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9"/>
  </p:notesMasterIdLst>
  <p:sldIdLst>
    <p:sldId id="389" r:id="rId2"/>
    <p:sldId id="385" r:id="rId3"/>
    <p:sldId id="365" r:id="rId4"/>
    <p:sldId id="366" r:id="rId5"/>
    <p:sldId id="387" r:id="rId6"/>
    <p:sldId id="367" r:id="rId7"/>
    <p:sldId id="3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C HẰNG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99"/>
    <a:srgbClr val="006600"/>
    <a:srgbClr val="003300"/>
    <a:srgbClr val="000099"/>
    <a:srgbClr val="FF6600"/>
    <a:srgbClr val="FF9933"/>
    <a:srgbClr val="41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7" autoAdjust="0"/>
    <p:restoredTop sz="91641" autoAdjust="0"/>
  </p:normalViewPr>
  <p:slideViewPr>
    <p:cSldViewPr snapToGrid="0">
      <p:cViewPr>
        <p:scale>
          <a:sx n="70" d="100"/>
          <a:sy n="70" d="100"/>
        </p:scale>
        <p:origin x="-516" y="-13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53E19-7530-4CDA-A4D0-C66C1F9D2733}" type="datetimeFigureOut">
              <a:rPr lang="en-US" smtClean="0"/>
              <a:t>22/12/2021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A1288-0775-414B-8057-6D156C5F3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9BE-24E9-4D5F-9ADE-DA3ED0312C9E}" type="datetimeFigureOut">
              <a:rPr lang="en-US" smtClean="0"/>
              <a:t>22/12/2021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B9BE-24E9-4D5F-9ADE-DA3ED0312C9E}" type="datetimeFigureOut">
              <a:rPr lang="en-US" smtClean="0"/>
              <a:t>22/12/2021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B14F-FBB4-4717-929D-FF079041754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011" y="769996"/>
            <a:ext cx="1926355" cy="10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00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530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28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86;p15">
            <a:extLst>
              <a:ext uri="{FF2B5EF4-FFF2-40B4-BE49-F238E27FC236}">
                <a16:creationId xmlns="" xmlns:a16="http://schemas.microsoft.com/office/drawing/2014/main" id="{75CA9BC6-06DF-4483-B529-0E2818CFED1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734" r="8892" b="18300"/>
          <a:stretch/>
        </p:blipFill>
        <p:spPr>
          <a:xfrm rot="16200000">
            <a:off x="2024211" y="1519357"/>
            <a:ext cx="1481741" cy="6274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2B0A267-847E-40BF-947E-BA2745D9551E}"/>
              </a:ext>
            </a:extLst>
          </p:cNvPr>
          <p:cNvGrpSpPr/>
          <p:nvPr userDrawn="1"/>
        </p:nvGrpSpPr>
        <p:grpSpPr>
          <a:xfrm>
            <a:off x="1094311" y="1092195"/>
            <a:ext cx="9586390" cy="5263745"/>
            <a:chOff x="1514890" y="1549368"/>
            <a:chExt cx="9850978" cy="4962611"/>
          </a:xfrm>
        </p:grpSpPr>
        <p:pic>
          <p:nvPicPr>
            <p:cNvPr id="9" name="Google Shape;86;p15">
              <a:extLst>
                <a:ext uri="{FF2B5EF4-FFF2-40B4-BE49-F238E27FC236}">
                  <a16:creationId xmlns="" xmlns:a16="http://schemas.microsoft.com/office/drawing/2014/main" id="{75CA9BC6-06DF-4483-B529-0E2818CFED1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16734" r="8892" b="18300"/>
            <a:stretch/>
          </p:blipFill>
          <p:spPr>
            <a:xfrm rot="16200000">
              <a:off x="2083990" y="1948489"/>
              <a:ext cx="1396972" cy="598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88;p15">
              <a:extLst>
                <a:ext uri="{FF2B5EF4-FFF2-40B4-BE49-F238E27FC236}">
                  <a16:creationId xmlns="" xmlns:a16="http://schemas.microsoft.com/office/drawing/2014/main" id="{A7F938EF-5B39-4E5A-B077-67AC913698E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545" b="6838"/>
            <a:stretch/>
          </p:blipFill>
          <p:spPr>
            <a:xfrm>
              <a:off x="1514890" y="2247855"/>
              <a:ext cx="9850978" cy="426412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6109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16;p1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22500" y="254615"/>
            <a:ext cx="9569245" cy="5549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63288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928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1;p2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6501" y="1231900"/>
            <a:ext cx="10236200" cy="562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9615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6;p11"/>
          <p:cNvPicPr preferRelativeResize="0"/>
          <p:nvPr userDrawn="1"/>
        </p:nvPicPr>
        <p:blipFill rotWithShape="1">
          <a:blip r:embed="rId2">
            <a:alphaModFix/>
          </a:blip>
          <a:srcRect t="16734" r="8892" b="18300"/>
          <a:stretch/>
        </p:blipFill>
        <p:spPr>
          <a:xfrm rot="16200000">
            <a:off x="8314481" y="430310"/>
            <a:ext cx="1613347" cy="574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7;p11"/>
          <p:cNvPicPr preferRelativeResize="0"/>
          <p:nvPr userDrawn="1"/>
        </p:nvPicPr>
        <p:blipFill rotWithShape="1">
          <a:blip r:embed="rId2">
            <a:alphaModFix/>
          </a:blip>
          <a:srcRect t="16734" r="8892" b="18300"/>
          <a:stretch/>
        </p:blipFill>
        <p:spPr>
          <a:xfrm rot="16200000">
            <a:off x="7890295" y="427754"/>
            <a:ext cx="1613349" cy="57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006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23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Google Shape;17;p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800" y="1612900"/>
            <a:ext cx="10794999" cy="5245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22/12/2021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0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651" r:id="rId22"/>
    <p:sldLayoutId id="2147483652" r:id="rId23"/>
    <p:sldLayoutId id="2147483653" r:id="rId24"/>
    <p:sldLayoutId id="2147483654" r:id="rId25"/>
    <p:sldLayoutId id="2147483656" r:id="rId26"/>
    <p:sldLayoutId id="2147483657" r:id="rId2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71749" y="1062234"/>
            <a:ext cx="10406386" cy="218547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0070C0"/>
                </a:solidFill>
                <a:latin typeface="Times  New Roman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0070C0"/>
                </a:solidFill>
                <a:latin typeface="Times  New Roman"/>
                <a:cs typeface="Times New Roman" panose="02020603050405020304" pitchFamily="18" charset="0"/>
              </a:rPr>
            </a:br>
            <a:r>
              <a:rPr lang="en-US" sz="3300" b="1" dirty="0" smtClean="0">
                <a:solidFill>
                  <a:srgbClr val="0070C0"/>
                </a:solidFill>
                <a:latin typeface="Times  New Roman"/>
                <a:cs typeface="Times New Roman" panose="02020603050405020304" pitchFamily="18" charset="0"/>
              </a:rPr>
              <a:t>TỌA ĐÀM</a:t>
            </a:r>
            <a:br>
              <a:rPr lang="en-US" sz="3300" b="1" dirty="0" smtClean="0">
                <a:solidFill>
                  <a:srgbClr val="0070C0"/>
                </a:solidFill>
                <a:latin typeface="Times  New Roman"/>
                <a:cs typeface="Times New Roman" panose="02020603050405020304" pitchFamily="18" charset="0"/>
              </a:rPr>
            </a:br>
            <a:r>
              <a:rPr lang="en-US" sz="3800" b="1" dirty="0" smtClean="0">
                <a:solidFill>
                  <a:srgbClr val="0070C0"/>
                </a:solidFill>
                <a:latin typeface="Times  New Roman"/>
                <a:cs typeface="Times New Roman" panose="02020603050405020304" pitchFamily="18" charset="0"/>
              </a:rPr>
              <a:t>TƯƠNG LAI CON NẰM TRONG TAY CHA MẸ</a:t>
            </a:r>
            <a:br>
              <a:rPr lang="en-US" sz="3800" b="1" dirty="0" smtClean="0">
                <a:solidFill>
                  <a:srgbClr val="0070C0"/>
                </a:solidFill>
                <a:latin typeface="Times  New Roman"/>
                <a:cs typeface="Times New Roman" panose="02020603050405020304" pitchFamily="18" charset="0"/>
              </a:rPr>
            </a:br>
            <a:endParaRPr lang="en-US" sz="2700" b="1" dirty="0">
              <a:solidFill>
                <a:srgbClr val="0070C0"/>
              </a:solidFill>
              <a:latin typeface="Times  New Roman"/>
              <a:cs typeface="Times New Roman" panose="0202060305040502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99665" y="2880174"/>
            <a:ext cx="1714428" cy="3404158"/>
            <a:chOff x="498427" y="1667166"/>
            <a:chExt cx="3060385" cy="4470581"/>
          </a:xfrm>
        </p:grpSpPr>
        <p:grpSp>
          <p:nvGrpSpPr>
            <p:cNvPr id="3" name="Group 2"/>
            <p:cNvGrpSpPr/>
            <p:nvPr/>
          </p:nvGrpSpPr>
          <p:grpSpPr>
            <a:xfrm rot="20788243">
              <a:off x="962850" y="3877093"/>
              <a:ext cx="1702922" cy="1376917"/>
              <a:chOff x="8479089" y="1262387"/>
              <a:chExt cx="6147593" cy="5684813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4" name="Group 3"/>
              <p:cNvGrpSpPr/>
              <p:nvPr/>
            </p:nvGrpSpPr>
            <p:grpSpPr>
              <a:xfrm rot="20275744" flipH="1">
                <a:off x="9114364" y="4275293"/>
                <a:ext cx="965714" cy="1155036"/>
                <a:chOff x="5704433" y="717502"/>
                <a:chExt cx="7365528" cy="8809481"/>
              </a:xfrm>
              <a:grpFill/>
            </p:grpSpPr>
            <p:sp>
              <p:nvSpPr>
                <p:cNvPr id="93" name="Freeform: Shape 138"/>
                <p:cNvSpPr/>
                <p:nvPr/>
              </p:nvSpPr>
              <p:spPr>
                <a:xfrm>
                  <a:off x="11674968" y="8268753"/>
                  <a:ext cx="765879" cy="1258230"/>
                </a:xfrm>
                <a:custGeom>
                  <a:avLst/>
                  <a:gdLst>
                    <a:gd name="connsiteX0" fmla="*/ 0 w 266700"/>
                    <a:gd name="connsiteY0" fmla="*/ 0 h 438150"/>
                    <a:gd name="connsiteX1" fmla="*/ 19050 w 266700"/>
                    <a:gd name="connsiteY1" fmla="*/ 438150 h 438150"/>
                    <a:gd name="connsiteX2" fmla="*/ 266700 w 266700"/>
                    <a:gd name="connsiteY2" fmla="*/ 76200 h 438150"/>
                    <a:gd name="connsiteX3" fmla="*/ 0 w 266700"/>
                    <a:gd name="connsiteY3" fmla="*/ 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700" h="438150">
                      <a:moveTo>
                        <a:pt x="0" y="0"/>
                      </a:moveTo>
                      <a:lnTo>
                        <a:pt x="19050" y="438150"/>
                      </a:lnTo>
                      <a:lnTo>
                        <a:pt x="266700" y="76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4" name="Freeform: Shape 139"/>
                <p:cNvSpPr/>
                <p:nvPr/>
              </p:nvSpPr>
              <p:spPr>
                <a:xfrm>
                  <a:off x="9107326" y="6879846"/>
                  <a:ext cx="3333521" cy="1613816"/>
                </a:xfrm>
                <a:custGeom>
                  <a:avLst/>
                  <a:gdLst>
                    <a:gd name="connsiteX0" fmla="*/ 1219200 w 1219200"/>
                    <a:gd name="connsiteY0" fmla="*/ 561975 h 561975"/>
                    <a:gd name="connsiteX1" fmla="*/ 438150 w 1219200"/>
                    <a:gd name="connsiteY1" fmla="*/ 0 h 561975"/>
                    <a:gd name="connsiteX2" fmla="*/ 0 w 1219200"/>
                    <a:gd name="connsiteY2" fmla="*/ 361950 h 561975"/>
                    <a:gd name="connsiteX3" fmla="*/ 1219200 w 1219200"/>
                    <a:gd name="connsiteY3" fmla="*/ 561975 h 561975"/>
                    <a:gd name="connsiteX0-1" fmla="*/ 1158170 w 1158170"/>
                    <a:gd name="connsiteY0-2" fmla="*/ 561975 h 561975"/>
                    <a:gd name="connsiteX1-3" fmla="*/ 377120 w 1158170"/>
                    <a:gd name="connsiteY1-4" fmla="*/ 0 h 561975"/>
                    <a:gd name="connsiteX2-5" fmla="*/ 0 w 1158170"/>
                    <a:gd name="connsiteY2-6" fmla="*/ 375217 h 561975"/>
                    <a:gd name="connsiteX3-7" fmla="*/ 1158170 w 1158170"/>
                    <a:gd name="connsiteY3-8" fmla="*/ 561975 h 561975"/>
                    <a:gd name="connsiteX0-9" fmla="*/ 1160823 w 1160823"/>
                    <a:gd name="connsiteY0-10" fmla="*/ 561975 h 561975"/>
                    <a:gd name="connsiteX1-11" fmla="*/ 379773 w 1160823"/>
                    <a:gd name="connsiteY1-12" fmla="*/ 0 h 561975"/>
                    <a:gd name="connsiteX2-13" fmla="*/ 0 w 1160823"/>
                    <a:gd name="connsiteY2-14" fmla="*/ 367257 h 561975"/>
                    <a:gd name="connsiteX3-15" fmla="*/ 1160823 w 1160823"/>
                    <a:gd name="connsiteY3-16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60823" h="561975">
                      <a:moveTo>
                        <a:pt x="1160823" y="561975"/>
                      </a:moveTo>
                      <a:lnTo>
                        <a:pt x="379773" y="0"/>
                      </a:lnTo>
                      <a:lnTo>
                        <a:pt x="0" y="367257"/>
                      </a:lnTo>
                      <a:lnTo>
                        <a:pt x="1160823" y="5619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5" name="Freeform: Shape 140"/>
                <p:cNvSpPr/>
                <p:nvPr/>
              </p:nvSpPr>
              <p:spPr>
                <a:xfrm>
                  <a:off x="5704433" y="5540923"/>
                  <a:ext cx="793232" cy="589649"/>
                </a:xfrm>
                <a:custGeom>
                  <a:avLst/>
                  <a:gdLst>
                    <a:gd name="connsiteX0" fmla="*/ 133350 w 276225"/>
                    <a:gd name="connsiteY0" fmla="*/ 0 h 200025"/>
                    <a:gd name="connsiteX1" fmla="*/ 0 w 276225"/>
                    <a:gd name="connsiteY1" fmla="*/ 200025 h 200025"/>
                    <a:gd name="connsiteX2" fmla="*/ 276225 w 276225"/>
                    <a:gd name="connsiteY2" fmla="*/ 152400 h 200025"/>
                    <a:gd name="connsiteX3" fmla="*/ 133350 w 276225"/>
                    <a:gd name="connsiteY3" fmla="*/ 0 h 200025"/>
                    <a:gd name="connsiteX0-1" fmla="*/ 157232 w 276225"/>
                    <a:gd name="connsiteY0-2" fmla="*/ 0 h 205332"/>
                    <a:gd name="connsiteX1-3" fmla="*/ 0 w 276225"/>
                    <a:gd name="connsiteY1-4" fmla="*/ 205332 h 205332"/>
                    <a:gd name="connsiteX2-5" fmla="*/ 276225 w 276225"/>
                    <a:gd name="connsiteY2-6" fmla="*/ 157707 h 205332"/>
                    <a:gd name="connsiteX3-7" fmla="*/ 157232 w 276225"/>
                    <a:gd name="connsiteY3-8" fmla="*/ 0 h 20533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276225" h="205332">
                      <a:moveTo>
                        <a:pt x="157232" y="0"/>
                      </a:moveTo>
                      <a:lnTo>
                        <a:pt x="0" y="205332"/>
                      </a:lnTo>
                      <a:lnTo>
                        <a:pt x="276225" y="157707"/>
                      </a:lnTo>
                      <a:lnTo>
                        <a:pt x="157232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6" name="Freeform: Shape 141"/>
                <p:cNvSpPr/>
                <p:nvPr/>
              </p:nvSpPr>
              <p:spPr>
                <a:xfrm>
                  <a:off x="6149698" y="5215816"/>
                  <a:ext cx="1586463" cy="2373441"/>
                </a:xfrm>
                <a:custGeom>
                  <a:avLst/>
                  <a:gdLst>
                    <a:gd name="connsiteX0" fmla="*/ 552450 w 552450"/>
                    <a:gd name="connsiteY0" fmla="*/ 0 h 847725"/>
                    <a:gd name="connsiteX1" fmla="*/ 0 w 552450"/>
                    <a:gd name="connsiteY1" fmla="*/ 114300 h 847725"/>
                    <a:gd name="connsiteX2" fmla="*/ 523875 w 552450"/>
                    <a:gd name="connsiteY2" fmla="*/ 847725 h 847725"/>
                    <a:gd name="connsiteX3" fmla="*/ 552450 w 552450"/>
                    <a:gd name="connsiteY3" fmla="*/ 0 h 847725"/>
                    <a:gd name="connsiteX0-1" fmla="*/ 552450 w 552450"/>
                    <a:gd name="connsiteY0-2" fmla="*/ 0 h 826497"/>
                    <a:gd name="connsiteX1-3" fmla="*/ 0 w 552450"/>
                    <a:gd name="connsiteY1-4" fmla="*/ 114300 h 826497"/>
                    <a:gd name="connsiteX2-5" fmla="*/ 502647 w 552450"/>
                    <a:gd name="connsiteY2-6" fmla="*/ 826497 h 826497"/>
                    <a:gd name="connsiteX3-7" fmla="*/ 552450 w 552450"/>
                    <a:gd name="connsiteY3-8" fmla="*/ 0 h 82649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552450" h="826497">
                      <a:moveTo>
                        <a:pt x="552450" y="0"/>
                      </a:moveTo>
                      <a:lnTo>
                        <a:pt x="0" y="114300"/>
                      </a:lnTo>
                      <a:lnTo>
                        <a:pt x="502647" y="826497"/>
                      </a:lnTo>
                      <a:lnTo>
                        <a:pt x="55245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Freeform: Shape 142"/>
                <p:cNvSpPr/>
                <p:nvPr/>
              </p:nvSpPr>
              <p:spPr>
                <a:xfrm>
                  <a:off x="10143209" y="2425829"/>
                  <a:ext cx="2926752" cy="3993512"/>
                </a:xfrm>
                <a:custGeom>
                  <a:avLst/>
                  <a:gdLst>
                    <a:gd name="connsiteX0" fmla="*/ 1019175 w 1019175"/>
                    <a:gd name="connsiteY0" fmla="*/ 0 h 1390650"/>
                    <a:gd name="connsiteX1" fmla="*/ 0 w 1019175"/>
                    <a:gd name="connsiteY1" fmla="*/ 295275 h 1390650"/>
                    <a:gd name="connsiteX2" fmla="*/ 19050 w 1019175"/>
                    <a:gd name="connsiteY2" fmla="*/ 1390650 h 1390650"/>
                    <a:gd name="connsiteX3" fmla="*/ 1019175 w 1019175"/>
                    <a:gd name="connsiteY3" fmla="*/ 0 h 139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9175" h="1390650">
                      <a:moveTo>
                        <a:pt x="1019175" y="0"/>
                      </a:moveTo>
                      <a:lnTo>
                        <a:pt x="0" y="295275"/>
                      </a:lnTo>
                      <a:lnTo>
                        <a:pt x="19050" y="1390650"/>
                      </a:lnTo>
                      <a:lnTo>
                        <a:pt x="1019175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8" name="Freeform: Shape 143"/>
                <p:cNvSpPr/>
                <p:nvPr/>
              </p:nvSpPr>
              <p:spPr>
                <a:xfrm>
                  <a:off x="7585440" y="3324702"/>
                  <a:ext cx="2667179" cy="4626397"/>
                </a:xfrm>
                <a:custGeom>
                  <a:avLst/>
                  <a:gdLst>
                    <a:gd name="connsiteX0" fmla="*/ 528637 w 928687"/>
                    <a:gd name="connsiteY0" fmla="*/ 1628775 h 1628775"/>
                    <a:gd name="connsiteX1" fmla="*/ 0 w 928687"/>
                    <a:gd name="connsiteY1" fmla="*/ 1500188 h 1628775"/>
                    <a:gd name="connsiteX2" fmla="*/ 71437 w 928687"/>
                    <a:gd name="connsiteY2" fmla="*/ 0 h 1628775"/>
                    <a:gd name="connsiteX3" fmla="*/ 928687 w 928687"/>
                    <a:gd name="connsiteY3" fmla="*/ 1271588 h 1628775"/>
                    <a:gd name="connsiteX4" fmla="*/ 528637 w 928687"/>
                    <a:gd name="connsiteY4" fmla="*/ 1628775 h 1628775"/>
                    <a:gd name="connsiteX0-1" fmla="*/ 542925 w 942975"/>
                    <a:gd name="connsiteY0-2" fmla="*/ 1304925 h 1304925"/>
                    <a:gd name="connsiteX1-3" fmla="*/ 14288 w 942975"/>
                    <a:gd name="connsiteY1-4" fmla="*/ 1176338 h 1304925"/>
                    <a:gd name="connsiteX2-5" fmla="*/ 0 w 942975"/>
                    <a:gd name="connsiteY2-6" fmla="*/ 0 h 1304925"/>
                    <a:gd name="connsiteX3-7" fmla="*/ 942975 w 942975"/>
                    <a:gd name="connsiteY3-8" fmla="*/ 947738 h 1304925"/>
                    <a:gd name="connsiteX4-9" fmla="*/ 542925 w 942975"/>
                    <a:gd name="connsiteY4-10" fmla="*/ 1304925 h 1304925"/>
                    <a:gd name="connsiteX0-11" fmla="*/ 528637 w 928687"/>
                    <a:gd name="connsiteY0-12" fmla="*/ 1581150 h 1581150"/>
                    <a:gd name="connsiteX1-13" fmla="*/ 0 w 928687"/>
                    <a:gd name="connsiteY1-14" fmla="*/ 1452563 h 1581150"/>
                    <a:gd name="connsiteX2-15" fmla="*/ 61912 w 928687"/>
                    <a:gd name="connsiteY2-16" fmla="*/ 0 h 1581150"/>
                    <a:gd name="connsiteX3-17" fmla="*/ 928687 w 928687"/>
                    <a:gd name="connsiteY3-18" fmla="*/ 1223963 h 1581150"/>
                    <a:gd name="connsiteX4-19" fmla="*/ 528637 w 928687"/>
                    <a:gd name="connsiteY4-20" fmla="*/ 1581150 h 1581150"/>
                    <a:gd name="connsiteX0-21" fmla="*/ 528637 w 928687"/>
                    <a:gd name="connsiteY0-22" fmla="*/ 1619250 h 1619250"/>
                    <a:gd name="connsiteX1-23" fmla="*/ 0 w 928687"/>
                    <a:gd name="connsiteY1-24" fmla="*/ 1490663 h 1619250"/>
                    <a:gd name="connsiteX2-25" fmla="*/ 42862 w 928687"/>
                    <a:gd name="connsiteY2-26" fmla="*/ 0 h 1619250"/>
                    <a:gd name="connsiteX3-27" fmla="*/ 928687 w 928687"/>
                    <a:gd name="connsiteY3-28" fmla="*/ 1262063 h 1619250"/>
                    <a:gd name="connsiteX4-29" fmla="*/ 528637 w 928687"/>
                    <a:gd name="connsiteY4-30" fmla="*/ 1619250 h 1619250"/>
                    <a:gd name="connsiteX0-31" fmla="*/ 528637 w 928687"/>
                    <a:gd name="connsiteY0-32" fmla="*/ 1614196 h 1614196"/>
                    <a:gd name="connsiteX1-33" fmla="*/ 0 w 928687"/>
                    <a:gd name="connsiteY1-34" fmla="*/ 1485609 h 1614196"/>
                    <a:gd name="connsiteX2-35" fmla="*/ 47916 w 928687"/>
                    <a:gd name="connsiteY2-36" fmla="*/ 0 h 1614196"/>
                    <a:gd name="connsiteX3-37" fmla="*/ 928687 w 928687"/>
                    <a:gd name="connsiteY3-38" fmla="*/ 1257009 h 1614196"/>
                    <a:gd name="connsiteX4-39" fmla="*/ 528637 w 928687"/>
                    <a:gd name="connsiteY4-40" fmla="*/ 1614196 h 1614196"/>
                    <a:gd name="connsiteX0-41" fmla="*/ 528637 w 928687"/>
                    <a:gd name="connsiteY0-42" fmla="*/ 1442351 h 1442351"/>
                    <a:gd name="connsiteX1-43" fmla="*/ 0 w 928687"/>
                    <a:gd name="connsiteY1-44" fmla="*/ 1313764 h 1442351"/>
                    <a:gd name="connsiteX2-45" fmla="*/ 2427 w 928687"/>
                    <a:gd name="connsiteY2-46" fmla="*/ 0 h 1442351"/>
                    <a:gd name="connsiteX3-47" fmla="*/ 928687 w 928687"/>
                    <a:gd name="connsiteY3-48" fmla="*/ 1085164 h 1442351"/>
                    <a:gd name="connsiteX4-49" fmla="*/ 528637 w 928687"/>
                    <a:gd name="connsiteY4-50" fmla="*/ 1442351 h 1442351"/>
                    <a:gd name="connsiteX0-51" fmla="*/ 528637 w 928687"/>
                    <a:gd name="connsiteY0-52" fmla="*/ 1624305 h 1624305"/>
                    <a:gd name="connsiteX1-53" fmla="*/ 0 w 928687"/>
                    <a:gd name="connsiteY1-54" fmla="*/ 1495718 h 1624305"/>
                    <a:gd name="connsiteX2-55" fmla="*/ 47916 w 928687"/>
                    <a:gd name="connsiteY2-56" fmla="*/ 0 h 1624305"/>
                    <a:gd name="connsiteX3-57" fmla="*/ 928687 w 928687"/>
                    <a:gd name="connsiteY3-58" fmla="*/ 1267118 h 1624305"/>
                    <a:gd name="connsiteX4-59" fmla="*/ 528637 w 928687"/>
                    <a:gd name="connsiteY4-60" fmla="*/ 1624305 h 1624305"/>
                    <a:gd name="connsiteX0-61" fmla="*/ 528637 w 928687"/>
                    <a:gd name="connsiteY0-62" fmla="*/ 1616345 h 1616345"/>
                    <a:gd name="connsiteX1-63" fmla="*/ 0 w 928687"/>
                    <a:gd name="connsiteY1-64" fmla="*/ 1487758 h 1616345"/>
                    <a:gd name="connsiteX2-65" fmla="*/ 53223 w 928687"/>
                    <a:gd name="connsiteY2-66" fmla="*/ 0 h 1616345"/>
                    <a:gd name="connsiteX3-67" fmla="*/ 928687 w 928687"/>
                    <a:gd name="connsiteY3-68" fmla="*/ 1259158 h 1616345"/>
                    <a:gd name="connsiteX4-69" fmla="*/ 528637 w 928687"/>
                    <a:gd name="connsiteY4-70" fmla="*/ 1616345 h 1616345"/>
                    <a:gd name="connsiteX0-71" fmla="*/ 528637 w 928687"/>
                    <a:gd name="connsiteY0-72" fmla="*/ 1618998 h 1618998"/>
                    <a:gd name="connsiteX1-73" fmla="*/ 0 w 928687"/>
                    <a:gd name="connsiteY1-74" fmla="*/ 1490411 h 1618998"/>
                    <a:gd name="connsiteX2-75" fmla="*/ 55877 w 928687"/>
                    <a:gd name="connsiteY2-76" fmla="*/ 0 h 1618998"/>
                    <a:gd name="connsiteX3-77" fmla="*/ 928687 w 928687"/>
                    <a:gd name="connsiteY3-78" fmla="*/ 1261811 h 1618998"/>
                    <a:gd name="connsiteX4-79" fmla="*/ 528637 w 928687"/>
                    <a:gd name="connsiteY4-80" fmla="*/ 1618998 h 1618998"/>
                    <a:gd name="connsiteX0-81" fmla="*/ 528637 w 928687"/>
                    <a:gd name="connsiteY0-82" fmla="*/ 1611038 h 1611038"/>
                    <a:gd name="connsiteX1-83" fmla="*/ 0 w 928687"/>
                    <a:gd name="connsiteY1-84" fmla="*/ 1482451 h 1611038"/>
                    <a:gd name="connsiteX2-85" fmla="*/ 50570 w 928687"/>
                    <a:gd name="connsiteY2-86" fmla="*/ 0 h 1611038"/>
                    <a:gd name="connsiteX3-87" fmla="*/ 928687 w 928687"/>
                    <a:gd name="connsiteY3-88" fmla="*/ 1253851 h 1611038"/>
                    <a:gd name="connsiteX4-89" fmla="*/ 528637 w 928687"/>
                    <a:gd name="connsiteY4-90" fmla="*/ 1611038 h 1611038"/>
                    <a:gd name="connsiteX0-91" fmla="*/ 536444 w 936494"/>
                    <a:gd name="connsiteY0-92" fmla="*/ 1597771 h 1597771"/>
                    <a:gd name="connsiteX1-93" fmla="*/ 7807 w 936494"/>
                    <a:gd name="connsiteY1-94" fmla="*/ 1469184 h 1597771"/>
                    <a:gd name="connsiteX2-95" fmla="*/ 0 w 936494"/>
                    <a:gd name="connsiteY2-96" fmla="*/ 0 h 1597771"/>
                    <a:gd name="connsiteX3-97" fmla="*/ 936494 w 936494"/>
                    <a:gd name="connsiteY3-98" fmla="*/ 1240584 h 1597771"/>
                    <a:gd name="connsiteX4-99" fmla="*/ 536444 w 936494"/>
                    <a:gd name="connsiteY4-100" fmla="*/ 1597771 h 1597771"/>
                    <a:gd name="connsiteX0-101" fmla="*/ 528735 w 928785"/>
                    <a:gd name="connsiteY0-102" fmla="*/ 1611038 h 1611038"/>
                    <a:gd name="connsiteX1-103" fmla="*/ 98 w 928785"/>
                    <a:gd name="connsiteY1-104" fmla="*/ 1482451 h 1611038"/>
                    <a:gd name="connsiteX2-105" fmla="*/ 45361 w 928785"/>
                    <a:gd name="connsiteY2-106" fmla="*/ 0 h 1611038"/>
                    <a:gd name="connsiteX3-107" fmla="*/ 928785 w 928785"/>
                    <a:gd name="connsiteY3-108" fmla="*/ 1253851 h 1611038"/>
                    <a:gd name="connsiteX4-109" fmla="*/ 528735 w 928785"/>
                    <a:gd name="connsiteY4-110" fmla="*/ 1611038 h 16110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28785" h="1611038">
                      <a:moveTo>
                        <a:pt x="528735" y="1611038"/>
                      </a:moveTo>
                      <a:lnTo>
                        <a:pt x="98" y="1482451"/>
                      </a:lnTo>
                      <a:cubicBezTo>
                        <a:pt x="-2504" y="992723"/>
                        <a:pt x="47963" y="489728"/>
                        <a:pt x="45361" y="0"/>
                      </a:cubicBezTo>
                      <a:lnTo>
                        <a:pt x="928785" y="1253851"/>
                      </a:lnTo>
                      <a:lnTo>
                        <a:pt x="528735" y="161103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9" name="Freeform: Shape 144"/>
                <p:cNvSpPr/>
                <p:nvPr/>
              </p:nvSpPr>
              <p:spPr>
                <a:xfrm>
                  <a:off x="7708809" y="717502"/>
                  <a:ext cx="2543812" cy="6236443"/>
                </a:xfrm>
                <a:custGeom>
                  <a:avLst/>
                  <a:gdLst>
                    <a:gd name="connsiteX0" fmla="*/ 0 w 885825"/>
                    <a:gd name="connsiteY0" fmla="*/ 914400 h 2171700"/>
                    <a:gd name="connsiteX1" fmla="*/ 871538 w 885825"/>
                    <a:gd name="connsiteY1" fmla="*/ 0 h 2171700"/>
                    <a:gd name="connsiteX2" fmla="*/ 885825 w 885825"/>
                    <a:gd name="connsiteY2" fmla="*/ 2171700 h 2171700"/>
                    <a:gd name="connsiteX3" fmla="*/ 0 w 885825"/>
                    <a:gd name="connsiteY3" fmla="*/ 914400 h 217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5825" h="2171700">
                      <a:moveTo>
                        <a:pt x="0" y="914400"/>
                      </a:moveTo>
                      <a:lnTo>
                        <a:pt x="871538" y="0"/>
                      </a:lnTo>
                      <a:cubicBezTo>
                        <a:pt x="876300" y="723900"/>
                        <a:pt x="881063" y="1447800"/>
                        <a:pt x="885825" y="2171700"/>
                      </a:cubicBezTo>
                      <a:lnTo>
                        <a:pt x="0" y="91440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 rot="20275744" flipH="1">
                <a:off x="8479089" y="5341625"/>
                <a:ext cx="1416763" cy="1605575"/>
                <a:chOff x="5365048" y="479821"/>
                <a:chExt cx="8036930" cy="9108010"/>
              </a:xfrm>
              <a:grpFill/>
            </p:grpSpPr>
            <p:sp>
              <p:nvSpPr>
                <p:cNvPr id="86" name="Freeform: Shape 131"/>
                <p:cNvSpPr/>
                <p:nvPr/>
              </p:nvSpPr>
              <p:spPr>
                <a:xfrm>
                  <a:off x="11674969" y="8268753"/>
                  <a:ext cx="1052700" cy="1319078"/>
                </a:xfrm>
                <a:custGeom>
                  <a:avLst/>
                  <a:gdLst>
                    <a:gd name="connsiteX0" fmla="*/ 0 w 266700"/>
                    <a:gd name="connsiteY0" fmla="*/ 0 h 438150"/>
                    <a:gd name="connsiteX1" fmla="*/ 19050 w 266700"/>
                    <a:gd name="connsiteY1" fmla="*/ 438150 h 438150"/>
                    <a:gd name="connsiteX2" fmla="*/ 266700 w 266700"/>
                    <a:gd name="connsiteY2" fmla="*/ 76200 h 438150"/>
                    <a:gd name="connsiteX3" fmla="*/ 0 w 266700"/>
                    <a:gd name="connsiteY3" fmla="*/ 0 h 438150"/>
                    <a:gd name="connsiteX0-1" fmla="*/ 0 w 366579"/>
                    <a:gd name="connsiteY0-2" fmla="*/ 0 h 459339"/>
                    <a:gd name="connsiteX1-3" fmla="*/ 366579 w 366579"/>
                    <a:gd name="connsiteY1-4" fmla="*/ 459339 h 459339"/>
                    <a:gd name="connsiteX2-5" fmla="*/ 266700 w 366579"/>
                    <a:gd name="connsiteY2-6" fmla="*/ 76200 h 459339"/>
                    <a:gd name="connsiteX3-7" fmla="*/ 0 w 366579"/>
                    <a:gd name="connsiteY3-8" fmla="*/ 0 h 4593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366579" h="459339">
                      <a:moveTo>
                        <a:pt x="0" y="0"/>
                      </a:moveTo>
                      <a:lnTo>
                        <a:pt x="366579" y="459339"/>
                      </a:lnTo>
                      <a:lnTo>
                        <a:pt x="266700" y="76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7" name="Freeform: Shape 132"/>
                <p:cNvSpPr/>
                <p:nvPr/>
              </p:nvSpPr>
              <p:spPr>
                <a:xfrm>
                  <a:off x="9107326" y="6879846"/>
                  <a:ext cx="3333521" cy="1613816"/>
                </a:xfrm>
                <a:custGeom>
                  <a:avLst/>
                  <a:gdLst>
                    <a:gd name="connsiteX0" fmla="*/ 1219200 w 1219200"/>
                    <a:gd name="connsiteY0" fmla="*/ 561975 h 561975"/>
                    <a:gd name="connsiteX1" fmla="*/ 438150 w 1219200"/>
                    <a:gd name="connsiteY1" fmla="*/ 0 h 561975"/>
                    <a:gd name="connsiteX2" fmla="*/ 0 w 1219200"/>
                    <a:gd name="connsiteY2" fmla="*/ 361950 h 561975"/>
                    <a:gd name="connsiteX3" fmla="*/ 1219200 w 1219200"/>
                    <a:gd name="connsiteY3" fmla="*/ 561975 h 561975"/>
                    <a:gd name="connsiteX0-1" fmla="*/ 1158170 w 1158170"/>
                    <a:gd name="connsiteY0-2" fmla="*/ 561975 h 561975"/>
                    <a:gd name="connsiteX1-3" fmla="*/ 377120 w 1158170"/>
                    <a:gd name="connsiteY1-4" fmla="*/ 0 h 561975"/>
                    <a:gd name="connsiteX2-5" fmla="*/ 0 w 1158170"/>
                    <a:gd name="connsiteY2-6" fmla="*/ 375217 h 561975"/>
                    <a:gd name="connsiteX3-7" fmla="*/ 1158170 w 1158170"/>
                    <a:gd name="connsiteY3-8" fmla="*/ 561975 h 561975"/>
                    <a:gd name="connsiteX0-9" fmla="*/ 1160823 w 1160823"/>
                    <a:gd name="connsiteY0-10" fmla="*/ 561975 h 561975"/>
                    <a:gd name="connsiteX1-11" fmla="*/ 379773 w 1160823"/>
                    <a:gd name="connsiteY1-12" fmla="*/ 0 h 561975"/>
                    <a:gd name="connsiteX2-13" fmla="*/ 0 w 1160823"/>
                    <a:gd name="connsiteY2-14" fmla="*/ 367257 h 561975"/>
                    <a:gd name="connsiteX3-15" fmla="*/ 1160823 w 1160823"/>
                    <a:gd name="connsiteY3-16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60823" h="561975">
                      <a:moveTo>
                        <a:pt x="1160823" y="561975"/>
                      </a:moveTo>
                      <a:lnTo>
                        <a:pt x="379773" y="0"/>
                      </a:lnTo>
                      <a:lnTo>
                        <a:pt x="0" y="367257"/>
                      </a:lnTo>
                      <a:lnTo>
                        <a:pt x="1160823" y="5619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Freeform: Shape 133"/>
                <p:cNvSpPr/>
                <p:nvPr/>
              </p:nvSpPr>
              <p:spPr>
                <a:xfrm>
                  <a:off x="5365048" y="5540922"/>
                  <a:ext cx="1132617" cy="452885"/>
                </a:xfrm>
                <a:custGeom>
                  <a:avLst/>
                  <a:gdLst>
                    <a:gd name="connsiteX0" fmla="*/ 133350 w 276225"/>
                    <a:gd name="connsiteY0" fmla="*/ 0 h 200025"/>
                    <a:gd name="connsiteX1" fmla="*/ 0 w 276225"/>
                    <a:gd name="connsiteY1" fmla="*/ 200025 h 200025"/>
                    <a:gd name="connsiteX2" fmla="*/ 276225 w 276225"/>
                    <a:gd name="connsiteY2" fmla="*/ 152400 h 200025"/>
                    <a:gd name="connsiteX3" fmla="*/ 133350 w 276225"/>
                    <a:gd name="connsiteY3" fmla="*/ 0 h 200025"/>
                    <a:gd name="connsiteX0-1" fmla="*/ 157232 w 276225"/>
                    <a:gd name="connsiteY0-2" fmla="*/ 0 h 205332"/>
                    <a:gd name="connsiteX1-3" fmla="*/ 0 w 276225"/>
                    <a:gd name="connsiteY1-4" fmla="*/ 205332 h 205332"/>
                    <a:gd name="connsiteX2-5" fmla="*/ 276225 w 276225"/>
                    <a:gd name="connsiteY2-6" fmla="*/ 157707 h 205332"/>
                    <a:gd name="connsiteX3-7" fmla="*/ 157232 w 276225"/>
                    <a:gd name="connsiteY3-8" fmla="*/ 0 h 205332"/>
                    <a:gd name="connsiteX0-9" fmla="*/ 275415 w 394408"/>
                    <a:gd name="connsiteY0-10" fmla="*/ 0 h 157707"/>
                    <a:gd name="connsiteX1-11" fmla="*/ 0 w 394408"/>
                    <a:gd name="connsiteY1-12" fmla="*/ 150097 h 157707"/>
                    <a:gd name="connsiteX2-13" fmla="*/ 394408 w 394408"/>
                    <a:gd name="connsiteY2-14" fmla="*/ 157707 h 157707"/>
                    <a:gd name="connsiteX3-15" fmla="*/ 275415 w 394408"/>
                    <a:gd name="connsiteY3-16" fmla="*/ 0 h 15770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394408" h="157707">
                      <a:moveTo>
                        <a:pt x="275415" y="0"/>
                      </a:moveTo>
                      <a:lnTo>
                        <a:pt x="0" y="150097"/>
                      </a:lnTo>
                      <a:lnTo>
                        <a:pt x="394408" y="157707"/>
                      </a:lnTo>
                      <a:lnTo>
                        <a:pt x="275415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9" name="Freeform: Shape 134"/>
                <p:cNvSpPr/>
                <p:nvPr/>
              </p:nvSpPr>
              <p:spPr>
                <a:xfrm>
                  <a:off x="6149698" y="5215816"/>
                  <a:ext cx="1586463" cy="2373441"/>
                </a:xfrm>
                <a:custGeom>
                  <a:avLst/>
                  <a:gdLst>
                    <a:gd name="connsiteX0" fmla="*/ 552450 w 552450"/>
                    <a:gd name="connsiteY0" fmla="*/ 0 h 847725"/>
                    <a:gd name="connsiteX1" fmla="*/ 0 w 552450"/>
                    <a:gd name="connsiteY1" fmla="*/ 114300 h 847725"/>
                    <a:gd name="connsiteX2" fmla="*/ 523875 w 552450"/>
                    <a:gd name="connsiteY2" fmla="*/ 847725 h 847725"/>
                    <a:gd name="connsiteX3" fmla="*/ 552450 w 552450"/>
                    <a:gd name="connsiteY3" fmla="*/ 0 h 847725"/>
                    <a:gd name="connsiteX0-1" fmla="*/ 552450 w 552450"/>
                    <a:gd name="connsiteY0-2" fmla="*/ 0 h 826497"/>
                    <a:gd name="connsiteX1-3" fmla="*/ 0 w 552450"/>
                    <a:gd name="connsiteY1-4" fmla="*/ 114300 h 826497"/>
                    <a:gd name="connsiteX2-5" fmla="*/ 502647 w 552450"/>
                    <a:gd name="connsiteY2-6" fmla="*/ 826497 h 826497"/>
                    <a:gd name="connsiteX3-7" fmla="*/ 552450 w 552450"/>
                    <a:gd name="connsiteY3-8" fmla="*/ 0 h 82649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552450" h="826497">
                      <a:moveTo>
                        <a:pt x="552450" y="0"/>
                      </a:moveTo>
                      <a:lnTo>
                        <a:pt x="0" y="114300"/>
                      </a:lnTo>
                      <a:lnTo>
                        <a:pt x="502647" y="826497"/>
                      </a:lnTo>
                      <a:lnTo>
                        <a:pt x="55245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" name="Freeform: Shape 135"/>
                <p:cNvSpPr/>
                <p:nvPr/>
              </p:nvSpPr>
              <p:spPr>
                <a:xfrm>
                  <a:off x="9871174" y="2566277"/>
                  <a:ext cx="3530804" cy="3853064"/>
                </a:xfrm>
                <a:custGeom>
                  <a:avLst/>
                  <a:gdLst>
                    <a:gd name="connsiteX0" fmla="*/ 1019175 w 1019175"/>
                    <a:gd name="connsiteY0" fmla="*/ 0 h 1390650"/>
                    <a:gd name="connsiteX1" fmla="*/ 0 w 1019175"/>
                    <a:gd name="connsiteY1" fmla="*/ 295275 h 1390650"/>
                    <a:gd name="connsiteX2" fmla="*/ 19050 w 1019175"/>
                    <a:gd name="connsiteY2" fmla="*/ 1390650 h 1390650"/>
                    <a:gd name="connsiteX3" fmla="*/ 1019175 w 1019175"/>
                    <a:gd name="connsiteY3" fmla="*/ 0 h 1390650"/>
                    <a:gd name="connsiteX0-1" fmla="*/ 1113905 w 1113905"/>
                    <a:gd name="connsiteY0-2" fmla="*/ 0 h 1390650"/>
                    <a:gd name="connsiteX1-3" fmla="*/ 0 w 1113905"/>
                    <a:gd name="connsiteY1-4" fmla="*/ 643150 h 1390650"/>
                    <a:gd name="connsiteX2-5" fmla="*/ 113780 w 1113905"/>
                    <a:gd name="connsiteY2-6" fmla="*/ 1390650 h 1390650"/>
                    <a:gd name="connsiteX3-7" fmla="*/ 1113905 w 1113905"/>
                    <a:gd name="connsiteY3-8" fmla="*/ 0 h 1390650"/>
                    <a:gd name="connsiteX0-9" fmla="*/ 1229522 w 1229522"/>
                    <a:gd name="connsiteY0-10" fmla="*/ 0 h 1341742"/>
                    <a:gd name="connsiteX1-11" fmla="*/ 0 w 1229522"/>
                    <a:gd name="connsiteY1-12" fmla="*/ 594242 h 1341742"/>
                    <a:gd name="connsiteX2-13" fmla="*/ 113780 w 1229522"/>
                    <a:gd name="connsiteY2-14" fmla="*/ 1341742 h 1341742"/>
                    <a:gd name="connsiteX3-15" fmla="*/ 1229522 w 1229522"/>
                    <a:gd name="connsiteY3-16" fmla="*/ 0 h 13417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29522" h="1341742">
                      <a:moveTo>
                        <a:pt x="1229522" y="0"/>
                      </a:moveTo>
                      <a:lnTo>
                        <a:pt x="0" y="594242"/>
                      </a:lnTo>
                      <a:lnTo>
                        <a:pt x="113780" y="1341742"/>
                      </a:lnTo>
                      <a:lnTo>
                        <a:pt x="1229522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1" name="Freeform: Shape 136"/>
                <p:cNvSpPr/>
                <p:nvPr/>
              </p:nvSpPr>
              <p:spPr>
                <a:xfrm>
                  <a:off x="7585440" y="3324702"/>
                  <a:ext cx="2667179" cy="4626397"/>
                </a:xfrm>
                <a:custGeom>
                  <a:avLst/>
                  <a:gdLst>
                    <a:gd name="connsiteX0" fmla="*/ 528637 w 928687"/>
                    <a:gd name="connsiteY0" fmla="*/ 1628775 h 1628775"/>
                    <a:gd name="connsiteX1" fmla="*/ 0 w 928687"/>
                    <a:gd name="connsiteY1" fmla="*/ 1500188 h 1628775"/>
                    <a:gd name="connsiteX2" fmla="*/ 71437 w 928687"/>
                    <a:gd name="connsiteY2" fmla="*/ 0 h 1628775"/>
                    <a:gd name="connsiteX3" fmla="*/ 928687 w 928687"/>
                    <a:gd name="connsiteY3" fmla="*/ 1271588 h 1628775"/>
                    <a:gd name="connsiteX4" fmla="*/ 528637 w 928687"/>
                    <a:gd name="connsiteY4" fmla="*/ 1628775 h 1628775"/>
                    <a:gd name="connsiteX0-1" fmla="*/ 542925 w 942975"/>
                    <a:gd name="connsiteY0-2" fmla="*/ 1304925 h 1304925"/>
                    <a:gd name="connsiteX1-3" fmla="*/ 14288 w 942975"/>
                    <a:gd name="connsiteY1-4" fmla="*/ 1176338 h 1304925"/>
                    <a:gd name="connsiteX2-5" fmla="*/ 0 w 942975"/>
                    <a:gd name="connsiteY2-6" fmla="*/ 0 h 1304925"/>
                    <a:gd name="connsiteX3-7" fmla="*/ 942975 w 942975"/>
                    <a:gd name="connsiteY3-8" fmla="*/ 947738 h 1304925"/>
                    <a:gd name="connsiteX4-9" fmla="*/ 542925 w 942975"/>
                    <a:gd name="connsiteY4-10" fmla="*/ 1304925 h 1304925"/>
                    <a:gd name="connsiteX0-11" fmla="*/ 528637 w 928687"/>
                    <a:gd name="connsiteY0-12" fmla="*/ 1581150 h 1581150"/>
                    <a:gd name="connsiteX1-13" fmla="*/ 0 w 928687"/>
                    <a:gd name="connsiteY1-14" fmla="*/ 1452563 h 1581150"/>
                    <a:gd name="connsiteX2-15" fmla="*/ 61912 w 928687"/>
                    <a:gd name="connsiteY2-16" fmla="*/ 0 h 1581150"/>
                    <a:gd name="connsiteX3-17" fmla="*/ 928687 w 928687"/>
                    <a:gd name="connsiteY3-18" fmla="*/ 1223963 h 1581150"/>
                    <a:gd name="connsiteX4-19" fmla="*/ 528637 w 928687"/>
                    <a:gd name="connsiteY4-20" fmla="*/ 1581150 h 1581150"/>
                    <a:gd name="connsiteX0-21" fmla="*/ 528637 w 928687"/>
                    <a:gd name="connsiteY0-22" fmla="*/ 1619250 h 1619250"/>
                    <a:gd name="connsiteX1-23" fmla="*/ 0 w 928687"/>
                    <a:gd name="connsiteY1-24" fmla="*/ 1490663 h 1619250"/>
                    <a:gd name="connsiteX2-25" fmla="*/ 42862 w 928687"/>
                    <a:gd name="connsiteY2-26" fmla="*/ 0 h 1619250"/>
                    <a:gd name="connsiteX3-27" fmla="*/ 928687 w 928687"/>
                    <a:gd name="connsiteY3-28" fmla="*/ 1262063 h 1619250"/>
                    <a:gd name="connsiteX4-29" fmla="*/ 528637 w 928687"/>
                    <a:gd name="connsiteY4-30" fmla="*/ 1619250 h 1619250"/>
                    <a:gd name="connsiteX0-31" fmla="*/ 528637 w 928687"/>
                    <a:gd name="connsiteY0-32" fmla="*/ 1614196 h 1614196"/>
                    <a:gd name="connsiteX1-33" fmla="*/ 0 w 928687"/>
                    <a:gd name="connsiteY1-34" fmla="*/ 1485609 h 1614196"/>
                    <a:gd name="connsiteX2-35" fmla="*/ 47916 w 928687"/>
                    <a:gd name="connsiteY2-36" fmla="*/ 0 h 1614196"/>
                    <a:gd name="connsiteX3-37" fmla="*/ 928687 w 928687"/>
                    <a:gd name="connsiteY3-38" fmla="*/ 1257009 h 1614196"/>
                    <a:gd name="connsiteX4-39" fmla="*/ 528637 w 928687"/>
                    <a:gd name="connsiteY4-40" fmla="*/ 1614196 h 1614196"/>
                    <a:gd name="connsiteX0-41" fmla="*/ 528637 w 928687"/>
                    <a:gd name="connsiteY0-42" fmla="*/ 1442351 h 1442351"/>
                    <a:gd name="connsiteX1-43" fmla="*/ 0 w 928687"/>
                    <a:gd name="connsiteY1-44" fmla="*/ 1313764 h 1442351"/>
                    <a:gd name="connsiteX2-45" fmla="*/ 2427 w 928687"/>
                    <a:gd name="connsiteY2-46" fmla="*/ 0 h 1442351"/>
                    <a:gd name="connsiteX3-47" fmla="*/ 928687 w 928687"/>
                    <a:gd name="connsiteY3-48" fmla="*/ 1085164 h 1442351"/>
                    <a:gd name="connsiteX4-49" fmla="*/ 528637 w 928687"/>
                    <a:gd name="connsiteY4-50" fmla="*/ 1442351 h 1442351"/>
                    <a:gd name="connsiteX0-51" fmla="*/ 528637 w 928687"/>
                    <a:gd name="connsiteY0-52" fmla="*/ 1624305 h 1624305"/>
                    <a:gd name="connsiteX1-53" fmla="*/ 0 w 928687"/>
                    <a:gd name="connsiteY1-54" fmla="*/ 1495718 h 1624305"/>
                    <a:gd name="connsiteX2-55" fmla="*/ 47916 w 928687"/>
                    <a:gd name="connsiteY2-56" fmla="*/ 0 h 1624305"/>
                    <a:gd name="connsiteX3-57" fmla="*/ 928687 w 928687"/>
                    <a:gd name="connsiteY3-58" fmla="*/ 1267118 h 1624305"/>
                    <a:gd name="connsiteX4-59" fmla="*/ 528637 w 928687"/>
                    <a:gd name="connsiteY4-60" fmla="*/ 1624305 h 1624305"/>
                    <a:gd name="connsiteX0-61" fmla="*/ 528637 w 928687"/>
                    <a:gd name="connsiteY0-62" fmla="*/ 1616345 h 1616345"/>
                    <a:gd name="connsiteX1-63" fmla="*/ 0 w 928687"/>
                    <a:gd name="connsiteY1-64" fmla="*/ 1487758 h 1616345"/>
                    <a:gd name="connsiteX2-65" fmla="*/ 53223 w 928687"/>
                    <a:gd name="connsiteY2-66" fmla="*/ 0 h 1616345"/>
                    <a:gd name="connsiteX3-67" fmla="*/ 928687 w 928687"/>
                    <a:gd name="connsiteY3-68" fmla="*/ 1259158 h 1616345"/>
                    <a:gd name="connsiteX4-69" fmla="*/ 528637 w 928687"/>
                    <a:gd name="connsiteY4-70" fmla="*/ 1616345 h 1616345"/>
                    <a:gd name="connsiteX0-71" fmla="*/ 528637 w 928687"/>
                    <a:gd name="connsiteY0-72" fmla="*/ 1618998 h 1618998"/>
                    <a:gd name="connsiteX1-73" fmla="*/ 0 w 928687"/>
                    <a:gd name="connsiteY1-74" fmla="*/ 1490411 h 1618998"/>
                    <a:gd name="connsiteX2-75" fmla="*/ 55877 w 928687"/>
                    <a:gd name="connsiteY2-76" fmla="*/ 0 h 1618998"/>
                    <a:gd name="connsiteX3-77" fmla="*/ 928687 w 928687"/>
                    <a:gd name="connsiteY3-78" fmla="*/ 1261811 h 1618998"/>
                    <a:gd name="connsiteX4-79" fmla="*/ 528637 w 928687"/>
                    <a:gd name="connsiteY4-80" fmla="*/ 1618998 h 1618998"/>
                    <a:gd name="connsiteX0-81" fmla="*/ 528637 w 928687"/>
                    <a:gd name="connsiteY0-82" fmla="*/ 1611038 h 1611038"/>
                    <a:gd name="connsiteX1-83" fmla="*/ 0 w 928687"/>
                    <a:gd name="connsiteY1-84" fmla="*/ 1482451 h 1611038"/>
                    <a:gd name="connsiteX2-85" fmla="*/ 50570 w 928687"/>
                    <a:gd name="connsiteY2-86" fmla="*/ 0 h 1611038"/>
                    <a:gd name="connsiteX3-87" fmla="*/ 928687 w 928687"/>
                    <a:gd name="connsiteY3-88" fmla="*/ 1253851 h 1611038"/>
                    <a:gd name="connsiteX4-89" fmla="*/ 528637 w 928687"/>
                    <a:gd name="connsiteY4-90" fmla="*/ 1611038 h 1611038"/>
                    <a:gd name="connsiteX0-91" fmla="*/ 536444 w 936494"/>
                    <a:gd name="connsiteY0-92" fmla="*/ 1597771 h 1597771"/>
                    <a:gd name="connsiteX1-93" fmla="*/ 7807 w 936494"/>
                    <a:gd name="connsiteY1-94" fmla="*/ 1469184 h 1597771"/>
                    <a:gd name="connsiteX2-95" fmla="*/ 0 w 936494"/>
                    <a:gd name="connsiteY2-96" fmla="*/ 0 h 1597771"/>
                    <a:gd name="connsiteX3-97" fmla="*/ 936494 w 936494"/>
                    <a:gd name="connsiteY3-98" fmla="*/ 1240584 h 1597771"/>
                    <a:gd name="connsiteX4-99" fmla="*/ 536444 w 936494"/>
                    <a:gd name="connsiteY4-100" fmla="*/ 1597771 h 1597771"/>
                    <a:gd name="connsiteX0-101" fmla="*/ 528735 w 928785"/>
                    <a:gd name="connsiteY0-102" fmla="*/ 1611038 h 1611038"/>
                    <a:gd name="connsiteX1-103" fmla="*/ 98 w 928785"/>
                    <a:gd name="connsiteY1-104" fmla="*/ 1482451 h 1611038"/>
                    <a:gd name="connsiteX2-105" fmla="*/ 45361 w 928785"/>
                    <a:gd name="connsiteY2-106" fmla="*/ 0 h 1611038"/>
                    <a:gd name="connsiteX3-107" fmla="*/ 928785 w 928785"/>
                    <a:gd name="connsiteY3-108" fmla="*/ 1253851 h 1611038"/>
                    <a:gd name="connsiteX4-109" fmla="*/ 528735 w 928785"/>
                    <a:gd name="connsiteY4-110" fmla="*/ 1611038 h 16110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28785" h="1611038">
                      <a:moveTo>
                        <a:pt x="528735" y="1611038"/>
                      </a:moveTo>
                      <a:lnTo>
                        <a:pt x="98" y="1482451"/>
                      </a:lnTo>
                      <a:cubicBezTo>
                        <a:pt x="-2504" y="992723"/>
                        <a:pt x="47963" y="489728"/>
                        <a:pt x="45361" y="0"/>
                      </a:cubicBezTo>
                      <a:lnTo>
                        <a:pt x="928785" y="1253851"/>
                      </a:lnTo>
                      <a:lnTo>
                        <a:pt x="528735" y="161103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2" name="Freeform: Shape 137"/>
                <p:cNvSpPr/>
                <p:nvPr/>
              </p:nvSpPr>
              <p:spPr>
                <a:xfrm>
                  <a:off x="7708808" y="479821"/>
                  <a:ext cx="2543813" cy="6474124"/>
                </a:xfrm>
                <a:custGeom>
                  <a:avLst/>
                  <a:gdLst>
                    <a:gd name="connsiteX0" fmla="*/ 0 w 885825"/>
                    <a:gd name="connsiteY0" fmla="*/ 914400 h 2171700"/>
                    <a:gd name="connsiteX1" fmla="*/ 871538 w 885825"/>
                    <a:gd name="connsiteY1" fmla="*/ 0 h 2171700"/>
                    <a:gd name="connsiteX2" fmla="*/ 885825 w 885825"/>
                    <a:gd name="connsiteY2" fmla="*/ 2171700 h 2171700"/>
                    <a:gd name="connsiteX3" fmla="*/ 0 w 885825"/>
                    <a:gd name="connsiteY3" fmla="*/ 914400 h 2171700"/>
                    <a:gd name="connsiteX0-1" fmla="*/ 0 w 885825"/>
                    <a:gd name="connsiteY0-2" fmla="*/ 997167 h 2254467"/>
                    <a:gd name="connsiteX1-3" fmla="*/ 675879 w 885825"/>
                    <a:gd name="connsiteY1-4" fmla="*/ 0 h 2254467"/>
                    <a:gd name="connsiteX2-5" fmla="*/ 885825 w 885825"/>
                    <a:gd name="connsiteY2-6" fmla="*/ 2254467 h 2254467"/>
                    <a:gd name="connsiteX3-7" fmla="*/ 0 w 885825"/>
                    <a:gd name="connsiteY3-8" fmla="*/ 997167 h 225446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885825" h="2254467">
                      <a:moveTo>
                        <a:pt x="0" y="997167"/>
                      </a:moveTo>
                      <a:lnTo>
                        <a:pt x="675879" y="0"/>
                      </a:lnTo>
                      <a:cubicBezTo>
                        <a:pt x="680641" y="723900"/>
                        <a:pt x="881063" y="1530567"/>
                        <a:pt x="885825" y="2254467"/>
                      </a:cubicBezTo>
                      <a:lnTo>
                        <a:pt x="0" y="997167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 rot="20275744" flipH="1">
                <a:off x="10278521" y="5974428"/>
                <a:ext cx="496268" cy="512648"/>
                <a:chOff x="5365048" y="1982197"/>
                <a:chExt cx="7362621" cy="7605634"/>
              </a:xfrm>
              <a:grpFill/>
            </p:grpSpPr>
            <p:sp>
              <p:nvSpPr>
                <p:cNvPr id="79" name="Freeform: Shape 124"/>
                <p:cNvSpPr/>
                <p:nvPr/>
              </p:nvSpPr>
              <p:spPr>
                <a:xfrm>
                  <a:off x="11674969" y="8268753"/>
                  <a:ext cx="1052700" cy="1319078"/>
                </a:xfrm>
                <a:custGeom>
                  <a:avLst/>
                  <a:gdLst>
                    <a:gd name="connsiteX0" fmla="*/ 0 w 266700"/>
                    <a:gd name="connsiteY0" fmla="*/ 0 h 438150"/>
                    <a:gd name="connsiteX1" fmla="*/ 19050 w 266700"/>
                    <a:gd name="connsiteY1" fmla="*/ 438150 h 438150"/>
                    <a:gd name="connsiteX2" fmla="*/ 266700 w 266700"/>
                    <a:gd name="connsiteY2" fmla="*/ 76200 h 438150"/>
                    <a:gd name="connsiteX3" fmla="*/ 0 w 266700"/>
                    <a:gd name="connsiteY3" fmla="*/ 0 h 438150"/>
                    <a:gd name="connsiteX0-1" fmla="*/ 0 w 366579"/>
                    <a:gd name="connsiteY0-2" fmla="*/ 0 h 459339"/>
                    <a:gd name="connsiteX1-3" fmla="*/ 366579 w 366579"/>
                    <a:gd name="connsiteY1-4" fmla="*/ 459339 h 459339"/>
                    <a:gd name="connsiteX2-5" fmla="*/ 266700 w 366579"/>
                    <a:gd name="connsiteY2-6" fmla="*/ 76200 h 459339"/>
                    <a:gd name="connsiteX3-7" fmla="*/ 0 w 366579"/>
                    <a:gd name="connsiteY3-8" fmla="*/ 0 h 4593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366579" h="459339">
                      <a:moveTo>
                        <a:pt x="0" y="0"/>
                      </a:moveTo>
                      <a:lnTo>
                        <a:pt x="366579" y="459339"/>
                      </a:lnTo>
                      <a:lnTo>
                        <a:pt x="266700" y="76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0" name="Freeform: Shape 125"/>
                <p:cNvSpPr/>
                <p:nvPr/>
              </p:nvSpPr>
              <p:spPr>
                <a:xfrm>
                  <a:off x="9107326" y="6879846"/>
                  <a:ext cx="3333521" cy="1613816"/>
                </a:xfrm>
                <a:custGeom>
                  <a:avLst/>
                  <a:gdLst>
                    <a:gd name="connsiteX0" fmla="*/ 1219200 w 1219200"/>
                    <a:gd name="connsiteY0" fmla="*/ 561975 h 561975"/>
                    <a:gd name="connsiteX1" fmla="*/ 438150 w 1219200"/>
                    <a:gd name="connsiteY1" fmla="*/ 0 h 561975"/>
                    <a:gd name="connsiteX2" fmla="*/ 0 w 1219200"/>
                    <a:gd name="connsiteY2" fmla="*/ 361950 h 561975"/>
                    <a:gd name="connsiteX3" fmla="*/ 1219200 w 1219200"/>
                    <a:gd name="connsiteY3" fmla="*/ 561975 h 561975"/>
                    <a:gd name="connsiteX0-1" fmla="*/ 1158170 w 1158170"/>
                    <a:gd name="connsiteY0-2" fmla="*/ 561975 h 561975"/>
                    <a:gd name="connsiteX1-3" fmla="*/ 377120 w 1158170"/>
                    <a:gd name="connsiteY1-4" fmla="*/ 0 h 561975"/>
                    <a:gd name="connsiteX2-5" fmla="*/ 0 w 1158170"/>
                    <a:gd name="connsiteY2-6" fmla="*/ 375217 h 561975"/>
                    <a:gd name="connsiteX3-7" fmla="*/ 1158170 w 1158170"/>
                    <a:gd name="connsiteY3-8" fmla="*/ 561975 h 561975"/>
                    <a:gd name="connsiteX0-9" fmla="*/ 1160823 w 1160823"/>
                    <a:gd name="connsiteY0-10" fmla="*/ 561975 h 561975"/>
                    <a:gd name="connsiteX1-11" fmla="*/ 379773 w 1160823"/>
                    <a:gd name="connsiteY1-12" fmla="*/ 0 h 561975"/>
                    <a:gd name="connsiteX2-13" fmla="*/ 0 w 1160823"/>
                    <a:gd name="connsiteY2-14" fmla="*/ 367257 h 561975"/>
                    <a:gd name="connsiteX3-15" fmla="*/ 1160823 w 1160823"/>
                    <a:gd name="connsiteY3-16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60823" h="561975">
                      <a:moveTo>
                        <a:pt x="1160823" y="561975"/>
                      </a:moveTo>
                      <a:lnTo>
                        <a:pt x="379773" y="0"/>
                      </a:lnTo>
                      <a:lnTo>
                        <a:pt x="0" y="367257"/>
                      </a:lnTo>
                      <a:lnTo>
                        <a:pt x="1160823" y="5619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1" name="Freeform: Shape 126"/>
                <p:cNvSpPr/>
                <p:nvPr/>
              </p:nvSpPr>
              <p:spPr>
                <a:xfrm>
                  <a:off x="5365048" y="5540922"/>
                  <a:ext cx="1132617" cy="452885"/>
                </a:xfrm>
                <a:custGeom>
                  <a:avLst/>
                  <a:gdLst>
                    <a:gd name="connsiteX0" fmla="*/ 133350 w 276225"/>
                    <a:gd name="connsiteY0" fmla="*/ 0 h 200025"/>
                    <a:gd name="connsiteX1" fmla="*/ 0 w 276225"/>
                    <a:gd name="connsiteY1" fmla="*/ 200025 h 200025"/>
                    <a:gd name="connsiteX2" fmla="*/ 276225 w 276225"/>
                    <a:gd name="connsiteY2" fmla="*/ 152400 h 200025"/>
                    <a:gd name="connsiteX3" fmla="*/ 133350 w 276225"/>
                    <a:gd name="connsiteY3" fmla="*/ 0 h 200025"/>
                    <a:gd name="connsiteX0-1" fmla="*/ 157232 w 276225"/>
                    <a:gd name="connsiteY0-2" fmla="*/ 0 h 205332"/>
                    <a:gd name="connsiteX1-3" fmla="*/ 0 w 276225"/>
                    <a:gd name="connsiteY1-4" fmla="*/ 205332 h 205332"/>
                    <a:gd name="connsiteX2-5" fmla="*/ 276225 w 276225"/>
                    <a:gd name="connsiteY2-6" fmla="*/ 157707 h 205332"/>
                    <a:gd name="connsiteX3-7" fmla="*/ 157232 w 276225"/>
                    <a:gd name="connsiteY3-8" fmla="*/ 0 h 205332"/>
                    <a:gd name="connsiteX0-9" fmla="*/ 275415 w 394408"/>
                    <a:gd name="connsiteY0-10" fmla="*/ 0 h 157707"/>
                    <a:gd name="connsiteX1-11" fmla="*/ 0 w 394408"/>
                    <a:gd name="connsiteY1-12" fmla="*/ 150097 h 157707"/>
                    <a:gd name="connsiteX2-13" fmla="*/ 394408 w 394408"/>
                    <a:gd name="connsiteY2-14" fmla="*/ 157707 h 157707"/>
                    <a:gd name="connsiteX3-15" fmla="*/ 275415 w 394408"/>
                    <a:gd name="connsiteY3-16" fmla="*/ 0 h 15770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394408" h="157707">
                      <a:moveTo>
                        <a:pt x="275415" y="0"/>
                      </a:moveTo>
                      <a:lnTo>
                        <a:pt x="0" y="150097"/>
                      </a:lnTo>
                      <a:lnTo>
                        <a:pt x="394408" y="157707"/>
                      </a:lnTo>
                      <a:lnTo>
                        <a:pt x="275415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2" name="Freeform: Shape 127"/>
                <p:cNvSpPr/>
                <p:nvPr/>
              </p:nvSpPr>
              <p:spPr>
                <a:xfrm>
                  <a:off x="6149698" y="5215816"/>
                  <a:ext cx="1586463" cy="2373441"/>
                </a:xfrm>
                <a:custGeom>
                  <a:avLst/>
                  <a:gdLst>
                    <a:gd name="connsiteX0" fmla="*/ 552450 w 552450"/>
                    <a:gd name="connsiteY0" fmla="*/ 0 h 847725"/>
                    <a:gd name="connsiteX1" fmla="*/ 0 w 552450"/>
                    <a:gd name="connsiteY1" fmla="*/ 114300 h 847725"/>
                    <a:gd name="connsiteX2" fmla="*/ 523875 w 552450"/>
                    <a:gd name="connsiteY2" fmla="*/ 847725 h 847725"/>
                    <a:gd name="connsiteX3" fmla="*/ 552450 w 552450"/>
                    <a:gd name="connsiteY3" fmla="*/ 0 h 847725"/>
                    <a:gd name="connsiteX0-1" fmla="*/ 552450 w 552450"/>
                    <a:gd name="connsiteY0-2" fmla="*/ 0 h 826497"/>
                    <a:gd name="connsiteX1-3" fmla="*/ 0 w 552450"/>
                    <a:gd name="connsiteY1-4" fmla="*/ 114300 h 826497"/>
                    <a:gd name="connsiteX2-5" fmla="*/ 502647 w 552450"/>
                    <a:gd name="connsiteY2-6" fmla="*/ 826497 h 826497"/>
                    <a:gd name="connsiteX3-7" fmla="*/ 552450 w 552450"/>
                    <a:gd name="connsiteY3-8" fmla="*/ 0 h 82649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552450" h="826497">
                      <a:moveTo>
                        <a:pt x="552450" y="0"/>
                      </a:moveTo>
                      <a:lnTo>
                        <a:pt x="0" y="114300"/>
                      </a:lnTo>
                      <a:lnTo>
                        <a:pt x="502647" y="826497"/>
                      </a:lnTo>
                      <a:lnTo>
                        <a:pt x="55245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3" name="Freeform: Shape 128"/>
                <p:cNvSpPr/>
                <p:nvPr/>
              </p:nvSpPr>
              <p:spPr>
                <a:xfrm>
                  <a:off x="9871173" y="3444023"/>
                  <a:ext cx="1940058" cy="2975318"/>
                </a:xfrm>
                <a:custGeom>
                  <a:avLst/>
                  <a:gdLst>
                    <a:gd name="connsiteX0" fmla="*/ 1019175 w 1019175"/>
                    <a:gd name="connsiteY0" fmla="*/ 0 h 1390650"/>
                    <a:gd name="connsiteX1" fmla="*/ 0 w 1019175"/>
                    <a:gd name="connsiteY1" fmla="*/ 295275 h 1390650"/>
                    <a:gd name="connsiteX2" fmla="*/ 19050 w 1019175"/>
                    <a:gd name="connsiteY2" fmla="*/ 1390650 h 1390650"/>
                    <a:gd name="connsiteX3" fmla="*/ 1019175 w 1019175"/>
                    <a:gd name="connsiteY3" fmla="*/ 0 h 1390650"/>
                    <a:gd name="connsiteX0-1" fmla="*/ 1113905 w 1113905"/>
                    <a:gd name="connsiteY0-2" fmla="*/ 0 h 1390650"/>
                    <a:gd name="connsiteX1-3" fmla="*/ 0 w 1113905"/>
                    <a:gd name="connsiteY1-4" fmla="*/ 643150 h 1390650"/>
                    <a:gd name="connsiteX2-5" fmla="*/ 113780 w 1113905"/>
                    <a:gd name="connsiteY2-6" fmla="*/ 1390650 h 1390650"/>
                    <a:gd name="connsiteX3-7" fmla="*/ 1113905 w 1113905"/>
                    <a:gd name="connsiteY3-8" fmla="*/ 0 h 1390650"/>
                    <a:gd name="connsiteX0-9" fmla="*/ 1229522 w 1229522"/>
                    <a:gd name="connsiteY0-10" fmla="*/ 0 h 1341742"/>
                    <a:gd name="connsiteX1-11" fmla="*/ 0 w 1229522"/>
                    <a:gd name="connsiteY1-12" fmla="*/ 594242 h 1341742"/>
                    <a:gd name="connsiteX2-13" fmla="*/ 113780 w 1229522"/>
                    <a:gd name="connsiteY2-14" fmla="*/ 1341742 h 1341742"/>
                    <a:gd name="connsiteX3-15" fmla="*/ 1229522 w 1229522"/>
                    <a:gd name="connsiteY3-16" fmla="*/ 0 h 1341742"/>
                    <a:gd name="connsiteX0-17" fmla="*/ 1247497 w 1247497"/>
                    <a:gd name="connsiteY0-18" fmla="*/ 0 h 1024830"/>
                    <a:gd name="connsiteX1-19" fmla="*/ 0 w 1247497"/>
                    <a:gd name="connsiteY1-20" fmla="*/ 277330 h 1024830"/>
                    <a:gd name="connsiteX2-21" fmla="*/ 113780 w 1247497"/>
                    <a:gd name="connsiteY2-22" fmla="*/ 1024830 h 1024830"/>
                    <a:gd name="connsiteX3-23" fmla="*/ 1247497 w 1247497"/>
                    <a:gd name="connsiteY3-24" fmla="*/ 0 h 1024830"/>
                    <a:gd name="connsiteX0-25" fmla="*/ 675581 w 675581"/>
                    <a:gd name="connsiteY0-26" fmla="*/ 0 h 1036087"/>
                    <a:gd name="connsiteX1-27" fmla="*/ 0 w 675581"/>
                    <a:gd name="connsiteY1-28" fmla="*/ 288587 h 1036087"/>
                    <a:gd name="connsiteX2-29" fmla="*/ 113780 w 675581"/>
                    <a:gd name="connsiteY2-30" fmla="*/ 1036087 h 1036087"/>
                    <a:gd name="connsiteX3-31" fmla="*/ 675581 w 675581"/>
                    <a:gd name="connsiteY3-32" fmla="*/ 0 h 103608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675581" h="1036087">
                      <a:moveTo>
                        <a:pt x="675581" y="0"/>
                      </a:moveTo>
                      <a:lnTo>
                        <a:pt x="0" y="288587"/>
                      </a:lnTo>
                      <a:lnTo>
                        <a:pt x="113780" y="1036087"/>
                      </a:lnTo>
                      <a:lnTo>
                        <a:pt x="675581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4" name="Freeform: Shape 129"/>
                <p:cNvSpPr/>
                <p:nvPr/>
              </p:nvSpPr>
              <p:spPr>
                <a:xfrm>
                  <a:off x="7585440" y="3324702"/>
                  <a:ext cx="2667179" cy="4626397"/>
                </a:xfrm>
                <a:custGeom>
                  <a:avLst/>
                  <a:gdLst>
                    <a:gd name="connsiteX0" fmla="*/ 528637 w 928687"/>
                    <a:gd name="connsiteY0" fmla="*/ 1628775 h 1628775"/>
                    <a:gd name="connsiteX1" fmla="*/ 0 w 928687"/>
                    <a:gd name="connsiteY1" fmla="*/ 1500188 h 1628775"/>
                    <a:gd name="connsiteX2" fmla="*/ 71437 w 928687"/>
                    <a:gd name="connsiteY2" fmla="*/ 0 h 1628775"/>
                    <a:gd name="connsiteX3" fmla="*/ 928687 w 928687"/>
                    <a:gd name="connsiteY3" fmla="*/ 1271588 h 1628775"/>
                    <a:gd name="connsiteX4" fmla="*/ 528637 w 928687"/>
                    <a:gd name="connsiteY4" fmla="*/ 1628775 h 1628775"/>
                    <a:gd name="connsiteX0-1" fmla="*/ 542925 w 942975"/>
                    <a:gd name="connsiteY0-2" fmla="*/ 1304925 h 1304925"/>
                    <a:gd name="connsiteX1-3" fmla="*/ 14288 w 942975"/>
                    <a:gd name="connsiteY1-4" fmla="*/ 1176338 h 1304925"/>
                    <a:gd name="connsiteX2-5" fmla="*/ 0 w 942975"/>
                    <a:gd name="connsiteY2-6" fmla="*/ 0 h 1304925"/>
                    <a:gd name="connsiteX3-7" fmla="*/ 942975 w 942975"/>
                    <a:gd name="connsiteY3-8" fmla="*/ 947738 h 1304925"/>
                    <a:gd name="connsiteX4-9" fmla="*/ 542925 w 942975"/>
                    <a:gd name="connsiteY4-10" fmla="*/ 1304925 h 1304925"/>
                    <a:gd name="connsiteX0-11" fmla="*/ 528637 w 928687"/>
                    <a:gd name="connsiteY0-12" fmla="*/ 1581150 h 1581150"/>
                    <a:gd name="connsiteX1-13" fmla="*/ 0 w 928687"/>
                    <a:gd name="connsiteY1-14" fmla="*/ 1452563 h 1581150"/>
                    <a:gd name="connsiteX2-15" fmla="*/ 61912 w 928687"/>
                    <a:gd name="connsiteY2-16" fmla="*/ 0 h 1581150"/>
                    <a:gd name="connsiteX3-17" fmla="*/ 928687 w 928687"/>
                    <a:gd name="connsiteY3-18" fmla="*/ 1223963 h 1581150"/>
                    <a:gd name="connsiteX4-19" fmla="*/ 528637 w 928687"/>
                    <a:gd name="connsiteY4-20" fmla="*/ 1581150 h 1581150"/>
                    <a:gd name="connsiteX0-21" fmla="*/ 528637 w 928687"/>
                    <a:gd name="connsiteY0-22" fmla="*/ 1619250 h 1619250"/>
                    <a:gd name="connsiteX1-23" fmla="*/ 0 w 928687"/>
                    <a:gd name="connsiteY1-24" fmla="*/ 1490663 h 1619250"/>
                    <a:gd name="connsiteX2-25" fmla="*/ 42862 w 928687"/>
                    <a:gd name="connsiteY2-26" fmla="*/ 0 h 1619250"/>
                    <a:gd name="connsiteX3-27" fmla="*/ 928687 w 928687"/>
                    <a:gd name="connsiteY3-28" fmla="*/ 1262063 h 1619250"/>
                    <a:gd name="connsiteX4-29" fmla="*/ 528637 w 928687"/>
                    <a:gd name="connsiteY4-30" fmla="*/ 1619250 h 1619250"/>
                    <a:gd name="connsiteX0-31" fmla="*/ 528637 w 928687"/>
                    <a:gd name="connsiteY0-32" fmla="*/ 1614196 h 1614196"/>
                    <a:gd name="connsiteX1-33" fmla="*/ 0 w 928687"/>
                    <a:gd name="connsiteY1-34" fmla="*/ 1485609 h 1614196"/>
                    <a:gd name="connsiteX2-35" fmla="*/ 47916 w 928687"/>
                    <a:gd name="connsiteY2-36" fmla="*/ 0 h 1614196"/>
                    <a:gd name="connsiteX3-37" fmla="*/ 928687 w 928687"/>
                    <a:gd name="connsiteY3-38" fmla="*/ 1257009 h 1614196"/>
                    <a:gd name="connsiteX4-39" fmla="*/ 528637 w 928687"/>
                    <a:gd name="connsiteY4-40" fmla="*/ 1614196 h 1614196"/>
                    <a:gd name="connsiteX0-41" fmla="*/ 528637 w 928687"/>
                    <a:gd name="connsiteY0-42" fmla="*/ 1442351 h 1442351"/>
                    <a:gd name="connsiteX1-43" fmla="*/ 0 w 928687"/>
                    <a:gd name="connsiteY1-44" fmla="*/ 1313764 h 1442351"/>
                    <a:gd name="connsiteX2-45" fmla="*/ 2427 w 928687"/>
                    <a:gd name="connsiteY2-46" fmla="*/ 0 h 1442351"/>
                    <a:gd name="connsiteX3-47" fmla="*/ 928687 w 928687"/>
                    <a:gd name="connsiteY3-48" fmla="*/ 1085164 h 1442351"/>
                    <a:gd name="connsiteX4-49" fmla="*/ 528637 w 928687"/>
                    <a:gd name="connsiteY4-50" fmla="*/ 1442351 h 1442351"/>
                    <a:gd name="connsiteX0-51" fmla="*/ 528637 w 928687"/>
                    <a:gd name="connsiteY0-52" fmla="*/ 1624305 h 1624305"/>
                    <a:gd name="connsiteX1-53" fmla="*/ 0 w 928687"/>
                    <a:gd name="connsiteY1-54" fmla="*/ 1495718 h 1624305"/>
                    <a:gd name="connsiteX2-55" fmla="*/ 47916 w 928687"/>
                    <a:gd name="connsiteY2-56" fmla="*/ 0 h 1624305"/>
                    <a:gd name="connsiteX3-57" fmla="*/ 928687 w 928687"/>
                    <a:gd name="connsiteY3-58" fmla="*/ 1267118 h 1624305"/>
                    <a:gd name="connsiteX4-59" fmla="*/ 528637 w 928687"/>
                    <a:gd name="connsiteY4-60" fmla="*/ 1624305 h 1624305"/>
                    <a:gd name="connsiteX0-61" fmla="*/ 528637 w 928687"/>
                    <a:gd name="connsiteY0-62" fmla="*/ 1616345 h 1616345"/>
                    <a:gd name="connsiteX1-63" fmla="*/ 0 w 928687"/>
                    <a:gd name="connsiteY1-64" fmla="*/ 1487758 h 1616345"/>
                    <a:gd name="connsiteX2-65" fmla="*/ 53223 w 928687"/>
                    <a:gd name="connsiteY2-66" fmla="*/ 0 h 1616345"/>
                    <a:gd name="connsiteX3-67" fmla="*/ 928687 w 928687"/>
                    <a:gd name="connsiteY3-68" fmla="*/ 1259158 h 1616345"/>
                    <a:gd name="connsiteX4-69" fmla="*/ 528637 w 928687"/>
                    <a:gd name="connsiteY4-70" fmla="*/ 1616345 h 1616345"/>
                    <a:gd name="connsiteX0-71" fmla="*/ 528637 w 928687"/>
                    <a:gd name="connsiteY0-72" fmla="*/ 1618998 h 1618998"/>
                    <a:gd name="connsiteX1-73" fmla="*/ 0 w 928687"/>
                    <a:gd name="connsiteY1-74" fmla="*/ 1490411 h 1618998"/>
                    <a:gd name="connsiteX2-75" fmla="*/ 55877 w 928687"/>
                    <a:gd name="connsiteY2-76" fmla="*/ 0 h 1618998"/>
                    <a:gd name="connsiteX3-77" fmla="*/ 928687 w 928687"/>
                    <a:gd name="connsiteY3-78" fmla="*/ 1261811 h 1618998"/>
                    <a:gd name="connsiteX4-79" fmla="*/ 528637 w 928687"/>
                    <a:gd name="connsiteY4-80" fmla="*/ 1618998 h 1618998"/>
                    <a:gd name="connsiteX0-81" fmla="*/ 528637 w 928687"/>
                    <a:gd name="connsiteY0-82" fmla="*/ 1611038 h 1611038"/>
                    <a:gd name="connsiteX1-83" fmla="*/ 0 w 928687"/>
                    <a:gd name="connsiteY1-84" fmla="*/ 1482451 h 1611038"/>
                    <a:gd name="connsiteX2-85" fmla="*/ 50570 w 928687"/>
                    <a:gd name="connsiteY2-86" fmla="*/ 0 h 1611038"/>
                    <a:gd name="connsiteX3-87" fmla="*/ 928687 w 928687"/>
                    <a:gd name="connsiteY3-88" fmla="*/ 1253851 h 1611038"/>
                    <a:gd name="connsiteX4-89" fmla="*/ 528637 w 928687"/>
                    <a:gd name="connsiteY4-90" fmla="*/ 1611038 h 1611038"/>
                    <a:gd name="connsiteX0-91" fmla="*/ 536444 w 936494"/>
                    <a:gd name="connsiteY0-92" fmla="*/ 1597771 h 1597771"/>
                    <a:gd name="connsiteX1-93" fmla="*/ 7807 w 936494"/>
                    <a:gd name="connsiteY1-94" fmla="*/ 1469184 h 1597771"/>
                    <a:gd name="connsiteX2-95" fmla="*/ 0 w 936494"/>
                    <a:gd name="connsiteY2-96" fmla="*/ 0 h 1597771"/>
                    <a:gd name="connsiteX3-97" fmla="*/ 936494 w 936494"/>
                    <a:gd name="connsiteY3-98" fmla="*/ 1240584 h 1597771"/>
                    <a:gd name="connsiteX4-99" fmla="*/ 536444 w 936494"/>
                    <a:gd name="connsiteY4-100" fmla="*/ 1597771 h 1597771"/>
                    <a:gd name="connsiteX0-101" fmla="*/ 528735 w 928785"/>
                    <a:gd name="connsiteY0-102" fmla="*/ 1611038 h 1611038"/>
                    <a:gd name="connsiteX1-103" fmla="*/ 98 w 928785"/>
                    <a:gd name="connsiteY1-104" fmla="*/ 1482451 h 1611038"/>
                    <a:gd name="connsiteX2-105" fmla="*/ 45361 w 928785"/>
                    <a:gd name="connsiteY2-106" fmla="*/ 0 h 1611038"/>
                    <a:gd name="connsiteX3-107" fmla="*/ 928785 w 928785"/>
                    <a:gd name="connsiteY3-108" fmla="*/ 1253851 h 1611038"/>
                    <a:gd name="connsiteX4-109" fmla="*/ 528735 w 928785"/>
                    <a:gd name="connsiteY4-110" fmla="*/ 1611038 h 16110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28785" h="1611038">
                      <a:moveTo>
                        <a:pt x="528735" y="1611038"/>
                      </a:moveTo>
                      <a:lnTo>
                        <a:pt x="98" y="1482451"/>
                      </a:lnTo>
                      <a:cubicBezTo>
                        <a:pt x="-2504" y="992723"/>
                        <a:pt x="47963" y="489728"/>
                        <a:pt x="45361" y="0"/>
                      </a:cubicBezTo>
                      <a:lnTo>
                        <a:pt x="928785" y="1253851"/>
                      </a:lnTo>
                      <a:lnTo>
                        <a:pt x="528735" y="161103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5" name="Freeform: Shape 130"/>
                <p:cNvSpPr/>
                <p:nvPr/>
              </p:nvSpPr>
              <p:spPr>
                <a:xfrm>
                  <a:off x="7708809" y="1982197"/>
                  <a:ext cx="2543813" cy="4971750"/>
                </a:xfrm>
                <a:custGeom>
                  <a:avLst/>
                  <a:gdLst>
                    <a:gd name="connsiteX0" fmla="*/ 0 w 885825"/>
                    <a:gd name="connsiteY0" fmla="*/ 914400 h 2171700"/>
                    <a:gd name="connsiteX1" fmla="*/ 871538 w 885825"/>
                    <a:gd name="connsiteY1" fmla="*/ 0 h 2171700"/>
                    <a:gd name="connsiteX2" fmla="*/ 885825 w 885825"/>
                    <a:gd name="connsiteY2" fmla="*/ 2171700 h 2171700"/>
                    <a:gd name="connsiteX3" fmla="*/ 0 w 885825"/>
                    <a:gd name="connsiteY3" fmla="*/ 914400 h 2171700"/>
                    <a:gd name="connsiteX0-1" fmla="*/ 0 w 885825"/>
                    <a:gd name="connsiteY0-2" fmla="*/ 997167 h 2254467"/>
                    <a:gd name="connsiteX1-3" fmla="*/ 675879 w 885825"/>
                    <a:gd name="connsiteY1-4" fmla="*/ 0 h 2254467"/>
                    <a:gd name="connsiteX2-5" fmla="*/ 885825 w 885825"/>
                    <a:gd name="connsiteY2-6" fmla="*/ 2254467 h 2254467"/>
                    <a:gd name="connsiteX3-7" fmla="*/ 0 w 885825"/>
                    <a:gd name="connsiteY3-8" fmla="*/ 997167 h 2254467"/>
                    <a:gd name="connsiteX0-9" fmla="*/ 0 w 993639"/>
                    <a:gd name="connsiteY0-10" fmla="*/ 595440 h 1852740"/>
                    <a:gd name="connsiteX1-11" fmla="*/ 993498 w 993639"/>
                    <a:gd name="connsiteY1-12" fmla="*/ 0 h 1852740"/>
                    <a:gd name="connsiteX2-13" fmla="*/ 885825 w 993639"/>
                    <a:gd name="connsiteY2-14" fmla="*/ 1852740 h 1852740"/>
                    <a:gd name="connsiteX3-15" fmla="*/ 0 w 993639"/>
                    <a:gd name="connsiteY3-16" fmla="*/ 595440 h 1852740"/>
                    <a:gd name="connsiteX0-17" fmla="*/ 0 w 885825"/>
                    <a:gd name="connsiteY0-18" fmla="*/ 473999 h 1731299"/>
                    <a:gd name="connsiteX1-19" fmla="*/ 784851 w 885825"/>
                    <a:gd name="connsiteY1-20" fmla="*/ 0 h 1731299"/>
                    <a:gd name="connsiteX2-21" fmla="*/ 885825 w 885825"/>
                    <a:gd name="connsiteY2-22" fmla="*/ 1731299 h 1731299"/>
                    <a:gd name="connsiteX3-23" fmla="*/ 0 w 885825"/>
                    <a:gd name="connsiteY3-24" fmla="*/ 473999 h 173129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885825" h="1731299">
                      <a:moveTo>
                        <a:pt x="0" y="473999"/>
                      </a:moveTo>
                      <a:lnTo>
                        <a:pt x="784851" y="0"/>
                      </a:lnTo>
                      <a:cubicBezTo>
                        <a:pt x="789613" y="723900"/>
                        <a:pt x="881063" y="1007399"/>
                        <a:pt x="885825" y="1731299"/>
                      </a:cubicBezTo>
                      <a:lnTo>
                        <a:pt x="0" y="473999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 rot="20275744" flipH="1">
                <a:off x="11620616" y="3813253"/>
                <a:ext cx="1199247" cy="1359069"/>
                <a:chOff x="5365051" y="479822"/>
                <a:chExt cx="8036930" cy="9108006"/>
              </a:xfrm>
              <a:grpFill/>
            </p:grpSpPr>
            <p:sp>
              <p:nvSpPr>
                <p:cNvPr id="72" name="Freeform: Shape 117"/>
                <p:cNvSpPr/>
                <p:nvPr/>
              </p:nvSpPr>
              <p:spPr>
                <a:xfrm>
                  <a:off x="11674978" y="8268752"/>
                  <a:ext cx="1052698" cy="1319076"/>
                </a:xfrm>
                <a:custGeom>
                  <a:avLst/>
                  <a:gdLst>
                    <a:gd name="connsiteX0" fmla="*/ 0 w 266700"/>
                    <a:gd name="connsiteY0" fmla="*/ 0 h 438150"/>
                    <a:gd name="connsiteX1" fmla="*/ 19050 w 266700"/>
                    <a:gd name="connsiteY1" fmla="*/ 438150 h 438150"/>
                    <a:gd name="connsiteX2" fmla="*/ 266700 w 266700"/>
                    <a:gd name="connsiteY2" fmla="*/ 76200 h 438150"/>
                    <a:gd name="connsiteX3" fmla="*/ 0 w 266700"/>
                    <a:gd name="connsiteY3" fmla="*/ 0 h 438150"/>
                    <a:gd name="connsiteX0-1" fmla="*/ 0 w 366579"/>
                    <a:gd name="connsiteY0-2" fmla="*/ 0 h 459339"/>
                    <a:gd name="connsiteX1-3" fmla="*/ 366579 w 366579"/>
                    <a:gd name="connsiteY1-4" fmla="*/ 459339 h 459339"/>
                    <a:gd name="connsiteX2-5" fmla="*/ 266700 w 366579"/>
                    <a:gd name="connsiteY2-6" fmla="*/ 76200 h 459339"/>
                    <a:gd name="connsiteX3-7" fmla="*/ 0 w 366579"/>
                    <a:gd name="connsiteY3-8" fmla="*/ 0 h 4593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366579" h="459339">
                      <a:moveTo>
                        <a:pt x="0" y="0"/>
                      </a:moveTo>
                      <a:lnTo>
                        <a:pt x="366579" y="459339"/>
                      </a:lnTo>
                      <a:lnTo>
                        <a:pt x="266700" y="76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" name="Freeform: Shape 118"/>
                <p:cNvSpPr/>
                <p:nvPr/>
              </p:nvSpPr>
              <p:spPr>
                <a:xfrm>
                  <a:off x="9107333" y="6879848"/>
                  <a:ext cx="3333521" cy="1613813"/>
                </a:xfrm>
                <a:custGeom>
                  <a:avLst/>
                  <a:gdLst>
                    <a:gd name="connsiteX0" fmla="*/ 1219200 w 1219200"/>
                    <a:gd name="connsiteY0" fmla="*/ 561975 h 561975"/>
                    <a:gd name="connsiteX1" fmla="*/ 438150 w 1219200"/>
                    <a:gd name="connsiteY1" fmla="*/ 0 h 561975"/>
                    <a:gd name="connsiteX2" fmla="*/ 0 w 1219200"/>
                    <a:gd name="connsiteY2" fmla="*/ 361950 h 561975"/>
                    <a:gd name="connsiteX3" fmla="*/ 1219200 w 1219200"/>
                    <a:gd name="connsiteY3" fmla="*/ 561975 h 561975"/>
                    <a:gd name="connsiteX0-1" fmla="*/ 1158170 w 1158170"/>
                    <a:gd name="connsiteY0-2" fmla="*/ 561975 h 561975"/>
                    <a:gd name="connsiteX1-3" fmla="*/ 377120 w 1158170"/>
                    <a:gd name="connsiteY1-4" fmla="*/ 0 h 561975"/>
                    <a:gd name="connsiteX2-5" fmla="*/ 0 w 1158170"/>
                    <a:gd name="connsiteY2-6" fmla="*/ 375217 h 561975"/>
                    <a:gd name="connsiteX3-7" fmla="*/ 1158170 w 1158170"/>
                    <a:gd name="connsiteY3-8" fmla="*/ 561975 h 561975"/>
                    <a:gd name="connsiteX0-9" fmla="*/ 1160823 w 1160823"/>
                    <a:gd name="connsiteY0-10" fmla="*/ 561975 h 561975"/>
                    <a:gd name="connsiteX1-11" fmla="*/ 379773 w 1160823"/>
                    <a:gd name="connsiteY1-12" fmla="*/ 0 h 561975"/>
                    <a:gd name="connsiteX2-13" fmla="*/ 0 w 1160823"/>
                    <a:gd name="connsiteY2-14" fmla="*/ 367257 h 561975"/>
                    <a:gd name="connsiteX3-15" fmla="*/ 1160823 w 1160823"/>
                    <a:gd name="connsiteY3-16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60823" h="561975">
                      <a:moveTo>
                        <a:pt x="1160823" y="561975"/>
                      </a:moveTo>
                      <a:lnTo>
                        <a:pt x="379773" y="0"/>
                      </a:lnTo>
                      <a:lnTo>
                        <a:pt x="0" y="367257"/>
                      </a:lnTo>
                      <a:lnTo>
                        <a:pt x="1160823" y="5619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4" name="Freeform: Shape 119"/>
                <p:cNvSpPr/>
                <p:nvPr/>
              </p:nvSpPr>
              <p:spPr>
                <a:xfrm>
                  <a:off x="5365051" y="5540920"/>
                  <a:ext cx="1132614" cy="452887"/>
                </a:xfrm>
                <a:custGeom>
                  <a:avLst/>
                  <a:gdLst>
                    <a:gd name="connsiteX0" fmla="*/ 133350 w 276225"/>
                    <a:gd name="connsiteY0" fmla="*/ 0 h 200025"/>
                    <a:gd name="connsiteX1" fmla="*/ 0 w 276225"/>
                    <a:gd name="connsiteY1" fmla="*/ 200025 h 200025"/>
                    <a:gd name="connsiteX2" fmla="*/ 276225 w 276225"/>
                    <a:gd name="connsiteY2" fmla="*/ 152400 h 200025"/>
                    <a:gd name="connsiteX3" fmla="*/ 133350 w 276225"/>
                    <a:gd name="connsiteY3" fmla="*/ 0 h 200025"/>
                    <a:gd name="connsiteX0-1" fmla="*/ 157232 w 276225"/>
                    <a:gd name="connsiteY0-2" fmla="*/ 0 h 205332"/>
                    <a:gd name="connsiteX1-3" fmla="*/ 0 w 276225"/>
                    <a:gd name="connsiteY1-4" fmla="*/ 205332 h 205332"/>
                    <a:gd name="connsiteX2-5" fmla="*/ 276225 w 276225"/>
                    <a:gd name="connsiteY2-6" fmla="*/ 157707 h 205332"/>
                    <a:gd name="connsiteX3-7" fmla="*/ 157232 w 276225"/>
                    <a:gd name="connsiteY3-8" fmla="*/ 0 h 205332"/>
                    <a:gd name="connsiteX0-9" fmla="*/ 275415 w 394408"/>
                    <a:gd name="connsiteY0-10" fmla="*/ 0 h 157707"/>
                    <a:gd name="connsiteX1-11" fmla="*/ 0 w 394408"/>
                    <a:gd name="connsiteY1-12" fmla="*/ 150097 h 157707"/>
                    <a:gd name="connsiteX2-13" fmla="*/ 394408 w 394408"/>
                    <a:gd name="connsiteY2-14" fmla="*/ 157707 h 157707"/>
                    <a:gd name="connsiteX3-15" fmla="*/ 275415 w 394408"/>
                    <a:gd name="connsiteY3-16" fmla="*/ 0 h 15770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394408" h="157707">
                      <a:moveTo>
                        <a:pt x="275415" y="0"/>
                      </a:moveTo>
                      <a:lnTo>
                        <a:pt x="0" y="150097"/>
                      </a:lnTo>
                      <a:lnTo>
                        <a:pt x="394408" y="157707"/>
                      </a:lnTo>
                      <a:lnTo>
                        <a:pt x="275415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5" name="Freeform: Shape 120"/>
                <p:cNvSpPr/>
                <p:nvPr/>
              </p:nvSpPr>
              <p:spPr>
                <a:xfrm>
                  <a:off x="6149703" y="5215816"/>
                  <a:ext cx="1586462" cy="2373445"/>
                </a:xfrm>
                <a:custGeom>
                  <a:avLst/>
                  <a:gdLst>
                    <a:gd name="connsiteX0" fmla="*/ 552450 w 552450"/>
                    <a:gd name="connsiteY0" fmla="*/ 0 h 847725"/>
                    <a:gd name="connsiteX1" fmla="*/ 0 w 552450"/>
                    <a:gd name="connsiteY1" fmla="*/ 114300 h 847725"/>
                    <a:gd name="connsiteX2" fmla="*/ 523875 w 552450"/>
                    <a:gd name="connsiteY2" fmla="*/ 847725 h 847725"/>
                    <a:gd name="connsiteX3" fmla="*/ 552450 w 552450"/>
                    <a:gd name="connsiteY3" fmla="*/ 0 h 847725"/>
                    <a:gd name="connsiteX0-1" fmla="*/ 552450 w 552450"/>
                    <a:gd name="connsiteY0-2" fmla="*/ 0 h 826497"/>
                    <a:gd name="connsiteX1-3" fmla="*/ 0 w 552450"/>
                    <a:gd name="connsiteY1-4" fmla="*/ 114300 h 826497"/>
                    <a:gd name="connsiteX2-5" fmla="*/ 502647 w 552450"/>
                    <a:gd name="connsiteY2-6" fmla="*/ 826497 h 826497"/>
                    <a:gd name="connsiteX3-7" fmla="*/ 552450 w 552450"/>
                    <a:gd name="connsiteY3-8" fmla="*/ 0 h 82649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552450" h="826497">
                      <a:moveTo>
                        <a:pt x="552450" y="0"/>
                      </a:moveTo>
                      <a:lnTo>
                        <a:pt x="0" y="114300"/>
                      </a:lnTo>
                      <a:lnTo>
                        <a:pt x="502647" y="826497"/>
                      </a:lnTo>
                      <a:lnTo>
                        <a:pt x="55245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6" name="Freeform: Shape 121"/>
                <p:cNvSpPr/>
                <p:nvPr/>
              </p:nvSpPr>
              <p:spPr>
                <a:xfrm>
                  <a:off x="9871175" y="2566273"/>
                  <a:ext cx="3530806" cy="3853064"/>
                </a:xfrm>
                <a:custGeom>
                  <a:avLst/>
                  <a:gdLst>
                    <a:gd name="connsiteX0" fmla="*/ 1019175 w 1019175"/>
                    <a:gd name="connsiteY0" fmla="*/ 0 h 1390650"/>
                    <a:gd name="connsiteX1" fmla="*/ 0 w 1019175"/>
                    <a:gd name="connsiteY1" fmla="*/ 295275 h 1390650"/>
                    <a:gd name="connsiteX2" fmla="*/ 19050 w 1019175"/>
                    <a:gd name="connsiteY2" fmla="*/ 1390650 h 1390650"/>
                    <a:gd name="connsiteX3" fmla="*/ 1019175 w 1019175"/>
                    <a:gd name="connsiteY3" fmla="*/ 0 h 1390650"/>
                    <a:gd name="connsiteX0-1" fmla="*/ 1113905 w 1113905"/>
                    <a:gd name="connsiteY0-2" fmla="*/ 0 h 1390650"/>
                    <a:gd name="connsiteX1-3" fmla="*/ 0 w 1113905"/>
                    <a:gd name="connsiteY1-4" fmla="*/ 643150 h 1390650"/>
                    <a:gd name="connsiteX2-5" fmla="*/ 113780 w 1113905"/>
                    <a:gd name="connsiteY2-6" fmla="*/ 1390650 h 1390650"/>
                    <a:gd name="connsiteX3-7" fmla="*/ 1113905 w 1113905"/>
                    <a:gd name="connsiteY3-8" fmla="*/ 0 h 1390650"/>
                    <a:gd name="connsiteX0-9" fmla="*/ 1229522 w 1229522"/>
                    <a:gd name="connsiteY0-10" fmla="*/ 0 h 1341742"/>
                    <a:gd name="connsiteX1-11" fmla="*/ 0 w 1229522"/>
                    <a:gd name="connsiteY1-12" fmla="*/ 594242 h 1341742"/>
                    <a:gd name="connsiteX2-13" fmla="*/ 113780 w 1229522"/>
                    <a:gd name="connsiteY2-14" fmla="*/ 1341742 h 1341742"/>
                    <a:gd name="connsiteX3-15" fmla="*/ 1229522 w 1229522"/>
                    <a:gd name="connsiteY3-16" fmla="*/ 0 h 13417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29522" h="1341742">
                      <a:moveTo>
                        <a:pt x="1229522" y="0"/>
                      </a:moveTo>
                      <a:lnTo>
                        <a:pt x="0" y="594242"/>
                      </a:lnTo>
                      <a:lnTo>
                        <a:pt x="113780" y="1341742"/>
                      </a:lnTo>
                      <a:lnTo>
                        <a:pt x="1229522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7" name="Freeform: Shape 122"/>
                <p:cNvSpPr/>
                <p:nvPr/>
              </p:nvSpPr>
              <p:spPr>
                <a:xfrm>
                  <a:off x="7585443" y="3324704"/>
                  <a:ext cx="2667181" cy="4626400"/>
                </a:xfrm>
                <a:custGeom>
                  <a:avLst/>
                  <a:gdLst>
                    <a:gd name="connsiteX0" fmla="*/ 528637 w 928687"/>
                    <a:gd name="connsiteY0" fmla="*/ 1628775 h 1628775"/>
                    <a:gd name="connsiteX1" fmla="*/ 0 w 928687"/>
                    <a:gd name="connsiteY1" fmla="*/ 1500188 h 1628775"/>
                    <a:gd name="connsiteX2" fmla="*/ 71437 w 928687"/>
                    <a:gd name="connsiteY2" fmla="*/ 0 h 1628775"/>
                    <a:gd name="connsiteX3" fmla="*/ 928687 w 928687"/>
                    <a:gd name="connsiteY3" fmla="*/ 1271588 h 1628775"/>
                    <a:gd name="connsiteX4" fmla="*/ 528637 w 928687"/>
                    <a:gd name="connsiteY4" fmla="*/ 1628775 h 1628775"/>
                    <a:gd name="connsiteX0-1" fmla="*/ 542925 w 942975"/>
                    <a:gd name="connsiteY0-2" fmla="*/ 1304925 h 1304925"/>
                    <a:gd name="connsiteX1-3" fmla="*/ 14288 w 942975"/>
                    <a:gd name="connsiteY1-4" fmla="*/ 1176338 h 1304925"/>
                    <a:gd name="connsiteX2-5" fmla="*/ 0 w 942975"/>
                    <a:gd name="connsiteY2-6" fmla="*/ 0 h 1304925"/>
                    <a:gd name="connsiteX3-7" fmla="*/ 942975 w 942975"/>
                    <a:gd name="connsiteY3-8" fmla="*/ 947738 h 1304925"/>
                    <a:gd name="connsiteX4-9" fmla="*/ 542925 w 942975"/>
                    <a:gd name="connsiteY4-10" fmla="*/ 1304925 h 1304925"/>
                    <a:gd name="connsiteX0-11" fmla="*/ 528637 w 928687"/>
                    <a:gd name="connsiteY0-12" fmla="*/ 1581150 h 1581150"/>
                    <a:gd name="connsiteX1-13" fmla="*/ 0 w 928687"/>
                    <a:gd name="connsiteY1-14" fmla="*/ 1452563 h 1581150"/>
                    <a:gd name="connsiteX2-15" fmla="*/ 61912 w 928687"/>
                    <a:gd name="connsiteY2-16" fmla="*/ 0 h 1581150"/>
                    <a:gd name="connsiteX3-17" fmla="*/ 928687 w 928687"/>
                    <a:gd name="connsiteY3-18" fmla="*/ 1223963 h 1581150"/>
                    <a:gd name="connsiteX4-19" fmla="*/ 528637 w 928687"/>
                    <a:gd name="connsiteY4-20" fmla="*/ 1581150 h 1581150"/>
                    <a:gd name="connsiteX0-21" fmla="*/ 528637 w 928687"/>
                    <a:gd name="connsiteY0-22" fmla="*/ 1619250 h 1619250"/>
                    <a:gd name="connsiteX1-23" fmla="*/ 0 w 928687"/>
                    <a:gd name="connsiteY1-24" fmla="*/ 1490663 h 1619250"/>
                    <a:gd name="connsiteX2-25" fmla="*/ 42862 w 928687"/>
                    <a:gd name="connsiteY2-26" fmla="*/ 0 h 1619250"/>
                    <a:gd name="connsiteX3-27" fmla="*/ 928687 w 928687"/>
                    <a:gd name="connsiteY3-28" fmla="*/ 1262063 h 1619250"/>
                    <a:gd name="connsiteX4-29" fmla="*/ 528637 w 928687"/>
                    <a:gd name="connsiteY4-30" fmla="*/ 1619250 h 1619250"/>
                    <a:gd name="connsiteX0-31" fmla="*/ 528637 w 928687"/>
                    <a:gd name="connsiteY0-32" fmla="*/ 1614196 h 1614196"/>
                    <a:gd name="connsiteX1-33" fmla="*/ 0 w 928687"/>
                    <a:gd name="connsiteY1-34" fmla="*/ 1485609 h 1614196"/>
                    <a:gd name="connsiteX2-35" fmla="*/ 47916 w 928687"/>
                    <a:gd name="connsiteY2-36" fmla="*/ 0 h 1614196"/>
                    <a:gd name="connsiteX3-37" fmla="*/ 928687 w 928687"/>
                    <a:gd name="connsiteY3-38" fmla="*/ 1257009 h 1614196"/>
                    <a:gd name="connsiteX4-39" fmla="*/ 528637 w 928687"/>
                    <a:gd name="connsiteY4-40" fmla="*/ 1614196 h 1614196"/>
                    <a:gd name="connsiteX0-41" fmla="*/ 528637 w 928687"/>
                    <a:gd name="connsiteY0-42" fmla="*/ 1442351 h 1442351"/>
                    <a:gd name="connsiteX1-43" fmla="*/ 0 w 928687"/>
                    <a:gd name="connsiteY1-44" fmla="*/ 1313764 h 1442351"/>
                    <a:gd name="connsiteX2-45" fmla="*/ 2427 w 928687"/>
                    <a:gd name="connsiteY2-46" fmla="*/ 0 h 1442351"/>
                    <a:gd name="connsiteX3-47" fmla="*/ 928687 w 928687"/>
                    <a:gd name="connsiteY3-48" fmla="*/ 1085164 h 1442351"/>
                    <a:gd name="connsiteX4-49" fmla="*/ 528637 w 928687"/>
                    <a:gd name="connsiteY4-50" fmla="*/ 1442351 h 1442351"/>
                    <a:gd name="connsiteX0-51" fmla="*/ 528637 w 928687"/>
                    <a:gd name="connsiteY0-52" fmla="*/ 1624305 h 1624305"/>
                    <a:gd name="connsiteX1-53" fmla="*/ 0 w 928687"/>
                    <a:gd name="connsiteY1-54" fmla="*/ 1495718 h 1624305"/>
                    <a:gd name="connsiteX2-55" fmla="*/ 47916 w 928687"/>
                    <a:gd name="connsiteY2-56" fmla="*/ 0 h 1624305"/>
                    <a:gd name="connsiteX3-57" fmla="*/ 928687 w 928687"/>
                    <a:gd name="connsiteY3-58" fmla="*/ 1267118 h 1624305"/>
                    <a:gd name="connsiteX4-59" fmla="*/ 528637 w 928687"/>
                    <a:gd name="connsiteY4-60" fmla="*/ 1624305 h 1624305"/>
                    <a:gd name="connsiteX0-61" fmla="*/ 528637 w 928687"/>
                    <a:gd name="connsiteY0-62" fmla="*/ 1616345 h 1616345"/>
                    <a:gd name="connsiteX1-63" fmla="*/ 0 w 928687"/>
                    <a:gd name="connsiteY1-64" fmla="*/ 1487758 h 1616345"/>
                    <a:gd name="connsiteX2-65" fmla="*/ 53223 w 928687"/>
                    <a:gd name="connsiteY2-66" fmla="*/ 0 h 1616345"/>
                    <a:gd name="connsiteX3-67" fmla="*/ 928687 w 928687"/>
                    <a:gd name="connsiteY3-68" fmla="*/ 1259158 h 1616345"/>
                    <a:gd name="connsiteX4-69" fmla="*/ 528637 w 928687"/>
                    <a:gd name="connsiteY4-70" fmla="*/ 1616345 h 1616345"/>
                    <a:gd name="connsiteX0-71" fmla="*/ 528637 w 928687"/>
                    <a:gd name="connsiteY0-72" fmla="*/ 1618998 h 1618998"/>
                    <a:gd name="connsiteX1-73" fmla="*/ 0 w 928687"/>
                    <a:gd name="connsiteY1-74" fmla="*/ 1490411 h 1618998"/>
                    <a:gd name="connsiteX2-75" fmla="*/ 55877 w 928687"/>
                    <a:gd name="connsiteY2-76" fmla="*/ 0 h 1618998"/>
                    <a:gd name="connsiteX3-77" fmla="*/ 928687 w 928687"/>
                    <a:gd name="connsiteY3-78" fmla="*/ 1261811 h 1618998"/>
                    <a:gd name="connsiteX4-79" fmla="*/ 528637 w 928687"/>
                    <a:gd name="connsiteY4-80" fmla="*/ 1618998 h 1618998"/>
                    <a:gd name="connsiteX0-81" fmla="*/ 528637 w 928687"/>
                    <a:gd name="connsiteY0-82" fmla="*/ 1611038 h 1611038"/>
                    <a:gd name="connsiteX1-83" fmla="*/ 0 w 928687"/>
                    <a:gd name="connsiteY1-84" fmla="*/ 1482451 h 1611038"/>
                    <a:gd name="connsiteX2-85" fmla="*/ 50570 w 928687"/>
                    <a:gd name="connsiteY2-86" fmla="*/ 0 h 1611038"/>
                    <a:gd name="connsiteX3-87" fmla="*/ 928687 w 928687"/>
                    <a:gd name="connsiteY3-88" fmla="*/ 1253851 h 1611038"/>
                    <a:gd name="connsiteX4-89" fmla="*/ 528637 w 928687"/>
                    <a:gd name="connsiteY4-90" fmla="*/ 1611038 h 1611038"/>
                    <a:gd name="connsiteX0-91" fmla="*/ 536444 w 936494"/>
                    <a:gd name="connsiteY0-92" fmla="*/ 1597771 h 1597771"/>
                    <a:gd name="connsiteX1-93" fmla="*/ 7807 w 936494"/>
                    <a:gd name="connsiteY1-94" fmla="*/ 1469184 h 1597771"/>
                    <a:gd name="connsiteX2-95" fmla="*/ 0 w 936494"/>
                    <a:gd name="connsiteY2-96" fmla="*/ 0 h 1597771"/>
                    <a:gd name="connsiteX3-97" fmla="*/ 936494 w 936494"/>
                    <a:gd name="connsiteY3-98" fmla="*/ 1240584 h 1597771"/>
                    <a:gd name="connsiteX4-99" fmla="*/ 536444 w 936494"/>
                    <a:gd name="connsiteY4-100" fmla="*/ 1597771 h 1597771"/>
                    <a:gd name="connsiteX0-101" fmla="*/ 528735 w 928785"/>
                    <a:gd name="connsiteY0-102" fmla="*/ 1611038 h 1611038"/>
                    <a:gd name="connsiteX1-103" fmla="*/ 98 w 928785"/>
                    <a:gd name="connsiteY1-104" fmla="*/ 1482451 h 1611038"/>
                    <a:gd name="connsiteX2-105" fmla="*/ 45361 w 928785"/>
                    <a:gd name="connsiteY2-106" fmla="*/ 0 h 1611038"/>
                    <a:gd name="connsiteX3-107" fmla="*/ 928785 w 928785"/>
                    <a:gd name="connsiteY3-108" fmla="*/ 1253851 h 1611038"/>
                    <a:gd name="connsiteX4-109" fmla="*/ 528735 w 928785"/>
                    <a:gd name="connsiteY4-110" fmla="*/ 1611038 h 16110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28785" h="1611038">
                      <a:moveTo>
                        <a:pt x="528735" y="1611038"/>
                      </a:moveTo>
                      <a:lnTo>
                        <a:pt x="98" y="1482451"/>
                      </a:lnTo>
                      <a:cubicBezTo>
                        <a:pt x="-2504" y="992723"/>
                        <a:pt x="47963" y="489728"/>
                        <a:pt x="45361" y="0"/>
                      </a:cubicBezTo>
                      <a:lnTo>
                        <a:pt x="928785" y="1253851"/>
                      </a:lnTo>
                      <a:lnTo>
                        <a:pt x="528735" y="161103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8" name="Freeform: Shape 123"/>
                <p:cNvSpPr/>
                <p:nvPr/>
              </p:nvSpPr>
              <p:spPr>
                <a:xfrm>
                  <a:off x="7708807" y="479822"/>
                  <a:ext cx="2543816" cy="6474125"/>
                </a:xfrm>
                <a:custGeom>
                  <a:avLst/>
                  <a:gdLst>
                    <a:gd name="connsiteX0" fmla="*/ 0 w 885825"/>
                    <a:gd name="connsiteY0" fmla="*/ 914400 h 2171700"/>
                    <a:gd name="connsiteX1" fmla="*/ 871538 w 885825"/>
                    <a:gd name="connsiteY1" fmla="*/ 0 h 2171700"/>
                    <a:gd name="connsiteX2" fmla="*/ 885825 w 885825"/>
                    <a:gd name="connsiteY2" fmla="*/ 2171700 h 2171700"/>
                    <a:gd name="connsiteX3" fmla="*/ 0 w 885825"/>
                    <a:gd name="connsiteY3" fmla="*/ 914400 h 2171700"/>
                    <a:gd name="connsiteX0-1" fmla="*/ 0 w 885825"/>
                    <a:gd name="connsiteY0-2" fmla="*/ 997167 h 2254467"/>
                    <a:gd name="connsiteX1-3" fmla="*/ 675879 w 885825"/>
                    <a:gd name="connsiteY1-4" fmla="*/ 0 h 2254467"/>
                    <a:gd name="connsiteX2-5" fmla="*/ 885825 w 885825"/>
                    <a:gd name="connsiteY2-6" fmla="*/ 2254467 h 2254467"/>
                    <a:gd name="connsiteX3-7" fmla="*/ 0 w 885825"/>
                    <a:gd name="connsiteY3-8" fmla="*/ 997167 h 225446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885825" h="2254467">
                      <a:moveTo>
                        <a:pt x="0" y="997167"/>
                      </a:moveTo>
                      <a:lnTo>
                        <a:pt x="675879" y="0"/>
                      </a:lnTo>
                      <a:cubicBezTo>
                        <a:pt x="680641" y="723900"/>
                        <a:pt x="881063" y="1530567"/>
                        <a:pt x="885825" y="2254467"/>
                      </a:cubicBezTo>
                      <a:lnTo>
                        <a:pt x="0" y="997167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 rot="20073958" flipH="1">
                <a:off x="10116519" y="4915091"/>
                <a:ext cx="1567652" cy="1079675"/>
                <a:chOff x="3667032" y="1708483"/>
                <a:chExt cx="8105829" cy="5582653"/>
              </a:xfrm>
              <a:grpFill/>
            </p:grpSpPr>
            <p:sp>
              <p:nvSpPr>
                <p:cNvPr id="65" name="Freeform: Shape 110"/>
                <p:cNvSpPr/>
                <p:nvPr/>
              </p:nvSpPr>
              <p:spPr>
                <a:xfrm>
                  <a:off x="9698517" y="2576706"/>
                  <a:ext cx="2074344" cy="1084322"/>
                </a:xfrm>
                <a:custGeom>
                  <a:avLst/>
                  <a:gdLst>
                    <a:gd name="connsiteX0" fmla="*/ 757990 w 757990"/>
                    <a:gd name="connsiteY0" fmla="*/ 228600 h 264695"/>
                    <a:gd name="connsiteX1" fmla="*/ 288758 w 757990"/>
                    <a:gd name="connsiteY1" fmla="*/ 0 h 264695"/>
                    <a:gd name="connsiteX2" fmla="*/ 0 w 757990"/>
                    <a:gd name="connsiteY2" fmla="*/ 264695 h 264695"/>
                    <a:gd name="connsiteX3" fmla="*/ 757990 w 757990"/>
                    <a:gd name="connsiteY3" fmla="*/ 228600 h 264695"/>
                    <a:gd name="connsiteX0-1" fmla="*/ 753988 w 753988"/>
                    <a:gd name="connsiteY0-2" fmla="*/ 288628 h 288628"/>
                    <a:gd name="connsiteX1-3" fmla="*/ 288758 w 753988"/>
                    <a:gd name="connsiteY1-4" fmla="*/ 0 h 288628"/>
                    <a:gd name="connsiteX2-5" fmla="*/ 0 w 753988"/>
                    <a:gd name="connsiteY2-6" fmla="*/ 264695 h 288628"/>
                    <a:gd name="connsiteX3-7" fmla="*/ 753988 w 753988"/>
                    <a:gd name="connsiteY3-8" fmla="*/ 288628 h 288628"/>
                    <a:gd name="connsiteX0-9" fmla="*/ 753988 w 753988"/>
                    <a:gd name="connsiteY0-10" fmla="*/ 288628 h 324723"/>
                    <a:gd name="connsiteX1-11" fmla="*/ 288758 w 753988"/>
                    <a:gd name="connsiteY1-12" fmla="*/ 0 h 324723"/>
                    <a:gd name="connsiteX2-13" fmla="*/ 0 w 753988"/>
                    <a:gd name="connsiteY2-14" fmla="*/ 324723 h 324723"/>
                    <a:gd name="connsiteX3-15" fmla="*/ 753988 w 753988"/>
                    <a:gd name="connsiteY3-16" fmla="*/ 288628 h 324723"/>
                    <a:gd name="connsiteX0-17" fmla="*/ 681954 w 681954"/>
                    <a:gd name="connsiteY0-18" fmla="*/ 396679 h 396679"/>
                    <a:gd name="connsiteX1-19" fmla="*/ 288758 w 681954"/>
                    <a:gd name="connsiteY1-20" fmla="*/ 0 h 396679"/>
                    <a:gd name="connsiteX2-21" fmla="*/ 0 w 681954"/>
                    <a:gd name="connsiteY2-22" fmla="*/ 324723 h 396679"/>
                    <a:gd name="connsiteX3-23" fmla="*/ 681954 w 681954"/>
                    <a:gd name="connsiteY3-24" fmla="*/ 396679 h 396679"/>
                    <a:gd name="connsiteX0-25" fmla="*/ 798009 w 798009"/>
                    <a:gd name="connsiteY0-26" fmla="*/ 324645 h 324723"/>
                    <a:gd name="connsiteX1-27" fmla="*/ 288758 w 798009"/>
                    <a:gd name="connsiteY1-28" fmla="*/ 0 h 324723"/>
                    <a:gd name="connsiteX2-29" fmla="*/ 0 w 798009"/>
                    <a:gd name="connsiteY2-30" fmla="*/ 324723 h 324723"/>
                    <a:gd name="connsiteX3-31" fmla="*/ 798009 w 798009"/>
                    <a:gd name="connsiteY3-32" fmla="*/ 324645 h 324723"/>
                    <a:gd name="connsiteX0-33" fmla="*/ 798009 w 798009"/>
                    <a:gd name="connsiteY0-34" fmla="*/ 324645 h 324645"/>
                    <a:gd name="connsiteX1-35" fmla="*/ 288758 w 798009"/>
                    <a:gd name="connsiteY1-36" fmla="*/ 0 h 324645"/>
                    <a:gd name="connsiteX2-37" fmla="*/ 0 w 798009"/>
                    <a:gd name="connsiteY2-38" fmla="*/ 208668 h 324645"/>
                    <a:gd name="connsiteX3-39" fmla="*/ 798009 w 798009"/>
                    <a:gd name="connsiteY3-40" fmla="*/ 324645 h 324645"/>
                    <a:gd name="connsiteX0-41" fmla="*/ 689958 w 689958"/>
                    <a:gd name="connsiteY0-42" fmla="*/ 360662 h 360662"/>
                    <a:gd name="connsiteX1-43" fmla="*/ 288758 w 689958"/>
                    <a:gd name="connsiteY1-44" fmla="*/ 0 h 360662"/>
                    <a:gd name="connsiteX2-45" fmla="*/ 0 w 689958"/>
                    <a:gd name="connsiteY2-46" fmla="*/ 208668 h 360662"/>
                    <a:gd name="connsiteX3-47" fmla="*/ 689958 w 689958"/>
                    <a:gd name="connsiteY3-48" fmla="*/ 360662 h 3606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689958" h="360662">
                      <a:moveTo>
                        <a:pt x="689958" y="360662"/>
                      </a:moveTo>
                      <a:lnTo>
                        <a:pt x="288758" y="0"/>
                      </a:lnTo>
                      <a:lnTo>
                        <a:pt x="0" y="208668"/>
                      </a:lnTo>
                      <a:lnTo>
                        <a:pt x="689958" y="36066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6" name="Freeform: Shape 111"/>
                <p:cNvSpPr/>
                <p:nvPr/>
              </p:nvSpPr>
              <p:spPr>
                <a:xfrm>
                  <a:off x="8589117" y="2576628"/>
                  <a:ext cx="1989499" cy="976664"/>
                </a:xfrm>
                <a:custGeom>
                  <a:avLst/>
                  <a:gdLst>
                    <a:gd name="connsiteX0" fmla="*/ 661737 w 661737"/>
                    <a:gd name="connsiteY0" fmla="*/ 0 h 324853"/>
                    <a:gd name="connsiteX1" fmla="*/ 360947 w 661737"/>
                    <a:gd name="connsiteY1" fmla="*/ 324853 h 324853"/>
                    <a:gd name="connsiteX2" fmla="*/ 0 w 661737"/>
                    <a:gd name="connsiteY2" fmla="*/ 36095 h 324853"/>
                    <a:gd name="connsiteX3" fmla="*/ 661737 w 661737"/>
                    <a:gd name="connsiteY3" fmla="*/ 0 h 324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1737" h="324853">
                      <a:moveTo>
                        <a:pt x="661737" y="0"/>
                      </a:moveTo>
                      <a:lnTo>
                        <a:pt x="360947" y="324853"/>
                      </a:lnTo>
                      <a:lnTo>
                        <a:pt x="0" y="36095"/>
                      </a:lnTo>
                      <a:lnTo>
                        <a:pt x="661737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7" name="Freeform: Shape 112"/>
                <p:cNvSpPr/>
                <p:nvPr/>
              </p:nvSpPr>
              <p:spPr>
                <a:xfrm>
                  <a:off x="3667032" y="1708483"/>
                  <a:ext cx="1121354" cy="723455"/>
                </a:xfrm>
                <a:custGeom>
                  <a:avLst/>
                  <a:gdLst>
                    <a:gd name="connsiteX0" fmla="*/ 0 w 372979"/>
                    <a:gd name="connsiteY0" fmla="*/ 240632 h 240632"/>
                    <a:gd name="connsiteX1" fmla="*/ 204537 w 372979"/>
                    <a:gd name="connsiteY1" fmla="*/ 0 h 240632"/>
                    <a:gd name="connsiteX2" fmla="*/ 372979 w 372979"/>
                    <a:gd name="connsiteY2" fmla="*/ 120316 h 240632"/>
                    <a:gd name="connsiteX3" fmla="*/ 0 w 372979"/>
                    <a:gd name="connsiteY3" fmla="*/ 240632 h 240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979" h="240632">
                      <a:moveTo>
                        <a:pt x="0" y="240632"/>
                      </a:moveTo>
                      <a:lnTo>
                        <a:pt x="204537" y="0"/>
                      </a:lnTo>
                      <a:lnTo>
                        <a:pt x="372979" y="120316"/>
                      </a:lnTo>
                      <a:lnTo>
                        <a:pt x="0" y="24063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8" name="Freeform: Shape 113"/>
                <p:cNvSpPr/>
                <p:nvPr/>
              </p:nvSpPr>
              <p:spPr>
                <a:xfrm>
                  <a:off x="6683920" y="3191564"/>
                  <a:ext cx="1627771" cy="4087516"/>
                </a:xfrm>
                <a:custGeom>
                  <a:avLst/>
                  <a:gdLst>
                    <a:gd name="connsiteX0" fmla="*/ 541421 w 541421"/>
                    <a:gd name="connsiteY0" fmla="*/ 12032 h 1359569"/>
                    <a:gd name="connsiteX1" fmla="*/ 156410 w 541421"/>
                    <a:gd name="connsiteY1" fmla="*/ 1359569 h 1359569"/>
                    <a:gd name="connsiteX2" fmla="*/ 0 w 541421"/>
                    <a:gd name="connsiteY2" fmla="*/ 0 h 1359569"/>
                    <a:gd name="connsiteX3" fmla="*/ 541421 w 541421"/>
                    <a:gd name="connsiteY3" fmla="*/ 12032 h 1359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421" h="1359569">
                      <a:moveTo>
                        <a:pt x="541421" y="12032"/>
                      </a:moveTo>
                      <a:lnTo>
                        <a:pt x="156410" y="1359569"/>
                      </a:lnTo>
                      <a:lnTo>
                        <a:pt x="0" y="0"/>
                      </a:lnTo>
                      <a:lnTo>
                        <a:pt x="541421" y="1203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9" name="Freeform: Shape 114"/>
                <p:cNvSpPr/>
                <p:nvPr/>
              </p:nvSpPr>
              <p:spPr>
                <a:xfrm>
                  <a:off x="4296520" y="1708483"/>
                  <a:ext cx="1917154" cy="1917154"/>
                </a:xfrm>
                <a:custGeom>
                  <a:avLst/>
                  <a:gdLst>
                    <a:gd name="connsiteX0" fmla="*/ 0 w 637674"/>
                    <a:gd name="connsiteY0" fmla="*/ 0 h 637674"/>
                    <a:gd name="connsiteX1" fmla="*/ 553453 w 637674"/>
                    <a:gd name="connsiteY1" fmla="*/ 48127 h 637674"/>
                    <a:gd name="connsiteX2" fmla="*/ 637674 w 637674"/>
                    <a:gd name="connsiteY2" fmla="*/ 637674 h 637674"/>
                    <a:gd name="connsiteX3" fmla="*/ 0 w 637674"/>
                    <a:gd name="connsiteY3" fmla="*/ 0 h 637674"/>
                    <a:gd name="connsiteX0-1" fmla="*/ 0 w 637674"/>
                    <a:gd name="connsiteY0-2" fmla="*/ 0 h 637674"/>
                    <a:gd name="connsiteX1-3" fmla="*/ 537445 w 637674"/>
                    <a:gd name="connsiteY1-4" fmla="*/ 16112 h 637674"/>
                    <a:gd name="connsiteX2-5" fmla="*/ 637674 w 637674"/>
                    <a:gd name="connsiteY2-6" fmla="*/ 637674 h 637674"/>
                    <a:gd name="connsiteX3-7" fmla="*/ 0 w 637674"/>
                    <a:gd name="connsiteY3-8" fmla="*/ 0 h 63767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637674" h="637674">
                      <a:moveTo>
                        <a:pt x="0" y="0"/>
                      </a:moveTo>
                      <a:lnTo>
                        <a:pt x="537445" y="16112"/>
                      </a:lnTo>
                      <a:lnTo>
                        <a:pt x="637674" y="6376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" name="Freeform: Shape 115"/>
                <p:cNvSpPr/>
                <p:nvPr/>
              </p:nvSpPr>
              <p:spPr>
                <a:xfrm>
                  <a:off x="7479717" y="2106307"/>
                  <a:ext cx="2206536" cy="1434953"/>
                </a:xfrm>
                <a:custGeom>
                  <a:avLst/>
                  <a:gdLst>
                    <a:gd name="connsiteX0" fmla="*/ 168442 w 733927"/>
                    <a:gd name="connsiteY0" fmla="*/ 0 h 493295"/>
                    <a:gd name="connsiteX1" fmla="*/ 733927 w 733927"/>
                    <a:gd name="connsiteY1" fmla="*/ 493295 h 493295"/>
                    <a:gd name="connsiteX2" fmla="*/ 0 w 733927"/>
                    <a:gd name="connsiteY2" fmla="*/ 457200 h 493295"/>
                    <a:gd name="connsiteX3" fmla="*/ 168442 w 733927"/>
                    <a:gd name="connsiteY3" fmla="*/ 0 h 493295"/>
                    <a:gd name="connsiteX0-1" fmla="*/ 196455 w 733927"/>
                    <a:gd name="connsiteY0-2" fmla="*/ 0 h 477287"/>
                    <a:gd name="connsiteX1-3" fmla="*/ 733927 w 733927"/>
                    <a:gd name="connsiteY1-4" fmla="*/ 477287 h 477287"/>
                    <a:gd name="connsiteX2-5" fmla="*/ 0 w 733927"/>
                    <a:gd name="connsiteY2-6" fmla="*/ 441192 h 477287"/>
                    <a:gd name="connsiteX3-7" fmla="*/ 196455 w 733927"/>
                    <a:gd name="connsiteY3-8" fmla="*/ 0 h 47728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33927" h="477287">
                      <a:moveTo>
                        <a:pt x="196455" y="0"/>
                      </a:moveTo>
                      <a:lnTo>
                        <a:pt x="733927" y="477287"/>
                      </a:lnTo>
                      <a:lnTo>
                        <a:pt x="0" y="441192"/>
                      </a:lnTo>
                      <a:lnTo>
                        <a:pt x="196455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1" name="Freeform: Shape 116"/>
                <p:cNvSpPr/>
                <p:nvPr/>
              </p:nvSpPr>
              <p:spPr>
                <a:xfrm>
                  <a:off x="5888120" y="1744657"/>
                  <a:ext cx="2170362" cy="5546479"/>
                </a:xfrm>
                <a:custGeom>
                  <a:avLst/>
                  <a:gdLst>
                    <a:gd name="connsiteX0" fmla="*/ 0 w 721895"/>
                    <a:gd name="connsiteY0" fmla="*/ 0 h 1844842"/>
                    <a:gd name="connsiteX1" fmla="*/ 176463 w 721895"/>
                    <a:gd name="connsiteY1" fmla="*/ 1844842 h 1844842"/>
                    <a:gd name="connsiteX2" fmla="*/ 721895 w 721895"/>
                    <a:gd name="connsiteY2" fmla="*/ 112295 h 1844842"/>
                    <a:gd name="connsiteX3" fmla="*/ 0 w 721895"/>
                    <a:gd name="connsiteY3" fmla="*/ 0 h 1844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895" h="1844842">
                      <a:moveTo>
                        <a:pt x="0" y="0"/>
                      </a:moveTo>
                      <a:lnTo>
                        <a:pt x="176463" y="1844842"/>
                      </a:lnTo>
                      <a:lnTo>
                        <a:pt x="721895" y="112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20073958" flipH="1">
                <a:off x="10286237" y="3877079"/>
                <a:ext cx="981094" cy="675699"/>
                <a:chOff x="3667032" y="1708483"/>
                <a:chExt cx="8105829" cy="5582653"/>
              </a:xfrm>
              <a:grpFill/>
            </p:grpSpPr>
            <p:sp>
              <p:nvSpPr>
                <p:cNvPr id="58" name="Freeform: Shape 103"/>
                <p:cNvSpPr/>
                <p:nvPr/>
              </p:nvSpPr>
              <p:spPr>
                <a:xfrm>
                  <a:off x="9698517" y="2576706"/>
                  <a:ext cx="2074344" cy="1084322"/>
                </a:xfrm>
                <a:custGeom>
                  <a:avLst/>
                  <a:gdLst>
                    <a:gd name="connsiteX0" fmla="*/ 757990 w 757990"/>
                    <a:gd name="connsiteY0" fmla="*/ 228600 h 264695"/>
                    <a:gd name="connsiteX1" fmla="*/ 288758 w 757990"/>
                    <a:gd name="connsiteY1" fmla="*/ 0 h 264695"/>
                    <a:gd name="connsiteX2" fmla="*/ 0 w 757990"/>
                    <a:gd name="connsiteY2" fmla="*/ 264695 h 264695"/>
                    <a:gd name="connsiteX3" fmla="*/ 757990 w 757990"/>
                    <a:gd name="connsiteY3" fmla="*/ 228600 h 264695"/>
                    <a:gd name="connsiteX0-1" fmla="*/ 753988 w 753988"/>
                    <a:gd name="connsiteY0-2" fmla="*/ 288628 h 288628"/>
                    <a:gd name="connsiteX1-3" fmla="*/ 288758 w 753988"/>
                    <a:gd name="connsiteY1-4" fmla="*/ 0 h 288628"/>
                    <a:gd name="connsiteX2-5" fmla="*/ 0 w 753988"/>
                    <a:gd name="connsiteY2-6" fmla="*/ 264695 h 288628"/>
                    <a:gd name="connsiteX3-7" fmla="*/ 753988 w 753988"/>
                    <a:gd name="connsiteY3-8" fmla="*/ 288628 h 288628"/>
                    <a:gd name="connsiteX0-9" fmla="*/ 753988 w 753988"/>
                    <a:gd name="connsiteY0-10" fmla="*/ 288628 h 324723"/>
                    <a:gd name="connsiteX1-11" fmla="*/ 288758 w 753988"/>
                    <a:gd name="connsiteY1-12" fmla="*/ 0 h 324723"/>
                    <a:gd name="connsiteX2-13" fmla="*/ 0 w 753988"/>
                    <a:gd name="connsiteY2-14" fmla="*/ 324723 h 324723"/>
                    <a:gd name="connsiteX3-15" fmla="*/ 753988 w 753988"/>
                    <a:gd name="connsiteY3-16" fmla="*/ 288628 h 324723"/>
                    <a:gd name="connsiteX0-17" fmla="*/ 681954 w 681954"/>
                    <a:gd name="connsiteY0-18" fmla="*/ 396679 h 396679"/>
                    <a:gd name="connsiteX1-19" fmla="*/ 288758 w 681954"/>
                    <a:gd name="connsiteY1-20" fmla="*/ 0 h 396679"/>
                    <a:gd name="connsiteX2-21" fmla="*/ 0 w 681954"/>
                    <a:gd name="connsiteY2-22" fmla="*/ 324723 h 396679"/>
                    <a:gd name="connsiteX3-23" fmla="*/ 681954 w 681954"/>
                    <a:gd name="connsiteY3-24" fmla="*/ 396679 h 396679"/>
                    <a:gd name="connsiteX0-25" fmla="*/ 798009 w 798009"/>
                    <a:gd name="connsiteY0-26" fmla="*/ 324645 h 324723"/>
                    <a:gd name="connsiteX1-27" fmla="*/ 288758 w 798009"/>
                    <a:gd name="connsiteY1-28" fmla="*/ 0 h 324723"/>
                    <a:gd name="connsiteX2-29" fmla="*/ 0 w 798009"/>
                    <a:gd name="connsiteY2-30" fmla="*/ 324723 h 324723"/>
                    <a:gd name="connsiteX3-31" fmla="*/ 798009 w 798009"/>
                    <a:gd name="connsiteY3-32" fmla="*/ 324645 h 324723"/>
                    <a:gd name="connsiteX0-33" fmla="*/ 798009 w 798009"/>
                    <a:gd name="connsiteY0-34" fmla="*/ 324645 h 324645"/>
                    <a:gd name="connsiteX1-35" fmla="*/ 288758 w 798009"/>
                    <a:gd name="connsiteY1-36" fmla="*/ 0 h 324645"/>
                    <a:gd name="connsiteX2-37" fmla="*/ 0 w 798009"/>
                    <a:gd name="connsiteY2-38" fmla="*/ 208668 h 324645"/>
                    <a:gd name="connsiteX3-39" fmla="*/ 798009 w 798009"/>
                    <a:gd name="connsiteY3-40" fmla="*/ 324645 h 324645"/>
                    <a:gd name="connsiteX0-41" fmla="*/ 689958 w 689958"/>
                    <a:gd name="connsiteY0-42" fmla="*/ 360662 h 360662"/>
                    <a:gd name="connsiteX1-43" fmla="*/ 288758 w 689958"/>
                    <a:gd name="connsiteY1-44" fmla="*/ 0 h 360662"/>
                    <a:gd name="connsiteX2-45" fmla="*/ 0 w 689958"/>
                    <a:gd name="connsiteY2-46" fmla="*/ 208668 h 360662"/>
                    <a:gd name="connsiteX3-47" fmla="*/ 689958 w 689958"/>
                    <a:gd name="connsiteY3-48" fmla="*/ 360662 h 3606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689958" h="360662">
                      <a:moveTo>
                        <a:pt x="689958" y="360662"/>
                      </a:moveTo>
                      <a:lnTo>
                        <a:pt x="288758" y="0"/>
                      </a:lnTo>
                      <a:lnTo>
                        <a:pt x="0" y="208668"/>
                      </a:lnTo>
                      <a:lnTo>
                        <a:pt x="689958" y="36066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9" name="Freeform: Shape 104"/>
                <p:cNvSpPr/>
                <p:nvPr/>
              </p:nvSpPr>
              <p:spPr>
                <a:xfrm>
                  <a:off x="8589117" y="2576628"/>
                  <a:ext cx="1989499" cy="976664"/>
                </a:xfrm>
                <a:custGeom>
                  <a:avLst/>
                  <a:gdLst>
                    <a:gd name="connsiteX0" fmla="*/ 661737 w 661737"/>
                    <a:gd name="connsiteY0" fmla="*/ 0 h 324853"/>
                    <a:gd name="connsiteX1" fmla="*/ 360947 w 661737"/>
                    <a:gd name="connsiteY1" fmla="*/ 324853 h 324853"/>
                    <a:gd name="connsiteX2" fmla="*/ 0 w 661737"/>
                    <a:gd name="connsiteY2" fmla="*/ 36095 h 324853"/>
                    <a:gd name="connsiteX3" fmla="*/ 661737 w 661737"/>
                    <a:gd name="connsiteY3" fmla="*/ 0 h 324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1737" h="324853">
                      <a:moveTo>
                        <a:pt x="661737" y="0"/>
                      </a:moveTo>
                      <a:lnTo>
                        <a:pt x="360947" y="324853"/>
                      </a:lnTo>
                      <a:lnTo>
                        <a:pt x="0" y="36095"/>
                      </a:lnTo>
                      <a:lnTo>
                        <a:pt x="661737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0" name="Freeform: Shape 105"/>
                <p:cNvSpPr/>
                <p:nvPr/>
              </p:nvSpPr>
              <p:spPr>
                <a:xfrm>
                  <a:off x="3667032" y="1708483"/>
                  <a:ext cx="1121354" cy="723455"/>
                </a:xfrm>
                <a:custGeom>
                  <a:avLst/>
                  <a:gdLst>
                    <a:gd name="connsiteX0" fmla="*/ 0 w 372979"/>
                    <a:gd name="connsiteY0" fmla="*/ 240632 h 240632"/>
                    <a:gd name="connsiteX1" fmla="*/ 204537 w 372979"/>
                    <a:gd name="connsiteY1" fmla="*/ 0 h 240632"/>
                    <a:gd name="connsiteX2" fmla="*/ 372979 w 372979"/>
                    <a:gd name="connsiteY2" fmla="*/ 120316 h 240632"/>
                    <a:gd name="connsiteX3" fmla="*/ 0 w 372979"/>
                    <a:gd name="connsiteY3" fmla="*/ 240632 h 240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979" h="240632">
                      <a:moveTo>
                        <a:pt x="0" y="240632"/>
                      </a:moveTo>
                      <a:lnTo>
                        <a:pt x="204537" y="0"/>
                      </a:lnTo>
                      <a:lnTo>
                        <a:pt x="372979" y="120316"/>
                      </a:lnTo>
                      <a:lnTo>
                        <a:pt x="0" y="24063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1" name="Freeform: Shape 106"/>
                <p:cNvSpPr/>
                <p:nvPr/>
              </p:nvSpPr>
              <p:spPr>
                <a:xfrm>
                  <a:off x="6683920" y="3191564"/>
                  <a:ext cx="1627771" cy="4087516"/>
                </a:xfrm>
                <a:custGeom>
                  <a:avLst/>
                  <a:gdLst>
                    <a:gd name="connsiteX0" fmla="*/ 541421 w 541421"/>
                    <a:gd name="connsiteY0" fmla="*/ 12032 h 1359569"/>
                    <a:gd name="connsiteX1" fmla="*/ 156410 w 541421"/>
                    <a:gd name="connsiteY1" fmla="*/ 1359569 h 1359569"/>
                    <a:gd name="connsiteX2" fmla="*/ 0 w 541421"/>
                    <a:gd name="connsiteY2" fmla="*/ 0 h 1359569"/>
                    <a:gd name="connsiteX3" fmla="*/ 541421 w 541421"/>
                    <a:gd name="connsiteY3" fmla="*/ 12032 h 1359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421" h="1359569">
                      <a:moveTo>
                        <a:pt x="541421" y="12032"/>
                      </a:moveTo>
                      <a:lnTo>
                        <a:pt x="156410" y="1359569"/>
                      </a:lnTo>
                      <a:lnTo>
                        <a:pt x="0" y="0"/>
                      </a:lnTo>
                      <a:lnTo>
                        <a:pt x="541421" y="1203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2" name="Freeform: Shape 107"/>
                <p:cNvSpPr/>
                <p:nvPr/>
              </p:nvSpPr>
              <p:spPr>
                <a:xfrm>
                  <a:off x="4296520" y="1708483"/>
                  <a:ext cx="1917154" cy="1917154"/>
                </a:xfrm>
                <a:custGeom>
                  <a:avLst/>
                  <a:gdLst>
                    <a:gd name="connsiteX0" fmla="*/ 0 w 637674"/>
                    <a:gd name="connsiteY0" fmla="*/ 0 h 637674"/>
                    <a:gd name="connsiteX1" fmla="*/ 553453 w 637674"/>
                    <a:gd name="connsiteY1" fmla="*/ 48127 h 637674"/>
                    <a:gd name="connsiteX2" fmla="*/ 637674 w 637674"/>
                    <a:gd name="connsiteY2" fmla="*/ 637674 h 637674"/>
                    <a:gd name="connsiteX3" fmla="*/ 0 w 637674"/>
                    <a:gd name="connsiteY3" fmla="*/ 0 h 637674"/>
                    <a:gd name="connsiteX0-1" fmla="*/ 0 w 637674"/>
                    <a:gd name="connsiteY0-2" fmla="*/ 0 h 637674"/>
                    <a:gd name="connsiteX1-3" fmla="*/ 537445 w 637674"/>
                    <a:gd name="connsiteY1-4" fmla="*/ 16112 h 637674"/>
                    <a:gd name="connsiteX2-5" fmla="*/ 637674 w 637674"/>
                    <a:gd name="connsiteY2-6" fmla="*/ 637674 h 637674"/>
                    <a:gd name="connsiteX3-7" fmla="*/ 0 w 637674"/>
                    <a:gd name="connsiteY3-8" fmla="*/ 0 h 63767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637674" h="637674">
                      <a:moveTo>
                        <a:pt x="0" y="0"/>
                      </a:moveTo>
                      <a:lnTo>
                        <a:pt x="537445" y="16112"/>
                      </a:lnTo>
                      <a:lnTo>
                        <a:pt x="637674" y="6376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3" name="Freeform: Shape 108"/>
                <p:cNvSpPr/>
                <p:nvPr/>
              </p:nvSpPr>
              <p:spPr>
                <a:xfrm>
                  <a:off x="7479717" y="2106307"/>
                  <a:ext cx="2206536" cy="1434953"/>
                </a:xfrm>
                <a:custGeom>
                  <a:avLst/>
                  <a:gdLst>
                    <a:gd name="connsiteX0" fmla="*/ 168442 w 733927"/>
                    <a:gd name="connsiteY0" fmla="*/ 0 h 493295"/>
                    <a:gd name="connsiteX1" fmla="*/ 733927 w 733927"/>
                    <a:gd name="connsiteY1" fmla="*/ 493295 h 493295"/>
                    <a:gd name="connsiteX2" fmla="*/ 0 w 733927"/>
                    <a:gd name="connsiteY2" fmla="*/ 457200 h 493295"/>
                    <a:gd name="connsiteX3" fmla="*/ 168442 w 733927"/>
                    <a:gd name="connsiteY3" fmla="*/ 0 h 493295"/>
                    <a:gd name="connsiteX0-1" fmla="*/ 196455 w 733927"/>
                    <a:gd name="connsiteY0-2" fmla="*/ 0 h 477287"/>
                    <a:gd name="connsiteX1-3" fmla="*/ 733927 w 733927"/>
                    <a:gd name="connsiteY1-4" fmla="*/ 477287 h 477287"/>
                    <a:gd name="connsiteX2-5" fmla="*/ 0 w 733927"/>
                    <a:gd name="connsiteY2-6" fmla="*/ 441192 h 477287"/>
                    <a:gd name="connsiteX3-7" fmla="*/ 196455 w 733927"/>
                    <a:gd name="connsiteY3-8" fmla="*/ 0 h 47728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33927" h="477287">
                      <a:moveTo>
                        <a:pt x="196455" y="0"/>
                      </a:moveTo>
                      <a:lnTo>
                        <a:pt x="733927" y="477287"/>
                      </a:lnTo>
                      <a:lnTo>
                        <a:pt x="0" y="441192"/>
                      </a:lnTo>
                      <a:lnTo>
                        <a:pt x="196455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4" name="Freeform: Shape 109"/>
                <p:cNvSpPr/>
                <p:nvPr/>
              </p:nvSpPr>
              <p:spPr>
                <a:xfrm>
                  <a:off x="5888120" y="1744657"/>
                  <a:ext cx="2170362" cy="5546479"/>
                </a:xfrm>
                <a:custGeom>
                  <a:avLst/>
                  <a:gdLst>
                    <a:gd name="connsiteX0" fmla="*/ 0 w 721895"/>
                    <a:gd name="connsiteY0" fmla="*/ 0 h 1844842"/>
                    <a:gd name="connsiteX1" fmla="*/ 176463 w 721895"/>
                    <a:gd name="connsiteY1" fmla="*/ 1844842 h 1844842"/>
                    <a:gd name="connsiteX2" fmla="*/ 721895 w 721895"/>
                    <a:gd name="connsiteY2" fmla="*/ 112295 h 1844842"/>
                    <a:gd name="connsiteX3" fmla="*/ 0 w 721895"/>
                    <a:gd name="connsiteY3" fmla="*/ 0 h 1844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895" h="1844842">
                      <a:moveTo>
                        <a:pt x="0" y="0"/>
                      </a:moveTo>
                      <a:lnTo>
                        <a:pt x="176463" y="1844842"/>
                      </a:lnTo>
                      <a:lnTo>
                        <a:pt x="721895" y="112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 rot="20275744" flipH="1">
                <a:off x="10178216" y="1637990"/>
                <a:ext cx="1416763" cy="1605575"/>
                <a:chOff x="5365048" y="479821"/>
                <a:chExt cx="8036930" cy="9108010"/>
              </a:xfrm>
              <a:grpFill/>
            </p:grpSpPr>
            <p:sp>
              <p:nvSpPr>
                <p:cNvPr id="51" name="Freeform: Shape 96"/>
                <p:cNvSpPr/>
                <p:nvPr/>
              </p:nvSpPr>
              <p:spPr>
                <a:xfrm>
                  <a:off x="11674969" y="8268753"/>
                  <a:ext cx="1052700" cy="1319078"/>
                </a:xfrm>
                <a:custGeom>
                  <a:avLst/>
                  <a:gdLst>
                    <a:gd name="connsiteX0" fmla="*/ 0 w 266700"/>
                    <a:gd name="connsiteY0" fmla="*/ 0 h 438150"/>
                    <a:gd name="connsiteX1" fmla="*/ 19050 w 266700"/>
                    <a:gd name="connsiteY1" fmla="*/ 438150 h 438150"/>
                    <a:gd name="connsiteX2" fmla="*/ 266700 w 266700"/>
                    <a:gd name="connsiteY2" fmla="*/ 76200 h 438150"/>
                    <a:gd name="connsiteX3" fmla="*/ 0 w 266700"/>
                    <a:gd name="connsiteY3" fmla="*/ 0 h 438150"/>
                    <a:gd name="connsiteX0-1" fmla="*/ 0 w 366579"/>
                    <a:gd name="connsiteY0-2" fmla="*/ 0 h 459339"/>
                    <a:gd name="connsiteX1-3" fmla="*/ 366579 w 366579"/>
                    <a:gd name="connsiteY1-4" fmla="*/ 459339 h 459339"/>
                    <a:gd name="connsiteX2-5" fmla="*/ 266700 w 366579"/>
                    <a:gd name="connsiteY2-6" fmla="*/ 76200 h 459339"/>
                    <a:gd name="connsiteX3-7" fmla="*/ 0 w 366579"/>
                    <a:gd name="connsiteY3-8" fmla="*/ 0 h 4593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366579" h="459339">
                      <a:moveTo>
                        <a:pt x="0" y="0"/>
                      </a:moveTo>
                      <a:lnTo>
                        <a:pt x="366579" y="459339"/>
                      </a:lnTo>
                      <a:lnTo>
                        <a:pt x="266700" y="76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2" name="Freeform: Shape 97"/>
                <p:cNvSpPr/>
                <p:nvPr/>
              </p:nvSpPr>
              <p:spPr>
                <a:xfrm>
                  <a:off x="9107326" y="6879846"/>
                  <a:ext cx="3333521" cy="1613816"/>
                </a:xfrm>
                <a:custGeom>
                  <a:avLst/>
                  <a:gdLst>
                    <a:gd name="connsiteX0" fmla="*/ 1219200 w 1219200"/>
                    <a:gd name="connsiteY0" fmla="*/ 561975 h 561975"/>
                    <a:gd name="connsiteX1" fmla="*/ 438150 w 1219200"/>
                    <a:gd name="connsiteY1" fmla="*/ 0 h 561975"/>
                    <a:gd name="connsiteX2" fmla="*/ 0 w 1219200"/>
                    <a:gd name="connsiteY2" fmla="*/ 361950 h 561975"/>
                    <a:gd name="connsiteX3" fmla="*/ 1219200 w 1219200"/>
                    <a:gd name="connsiteY3" fmla="*/ 561975 h 561975"/>
                    <a:gd name="connsiteX0-1" fmla="*/ 1158170 w 1158170"/>
                    <a:gd name="connsiteY0-2" fmla="*/ 561975 h 561975"/>
                    <a:gd name="connsiteX1-3" fmla="*/ 377120 w 1158170"/>
                    <a:gd name="connsiteY1-4" fmla="*/ 0 h 561975"/>
                    <a:gd name="connsiteX2-5" fmla="*/ 0 w 1158170"/>
                    <a:gd name="connsiteY2-6" fmla="*/ 375217 h 561975"/>
                    <a:gd name="connsiteX3-7" fmla="*/ 1158170 w 1158170"/>
                    <a:gd name="connsiteY3-8" fmla="*/ 561975 h 561975"/>
                    <a:gd name="connsiteX0-9" fmla="*/ 1160823 w 1160823"/>
                    <a:gd name="connsiteY0-10" fmla="*/ 561975 h 561975"/>
                    <a:gd name="connsiteX1-11" fmla="*/ 379773 w 1160823"/>
                    <a:gd name="connsiteY1-12" fmla="*/ 0 h 561975"/>
                    <a:gd name="connsiteX2-13" fmla="*/ 0 w 1160823"/>
                    <a:gd name="connsiteY2-14" fmla="*/ 367257 h 561975"/>
                    <a:gd name="connsiteX3-15" fmla="*/ 1160823 w 1160823"/>
                    <a:gd name="connsiteY3-16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60823" h="561975">
                      <a:moveTo>
                        <a:pt x="1160823" y="561975"/>
                      </a:moveTo>
                      <a:lnTo>
                        <a:pt x="379773" y="0"/>
                      </a:lnTo>
                      <a:lnTo>
                        <a:pt x="0" y="367257"/>
                      </a:lnTo>
                      <a:lnTo>
                        <a:pt x="1160823" y="5619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3" name="Freeform: Shape 98"/>
                <p:cNvSpPr/>
                <p:nvPr/>
              </p:nvSpPr>
              <p:spPr>
                <a:xfrm>
                  <a:off x="5365048" y="5540922"/>
                  <a:ext cx="1132617" cy="452885"/>
                </a:xfrm>
                <a:custGeom>
                  <a:avLst/>
                  <a:gdLst>
                    <a:gd name="connsiteX0" fmla="*/ 133350 w 276225"/>
                    <a:gd name="connsiteY0" fmla="*/ 0 h 200025"/>
                    <a:gd name="connsiteX1" fmla="*/ 0 w 276225"/>
                    <a:gd name="connsiteY1" fmla="*/ 200025 h 200025"/>
                    <a:gd name="connsiteX2" fmla="*/ 276225 w 276225"/>
                    <a:gd name="connsiteY2" fmla="*/ 152400 h 200025"/>
                    <a:gd name="connsiteX3" fmla="*/ 133350 w 276225"/>
                    <a:gd name="connsiteY3" fmla="*/ 0 h 200025"/>
                    <a:gd name="connsiteX0-1" fmla="*/ 157232 w 276225"/>
                    <a:gd name="connsiteY0-2" fmla="*/ 0 h 205332"/>
                    <a:gd name="connsiteX1-3" fmla="*/ 0 w 276225"/>
                    <a:gd name="connsiteY1-4" fmla="*/ 205332 h 205332"/>
                    <a:gd name="connsiteX2-5" fmla="*/ 276225 w 276225"/>
                    <a:gd name="connsiteY2-6" fmla="*/ 157707 h 205332"/>
                    <a:gd name="connsiteX3-7" fmla="*/ 157232 w 276225"/>
                    <a:gd name="connsiteY3-8" fmla="*/ 0 h 205332"/>
                    <a:gd name="connsiteX0-9" fmla="*/ 275415 w 394408"/>
                    <a:gd name="connsiteY0-10" fmla="*/ 0 h 157707"/>
                    <a:gd name="connsiteX1-11" fmla="*/ 0 w 394408"/>
                    <a:gd name="connsiteY1-12" fmla="*/ 150097 h 157707"/>
                    <a:gd name="connsiteX2-13" fmla="*/ 394408 w 394408"/>
                    <a:gd name="connsiteY2-14" fmla="*/ 157707 h 157707"/>
                    <a:gd name="connsiteX3-15" fmla="*/ 275415 w 394408"/>
                    <a:gd name="connsiteY3-16" fmla="*/ 0 h 15770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394408" h="157707">
                      <a:moveTo>
                        <a:pt x="275415" y="0"/>
                      </a:moveTo>
                      <a:lnTo>
                        <a:pt x="0" y="150097"/>
                      </a:lnTo>
                      <a:lnTo>
                        <a:pt x="394408" y="157707"/>
                      </a:lnTo>
                      <a:lnTo>
                        <a:pt x="275415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4" name="Freeform: Shape 99"/>
                <p:cNvSpPr/>
                <p:nvPr/>
              </p:nvSpPr>
              <p:spPr>
                <a:xfrm>
                  <a:off x="6149698" y="5215816"/>
                  <a:ext cx="1586463" cy="2373441"/>
                </a:xfrm>
                <a:custGeom>
                  <a:avLst/>
                  <a:gdLst>
                    <a:gd name="connsiteX0" fmla="*/ 552450 w 552450"/>
                    <a:gd name="connsiteY0" fmla="*/ 0 h 847725"/>
                    <a:gd name="connsiteX1" fmla="*/ 0 w 552450"/>
                    <a:gd name="connsiteY1" fmla="*/ 114300 h 847725"/>
                    <a:gd name="connsiteX2" fmla="*/ 523875 w 552450"/>
                    <a:gd name="connsiteY2" fmla="*/ 847725 h 847725"/>
                    <a:gd name="connsiteX3" fmla="*/ 552450 w 552450"/>
                    <a:gd name="connsiteY3" fmla="*/ 0 h 847725"/>
                    <a:gd name="connsiteX0-1" fmla="*/ 552450 w 552450"/>
                    <a:gd name="connsiteY0-2" fmla="*/ 0 h 826497"/>
                    <a:gd name="connsiteX1-3" fmla="*/ 0 w 552450"/>
                    <a:gd name="connsiteY1-4" fmla="*/ 114300 h 826497"/>
                    <a:gd name="connsiteX2-5" fmla="*/ 502647 w 552450"/>
                    <a:gd name="connsiteY2-6" fmla="*/ 826497 h 826497"/>
                    <a:gd name="connsiteX3-7" fmla="*/ 552450 w 552450"/>
                    <a:gd name="connsiteY3-8" fmla="*/ 0 h 82649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552450" h="826497">
                      <a:moveTo>
                        <a:pt x="552450" y="0"/>
                      </a:moveTo>
                      <a:lnTo>
                        <a:pt x="0" y="114300"/>
                      </a:lnTo>
                      <a:lnTo>
                        <a:pt x="502647" y="826497"/>
                      </a:lnTo>
                      <a:lnTo>
                        <a:pt x="55245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5" name="Freeform: Shape 100"/>
                <p:cNvSpPr/>
                <p:nvPr/>
              </p:nvSpPr>
              <p:spPr>
                <a:xfrm>
                  <a:off x="9871174" y="2566277"/>
                  <a:ext cx="3530804" cy="3853064"/>
                </a:xfrm>
                <a:custGeom>
                  <a:avLst/>
                  <a:gdLst>
                    <a:gd name="connsiteX0" fmla="*/ 1019175 w 1019175"/>
                    <a:gd name="connsiteY0" fmla="*/ 0 h 1390650"/>
                    <a:gd name="connsiteX1" fmla="*/ 0 w 1019175"/>
                    <a:gd name="connsiteY1" fmla="*/ 295275 h 1390650"/>
                    <a:gd name="connsiteX2" fmla="*/ 19050 w 1019175"/>
                    <a:gd name="connsiteY2" fmla="*/ 1390650 h 1390650"/>
                    <a:gd name="connsiteX3" fmla="*/ 1019175 w 1019175"/>
                    <a:gd name="connsiteY3" fmla="*/ 0 h 1390650"/>
                    <a:gd name="connsiteX0-1" fmla="*/ 1113905 w 1113905"/>
                    <a:gd name="connsiteY0-2" fmla="*/ 0 h 1390650"/>
                    <a:gd name="connsiteX1-3" fmla="*/ 0 w 1113905"/>
                    <a:gd name="connsiteY1-4" fmla="*/ 643150 h 1390650"/>
                    <a:gd name="connsiteX2-5" fmla="*/ 113780 w 1113905"/>
                    <a:gd name="connsiteY2-6" fmla="*/ 1390650 h 1390650"/>
                    <a:gd name="connsiteX3-7" fmla="*/ 1113905 w 1113905"/>
                    <a:gd name="connsiteY3-8" fmla="*/ 0 h 1390650"/>
                    <a:gd name="connsiteX0-9" fmla="*/ 1229522 w 1229522"/>
                    <a:gd name="connsiteY0-10" fmla="*/ 0 h 1341742"/>
                    <a:gd name="connsiteX1-11" fmla="*/ 0 w 1229522"/>
                    <a:gd name="connsiteY1-12" fmla="*/ 594242 h 1341742"/>
                    <a:gd name="connsiteX2-13" fmla="*/ 113780 w 1229522"/>
                    <a:gd name="connsiteY2-14" fmla="*/ 1341742 h 1341742"/>
                    <a:gd name="connsiteX3-15" fmla="*/ 1229522 w 1229522"/>
                    <a:gd name="connsiteY3-16" fmla="*/ 0 h 13417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29522" h="1341742">
                      <a:moveTo>
                        <a:pt x="1229522" y="0"/>
                      </a:moveTo>
                      <a:lnTo>
                        <a:pt x="0" y="594242"/>
                      </a:lnTo>
                      <a:lnTo>
                        <a:pt x="113780" y="1341742"/>
                      </a:lnTo>
                      <a:lnTo>
                        <a:pt x="1229522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6" name="Freeform: Shape 101"/>
                <p:cNvSpPr/>
                <p:nvPr/>
              </p:nvSpPr>
              <p:spPr>
                <a:xfrm>
                  <a:off x="7585440" y="3324702"/>
                  <a:ext cx="2667179" cy="4626397"/>
                </a:xfrm>
                <a:custGeom>
                  <a:avLst/>
                  <a:gdLst>
                    <a:gd name="connsiteX0" fmla="*/ 528637 w 928687"/>
                    <a:gd name="connsiteY0" fmla="*/ 1628775 h 1628775"/>
                    <a:gd name="connsiteX1" fmla="*/ 0 w 928687"/>
                    <a:gd name="connsiteY1" fmla="*/ 1500188 h 1628775"/>
                    <a:gd name="connsiteX2" fmla="*/ 71437 w 928687"/>
                    <a:gd name="connsiteY2" fmla="*/ 0 h 1628775"/>
                    <a:gd name="connsiteX3" fmla="*/ 928687 w 928687"/>
                    <a:gd name="connsiteY3" fmla="*/ 1271588 h 1628775"/>
                    <a:gd name="connsiteX4" fmla="*/ 528637 w 928687"/>
                    <a:gd name="connsiteY4" fmla="*/ 1628775 h 1628775"/>
                    <a:gd name="connsiteX0-1" fmla="*/ 542925 w 942975"/>
                    <a:gd name="connsiteY0-2" fmla="*/ 1304925 h 1304925"/>
                    <a:gd name="connsiteX1-3" fmla="*/ 14288 w 942975"/>
                    <a:gd name="connsiteY1-4" fmla="*/ 1176338 h 1304925"/>
                    <a:gd name="connsiteX2-5" fmla="*/ 0 w 942975"/>
                    <a:gd name="connsiteY2-6" fmla="*/ 0 h 1304925"/>
                    <a:gd name="connsiteX3-7" fmla="*/ 942975 w 942975"/>
                    <a:gd name="connsiteY3-8" fmla="*/ 947738 h 1304925"/>
                    <a:gd name="connsiteX4-9" fmla="*/ 542925 w 942975"/>
                    <a:gd name="connsiteY4-10" fmla="*/ 1304925 h 1304925"/>
                    <a:gd name="connsiteX0-11" fmla="*/ 528637 w 928687"/>
                    <a:gd name="connsiteY0-12" fmla="*/ 1581150 h 1581150"/>
                    <a:gd name="connsiteX1-13" fmla="*/ 0 w 928687"/>
                    <a:gd name="connsiteY1-14" fmla="*/ 1452563 h 1581150"/>
                    <a:gd name="connsiteX2-15" fmla="*/ 61912 w 928687"/>
                    <a:gd name="connsiteY2-16" fmla="*/ 0 h 1581150"/>
                    <a:gd name="connsiteX3-17" fmla="*/ 928687 w 928687"/>
                    <a:gd name="connsiteY3-18" fmla="*/ 1223963 h 1581150"/>
                    <a:gd name="connsiteX4-19" fmla="*/ 528637 w 928687"/>
                    <a:gd name="connsiteY4-20" fmla="*/ 1581150 h 1581150"/>
                    <a:gd name="connsiteX0-21" fmla="*/ 528637 w 928687"/>
                    <a:gd name="connsiteY0-22" fmla="*/ 1619250 h 1619250"/>
                    <a:gd name="connsiteX1-23" fmla="*/ 0 w 928687"/>
                    <a:gd name="connsiteY1-24" fmla="*/ 1490663 h 1619250"/>
                    <a:gd name="connsiteX2-25" fmla="*/ 42862 w 928687"/>
                    <a:gd name="connsiteY2-26" fmla="*/ 0 h 1619250"/>
                    <a:gd name="connsiteX3-27" fmla="*/ 928687 w 928687"/>
                    <a:gd name="connsiteY3-28" fmla="*/ 1262063 h 1619250"/>
                    <a:gd name="connsiteX4-29" fmla="*/ 528637 w 928687"/>
                    <a:gd name="connsiteY4-30" fmla="*/ 1619250 h 1619250"/>
                    <a:gd name="connsiteX0-31" fmla="*/ 528637 w 928687"/>
                    <a:gd name="connsiteY0-32" fmla="*/ 1614196 h 1614196"/>
                    <a:gd name="connsiteX1-33" fmla="*/ 0 w 928687"/>
                    <a:gd name="connsiteY1-34" fmla="*/ 1485609 h 1614196"/>
                    <a:gd name="connsiteX2-35" fmla="*/ 47916 w 928687"/>
                    <a:gd name="connsiteY2-36" fmla="*/ 0 h 1614196"/>
                    <a:gd name="connsiteX3-37" fmla="*/ 928687 w 928687"/>
                    <a:gd name="connsiteY3-38" fmla="*/ 1257009 h 1614196"/>
                    <a:gd name="connsiteX4-39" fmla="*/ 528637 w 928687"/>
                    <a:gd name="connsiteY4-40" fmla="*/ 1614196 h 1614196"/>
                    <a:gd name="connsiteX0-41" fmla="*/ 528637 w 928687"/>
                    <a:gd name="connsiteY0-42" fmla="*/ 1442351 h 1442351"/>
                    <a:gd name="connsiteX1-43" fmla="*/ 0 w 928687"/>
                    <a:gd name="connsiteY1-44" fmla="*/ 1313764 h 1442351"/>
                    <a:gd name="connsiteX2-45" fmla="*/ 2427 w 928687"/>
                    <a:gd name="connsiteY2-46" fmla="*/ 0 h 1442351"/>
                    <a:gd name="connsiteX3-47" fmla="*/ 928687 w 928687"/>
                    <a:gd name="connsiteY3-48" fmla="*/ 1085164 h 1442351"/>
                    <a:gd name="connsiteX4-49" fmla="*/ 528637 w 928687"/>
                    <a:gd name="connsiteY4-50" fmla="*/ 1442351 h 1442351"/>
                    <a:gd name="connsiteX0-51" fmla="*/ 528637 w 928687"/>
                    <a:gd name="connsiteY0-52" fmla="*/ 1624305 h 1624305"/>
                    <a:gd name="connsiteX1-53" fmla="*/ 0 w 928687"/>
                    <a:gd name="connsiteY1-54" fmla="*/ 1495718 h 1624305"/>
                    <a:gd name="connsiteX2-55" fmla="*/ 47916 w 928687"/>
                    <a:gd name="connsiteY2-56" fmla="*/ 0 h 1624305"/>
                    <a:gd name="connsiteX3-57" fmla="*/ 928687 w 928687"/>
                    <a:gd name="connsiteY3-58" fmla="*/ 1267118 h 1624305"/>
                    <a:gd name="connsiteX4-59" fmla="*/ 528637 w 928687"/>
                    <a:gd name="connsiteY4-60" fmla="*/ 1624305 h 1624305"/>
                    <a:gd name="connsiteX0-61" fmla="*/ 528637 w 928687"/>
                    <a:gd name="connsiteY0-62" fmla="*/ 1616345 h 1616345"/>
                    <a:gd name="connsiteX1-63" fmla="*/ 0 w 928687"/>
                    <a:gd name="connsiteY1-64" fmla="*/ 1487758 h 1616345"/>
                    <a:gd name="connsiteX2-65" fmla="*/ 53223 w 928687"/>
                    <a:gd name="connsiteY2-66" fmla="*/ 0 h 1616345"/>
                    <a:gd name="connsiteX3-67" fmla="*/ 928687 w 928687"/>
                    <a:gd name="connsiteY3-68" fmla="*/ 1259158 h 1616345"/>
                    <a:gd name="connsiteX4-69" fmla="*/ 528637 w 928687"/>
                    <a:gd name="connsiteY4-70" fmla="*/ 1616345 h 1616345"/>
                    <a:gd name="connsiteX0-71" fmla="*/ 528637 w 928687"/>
                    <a:gd name="connsiteY0-72" fmla="*/ 1618998 h 1618998"/>
                    <a:gd name="connsiteX1-73" fmla="*/ 0 w 928687"/>
                    <a:gd name="connsiteY1-74" fmla="*/ 1490411 h 1618998"/>
                    <a:gd name="connsiteX2-75" fmla="*/ 55877 w 928687"/>
                    <a:gd name="connsiteY2-76" fmla="*/ 0 h 1618998"/>
                    <a:gd name="connsiteX3-77" fmla="*/ 928687 w 928687"/>
                    <a:gd name="connsiteY3-78" fmla="*/ 1261811 h 1618998"/>
                    <a:gd name="connsiteX4-79" fmla="*/ 528637 w 928687"/>
                    <a:gd name="connsiteY4-80" fmla="*/ 1618998 h 1618998"/>
                    <a:gd name="connsiteX0-81" fmla="*/ 528637 w 928687"/>
                    <a:gd name="connsiteY0-82" fmla="*/ 1611038 h 1611038"/>
                    <a:gd name="connsiteX1-83" fmla="*/ 0 w 928687"/>
                    <a:gd name="connsiteY1-84" fmla="*/ 1482451 h 1611038"/>
                    <a:gd name="connsiteX2-85" fmla="*/ 50570 w 928687"/>
                    <a:gd name="connsiteY2-86" fmla="*/ 0 h 1611038"/>
                    <a:gd name="connsiteX3-87" fmla="*/ 928687 w 928687"/>
                    <a:gd name="connsiteY3-88" fmla="*/ 1253851 h 1611038"/>
                    <a:gd name="connsiteX4-89" fmla="*/ 528637 w 928687"/>
                    <a:gd name="connsiteY4-90" fmla="*/ 1611038 h 1611038"/>
                    <a:gd name="connsiteX0-91" fmla="*/ 536444 w 936494"/>
                    <a:gd name="connsiteY0-92" fmla="*/ 1597771 h 1597771"/>
                    <a:gd name="connsiteX1-93" fmla="*/ 7807 w 936494"/>
                    <a:gd name="connsiteY1-94" fmla="*/ 1469184 h 1597771"/>
                    <a:gd name="connsiteX2-95" fmla="*/ 0 w 936494"/>
                    <a:gd name="connsiteY2-96" fmla="*/ 0 h 1597771"/>
                    <a:gd name="connsiteX3-97" fmla="*/ 936494 w 936494"/>
                    <a:gd name="connsiteY3-98" fmla="*/ 1240584 h 1597771"/>
                    <a:gd name="connsiteX4-99" fmla="*/ 536444 w 936494"/>
                    <a:gd name="connsiteY4-100" fmla="*/ 1597771 h 1597771"/>
                    <a:gd name="connsiteX0-101" fmla="*/ 528735 w 928785"/>
                    <a:gd name="connsiteY0-102" fmla="*/ 1611038 h 1611038"/>
                    <a:gd name="connsiteX1-103" fmla="*/ 98 w 928785"/>
                    <a:gd name="connsiteY1-104" fmla="*/ 1482451 h 1611038"/>
                    <a:gd name="connsiteX2-105" fmla="*/ 45361 w 928785"/>
                    <a:gd name="connsiteY2-106" fmla="*/ 0 h 1611038"/>
                    <a:gd name="connsiteX3-107" fmla="*/ 928785 w 928785"/>
                    <a:gd name="connsiteY3-108" fmla="*/ 1253851 h 1611038"/>
                    <a:gd name="connsiteX4-109" fmla="*/ 528735 w 928785"/>
                    <a:gd name="connsiteY4-110" fmla="*/ 1611038 h 16110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28785" h="1611038">
                      <a:moveTo>
                        <a:pt x="528735" y="1611038"/>
                      </a:moveTo>
                      <a:lnTo>
                        <a:pt x="98" y="1482451"/>
                      </a:lnTo>
                      <a:cubicBezTo>
                        <a:pt x="-2504" y="992723"/>
                        <a:pt x="47963" y="489728"/>
                        <a:pt x="45361" y="0"/>
                      </a:cubicBezTo>
                      <a:lnTo>
                        <a:pt x="928785" y="1253851"/>
                      </a:lnTo>
                      <a:lnTo>
                        <a:pt x="528735" y="161103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7" name="Freeform: Shape 102"/>
                <p:cNvSpPr/>
                <p:nvPr/>
              </p:nvSpPr>
              <p:spPr>
                <a:xfrm>
                  <a:off x="7708808" y="479821"/>
                  <a:ext cx="2543813" cy="6474124"/>
                </a:xfrm>
                <a:custGeom>
                  <a:avLst/>
                  <a:gdLst>
                    <a:gd name="connsiteX0" fmla="*/ 0 w 885825"/>
                    <a:gd name="connsiteY0" fmla="*/ 914400 h 2171700"/>
                    <a:gd name="connsiteX1" fmla="*/ 871538 w 885825"/>
                    <a:gd name="connsiteY1" fmla="*/ 0 h 2171700"/>
                    <a:gd name="connsiteX2" fmla="*/ 885825 w 885825"/>
                    <a:gd name="connsiteY2" fmla="*/ 2171700 h 2171700"/>
                    <a:gd name="connsiteX3" fmla="*/ 0 w 885825"/>
                    <a:gd name="connsiteY3" fmla="*/ 914400 h 2171700"/>
                    <a:gd name="connsiteX0-1" fmla="*/ 0 w 885825"/>
                    <a:gd name="connsiteY0-2" fmla="*/ 997167 h 2254467"/>
                    <a:gd name="connsiteX1-3" fmla="*/ 675879 w 885825"/>
                    <a:gd name="connsiteY1-4" fmla="*/ 0 h 2254467"/>
                    <a:gd name="connsiteX2-5" fmla="*/ 885825 w 885825"/>
                    <a:gd name="connsiteY2-6" fmla="*/ 2254467 h 2254467"/>
                    <a:gd name="connsiteX3-7" fmla="*/ 0 w 885825"/>
                    <a:gd name="connsiteY3-8" fmla="*/ 997167 h 225446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885825" h="2254467">
                      <a:moveTo>
                        <a:pt x="0" y="997167"/>
                      </a:moveTo>
                      <a:lnTo>
                        <a:pt x="675879" y="0"/>
                      </a:lnTo>
                      <a:cubicBezTo>
                        <a:pt x="680641" y="723900"/>
                        <a:pt x="881063" y="1530567"/>
                        <a:pt x="885825" y="2254467"/>
                      </a:cubicBezTo>
                      <a:lnTo>
                        <a:pt x="0" y="997167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 rot="20275744" flipH="1">
                <a:off x="11852978" y="2424207"/>
                <a:ext cx="1074020" cy="1217154"/>
                <a:chOff x="5365048" y="479821"/>
                <a:chExt cx="8036930" cy="9108010"/>
              </a:xfrm>
              <a:grpFill/>
            </p:grpSpPr>
            <p:sp>
              <p:nvSpPr>
                <p:cNvPr id="44" name="Freeform: Shape 89"/>
                <p:cNvSpPr/>
                <p:nvPr/>
              </p:nvSpPr>
              <p:spPr>
                <a:xfrm>
                  <a:off x="11674969" y="8268753"/>
                  <a:ext cx="1052700" cy="1319078"/>
                </a:xfrm>
                <a:custGeom>
                  <a:avLst/>
                  <a:gdLst>
                    <a:gd name="connsiteX0" fmla="*/ 0 w 266700"/>
                    <a:gd name="connsiteY0" fmla="*/ 0 h 438150"/>
                    <a:gd name="connsiteX1" fmla="*/ 19050 w 266700"/>
                    <a:gd name="connsiteY1" fmla="*/ 438150 h 438150"/>
                    <a:gd name="connsiteX2" fmla="*/ 266700 w 266700"/>
                    <a:gd name="connsiteY2" fmla="*/ 76200 h 438150"/>
                    <a:gd name="connsiteX3" fmla="*/ 0 w 266700"/>
                    <a:gd name="connsiteY3" fmla="*/ 0 h 438150"/>
                    <a:gd name="connsiteX0-1" fmla="*/ 0 w 366579"/>
                    <a:gd name="connsiteY0-2" fmla="*/ 0 h 459339"/>
                    <a:gd name="connsiteX1-3" fmla="*/ 366579 w 366579"/>
                    <a:gd name="connsiteY1-4" fmla="*/ 459339 h 459339"/>
                    <a:gd name="connsiteX2-5" fmla="*/ 266700 w 366579"/>
                    <a:gd name="connsiteY2-6" fmla="*/ 76200 h 459339"/>
                    <a:gd name="connsiteX3-7" fmla="*/ 0 w 366579"/>
                    <a:gd name="connsiteY3-8" fmla="*/ 0 h 4593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366579" h="459339">
                      <a:moveTo>
                        <a:pt x="0" y="0"/>
                      </a:moveTo>
                      <a:lnTo>
                        <a:pt x="366579" y="459339"/>
                      </a:lnTo>
                      <a:lnTo>
                        <a:pt x="266700" y="76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" name="Freeform: Shape 90"/>
                <p:cNvSpPr/>
                <p:nvPr/>
              </p:nvSpPr>
              <p:spPr>
                <a:xfrm>
                  <a:off x="9107326" y="6879846"/>
                  <a:ext cx="3333521" cy="1613816"/>
                </a:xfrm>
                <a:custGeom>
                  <a:avLst/>
                  <a:gdLst>
                    <a:gd name="connsiteX0" fmla="*/ 1219200 w 1219200"/>
                    <a:gd name="connsiteY0" fmla="*/ 561975 h 561975"/>
                    <a:gd name="connsiteX1" fmla="*/ 438150 w 1219200"/>
                    <a:gd name="connsiteY1" fmla="*/ 0 h 561975"/>
                    <a:gd name="connsiteX2" fmla="*/ 0 w 1219200"/>
                    <a:gd name="connsiteY2" fmla="*/ 361950 h 561975"/>
                    <a:gd name="connsiteX3" fmla="*/ 1219200 w 1219200"/>
                    <a:gd name="connsiteY3" fmla="*/ 561975 h 561975"/>
                    <a:gd name="connsiteX0-1" fmla="*/ 1158170 w 1158170"/>
                    <a:gd name="connsiteY0-2" fmla="*/ 561975 h 561975"/>
                    <a:gd name="connsiteX1-3" fmla="*/ 377120 w 1158170"/>
                    <a:gd name="connsiteY1-4" fmla="*/ 0 h 561975"/>
                    <a:gd name="connsiteX2-5" fmla="*/ 0 w 1158170"/>
                    <a:gd name="connsiteY2-6" fmla="*/ 375217 h 561975"/>
                    <a:gd name="connsiteX3-7" fmla="*/ 1158170 w 1158170"/>
                    <a:gd name="connsiteY3-8" fmla="*/ 561975 h 561975"/>
                    <a:gd name="connsiteX0-9" fmla="*/ 1160823 w 1160823"/>
                    <a:gd name="connsiteY0-10" fmla="*/ 561975 h 561975"/>
                    <a:gd name="connsiteX1-11" fmla="*/ 379773 w 1160823"/>
                    <a:gd name="connsiteY1-12" fmla="*/ 0 h 561975"/>
                    <a:gd name="connsiteX2-13" fmla="*/ 0 w 1160823"/>
                    <a:gd name="connsiteY2-14" fmla="*/ 367257 h 561975"/>
                    <a:gd name="connsiteX3-15" fmla="*/ 1160823 w 1160823"/>
                    <a:gd name="connsiteY3-16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60823" h="561975">
                      <a:moveTo>
                        <a:pt x="1160823" y="561975"/>
                      </a:moveTo>
                      <a:lnTo>
                        <a:pt x="379773" y="0"/>
                      </a:lnTo>
                      <a:lnTo>
                        <a:pt x="0" y="367257"/>
                      </a:lnTo>
                      <a:lnTo>
                        <a:pt x="1160823" y="5619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6" name="Freeform: Shape 91"/>
                <p:cNvSpPr/>
                <p:nvPr/>
              </p:nvSpPr>
              <p:spPr>
                <a:xfrm>
                  <a:off x="5365048" y="5540922"/>
                  <a:ext cx="1132617" cy="452885"/>
                </a:xfrm>
                <a:custGeom>
                  <a:avLst/>
                  <a:gdLst>
                    <a:gd name="connsiteX0" fmla="*/ 133350 w 276225"/>
                    <a:gd name="connsiteY0" fmla="*/ 0 h 200025"/>
                    <a:gd name="connsiteX1" fmla="*/ 0 w 276225"/>
                    <a:gd name="connsiteY1" fmla="*/ 200025 h 200025"/>
                    <a:gd name="connsiteX2" fmla="*/ 276225 w 276225"/>
                    <a:gd name="connsiteY2" fmla="*/ 152400 h 200025"/>
                    <a:gd name="connsiteX3" fmla="*/ 133350 w 276225"/>
                    <a:gd name="connsiteY3" fmla="*/ 0 h 200025"/>
                    <a:gd name="connsiteX0-1" fmla="*/ 157232 w 276225"/>
                    <a:gd name="connsiteY0-2" fmla="*/ 0 h 205332"/>
                    <a:gd name="connsiteX1-3" fmla="*/ 0 w 276225"/>
                    <a:gd name="connsiteY1-4" fmla="*/ 205332 h 205332"/>
                    <a:gd name="connsiteX2-5" fmla="*/ 276225 w 276225"/>
                    <a:gd name="connsiteY2-6" fmla="*/ 157707 h 205332"/>
                    <a:gd name="connsiteX3-7" fmla="*/ 157232 w 276225"/>
                    <a:gd name="connsiteY3-8" fmla="*/ 0 h 205332"/>
                    <a:gd name="connsiteX0-9" fmla="*/ 275415 w 394408"/>
                    <a:gd name="connsiteY0-10" fmla="*/ 0 h 157707"/>
                    <a:gd name="connsiteX1-11" fmla="*/ 0 w 394408"/>
                    <a:gd name="connsiteY1-12" fmla="*/ 150097 h 157707"/>
                    <a:gd name="connsiteX2-13" fmla="*/ 394408 w 394408"/>
                    <a:gd name="connsiteY2-14" fmla="*/ 157707 h 157707"/>
                    <a:gd name="connsiteX3-15" fmla="*/ 275415 w 394408"/>
                    <a:gd name="connsiteY3-16" fmla="*/ 0 h 15770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394408" h="157707">
                      <a:moveTo>
                        <a:pt x="275415" y="0"/>
                      </a:moveTo>
                      <a:lnTo>
                        <a:pt x="0" y="150097"/>
                      </a:lnTo>
                      <a:lnTo>
                        <a:pt x="394408" y="157707"/>
                      </a:lnTo>
                      <a:lnTo>
                        <a:pt x="275415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7" name="Freeform: Shape 92"/>
                <p:cNvSpPr/>
                <p:nvPr/>
              </p:nvSpPr>
              <p:spPr>
                <a:xfrm>
                  <a:off x="6149698" y="5215816"/>
                  <a:ext cx="1586463" cy="2373441"/>
                </a:xfrm>
                <a:custGeom>
                  <a:avLst/>
                  <a:gdLst>
                    <a:gd name="connsiteX0" fmla="*/ 552450 w 552450"/>
                    <a:gd name="connsiteY0" fmla="*/ 0 h 847725"/>
                    <a:gd name="connsiteX1" fmla="*/ 0 w 552450"/>
                    <a:gd name="connsiteY1" fmla="*/ 114300 h 847725"/>
                    <a:gd name="connsiteX2" fmla="*/ 523875 w 552450"/>
                    <a:gd name="connsiteY2" fmla="*/ 847725 h 847725"/>
                    <a:gd name="connsiteX3" fmla="*/ 552450 w 552450"/>
                    <a:gd name="connsiteY3" fmla="*/ 0 h 847725"/>
                    <a:gd name="connsiteX0-1" fmla="*/ 552450 w 552450"/>
                    <a:gd name="connsiteY0-2" fmla="*/ 0 h 826497"/>
                    <a:gd name="connsiteX1-3" fmla="*/ 0 w 552450"/>
                    <a:gd name="connsiteY1-4" fmla="*/ 114300 h 826497"/>
                    <a:gd name="connsiteX2-5" fmla="*/ 502647 w 552450"/>
                    <a:gd name="connsiteY2-6" fmla="*/ 826497 h 826497"/>
                    <a:gd name="connsiteX3-7" fmla="*/ 552450 w 552450"/>
                    <a:gd name="connsiteY3-8" fmla="*/ 0 h 82649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552450" h="826497">
                      <a:moveTo>
                        <a:pt x="552450" y="0"/>
                      </a:moveTo>
                      <a:lnTo>
                        <a:pt x="0" y="114300"/>
                      </a:lnTo>
                      <a:lnTo>
                        <a:pt x="502647" y="826497"/>
                      </a:lnTo>
                      <a:lnTo>
                        <a:pt x="55245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8" name="Freeform: Shape 93"/>
                <p:cNvSpPr/>
                <p:nvPr/>
              </p:nvSpPr>
              <p:spPr>
                <a:xfrm>
                  <a:off x="9871174" y="2566277"/>
                  <a:ext cx="3530804" cy="3853064"/>
                </a:xfrm>
                <a:custGeom>
                  <a:avLst/>
                  <a:gdLst>
                    <a:gd name="connsiteX0" fmla="*/ 1019175 w 1019175"/>
                    <a:gd name="connsiteY0" fmla="*/ 0 h 1390650"/>
                    <a:gd name="connsiteX1" fmla="*/ 0 w 1019175"/>
                    <a:gd name="connsiteY1" fmla="*/ 295275 h 1390650"/>
                    <a:gd name="connsiteX2" fmla="*/ 19050 w 1019175"/>
                    <a:gd name="connsiteY2" fmla="*/ 1390650 h 1390650"/>
                    <a:gd name="connsiteX3" fmla="*/ 1019175 w 1019175"/>
                    <a:gd name="connsiteY3" fmla="*/ 0 h 1390650"/>
                    <a:gd name="connsiteX0-1" fmla="*/ 1113905 w 1113905"/>
                    <a:gd name="connsiteY0-2" fmla="*/ 0 h 1390650"/>
                    <a:gd name="connsiteX1-3" fmla="*/ 0 w 1113905"/>
                    <a:gd name="connsiteY1-4" fmla="*/ 643150 h 1390650"/>
                    <a:gd name="connsiteX2-5" fmla="*/ 113780 w 1113905"/>
                    <a:gd name="connsiteY2-6" fmla="*/ 1390650 h 1390650"/>
                    <a:gd name="connsiteX3-7" fmla="*/ 1113905 w 1113905"/>
                    <a:gd name="connsiteY3-8" fmla="*/ 0 h 1390650"/>
                    <a:gd name="connsiteX0-9" fmla="*/ 1229522 w 1229522"/>
                    <a:gd name="connsiteY0-10" fmla="*/ 0 h 1341742"/>
                    <a:gd name="connsiteX1-11" fmla="*/ 0 w 1229522"/>
                    <a:gd name="connsiteY1-12" fmla="*/ 594242 h 1341742"/>
                    <a:gd name="connsiteX2-13" fmla="*/ 113780 w 1229522"/>
                    <a:gd name="connsiteY2-14" fmla="*/ 1341742 h 1341742"/>
                    <a:gd name="connsiteX3-15" fmla="*/ 1229522 w 1229522"/>
                    <a:gd name="connsiteY3-16" fmla="*/ 0 h 13417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29522" h="1341742">
                      <a:moveTo>
                        <a:pt x="1229522" y="0"/>
                      </a:moveTo>
                      <a:lnTo>
                        <a:pt x="0" y="594242"/>
                      </a:lnTo>
                      <a:lnTo>
                        <a:pt x="113780" y="1341742"/>
                      </a:lnTo>
                      <a:lnTo>
                        <a:pt x="1229522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9" name="Freeform: Shape 94"/>
                <p:cNvSpPr/>
                <p:nvPr/>
              </p:nvSpPr>
              <p:spPr>
                <a:xfrm>
                  <a:off x="7585440" y="3324702"/>
                  <a:ext cx="2667179" cy="4626397"/>
                </a:xfrm>
                <a:custGeom>
                  <a:avLst/>
                  <a:gdLst>
                    <a:gd name="connsiteX0" fmla="*/ 528637 w 928687"/>
                    <a:gd name="connsiteY0" fmla="*/ 1628775 h 1628775"/>
                    <a:gd name="connsiteX1" fmla="*/ 0 w 928687"/>
                    <a:gd name="connsiteY1" fmla="*/ 1500188 h 1628775"/>
                    <a:gd name="connsiteX2" fmla="*/ 71437 w 928687"/>
                    <a:gd name="connsiteY2" fmla="*/ 0 h 1628775"/>
                    <a:gd name="connsiteX3" fmla="*/ 928687 w 928687"/>
                    <a:gd name="connsiteY3" fmla="*/ 1271588 h 1628775"/>
                    <a:gd name="connsiteX4" fmla="*/ 528637 w 928687"/>
                    <a:gd name="connsiteY4" fmla="*/ 1628775 h 1628775"/>
                    <a:gd name="connsiteX0-1" fmla="*/ 542925 w 942975"/>
                    <a:gd name="connsiteY0-2" fmla="*/ 1304925 h 1304925"/>
                    <a:gd name="connsiteX1-3" fmla="*/ 14288 w 942975"/>
                    <a:gd name="connsiteY1-4" fmla="*/ 1176338 h 1304925"/>
                    <a:gd name="connsiteX2-5" fmla="*/ 0 w 942975"/>
                    <a:gd name="connsiteY2-6" fmla="*/ 0 h 1304925"/>
                    <a:gd name="connsiteX3-7" fmla="*/ 942975 w 942975"/>
                    <a:gd name="connsiteY3-8" fmla="*/ 947738 h 1304925"/>
                    <a:gd name="connsiteX4-9" fmla="*/ 542925 w 942975"/>
                    <a:gd name="connsiteY4-10" fmla="*/ 1304925 h 1304925"/>
                    <a:gd name="connsiteX0-11" fmla="*/ 528637 w 928687"/>
                    <a:gd name="connsiteY0-12" fmla="*/ 1581150 h 1581150"/>
                    <a:gd name="connsiteX1-13" fmla="*/ 0 w 928687"/>
                    <a:gd name="connsiteY1-14" fmla="*/ 1452563 h 1581150"/>
                    <a:gd name="connsiteX2-15" fmla="*/ 61912 w 928687"/>
                    <a:gd name="connsiteY2-16" fmla="*/ 0 h 1581150"/>
                    <a:gd name="connsiteX3-17" fmla="*/ 928687 w 928687"/>
                    <a:gd name="connsiteY3-18" fmla="*/ 1223963 h 1581150"/>
                    <a:gd name="connsiteX4-19" fmla="*/ 528637 w 928687"/>
                    <a:gd name="connsiteY4-20" fmla="*/ 1581150 h 1581150"/>
                    <a:gd name="connsiteX0-21" fmla="*/ 528637 w 928687"/>
                    <a:gd name="connsiteY0-22" fmla="*/ 1619250 h 1619250"/>
                    <a:gd name="connsiteX1-23" fmla="*/ 0 w 928687"/>
                    <a:gd name="connsiteY1-24" fmla="*/ 1490663 h 1619250"/>
                    <a:gd name="connsiteX2-25" fmla="*/ 42862 w 928687"/>
                    <a:gd name="connsiteY2-26" fmla="*/ 0 h 1619250"/>
                    <a:gd name="connsiteX3-27" fmla="*/ 928687 w 928687"/>
                    <a:gd name="connsiteY3-28" fmla="*/ 1262063 h 1619250"/>
                    <a:gd name="connsiteX4-29" fmla="*/ 528637 w 928687"/>
                    <a:gd name="connsiteY4-30" fmla="*/ 1619250 h 1619250"/>
                    <a:gd name="connsiteX0-31" fmla="*/ 528637 w 928687"/>
                    <a:gd name="connsiteY0-32" fmla="*/ 1614196 h 1614196"/>
                    <a:gd name="connsiteX1-33" fmla="*/ 0 w 928687"/>
                    <a:gd name="connsiteY1-34" fmla="*/ 1485609 h 1614196"/>
                    <a:gd name="connsiteX2-35" fmla="*/ 47916 w 928687"/>
                    <a:gd name="connsiteY2-36" fmla="*/ 0 h 1614196"/>
                    <a:gd name="connsiteX3-37" fmla="*/ 928687 w 928687"/>
                    <a:gd name="connsiteY3-38" fmla="*/ 1257009 h 1614196"/>
                    <a:gd name="connsiteX4-39" fmla="*/ 528637 w 928687"/>
                    <a:gd name="connsiteY4-40" fmla="*/ 1614196 h 1614196"/>
                    <a:gd name="connsiteX0-41" fmla="*/ 528637 w 928687"/>
                    <a:gd name="connsiteY0-42" fmla="*/ 1442351 h 1442351"/>
                    <a:gd name="connsiteX1-43" fmla="*/ 0 w 928687"/>
                    <a:gd name="connsiteY1-44" fmla="*/ 1313764 h 1442351"/>
                    <a:gd name="connsiteX2-45" fmla="*/ 2427 w 928687"/>
                    <a:gd name="connsiteY2-46" fmla="*/ 0 h 1442351"/>
                    <a:gd name="connsiteX3-47" fmla="*/ 928687 w 928687"/>
                    <a:gd name="connsiteY3-48" fmla="*/ 1085164 h 1442351"/>
                    <a:gd name="connsiteX4-49" fmla="*/ 528637 w 928687"/>
                    <a:gd name="connsiteY4-50" fmla="*/ 1442351 h 1442351"/>
                    <a:gd name="connsiteX0-51" fmla="*/ 528637 w 928687"/>
                    <a:gd name="connsiteY0-52" fmla="*/ 1624305 h 1624305"/>
                    <a:gd name="connsiteX1-53" fmla="*/ 0 w 928687"/>
                    <a:gd name="connsiteY1-54" fmla="*/ 1495718 h 1624305"/>
                    <a:gd name="connsiteX2-55" fmla="*/ 47916 w 928687"/>
                    <a:gd name="connsiteY2-56" fmla="*/ 0 h 1624305"/>
                    <a:gd name="connsiteX3-57" fmla="*/ 928687 w 928687"/>
                    <a:gd name="connsiteY3-58" fmla="*/ 1267118 h 1624305"/>
                    <a:gd name="connsiteX4-59" fmla="*/ 528637 w 928687"/>
                    <a:gd name="connsiteY4-60" fmla="*/ 1624305 h 1624305"/>
                    <a:gd name="connsiteX0-61" fmla="*/ 528637 w 928687"/>
                    <a:gd name="connsiteY0-62" fmla="*/ 1616345 h 1616345"/>
                    <a:gd name="connsiteX1-63" fmla="*/ 0 w 928687"/>
                    <a:gd name="connsiteY1-64" fmla="*/ 1487758 h 1616345"/>
                    <a:gd name="connsiteX2-65" fmla="*/ 53223 w 928687"/>
                    <a:gd name="connsiteY2-66" fmla="*/ 0 h 1616345"/>
                    <a:gd name="connsiteX3-67" fmla="*/ 928687 w 928687"/>
                    <a:gd name="connsiteY3-68" fmla="*/ 1259158 h 1616345"/>
                    <a:gd name="connsiteX4-69" fmla="*/ 528637 w 928687"/>
                    <a:gd name="connsiteY4-70" fmla="*/ 1616345 h 1616345"/>
                    <a:gd name="connsiteX0-71" fmla="*/ 528637 w 928687"/>
                    <a:gd name="connsiteY0-72" fmla="*/ 1618998 h 1618998"/>
                    <a:gd name="connsiteX1-73" fmla="*/ 0 w 928687"/>
                    <a:gd name="connsiteY1-74" fmla="*/ 1490411 h 1618998"/>
                    <a:gd name="connsiteX2-75" fmla="*/ 55877 w 928687"/>
                    <a:gd name="connsiteY2-76" fmla="*/ 0 h 1618998"/>
                    <a:gd name="connsiteX3-77" fmla="*/ 928687 w 928687"/>
                    <a:gd name="connsiteY3-78" fmla="*/ 1261811 h 1618998"/>
                    <a:gd name="connsiteX4-79" fmla="*/ 528637 w 928687"/>
                    <a:gd name="connsiteY4-80" fmla="*/ 1618998 h 1618998"/>
                    <a:gd name="connsiteX0-81" fmla="*/ 528637 w 928687"/>
                    <a:gd name="connsiteY0-82" fmla="*/ 1611038 h 1611038"/>
                    <a:gd name="connsiteX1-83" fmla="*/ 0 w 928687"/>
                    <a:gd name="connsiteY1-84" fmla="*/ 1482451 h 1611038"/>
                    <a:gd name="connsiteX2-85" fmla="*/ 50570 w 928687"/>
                    <a:gd name="connsiteY2-86" fmla="*/ 0 h 1611038"/>
                    <a:gd name="connsiteX3-87" fmla="*/ 928687 w 928687"/>
                    <a:gd name="connsiteY3-88" fmla="*/ 1253851 h 1611038"/>
                    <a:gd name="connsiteX4-89" fmla="*/ 528637 w 928687"/>
                    <a:gd name="connsiteY4-90" fmla="*/ 1611038 h 1611038"/>
                    <a:gd name="connsiteX0-91" fmla="*/ 536444 w 936494"/>
                    <a:gd name="connsiteY0-92" fmla="*/ 1597771 h 1597771"/>
                    <a:gd name="connsiteX1-93" fmla="*/ 7807 w 936494"/>
                    <a:gd name="connsiteY1-94" fmla="*/ 1469184 h 1597771"/>
                    <a:gd name="connsiteX2-95" fmla="*/ 0 w 936494"/>
                    <a:gd name="connsiteY2-96" fmla="*/ 0 h 1597771"/>
                    <a:gd name="connsiteX3-97" fmla="*/ 936494 w 936494"/>
                    <a:gd name="connsiteY3-98" fmla="*/ 1240584 h 1597771"/>
                    <a:gd name="connsiteX4-99" fmla="*/ 536444 w 936494"/>
                    <a:gd name="connsiteY4-100" fmla="*/ 1597771 h 1597771"/>
                    <a:gd name="connsiteX0-101" fmla="*/ 528735 w 928785"/>
                    <a:gd name="connsiteY0-102" fmla="*/ 1611038 h 1611038"/>
                    <a:gd name="connsiteX1-103" fmla="*/ 98 w 928785"/>
                    <a:gd name="connsiteY1-104" fmla="*/ 1482451 h 1611038"/>
                    <a:gd name="connsiteX2-105" fmla="*/ 45361 w 928785"/>
                    <a:gd name="connsiteY2-106" fmla="*/ 0 h 1611038"/>
                    <a:gd name="connsiteX3-107" fmla="*/ 928785 w 928785"/>
                    <a:gd name="connsiteY3-108" fmla="*/ 1253851 h 1611038"/>
                    <a:gd name="connsiteX4-109" fmla="*/ 528735 w 928785"/>
                    <a:gd name="connsiteY4-110" fmla="*/ 1611038 h 16110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28785" h="1611038">
                      <a:moveTo>
                        <a:pt x="528735" y="1611038"/>
                      </a:moveTo>
                      <a:lnTo>
                        <a:pt x="98" y="1482451"/>
                      </a:lnTo>
                      <a:cubicBezTo>
                        <a:pt x="-2504" y="992723"/>
                        <a:pt x="47963" y="489728"/>
                        <a:pt x="45361" y="0"/>
                      </a:cubicBezTo>
                      <a:lnTo>
                        <a:pt x="928785" y="1253851"/>
                      </a:lnTo>
                      <a:lnTo>
                        <a:pt x="528735" y="161103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0" name="Freeform: Shape 95"/>
                <p:cNvSpPr/>
                <p:nvPr/>
              </p:nvSpPr>
              <p:spPr>
                <a:xfrm>
                  <a:off x="7708808" y="479821"/>
                  <a:ext cx="2543813" cy="6474124"/>
                </a:xfrm>
                <a:custGeom>
                  <a:avLst/>
                  <a:gdLst>
                    <a:gd name="connsiteX0" fmla="*/ 0 w 885825"/>
                    <a:gd name="connsiteY0" fmla="*/ 914400 h 2171700"/>
                    <a:gd name="connsiteX1" fmla="*/ 871538 w 885825"/>
                    <a:gd name="connsiteY1" fmla="*/ 0 h 2171700"/>
                    <a:gd name="connsiteX2" fmla="*/ 885825 w 885825"/>
                    <a:gd name="connsiteY2" fmla="*/ 2171700 h 2171700"/>
                    <a:gd name="connsiteX3" fmla="*/ 0 w 885825"/>
                    <a:gd name="connsiteY3" fmla="*/ 914400 h 2171700"/>
                    <a:gd name="connsiteX0-1" fmla="*/ 0 w 885825"/>
                    <a:gd name="connsiteY0-2" fmla="*/ 997167 h 2254467"/>
                    <a:gd name="connsiteX1-3" fmla="*/ 675879 w 885825"/>
                    <a:gd name="connsiteY1-4" fmla="*/ 0 h 2254467"/>
                    <a:gd name="connsiteX2-5" fmla="*/ 885825 w 885825"/>
                    <a:gd name="connsiteY2-6" fmla="*/ 2254467 h 2254467"/>
                    <a:gd name="connsiteX3-7" fmla="*/ 0 w 885825"/>
                    <a:gd name="connsiteY3-8" fmla="*/ 997167 h 225446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885825" h="2254467">
                      <a:moveTo>
                        <a:pt x="0" y="997167"/>
                      </a:moveTo>
                      <a:lnTo>
                        <a:pt x="675879" y="0"/>
                      </a:lnTo>
                      <a:cubicBezTo>
                        <a:pt x="680641" y="723900"/>
                        <a:pt x="881063" y="1530567"/>
                        <a:pt x="885825" y="2254467"/>
                      </a:cubicBezTo>
                      <a:lnTo>
                        <a:pt x="0" y="997167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 rot="21043784" flipH="1">
                <a:off x="12949687" y="4848328"/>
                <a:ext cx="885221" cy="609671"/>
                <a:chOff x="3667032" y="1708483"/>
                <a:chExt cx="8105829" cy="5582653"/>
              </a:xfrm>
              <a:grpFill/>
            </p:grpSpPr>
            <p:sp>
              <p:nvSpPr>
                <p:cNvPr id="37" name="Freeform: Shape 82"/>
                <p:cNvSpPr/>
                <p:nvPr/>
              </p:nvSpPr>
              <p:spPr>
                <a:xfrm>
                  <a:off x="9698517" y="2576706"/>
                  <a:ext cx="2074344" cy="1084322"/>
                </a:xfrm>
                <a:custGeom>
                  <a:avLst/>
                  <a:gdLst>
                    <a:gd name="connsiteX0" fmla="*/ 757990 w 757990"/>
                    <a:gd name="connsiteY0" fmla="*/ 228600 h 264695"/>
                    <a:gd name="connsiteX1" fmla="*/ 288758 w 757990"/>
                    <a:gd name="connsiteY1" fmla="*/ 0 h 264695"/>
                    <a:gd name="connsiteX2" fmla="*/ 0 w 757990"/>
                    <a:gd name="connsiteY2" fmla="*/ 264695 h 264695"/>
                    <a:gd name="connsiteX3" fmla="*/ 757990 w 757990"/>
                    <a:gd name="connsiteY3" fmla="*/ 228600 h 264695"/>
                    <a:gd name="connsiteX0-1" fmla="*/ 753988 w 753988"/>
                    <a:gd name="connsiteY0-2" fmla="*/ 288628 h 288628"/>
                    <a:gd name="connsiteX1-3" fmla="*/ 288758 w 753988"/>
                    <a:gd name="connsiteY1-4" fmla="*/ 0 h 288628"/>
                    <a:gd name="connsiteX2-5" fmla="*/ 0 w 753988"/>
                    <a:gd name="connsiteY2-6" fmla="*/ 264695 h 288628"/>
                    <a:gd name="connsiteX3-7" fmla="*/ 753988 w 753988"/>
                    <a:gd name="connsiteY3-8" fmla="*/ 288628 h 288628"/>
                    <a:gd name="connsiteX0-9" fmla="*/ 753988 w 753988"/>
                    <a:gd name="connsiteY0-10" fmla="*/ 288628 h 324723"/>
                    <a:gd name="connsiteX1-11" fmla="*/ 288758 w 753988"/>
                    <a:gd name="connsiteY1-12" fmla="*/ 0 h 324723"/>
                    <a:gd name="connsiteX2-13" fmla="*/ 0 w 753988"/>
                    <a:gd name="connsiteY2-14" fmla="*/ 324723 h 324723"/>
                    <a:gd name="connsiteX3-15" fmla="*/ 753988 w 753988"/>
                    <a:gd name="connsiteY3-16" fmla="*/ 288628 h 324723"/>
                    <a:gd name="connsiteX0-17" fmla="*/ 681954 w 681954"/>
                    <a:gd name="connsiteY0-18" fmla="*/ 396679 h 396679"/>
                    <a:gd name="connsiteX1-19" fmla="*/ 288758 w 681954"/>
                    <a:gd name="connsiteY1-20" fmla="*/ 0 h 396679"/>
                    <a:gd name="connsiteX2-21" fmla="*/ 0 w 681954"/>
                    <a:gd name="connsiteY2-22" fmla="*/ 324723 h 396679"/>
                    <a:gd name="connsiteX3-23" fmla="*/ 681954 w 681954"/>
                    <a:gd name="connsiteY3-24" fmla="*/ 396679 h 396679"/>
                    <a:gd name="connsiteX0-25" fmla="*/ 798009 w 798009"/>
                    <a:gd name="connsiteY0-26" fmla="*/ 324645 h 324723"/>
                    <a:gd name="connsiteX1-27" fmla="*/ 288758 w 798009"/>
                    <a:gd name="connsiteY1-28" fmla="*/ 0 h 324723"/>
                    <a:gd name="connsiteX2-29" fmla="*/ 0 w 798009"/>
                    <a:gd name="connsiteY2-30" fmla="*/ 324723 h 324723"/>
                    <a:gd name="connsiteX3-31" fmla="*/ 798009 w 798009"/>
                    <a:gd name="connsiteY3-32" fmla="*/ 324645 h 324723"/>
                    <a:gd name="connsiteX0-33" fmla="*/ 798009 w 798009"/>
                    <a:gd name="connsiteY0-34" fmla="*/ 324645 h 324645"/>
                    <a:gd name="connsiteX1-35" fmla="*/ 288758 w 798009"/>
                    <a:gd name="connsiteY1-36" fmla="*/ 0 h 324645"/>
                    <a:gd name="connsiteX2-37" fmla="*/ 0 w 798009"/>
                    <a:gd name="connsiteY2-38" fmla="*/ 208668 h 324645"/>
                    <a:gd name="connsiteX3-39" fmla="*/ 798009 w 798009"/>
                    <a:gd name="connsiteY3-40" fmla="*/ 324645 h 324645"/>
                    <a:gd name="connsiteX0-41" fmla="*/ 689958 w 689958"/>
                    <a:gd name="connsiteY0-42" fmla="*/ 360662 h 360662"/>
                    <a:gd name="connsiteX1-43" fmla="*/ 288758 w 689958"/>
                    <a:gd name="connsiteY1-44" fmla="*/ 0 h 360662"/>
                    <a:gd name="connsiteX2-45" fmla="*/ 0 w 689958"/>
                    <a:gd name="connsiteY2-46" fmla="*/ 208668 h 360662"/>
                    <a:gd name="connsiteX3-47" fmla="*/ 689958 w 689958"/>
                    <a:gd name="connsiteY3-48" fmla="*/ 360662 h 3606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689958" h="360662">
                      <a:moveTo>
                        <a:pt x="689958" y="360662"/>
                      </a:moveTo>
                      <a:lnTo>
                        <a:pt x="288758" y="0"/>
                      </a:lnTo>
                      <a:lnTo>
                        <a:pt x="0" y="208668"/>
                      </a:lnTo>
                      <a:lnTo>
                        <a:pt x="689958" y="36066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8" name="Freeform: Shape 83"/>
                <p:cNvSpPr/>
                <p:nvPr/>
              </p:nvSpPr>
              <p:spPr>
                <a:xfrm>
                  <a:off x="8589117" y="2576628"/>
                  <a:ext cx="1989499" cy="976664"/>
                </a:xfrm>
                <a:custGeom>
                  <a:avLst/>
                  <a:gdLst>
                    <a:gd name="connsiteX0" fmla="*/ 661737 w 661737"/>
                    <a:gd name="connsiteY0" fmla="*/ 0 h 324853"/>
                    <a:gd name="connsiteX1" fmla="*/ 360947 w 661737"/>
                    <a:gd name="connsiteY1" fmla="*/ 324853 h 324853"/>
                    <a:gd name="connsiteX2" fmla="*/ 0 w 661737"/>
                    <a:gd name="connsiteY2" fmla="*/ 36095 h 324853"/>
                    <a:gd name="connsiteX3" fmla="*/ 661737 w 661737"/>
                    <a:gd name="connsiteY3" fmla="*/ 0 h 324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1737" h="324853">
                      <a:moveTo>
                        <a:pt x="661737" y="0"/>
                      </a:moveTo>
                      <a:lnTo>
                        <a:pt x="360947" y="324853"/>
                      </a:lnTo>
                      <a:lnTo>
                        <a:pt x="0" y="36095"/>
                      </a:lnTo>
                      <a:lnTo>
                        <a:pt x="661737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9" name="Freeform: Shape 84"/>
                <p:cNvSpPr/>
                <p:nvPr/>
              </p:nvSpPr>
              <p:spPr>
                <a:xfrm>
                  <a:off x="3667032" y="1708483"/>
                  <a:ext cx="1121354" cy="723455"/>
                </a:xfrm>
                <a:custGeom>
                  <a:avLst/>
                  <a:gdLst>
                    <a:gd name="connsiteX0" fmla="*/ 0 w 372979"/>
                    <a:gd name="connsiteY0" fmla="*/ 240632 h 240632"/>
                    <a:gd name="connsiteX1" fmla="*/ 204537 w 372979"/>
                    <a:gd name="connsiteY1" fmla="*/ 0 h 240632"/>
                    <a:gd name="connsiteX2" fmla="*/ 372979 w 372979"/>
                    <a:gd name="connsiteY2" fmla="*/ 120316 h 240632"/>
                    <a:gd name="connsiteX3" fmla="*/ 0 w 372979"/>
                    <a:gd name="connsiteY3" fmla="*/ 240632 h 240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979" h="240632">
                      <a:moveTo>
                        <a:pt x="0" y="240632"/>
                      </a:moveTo>
                      <a:lnTo>
                        <a:pt x="204537" y="0"/>
                      </a:lnTo>
                      <a:lnTo>
                        <a:pt x="372979" y="120316"/>
                      </a:lnTo>
                      <a:lnTo>
                        <a:pt x="0" y="24063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0" name="Freeform: Shape 85"/>
                <p:cNvSpPr/>
                <p:nvPr/>
              </p:nvSpPr>
              <p:spPr>
                <a:xfrm>
                  <a:off x="6683920" y="3191564"/>
                  <a:ext cx="1627771" cy="4087516"/>
                </a:xfrm>
                <a:custGeom>
                  <a:avLst/>
                  <a:gdLst>
                    <a:gd name="connsiteX0" fmla="*/ 541421 w 541421"/>
                    <a:gd name="connsiteY0" fmla="*/ 12032 h 1359569"/>
                    <a:gd name="connsiteX1" fmla="*/ 156410 w 541421"/>
                    <a:gd name="connsiteY1" fmla="*/ 1359569 h 1359569"/>
                    <a:gd name="connsiteX2" fmla="*/ 0 w 541421"/>
                    <a:gd name="connsiteY2" fmla="*/ 0 h 1359569"/>
                    <a:gd name="connsiteX3" fmla="*/ 541421 w 541421"/>
                    <a:gd name="connsiteY3" fmla="*/ 12032 h 1359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421" h="1359569">
                      <a:moveTo>
                        <a:pt x="541421" y="12032"/>
                      </a:moveTo>
                      <a:lnTo>
                        <a:pt x="156410" y="1359569"/>
                      </a:lnTo>
                      <a:lnTo>
                        <a:pt x="0" y="0"/>
                      </a:lnTo>
                      <a:lnTo>
                        <a:pt x="541421" y="1203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1" name="Freeform: Shape 86"/>
                <p:cNvSpPr/>
                <p:nvPr/>
              </p:nvSpPr>
              <p:spPr>
                <a:xfrm>
                  <a:off x="4296520" y="1708483"/>
                  <a:ext cx="1917154" cy="1917154"/>
                </a:xfrm>
                <a:custGeom>
                  <a:avLst/>
                  <a:gdLst>
                    <a:gd name="connsiteX0" fmla="*/ 0 w 637674"/>
                    <a:gd name="connsiteY0" fmla="*/ 0 h 637674"/>
                    <a:gd name="connsiteX1" fmla="*/ 553453 w 637674"/>
                    <a:gd name="connsiteY1" fmla="*/ 48127 h 637674"/>
                    <a:gd name="connsiteX2" fmla="*/ 637674 w 637674"/>
                    <a:gd name="connsiteY2" fmla="*/ 637674 h 637674"/>
                    <a:gd name="connsiteX3" fmla="*/ 0 w 637674"/>
                    <a:gd name="connsiteY3" fmla="*/ 0 h 637674"/>
                    <a:gd name="connsiteX0-1" fmla="*/ 0 w 637674"/>
                    <a:gd name="connsiteY0-2" fmla="*/ 0 h 637674"/>
                    <a:gd name="connsiteX1-3" fmla="*/ 537445 w 637674"/>
                    <a:gd name="connsiteY1-4" fmla="*/ 16112 h 637674"/>
                    <a:gd name="connsiteX2-5" fmla="*/ 637674 w 637674"/>
                    <a:gd name="connsiteY2-6" fmla="*/ 637674 h 637674"/>
                    <a:gd name="connsiteX3-7" fmla="*/ 0 w 637674"/>
                    <a:gd name="connsiteY3-8" fmla="*/ 0 h 63767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637674" h="637674">
                      <a:moveTo>
                        <a:pt x="0" y="0"/>
                      </a:moveTo>
                      <a:lnTo>
                        <a:pt x="537445" y="16112"/>
                      </a:lnTo>
                      <a:lnTo>
                        <a:pt x="637674" y="6376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2" name="Freeform: Shape 87"/>
                <p:cNvSpPr/>
                <p:nvPr/>
              </p:nvSpPr>
              <p:spPr>
                <a:xfrm>
                  <a:off x="7479717" y="2106307"/>
                  <a:ext cx="2206536" cy="1434953"/>
                </a:xfrm>
                <a:custGeom>
                  <a:avLst/>
                  <a:gdLst>
                    <a:gd name="connsiteX0" fmla="*/ 168442 w 733927"/>
                    <a:gd name="connsiteY0" fmla="*/ 0 h 493295"/>
                    <a:gd name="connsiteX1" fmla="*/ 733927 w 733927"/>
                    <a:gd name="connsiteY1" fmla="*/ 493295 h 493295"/>
                    <a:gd name="connsiteX2" fmla="*/ 0 w 733927"/>
                    <a:gd name="connsiteY2" fmla="*/ 457200 h 493295"/>
                    <a:gd name="connsiteX3" fmla="*/ 168442 w 733927"/>
                    <a:gd name="connsiteY3" fmla="*/ 0 h 493295"/>
                    <a:gd name="connsiteX0-1" fmla="*/ 196455 w 733927"/>
                    <a:gd name="connsiteY0-2" fmla="*/ 0 h 477287"/>
                    <a:gd name="connsiteX1-3" fmla="*/ 733927 w 733927"/>
                    <a:gd name="connsiteY1-4" fmla="*/ 477287 h 477287"/>
                    <a:gd name="connsiteX2-5" fmla="*/ 0 w 733927"/>
                    <a:gd name="connsiteY2-6" fmla="*/ 441192 h 477287"/>
                    <a:gd name="connsiteX3-7" fmla="*/ 196455 w 733927"/>
                    <a:gd name="connsiteY3-8" fmla="*/ 0 h 47728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33927" h="477287">
                      <a:moveTo>
                        <a:pt x="196455" y="0"/>
                      </a:moveTo>
                      <a:lnTo>
                        <a:pt x="733927" y="477287"/>
                      </a:lnTo>
                      <a:lnTo>
                        <a:pt x="0" y="441192"/>
                      </a:lnTo>
                      <a:lnTo>
                        <a:pt x="196455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3" name="Freeform: Shape 88"/>
                <p:cNvSpPr/>
                <p:nvPr/>
              </p:nvSpPr>
              <p:spPr>
                <a:xfrm>
                  <a:off x="5888120" y="1744657"/>
                  <a:ext cx="2170362" cy="5546479"/>
                </a:xfrm>
                <a:custGeom>
                  <a:avLst/>
                  <a:gdLst>
                    <a:gd name="connsiteX0" fmla="*/ 0 w 721895"/>
                    <a:gd name="connsiteY0" fmla="*/ 0 h 1844842"/>
                    <a:gd name="connsiteX1" fmla="*/ 176463 w 721895"/>
                    <a:gd name="connsiteY1" fmla="*/ 1844842 h 1844842"/>
                    <a:gd name="connsiteX2" fmla="*/ 721895 w 721895"/>
                    <a:gd name="connsiteY2" fmla="*/ 112295 h 1844842"/>
                    <a:gd name="connsiteX3" fmla="*/ 0 w 721895"/>
                    <a:gd name="connsiteY3" fmla="*/ 0 h 1844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895" h="1844842">
                      <a:moveTo>
                        <a:pt x="0" y="0"/>
                      </a:moveTo>
                      <a:lnTo>
                        <a:pt x="176463" y="1844842"/>
                      </a:lnTo>
                      <a:lnTo>
                        <a:pt x="721895" y="112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1043784" flipH="1">
                <a:off x="9098407" y="3250270"/>
                <a:ext cx="740471" cy="509978"/>
                <a:chOff x="3667032" y="1708483"/>
                <a:chExt cx="8105829" cy="5582653"/>
              </a:xfrm>
              <a:grpFill/>
            </p:grpSpPr>
            <p:sp>
              <p:nvSpPr>
                <p:cNvPr id="30" name="Freeform: Shape 75"/>
                <p:cNvSpPr/>
                <p:nvPr/>
              </p:nvSpPr>
              <p:spPr>
                <a:xfrm>
                  <a:off x="9698517" y="2576706"/>
                  <a:ext cx="2074344" cy="1084322"/>
                </a:xfrm>
                <a:custGeom>
                  <a:avLst/>
                  <a:gdLst>
                    <a:gd name="connsiteX0" fmla="*/ 757990 w 757990"/>
                    <a:gd name="connsiteY0" fmla="*/ 228600 h 264695"/>
                    <a:gd name="connsiteX1" fmla="*/ 288758 w 757990"/>
                    <a:gd name="connsiteY1" fmla="*/ 0 h 264695"/>
                    <a:gd name="connsiteX2" fmla="*/ 0 w 757990"/>
                    <a:gd name="connsiteY2" fmla="*/ 264695 h 264695"/>
                    <a:gd name="connsiteX3" fmla="*/ 757990 w 757990"/>
                    <a:gd name="connsiteY3" fmla="*/ 228600 h 264695"/>
                    <a:gd name="connsiteX0-1" fmla="*/ 753988 w 753988"/>
                    <a:gd name="connsiteY0-2" fmla="*/ 288628 h 288628"/>
                    <a:gd name="connsiteX1-3" fmla="*/ 288758 w 753988"/>
                    <a:gd name="connsiteY1-4" fmla="*/ 0 h 288628"/>
                    <a:gd name="connsiteX2-5" fmla="*/ 0 w 753988"/>
                    <a:gd name="connsiteY2-6" fmla="*/ 264695 h 288628"/>
                    <a:gd name="connsiteX3-7" fmla="*/ 753988 w 753988"/>
                    <a:gd name="connsiteY3-8" fmla="*/ 288628 h 288628"/>
                    <a:gd name="connsiteX0-9" fmla="*/ 753988 w 753988"/>
                    <a:gd name="connsiteY0-10" fmla="*/ 288628 h 324723"/>
                    <a:gd name="connsiteX1-11" fmla="*/ 288758 w 753988"/>
                    <a:gd name="connsiteY1-12" fmla="*/ 0 h 324723"/>
                    <a:gd name="connsiteX2-13" fmla="*/ 0 w 753988"/>
                    <a:gd name="connsiteY2-14" fmla="*/ 324723 h 324723"/>
                    <a:gd name="connsiteX3-15" fmla="*/ 753988 w 753988"/>
                    <a:gd name="connsiteY3-16" fmla="*/ 288628 h 324723"/>
                    <a:gd name="connsiteX0-17" fmla="*/ 681954 w 681954"/>
                    <a:gd name="connsiteY0-18" fmla="*/ 396679 h 396679"/>
                    <a:gd name="connsiteX1-19" fmla="*/ 288758 w 681954"/>
                    <a:gd name="connsiteY1-20" fmla="*/ 0 h 396679"/>
                    <a:gd name="connsiteX2-21" fmla="*/ 0 w 681954"/>
                    <a:gd name="connsiteY2-22" fmla="*/ 324723 h 396679"/>
                    <a:gd name="connsiteX3-23" fmla="*/ 681954 w 681954"/>
                    <a:gd name="connsiteY3-24" fmla="*/ 396679 h 396679"/>
                    <a:gd name="connsiteX0-25" fmla="*/ 798009 w 798009"/>
                    <a:gd name="connsiteY0-26" fmla="*/ 324645 h 324723"/>
                    <a:gd name="connsiteX1-27" fmla="*/ 288758 w 798009"/>
                    <a:gd name="connsiteY1-28" fmla="*/ 0 h 324723"/>
                    <a:gd name="connsiteX2-29" fmla="*/ 0 w 798009"/>
                    <a:gd name="connsiteY2-30" fmla="*/ 324723 h 324723"/>
                    <a:gd name="connsiteX3-31" fmla="*/ 798009 w 798009"/>
                    <a:gd name="connsiteY3-32" fmla="*/ 324645 h 324723"/>
                    <a:gd name="connsiteX0-33" fmla="*/ 798009 w 798009"/>
                    <a:gd name="connsiteY0-34" fmla="*/ 324645 h 324645"/>
                    <a:gd name="connsiteX1-35" fmla="*/ 288758 w 798009"/>
                    <a:gd name="connsiteY1-36" fmla="*/ 0 h 324645"/>
                    <a:gd name="connsiteX2-37" fmla="*/ 0 w 798009"/>
                    <a:gd name="connsiteY2-38" fmla="*/ 208668 h 324645"/>
                    <a:gd name="connsiteX3-39" fmla="*/ 798009 w 798009"/>
                    <a:gd name="connsiteY3-40" fmla="*/ 324645 h 324645"/>
                    <a:gd name="connsiteX0-41" fmla="*/ 689958 w 689958"/>
                    <a:gd name="connsiteY0-42" fmla="*/ 360662 h 360662"/>
                    <a:gd name="connsiteX1-43" fmla="*/ 288758 w 689958"/>
                    <a:gd name="connsiteY1-44" fmla="*/ 0 h 360662"/>
                    <a:gd name="connsiteX2-45" fmla="*/ 0 w 689958"/>
                    <a:gd name="connsiteY2-46" fmla="*/ 208668 h 360662"/>
                    <a:gd name="connsiteX3-47" fmla="*/ 689958 w 689958"/>
                    <a:gd name="connsiteY3-48" fmla="*/ 360662 h 3606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689958" h="360662">
                      <a:moveTo>
                        <a:pt x="689958" y="360662"/>
                      </a:moveTo>
                      <a:lnTo>
                        <a:pt x="288758" y="0"/>
                      </a:lnTo>
                      <a:lnTo>
                        <a:pt x="0" y="208668"/>
                      </a:lnTo>
                      <a:lnTo>
                        <a:pt x="689958" y="36066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1" name="Freeform: Shape 76"/>
                <p:cNvSpPr/>
                <p:nvPr/>
              </p:nvSpPr>
              <p:spPr>
                <a:xfrm>
                  <a:off x="8589117" y="2576628"/>
                  <a:ext cx="1989499" cy="976664"/>
                </a:xfrm>
                <a:custGeom>
                  <a:avLst/>
                  <a:gdLst>
                    <a:gd name="connsiteX0" fmla="*/ 661737 w 661737"/>
                    <a:gd name="connsiteY0" fmla="*/ 0 h 324853"/>
                    <a:gd name="connsiteX1" fmla="*/ 360947 w 661737"/>
                    <a:gd name="connsiteY1" fmla="*/ 324853 h 324853"/>
                    <a:gd name="connsiteX2" fmla="*/ 0 w 661737"/>
                    <a:gd name="connsiteY2" fmla="*/ 36095 h 324853"/>
                    <a:gd name="connsiteX3" fmla="*/ 661737 w 661737"/>
                    <a:gd name="connsiteY3" fmla="*/ 0 h 324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1737" h="324853">
                      <a:moveTo>
                        <a:pt x="661737" y="0"/>
                      </a:moveTo>
                      <a:lnTo>
                        <a:pt x="360947" y="324853"/>
                      </a:lnTo>
                      <a:lnTo>
                        <a:pt x="0" y="36095"/>
                      </a:lnTo>
                      <a:lnTo>
                        <a:pt x="661737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2" name="Freeform: Shape 77"/>
                <p:cNvSpPr/>
                <p:nvPr/>
              </p:nvSpPr>
              <p:spPr>
                <a:xfrm>
                  <a:off x="3667032" y="1708483"/>
                  <a:ext cx="1121354" cy="723455"/>
                </a:xfrm>
                <a:custGeom>
                  <a:avLst/>
                  <a:gdLst>
                    <a:gd name="connsiteX0" fmla="*/ 0 w 372979"/>
                    <a:gd name="connsiteY0" fmla="*/ 240632 h 240632"/>
                    <a:gd name="connsiteX1" fmla="*/ 204537 w 372979"/>
                    <a:gd name="connsiteY1" fmla="*/ 0 h 240632"/>
                    <a:gd name="connsiteX2" fmla="*/ 372979 w 372979"/>
                    <a:gd name="connsiteY2" fmla="*/ 120316 h 240632"/>
                    <a:gd name="connsiteX3" fmla="*/ 0 w 372979"/>
                    <a:gd name="connsiteY3" fmla="*/ 240632 h 240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979" h="240632">
                      <a:moveTo>
                        <a:pt x="0" y="240632"/>
                      </a:moveTo>
                      <a:lnTo>
                        <a:pt x="204537" y="0"/>
                      </a:lnTo>
                      <a:lnTo>
                        <a:pt x="372979" y="120316"/>
                      </a:lnTo>
                      <a:lnTo>
                        <a:pt x="0" y="24063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3" name="Freeform: Shape 78"/>
                <p:cNvSpPr/>
                <p:nvPr/>
              </p:nvSpPr>
              <p:spPr>
                <a:xfrm>
                  <a:off x="6683920" y="3191564"/>
                  <a:ext cx="1627771" cy="4087516"/>
                </a:xfrm>
                <a:custGeom>
                  <a:avLst/>
                  <a:gdLst>
                    <a:gd name="connsiteX0" fmla="*/ 541421 w 541421"/>
                    <a:gd name="connsiteY0" fmla="*/ 12032 h 1359569"/>
                    <a:gd name="connsiteX1" fmla="*/ 156410 w 541421"/>
                    <a:gd name="connsiteY1" fmla="*/ 1359569 h 1359569"/>
                    <a:gd name="connsiteX2" fmla="*/ 0 w 541421"/>
                    <a:gd name="connsiteY2" fmla="*/ 0 h 1359569"/>
                    <a:gd name="connsiteX3" fmla="*/ 541421 w 541421"/>
                    <a:gd name="connsiteY3" fmla="*/ 12032 h 1359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421" h="1359569">
                      <a:moveTo>
                        <a:pt x="541421" y="12032"/>
                      </a:moveTo>
                      <a:lnTo>
                        <a:pt x="156410" y="1359569"/>
                      </a:lnTo>
                      <a:lnTo>
                        <a:pt x="0" y="0"/>
                      </a:lnTo>
                      <a:lnTo>
                        <a:pt x="541421" y="1203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4" name="Freeform: Shape 79"/>
                <p:cNvSpPr/>
                <p:nvPr/>
              </p:nvSpPr>
              <p:spPr>
                <a:xfrm>
                  <a:off x="4296520" y="1708483"/>
                  <a:ext cx="1917154" cy="1917154"/>
                </a:xfrm>
                <a:custGeom>
                  <a:avLst/>
                  <a:gdLst>
                    <a:gd name="connsiteX0" fmla="*/ 0 w 637674"/>
                    <a:gd name="connsiteY0" fmla="*/ 0 h 637674"/>
                    <a:gd name="connsiteX1" fmla="*/ 553453 w 637674"/>
                    <a:gd name="connsiteY1" fmla="*/ 48127 h 637674"/>
                    <a:gd name="connsiteX2" fmla="*/ 637674 w 637674"/>
                    <a:gd name="connsiteY2" fmla="*/ 637674 h 637674"/>
                    <a:gd name="connsiteX3" fmla="*/ 0 w 637674"/>
                    <a:gd name="connsiteY3" fmla="*/ 0 h 637674"/>
                    <a:gd name="connsiteX0-1" fmla="*/ 0 w 637674"/>
                    <a:gd name="connsiteY0-2" fmla="*/ 0 h 637674"/>
                    <a:gd name="connsiteX1-3" fmla="*/ 537445 w 637674"/>
                    <a:gd name="connsiteY1-4" fmla="*/ 16112 h 637674"/>
                    <a:gd name="connsiteX2-5" fmla="*/ 637674 w 637674"/>
                    <a:gd name="connsiteY2-6" fmla="*/ 637674 h 637674"/>
                    <a:gd name="connsiteX3-7" fmla="*/ 0 w 637674"/>
                    <a:gd name="connsiteY3-8" fmla="*/ 0 h 63767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637674" h="637674">
                      <a:moveTo>
                        <a:pt x="0" y="0"/>
                      </a:moveTo>
                      <a:lnTo>
                        <a:pt x="537445" y="16112"/>
                      </a:lnTo>
                      <a:lnTo>
                        <a:pt x="637674" y="6376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5" name="Freeform: Shape 80"/>
                <p:cNvSpPr/>
                <p:nvPr/>
              </p:nvSpPr>
              <p:spPr>
                <a:xfrm>
                  <a:off x="7479717" y="2106307"/>
                  <a:ext cx="2206536" cy="1434953"/>
                </a:xfrm>
                <a:custGeom>
                  <a:avLst/>
                  <a:gdLst>
                    <a:gd name="connsiteX0" fmla="*/ 168442 w 733927"/>
                    <a:gd name="connsiteY0" fmla="*/ 0 h 493295"/>
                    <a:gd name="connsiteX1" fmla="*/ 733927 w 733927"/>
                    <a:gd name="connsiteY1" fmla="*/ 493295 h 493295"/>
                    <a:gd name="connsiteX2" fmla="*/ 0 w 733927"/>
                    <a:gd name="connsiteY2" fmla="*/ 457200 h 493295"/>
                    <a:gd name="connsiteX3" fmla="*/ 168442 w 733927"/>
                    <a:gd name="connsiteY3" fmla="*/ 0 h 493295"/>
                    <a:gd name="connsiteX0-1" fmla="*/ 196455 w 733927"/>
                    <a:gd name="connsiteY0-2" fmla="*/ 0 h 477287"/>
                    <a:gd name="connsiteX1-3" fmla="*/ 733927 w 733927"/>
                    <a:gd name="connsiteY1-4" fmla="*/ 477287 h 477287"/>
                    <a:gd name="connsiteX2-5" fmla="*/ 0 w 733927"/>
                    <a:gd name="connsiteY2-6" fmla="*/ 441192 h 477287"/>
                    <a:gd name="connsiteX3-7" fmla="*/ 196455 w 733927"/>
                    <a:gd name="connsiteY3-8" fmla="*/ 0 h 47728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33927" h="477287">
                      <a:moveTo>
                        <a:pt x="196455" y="0"/>
                      </a:moveTo>
                      <a:lnTo>
                        <a:pt x="733927" y="477287"/>
                      </a:lnTo>
                      <a:lnTo>
                        <a:pt x="0" y="441192"/>
                      </a:lnTo>
                      <a:lnTo>
                        <a:pt x="196455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6" name="Freeform: Shape 81"/>
                <p:cNvSpPr/>
                <p:nvPr/>
              </p:nvSpPr>
              <p:spPr>
                <a:xfrm>
                  <a:off x="5888120" y="1744657"/>
                  <a:ext cx="2170362" cy="5546479"/>
                </a:xfrm>
                <a:custGeom>
                  <a:avLst/>
                  <a:gdLst>
                    <a:gd name="connsiteX0" fmla="*/ 0 w 721895"/>
                    <a:gd name="connsiteY0" fmla="*/ 0 h 1844842"/>
                    <a:gd name="connsiteX1" fmla="*/ 176463 w 721895"/>
                    <a:gd name="connsiteY1" fmla="*/ 1844842 h 1844842"/>
                    <a:gd name="connsiteX2" fmla="*/ 721895 w 721895"/>
                    <a:gd name="connsiteY2" fmla="*/ 112295 h 1844842"/>
                    <a:gd name="connsiteX3" fmla="*/ 0 w 721895"/>
                    <a:gd name="connsiteY3" fmla="*/ 0 h 1844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895" h="1844842">
                      <a:moveTo>
                        <a:pt x="0" y="0"/>
                      </a:moveTo>
                      <a:lnTo>
                        <a:pt x="176463" y="1844842"/>
                      </a:lnTo>
                      <a:lnTo>
                        <a:pt x="721895" y="112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20275744" flipH="1">
                <a:off x="12999428" y="1262387"/>
                <a:ext cx="1627254" cy="1844118"/>
                <a:chOff x="5365048" y="479821"/>
                <a:chExt cx="8036930" cy="9108010"/>
              </a:xfrm>
              <a:grpFill/>
            </p:grpSpPr>
            <p:sp>
              <p:nvSpPr>
                <p:cNvPr id="23" name="Freeform: Shape 68"/>
                <p:cNvSpPr/>
                <p:nvPr/>
              </p:nvSpPr>
              <p:spPr>
                <a:xfrm>
                  <a:off x="11674969" y="8268753"/>
                  <a:ext cx="1052700" cy="1319078"/>
                </a:xfrm>
                <a:custGeom>
                  <a:avLst/>
                  <a:gdLst>
                    <a:gd name="connsiteX0" fmla="*/ 0 w 266700"/>
                    <a:gd name="connsiteY0" fmla="*/ 0 h 438150"/>
                    <a:gd name="connsiteX1" fmla="*/ 19050 w 266700"/>
                    <a:gd name="connsiteY1" fmla="*/ 438150 h 438150"/>
                    <a:gd name="connsiteX2" fmla="*/ 266700 w 266700"/>
                    <a:gd name="connsiteY2" fmla="*/ 76200 h 438150"/>
                    <a:gd name="connsiteX3" fmla="*/ 0 w 266700"/>
                    <a:gd name="connsiteY3" fmla="*/ 0 h 438150"/>
                    <a:gd name="connsiteX0-1" fmla="*/ 0 w 366579"/>
                    <a:gd name="connsiteY0-2" fmla="*/ 0 h 459339"/>
                    <a:gd name="connsiteX1-3" fmla="*/ 366579 w 366579"/>
                    <a:gd name="connsiteY1-4" fmla="*/ 459339 h 459339"/>
                    <a:gd name="connsiteX2-5" fmla="*/ 266700 w 366579"/>
                    <a:gd name="connsiteY2-6" fmla="*/ 76200 h 459339"/>
                    <a:gd name="connsiteX3-7" fmla="*/ 0 w 366579"/>
                    <a:gd name="connsiteY3-8" fmla="*/ 0 h 4593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366579" h="459339">
                      <a:moveTo>
                        <a:pt x="0" y="0"/>
                      </a:moveTo>
                      <a:lnTo>
                        <a:pt x="366579" y="459339"/>
                      </a:lnTo>
                      <a:lnTo>
                        <a:pt x="266700" y="76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4" name="Freeform: Shape 69"/>
                <p:cNvSpPr/>
                <p:nvPr/>
              </p:nvSpPr>
              <p:spPr>
                <a:xfrm>
                  <a:off x="9107326" y="6879846"/>
                  <a:ext cx="3333521" cy="1613816"/>
                </a:xfrm>
                <a:custGeom>
                  <a:avLst/>
                  <a:gdLst>
                    <a:gd name="connsiteX0" fmla="*/ 1219200 w 1219200"/>
                    <a:gd name="connsiteY0" fmla="*/ 561975 h 561975"/>
                    <a:gd name="connsiteX1" fmla="*/ 438150 w 1219200"/>
                    <a:gd name="connsiteY1" fmla="*/ 0 h 561975"/>
                    <a:gd name="connsiteX2" fmla="*/ 0 w 1219200"/>
                    <a:gd name="connsiteY2" fmla="*/ 361950 h 561975"/>
                    <a:gd name="connsiteX3" fmla="*/ 1219200 w 1219200"/>
                    <a:gd name="connsiteY3" fmla="*/ 561975 h 561975"/>
                    <a:gd name="connsiteX0-1" fmla="*/ 1158170 w 1158170"/>
                    <a:gd name="connsiteY0-2" fmla="*/ 561975 h 561975"/>
                    <a:gd name="connsiteX1-3" fmla="*/ 377120 w 1158170"/>
                    <a:gd name="connsiteY1-4" fmla="*/ 0 h 561975"/>
                    <a:gd name="connsiteX2-5" fmla="*/ 0 w 1158170"/>
                    <a:gd name="connsiteY2-6" fmla="*/ 375217 h 561975"/>
                    <a:gd name="connsiteX3-7" fmla="*/ 1158170 w 1158170"/>
                    <a:gd name="connsiteY3-8" fmla="*/ 561975 h 561975"/>
                    <a:gd name="connsiteX0-9" fmla="*/ 1160823 w 1160823"/>
                    <a:gd name="connsiteY0-10" fmla="*/ 561975 h 561975"/>
                    <a:gd name="connsiteX1-11" fmla="*/ 379773 w 1160823"/>
                    <a:gd name="connsiteY1-12" fmla="*/ 0 h 561975"/>
                    <a:gd name="connsiteX2-13" fmla="*/ 0 w 1160823"/>
                    <a:gd name="connsiteY2-14" fmla="*/ 367257 h 561975"/>
                    <a:gd name="connsiteX3-15" fmla="*/ 1160823 w 1160823"/>
                    <a:gd name="connsiteY3-16" fmla="*/ 561975 h 56197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60823" h="561975">
                      <a:moveTo>
                        <a:pt x="1160823" y="561975"/>
                      </a:moveTo>
                      <a:lnTo>
                        <a:pt x="379773" y="0"/>
                      </a:lnTo>
                      <a:lnTo>
                        <a:pt x="0" y="367257"/>
                      </a:lnTo>
                      <a:lnTo>
                        <a:pt x="1160823" y="5619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5" name="Freeform: Shape 70"/>
                <p:cNvSpPr/>
                <p:nvPr/>
              </p:nvSpPr>
              <p:spPr>
                <a:xfrm>
                  <a:off x="5365048" y="5540922"/>
                  <a:ext cx="1132617" cy="452885"/>
                </a:xfrm>
                <a:custGeom>
                  <a:avLst/>
                  <a:gdLst>
                    <a:gd name="connsiteX0" fmla="*/ 133350 w 276225"/>
                    <a:gd name="connsiteY0" fmla="*/ 0 h 200025"/>
                    <a:gd name="connsiteX1" fmla="*/ 0 w 276225"/>
                    <a:gd name="connsiteY1" fmla="*/ 200025 h 200025"/>
                    <a:gd name="connsiteX2" fmla="*/ 276225 w 276225"/>
                    <a:gd name="connsiteY2" fmla="*/ 152400 h 200025"/>
                    <a:gd name="connsiteX3" fmla="*/ 133350 w 276225"/>
                    <a:gd name="connsiteY3" fmla="*/ 0 h 200025"/>
                    <a:gd name="connsiteX0-1" fmla="*/ 157232 w 276225"/>
                    <a:gd name="connsiteY0-2" fmla="*/ 0 h 205332"/>
                    <a:gd name="connsiteX1-3" fmla="*/ 0 w 276225"/>
                    <a:gd name="connsiteY1-4" fmla="*/ 205332 h 205332"/>
                    <a:gd name="connsiteX2-5" fmla="*/ 276225 w 276225"/>
                    <a:gd name="connsiteY2-6" fmla="*/ 157707 h 205332"/>
                    <a:gd name="connsiteX3-7" fmla="*/ 157232 w 276225"/>
                    <a:gd name="connsiteY3-8" fmla="*/ 0 h 205332"/>
                    <a:gd name="connsiteX0-9" fmla="*/ 275415 w 394408"/>
                    <a:gd name="connsiteY0-10" fmla="*/ 0 h 157707"/>
                    <a:gd name="connsiteX1-11" fmla="*/ 0 w 394408"/>
                    <a:gd name="connsiteY1-12" fmla="*/ 150097 h 157707"/>
                    <a:gd name="connsiteX2-13" fmla="*/ 394408 w 394408"/>
                    <a:gd name="connsiteY2-14" fmla="*/ 157707 h 157707"/>
                    <a:gd name="connsiteX3-15" fmla="*/ 275415 w 394408"/>
                    <a:gd name="connsiteY3-16" fmla="*/ 0 h 15770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394408" h="157707">
                      <a:moveTo>
                        <a:pt x="275415" y="0"/>
                      </a:moveTo>
                      <a:lnTo>
                        <a:pt x="0" y="150097"/>
                      </a:lnTo>
                      <a:lnTo>
                        <a:pt x="394408" y="157707"/>
                      </a:lnTo>
                      <a:lnTo>
                        <a:pt x="275415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6" name="Freeform: Shape 71"/>
                <p:cNvSpPr/>
                <p:nvPr/>
              </p:nvSpPr>
              <p:spPr>
                <a:xfrm>
                  <a:off x="6149698" y="5215816"/>
                  <a:ext cx="1586463" cy="2373441"/>
                </a:xfrm>
                <a:custGeom>
                  <a:avLst/>
                  <a:gdLst>
                    <a:gd name="connsiteX0" fmla="*/ 552450 w 552450"/>
                    <a:gd name="connsiteY0" fmla="*/ 0 h 847725"/>
                    <a:gd name="connsiteX1" fmla="*/ 0 w 552450"/>
                    <a:gd name="connsiteY1" fmla="*/ 114300 h 847725"/>
                    <a:gd name="connsiteX2" fmla="*/ 523875 w 552450"/>
                    <a:gd name="connsiteY2" fmla="*/ 847725 h 847725"/>
                    <a:gd name="connsiteX3" fmla="*/ 552450 w 552450"/>
                    <a:gd name="connsiteY3" fmla="*/ 0 h 847725"/>
                    <a:gd name="connsiteX0-1" fmla="*/ 552450 w 552450"/>
                    <a:gd name="connsiteY0-2" fmla="*/ 0 h 826497"/>
                    <a:gd name="connsiteX1-3" fmla="*/ 0 w 552450"/>
                    <a:gd name="connsiteY1-4" fmla="*/ 114300 h 826497"/>
                    <a:gd name="connsiteX2-5" fmla="*/ 502647 w 552450"/>
                    <a:gd name="connsiteY2-6" fmla="*/ 826497 h 826497"/>
                    <a:gd name="connsiteX3-7" fmla="*/ 552450 w 552450"/>
                    <a:gd name="connsiteY3-8" fmla="*/ 0 h 82649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552450" h="826497">
                      <a:moveTo>
                        <a:pt x="552450" y="0"/>
                      </a:moveTo>
                      <a:lnTo>
                        <a:pt x="0" y="114300"/>
                      </a:lnTo>
                      <a:lnTo>
                        <a:pt x="502647" y="826497"/>
                      </a:lnTo>
                      <a:lnTo>
                        <a:pt x="55245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7" name="Freeform: Shape 72"/>
                <p:cNvSpPr/>
                <p:nvPr/>
              </p:nvSpPr>
              <p:spPr>
                <a:xfrm>
                  <a:off x="9871174" y="2566277"/>
                  <a:ext cx="3530804" cy="3853064"/>
                </a:xfrm>
                <a:custGeom>
                  <a:avLst/>
                  <a:gdLst>
                    <a:gd name="connsiteX0" fmla="*/ 1019175 w 1019175"/>
                    <a:gd name="connsiteY0" fmla="*/ 0 h 1390650"/>
                    <a:gd name="connsiteX1" fmla="*/ 0 w 1019175"/>
                    <a:gd name="connsiteY1" fmla="*/ 295275 h 1390650"/>
                    <a:gd name="connsiteX2" fmla="*/ 19050 w 1019175"/>
                    <a:gd name="connsiteY2" fmla="*/ 1390650 h 1390650"/>
                    <a:gd name="connsiteX3" fmla="*/ 1019175 w 1019175"/>
                    <a:gd name="connsiteY3" fmla="*/ 0 h 1390650"/>
                    <a:gd name="connsiteX0-1" fmla="*/ 1113905 w 1113905"/>
                    <a:gd name="connsiteY0-2" fmla="*/ 0 h 1390650"/>
                    <a:gd name="connsiteX1-3" fmla="*/ 0 w 1113905"/>
                    <a:gd name="connsiteY1-4" fmla="*/ 643150 h 1390650"/>
                    <a:gd name="connsiteX2-5" fmla="*/ 113780 w 1113905"/>
                    <a:gd name="connsiteY2-6" fmla="*/ 1390650 h 1390650"/>
                    <a:gd name="connsiteX3-7" fmla="*/ 1113905 w 1113905"/>
                    <a:gd name="connsiteY3-8" fmla="*/ 0 h 1390650"/>
                    <a:gd name="connsiteX0-9" fmla="*/ 1229522 w 1229522"/>
                    <a:gd name="connsiteY0-10" fmla="*/ 0 h 1341742"/>
                    <a:gd name="connsiteX1-11" fmla="*/ 0 w 1229522"/>
                    <a:gd name="connsiteY1-12" fmla="*/ 594242 h 1341742"/>
                    <a:gd name="connsiteX2-13" fmla="*/ 113780 w 1229522"/>
                    <a:gd name="connsiteY2-14" fmla="*/ 1341742 h 1341742"/>
                    <a:gd name="connsiteX3-15" fmla="*/ 1229522 w 1229522"/>
                    <a:gd name="connsiteY3-16" fmla="*/ 0 h 134174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229522" h="1341742">
                      <a:moveTo>
                        <a:pt x="1229522" y="0"/>
                      </a:moveTo>
                      <a:lnTo>
                        <a:pt x="0" y="594242"/>
                      </a:lnTo>
                      <a:lnTo>
                        <a:pt x="113780" y="1341742"/>
                      </a:lnTo>
                      <a:lnTo>
                        <a:pt x="1229522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8" name="Freeform: Shape 73"/>
                <p:cNvSpPr/>
                <p:nvPr/>
              </p:nvSpPr>
              <p:spPr>
                <a:xfrm>
                  <a:off x="7585440" y="3324702"/>
                  <a:ext cx="2667179" cy="4626397"/>
                </a:xfrm>
                <a:custGeom>
                  <a:avLst/>
                  <a:gdLst>
                    <a:gd name="connsiteX0" fmla="*/ 528637 w 928687"/>
                    <a:gd name="connsiteY0" fmla="*/ 1628775 h 1628775"/>
                    <a:gd name="connsiteX1" fmla="*/ 0 w 928687"/>
                    <a:gd name="connsiteY1" fmla="*/ 1500188 h 1628775"/>
                    <a:gd name="connsiteX2" fmla="*/ 71437 w 928687"/>
                    <a:gd name="connsiteY2" fmla="*/ 0 h 1628775"/>
                    <a:gd name="connsiteX3" fmla="*/ 928687 w 928687"/>
                    <a:gd name="connsiteY3" fmla="*/ 1271588 h 1628775"/>
                    <a:gd name="connsiteX4" fmla="*/ 528637 w 928687"/>
                    <a:gd name="connsiteY4" fmla="*/ 1628775 h 1628775"/>
                    <a:gd name="connsiteX0-1" fmla="*/ 542925 w 942975"/>
                    <a:gd name="connsiteY0-2" fmla="*/ 1304925 h 1304925"/>
                    <a:gd name="connsiteX1-3" fmla="*/ 14288 w 942975"/>
                    <a:gd name="connsiteY1-4" fmla="*/ 1176338 h 1304925"/>
                    <a:gd name="connsiteX2-5" fmla="*/ 0 w 942975"/>
                    <a:gd name="connsiteY2-6" fmla="*/ 0 h 1304925"/>
                    <a:gd name="connsiteX3-7" fmla="*/ 942975 w 942975"/>
                    <a:gd name="connsiteY3-8" fmla="*/ 947738 h 1304925"/>
                    <a:gd name="connsiteX4-9" fmla="*/ 542925 w 942975"/>
                    <a:gd name="connsiteY4-10" fmla="*/ 1304925 h 1304925"/>
                    <a:gd name="connsiteX0-11" fmla="*/ 528637 w 928687"/>
                    <a:gd name="connsiteY0-12" fmla="*/ 1581150 h 1581150"/>
                    <a:gd name="connsiteX1-13" fmla="*/ 0 w 928687"/>
                    <a:gd name="connsiteY1-14" fmla="*/ 1452563 h 1581150"/>
                    <a:gd name="connsiteX2-15" fmla="*/ 61912 w 928687"/>
                    <a:gd name="connsiteY2-16" fmla="*/ 0 h 1581150"/>
                    <a:gd name="connsiteX3-17" fmla="*/ 928687 w 928687"/>
                    <a:gd name="connsiteY3-18" fmla="*/ 1223963 h 1581150"/>
                    <a:gd name="connsiteX4-19" fmla="*/ 528637 w 928687"/>
                    <a:gd name="connsiteY4-20" fmla="*/ 1581150 h 1581150"/>
                    <a:gd name="connsiteX0-21" fmla="*/ 528637 w 928687"/>
                    <a:gd name="connsiteY0-22" fmla="*/ 1619250 h 1619250"/>
                    <a:gd name="connsiteX1-23" fmla="*/ 0 w 928687"/>
                    <a:gd name="connsiteY1-24" fmla="*/ 1490663 h 1619250"/>
                    <a:gd name="connsiteX2-25" fmla="*/ 42862 w 928687"/>
                    <a:gd name="connsiteY2-26" fmla="*/ 0 h 1619250"/>
                    <a:gd name="connsiteX3-27" fmla="*/ 928687 w 928687"/>
                    <a:gd name="connsiteY3-28" fmla="*/ 1262063 h 1619250"/>
                    <a:gd name="connsiteX4-29" fmla="*/ 528637 w 928687"/>
                    <a:gd name="connsiteY4-30" fmla="*/ 1619250 h 1619250"/>
                    <a:gd name="connsiteX0-31" fmla="*/ 528637 w 928687"/>
                    <a:gd name="connsiteY0-32" fmla="*/ 1614196 h 1614196"/>
                    <a:gd name="connsiteX1-33" fmla="*/ 0 w 928687"/>
                    <a:gd name="connsiteY1-34" fmla="*/ 1485609 h 1614196"/>
                    <a:gd name="connsiteX2-35" fmla="*/ 47916 w 928687"/>
                    <a:gd name="connsiteY2-36" fmla="*/ 0 h 1614196"/>
                    <a:gd name="connsiteX3-37" fmla="*/ 928687 w 928687"/>
                    <a:gd name="connsiteY3-38" fmla="*/ 1257009 h 1614196"/>
                    <a:gd name="connsiteX4-39" fmla="*/ 528637 w 928687"/>
                    <a:gd name="connsiteY4-40" fmla="*/ 1614196 h 1614196"/>
                    <a:gd name="connsiteX0-41" fmla="*/ 528637 w 928687"/>
                    <a:gd name="connsiteY0-42" fmla="*/ 1442351 h 1442351"/>
                    <a:gd name="connsiteX1-43" fmla="*/ 0 w 928687"/>
                    <a:gd name="connsiteY1-44" fmla="*/ 1313764 h 1442351"/>
                    <a:gd name="connsiteX2-45" fmla="*/ 2427 w 928687"/>
                    <a:gd name="connsiteY2-46" fmla="*/ 0 h 1442351"/>
                    <a:gd name="connsiteX3-47" fmla="*/ 928687 w 928687"/>
                    <a:gd name="connsiteY3-48" fmla="*/ 1085164 h 1442351"/>
                    <a:gd name="connsiteX4-49" fmla="*/ 528637 w 928687"/>
                    <a:gd name="connsiteY4-50" fmla="*/ 1442351 h 1442351"/>
                    <a:gd name="connsiteX0-51" fmla="*/ 528637 w 928687"/>
                    <a:gd name="connsiteY0-52" fmla="*/ 1624305 h 1624305"/>
                    <a:gd name="connsiteX1-53" fmla="*/ 0 w 928687"/>
                    <a:gd name="connsiteY1-54" fmla="*/ 1495718 h 1624305"/>
                    <a:gd name="connsiteX2-55" fmla="*/ 47916 w 928687"/>
                    <a:gd name="connsiteY2-56" fmla="*/ 0 h 1624305"/>
                    <a:gd name="connsiteX3-57" fmla="*/ 928687 w 928687"/>
                    <a:gd name="connsiteY3-58" fmla="*/ 1267118 h 1624305"/>
                    <a:gd name="connsiteX4-59" fmla="*/ 528637 w 928687"/>
                    <a:gd name="connsiteY4-60" fmla="*/ 1624305 h 1624305"/>
                    <a:gd name="connsiteX0-61" fmla="*/ 528637 w 928687"/>
                    <a:gd name="connsiteY0-62" fmla="*/ 1616345 h 1616345"/>
                    <a:gd name="connsiteX1-63" fmla="*/ 0 w 928687"/>
                    <a:gd name="connsiteY1-64" fmla="*/ 1487758 h 1616345"/>
                    <a:gd name="connsiteX2-65" fmla="*/ 53223 w 928687"/>
                    <a:gd name="connsiteY2-66" fmla="*/ 0 h 1616345"/>
                    <a:gd name="connsiteX3-67" fmla="*/ 928687 w 928687"/>
                    <a:gd name="connsiteY3-68" fmla="*/ 1259158 h 1616345"/>
                    <a:gd name="connsiteX4-69" fmla="*/ 528637 w 928687"/>
                    <a:gd name="connsiteY4-70" fmla="*/ 1616345 h 1616345"/>
                    <a:gd name="connsiteX0-71" fmla="*/ 528637 w 928687"/>
                    <a:gd name="connsiteY0-72" fmla="*/ 1618998 h 1618998"/>
                    <a:gd name="connsiteX1-73" fmla="*/ 0 w 928687"/>
                    <a:gd name="connsiteY1-74" fmla="*/ 1490411 h 1618998"/>
                    <a:gd name="connsiteX2-75" fmla="*/ 55877 w 928687"/>
                    <a:gd name="connsiteY2-76" fmla="*/ 0 h 1618998"/>
                    <a:gd name="connsiteX3-77" fmla="*/ 928687 w 928687"/>
                    <a:gd name="connsiteY3-78" fmla="*/ 1261811 h 1618998"/>
                    <a:gd name="connsiteX4-79" fmla="*/ 528637 w 928687"/>
                    <a:gd name="connsiteY4-80" fmla="*/ 1618998 h 1618998"/>
                    <a:gd name="connsiteX0-81" fmla="*/ 528637 w 928687"/>
                    <a:gd name="connsiteY0-82" fmla="*/ 1611038 h 1611038"/>
                    <a:gd name="connsiteX1-83" fmla="*/ 0 w 928687"/>
                    <a:gd name="connsiteY1-84" fmla="*/ 1482451 h 1611038"/>
                    <a:gd name="connsiteX2-85" fmla="*/ 50570 w 928687"/>
                    <a:gd name="connsiteY2-86" fmla="*/ 0 h 1611038"/>
                    <a:gd name="connsiteX3-87" fmla="*/ 928687 w 928687"/>
                    <a:gd name="connsiteY3-88" fmla="*/ 1253851 h 1611038"/>
                    <a:gd name="connsiteX4-89" fmla="*/ 528637 w 928687"/>
                    <a:gd name="connsiteY4-90" fmla="*/ 1611038 h 1611038"/>
                    <a:gd name="connsiteX0-91" fmla="*/ 536444 w 936494"/>
                    <a:gd name="connsiteY0-92" fmla="*/ 1597771 h 1597771"/>
                    <a:gd name="connsiteX1-93" fmla="*/ 7807 w 936494"/>
                    <a:gd name="connsiteY1-94" fmla="*/ 1469184 h 1597771"/>
                    <a:gd name="connsiteX2-95" fmla="*/ 0 w 936494"/>
                    <a:gd name="connsiteY2-96" fmla="*/ 0 h 1597771"/>
                    <a:gd name="connsiteX3-97" fmla="*/ 936494 w 936494"/>
                    <a:gd name="connsiteY3-98" fmla="*/ 1240584 h 1597771"/>
                    <a:gd name="connsiteX4-99" fmla="*/ 536444 w 936494"/>
                    <a:gd name="connsiteY4-100" fmla="*/ 1597771 h 1597771"/>
                    <a:gd name="connsiteX0-101" fmla="*/ 528735 w 928785"/>
                    <a:gd name="connsiteY0-102" fmla="*/ 1611038 h 1611038"/>
                    <a:gd name="connsiteX1-103" fmla="*/ 98 w 928785"/>
                    <a:gd name="connsiteY1-104" fmla="*/ 1482451 h 1611038"/>
                    <a:gd name="connsiteX2-105" fmla="*/ 45361 w 928785"/>
                    <a:gd name="connsiteY2-106" fmla="*/ 0 h 1611038"/>
                    <a:gd name="connsiteX3-107" fmla="*/ 928785 w 928785"/>
                    <a:gd name="connsiteY3-108" fmla="*/ 1253851 h 1611038"/>
                    <a:gd name="connsiteX4-109" fmla="*/ 528735 w 928785"/>
                    <a:gd name="connsiteY4-110" fmla="*/ 1611038 h 1611038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928785" h="1611038">
                      <a:moveTo>
                        <a:pt x="528735" y="1611038"/>
                      </a:moveTo>
                      <a:lnTo>
                        <a:pt x="98" y="1482451"/>
                      </a:lnTo>
                      <a:cubicBezTo>
                        <a:pt x="-2504" y="992723"/>
                        <a:pt x="47963" y="489728"/>
                        <a:pt x="45361" y="0"/>
                      </a:cubicBezTo>
                      <a:lnTo>
                        <a:pt x="928785" y="1253851"/>
                      </a:lnTo>
                      <a:lnTo>
                        <a:pt x="528735" y="161103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9" name="Freeform: Shape 74"/>
                <p:cNvSpPr/>
                <p:nvPr/>
              </p:nvSpPr>
              <p:spPr>
                <a:xfrm>
                  <a:off x="7708808" y="479821"/>
                  <a:ext cx="2543813" cy="6474124"/>
                </a:xfrm>
                <a:custGeom>
                  <a:avLst/>
                  <a:gdLst>
                    <a:gd name="connsiteX0" fmla="*/ 0 w 885825"/>
                    <a:gd name="connsiteY0" fmla="*/ 914400 h 2171700"/>
                    <a:gd name="connsiteX1" fmla="*/ 871538 w 885825"/>
                    <a:gd name="connsiteY1" fmla="*/ 0 h 2171700"/>
                    <a:gd name="connsiteX2" fmla="*/ 885825 w 885825"/>
                    <a:gd name="connsiteY2" fmla="*/ 2171700 h 2171700"/>
                    <a:gd name="connsiteX3" fmla="*/ 0 w 885825"/>
                    <a:gd name="connsiteY3" fmla="*/ 914400 h 2171700"/>
                    <a:gd name="connsiteX0-1" fmla="*/ 0 w 885825"/>
                    <a:gd name="connsiteY0-2" fmla="*/ 997167 h 2254467"/>
                    <a:gd name="connsiteX1-3" fmla="*/ 675879 w 885825"/>
                    <a:gd name="connsiteY1-4" fmla="*/ 0 h 2254467"/>
                    <a:gd name="connsiteX2-5" fmla="*/ 885825 w 885825"/>
                    <a:gd name="connsiteY2-6" fmla="*/ 2254467 h 2254467"/>
                    <a:gd name="connsiteX3-7" fmla="*/ 0 w 885825"/>
                    <a:gd name="connsiteY3-8" fmla="*/ 997167 h 225446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885825" h="2254467">
                      <a:moveTo>
                        <a:pt x="0" y="997167"/>
                      </a:moveTo>
                      <a:lnTo>
                        <a:pt x="675879" y="0"/>
                      </a:lnTo>
                      <a:cubicBezTo>
                        <a:pt x="680641" y="723900"/>
                        <a:pt x="881063" y="1530567"/>
                        <a:pt x="885825" y="2254467"/>
                      </a:cubicBezTo>
                      <a:lnTo>
                        <a:pt x="0" y="997167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361629" flipH="1">
                <a:off x="13519304" y="3604291"/>
                <a:ext cx="825203" cy="568334"/>
                <a:chOff x="3667032" y="1708483"/>
                <a:chExt cx="8105829" cy="5582653"/>
              </a:xfrm>
              <a:grpFill/>
            </p:grpSpPr>
            <p:sp>
              <p:nvSpPr>
                <p:cNvPr id="16" name="Freeform: Shape 61"/>
                <p:cNvSpPr/>
                <p:nvPr/>
              </p:nvSpPr>
              <p:spPr>
                <a:xfrm>
                  <a:off x="9698517" y="2576706"/>
                  <a:ext cx="2074344" cy="1084322"/>
                </a:xfrm>
                <a:custGeom>
                  <a:avLst/>
                  <a:gdLst>
                    <a:gd name="connsiteX0" fmla="*/ 757990 w 757990"/>
                    <a:gd name="connsiteY0" fmla="*/ 228600 h 264695"/>
                    <a:gd name="connsiteX1" fmla="*/ 288758 w 757990"/>
                    <a:gd name="connsiteY1" fmla="*/ 0 h 264695"/>
                    <a:gd name="connsiteX2" fmla="*/ 0 w 757990"/>
                    <a:gd name="connsiteY2" fmla="*/ 264695 h 264695"/>
                    <a:gd name="connsiteX3" fmla="*/ 757990 w 757990"/>
                    <a:gd name="connsiteY3" fmla="*/ 228600 h 264695"/>
                    <a:gd name="connsiteX0-1" fmla="*/ 753988 w 753988"/>
                    <a:gd name="connsiteY0-2" fmla="*/ 288628 h 288628"/>
                    <a:gd name="connsiteX1-3" fmla="*/ 288758 w 753988"/>
                    <a:gd name="connsiteY1-4" fmla="*/ 0 h 288628"/>
                    <a:gd name="connsiteX2-5" fmla="*/ 0 w 753988"/>
                    <a:gd name="connsiteY2-6" fmla="*/ 264695 h 288628"/>
                    <a:gd name="connsiteX3-7" fmla="*/ 753988 w 753988"/>
                    <a:gd name="connsiteY3-8" fmla="*/ 288628 h 288628"/>
                    <a:gd name="connsiteX0-9" fmla="*/ 753988 w 753988"/>
                    <a:gd name="connsiteY0-10" fmla="*/ 288628 h 324723"/>
                    <a:gd name="connsiteX1-11" fmla="*/ 288758 w 753988"/>
                    <a:gd name="connsiteY1-12" fmla="*/ 0 h 324723"/>
                    <a:gd name="connsiteX2-13" fmla="*/ 0 w 753988"/>
                    <a:gd name="connsiteY2-14" fmla="*/ 324723 h 324723"/>
                    <a:gd name="connsiteX3-15" fmla="*/ 753988 w 753988"/>
                    <a:gd name="connsiteY3-16" fmla="*/ 288628 h 324723"/>
                    <a:gd name="connsiteX0-17" fmla="*/ 681954 w 681954"/>
                    <a:gd name="connsiteY0-18" fmla="*/ 396679 h 396679"/>
                    <a:gd name="connsiteX1-19" fmla="*/ 288758 w 681954"/>
                    <a:gd name="connsiteY1-20" fmla="*/ 0 h 396679"/>
                    <a:gd name="connsiteX2-21" fmla="*/ 0 w 681954"/>
                    <a:gd name="connsiteY2-22" fmla="*/ 324723 h 396679"/>
                    <a:gd name="connsiteX3-23" fmla="*/ 681954 w 681954"/>
                    <a:gd name="connsiteY3-24" fmla="*/ 396679 h 396679"/>
                    <a:gd name="connsiteX0-25" fmla="*/ 798009 w 798009"/>
                    <a:gd name="connsiteY0-26" fmla="*/ 324645 h 324723"/>
                    <a:gd name="connsiteX1-27" fmla="*/ 288758 w 798009"/>
                    <a:gd name="connsiteY1-28" fmla="*/ 0 h 324723"/>
                    <a:gd name="connsiteX2-29" fmla="*/ 0 w 798009"/>
                    <a:gd name="connsiteY2-30" fmla="*/ 324723 h 324723"/>
                    <a:gd name="connsiteX3-31" fmla="*/ 798009 w 798009"/>
                    <a:gd name="connsiteY3-32" fmla="*/ 324645 h 324723"/>
                    <a:gd name="connsiteX0-33" fmla="*/ 798009 w 798009"/>
                    <a:gd name="connsiteY0-34" fmla="*/ 324645 h 324645"/>
                    <a:gd name="connsiteX1-35" fmla="*/ 288758 w 798009"/>
                    <a:gd name="connsiteY1-36" fmla="*/ 0 h 324645"/>
                    <a:gd name="connsiteX2-37" fmla="*/ 0 w 798009"/>
                    <a:gd name="connsiteY2-38" fmla="*/ 208668 h 324645"/>
                    <a:gd name="connsiteX3-39" fmla="*/ 798009 w 798009"/>
                    <a:gd name="connsiteY3-40" fmla="*/ 324645 h 324645"/>
                    <a:gd name="connsiteX0-41" fmla="*/ 689958 w 689958"/>
                    <a:gd name="connsiteY0-42" fmla="*/ 360662 h 360662"/>
                    <a:gd name="connsiteX1-43" fmla="*/ 288758 w 689958"/>
                    <a:gd name="connsiteY1-44" fmla="*/ 0 h 360662"/>
                    <a:gd name="connsiteX2-45" fmla="*/ 0 w 689958"/>
                    <a:gd name="connsiteY2-46" fmla="*/ 208668 h 360662"/>
                    <a:gd name="connsiteX3-47" fmla="*/ 689958 w 689958"/>
                    <a:gd name="connsiteY3-48" fmla="*/ 360662 h 36066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689958" h="360662">
                      <a:moveTo>
                        <a:pt x="689958" y="360662"/>
                      </a:moveTo>
                      <a:lnTo>
                        <a:pt x="288758" y="0"/>
                      </a:lnTo>
                      <a:lnTo>
                        <a:pt x="0" y="208668"/>
                      </a:lnTo>
                      <a:lnTo>
                        <a:pt x="689958" y="36066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7" name="Freeform: Shape 62"/>
                <p:cNvSpPr/>
                <p:nvPr/>
              </p:nvSpPr>
              <p:spPr>
                <a:xfrm>
                  <a:off x="8589117" y="2576628"/>
                  <a:ext cx="1989499" cy="976664"/>
                </a:xfrm>
                <a:custGeom>
                  <a:avLst/>
                  <a:gdLst>
                    <a:gd name="connsiteX0" fmla="*/ 661737 w 661737"/>
                    <a:gd name="connsiteY0" fmla="*/ 0 h 324853"/>
                    <a:gd name="connsiteX1" fmla="*/ 360947 w 661737"/>
                    <a:gd name="connsiteY1" fmla="*/ 324853 h 324853"/>
                    <a:gd name="connsiteX2" fmla="*/ 0 w 661737"/>
                    <a:gd name="connsiteY2" fmla="*/ 36095 h 324853"/>
                    <a:gd name="connsiteX3" fmla="*/ 661737 w 661737"/>
                    <a:gd name="connsiteY3" fmla="*/ 0 h 324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1737" h="324853">
                      <a:moveTo>
                        <a:pt x="661737" y="0"/>
                      </a:moveTo>
                      <a:lnTo>
                        <a:pt x="360947" y="324853"/>
                      </a:lnTo>
                      <a:lnTo>
                        <a:pt x="0" y="36095"/>
                      </a:lnTo>
                      <a:lnTo>
                        <a:pt x="661737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8" name="Freeform: Shape 63"/>
                <p:cNvSpPr/>
                <p:nvPr/>
              </p:nvSpPr>
              <p:spPr>
                <a:xfrm>
                  <a:off x="3667032" y="1708483"/>
                  <a:ext cx="1121354" cy="723455"/>
                </a:xfrm>
                <a:custGeom>
                  <a:avLst/>
                  <a:gdLst>
                    <a:gd name="connsiteX0" fmla="*/ 0 w 372979"/>
                    <a:gd name="connsiteY0" fmla="*/ 240632 h 240632"/>
                    <a:gd name="connsiteX1" fmla="*/ 204537 w 372979"/>
                    <a:gd name="connsiteY1" fmla="*/ 0 h 240632"/>
                    <a:gd name="connsiteX2" fmla="*/ 372979 w 372979"/>
                    <a:gd name="connsiteY2" fmla="*/ 120316 h 240632"/>
                    <a:gd name="connsiteX3" fmla="*/ 0 w 372979"/>
                    <a:gd name="connsiteY3" fmla="*/ 240632 h 240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979" h="240632">
                      <a:moveTo>
                        <a:pt x="0" y="240632"/>
                      </a:moveTo>
                      <a:lnTo>
                        <a:pt x="204537" y="0"/>
                      </a:lnTo>
                      <a:lnTo>
                        <a:pt x="372979" y="120316"/>
                      </a:lnTo>
                      <a:lnTo>
                        <a:pt x="0" y="24063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9" name="Freeform: Shape 64"/>
                <p:cNvSpPr/>
                <p:nvPr/>
              </p:nvSpPr>
              <p:spPr>
                <a:xfrm>
                  <a:off x="6683920" y="3191564"/>
                  <a:ext cx="1627771" cy="4087516"/>
                </a:xfrm>
                <a:custGeom>
                  <a:avLst/>
                  <a:gdLst>
                    <a:gd name="connsiteX0" fmla="*/ 541421 w 541421"/>
                    <a:gd name="connsiteY0" fmla="*/ 12032 h 1359569"/>
                    <a:gd name="connsiteX1" fmla="*/ 156410 w 541421"/>
                    <a:gd name="connsiteY1" fmla="*/ 1359569 h 1359569"/>
                    <a:gd name="connsiteX2" fmla="*/ 0 w 541421"/>
                    <a:gd name="connsiteY2" fmla="*/ 0 h 1359569"/>
                    <a:gd name="connsiteX3" fmla="*/ 541421 w 541421"/>
                    <a:gd name="connsiteY3" fmla="*/ 12032 h 1359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421" h="1359569">
                      <a:moveTo>
                        <a:pt x="541421" y="12032"/>
                      </a:moveTo>
                      <a:lnTo>
                        <a:pt x="156410" y="1359569"/>
                      </a:lnTo>
                      <a:lnTo>
                        <a:pt x="0" y="0"/>
                      </a:lnTo>
                      <a:lnTo>
                        <a:pt x="541421" y="12032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" name="Freeform: Shape 65"/>
                <p:cNvSpPr/>
                <p:nvPr/>
              </p:nvSpPr>
              <p:spPr>
                <a:xfrm>
                  <a:off x="4296520" y="1708483"/>
                  <a:ext cx="1917154" cy="1917154"/>
                </a:xfrm>
                <a:custGeom>
                  <a:avLst/>
                  <a:gdLst>
                    <a:gd name="connsiteX0" fmla="*/ 0 w 637674"/>
                    <a:gd name="connsiteY0" fmla="*/ 0 h 637674"/>
                    <a:gd name="connsiteX1" fmla="*/ 553453 w 637674"/>
                    <a:gd name="connsiteY1" fmla="*/ 48127 h 637674"/>
                    <a:gd name="connsiteX2" fmla="*/ 637674 w 637674"/>
                    <a:gd name="connsiteY2" fmla="*/ 637674 h 637674"/>
                    <a:gd name="connsiteX3" fmla="*/ 0 w 637674"/>
                    <a:gd name="connsiteY3" fmla="*/ 0 h 637674"/>
                    <a:gd name="connsiteX0-1" fmla="*/ 0 w 637674"/>
                    <a:gd name="connsiteY0-2" fmla="*/ 0 h 637674"/>
                    <a:gd name="connsiteX1-3" fmla="*/ 537445 w 637674"/>
                    <a:gd name="connsiteY1-4" fmla="*/ 16112 h 637674"/>
                    <a:gd name="connsiteX2-5" fmla="*/ 637674 w 637674"/>
                    <a:gd name="connsiteY2-6" fmla="*/ 637674 h 637674"/>
                    <a:gd name="connsiteX3-7" fmla="*/ 0 w 637674"/>
                    <a:gd name="connsiteY3-8" fmla="*/ 0 h 63767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637674" h="637674">
                      <a:moveTo>
                        <a:pt x="0" y="0"/>
                      </a:moveTo>
                      <a:lnTo>
                        <a:pt x="537445" y="16112"/>
                      </a:lnTo>
                      <a:lnTo>
                        <a:pt x="637674" y="6376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1" name="Freeform: Shape 66"/>
                <p:cNvSpPr/>
                <p:nvPr/>
              </p:nvSpPr>
              <p:spPr>
                <a:xfrm>
                  <a:off x="7479717" y="2106307"/>
                  <a:ext cx="2206536" cy="1434953"/>
                </a:xfrm>
                <a:custGeom>
                  <a:avLst/>
                  <a:gdLst>
                    <a:gd name="connsiteX0" fmla="*/ 168442 w 733927"/>
                    <a:gd name="connsiteY0" fmla="*/ 0 h 493295"/>
                    <a:gd name="connsiteX1" fmla="*/ 733927 w 733927"/>
                    <a:gd name="connsiteY1" fmla="*/ 493295 h 493295"/>
                    <a:gd name="connsiteX2" fmla="*/ 0 w 733927"/>
                    <a:gd name="connsiteY2" fmla="*/ 457200 h 493295"/>
                    <a:gd name="connsiteX3" fmla="*/ 168442 w 733927"/>
                    <a:gd name="connsiteY3" fmla="*/ 0 h 493295"/>
                    <a:gd name="connsiteX0-1" fmla="*/ 196455 w 733927"/>
                    <a:gd name="connsiteY0-2" fmla="*/ 0 h 477287"/>
                    <a:gd name="connsiteX1-3" fmla="*/ 733927 w 733927"/>
                    <a:gd name="connsiteY1-4" fmla="*/ 477287 h 477287"/>
                    <a:gd name="connsiteX2-5" fmla="*/ 0 w 733927"/>
                    <a:gd name="connsiteY2-6" fmla="*/ 441192 h 477287"/>
                    <a:gd name="connsiteX3-7" fmla="*/ 196455 w 733927"/>
                    <a:gd name="connsiteY3-8" fmla="*/ 0 h 47728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733927" h="477287">
                      <a:moveTo>
                        <a:pt x="196455" y="0"/>
                      </a:moveTo>
                      <a:lnTo>
                        <a:pt x="733927" y="477287"/>
                      </a:lnTo>
                      <a:lnTo>
                        <a:pt x="0" y="441192"/>
                      </a:lnTo>
                      <a:lnTo>
                        <a:pt x="196455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2" name="Freeform: Shape 67"/>
                <p:cNvSpPr/>
                <p:nvPr/>
              </p:nvSpPr>
              <p:spPr>
                <a:xfrm>
                  <a:off x="5888120" y="1744657"/>
                  <a:ext cx="2170362" cy="5546479"/>
                </a:xfrm>
                <a:custGeom>
                  <a:avLst/>
                  <a:gdLst>
                    <a:gd name="connsiteX0" fmla="*/ 0 w 721895"/>
                    <a:gd name="connsiteY0" fmla="*/ 0 h 1844842"/>
                    <a:gd name="connsiteX1" fmla="*/ 176463 w 721895"/>
                    <a:gd name="connsiteY1" fmla="*/ 1844842 h 1844842"/>
                    <a:gd name="connsiteX2" fmla="*/ 721895 w 721895"/>
                    <a:gd name="connsiteY2" fmla="*/ 112295 h 1844842"/>
                    <a:gd name="connsiteX3" fmla="*/ 0 w 721895"/>
                    <a:gd name="connsiteY3" fmla="*/ 0 h 1844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895" h="1844842">
                      <a:moveTo>
                        <a:pt x="0" y="0"/>
                      </a:moveTo>
                      <a:lnTo>
                        <a:pt x="176463" y="1844842"/>
                      </a:lnTo>
                      <a:lnTo>
                        <a:pt x="721895" y="112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sp>
          <p:nvSpPr>
            <p:cNvPr id="100" name="Freeform: Shape 167"/>
            <p:cNvSpPr/>
            <p:nvPr/>
          </p:nvSpPr>
          <p:spPr>
            <a:xfrm>
              <a:off x="498427" y="1667166"/>
              <a:ext cx="1924395" cy="4402211"/>
            </a:xfrm>
            <a:custGeom>
              <a:avLst/>
              <a:gdLst>
                <a:gd name="connsiteX0" fmla="*/ 0 w 3583156"/>
                <a:gd name="connsiteY0" fmla="*/ 0 h 8153400"/>
                <a:gd name="connsiteX1" fmla="*/ 3583156 w 3583156"/>
                <a:gd name="connsiteY1" fmla="*/ 0 h 8153400"/>
                <a:gd name="connsiteX2" fmla="*/ 3583156 w 3583156"/>
                <a:gd name="connsiteY2" fmla="*/ 3894509 h 8153400"/>
                <a:gd name="connsiteX3" fmla="*/ 3443915 w 3583156"/>
                <a:gd name="connsiteY3" fmla="*/ 3894509 h 8153400"/>
                <a:gd name="connsiteX4" fmla="*/ 3443915 w 3583156"/>
                <a:gd name="connsiteY4" fmla="*/ 139241 h 8153400"/>
                <a:gd name="connsiteX5" fmla="*/ 139241 w 3583156"/>
                <a:gd name="connsiteY5" fmla="*/ 139241 h 8153400"/>
                <a:gd name="connsiteX6" fmla="*/ 139241 w 3583156"/>
                <a:gd name="connsiteY6" fmla="*/ 8014159 h 8153400"/>
                <a:gd name="connsiteX7" fmla="*/ 323849 w 3583156"/>
                <a:gd name="connsiteY7" fmla="*/ 8014159 h 8153400"/>
                <a:gd name="connsiteX8" fmla="*/ 323849 w 3583156"/>
                <a:gd name="connsiteY8" fmla="*/ 8153400 h 8153400"/>
                <a:gd name="connsiteX9" fmla="*/ 0 w 3583156"/>
                <a:gd name="connsiteY9" fmla="*/ 8153400 h 815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3156" h="8153400">
                  <a:moveTo>
                    <a:pt x="0" y="0"/>
                  </a:moveTo>
                  <a:lnTo>
                    <a:pt x="3583156" y="0"/>
                  </a:lnTo>
                  <a:lnTo>
                    <a:pt x="3583156" y="3894509"/>
                  </a:lnTo>
                  <a:lnTo>
                    <a:pt x="3443915" y="3894509"/>
                  </a:lnTo>
                  <a:lnTo>
                    <a:pt x="3443915" y="139241"/>
                  </a:lnTo>
                  <a:lnTo>
                    <a:pt x="139241" y="139241"/>
                  </a:lnTo>
                  <a:lnTo>
                    <a:pt x="139241" y="8014159"/>
                  </a:lnTo>
                  <a:lnTo>
                    <a:pt x="323849" y="8014159"/>
                  </a:lnTo>
                  <a:lnTo>
                    <a:pt x="323849" y="8153400"/>
                  </a:lnTo>
                  <a:lnTo>
                    <a:pt x="0" y="8153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05242" y="5325130"/>
              <a:ext cx="3053570" cy="812617"/>
              <a:chOff x="3960971" y="2767117"/>
              <a:chExt cx="4267200" cy="1321489"/>
            </a:xfrm>
          </p:grpSpPr>
          <p:sp>
            <p:nvSpPr>
              <p:cNvPr id="102" name="Freeform: Shape 146"/>
              <p:cNvSpPr/>
              <p:nvPr/>
            </p:nvSpPr>
            <p:spPr>
              <a:xfrm>
                <a:off x="4049553" y="3359522"/>
                <a:ext cx="4086225" cy="657225"/>
              </a:xfrm>
              <a:custGeom>
                <a:avLst/>
                <a:gdLst>
                  <a:gd name="connsiteX0" fmla="*/ 3881914 w 4086225"/>
                  <a:gd name="connsiteY0" fmla="*/ 86622 h 657225"/>
                  <a:gd name="connsiteX1" fmla="*/ 2049304 w 4086225"/>
                  <a:gd name="connsiteY1" fmla="*/ 319032 h 657225"/>
                  <a:gd name="connsiteX2" fmla="*/ 2049304 w 4086225"/>
                  <a:gd name="connsiteY2" fmla="*/ 313317 h 657225"/>
                  <a:gd name="connsiteX3" fmla="*/ 210979 w 4086225"/>
                  <a:gd name="connsiteY3" fmla="*/ 78050 h 657225"/>
                  <a:gd name="connsiteX4" fmla="*/ 7144 w 4086225"/>
                  <a:gd name="connsiteY4" fmla="*/ 603830 h 657225"/>
                  <a:gd name="connsiteX5" fmla="*/ 1779746 w 4086225"/>
                  <a:gd name="connsiteY5" fmla="*/ 375230 h 657225"/>
                  <a:gd name="connsiteX6" fmla="*/ 2043589 w 4086225"/>
                  <a:gd name="connsiteY6" fmla="*/ 643835 h 657225"/>
                  <a:gd name="connsiteX7" fmla="*/ 2043589 w 4086225"/>
                  <a:gd name="connsiteY7" fmla="*/ 652407 h 657225"/>
                  <a:gd name="connsiteX8" fmla="*/ 2312194 w 4086225"/>
                  <a:gd name="connsiteY8" fmla="*/ 383802 h 657225"/>
                  <a:gd name="connsiteX9" fmla="*/ 4084796 w 4086225"/>
                  <a:gd name="connsiteY9" fmla="*/ 612402 h 657225"/>
                  <a:gd name="connsiteX10" fmla="*/ 3881914 w 4086225"/>
                  <a:gd name="connsiteY10" fmla="*/ 86622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86225" h="657225">
                    <a:moveTo>
                      <a:pt x="3881914" y="86622"/>
                    </a:moveTo>
                    <a:cubicBezTo>
                      <a:pt x="3555206" y="-1960"/>
                      <a:pt x="2711291" y="-80065"/>
                      <a:pt x="2049304" y="319032"/>
                    </a:cubicBezTo>
                    <a:lnTo>
                      <a:pt x="2049304" y="313317"/>
                    </a:lnTo>
                    <a:cubicBezTo>
                      <a:pt x="1385411" y="-88638"/>
                      <a:pt x="538639" y="-9580"/>
                      <a:pt x="210979" y="78050"/>
                    </a:cubicBezTo>
                    <a:cubicBezTo>
                      <a:pt x="210979" y="78050"/>
                      <a:pt x="17621" y="294267"/>
                      <a:pt x="7144" y="603830"/>
                    </a:cubicBezTo>
                    <a:lnTo>
                      <a:pt x="1779746" y="375230"/>
                    </a:lnTo>
                    <a:cubicBezTo>
                      <a:pt x="1779746" y="521915"/>
                      <a:pt x="1897856" y="640977"/>
                      <a:pt x="2043589" y="643835"/>
                    </a:cubicBezTo>
                    <a:lnTo>
                      <a:pt x="2043589" y="652407"/>
                    </a:lnTo>
                    <a:cubicBezTo>
                      <a:pt x="2192179" y="652407"/>
                      <a:pt x="2312194" y="532392"/>
                      <a:pt x="2312194" y="383802"/>
                    </a:cubicBezTo>
                    <a:lnTo>
                      <a:pt x="4084796" y="612402"/>
                    </a:lnTo>
                    <a:cubicBezTo>
                      <a:pt x="4076224" y="302840"/>
                      <a:pt x="3881914" y="86622"/>
                      <a:pt x="3881914" y="86622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103" name="Freeform: Shape 147"/>
              <p:cNvSpPr/>
              <p:nvPr/>
            </p:nvSpPr>
            <p:spPr>
              <a:xfrm>
                <a:off x="3960971" y="3698081"/>
                <a:ext cx="4267200" cy="390525"/>
              </a:xfrm>
              <a:custGeom>
                <a:avLst/>
                <a:gdLst>
                  <a:gd name="connsiteX0" fmla="*/ 2127409 w 4267200"/>
                  <a:gd name="connsiteY0" fmla="*/ 389096 h 390525"/>
                  <a:gd name="connsiteX1" fmla="*/ 1806416 w 4267200"/>
                  <a:gd name="connsiteY1" fmla="*/ 120491 h 390525"/>
                  <a:gd name="connsiteX2" fmla="*/ 51911 w 4267200"/>
                  <a:gd name="connsiteY2" fmla="*/ 330041 h 390525"/>
                  <a:gd name="connsiteX3" fmla="*/ 7144 w 4267200"/>
                  <a:gd name="connsiteY3" fmla="*/ 294799 h 390525"/>
                  <a:gd name="connsiteX4" fmla="*/ 7144 w 4267200"/>
                  <a:gd name="connsiteY4" fmla="*/ 251936 h 390525"/>
                  <a:gd name="connsiteX5" fmla="*/ 51911 w 4267200"/>
                  <a:gd name="connsiteY5" fmla="*/ 216694 h 390525"/>
                  <a:gd name="connsiteX6" fmla="*/ 1859756 w 4267200"/>
                  <a:gd name="connsiteY6" fmla="*/ 7144 h 390525"/>
                  <a:gd name="connsiteX7" fmla="*/ 1915954 w 4267200"/>
                  <a:gd name="connsiteY7" fmla="*/ 65246 h 390525"/>
                  <a:gd name="connsiteX8" fmla="*/ 2127409 w 4267200"/>
                  <a:gd name="connsiteY8" fmla="*/ 275749 h 390525"/>
                  <a:gd name="connsiteX9" fmla="*/ 2338864 w 4267200"/>
                  <a:gd name="connsiteY9" fmla="*/ 65246 h 390525"/>
                  <a:gd name="connsiteX10" fmla="*/ 2395061 w 4267200"/>
                  <a:gd name="connsiteY10" fmla="*/ 7144 h 390525"/>
                  <a:gd name="connsiteX11" fmla="*/ 4231482 w 4267200"/>
                  <a:gd name="connsiteY11" fmla="*/ 216694 h 390525"/>
                  <a:gd name="connsiteX12" fmla="*/ 4266724 w 4267200"/>
                  <a:gd name="connsiteY12" fmla="*/ 251936 h 390525"/>
                  <a:gd name="connsiteX13" fmla="*/ 4266724 w 4267200"/>
                  <a:gd name="connsiteY13" fmla="*/ 294799 h 390525"/>
                  <a:gd name="connsiteX14" fmla="*/ 4231482 w 4267200"/>
                  <a:gd name="connsiteY14" fmla="*/ 330041 h 390525"/>
                  <a:gd name="connsiteX15" fmla="*/ 2448401 w 4267200"/>
                  <a:gd name="connsiteY15" fmla="*/ 120491 h 390525"/>
                  <a:gd name="connsiteX16" fmla="*/ 2127409 w 4267200"/>
                  <a:gd name="connsiteY16" fmla="*/ 389096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267200" h="390525">
                    <a:moveTo>
                      <a:pt x="2127409" y="389096"/>
                    </a:moveTo>
                    <a:cubicBezTo>
                      <a:pt x="1967389" y="389096"/>
                      <a:pt x="1834039" y="272891"/>
                      <a:pt x="1806416" y="120491"/>
                    </a:cubicBezTo>
                    <a:lnTo>
                      <a:pt x="51911" y="330041"/>
                    </a:lnTo>
                    <a:cubicBezTo>
                      <a:pt x="31909" y="330041"/>
                      <a:pt x="7144" y="313849"/>
                      <a:pt x="7144" y="294799"/>
                    </a:cubicBezTo>
                    <a:lnTo>
                      <a:pt x="7144" y="251936"/>
                    </a:lnTo>
                    <a:cubicBezTo>
                      <a:pt x="7144" y="231934"/>
                      <a:pt x="32861" y="216694"/>
                      <a:pt x="51911" y="216694"/>
                    </a:cubicBezTo>
                    <a:lnTo>
                      <a:pt x="1859756" y="7144"/>
                    </a:lnTo>
                    <a:cubicBezTo>
                      <a:pt x="1891189" y="7144"/>
                      <a:pt x="1915954" y="32861"/>
                      <a:pt x="1915954" y="65246"/>
                    </a:cubicBezTo>
                    <a:cubicBezTo>
                      <a:pt x="1915954" y="181451"/>
                      <a:pt x="2011204" y="275749"/>
                      <a:pt x="2127409" y="275749"/>
                    </a:cubicBezTo>
                    <a:cubicBezTo>
                      <a:pt x="2243614" y="275749"/>
                      <a:pt x="2338864" y="181451"/>
                      <a:pt x="2338864" y="65246"/>
                    </a:cubicBezTo>
                    <a:cubicBezTo>
                      <a:pt x="2338864" y="33814"/>
                      <a:pt x="2363629" y="7144"/>
                      <a:pt x="2395061" y="7144"/>
                    </a:cubicBezTo>
                    <a:lnTo>
                      <a:pt x="4231482" y="216694"/>
                    </a:lnTo>
                    <a:cubicBezTo>
                      <a:pt x="4251484" y="216694"/>
                      <a:pt x="4266724" y="232886"/>
                      <a:pt x="4266724" y="251936"/>
                    </a:cubicBezTo>
                    <a:lnTo>
                      <a:pt x="4266724" y="294799"/>
                    </a:lnTo>
                    <a:cubicBezTo>
                      <a:pt x="4266724" y="314801"/>
                      <a:pt x="4250532" y="330041"/>
                      <a:pt x="4231482" y="330041"/>
                    </a:cubicBezTo>
                    <a:lnTo>
                      <a:pt x="2448401" y="120491"/>
                    </a:lnTo>
                    <a:cubicBezTo>
                      <a:pt x="2420779" y="272891"/>
                      <a:pt x="2287429" y="389096"/>
                      <a:pt x="2127409" y="38909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104" name="Freeform: Shape 148"/>
              <p:cNvSpPr/>
              <p:nvPr/>
            </p:nvSpPr>
            <p:spPr>
              <a:xfrm>
                <a:off x="6068849" y="2857621"/>
                <a:ext cx="1809750" cy="857250"/>
              </a:xfrm>
              <a:custGeom>
                <a:avLst/>
                <a:gdLst>
                  <a:gd name="connsiteX0" fmla="*/ 1806416 w 1809750"/>
                  <a:gd name="connsiteY0" fmla="*/ 463748 h 857250"/>
                  <a:gd name="connsiteX1" fmla="*/ 423386 w 1809750"/>
                  <a:gd name="connsiteY1" fmla="*/ 638056 h 857250"/>
                  <a:gd name="connsiteX2" fmla="*/ 437674 w 1809750"/>
                  <a:gd name="connsiteY2" fmla="*/ 632341 h 857250"/>
                  <a:gd name="connsiteX3" fmla="*/ 1751171 w 1809750"/>
                  <a:gd name="connsiteY3" fmla="*/ 395168 h 857250"/>
                  <a:gd name="connsiteX4" fmla="*/ 1769269 w 1809750"/>
                  <a:gd name="connsiteY4" fmla="*/ 375166 h 857250"/>
                  <a:gd name="connsiteX5" fmla="*/ 1749266 w 1809750"/>
                  <a:gd name="connsiteY5" fmla="*/ 357068 h 857250"/>
                  <a:gd name="connsiteX6" fmla="*/ 421481 w 1809750"/>
                  <a:gd name="connsiteY6" fmla="*/ 598051 h 857250"/>
                  <a:gd name="connsiteX7" fmla="*/ 343376 w 1809750"/>
                  <a:gd name="connsiteY7" fmla="*/ 631388 h 857250"/>
                  <a:gd name="connsiteX8" fmla="*/ 1721644 w 1809750"/>
                  <a:gd name="connsiteY8" fmla="*/ 305633 h 857250"/>
                  <a:gd name="connsiteX9" fmla="*/ 1726406 w 1809750"/>
                  <a:gd name="connsiteY9" fmla="*/ 300871 h 857250"/>
                  <a:gd name="connsiteX10" fmla="*/ 1721644 w 1809750"/>
                  <a:gd name="connsiteY10" fmla="*/ 296108 h 857250"/>
                  <a:gd name="connsiteX11" fmla="*/ 381476 w 1809750"/>
                  <a:gd name="connsiteY11" fmla="*/ 603766 h 857250"/>
                  <a:gd name="connsiteX12" fmla="*/ 454819 w 1809750"/>
                  <a:gd name="connsiteY12" fmla="*/ 566618 h 857250"/>
                  <a:gd name="connsiteX13" fmla="*/ 1654016 w 1809750"/>
                  <a:gd name="connsiteY13" fmla="*/ 252293 h 857250"/>
                  <a:gd name="connsiteX14" fmla="*/ 1671161 w 1809750"/>
                  <a:gd name="connsiteY14" fmla="*/ 232291 h 857250"/>
                  <a:gd name="connsiteX15" fmla="*/ 1650206 w 1809750"/>
                  <a:gd name="connsiteY15" fmla="*/ 214193 h 857250"/>
                  <a:gd name="connsiteX16" fmla="*/ 435769 w 1809750"/>
                  <a:gd name="connsiteY16" fmla="*/ 532328 h 857250"/>
                  <a:gd name="connsiteX17" fmla="*/ 104299 w 1809750"/>
                  <a:gd name="connsiteY17" fmla="*/ 725686 h 857250"/>
                  <a:gd name="connsiteX18" fmla="*/ 1428274 w 1809750"/>
                  <a:gd name="connsiteY18" fmla="*/ 17026 h 857250"/>
                  <a:gd name="connsiteX19" fmla="*/ 1431131 w 1809750"/>
                  <a:gd name="connsiteY19" fmla="*/ 10358 h 857250"/>
                  <a:gd name="connsiteX20" fmla="*/ 1424464 w 1809750"/>
                  <a:gd name="connsiteY20" fmla="*/ 7501 h 857250"/>
                  <a:gd name="connsiteX21" fmla="*/ 57626 w 1809750"/>
                  <a:gd name="connsiteY21" fmla="*/ 759023 h 857250"/>
                  <a:gd name="connsiteX22" fmla="*/ 9049 w 1809750"/>
                  <a:gd name="connsiteY22" fmla="*/ 799028 h 857250"/>
                  <a:gd name="connsiteX23" fmla="*/ 21431 w 1809750"/>
                  <a:gd name="connsiteY23" fmla="*/ 812363 h 857250"/>
                  <a:gd name="connsiteX24" fmla="*/ 7144 w 1809750"/>
                  <a:gd name="connsiteY24" fmla="*/ 823793 h 857250"/>
                  <a:gd name="connsiteX25" fmla="*/ 31909 w 1809750"/>
                  <a:gd name="connsiteY25" fmla="*/ 852368 h 857250"/>
                  <a:gd name="connsiteX26" fmla="*/ 327184 w 1809750"/>
                  <a:gd name="connsiteY26" fmla="*/ 679013 h 857250"/>
                  <a:gd name="connsiteX27" fmla="*/ 330994 w 1809750"/>
                  <a:gd name="connsiteY27" fmla="*/ 681871 h 857250"/>
                  <a:gd name="connsiteX28" fmla="*/ 332899 w 1809750"/>
                  <a:gd name="connsiteY28" fmla="*/ 681871 h 857250"/>
                  <a:gd name="connsiteX29" fmla="*/ 1805464 w 1809750"/>
                  <a:gd name="connsiteY29" fmla="*/ 472321 h 857250"/>
                  <a:gd name="connsiteX30" fmla="*/ 1810226 w 1809750"/>
                  <a:gd name="connsiteY30" fmla="*/ 467558 h 857250"/>
                  <a:gd name="connsiteX31" fmla="*/ 1806416 w 1809750"/>
                  <a:gd name="connsiteY31" fmla="*/ 463748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09750" h="857250">
                    <a:moveTo>
                      <a:pt x="1806416" y="463748"/>
                    </a:moveTo>
                    <a:cubicBezTo>
                      <a:pt x="1798796" y="463748"/>
                      <a:pt x="1060609" y="411361"/>
                      <a:pt x="423386" y="638056"/>
                    </a:cubicBezTo>
                    <a:cubicBezTo>
                      <a:pt x="428149" y="636151"/>
                      <a:pt x="432911" y="634246"/>
                      <a:pt x="437674" y="632341"/>
                    </a:cubicBezTo>
                    <a:cubicBezTo>
                      <a:pt x="691039" y="529471"/>
                      <a:pt x="1122521" y="420886"/>
                      <a:pt x="1751171" y="395168"/>
                    </a:cubicBezTo>
                    <a:cubicBezTo>
                      <a:pt x="1761649" y="395168"/>
                      <a:pt x="1770221" y="385643"/>
                      <a:pt x="1769269" y="375166"/>
                    </a:cubicBezTo>
                    <a:cubicBezTo>
                      <a:pt x="1769269" y="364688"/>
                      <a:pt x="1759744" y="356116"/>
                      <a:pt x="1749266" y="357068"/>
                    </a:cubicBezTo>
                    <a:cubicBezTo>
                      <a:pt x="1114901" y="383738"/>
                      <a:pt x="676751" y="494228"/>
                      <a:pt x="421481" y="598051"/>
                    </a:cubicBezTo>
                    <a:cubicBezTo>
                      <a:pt x="393859" y="609481"/>
                      <a:pt x="368141" y="619958"/>
                      <a:pt x="343376" y="631388"/>
                    </a:cubicBezTo>
                    <a:cubicBezTo>
                      <a:pt x="999649" y="316111"/>
                      <a:pt x="1713071" y="305633"/>
                      <a:pt x="1721644" y="305633"/>
                    </a:cubicBezTo>
                    <a:cubicBezTo>
                      <a:pt x="1724501" y="305633"/>
                      <a:pt x="1726406" y="303728"/>
                      <a:pt x="1726406" y="300871"/>
                    </a:cubicBezTo>
                    <a:cubicBezTo>
                      <a:pt x="1726406" y="298013"/>
                      <a:pt x="1724501" y="296108"/>
                      <a:pt x="1721644" y="296108"/>
                    </a:cubicBezTo>
                    <a:cubicBezTo>
                      <a:pt x="1713071" y="296108"/>
                      <a:pt x="1027271" y="306586"/>
                      <a:pt x="381476" y="603766"/>
                    </a:cubicBezTo>
                    <a:cubicBezTo>
                      <a:pt x="404336" y="591383"/>
                      <a:pt x="429101" y="579001"/>
                      <a:pt x="454819" y="566618"/>
                    </a:cubicBezTo>
                    <a:cubicBezTo>
                      <a:pt x="708184" y="443746"/>
                      <a:pt x="1073944" y="298013"/>
                      <a:pt x="1654016" y="252293"/>
                    </a:cubicBezTo>
                    <a:cubicBezTo>
                      <a:pt x="1664494" y="251341"/>
                      <a:pt x="1672114" y="242768"/>
                      <a:pt x="1671161" y="232291"/>
                    </a:cubicBezTo>
                    <a:cubicBezTo>
                      <a:pt x="1670209" y="221813"/>
                      <a:pt x="1660684" y="214193"/>
                      <a:pt x="1650206" y="214193"/>
                    </a:cubicBezTo>
                    <a:cubicBezTo>
                      <a:pt x="1062514" y="259913"/>
                      <a:pt x="691991" y="407551"/>
                      <a:pt x="435769" y="532328"/>
                    </a:cubicBezTo>
                    <a:cubicBezTo>
                      <a:pt x="284321" y="605671"/>
                      <a:pt x="174784" y="676156"/>
                      <a:pt x="104299" y="725686"/>
                    </a:cubicBezTo>
                    <a:cubicBezTo>
                      <a:pt x="620554" y="206573"/>
                      <a:pt x="1420654" y="19883"/>
                      <a:pt x="1428274" y="17026"/>
                    </a:cubicBezTo>
                    <a:cubicBezTo>
                      <a:pt x="1431131" y="16073"/>
                      <a:pt x="1432084" y="13216"/>
                      <a:pt x="1431131" y="10358"/>
                    </a:cubicBezTo>
                    <a:cubicBezTo>
                      <a:pt x="1430179" y="7501"/>
                      <a:pt x="1427321" y="6548"/>
                      <a:pt x="1424464" y="7501"/>
                    </a:cubicBezTo>
                    <a:cubicBezTo>
                      <a:pt x="1415891" y="11311"/>
                      <a:pt x="573881" y="207526"/>
                      <a:pt x="57626" y="759023"/>
                    </a:cubicBezTo>
                    <a:cubicBezTo>
                      <a:pt x="27146" y="782836"/>
                      <a:pt x="10954" y="797123"/>
                      <a:pt x="9049" y="799028"/>
                    </a:cubicBezTo>
                    <a:lnTo>
                      <a:pt x="21431" y="812363"/>
                    </a:lnTo>
                    <a:cubicBezTo>
                      <a:pt x="12859" y="819031"/>
                      <a:pt x="8096" y="822841"/>
                      <a:pt x="7144" y="823793"/>
                    </a:cubicBezTo>
                    <a:lnTo>
                      <a:pt x="31909" y="852368"/>
                    </a:lnTo>
                    <a:cubicBezTo>
                      <a:pt x="32861" y="851416"/>
                      <a:pt x="126206" y="772358"/>
                      <a:pt x="327184" y="679013"/>
                    </a:cubicBezTo>
                    <a:cubicBezTo>
                      <a:pt x="328136" y="680918"/>
                      <a:pt x="329089" y="681871"/>
                      <a:pt x="330994" y="681871"/>
                    </a:cubicBezTo>
                    <a:cubicBezTo>
                      <a:pt x="331946" y="681871"/>
                      <a:pt x="332899" y="681871"/>
                      <a:pt x="332899" y="681871"/>
                    </a:cubicBezTo>
                    <a:cubicBezTo>
                      <a:pt x="986314" y="414218"/>
                      <a:pt x="1797844" y="472321"/>
                      <a:pt x="1805464" y="472321"/>
                    </a:cubicBezTo>
                    <a:cubicBezTo>
                      <a:pt x="1808321" y="472321"/>
                      <a:pt x="1810226" y="470416"/>
                      <a:pt x="1810226" y="467558"/>
                    </a:cubicBezTo>
                    <a:cubicBezTo>
                      <a:pt x="1811179" y="465653"/>
                      <a:pt x="1808321" y="463748"/>
                      <a:pt x="1806416" y="46374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105" name="Freeform: Shape 149"/>
              <p:cNvSpPr/>
              <p:nvPr/>
            </p:nvSpPr>
            <p:spPr>
              <a:xfrm>
                <a:off x="4297199" y="2767117"/>
                <a:ext cx="1809750" cy="942975"/>
              </a:xfrm>
              <a:custGeom>
                <a:avLst/>
                <a:gdLst>
                  <a:gd name="connsiteX0" fmla="*/ 1811179 w 1809750"/>
                  <a:gd name="connsiteY0" fmla="*/ 915250 h 942975"/>
                  <a:gd name="connsiteX1" fmla="*/ 1796891 w 1809750"/>
                  <a:gd name="connsiteY1" fmla="*/ 903820 h 942975"/>
                  <a:gd name="connsiteX2" fmla="*/ 1809274 w 1809750"/>
                  <a:gd name="connsiteY2" fmla="*/ 890485 h 942975"/>
                  <a:gd name="connsiteX3" fmla="*/ 1779746 w 1809750"/>
                  <a:gd name="connsiteY3" fmla="*/ 865720 h 942975"/>
                  <a:gd name="connsiteX4" fmla="*/ 451009 w 1809750"/>
                  <a:gd name="connsiteY4" fmla="*/ 7517 h 942975"/>
                  <a:gd name="connsiteX5" fmla="*/ 444341 w 1809750"/>
                  <a:gd name="connsiteY5" fmla="*/ 9422 h 942975"/>
                  <a:gd name="connsiteX6" fmla="*/ 446246 w 1809750"/>
                  <a:gd name="connsiteY6" fmla="*/ 16090 h 942975"/>
                  <a:gd name="connsiteX7" fmla="*/ 1745456 w 1809750"/>
                  <a:gd name="connsiteY7" fmla="*/ 839050 h 942975"/>
                  <a:gd name="connsiteX8" fmla="*/ 1381601 w 1809750"/>
                  <a:gd name="connsiteY8" fmla="*/ 621880 h 942975"/>
                  <a:gd name="connsiteX9" fmla="*/ 168116 w 1809750"/>
                  <a:gd name="connsiteY9" fmla="*/ 304697 h 942975"/>
                  <a:gd name="connsiteX10" fmla="*/ 147161 w 1809750"/>
                  <a:gd name="connsiteY10" fmla="*/ 322795 h 942975"/>
                  <a:gd name="connsiteX11" fmla="*/ 164306 w 1809750"/>
                  <a:gd name="connsiteY11" fmla="*/ 342797 h 942975"/>
                  <a:gd name="connsiteX12" fmla="*/ 1363504 w 1809750"/>
                  <a:gd name="connsiteY12" fmla="*/ 657122 h 942975"/>
                  <a:gd name="connsiteX13" fmla="*/ 1436846 w 1809750"/>
                  <a:gd name="connsiteY13" fmla="*/ 694270 h 942975"/>
                  <a:gd name="connsiteX14" fmla="*/ 97631 w 1809750"/>
                  <a:gd name="connsiteY14" fmla="*/ 385660 h 942975"/>
                  <a:gd name="connsiteX15" fmla="*/ 92869 w 1809750"/>
                  <a:gd name="connsiteY15" fmla="*/ 390422 h 942975"/>
                  <a:gd name="connsiteX16" fmla="*/ 97631 w 1809750"/>
                  <a:gd name="connsiteY16" fmla="*/ 395185 h 942975"/>
                  <a:gd name="connsiteX17" fmla="*/ 1475899 w 1809750"/>
                  <a:gd name="connsiteY17" fmla="*/ 720940 h 942975"/>
                  <a:gd name="connsiteX18" fmla="*/ 1397794 w 1809750"/>
                  <a:gd name="connsiteY18" fmla="*/ 687602 h 942975"/>
                  <a:gd name="connsiteX19" fmla="*/ 70009 w 1809750"/>
                  <a:gd name="connsiteY19" fmla="*/ 446620 h 942975"/>
                  <a:gd name="connsiteX20" fmla="*/ 50006 w 1809750"/>
                  <a:gd name="connsiteY20" fmla="*/ 464717 h 942975"/>
                  <a:gd name="connsiteX21" fmla="*/ 68104 w 1809750"/>
                  <a:gd name="connsiteY21" fmla="*/ 484720 h 942975"/>
                  <a:gd name="connsiteX22" fmla="*/ 1381601 w 1809750"/>
                  <a:gd name="connsiteY22" fmla="*/ 721892 h 942975"/>
                  <a:gd name="connsiteX23" fmla="*/ 1395889 w 1809750"/>
                  <a:gd name="connsiteY23" fmla="*/ 727607 h 942975"/>
                  <a:gd name="connsiteX24" fmla="*/ 11906 w 1809750"/>
                  <a:gd name="connsiteY24" fmla="*/ 554252 h 942975"/>
                  <a:gd name="connsiteX25" fmla="*/ 7144 w 1809750"/>
                  <a:gd name="connsiteY25" fmla="*/ 559015 h 942975"/>
                  <a:gd name="connsiteX26" fmla="*/ 11906 w 1809750"/>
                  <a:gd name="connsiteY26" fmla="*/ 563777 h 942975"/>
                  <a:gd name="connsiteX27" fmla="*/ 1484471 w 1809750"/>
                  <a:gd name="connsiteY27" fmla="*/ 773327 h 942975"/>
                  <a:gd name="connsiteX28" fmla="*/ 1486376 w 1809750"/>
                  <a:gd name="connsiteY28" fmla="*/ 773327 h 942975"/>
                  <a:gd name="connsiteX29" fmla="*/ 1490186 w 1809750"/>
                  <a:gd name="connsiteY29" fmla="*/ 770470 h 942975"/>
                  <a:gd name="connsiteX30" fmla="*/ 1785461 w 1809750"/>
                  <a:gd name="connsiteY30" fmla="*/ 943825 h 942975"/>
                  <a:gd name="connsiteX31" fmla="*/ 1811179 w 1809750"/>
                  <a:gd name="connsiteY31" fmla="*/ 915250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09750" h="942975">
                    <a:moveTo>
                      <a:pt x="1811179" y="915250"/>
                    </a:moveTo>
                    <a:cubicBezTo>
                      <a:pt x="1810226" y="914297"/>
                      <a:pt x="1805464" y="910487"/>
                      <a:pt x="1796891" y="903820"/>
                    </a:cubicBezTo>
                    <a:lnTo>
                      <a:pt x="1809274" y="890485"/>
                    </a:lnTo>
                    <a:cubicBezTo>
                      <a:pt x="1807369" y="889532"/>
                      <a:pt x="1797844" y="880007"/>
                      <a:pt x="1779746" y="865720"/>
                    </a:cubicBezTo>
                    <a:cubicBezTo>
                      <a:pt x="1303496" y="268502"/>
                      <a:pt x="459581" y="12280"/>
                      <a:pt x="451009" y="7517"/>
                    </a:cubicBezTo>
                    <a:cubicBezTo>
                      <a:pt x="448151" y="6565"/>
                      <a:pt x="446246" y="7517"/>
                      <a:pt x="444341" y="9422"/>
                    </a:cubicBezTo>
                    <a:cubicBezTo>
                      <a:pt x="443389" y="11327"/>
                      <a:pt x="444341" y="14185"/>
                      <a:pt x="446246" y="16090"/>
                    </a:cubicBezTo>
                    <a:cubicBezTo>
                      <a:pt x="453866" y="19900"/>
                      <a:pt x="1267301" y="266597"/>
                      <a:pt x="1745456" y="839050"/>
                    </a:cubicBezTo>
                    <a:cubicBezTo>
                      <a:pt x="1678781" y="789520"/>
                      <a:pt x="1558766" y="707605"/>
                      <a:pt x="1381601" y="621880"/>
                    </a:cubicBezTo>
                    <a:cubicBezTo>
                      <a:pt x="1126331" y="498055"/>
                      <a:pt x="754856" y="350417"/>
                      <a:pt x="168116" y="304697"/>
                    </a:cubicBezTo>
                    <a:cubicBezTo>
                      <a:pt x="157639" y="303745"/>
                      <a:pt x="148114" y="311365"/>
                      <a:pt x="147161" y="322795"/>
                    </a:cubicBezTo>
                    <a:cubicBezTo>
                      <a:pt x="146209" y="333272"/>
                      <a:pt x="153829" y="341845"/>
                      <a:pt x="164306" y="342797"/>
                    </a:cubicBezTo>
                    <a:cubicBezTo>
                      <a:pt x="744379" y="388517"/>
                      <a:pt x="1110139" y="534250"/>
                      <a:pt x="1363504" y="657122"/>
                    </a:cubicBezTo>
                    <a:cubicBezTo>
                      <a:pt x="1389221" y="669505"/>
                      <a:pt x="1413986" y="681887"/>
                      <a:pt x="1436846" y="694270"/>
                    </a:cubicBezTo>
                    <a:cubicBezTo>
                      <a:pt x="791051" y="396137"/>
                      <a:pt x="105251" y="385660"/>
                      <a:pt x="97631" y="385660"/>
                    </a:cubicBezTo>
                    <a:cubicBezTo>
                      <a:pt x="94774" y="385660"/>
                      <a:pt x="92869" y="387565"/>
                      <a:pt x="92869" y="390422"/>
                    </a:cubicBezTo>
                    <a:cubicBezTo>
                      <a:pt x="92869" y="393280"/>
                      <a:pt x="94774" y="395185"/>
                      <a:pt x="97631" y="395185"/>
                    </a:cubicBezTo>
                    <a:cubicBezTo>
                      <a:pt x="106204" y="395185"/>
                      <a:pt x="819626" y="405662"/>
                      <a:pt x="1475899" y="720940"/>
                    </a:cubicBezTo>
                    <a:cubicBezTo>
                      <a:pt x="1451134" y="710462"/>
                      <a:pt x="1425416" y="699032"/>
                      <a:pt x="1397794" y="687602"/>
                    </a:cubicBezTo>
                    <a:cubicBezTo>
                      <a:pt x="1141571" y="582827"/>
                      <a:pt x="704374" y="473290"/>
                      <a:pt x="70009" y="446620"/>
                    </a:cubicBezTo>
                    <a:cubicBezTo>
                      <a:pt x="59531" y="446620"/>
                      <a:pt x="50959" y="454240"/>
                      <a:pt x="50006" y="464717"/>
                    </a:cubicBezTo>
                    <a:cubicBezTo>
                      <a:pt x="50006" y="475195"/>
                      <a:pt x="57626" y="483767"/>
                      <a:pt x="68104" y="484720"/>
                    </a:cubicBezTo>
                    <a:cubicBezTo>
                      <a:pt x="695801" y="511390"/>
                      <a:pt x="1128236" y="619975"/>
                      <a:pt x="1381601" y="721892"/>
                    </a:cubicBezTo>
                    <a:cubicBezTo>
                      <a:pt x="1386364" y="723797"/>
                      <a:pt x="1391126" y="725702"/>
                      <a:pt x="1395889" y="727607"/>
                    </a:cubicBezTo>
                    <a:cubicBezTo>
                      <a:pt x="758666" y="501865"/>
                      <a:pt x="19526" y="554252"/>
                      <a:pt x="11906" y="554252"/>
                    </a:cubicBezTo>
                    <a:cubicBezTo>
                      <a:pt x="9049" y="554252"/>
                      <a:pt x="7144" y="556157"/>
                      <a:pt x="7144" y="559015"/>
                    </a:cubicBezTo>
                    <a:cubicBezTo>
                      <a:pt x="7144" y="561872"/>
                      <a:pt x="9049" y="563777"/>
                      <a:pt x="11906" y="563777"/>
                    </a:cubicBezTo>
                    <a:cubicBezTo>
                      <a:pt x="20479" y="563777"/>
                      <a:pt x="831056" y="505675"/>
                      <a:pt x="1484471" y="773327"/>
                    </a:cubicBezTo>
                    <a:cubicBezTo>
                      <a:pt x="1485424" y="773327"/>
                      <a:pt x="1486376" y="773327"/>
                      <a:pt x="1486376" y="773327"/>
                    </a:cubicBezTo>
                    <a:cubicBezTo>
                      <a:pt x="1488281" y="773327"/>
                      <a:pt x="1489234" y="772375"/>
                      <a:pt x="1490186" y="770470"/>
                    </a:cubicBezTo>
                    <a:cubicBezTo>
                      <a:pt x="1690211" y="863815"/>
                      <a:pt x="1783556" y="942872"/>
                      <a:pt x="1785461" y="943825"/>
                    </a:cubicBezTo>
                    <a:lnTo>
                      <a:pt x="1811179" y="91525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 dirty="0"/>
              </a:p>
            </p:txBody>
          </p:sp>
        </p:grpSp>
      </p:grpSp>
      <p:sp>
        <p:nvSpPr>
          <p:cNvPr id="107" name="Rectangle 106"/>
          <p:cNvSpPr/>
          <p:nvPr/>
        </p:nvSpPr>
        <p:spPr>
          <a:xfrm>
            <a:off x="2328039" y="3365186"/>
            <a:ext cx="78915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MỤC  </a:t>
            </a:r>
            <a:b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 NÓI CHUYỆN KHÔNG RÕ RÀNG</a:t>
            </a:r>
            <a:r>
              <a:rPr lang="en-US" sz="3000" b="1" dirty="0">
                <a:solidFill>
                  <a:srgbClr val="000099"/>
                </a:solidFill>
                <a:latin typeface="Times  New Roman"/>
                <a:cs typeface="Times New Roman" panose="02020603050405020304" pitchFamily="18" charset="0"/>
              </a:rPr>
              <a:t/>
            </a:r>
            <a:br>
              <a:rPr lang="en-US" sz="3000" b="1" dirty="0">
                <a:solidFill>
                  <a:srgbClr val="000099"/>
                </a:solidFill>
                <a:latin typeface="Times  New Roman"/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445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36726" y="1658967"/>
            <a:ext cx="6597614" cy="878947"/>
            <a:chOff x="3723124" y="1970777"/>
            <a:chExt cx="6507447" cy="87894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Round Same Side Corner Rectangle 11"/>
            <p:cNvSpPr/>
            <p:nvPr/>
          </p:nvSpPr>
          <p:spPr>
            <a:xfrm rot="16200000">
              <a:off x="6006388" y="-312487"/>
              <a:ext cx="864940" cy="5431467"/>
            </a:xfrm>
            <a:prstGeom prst="round2SameRect">
              <a:avLst>
                <a:gd name="adj1" fmla="val 23321"/>
                <a:gd name="adj2" fmla="val 0"/>
              </a:avLst>
            </a:prstGeom>
            <a:grpFill/>
            <a:ln w="3175" cap="flat" cmpd="sng" algn="ctr">
              <a:solidFill>
                <a:srgbClr val="F9E4C2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 flipH="1">
              <a:off x="9230644" y="1849796"/>
              <a:ext cx="864940" cy="1134915"/>
            </a:xfrm>
            <a:prstGeom prst="round2SameRect">
              <a:avLst>
                <a:gd name="adj1" fmla="val 34679"/>
                <a:gd name="adj2" fmla="val 0"/>
              </a:avLst>
            </a:prstGeom>
            <a:grpFill/>
            <a:ln w="3175" cap="flat" cmpd="sng" algn="ctr">
              <a:solidFill>
                <a:srgbClr val="F9E4C2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213528" y="2067906"/>
              <a:ext cx="809625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01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64530" y="2132656"/>
              <a:ext cx="47625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BIỂU HIỆN</a:t>
              </a:r>
              <a:endPara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36726" y="2702971"/>
            <a:ext cx="6597614" cy="866333"/>
            <a:chOff x="3632958" y="3001829"/>
            <a:chExt cx="6597614" cy="86633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Round Same Side Corner Rectangle 14"/>
            <p:cNvSpPr/>
            <p:nvPr/>
          </p:nvSpPr>
          <p:spPr>
            <a:xfrm rot="16200000">
              <a:off x="5912496" y="722293"/>
              <a:ext cx="866331" cy="5425407"/>
            </a:xfrm>
            <a:prstGeom prst="round2SameRect">
              <a:avLst>
                <a:gd name="adj1" fmla="val 23321"/>
                <a:gd name="adj2" fmla="val 0"/>
              </a:avLst>
            </a:prstGeom>
            <a:grpFill/>
            <a:ln w="3175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ound Same Side Corner Rectangle 15"/>
            <p:cNvSpPr/>
            <p:nvPr/>
          </p:nvSpPr>
          <p:spPr>
            <a:xfrm rot="5400000" flipH="1">
              <a:off x="9221737" y="2859325"/>
              <a:ext cx="866331" cy="1151339"/>
            </a:xfrm>
            <a:prstGeom prst="round2SameRect">
              <a:avLst>
                <a:gd name="adj1" fmla="val 34679"/>
                <a:gd name="adj2" fmla="val 0"/>
              </a:avLst>
            </a:prstGeom>
            <a:grpFill/>
            <a:ln w="3175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13527" y="3078716"/>
              <a:ext cx="809625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02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79095" y="3170491"/>
              <a:ext cx="409575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NGUYÊN NHÂN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6726" y="3763398"/>
            <a:ext cx="6587252" cy="951435"/>
            <a:chOff x="3617682" y="4020274"/>
            <a:chExt cx="6587252" cy="95143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ound Same Side Corner Rectangle 16"/>
            <p:cNvSpPr/>
            <p:nvPr/>
          </p:nvSpPr>
          <p:spPr>
            <a:xfrm rot="16200000">
              <a:off x="5857699" y="1780257"/>
              <a:ext cx="951434" cy="5431468"/>
            </a:xfrm>
            <a:prstGeom prst="round2SameRect">
              <a:avLst>
                <a:gd name="adj1" fmla="val 23321"/>
                <a:gd name="adj2" fmla="val 0"/>
              </a:avLst>
            </a:prstGeom>
            <a:grpFill/>
            <a:ln w="3175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 flipH="1">
              <a:off x="9161760" y="3928534"/>
              <a:ext cx="951434" cy="1134915"/>
            </a:xfrm>
            <a:prstGeom prst="round2SameRect">
              <a:avLst>
                <a:gd name="adj1" fmla="val 34679"/>
                <a:gd name="adj2" fmla="val 0"/>
              </a:avLst>
            </a:prstGeom>
            <a:grpFill/>
            <a:ln w="3175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13526" y="4151265"/>
              <a:ext cx="809625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03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79094" y="4166489"/>
              <a:ext cx="409989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HẬU QUẢ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36726" y="4945998"/>
            <a:ext cx="6568116" cy="866331"/>
            <a:chOff x="3617683" y="5185553"/>
            <a:chExt cx="6568116" cy="86633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Round Same Side Corner Rectangle 18"/>
            <p:cNvSpPr/>
            <p:nvPr/>
          </p:nvSpPr>
          <p:spPr>
            <a:xfrm rot="16200000">
              <a:off x="5901118" y="2902118"/>
              <a:ext cx="866331" cy="5433202"/>
            </a:xfrm>
            <a:prstGeom prst="round2SameRect">
              <a:avLst>
                <a:gd name="adj1" fmla="val 23321"/>
                <a:gd name="adj2" fmla="val 0"/>
              </a:avLst>
            </a:prstGeom>
            <a:grpFill/>
            <a:ln w="3175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ound Same Side Corner Rectangle 19"/>
            <p:cNvSpPr/>
            <p:nvPr/>
          </p:nvSpPr>
          <p:spPr>
            <a:xfrm rot="5400000" flipH="1">
              <a:off x="9185176" y="5051261"/>
              <a:ext cx="866331" cy="1134915"/>
            </a:xfrm>
            <a:prstGeom prst="round2SameRect">
              <a:avLst>
                <a:gd name="adj1" fmla="val 34679"/>
                <a:gd name="adj2" fmla="val 0"/>
              </a:avLst>
            </a:prstGeom>
            <a:grpFill/>
            <a:ln w="3175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13526" y="5257831"/>
              <a:ext cx="809625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70C0"/>
                  </a:solidFill>
                </a:rPr>
                <a:t>04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79095" y="5372100"/>
              <a:ext cx="36599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GIẢI PHÁP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82863" y="776629"/>
            <a:ext cx="5295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NỘI DUNG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50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3;p28"/>
          <p:cNvSpPr/>
          <p:nvPr/>
        </p:nvSpPr>
        <p:spPr>
          <a:xfrm>
            <a:off x="1307297" y="1407211"/>
            <a:ext cx="6410878" cy="1262743"/>
          </a:xfrm>
          <a:prstGeom prst="homePlate">
            <a:avLst>
              <a:gd name="adj" fmla="val 30129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ói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chuyện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ấp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úng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rành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Google Shape;253;p28"/>
          <p:cNvSpPr/>
          <p:nvPr/>
        </p:nvSpPr>
        <p:spPr>
          <a:xfrm>
            <a:off x="1307297" y="4792469"/>
            <a:ext cx="6410878" cy="1205724"/>
          </a:xfrm>
          <a:prstGeom prst="homePlate">
            <a:avLst>
              <a:gd name="adj" fmla="val 30129"/>
            </a:avLst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chuyện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  <a:sym typeface="Work Sans"/>
            </a:endParaRPr>
          </a:p>
        </p:txBody>
      </p:sp>
      <p:sp>
        <p:nvSpPr>
          <p:cNvPr id="5" name="Google Shape;253;p28"/>
          <p:cNvSpPr/>
          <p:nvPr/>
        </p:nvSpPr>
        <p:spPr>
          <a:xfrm>
            <a:off x="1307297" y="3130359"/>
            <a:ext cx="6410878" cy="1199535"/>
          </a:xfrm>
          <a:prstGeom prst="homePlate">
            <a:avLst>
              <a:gd name="adj" fmla="val 30129"/>
            </a:avLst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1-2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chậm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thậm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bập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bẹ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8076043" y="2933951"/>
            <a:ext cx="3046385" cy="1592353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Flowchart: Connector 16"/>
          <p:cNvSpPr/>
          <p:nvPr/>
        </p:nvSpPr>
        <p:spPr>
          <a:xfrm>
            <a:off x="8076043" y="1197030"/>
            <a:ext cx="3046385" cy="1683107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Flowchart: Connector 19"/>
          <p:cNvSpPr/>
          <p:nvPr/>
        </p:nvSpPr>
        <p:spPr>
          <a:xfrm>
            <a:off x="8076042" y="4580117"/>
            <a:ext cx="3046385" cy="1583795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2443943" y="524193"/>
            <a:ext cx="7481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BIỂU HIỆN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832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6" grpId="0" animBg="1"/>
      <p:bldP spid="17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47403" y="810390"/>
            <a:ext cx="10045032" cy="16590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38873" y="1006495"/>
            <a:ext cx="620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thụ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sớm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tận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5274" y="-38167"/>
            <a:ext cx="53533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NGUYÊN NHÂN</a:t>
            </a:r>
            <a:endParaRPr lang="en-US" sz="35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7403" y="2651023"/>
            <a:ext cx="10045032" cy="16590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38873" y="2880379"/>
            <a:ext cx="620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ngay</a:t>
            </a:r>
            <a:endParaRPr lang="vi-V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56570" y="4442504"/>
            <a:ext cx="10045032" cy="16590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38873" y="4669930"/>
            <a:ext cx="620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bận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rộn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chuyện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smartphone. </a:t>
            </a:r>
            <a:endParaRPr lang="vi-V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62105" y="777139"/>
            <a:ext cx="2494198" cy="1659042"/>
          </a:xfrm>
          <a:prstGeom prst="round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611980" y="2648249"/>
            <a:ext cx="2442647" cy="1616807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0" r="-20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512230" y="4439007"/>
            <a:ext cx="2582609" cy="1662177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000" r="-18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758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13990" y="-50162"/>
            <a:ext cx="5353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HẬU QUẢ</a:t>
            </a:r>
            <a:endParaRPr lang="en-US" sz="4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1796" y="1377271"/>
            <a:ext cx="3321972" cy="4219579"/>
          </a:xfrm>
          <a:prstGeom prst="roundRect">
            <a:avLst>
              <a:gd name="adj" fmla="val 10000"/>
            </a:avLst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3" name="Group 12"/>
          <p:cNvGrpSpPr/>
          <p:nvPr/>
        </p:nvGrpSpPr>
        <p:grpSpPr>
          <a:xfrm>
            <a:off x="4416234" y="1377271"/>
            <a:ext cx="3417996" cy="4219810"/>
            <a:chOff x="2959607" y="0"/>
            <a:chExt cx="2843854" cy="5153024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959607" y="0"/>
              <a:ext cx="2843854" cy="5153024"/>
            </a:xfrm>
            <a:prstGeom prst="roundRect">
              <a:avLst>
                <a:gd name="adj" fmla="val 10000"/>
              </a:avLst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2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/>
            <p:cNvSpPr/>
            <p:nvPr/>
          </p:nvSpPr>
          <p:spPr>
            <a:xfrm>
              <a:off x="2959607" y="2061209"/>
              <a:ext cx="2843854" cy="206120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0" tIns="177800" rIns="177800" bIns="177800" numCol="1" spcCol="1270" anchor="ctr" anchorCtr="0">
              <a:noAutofit/>
            </a:bodyPr>
            <a:lstStyle/>
            <a:p>
              <a:pPr lvl="0" algn="just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8067605" y="1377270"/>
            <a:ext cx="3348348" cy="4219579"/>
          </a:xfrm>
          <a:prstGeom prst="roundRect">
            <a:avLst>
              <a:gd name="adj" fmla="val 10000"/>
            </a:avLst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7353344"/>
              <a:satOff val="-10228"/>
              <a:lumOff val="-3922"/>
              <a:alphaOff val="0"/>
            </a:schemeClr>
          </a:fillRef>
          <a:effectRef idx="2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ounded Rectangle 8"/>
          <p:cNvSpPr/>
          <p:nvPr/>
        </p:nvSpPr>
        <p:spPr>
          <a:xfrm>
            <a:off x="8067605" y="3921456"/>
            <a:ext cx="3272317" cy="1063768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77800" tIns="177800" rIns="177800" bIns="177800" numCol="1" spcCol="1270" anchor="ctr" anchorCtr="0">
            <a:noAutofit/>
          </a:bodyPr>
          <a:lstStyle/>
          <a:p>
            <a:pPr lvl="0" algn="just"/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kính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lễ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8562" y="3921456"/>
            <a:ext cx="31284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6242" y="4000604"/>
            <a:ext cx="32979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nhút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nhát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bè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chuyện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đám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6" y="1492069"/>
            <a:ext cx="3321972" cy="2165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154" y="1423394"/>
            <a:ext cx="3367068" cy="23379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61" y="1423394"/>
            <a:ext cx="3344635" cy="2234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49726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24;p39"/>
          <p:cNvSpPr/>
          <p:nvPr/>
        </p:nvSpPr>
        <p:spPr>
          <a:xfrm>
            <a:off x="1158058" y="5142319"/>
            <a:ext cx="720000" cy="792000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3342331" y="609430"/>
            <a:ext cx="53533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GIẢI PHÁP</a:t>
            </a:r>
            <a:endParaRPr lang="en-US" sz="35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92828" y="1379911"/>
            <a:ext cx="6434052" cy="9809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chậm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chút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chớ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chớ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mơ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2200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27811" y="1496288"/>
            <a:ext cx="665018" cy="7280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4509" y="1537629"/>
            <a:ext cx="711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vi-VN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92828" y="2796212"/>
            <a:ext cx="6434052" cy="9809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chuyện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27811" y="2912589"/>
            <a:ext cx="665018" cy="7280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34461" y="4212513"/>
            <a:ext cx="6434052" cy="9809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thói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mực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củ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2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69444" y="4328890"/>
            <a:ext cx="665018" cy="7280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4509" y="2984821"/>
            <a:ext cx="711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vi-VN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6142" y="4410576"/>
            <a:ext cx="711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vi-VN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63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35" y="-566123"/>
            <a:ext cx="3036701" cy="30367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20824">
            <a:off x="-447540" y="-350200"/>
            <a:ext cx="2863225" cy="28632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68281" y="2204571"/>
            <a:ext cx="7438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Xin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trân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ơn</a:t>
            </a:r>
            <a:endParaRPr lang="en-US" sz="3600" b="1" i="1" dirty="0" smtClean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</a:t>
            </a:r>
            <a:r>
              <a:rPr lang="vi-VN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uý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Huynh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hầy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ý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lắng</a:t>
            </a:r>
            <a:r>
              <a:rPr lang="en-US" sz="36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nghe</a:t>
            </a:r>
            <a:r>
              <a:rPr lang="en-US" sz="4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en-US" sz="4000" b="1" i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336125" y="4440702"/>
            <a:ext cx="2863225" cy="2863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60790" y="4310470"/>
            <a:ext cx="2863225" cy="28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5015</TotalTime>
  <Words>303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 TỌA ĐÀM TƯƠNG LAI CON NẰM TRONG TAY CHA MẸ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544</cp:revision>
  <dcterms:created xsi:type="dcterms:W3CDTF">2021-02-25T15:15:36Z</dcterms:created>
  <dcterms:modified xsi:type="dcterms:W3CDTF">2021-12-22T15:39:33Z</dcterms:modified>
</cp:coreProperties>
</file>