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343B92-8438-4201-A351-AE217BD171E6}" v="347" dt="2022-11-11T08:40:14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u Duc Thang (FJP.GHC)" userId="22e88e06-6a71-4947-b825-8a6a89a1dc4f" providerId="ADAL" clId="{B5343B92-8438-4201-A351-AE217BD171E6}"/>
    <pc:docChg chg="undo custSel addSld modSld sldOrd">
      <pc:chgData name="Luu Duc Thang (FJP.GHC)" userId="22e88e06-6a71-4947-b825-8a6a89a1dc4f" providerId="ADAL" clId="{B5343B92-8438-4201-A351-AE217BD171E6}" dt="2022-11-11T08:54:36.852" v="1619" actId="1076"/>
      <pc:docMkLst>
        <pc:docMk/>
      </pc:docMkLst>
      <pc:sldChg chg="modSp new mod">
        <pc:chgData name="Luu Duc Thang (FJP.GHC)" userId="22e88e06-6a71-4947-b825-8a6a89a1dc4f" providerId="ADAL" clId="{B5343B92-8438-4201-A351-AE217BD171E6}" dt="2022-11-10T01:45:44.809" v="53" actId="20577"/>
        <pc:sldMkLst>
          <pc:docMk/>
          <pc:sldMk cId="827707771" sldId="257"/>
        </pc:sldMkLst>
        <pc:spChg chg="mod">
          <ac:chgData name="Luu Duc Thang (FJP.GHC)" userId="22e88e06-6a71-4947-b825-8a6a89a1dc4f" providerId="ADAL" clId="{B5343B92-8438-4201-A351-AE217BD171E6}" dt="2022-11-10T01:45:11.810" v="14" actId="20577"/>
          <ac:spMkLst>
            <pc:docMk/>
            <pc:sldMk cId="827707771" sldId="257"/>
            <ac:spMk id="2" creationId="{7FC34C49-DE0E-16BF-2EDD-5DB572E1DD0A}"/>
          </ac:spMkLst>
        </pc:spChg>
        <pc:spChg chg="mod">
          <ac:chgData name="Luu Duc Thang (FJP.GHC)" userId="22e88e06-6a71-4947-b825-8a6a89a1dc4f" providerId="ADAL" clId="{B5343B92-8438-4201-A351-AE217BD171E6}" dt="2022-11-10T01:45:44.809" v="53" actId="20577"/>
          <ac:spMkLst>
            <pc:docMk/>
            <pc:sldMk cId="827707771" sldId="257"/>
            <ac:spMk id="3" creationId="{5ED91CE6-F33A-44C7-38CB-CE96D878AE60}"/>
          </ac:spMkLst>
        </pc:spChg>
      </pc:sldChg>
      <pc:sldChg chg="addSp delSp modSp new mod">
        <pc:chgData name="Luu Duc Thang (FJP.GHC)" userId="22e88e06-6a71-4947-b825-8a6a89a1dc4f" providerId="ADAL" clId="{B5343B92-8438-4201-A351-AE217BD171E6}" dt="2022-11-11T02:24:52.587" v="822" actId="1035"/>
        <pc:sldMkLst>
          <pc:docMk/>
          <pc:sldMk cId="231276981" sldId="258"/>
        </pc:sldMkLst>
        <pc:spChg chg="mod">
          <ac:chgData name="Luu Duc Thang (FJP.GHC)" userId="22e88e06-6a71-4947-b825-8a6a89a1dc4f" providerId="ADAL" clId="{B5343B92-8438-4201-A351-AE217BD171E6}" dt="2022-11-10T01:45:57.499" v="55"/>
          <ac:spMkLst>
            <pc:docMk/>
            <pc:sldMk cId="231276981" sldId="258"/>
            <ac:spMk id="2" creationId="{31A97810-9325-3A5C-7677-D3740BCEEF8D}"/>
          </ac:spMkLst>
        </pc:spChg>
        <pc:spChg chg="del mod">
          <ac:chgData name="Luu Duc Thang (FJP.GHC)" userId="22e88e06-6a71-4947-b825-8a6a89a1dc4f" providerId="ADAL" clId="{B5343B92-8438-4201-A351-AE217BD171E6}" dt="2022-11-11T02:05:32.917" v="809" actId="478"/>
          <ac:spMkLst>
            <pc:docMk/>
            <pc:sldMk cId="231276981" sldId="258"/>
            <ac:spMk id="3" creationId="{7178410A-3713-7615-FBAD-51DF49F1B9D4}"/>
          </ac:spMkLst>
        </pc:spChg>
        <pc:spChg chg="add del mod">
          <ac:chgData name="Luu Duc Thang (FJP.GHC)" userId="22e88e06-6a71-4947-b825-8a6a89a1dc4f" providerId="ADAL" clId="{B5343B92-8438-4201-A351-AE217BD171E6}" dt="2022-11-11T02:05:50.201" v="810" actId="478"/>
          <ac:spMkLst>
            <pc:docMk/>
            <pc:sldMk cId="231276981" sldId="258"/>
            <ac:spMk id="15" creationId="{CA583129-4734-0DBB-E523-2A470D19CA13}"/>
          </ac:spMkLst>
        </pc:spChg>
        <pc:picChg chg="add mod">
          <ac:chgData name="Luu Duc Thang (FJP.GHC)" userId="22e88e06-6a71-4947-b825-8a6a89a1dc4f" providerId="ADAL" clId="{B5343B92-8438-4201-A351-AE217BD171E6}" dt="2022-11-11T02:06:16.562" v="816" actId="1076"/>
          <ac:picMkLst>
            <pc:docMk/>
            <pc:sldMk cId="231276981" sldId="258"/>
            <ac:picMk id="5" creationId="{6B841876-BC05-7BA2-B9D4-32631DD15CBC}"/>
          </ac:picMkLst>
        </pc:picChg>
        <pc:picChg chg="add mod">
          <ac:chgData name="Luu Duc Thang (FJP.GHC)" userId="22e88e06-6a71-4947-b825-8a6a89a1dc4f" providerId="ADAL" clId="{B5343B92-8438-4201-A351-AE217BD171E6}" dt="2022-11-11T02:06:20.393" v="817" actId="1076"/>
          <ac:picMkLst>
            <pc:docMk/>
            <pc:sldMk cId="231276981" sldId="258"/>
            <ac:picMk id="7" creationId="{EB2B7E3D-E142-3A34-6618-9DA4A4A3043D}"/>
          </ac:picMkLst>
        </pc:picChg>
        <pc:picChg chg="add mod">
          <ac:chgData name="Luu Duc Thang (FJP.GHC)" userId="22e88e06-6a71-4947-b825-8a6a89a1dc4f" providerId="ADAL" clId="{B5343B92-8438-4201-A351-AE217BD171E6}" dt="2022-11-11T02:06:14.604" v="815" actId="1076"/>
          <ac:picMkLst>
            <pc:docMk/>
            <pc:sldMk cId="231276981" sldId="258"/>
            <ac:picMk id="9" creationId="{5A99A866-8D2F-BDFB-E8A4-14DB59A24D44}"/>
          </ac:picMkLst>
        </pc:picChg>
        <pc:picChg chg="add mod">
          <ac:chgData name="Luu Duc Thang (FJP.GHC)" userId="22e88e06-6a71-4947-b825-8a6a89a1dc4f" providerId="ADAL" clId="{B5343B92-8438-4201-A351-AE217BD171E6}" dt="2022-11-11T02:24:17.487" v="820" actId="1076"/>
          <ac:picMkLst>
            <pc:docMk/>
            <pc:sldMk cId="231276981" sldId="258"/>
            <ac:picMk id="11" creationId="{4390CC33-EC1C-F0A9-9041-31B5B462F1C6}"/>
          </ac:picMkLst>
        </pc:picChg>
        <pc:picChg chg="add mod">
          <ac:chgData name="Luu Duc Thang (FJP.GHC)" userId="22e88e06-6a71-4947-b825-8a6a89a1dc4f" providerId="ADAL" clId="{B5343B92-8438-4201-A351-AE217BD171E6}" dt="2022-11-11T02:24:52.587" v="822" actId="1035"/>
          <ac:picMkLst>
            <pc:docMk/>
            <pc:sldMk cId="231276981" sldId="258"/>
            <ac:picMk id="13" creationId="{07FDD049-ACBB-5819-EE2F-C0F992726DBD}"/>
          </ac:picMkLst>
        </pc:picChg>
      </pc:sldChg>
      <pc:sldChg chg="addSp delSp modSp new mod">
        <pc:chgData name="Luu Duc Thang (FJP.GHC)" userId="22e88e06-6a71-4947-b825-8a6a89a1dc4f" providerId="ADAL" clId="{B5343B92-8438-4201-A351-AE217BD171E6}" dt="2022-11-10T02:00:05.728" v="161" actId="1076"/>
        <pc:sldMkLst>
          <pc:docMk/>
          <pc:sldMk cId="2763559404" sldId="259"/>
        </pc:sldMkLst>
        <pc:spChg chg="mod">
          <ac:chgData name="Luu Duc Thang (FJP.GHC)" userId="22e88e06-6a71-4947-b825-8a6a89a1dc4f" providerId="ADAL" clId="{B5343B92-8438-4201-A351-AE217BD171E6}" dt="2022-11-10T01:46:27.150" v="64" actId="20577"/>
          <ac:spMkLst>
            <pc:docMk/>
            <pc:sldMk cId="2763559404" sldId="259"/>
            <ac:spMk id="2" creationId="{E6962AF5-44F6-6DF8-7235-AFC31AADBEA8}"/>
          </ac:spMkLst>
        </pc:spChg>
        <pc:spChg chg="add del mod">
          <ac:chgData name="Luu Duc Thang (FJP.GHC)" userId="22e88e06-6a71-4947-b825-8a6a89a1dc4f" providerId="ADAL" clId="{B5343B92-8438-4201-A351-AE217BD171E6}" dt="2022-11-10T01:53:31.111" v="129" actId="20577"/>
          <ac:spMkLst>
            <pc:docMk/>
            <pc:sldMk cId="2763559404" sldId="259"/>
            <ac:spMk id="3" creationId="{FE11A898-D2AE-1F77-F7F8-22E23716DE3D}"/>
          </ac:spMkLst>
        </pc:spChg>
        <pc:picChg chg="add del mod ord">
          <ac:chgData name="Luu Duc Thang (FJP.GHC)" userId="22e88e06-6a71-4947-b825-8a6a89a1dc4f" providerId="ADAL" clId="{B5343B92-8438-4201-A351-AE217BD171E6}" dt="2022-11-10T01:49:00.704" v="68" actId="22"/>
          <ac:picMkLst>
            <pc:docMk/>
            <pc:sldMk cId="2763559404" sldId="259"/>
            <ac:picMk id="5" creationId="{C4DFDF9A-680C-2E84-AE82-A06A628AADF3}"/>
          </ac:picMkLst>
        </pc:picChg>
        <pc:picChg chg="add del mod">
          <ac:chgData name="Luu Duc Thang (FJP.GHC)" userId="22e88e06-6a71-4947-b825-8a6a89a1dc4f" providerId="ADAL" clId="{B5343B92-8438-4201-A351-AE217BD171E6}" dt="2022-11-10T01:58:32.164" v="154" actId="478"/>
          <ac:picMkLst>
            <pc:docMk/>
            <pc:sldMk cId="2763559404" sldId="259"/>
            <ac:picMk id="7" creationId="{335E6906-1842-2230-50E2-DB1A33B3A269}"/>
          </ac:picMkLst>
        </pc:picChg>
        <pc:picChg chg="add mod">
          <ac:chgData name="Luu Duc Thang (FJP.GHC)" userId="22e88e06-6a71-4947-b825-8a6a89a1dc4f" providerId="ADAL" clId="{B5343B92-8438-4201-A351-AE217BD171E6}" dt="2022-11-10T02:00:05.728" v="161" actId="1076"/>
          <ac:picMkLst>
            <pc:docMk/>
            <pc:sldMk cId="2763559404" sldId="259"/>
            <ac:picMk id="9" creationId="{06C95A92-F3D4-E48E-D705-AF8519BA41E9}"/>
          </ac:picMkLst>
        </pc:picChg>
        <pc:picChg chg="add del mod">
          <ac:chgData name="Luu Duc Thang (FJP.GHC)" userId="22e88e06-6a71-4947-b825-8a6a89a1dc4f" providerId="ADAL" clId="{B5343B92-8438-4201-A351-AE217BD171E6}" dt="2022-11-10T01:56:18.488" v="142" actId="478"/>
          <ac:picMkLst>
            <pc:docMk/>
            <pc:sldMk cId="2763559404" sldId="259"/>
            <ac:picMk id="1026" creationId="{8A52A14F-8080-F04A-D73E-7D24067A9CA9}"/>
          </ac:picMkLst>
        </pc:picChg>
      </pc:sldChg>
      <pc:sldChg chg="addSp delSp modSp new mod ord">
        <pc:chgData name="Luu Duc Thang (FJP.GHC)" userId="22e88e06-6a71-4947-b825-8a6a89a1dc4f" providerId="ADAL" clId="{B5343B92-8438-4201-A351-AE217BD171E6}" dt="2022-11-10T01:58:30.303" v="153" actId="14100"/>
        <pc:sldMkLst>
          <pc:docMk/>
          <pc:sldMk cId="964759381" sldId="260"/>
        </pc:sldMkLst>
        <pc:spChg chg="mod">
          <ac:chgData name="Luu Duc Thang (FJP.GHC)" userId="22e88e06-6a71-4947-b825-8a6a89a1dc4f" providerId="ADAL" clId="{B5343B92-8438-4201-A351-AE217BD171E6}" dt="2022-11-10T01:55:29.443" v="141"/>
          <ac:spMkLst>
            <pc:docMk/>
            <pc:sldMk cId="964759381" sldId="260"/>
            <ac:spMk id="2" creationId="{3DAE1C3A-7DAB-4665-5A01-25FA46149312}"/>
          </ac:spMkLst>
        </pc:spChg>
        <pc:spChg chg="del">
          <ac:chgData name="Luu Duc Thang (FJP.GHC)" userId="22e88e06-6a71-4947-b825-8a6a89a1dc4f" providerId="ADAL" clId="{B5343B92-8438-4201-A351-AE217BD171E6}" dt="2022-11-10T01:58:02.771" v="148" actId="478"/>
          <ac:spMkLst>
            <pc:docMk/>
            <pc:sldMk cId="964759381" sldId="260"/>
            <ac:spMk id="3" creationId="{3DA7B794-9A46-847E-AC2C-D8388F7976BF}"/>
          </ac:spMkLst>
        </pc:spChg>
        <pc:picChg chg="add mod">
          <ac:chgData name="Luu Duc Thang (FJP.GHC)" userId="22e88e06-6a71-4947-b825-8a6a89a1dc4f" providerId="ADAL" clId="{B5343B92-8438-4201-A351-AE217BD171E6}" dt="2022-11-10T01:58:30.303" v="153" actId="14100"/>
          <ac:picMkLst>
            <pc:docMk/>
            <pc:sldMk cId="964759381" sldId="260"/>
            <ac:picMk id="4" creationId="{AD8D3DD8-1B2C-068E-2682-3D5127B785F9}"/>
          </ac:picMkLst>
        </pc:picChg>
        <pc:picChg chg="add mod">
          <ac:chgData name="Luu Duc Thang (FJP.GHC)" userId="22e88e06-6a71-4947-b825-8a6a89a1dc4f" providerId="ADAL" clId="{B5343B92-8438-4201-A351-AE217BD171E6}" dt="2022-11-10T01:58:17.173" v="150" actId="1076"/>
          <ac:picMkLst>
            <pc:docMk/>
            <pc:sldMk cId="964759381" sldId="260"/>
            <ac:picMk id="2050" creationId="{0FED4AA6-4555-8C6A-C21A-2AB713663F44}"/>
          </ac:picMkLst>
        </pc:picChg>
      </pc:sldChg>
      <pc:sldChg chg="addSp delSp modSp new mod">
        <pc:chgData name="Luu Duc Thang (FJP.GHC)" userId="22e88e06-6a71-4947-b825-8a6a89a1dc4f" providerId="ADAL" clId="{B5343B92-8438-4201-A351-AE217BD171E6}" dt="2022-11-10T02:05:00.265" v="194" actId="1076"/>
        <pc:sldMkLst>
          <pc:docMk/>
          <pc:sldMk cId="3519956676" sldId="261"/>
        </pc:sldMkLst>
        <pc:spChg chg="mod">
          <ac:chgData name="Luu Duc Thang (FJP.GHC)" userId="22e88e06-6a71-4947-b825-8a6a89a1dc4f" providerId="ADAL" clId="{B5343B92-8438-4201-A351-AE217BD171E6}" dt="2022-11-10T02:00:23.637" v="172" actId="20577"/>
          <ac:spMkLst>
            <pc:docMk/>
            <pc:sldMk cId="3519956676" sldId="261"/>
            <ac:spMk id="2" creationId="{79A9EEE1-72A8-5136-C2BD-93438E93AD3F}"/>
          </ac:spMkLst>
        </pc:spChg>
        <pc:spChg chg="del">
          <ac:chgData name="Luu Duc Thang (FJP.GHC)" userId="22e88e06-6a71-4947-b825-8a6a89a1dc4f" providerId="ADAL" clId="{B5343B92-8438-4201-A351-AE217BD171E6}" dt="2022-11-10T02:04:07.950" v="181"/>
          <ac:spMkLst>
            <pc:docMk/>
            <pc:sldMk cId="3519956676" sldId="261"/>
            <ac:spMk id="3" creationId="{9E3DD3A0-998F-AC78-ADBA-7544AAFC91D4}"/>
          </ac:spMkLst>
        </pc:spChg>
        <pc:picChg chg="add mod">
          <ac:chgData name="Luu Duc Thang (FJP.GHC)" userId="22e88e06-6a71-4947-b825-8a6a89a1dc4f" providerId="ADAL" clId="{B5343B92-8438-4201-A351-AE217BD171E6}" dt="2022-11-10T02:05:00.265" v="194" actId="1076"/>
          <ac:picMkLst>
            <pc:docMk/>
            <pc:sldMk cId="3519956676" sldId="261"/>
            <ac:picMk id="3074" creationId="{A09C79BD-437E-D46E-8E05-E3B9671453BA}"/>
          </ac:picMkLst>
        </pc:picChg>
        <pc:picChg chg="add mod">
          <ac:chgData name="Luu Duc Thang (FJP.GHC)" userId="22e88e06-6a71-4947-b825-8a6a89a1dc4f" providerId="ADAL" clId="{B5343B92-8438-4201-A351-AE217BD171E6}" dt="2022-11-10T02:04:50.102" v="193" actId="1076"/>
          <ac:picMkLst>
            <pc:docMk/>
            <pc:sldMk cId="3519956676" sldId="261"/>
            <ac:picMk id="3076" creationId="{46174FDD-7B60-DFA6-5D68-55BC7688C23C}"/>
          </ac:picMkLst>
        </pc:picChg>
      </pc:sldChg>
      <pc:sldChg chg="addSp delSp modSp new mod">
        <pc:chgData name="Luu Duc Thang (FJP.GHC)" userId="22e88e06-6a71-4947-b825-8a6a89a1dc4f" providerId="ADAL" clId="{B5343B92-8438-4201-A351-AE217BD171E6}" dt="2022-11-10T02:06:04.904" v="201" actId="1076"/>
        <pc:sldMkLst>
          <pc:docMk/>
          <pc:sldMk cId="2210887822" sldId="262"/>
        </pc:sldMkLst>
        <pc:spChg chg="mod">
          <ac:chgData name="Luu Duc Thang (FJP.GHC)" userId="22e88e06-6a71-4947-b825-8a6a89a1dc4f" providerId="ADAL" clId="{B5343B92-8438-4201-A351-AE217BD171E6}" dt="2022-11-10T02:05:50.799" v="199" actId="20577"/>
          <ac:spMkLst>
            <pc:docMk/>
            <pc:sldMk cId="2210887822" sldId="262"/>
            <ac:spMk id="2" creationId="{45B1E74B-A76F-EE12-F3AE-FE3A5A30EF9E}"/>
          </ac:spMkLst>
        </pc:spChg>
        <pc:spChg chg="del">
          <ac:chgData name="Luu Duc Thang (FJP.GHC)" userId="22e88e06-6a71-4947-b825-8a6a89a1dc4f" providerId="ADAL" clId="{B5343B92-8438-4201-A351-AE217BD171E6}" dt="2022-11-10T02:05:42.513" v="196" actId="22"/>
          <ac:spMkLst>
            <pc:docMk/>
            <pc:sldMk cId="2210887822" sldId="262"/>
            <ac:spMk id="3" creationId="{4F0515F4-8898-A8C1-0001-7DCD06F2BBDC}"/>
          </ac:spMkLst>
        </pc:spChg>
        <pc:picChg chg="add mod ord">
          <ac:chgData name="Luu Duc Thang (FJP.GHC)" userId="22e88e06-6a71-4947-b825-8a6a89a1dc4f" providerId="ADAL" clId="{B5343B92-8438-4201-A351-AE217BD171E6}" dt="2022-11-10T02:06:04.904" v="201" actId="1076"/>
          <ac:picMkLst>
            <pc:docMk/>
            <pc:sldMk cId="2210887822" sldId="262"/>
            <ac:picMk id="5" creationId="{B6AA73EF-AB9C-C613-4790-38E8768F569A}"/>
          </ac:picMkLst>
        </pc:picChg>
      </pc:sldChg>
      <pc:sldChg chg="addSp modSp new mod">
        <pc:chgData name="Luu Duc Thang (FJP.GHC)" userId="22e88e06-6a71-4947-b825-8a6a89a1dc4f" providerId="ADAL" clId="{B5343B92-8438-4201-A351-AE217BD171E6}" dt="2022-11-10T02:13:40.881" v="251" actId="14100"/>
        <pc:sldMkLst>
          <pc:docMk/>
          <pc:sldMk cId="1109557589" sldId="263"/>
        </pc:sldMkLst>
        <pc:spChg chg="mod">
          <ac:chgData name="Luu Duc Thang (FJP.GHC)" userId="22e88e06-6a71-4947-b825-8a6a89a1dc4f" providerId="ADAL" clId="{B5343B92-8438-4201-A351-AE217BD171E6}" dt="2022-11-10T02:06:39.652" v="216" actId="20577"/>
          <ac:spMkLst>
            <pc:docMk/>
            <pc:sldMk cId="1109557589" sldId="263"/>
            <ac:spMk id="2" creationId="{445F337A-8443-1618-9F39-62DE87BB4F7A}"/>
          </ac:spMkLst>
        </pc:spChg>
        <pc:picChg chg="add mod">
          <ac:chgData name="Luu Duc Thang (FJP.GHC)" userId="22e88e06-6a71-4947-b825-8a6a89a1dc4f" providerId="ADAL" clId="{B5343B92-8438-4201-A351-AE217BD171E6}" dt="2022-11-10T02:13:40.881" v="251" actId="14100"/>
          <ac:picMkLst>
            <pc:docMk/>
            <pc:sldMk cId="1109557589" sldId="263"/>
            <ac:picMk id="4098" creationId="{FAD2904F-9E33-AA1C-44C5-EA85D8EB055D}"/>
          </ac:picMkLst>
        </pc:picChg>
      </pc:sldChg>
      <pc:sldChg chg="addSp modSp new mod">
        <pc:chgData name="Luu Duc Thang (FJP.GHC)" userId="22e88e06-6a71-4947-b825-8a6a89a1dc4f" providerId="ADAL" clId="{B5343B92-8438-4201-A351-AE217BD171E6}" dt="2022-11-10T02:14:40.744" v="256"/>
        <pc:sldMkLst>
          <pc:docMk/>
          <pc:sldMk cId="2395365454" sldId="264"/>
        </pc:sldMkLst>
        <pc:spChg chg="mod">
          <ac:chgData name="Luu Duc Thang (FJP.GHC)" userId="22e88e06-6a71-4947-b825-8a6a89a1dc4f" providerId="ADAL" clId="{B5343B92-8438-4201-A351-AE217BD171E6}" dt="2022-11-10T02:14:40.744" v="256"/>
          <ac:spMkLst>
            <pc:docMk/>
            <pc:sldMk cId="2395365454" sldId="264"/>
            <ac:spMk id="2" creationId="{F122BEB8-2F2C-9808-F1B2-33A1C01D7FEF}"/>
          </ac:spMkLst>
        </pc:spChg>
        <pc:picChg chg="add mod">
          <ac:chgData name="Luu Duc Thang (FJP.GHC)" userId="22e88e06-6a71-4947-b825-8a6a89a1dc4f" providerId="ADAL" clId="{B5343B92-8438-4201-A351-AE217BD171E6}" dt="2022-11-10T02:14:33.032" v="255" actId="14100"/>
          <ac:picMkLst>
            <pc:docMk/>
            <pc:sldMk cId="2395365454" sldId="264"/>
            <ac:picMk id="5" creationId="{63C4579B-BA8D-307B-6BAF-2645C3F9434A}"/>
          </ac:picMkLst>
        </pc:picChg>
      </pc:sldChg>
      <pc:sldChg chg="addSp delSp modSp new mod ord">
        <pc:chgData name="Luu Duc Thang (FJP.GHC)" userId="22e88e06-6a71-4947-b825-8a6a89a1dc4f" providerId="ADAL" clId="{B5343B92-8438-4201-A351-AE217BD171E6}" dt="2022-11-10T02:30:59.071" v="336" actId="1076"/>
        <pc:sldMkLst>
          <pc:docMk/>
          <pc:sldMk cId="3947005572" sldId="265"/>
        </pc:sldMkLst>
        <pc:spChg chg="mod">
          <ac:chgData name="Luu Duc Thang (FJP.GHC)" userId="22e88e06-6a71-4947-b825-8a6a89a1dc4f" providerId="ADAL" clId="{B5343B92-8438-4201-A351-AE217BD171E6}" dt="2022-11-10T02:15:43.759" v="270" actId="20577"/>
          <ac:spMkLst>
            <pc:docMk/>
            <pc:sldMk cId="3947005572" sldId="265"/>
            <ac:spMk id="2" creationId="{B1B9A386-1089-4129-443F-ABC4E00016FC}"/>
          </ac:spMkLst>
        </pc:spChg>
        <pc:spChg chg="del">
          <ac:chgData name="Luu Duc Thang (FJP.GHC)" userId="22e88e06-6a71-4947-b825-8a6a89a1dc4f" providerId="ADAL" clId="{B5343B92-8438-4201-A351-AE217BD171E6}" dt="2022-11-10T02:24:48.511" v="301" actId="22"/>
          <ac:spMkLst>
            <pc:docMk/>
            <pc:sldMk cId="3947005572" sldId="265"/>
            <ac:spMk id="3" creationId="{D9BDF2D5-13C3-2A3D-5C5F-DD9A775AAB90}"/>
          </ac:spMkLst>
        </pc:spChg>
        <pc:spChg chg="add del">
          <ac:chgData name="Luu Duc Thang (FJP.GHC)" userId="22e88e06-6a71-4947-b825-8a6a89a1dc4f" providerId="ADAL" clId="{B5343B92-8438-4201-A351-AE217BD171E6}" dt="2022-11-10T02:23:30.654" v="294"/>
          <ac:spMkLst>
            <pc:docMk/>
            <pc:sldMk cId="3947005572" sldId="265"/>
            <ac:spMk id="4" creationId="{1F0A9773-6792-D256-082E-544C455547E5}"/>
          </ac:spMkLst>
        </pc:spChg>
        <pc:spChg chg="add del">
          <ac:chgData name="Luu Duc Thang (FJP.GHC)" userId="22e88e06-6a71-4947-b825-8a6a89a1dc4f" providerId="ADAL" clId="{B5343B92-8438-4201-A351-AE217BD171E6}" dt="2022-11-10T02:23:35.425" v="296"/>
          <ac:spMkLst>
            <pc:docMk/>
            <pc:sldMk cId="3947005572" sldId="265"/>
            <ac:spMk id="5" creationId="{D57F7A17-0E91-C6BE-1C83-7DB37788F3CA}"/>
          </ac:spMkLst>
        </pc:spChg>
        <pc:spChg chg="add del mod">
          <ac:chgData name="Luu Duc Thang (FJP.GHC)" userId="22e88e06-6a71-4947-b825-8a6a89a1dc4f" providerId="ADAL" clId="{B5343B92-8438-4201-A351-AE217BD171E6}" dt="2022-11-10T02:28:26.828" v="310" actId="478"/>
          <ac:spMkLst>
            <pc:docMk/>
            <pc:sldMk cId="3947005572" sldId="265"/>
            <ac:spMk id="11" creationId="{EE09DF92-36F9-6F7D-16DA-0EFDD7D928DA}"/>
          </ac:spMkLst>
        </pc:spChg>
        <pc:spChg chg="add del mod">
          <ac:chgData name="Luu Duc Thang (FJP.GHC)" userId="22e88e06-6a71-4947-b825-8a6a89a1dc4f" providerId="ADAL" clId="{B5343B92-8438-4201-A351-AE217BD171E6}" dt="2022-11-10T02:30:51.569" v="335" actId="478"/>
          <ac:spMkLst>
            <pc:docMk/>
            <pc:sldMk cId="3947005572" sldId="265"/>
            <ac:spMk id="13" creationId="{F643E370-8CC6-97F6-9070-92150F76672B}"/>
          </ac:spMkLst>
        </pc:spChg>
        <pc:picChg chg="add del mod ord">
          <ac:chgData name="Luu Duc Thang (FJP.GHC)" userId="22e88e06-6a71-4947-b825-8a6a89a1dc4f" providerId="ADAL" clId="{B5343B92-8438-4201-A351-AE217BD171E6}" dt="2022-11-10T02:28:35.094" v="313" actId="478"/>
          <ac:picMkLst>
            <pc:docMk/>
            <pc:sldMk cId="3947005572" sldId="265"/>
            <ac:picMk id="7" creationId="{D5FECF92-C8CD-E371-0D2B-E763B0AF73EF}"/>
          </ac:picMkLst>
        </pc:picChg>
        <pc:picChg chg="add del mod">
          <ac:chgData name="Luu Duc Thang (FJP.GHC)" userId="22e88e06-6a71-4947-b825-8a6a89a1dc4f" providerId="ADAL" clId="{B5343B92-8438-4201-A351-AE217BD171E6}" dt="2022-11-10T02:29:22.745" v="322" actId="478"/>
          <ac:picMkLst>
            <pc:docMk/>
            <pc:sldMk cId="3947005572" sldId="265"/>
            <ac:picMk id="9" creationId="{46A5FF91-914B-C8A8-799B-9FE587379778}"/>
          </ac:picMkLst>
        </pc:picChg>
        <pc:picChg chg="add mod">
          <ac:chgData name="Luu Duc Thang (FJP.GHC)" userId="22e88e06-6a71-4947-b825-8a6a89a1dc4f" providerId="ADAL" clId="{B5343B92-8438-4201-A351-AE217BD171E6}" dt="2022-11-10T02:30:41.441" v="334" actId="1076"/>
          <ac:picMkLst>
            <pc:docMk/>
            <pc:sldMk cId="3947005572" sldId="265"/>
            <ac:picMk id="15" creationId="{A9016B98-60AE-ABD1-2A82-1BE97F641212}"/>
          </ac:picMkLst>
        </pc:picChg>
        <pc:picChg chg="add mod">
          <ac:chgData name="Luu Duc Thang (FJP.GHC)" userId="22e88e06-6a71-4947-b825-8a6a89a1dc4f" providerId="ADAL" clId="{B5343B92-8438-4201-A351-AE217BD171E6}" dt="2022-11-10T02:30:59.071" v="336" actId="1076"/>
          <ac:picMkLst>
            <pc:docMk/>
            <pc:sldMk cId="3947005572" sldId="265"/>
            <ac:picMk id="5126" creationId="{1CA9FB5A-B8EA-4671-4AF6-85A0AAB66416}"/>
          </ac:picMkLst>
        </pc:picChg>
      </pc:sldChg>
      <pc:sldChg chg="addSp delSp modSp new mod">
        <pc:chgData name="Luu Duc Thang (FJP.GHC)" userId="22e88e06-6a71-4947-b825-8a6a89a1dc4f" providerId="ADAL" clId="{B5343B92-8438-4201-A351-AE217BD171E6}" dt="2022-11-10T02:31:55.127" v="343" actId="14100"/>
        <pc:sldMkLst>
          <pc:docMk/>
          <pc:sldMk cId="3529870476" sldId="266"/>
        </pc:sldMkLst>
        <pc:spChg chg="mod">
          <ac:chgData name="Luu Duc Thang (FJP.GHC)" userId="22e88e06-6a71-4947-b825-8a6a89a1dc4f" providerId="ADAL" clId="{B5343B92-8438-4201-A351-AE217BD171E6}" dt="2022-11-10T02:17:14.721" v="292"/>
          <ac:spMkLst>
            <pc:docMk/>
            <pc:sldMk cId="3529870476" sldId="266"/>
            <ac:spMk id="2" creationId="{E43BEE36-12B0-9A7E-0359-53EBA7ECDB77}"/>
          </ac:spMkLst>
        </pc:spChg>
        <pc:spChg chg="del">
          <ac:chgData name="Luu Duc Thang (FJP.GHC)" userId="22e88e06-6a71-4947-b825-8a6a89a1dc4f" providerId="ADAL" clId="{B5343B92-8438-4201-A351-AE217BD171E6}" dt="2022-11-10T02:31:49.873" v="341" actId="478"/>
          <ac:spMkLst>
            <pc:docMk/>
            <pc:sldMk cId="3529870476" sldId="266"/>
            <ac:spMk id="3" creationId="{BE338F26-5B17-553A-2665-AB9E332115A1}"/>
          </ac:spMkLst>
        </pc:spChg>
        <pc:picChg chg="add mod">
          <ac:chgData name="Luu Duc Thang (FJP.GHC)" userId="22e88e06-6a71-4947-b825-8a6a89a1dc4f" providerId="ADAL" clId="{B5343B92-8438-4201-A351-AE217BD171E6}" dt="2022-11-10T02:31:55.127" v="343" actId="14100"/>
          <ac:picMkLst>
            <pc:docMk/>
            <pc:sldMk cId="3529870476" sldId="266"/>
            <ac:picMk id="5" creationId="{A2095BA2-2A24-FC05-404F-88F85D654549}"/>
          </ac:picMkLst>
        </pc:picChg>
      </pc:sldChg>
      <pc:sldChg chg="addSp delSp modSp new mod">
        <pc:chgData name="Luu Duc Thang (FJP.GHC)" userId="22e88e06-6a71-4947-b825-8a6a89a1dc4f" providerId="ADAL" clId="{B5343B92-8438-4201-A351-AE217BD171E6}" dt="2022-11-10T04:49:42.543" v="405" actId="14100"/>
        <pc:sldMkLst>
          <pc:docMk/>
          <pc:sldMk cId="3607329386" sldId="267"/>
        </pc:sldMkLst>
        <pc:spChg chg="mod">
          <ac:chgData name="Luu Duc Thang (FJP.GHC)" userId="22e88e06-6a71-4947-b825-8a6a89a1dc4f" providerId="ADAL" clId="{B5343B92-8438-4201-A351-AE217BD171E6}" dt="2022-11-10T04:42:05.522" v="380" actId="20577"/>
          <ac:spMkLst>
            <pc:docMk/>
            <pc:sldMk cId="3607329386" sldId="267"/>
            <ac:spMk id="2" creationId="{FACCCA1B-8A2E-E88E-8CD1-E8AA89500A8F}"/>
          </ac:spMkLst>
        </pc:spChg>
        <pc:spChg chg="add del mod">
          <ac:chgData name="Luu Duc Thang (FJP.GHC)" userId="22e88e06-6a71-4947-b825-8a6a89a1dc4f" providerId="ADAL" clId="{B5343B92-8438-4201-A351-AE217BD171E6}" dt="2022-11-10T04:49:06.865" v="396" actId="5793"/>
          <ac:spMkLst>
            <pc:docMk/>
            <pc:sldMk cId="3607329386" sldId="267"/>
            <ac:spMk id="3" creationId="{D3C7B7C7-711D-9770-E2EB-229880616B83}"/>
          </ac:spMkLst>
        </pc:spChg>
        <pc:picChg chg="add del mod">
          <ac:chgData name="Luu Duc Thang (FJP.GHC)" userId="22e88e06-6a71-4947-b825-8a6a89a1dc4f" providerId="ADAL" clId="{B5343B92-8438-4201-A351-AE217BD171E6}" dt="2022-11-10T04:49:29.396" v="401" actId="478"/>
          <ac:picMkLst>
            <pc:docMk/>
            <pc:sldMk cId="3607329386" sldId="267"/>
            <ac:picMk id="5" creationId="{BF1DBE5D-485C-30DD-ECB9-A9955CC196CD}"/>
          </ac:picMkLst>
        </pc:picChg>
        <pc:picChg chg="add mod">
          <ac:chgData name="Luu Duc Thang (FJP.GHC)" userId="22e88e06-6a71-4947-b825-8a6a89a1dc4f" providerId="ADAL" clId="{B5343B92-8438-4201-A351-AE217BD171E6}" dt="2022-11-10T04:49:40.182" v="404" actId="14100"/>
          <ac:picMkLst>
            <pc:docMk/>
            <pc:sldMk cId="3607329386" sldId="267"/>
            <ac:picMk id="6" creationId="{A3357827-DC1F-B298-825A-E659ED64BD45}"/>
          </ac:picMkLst>
        </pc:picChg>
        <pc:picChg chg="add del mod">
          <ac:chgData name="Luu Duc Thang (FJP.GHC)" userId="22e88e06-6a71-4947-b825-8a6a89a1dc4f" providerId="ADAL" clId="{B5343B92-8438-4201-A351-AE217BD171E6}" dt="2022-11-10T04:47:58.284" v="385"/>
          <ac:picMkLst>
            <pc:docMk/>
            <pc:sldMk cId="3607329386" sldId="267"/>
            <ac:picMk id="1026" creationId="{72292276-D61B-C0CC-1661-73A0E2F0D824}"/>
          </ac:picMkLst>
        </pc:picChg>
        <pc:picChg chg="add mod">
          <ac:chgData name="Luu Duc Thang (FJP.GHC)" userId="22e88e06-6a71-4947-b825-8a6a89a1dc4f" providerId="ADAL" clId="{B5343B92-8438-4201-A351-AE217BD171E6}" dt="2022-11-10T04:49:42.543" v="405" actId="14100"/>
          <ac:picMkLst>
            <pc:docMk/>
            <pc:sldMk cId="3607329386" sldId="267"/>
            <ac:picMk id="1028" creationId="{B21D0532-6D75-E162-8512-3CFD205F8230}"/>
          </ac:picMkLst>
        </pc:picChg>
      </pc:sldChg>
      <pc:sldChg chg="addSp delSp modSp add mod">
        <pc:chgData name="Luu Duc Thang (FJP.GHC)" userId="22e88e06-6a71-4947-b825-8a6a89a1dc4f" providerId="ADAL" clId="{B5343B92-8438-4201-A351-AE217BD171E6}" dt="2022-11-10T04:50:24.398" v="408" actId="14100"/>
        <pc:sldMkLst>
          <pc:docMk/>
          <pc:sldMk cId="2886601875" sldId="268"/>
        </pc:sldMkLst>
        <pc:spChg chg="del">
          <ac:chgData name="Luu Duc Thang (FJP.GHC)" userId="22e88e06-6a71-4947-b825-8a6a89a1dc4f" providerId="ADAL" clId="{B5343B92-8438-4201-A351-AE217BD171E6}" dt="2022-11-10T04:50:11.887" v="406" actId="22"/>
          <ac:spMkLst>
            <pc:docMk/>
            <pc:sldMk cId="2886601875" sldId="268"/>
            <ac:spMk id="3" creationId="{D3C7B7C7-711D-9770-E2EB-229880616B83}"/>
          </ac:spMkLst>
        </pc:spChg>
        <pc:picChg chg="add mod ord">
          <ac:chgData name="Luu Duc Thang (FJP.GHC)" userId="22e88e06-6a71-4947-b825-8a6a89a1dc4f" providerId="ADAL" clId="{B5343B92-8438-4201-A351-AE217BD171E6}" dt="2022-11-10T04:50:24.398" v="408" actId="14100"/>
          <ac:picMkLst>
            <pc:docMk/>
            <pc:sldMk cId="2886601875" sldId="268"/>
            <ac:picMk id="5" creationId="{F85DBE91-9C64-ACD8-4A94-C311E5695764}"/>
          </ac:picMkLst>
        </pc:picChg>
      </pc:sldChg>
      <pc:sldChg chg="addSp delSp modSp new mod">
        <pc:chgData name="Luu Duc Thang (FJP.GHC)" userId="22e88e06-6a71-4947-b825-8a6a89a1dc4f" providerId="ADAL" clId="{B5343B92-8438-4201-A351-AE217BD171E6}" dt="2022-11-11T02:52:57.353" v="1067" actId="1037"/>
        <pc:sldMkLst>
          <pc:docMk/>
          <pc:sldMk cId="2911975276" sldId="269"/>
        </pc:sldMkLst>
        <pc:spChg chg="mod">
          <ac:chgData name="Luu Duc Thang (FJP.GHC)" userId="22e88e06-6a71-4947-b825-8a6a89a1dc4f" providerId="ADAL" clId="{B5343B92-8438-4201-A351-AE217BD171E6}" dt="2022-11-10T04:51:05.362" v="410"/>
          <ac:spMkLst>
            <pc:docMk/>
            <pc:sldMk cId="2911975276" sldId="269"/>
            <ac:spMk id="2" creationId="{F3A89AB9-E2AD-4934-9C5D-533AE363B528}"/>
          </ac:spMkLst>
        </pc:spChg>
        <pc:spChg chg="del mod">
          <ac:chgData name="Luu Duc Thang (FJP.GHC)" userId="22e88e06-6a71-4947-b825-8a6a89a1dc4f" providerId="ADAL" clId="{B5343B92-8438-4201-A351-AE217BD171E6}" dt="2022-11-11T02:50:41.082" v="971" actId="478"/>
          <ac:spMkLst>
            <pc:docMk/>
            <pc:sldMk cId="2911975276" sldId="269"/>
            <ac:spMk id="3" creationId="{1902BD1E-E8F3-0841-1CCD-D057DDD2BC43}"/>
          </ac:spMkLst>
        </pc:spChg>
        <pc:picChg chg="add del">
          <ac:chgData name="Luu Duc Thang (FJP.GHC)" userId="22e88e06-6a71-4947-b825-8a6a89a1dc4f" providerId="ADAL" clId="{B5343B92-8438-4201-A351-AE217BD171E6}" dt="2022-11-11T02:32:11.446" v="834" actId="478"/>
          <ac:picMkLst>
            <pc:docMk/>
            <pc:sldMk cId="2911975276" sldId="269"/>
            <ac:picMk id="5" creationId="{E91CEE3A-5E2B-9DA5-7E90-A84FABAC5D60}"/>
          </ac:picMkLst>
        </pc:picChg>
        <pc:picChg chg="add del mod">
          <ac:chgData name="Luu Duc Thang (FJP.GHC)" userId="22e88e06-6a71-4947-b825-8a6a89a1dc4f" providerId="ADAL" clId="{B5343B92-8438-4201-A351-AE217BD171E6}" dt="2022-11-11T02:44:26.923" v="896" actId="478"/>
          <ac:picMkLst>
            <pc:docMk/>
            <pc:sldMk cId="2911975276" sldId="269"/>
            <ac:picMk id="7" creationId="{4531C680-633F-F55F-3335-54C9599871AE}"/>
          </ac:picMkLst>
        </pc:picChg>
        <pc:picChg chg="add del mod">
          <ac:chgData name="Luu Duc Thang (FJP.GHC)" userId="22e88e06-6a71-4947-b825-8a6a89a1dc4f" providerId="ADAL" clId="{B5343B92-8438-4201-A351-AE217BD171E6}" dt="2022-11-11T02:44:22.131" v="895" actId="478"/>
          <ac:picMkLst>
            <pc:docMk/>
            <pc:sldMk cId="2911975276" sldId="269"/>
            <ac:picMk id="9" creationId="{70DCF81E-4087-E4B7-DA56-EE787A9E8A3E}"/>
          </ac:picMkLst>
        </pc:picChg>
        <pc:picChg chg="add mod">
          <ac:chgData name="Luu Duc Thang (FJP.GHC)" userId="22e88e06-6a71-4947-b825-8a6a89a1dc4f" providerId="ADAL" clId="{B5343B92-8438-4201-A351-AE217BD171E6}" dt="2022-11-11T02:52:07.970" v="1056" actId="1035"/>
          <ac:picMkLst>
            <pc:docMk/>
            <pc:sldMk cId="2911975276" sldId="269"/>
            <ac:picMk id="11" creationId="{3553AB3A-26A4-7B8C-DBDE-6F95E7C58811}"/>
          </ac:picMkLst>
        </pc:picChg>
        <pc:picChg chg="add mod">
          <ac:chgData name="Luu Duc Thang (FJP.GHC)" userId="22e88e06-6a71-4947-b825-8a6a89a1dc4f" providerId="ADAL" clId="{B5343B92-8438-4201-A351-AE217BD171E6}" dt="2022-11-11T02:52:07.970" v="1056" actId="1035"/>
          <ac:picMkLst>
            <pc:docMk/>
            <pc:sldMk cId="2911975276" sldId="269"/>
            <ac:picMk id="13" creationId="{486E827A-DC85-7384-1BBD-D97B364C842C}"/>
          </ac:picMkLst>
        </pc:picChg>
        <pc:picChg chg="add mod">
          <ac:chgData name="Luu Duc Thang (FJP.GHC)" userId="22e88e06-6a71-4947-b825-8a6a89a1dc4f" providerId="ADAL" clId="{B5343B92-8438-4201-A351-AE217BD171E6}" dt="2022-11-11T02:52:07.970" v="1056" actId="1035"/>
          <ac:picMkLst>
            <pc:docMk/>
            <pc:sldMk cId="2911975276" sldId="269"/>
            <ac:picMk id="14" creationId="{561D8B69-A1F2-9854-07A4-3B3F3AA0FC3D}"/>
          </ac:picMkLst>
        </pc:picChg>
        <pc:picChg chg="add mod">
          <ac:chgData name="Luu Duc Thang (FJP.GHC)" userId="22e88e06-6a71-4947-b825-8a6a89a1dc4f" providerId="ADAL" clId="{B5343B92-8438-4201-A351-AE217BD171E6}" dt="2022-11-11T02:52:07.970" v="1056" actId="1035"/>
          <ac:picMkLst>
            <pc:docMk/>
            <pc:sldMk cId="2911975276" sldId="269"/>
            <ac:picMk id="15" creationId="{2C8169BB-9096-1AFF-F7A8-70DCE5660A65}"/>
          </ac:picMkLst>
        </pc:picChg>
        <pc:picChg chg="add mod">
          <ac:chgData name="Luu Duc Thang (FJP.GHC)" userId="22e88e06-6a71-4947-b825-8a6a89a1dc4f" providerId="ADAL" clId="{B5343B92-8438-4201-A351-AE217BD171E6}" dt="2022-11-11T02:52:47.805" v="1065" actId="1076"/>
          <ac:picMkLst>
            <pc:docMk/>
            <pc:sldMk cId="2911975276" sldId="269"/>
            <ac:picMk id="17" creationId="{05BD66FD-08F6-131D-F4E2-EF5E53C6C254}"/>
          </ac:picMkLst>
        </pc:picChg>
        <pc:picChg chg="add del mod">
          <ac:chgData name="Luu Duc Thang (FJP.GHC)" userId="22e88e06-6a71-4947-b825-8a6a89a1dc4f" providerId="ADAL" clId="{B5343B92-8438-4201-A351-AE217BD171E6}" dt="2022-11-11T02:50:47.378" v="972" actId="478"/>
          <ac:picMkLst>
            <pc:docMk/>
            <pc:sldMk cId="2911975276" sldId="269"/>
            <ac:picMk id="19" creationId="{5A1366D1-FCB9-7E65-6179-669E825D43DF}"/>
          </ac:picMkLst>
        </pc:picChg>
        <pc:picChg chg="add mod">
          <ac:chgData name="Luu Duc Thang (FJP.GHC)" userId="22e88e06-6a71-4947-b825-8a6a89a1dc4f" providerId="ADAL" clId="{B5343B92-8438-4201-A351-AE217BD171E6}" dt="2022-11-11T02:52:35.220" v="1061" actId="1076"/>
          <ac:picMkLst>
            <pc:docMk/>
            <pc:sldMk cId="2911975276" sldId="269"/>
            <ac:picMk id="21" creationId="{27FFE60B-A10E-FC74-C7FB-B5F48418D423}"/>
          </ac:picMkLst>
        </pc:picChg>
        <pc:picChg chg="add mod">
          <ac:chgData name="Luu Duc Thang (FJP.GHC)" userId="22e88e06-6a71-4947-b825-8a6a89a1dc4f" providerId="ADAL" clId="{B5343B92-8438-4201-A351-AE217BD171E6}" dt="2022-11-11T02:52:57.353" v="1067" actId="1037"/>
          <ac:picMkLst>
            <pc:docMk/>
            <pc:sldMk cId="2911975276" sldId="269"/>
            <ac:picMk id="23" creationId="{62A432F1-8CFA-6725-9157-81CD859CA1AC}"/>
          </ac:picMkLst>
        </pc:picChg>
      </pc:sldChg>
      <pc:sldChg chg="addSp delSp modSp new mod">
        <pc:chgData name="Luu Duc Thang (FJP.GHC)" userId="22e88e06-6a71-4947-b825-8a6a89a1dc4f" providerId="ADAL" clId="{B5343B92-8438-4201-A351-AE217BD171E6}" dt="2022-11-10T05:02:15.333" v="537" actId="14100"/>
        <pc:sldMkLst>
          <pc:docMk/>
          <pc:sldMk cId="2931328869" sldId="270"/>
        </pc:sldMkLst>
        <pc:spChg chg="mod">
          <ac:chgData name="Luu Duc Thang (FJP.GHC)" userId="22e88e06-6a71-4947-b825-8a6a89a1dc4f" providerId="ADAL" clId="{B5343B92-8438-4201-A351-AE217BD171E6}" dt="2022-11-10T05:02:07.430" v="535" actId="1076"/>
          <ac:spMkLst>
            <pc:docMk/>
            <pc:sldMk cId="2931328869" sldId="270"/>
            <ac:spMk id="2" creationId="{402923FE-A1E4-773A-0EB4-C23A437DBFD6}"/>
          </ac:spMkLst>
        </pc:spChg>
        <pc:spChg chg="del">
          <ac:chgData name="Luu Duc Thang (FJP.GHC)" userId="22e88e06-6a71-4947-b825-8a6a89a1dc4f" providerId="ADAL" clId="{B5343B92-8438-4201-A351-AE217BD171E6}" dt="2022-11-10T05:01:28.778" v="526"/>
          <ac:spMkLst>
            <pc:docMk/>
            <pc:sldMk cId="2931328869" sldId="270"/>
            <ac:spMk id="3" creationId="{FF46CC41-4F5E-3582-49D4-60FF2DA9B48D}"/>
          </ac:spMkLst>
        </pc:spChg>
        <pc:picChg chg="add mod">
          <ac:chgData name="Luu Duc Thang (FJP.GHC)" userId="22e88e06-6a71-4947-b825-8a6a89a1dc4f" providerId="ADAL" clId="{B5343B92-8438-4201-A351-AE217BD171E6}" dt="2022-11-10T05:02:07.430" v="535" actId="1076"/>
          <ac:picMkLst>
            <pc:docMk/>
            <pc:sldMk cId="2931328869" sldId="270"/>
            <ac:picMk id="2050" creationId="{742F1EAE-A676-14BD-A90C-56C9CE874264}"/>
          </ac:picMkLst>
        </pc:picChg>
        <pc:picChg chg="add mod">
          <ac:chgData name="Luu Duc Thang (FJP.GHC)" userId="22e88e06-6a71-4947-b825-8a6a89a1dc4f" providerId="ADAL" clId="{B5343B92-8438-4201-A351-AE217BD171E6}" dt="2022-11-10T05:02:15.333" v="537" actId="14100"/>
          <ac:picMkLst>
            <pc:docMk/>
            <pc:sldMk cId="2931328869" sldId="270"/>
            <ac:picMk id="2052" creationId="{85291B9F-C66A-39A4-07C2-B7B016E5EB07}"/>
          </ac:picMkLst>
        </pc:picChg>
      </pc:sldChg>
      <pc:sldChg chg="addSp delSp modSp new mod">
        <pc:chgData name="Luu Duc Thang (FJP.GHC)" userId="22e88e06-6a71-4947-b825-8a6a89a1dc4f" providerId="ADAL" clId="{B5343B92-8438-4201-A351-AE217BD171E6}" dt="2022-11-10T05:06:15.048" v="557" actId="1076"/>
        <pc:sldMkLst>
          <pc:docMk/>
          <pc:sldMk cId="581258699" sldId="271"/>
        </pc:sldMkLst>
        <pc:spChg chg="mod">
          <ac:chgData name="Luu Duc Thang (FJP.GHC)" userId="22e88e06-6a71-4947-b825-8a6a89a1dc4f" providerId="ADAL" clId="{B5343B92-8438-4201-A351-AE217BD171E6}" dt="2022-11-10T05:04:05.720" v="539"/>
          <ac:spMkLst>
            <pc:docMk/>
            <pc:sldMk cId="581258699" sldId="271"/>
            <ac:spMk id="2" creationId="{FC20F5E4-4B07-CE1D-76D6-3C516DD1A1C8}"/>
          </ac:spMkLst>
        </pc:spChg>
        <pc:picChg chg="add del mod">
          <ac:chgData name="Luu Duc Thang (FJP.GHC)" userId="22e88e06-6a71-4947-b825-8a6a89a1dc4f" providerId="ADAL" clId="{B5343B92-8438-4201-A351-AE217BD171E6}" dt="2022-11-10T05:05:07.710" v="544" actId="478"/>
          <ac:picMkLst>
            <pc:docMk/>
            <pc:sldMk cId="581258699" sldId="271"/>
            <ac:picMk id="5" creationId="{CAC389E4-A0CF-1B43-D900-87ABA4D583AF}"/>
          </ac:picMkLst>
        </pc:picChg>
        <pc:picChg chg="add mod">
          <ac:chgData name="Luu Duc Thang (FJP.GHC)" userId="22e88e06-6a71-4947-b825-8a6a89a1dc4f" providerId="ADAL" clId="{B5343B92-8438-4201-A351-AE217BD171E6}" dt="2022-11-10T05:06:15.048" v="557" actId="1076"/>
          <ac:picMkLst>
            <pc:docMk/>
            <pc:sldMk cId="581258699" sldId="271"/>
            <ac:picMk id="7" creationId="{0BADFA14-F7E0-83AD-8FB3-ECD1B9E9B0AF}"/>
          </ac:picMkLst>
        </pc:picChg>
        <pc:picChg chg="add del mod">
          <ac:chgData name="Luu Duc Thang (FJP.GHC)" userId="22e88e06-6a71-4947-b825-8a6a89a1dc4f" providerId="ADAL" clId="{B5343B92-8438-4201-A351-AE217BD171E6}" dt="2022-11-10T05:06:12.910" v="556" actId="478"/>
          <ac:picMkLst>
            <pc:docMk/>
            <pc:sldMk cId="581258699" sldId="271"/>
            <ac:picMk id="9" creationId="{58578EF1-8D1D-D82D-E41A-CD79C32ADBB7}"/>
          </ac:picMkLst>
        </pc:picChg>
      </pc:sldChg>
      <pc:sldChg chg="delSp modSp add mod">
        <pc:chgData name="Luu Duc Thang (FJP.GHC)" userId="22e88e06-6a71-4947-b825-8a6a89a1dc4f" providerId="ADAL" clId="{B5343B92-8438-4201-A351-AE217BD171E6}" dt="2022-11-10T05:06:26.026" v="561" actId="1076"/>
        <pc:sldMkLst>
          <pc:docMk/>
          <pc:sldMk cId="3547929260" sldId="272"/>
        </pc:sldMkLst>
        <pc:picChg chg="del">
          <ac:chgData name="Luu Duc Thang (FJP.GHC)" userId="22e88e06-6a71-4947-b825-8a6a89a1dc4f" providerId="ADAL" clId="{B5343B92-8438-4201-A351-AE217BD171E6}" dt="2022-11-10T05:06:17.492" v="558" actId="478"/>
          <ac:picMkLst>
            <pc:docMk/>
            <pc:sldMk cId="3547929260" sldId="272"/>
            <ac:picMk id="7" creationId="{0BADFA14-F7E0-83AD-8FB3-ECD1B9E9B0AF}"/>
          </ac:picMkLst>
        </pc:picChg>
        <pc:picChg chg="mod">
          <ac:chgData name="Luu Duc Thang (FJP.GHC)" userId="22e88e06-6a71-4947-b825-8a6a89a1dc4f" providerId="ADAL" clId="{B5343B92-8438-4201-A351-AE217BD171E6}" dt="2022-11-10T05:06:26.026" v="561" actId="1076"/>
          <ac:picMkLst>
            <pc:docMk/>
            <pc:sldMk cId="3547929260" sldId="272"/>
            <ac:picMk id="9" creationId="{58578EF1-8D1D-D82D-E41A-CD79C32ADBB7}"/>
          </ac:picMkLst>
        </pc:picChg>
      </pc:sldChg>
      <pc:sldChg chg="addSp delSp modSp new mod">
        <pc:chgData name="Luu Duc Thang (FJP.GHC)" userId="22e88e06-6a71-4947-b825-8a6a89a1dc4f" providerId="ADAL" clId="{B5343B92-8438-4201-A351-AE217BD171E6}" dt="2022-11-11T00:59:29.539" v="587" actId="14100"/>
        <pc:sldMkLst>
          <pc:docMk/>
          <pc:sldMk cId="3833180518" sldId="273"/>
        </pc:sldMkLst>
        <pc:spChg chg="mod">
          <ac:chgData name="Luu Duc Thang (FJP.GHC)" userId="22e88e06-6a71-4947-b825-8a6a89a1dc4f" providerId="ADAL" clId="{B5343B92-8438-4201-A351-AE217BD171E6}" dt="2022-11-11T00:46:36.962" v="571"/>
          <ac:spMkLst>
            <pc:docMk/>
            <pc:sldMk cId="3833180518" sldId="273"/>
            <ac:spMk id="2" creationId="{3D34A657-19F9-0FA4-DD8E-2CB46E633F74}"/>
          </ac:spMkLst>
        </pc:spChg>
        <pc:spChg chg="del">
          <ac:chgData name="Luu Duc Thang (FJP.GHC)" userId="22e88e06-6a71-4947-b825-8a6a89a1dc4f" providerId="ADAL" clId="{B5343B92-8438-4201-A351-AE217BD171E6}" dt="2022-11-11T00:48:49.887" v="572"/>
          <ac:spMkLst>
            <pc:docMk/>
            <pc:sldMk cId="3833180518" sldId="273"/>
            <ac:spMk id="3" creationId="{30C13C21-2536-9895-5F18-C048D6B65A55}"/>
          </ac:spMkLst>
        </pc:spChg>
        <pc:spChg chg="add mod">
          <ac:chgData name="Luu Duc Thang (FJP.GHC)" userId="22e88e06-6a71-4947-b825-8a6a89a1dc4f" providerId="ADAL" clId="{B5343B92-8438-4201-A351-AE217BD171E6}" dt="2022-11-11T00:58:53.233" v="583" actId="571"/>
          <ac:spMkLst>
            <pc:docMk/>
            <pc:sldMk cId="3833180518" sldId="273"/>
            <ac:spMk id="6" creationId="{7D389ABD-F627-D3B7-7822-ED71AE329EDD}"/>
          </ac:spMkLst>
        </pc:spChg>
        <pc:spChg chg="add mod">
          <ac:chgData name="Luu Duc Thang (FJP.GHC)" userId="22e88e06-6a71-4947-b825-8a6a89a1dc4f" providerId="ADAL" clId="{B5343B92-8438-4201-A351-AE217BD171E6}" dt="2022-11-11T00:59:15.605" v="585" actId="571"/>
          <ac:spMkLst>
            <pc:docMk/>
            <pc:sldMk cId="3833180518" sldId="273"/>
            <ac:spMk id="8" creationId="{AA269E5C-A3E6-E710-4C5F-FD2BFDD8D1B5}"/>
          </ac:spMkLst>
        </pc:spChg>
        <pc:picChg chg="add mod">
          <ac:chgData name="Luu Duc Thang (FJP.GHC)" userId="22e88e06-6a71-4947-b825-8a6a89a1dc4f" providerId="ADAL" clId="{B5343B92-8438-4201-A351-AE217BD171E6}" dt="2022-11-11T00:59:29.539" v="587" actId="14100"/>
          <ac:picMkLst>
            <pc:docMk/>
            <pc:sldMk cId="3833180518" sldId="273"/>
            <ac:picMk id="5" creationId="{C4280B1B-7676-99AC-CA49-0BF60B8C693C}"/>
          </ac:picMkLst>
        </pc:picChg>
        <pc:picChg chg="add mod">
          <ac:chgData name="Luu Duc Thang (FJP.GHC)" userId="22e88e06-6a71-4947-b825-8a6a89a1dc4f" providerId="ADAL" clId="{B5343B92-8438-4201-A351-AE217BD171E6}" dt="2022-11-11T00:58:53.233" v="583" actId="571"/>
          <ac:picMkLst>
            <pc:docMk/>
            <pc:sldMk cId="3833180518" sldId="273"/>
            <ac:picMk id="7" creationId="{00495D89-92F9-7DE1-6F58-E1ABCA1E028B}"/>
          </ac:picMkLst>
        </pc:picChg>
        <pc:picChg chg="add mod">
          <ac:chgData name="Luu Duc Thang (FJP.GHC)" userId="22e88e06-6a71-4947-b825-8a6a89a1dc4f" providerId="ADAL" clId="{B5343B92-8438-4201-A351-AE217BD171E6}" dt="2022-11-11T00:59:15.605" v="585" actId="571"/>
          <ac:picMkLst>
            <pc:docMk/>
            <pc:sldMk cId="3833180518" sldId="273"/>
            <ac:picMk id="9" creationId="{6894D90A-5158-65E5-A4EC-9748504748AA}"/>
          </ac:picMkLst>
        </pc:picChg>
        <pc:picChg chg="add mod">
          <ac:chgData name="Luu Duc Thang (FJP.GHC)" userId="22e88e06-6a71-4947-b825-8a6a89a1dc4f" providerId="ADAL" clId="{B5343B92-8438-4201-A351-AE217BD171E6}" dt="2022-11-11T00:59:12.469" v="584" actId="14100"/>
          <ac:picMkLst>
            <pc:docMk/>
            <pc:sldMk cId="3833180518" sldId="273"/>
            <ac:picMk id="1026" creationId="{0313118F-03A9-16C4-BE9F-4B3362058E40}"/>
          </ac:picMkLst>
        </pc:picChg>
      </pc:sldChg>
      <pc:sldChg chg="addSp modSp new mod">
        <pc:chgData name="Luu Duc Thang (FJP.GHC)" userId="22e88e06-6a71-4947-b825-8a6a89a1dc4f" providerId="ADAL" clId="{B5343B92-8438-4201-A351-AE217BD171E6}" dt="2022-11-11T01:02:19.497" v="600" actId="1076"/>
        <pc:sldMkLst>
          <pc:docMk/>
          <pc:sldMk cId="1809635519" sldId="274"/>
        </pc:sldMkLst>
        <pc:spChg chg="mod">
          <ac:chgData name="Luu Duc Thang (FJP.GHC)" userId="22e88e06-6a71-4947-b825-8a6a89a1dc4f" providerId="ADAL" clId="{B5343B92-8438-4201-A351-AE217BD171E6}" dt="2022-11-11T01:01:05.106" v="590" actId="20577"/>
          <ac:spMkLst>
            <pc:docMk/>
            <pc:sldMk cId="1809635519" sldId="274"/>
            <ac:spMk id="2" creationId="{ED686175-E21B-8B0B-F6EC-BB52E9FFA031}"/>
          </ac:spMkLst>
        </pc:spChg>
        <pc:picChg chg="add mod">
          <ac:chgData name="Luu Duc Thang (FJP.GHC)" userId="22e88e06-6a71-4947-b825-8a6a89a1dc4f" providerId="ADAL" clId="{B5343B92-8438-4201-A351-AE217BD171E6}" dt="2022-11-11T01:02:19.497" v="600" actId="1076"/>
          <ac:picMkLst>
            <pc:docMk/>
            <pc:sldMk cId="1809635519" sldId="274"/>
            <ac:picMk id="5" creationId="{A30F6EAC-3BFD-723E-6D6D-5E8CD661A687}"/>
          </ac:picMkLst>
        </pc:picChg>
      </pc:sldChg>
      <pc:sldChg chg="addSp modSp new mod">
        <pc:chgData name="Luu Duc Thang (FJP.GHC)" userId="22e88e06-6a71-4947-b825-8a6a89a1dc4f" providerId="ADAL" clId="{B5343B92-8438-4201-A351-AE217BD171E6}" dt="2022-11-11T01:05:07.696" v="612" actId="14100"/>
        <pc:sldMkLst>
          <pc:docMk/>
          <pc:sldMk cId="448355515" sldId="275"/>
        </pc:sldMkLst>
        <pc:spChg chg="mod">
          <ac:chgData name="Luu Duc Thang (FJP.GHC)" userId="22e88e06-6a71-4947-b825-8a6a89a1dc4f" providerId="ADAL" clId="{B5343B92-8438-4201-A351-AE217BD171E6}" dt="2022-11-11T01:04:07.120" v="606" actId="1076"/>
          <ac:spMkLst>
            <pc:docMk/>
            <pc:sldMk cId="448355515" sldId="275"/>
            <ac:spMk id="2" creationId="{5EDBCCA3-B267-5665-9E71-2F45AFD0BFF2}"/>
          </ac:spMkLst>
        </pc:spChg>
        <pc:picChg chg="add mod">
          <ac:chgData name="Luu Duc Thang (FJP.GHC)" userId="22e88e06-6a71-4947-b825-8a6a89a1dc4f" providerId="ADAL" clId="{B5343B92-8438-4201-A351-AE217BD171E6}" dt="2022-11-11T01:05:07.696" v="612" actId="14100"/>
          <ac:picMkLst>
            <pc:docMk/>
            <pc:sldMk cId="448355515" sldId="275"/>
            <ac:picMk id="5" creationId="{D6EDEAB8-4686-C7F3-9E90-D5FE9B587273}"/>
          </ac:picMkLst>
        </pc:picChg>
        <pc:picChg chg="add mod">
          <ac:chgData name="Luu Duc Thang (FJP.GHC)" userId="22e88e06-6a71-4947-b825-8a6a89a1dc4f" providerId="ADAL" clId="{B5343B92-8438-4201-A351-AE217BD171E6}" dt="2022-11-11T01:04:19.144" v="609" actId="14100"/>
          <ac:picMkLst>
            <pc:docMk/>
            <pc:sldMk cId="448355515" sldId="275"/>
            <ac:picMk id="2050" creationId="{73E44A8D-D9FB-03D7-82A3-4D216CB4A05A}"/>
          </ac:picMkLst>
        </pc:picChg>
      </pc:sldChg>
      <pc:sldChg chg="addSp modSp new mod">
        <pc:chgData name="Luu Duc Thang (FJP.GHC)" userId="22e88e06-6a71-4947-b825-8a6a89a1dc4f" providerId="ADAL" clId="{B5343B92-8438-4201-A351-AE217BD171E6}" dt="2022-11-11T01:07:28.978" v="618" actId="1076"/>
        <pc:sldMkLst>
          <pc:docMk/>
          <pc:sldMk cId="4125426930" sldId="276"/>
        </pc:sldMkLst>
        <pc:spChg chg="mod">
          <ac:chgData name="Luu Duc Thang (FJP.GHC)" userId="22e88e06-6a71-4947-b825-8a6a89a1dc4f" providerId="ADAL" clId="{B5343B92-8438-4201-A351-AE217BD171E6}" dt="2022-11-11T01:05:21.747" v="614"/>
          <ac:spMkLst>
            <pc:docMk/>
            <pc:sldMk cId="4125426930" sldId="276"/>
            <ac:spMk id="2" creationId="{654D2038-074B-FF62-F52E-26CFC9245F04}"/>
          </ac:spMkLst>
        </pc:spChg>
        <pc:picChg chg="add mod">
          <ac:chgData name="Luu Duc Thang (FJP.GHC)" userId="22e88e06-6a71-4947-b825-8a6a89a1dc4f" providerId="ADAL" clId="{B5343B92-8438-4201-A351-AE217BD171E6}" dt="2022-11-11T01:07:28.978" v="618" actId="1076"/>
          <ac:picMkLst>
            <pc:docMk/>
            <pc:sldMk cId="4125426930" sldId="276"/>
            <ac:picMk id="5" creationId="{EDCC1E34-8753-20FF-D45A-D6DF752011C5}"/>
          </ac:picMkLst>
        </pc:picChg>
      </pc:sldChg>
      <pc:sldChg chg="addSp delSp modSp new mod">
        <pc:chgData name="Luu Duc Thang (FJP.GHC)" userId="22e88e06-6a71-4947-b825-8a6a89a1dc4f" providerId="ADAL" clId="{B5343B92-8438-4201-A351-AE217BD171E6}" dt="2022-11-11T01:14:18.255" v="635" actId="1076"/>
        <pc:sldMkLst>
          <pc:docMk/>
          <pc:sldMk cId="3730790186" sldId="277"/>
        </pc:sldMkLst>
        <pc:spChg chg="mod">
          <ac:chgData name="Luu Duc Thang (FJP.GHC)" userId="22e88e06-6a71-4947-b825-8a6a89a1dc4f" providerId="ADAL" clId="{B5343B92-8438-4201-A351-AE217BD171E6}" dt="2022-11-11T01:14:18.255" v="635" actId="1076"/>
          <ac:spMkLst>
            <pc:docMk/>
            <pc:sldMk cId="3730790186" sldId="277"/>
            <ac:spMk id="2" creationId="{B335F179-3B97-6ED6-89D2-0C1463692DE0}"/>
          </ac:spMkLst>
        </pc:spChg>
        <pc:spChg chg="del">
          <ac:chgData name="Luu Duc Thang (FJP.GHC)" userId="22e88e06-6a71-4947-b825-8a6a89a1dc4f" providerId="ADAL" clId="{B5343B92-8438-4201-A351-AE217BD171E6}" dt="2022-11-11T01:13:58.115" v="631" actId="478"/>
          <ac:spMkLst>
            <pc:docMk/>
            <pc:sldMk cId="3730790186" sldId="277"/>
            <ac:spMk id="3" creationId="{4296D214-A911-4883-7B5F-A551DFBC6A16}"/>
          </ac:spMkLst>
        </pc:spChg>
        <pc:picChg chg="add mod">
          <ac:chgData name="Luu Duc Thang (FJP.GHC)" userId="22e88e06-6a71-4947-b825-8a6a89a1dc4f" providerId="ADAL" clId="{B5343B92-8438-4201-A351-AE217BD171E6}" dt="2022-11-11T01:14:03.060" v="632" actId="1076"/>
          <ac:picMkLst>
            <pc:docMk/>
            <pc:sldMk cId="3730790186" sldId="277"/>
            <ac:picMk id="3074" creationId="{9FFD9489-EF30-85E4-FB04-FA3B23CB4DC2}"/>
          </ac:picMkLst>
        </pc:picChg>
        <pc:picChg chg="add del mod">
          <ac:chgData name="Luu Duc Thang (FJP.GHC)" userId="22e88e06-6a71-4947-b825-8a6a89a1dc4f" providerId="ADAL" clId="{B5343B92-8438-4201-A351-AE217BD171E6}" dt="2022-11-11T01:11:55.636" v="623"/>
          <ac:picMkLst>
            <pc:docMk/>
            <pc:sldMk cId="3730790186" sldId="277"/>
            <ac:picMk id="3076" creationId="{36674B3C-5258-A6C0-2753-409CCE9EBB92}"/>
          </ac:picMkLst>
        </pc:picChg>
        <pc:picChg chg="add del">
          <ac:chgData name="Luu Duc Thang (FJP.GHC)" userId="22e88e06-6a71-4947-b825-8a6a89a1dc4f" providerId="ADAL" clId="{B5343B92-8438-4201-A351-AE217BD171E6}" dt="2022-11-11T01:13:11.157" v="626" actId="478"/>
          <ac:picMkLst>
            <pc:docMk/>
            <pc:sldMk cId="3730790186" sldId="277"/>
            <ac:picMk id="3078" creationId="{DAF434CB-7F44-79DE-9BE3-F2FAFA20E7F0}"/>
          </ac:picMkLst>
        </pc:picChg>
        <pc:picChg chg="add mod">
          <ac:chgData name="Luu Duc Thang (FJP.GHC)" userId="22e88e06-6a71-4947-b825-8a6a89a1dc4f" providerId="ADAL" clId="{B5343B92-8438-4201-A351-AE217BD171E6}" dt="2022-11-11T01:14:18.255" v="635" actId="1076"/>
          <ac:picMkLst>
            <pc:docMk/>
            <pc:sldMk cId="3730790186" sldId="277"/>
            <ac:picMk id="3080" creationId="{7B42970A-EC6A-F0B1-E30F-D6DBAD786386}"/>
          </ac:picMkLst>
        </pc:picChg>
      </pc:sldChg>
      <pc:sldChg chg="addSp modSp new mod">
        <pc:chgData name="Luu Duc Thang (FJP.GHC)" userId="22e88e06-6a71-4947-b825-8a6a89a1dc4f" providerId="ADAL" clId="{B5343B92-8438-4201-A351-AE217BD171E6}" dt="2022-11-11T01:17:33.575" v="649" actId="1036"/>
        <pc:sldMkLst>
          <pc:docMk/>
          <pc:sldMk cId="4209153974" sldId="278"/>
        </pc:sldMkLst>
        <pc:spChg chg="mod">
          <ac:chgData name="Luu Duc Thang (FJP.GHC)" userId="22e88e06-6a71-4947-b825-8a6a89a1dc4f" providerId="ADAL" clId="{B5343B92-8438-4201-A351-AE217BD171E6}" dt="2022-11-11T01:14:49.547" v="637"/>
          <ac:spMkLst>
            <pc:docMk/>
            <pc:sldMk cId="4209153974" sldId="278"/>
            <ac:spMk id="2" creationId="{AA39F40E-4EED-6022-72DD-066BCD1DF3FB}"/>
          </ac:spMkLst>
        </pc:spChg>
        <pc:picChg chg="add mod">
          <ac:chgData name="Luu Duc Thang (FJP.GHC)" userId="22e88e06-6a71-4947-b825-8a6a89a1dc4f" providerId="ADAL" clId="{B5343B92-8438-4201-A351-AE217BD171E6}" dt="2022-11-11T01:17:31.973" v="646" actId="1076"/>
          <ac:picMkLst>
            <pc:docMk/>
            <pc:sldMk cId="4209153974" sldId="278"/>
            <ac:picMk id="5" creationId="{2A6A257C-7D1E-D844-B6C1-E21A9BA06A7E}"/>
          </ac:picMkLst>
        </pc:picChg>
        <pc:picChg chg="add mod">
          <ac:chgData name="Luu Duc Thang (FJP.GHC)" userId="22e88e06-6a71-4947-b825-8a6a89a1dc4f" providerId="ADAL" clId="{B5343B92-8438-4201-A351-AE217BD171E6}" dt="2022-11-11T01:17:33.575" v="649" actId="1036"/>
          <ac:picMkLst>
            <pc:docMk/>
            <pc:sldMk cId="4209153974" sldId="278"/>
            <ac:picMk id="7" creationId="{61486EA5-4DDD-999F-14B4-AAF7115BB154}"/>
          </ac:picMkLst>
        </pc:picChg>
      </pc:sldChg>
      <pc:sldChg chg="addSp delSp modSp new mod">
        <pc:chgData name="Luu Duc Thang (FJP.GHC)" userId="22e88e06-6a71-4947-b825-8a6a89a1dc4f" providerId="ADAL" clId="{B5343B92-8438-4201-A351-AE217BD171E6}" dt="2022-11-11T01:28:10.467" v="669" actId="14100"/>
        <pc:sldMkLst>
          <pc:docMk/>
          <pc:sldMk cId="2183779798" sldId="279"/>
        </pc:sldMkLst>
        <pc:spChg chg="mod">
          <ac:chgData name="Luu Duc Thang (FJP.GHC)" userId="22e88e06-6a71-4947-b825-8a6a89a1dc4f" providerId="ADAL" clId="{B5343B92-8438-4201-A351-AE217BD171E6}" dt="2022-11-11T01:18:17.681" v="658" actId="20577"/>
          <ac:spMkLst>
            <pc:docMk/>
            <pc:sldMk cId="2183779798" sldId="279"/>
            <ac:spMk id="2" creationId="{79EB29F9-5060-8970-5C56-198EAAA3C70D}"/>
          </ac:spMkLst>
        </pc:spChg>
        <pc:spChg chg="del">
          <ac:chgData name="Luu Duc Thang (FJP.GHC)" userId="22e88e06-6a71-4947-b825-8a6a89a1dc4f" providerId="ADAL" clId="{B5343B92-8438-4201-A351-AE217BD171E6}" dt="2022-11-11T01:26:37.673" v="659"/>
          <ac:spMkLst>
            <pc:docMk/>
            <pc:sldMk cId="2183779798" sldId="279"/>
            <ac:spMk id="3" creationId="{F90D916B-8D07-7F40-AE63-D5BEA6208CB7}"/>
          </ac:spMkLst>
        </pc:spChg>
        <pc:spChg chg="add mod">
          <ac:chgData name="Luu Duc Thang (FJP.GHC)" userId="22e88e06-6a71-4947-b825-8a6a89a1dc4f" providerId="ADAL" clId="{B5343B92-8438-4201-A351-AE217BD171E6}" dt="2022-11-11T01:26:46.713" v="662" actId="571"/>
          <ac:spMkLst>
            <pc:docMk/>
            <pc:sldMk cId="2183779798" sldId="279"/>
            <ac:spMk id="4" creationId="{0F285F32-AEB5-CDA0-3CF9-A86C46ADC80F}"/>
          </ac:spMkLst>
        </pc:spChg>
        <pc:picChg chg="add mod">
          <ac:chgData name="Luu Duc Thang (FJP.GHC)" userId="22e88e06-6a71-4947-b825-8a6a89a1dc4f" providerId="ADAL" clId="{B5343B92-8438-4201-A351-AE217BD171E6}" dt="2022-11-11T01:26:46.713" v="662" actId="571"/>
          <ac:picMkLst>
            <pc:docMk/>
            <pc:sldMk cId="2183779798" sldId="279"/>
            <ac:picMk id="5" creationId="{30410826-DA74-CC2B-4879-498B199BF3D3}"/>
          </ac:picMkLst>
        </pc:picChg>
        <pc:picChg chg="add mod">
          <ac:chgData name="Luu Duc Thang (FJP.GHC)" userId="22e88e06-6a71-4947-b825-8a6a89a1dc4f" providerId="ADAL" clId="{B5343B92-8438-4201-A351-AE217BD171E6}" dt="2022-11-11T01:28:04.484" v="667" actId="14100"/>
          <ac:picMkLst>
            <pc:docMk/>
            <pc:sldMk cId="2183779798" sldId="279"/>
            <ac:picMk id="7" creationId="{F7F5FA2E-0F7C-E9CD-89E8-DF55DC14945F}"/>
          </ac:picMkLst>
        </pc:picChg>
        <pc:picChg chg="add mod">
          <ac:chgData name="Luu Duc Thang (FJP.GHC)" userId="22e88e06-6a71-4947-b825-8a6a89a1dc4f" providerId="ADAL" clId="{B5343B92-8438-4201-A351-AE217BD171E6}" dt="2022-11-11T01:28:10.467" v="669" actId="14100"/>
          <ac:picMkLst>
            <pc:docMk/>
            <pc:sldMk cId="2183779798" sldId="279"/>
            <ac:picMk id="4098" creationId="{00015805-71E6-97E3-8ED6-9D20B64462DE}"/>
          </ac:picMkLst>
        </pc:picChg>
      </pc:sldChg>
      <pc:sldChg chg="addSp modSp new mod">
        <pc:chgData name="Luu Duc Thang (FJP.GHC)" userId="22e88e06-6a71-4947-b825-8a6a89a1dc4f" providerId="ADAL" clId="{B5343B92-8438-4201-A351-AE217BD171E6}" dt="2022-11-11T01:29:05.503" v="677" actId="1076"/>
        <pc:sldMkLst>
          <pc:docMk/>
          <pc:sldMk cId="2822099158" sldId="280"/>
        </pc:sldMkLst>
        <pc:spChg chg="mod">
          <ac:chgData name="Luu Duc Thang (FJP.GHC)" userId="22e88e06-6a71-4947-b825-8a6a89a1dc4f" providerId="ADAL" clId="{B5343B92-8438-4201-A351-AE217BD171E6}" dt="2022-11-11T01:28:18.700" v="671"/>
          <ac:spMkLst>
            <pc:docMk/>
            <pc:sldMk cId="2822099158" sldId="280"/>
            <ac:spMk id="2" creationId="{789BD8CA-6953-3580-D8FF-D8B4F43FAA4F}"/>
          </ac:spMkLst>
        </pc:spChg>
        <pc:picChg chg="add mod">
          <ac:chgData name="Luu Duc Thang (FJP.GHC)" userId="22e88e06-6a71-4947-b825-8a6a89a1dc4f" providerId="ADAL" clId="{B5343B92-8438-4201-A351-AE217BD171E6}" dt="2022-11-11T01:29:05.503" v="677" actId="1076"/>
          <ac:picMkLst>
            <pc:docMk/>
            <pc:sldMk cId="2822099158" sldId="280"/>
            <ac:picMk id="5" creationId="{1C9EE4E6-48CD-7043-1F8F-D8580289B8C4}"/>
          </ac:picMkLst>
        </pc:picChg>
      </pc:sldChg>
      <pc:sldChg chg="addSp modSp new mod">
        <pc:chgData name="Luu Duc Thang (FJP.GHC)" userId="22e88e06-6a71-4947-b825-8a6a89a1dc4f" providerId="ADAL" clId="{B5343B92-8438-4201-A351-AE217BD171E6}" dt="2022-11-11T01:35:28.500" v="695" actId="1076"/>
        <pc:sldMkLst>
          <pc:docMk/>
          <pc:sldMk cId="4096701054" sldId="281"/>
        </pc:sldMkLst>
        <pc:spChg chg="mod">
          <ac:chgData name="Luu Duc Thang (FJP.GHC)" userId="22e88e06-6a71-4947-b825-8a6a89a1dc4f" providerId="ADAL" clId="{B5343B92-8438-4201-A351-AE217BD171E6}" dt="2022-11-11T01:29:40.494" v="687" actId="20577"/>
          <ac:spMkLst>
            <pc:docMk/>
            <pc:sldMk cId="4096701054" sldId="281"/>
            <ac:spMk id="2" creationId="{69FE352A-3E76-F37B-E304-5BA88AB4A9F8}"/>
          </ac:spMkLst>
        </pc:spChg>
        <pc:picChg chg="add mod">
          <ac:chgData name="Luu Duc Thang (FJP.GHC)" userId="22e88e06-6a71-4947-b825-8a6a89a1dc4f" providerId="ADAL" clId="{B5343B92-8438-4201-A351-AE217BD171E6}" dt="2022-11-11T01:35:16.362" v="692" actId="1076"/>
          <ac:picMkLst>
            <pc:docMk/>
            <pc:sldMk cId="4096701054" sldId="281"/>
            <ac:picMk id="5" creationId="{140657B2-2E68-C22C-3E81-089B00655E8C}"/>
          </ac:picMkLst>
        </pc:picChg>
        <pc:picChg chg="add mod">
          <ac:chgData name="Luu Duc Thang (FJP.GHC)" userId="22e88e06-6a71-4947-b825-8a6a89a1dc4f" providerId="ADAL" clId="{B5343B92-8438-4201-A351-AE217BD171E6}" dt="2022-11-11T01:35:28.500" v="695" actId="1076"/>
          <ac:picMkLst>
            <pc:docMk/>
            <pc:sldMk cId="4096701054" sldId="281"/>
            <ac:picMk id="7" creationId="{1DF3114A-DA7C-5BB6-5077-72382D386F5A}"/>
          </ac:picMkLst>
        </pc:picChg>
      </pc:sldChg>
      <pc:sldChg chg="addSp modSp new mod">
        <pc:chgData name="Luu Duc Thang (FJP.GHC)" userId="22e88e06-6a71-4947-b825-8a6a89a1dc4f" providerId="ADAL" clId="{B5343B92-8438-4201-A351-AE217BD171E6}" dt="2022-11-11T01:36:23.985" v="701" actId="1076"/>
        <pc:sldMkLst>
          <pc:docMk/>
          <pc:sldMk cId="3822923700" sldId="282"/>
        </pc:sldMkLst>
        <pc:spChg chg="mod">
          <ac:chgData name="Luu Duc Thang (FJP.GHC)" userId="22e88e06-6a71-4947-b825-8a6a89a1dc4f" providerId="ADAL" clId="{B5343B92-8438-4201-A351-AE217BD171E6}" dt="2022-11-11T01:35:38.161" v="697"/>
          <ac:spMkLst>
            <pc:docMk/>
            <pc:sldMk cId="3822923700" sldId="282"/>
            <ac:spMk id="2" creationId="{84B62647-B5F7-9629-936A-124CB58E5D9F}"/>
          </ac:spMkLst>
        </pc:spChg>
        <pc:picChg chg="add mod">
          <ac:chgData name="Luu Duc Thang (FJP.GHC)" userId="22e88e06-6a71-4947-b825-8a6a89a1dc4f" providerId="ADAL" clId="{B5343B92-8438-4201-A351-AE217BD171E6}" dt="2022-11-11T01:36:23.985" v="701" actId="1076"/>
          <ac:picMkLst>
            <pc:docMk/>
            <pc:sldMk cId="3822923700" sldId="282"/>
            <ac:picMk id="5" creationId="{C085A7BE-C43F-D711-0CEB-0655EF1BE437}"/>
          </ac:picMkLst>
        </pc:picChg>
      </pc:sldChg>
      <pc:sldChg chg="addSp delSp modSp new mod">
        <pc:chgData name="Luu Duc Thang (FJP.GHC)" userId="22e88e06-6a71-4947-b825-8a6a89a1dc4f" providerId="ADAL" clId="{B5343B92-8438-4201-A351-AE217BD171E6}" dt="2022-11-11T01:50:06.028" v="718" actId="1076"/>
        <pc:sldMkLst>
          <pc:docMk/>
          <pc:sldMk cId="1486963943" sldId="283"/>
        </pc:sldMkLst>
        <pc:spChg chg="mod">
          <ac:chgData name="Luu Duc Thang (FJP.GHC)" userId="22e88e06-6a71-4947-b825-8a6a89a1dc4f" providerId="ADAL" clId="{B5343B92-8438-4201-A351-AE217BD171E6}" dt="2022-11-11T01:41:14.686" v="708" actId="1076"/>
          <ac:spMkLst>
            <pc:docMk/>
            <pc:sldMk cId="1486963943" sldId="283"/>
            <ac:spMk id="2" creationId="{0D2166D9-2BFF-2276-8546-EB6DFBA363DC}"/>
          </ac:spMkLst>
        </pc:spChg>
        <pc:spChg chg="del">
          <ac:chgData name="Luu Duc Thang (FJP.GHC)" userId="22e88e06-6a71-4947-b825-8a6a89a1dc4f" providerId="ADAL" clId="{B5343B92-8438-4201-A351-AE217BD171E6}" dt="2022-11-11T01:41:37.744" v="711" actId="478"/>
          <ac:spMkLst>
            <pc:docMk/>
            <pc:sldMk cId="1486963943" sldId="283"/>
            <ac:spMk id="3" creationId="{A5D3A7AA-8BB4-DF11-403C-7CA51BB58443}"/>
          </ac:spMkLst>
        </pc:spChg>
        <pc:picChg chg="add mod">
          <ac:chgData name="Luu Duc Thang (FJP.GHC)" userId="22e88e06-6a71-4947-b825-8a6a89a1dc4f" providerId="ADAL" clId="{B5343B92-8438-4201-A351-AE217BD171E6}" dt="2022-11-11T01:50:00.165" v="716" actId="14100"/>
          <ac:picMkLst>
            <pc:docMk/>
            <pc:sldMk cId="1486963943" sldId="283"/>
            <ac:picMk id="5" creationId="{A311C9E0-C347-1DC7-6273-192E6D0BE16F}"/>
          </ac:picMkLst>
        </pc:picChg>
        <pc:picChg chg="add mod">
          <ac:chgData name="Luu Duc Thang (FJP.GHC)" userId="22e88e06-6a71-4947-b825-8a6a89a1dc4f" providerId="ADAL" clId="{B5343B92-8438-4201-A351-AE217BD171E6}" dt="2022-11-11T01:50:06.028" v="718" actId="1076"/>
          <ac:picMkLst>
            <pc:docMk/>
            <pc:sldMk cId="1486963943" sldId="283"/>
            <ac:picMk id="5122" creationId="{8A9906A5-908C-A747-EB9E-6F549CB8EA9C}"/>
          </ac:picMkLst>
        </pc:picChg>
      </pc:sldChg>
      <pc:sldChg chg="addSp modSp new mod">
        <pc:chgData name="Luu Duc Thang (FJP.GHC)" userId="22e88e06-6a71-4947-b825-8a6a89a1dc4f" providerId="ADAL" clId="{B5343B92-8438-4201-A351-AE217BD171E6}" dt="2022-11-11T01:53:52.233" v="726" actId="1076"/>
        <pc:sldMkLst>
          <pc:docMk/>
          <pc:sldMk cId="2914106320" sldId="284"/>
        </pc:sldMkLst>
        <pc:spChg chg="mod">
          <ac:chgData name="Luu Duc Thang (FJP.GHC)" userId="22e88e06-6a71-4947-b825-8a6a89a1dc4f" providerId="ADAL" clId="{B5343B92-8438-4201-A351-AE217BD171E6}" dt="2022-11-11T01:53:12.743" v="720"/>
          <ac:spMkLst>
            <pc:docMk/>
            <pc:sldMk cId="2914106320" sldId="284"/>
            <ac:spMk id="2" creationId="{AD6EAA4C-96B5-25CF-9B0F-B0A5B31877F9}"/>
          </ac:spMkLst>
        </pc:spChg>
        <pc:picChg chg="add mod">
          <ac:chgData name="Luu Duc Thang (FJP.GHC)" userId="22e88e06-6a71-4947-b825-8a6a89a1dc4f" providerId="ADAL" clId="{B5343B92-8438-4201-A351-AE217BD171E6}" dt="2022-11-11T01:53:52.233" v="726" actId="1076"/>
          <ac:picMkLst>
            <pc:docMk/>
            <pc:sldMk cId="2914106320" sldId="284"/>
            <ac:picMk id="5" creationId="{9138874C-2FF1-7830-B5A1-B696D024B1EB}"/>
          </ac:picMkLst>
        </pc:picChg>
      </pc:sldChg>
      <pc:sldChg chg="modSp new mod">
        <pc:chgData name="Luu Duc Thang (FJP.GHC)" userId="22e88e06-6a71-4947-b825-8a6a89a1dc4f" providerId="ADAL" clId="{B5343B92-8438-4201-A351-AE217BD171E6}" dt="2022-11-11T01:55:25.672" v="780" actId="20577"/>
        <pc:sldMkLst>
          <pc:docMk/>
          <pc:sldMk cId="745602595" sldId="285"/>
        </pc:sldMkLst>
        <pc:spChg chg="mod">
          <ac:chgData name="Luu Duc Thang (FJP.GHC)" userId="22e88e06-6a71-4947-b825-8a6a89a1dc4f" providerId="ADAL" clId="{B5343B92-8438-4201-A351-AE217BD171E6}" dt="2022-11-11T01:54:54.278" v="737" actId="20577"/>
          <ac:spMkLst>
            <pc:docMk/>
            <pc:sldMk cId="745602595" sldId="285"/>
            <ac:spMk id="2" creationId="{B3AA8105-7FCD-24A9-7C08-B9C892896114}"/>
          </ac:spMkLst>
        </pc:spChg>
        <pc:spChg chg="mod">
          <ac:chgData name="Luu Duc Thang (FJP.GHC)" userId="22e88e06-6a71-4947-b825-8a6a89a1dc4f" providerId="ADAL" clId="{B5343B92-8438-4201-A351-AE217BD171E6}" dt="2022-11-11T01:55:25.672" v="780" actId="20577"/>
          <ac:spMkLst>
            <pc:docMk/>
            <pc:sldMk cId="745602595" sldId="285"/>
            <ac:spMk id="3" creationId="{E03BFA1F-C58A-79C1-5C4D-CCF8A815A9AC}"/>
          </ac:spMkLst>
        </pc:spChg>
      </pc:sldChg>
      <pc:sldChg chg="addSp delSp modSp new mod">
        <pc:chgData name="Luu Duc Thang (FJP.GHC)" userId="22e88e06-6a71-4947-b825-8a6a89a1dc4f" providerId="ADAL" clId="{B5343B92-8438-4201-A351-AE217BD171E6}" dt="2022-11-11T04:23:41.536" v="1081" actId="1076"/>
        <pc:sldMkLst>
          <pc:docMk/>
          <pc:sldMk cId="1499098731" sldId="286"/>
        </pc:sldMkLst>
        <pc:spChg chg="mod">
          <ac:chgData name="Luu Duc Thang (FJP.GHC)" userId="22e88e06-6a71-4947-b825-8a6a89a1dc4f" providerId="ADAL" clId="{B5343B92-8438-4201-A351-AE217BD171E6}" dt="2022-11-11T01:55:40.876" v="785" actId="20577"/>
          <ac:spMkLst>
            <pc:docMk/>
            <pc:sldMk cId="1499098731" sldId="286"/>
            <ac:spMk id="2" creationId="{21056F0B-A458-5A7B-759E-126E3E1DF1A4}"/>
          </ac:spMkLst>
        </pc:spChg>
        <pc:spChg chg="del">
          <ac:chgData name="Luu Duc Thang (FJP.GHC)" userId="22e88e06-6a71-4947-b825-8a6a89a1dc4f" providerId="ADAL" clId="{B5343B92-8438-4201-A351-AE217BD171E6}" dt="2022-11-11T04:22:16.288" v="1068"/>
          <ac:spMkLst>
            <pc:docMk/>
            <pc:sldMk cId="1499098731" sldId="286"/>
            <ac:spMk id="3" creationId="{4EF4420C-4B1D-9022-5BE3-48F12C5B43A9}"/>
          </ac:spMkLst>
        </pc:spChg>
        <pc:picChg chg="add mod">
          <ac:chgData name="Luu Duc Thang (FJP.GHC)" userId="22e88e06-6a71-4947-b825-8a6a89a1dc4f" providerId="ADAL" clId="{B5343B92-8438-4201-A351-AE217BD171E6}" dt="2022-11-11T04:22:46.344" v="1075" actId="1076"/>
          <ac:picMkLst>
            <pc:docMk/>
            <pc:sldMk cId="1499098731" sldId="286"/>
            <ac:picMk id="6146" creationId="{688BAFB9-2D52-7828-C632-B00BEC7434CB}"/>
          </ac:picMkLst>
        </pc:picChg>
        <pc:picChg chg="add mod">
          <ac:chgData name="Luu Duc Thang (FJP.GHC)" userId="22e88e06-6a71-4947-b825-8a6a89a1dc4f" providerId="ADAL" clId="{B5343B92-8438-4201-A351-AE217BD171E6}" dt="2022-11-11T04:23:08.229" v="1078" actId="1076"/>
          <ac:picMkLst>
            <pc:docMk/>
            <pc:sldMk cId="1499098731" sldId="286"/>
            <ac:picMk id="6148" creationId="{2B1FF865-8F16-3E0F-7D11-48D71353D257}"/>
          </ac:picMkLst>
        </pc:picChg>
        <pc:picChg chg="add mod">
          <ac:chgData name="Luu Duc Thang (FJP.GHC)" userId="22e88e06-6a71-4947-b825-8a6a89a1dc4f" providerId="ADAL" clId="{B5343B92-8438-4201-A351-AE217BD171E6}" dt="2022-11-11T04:23:41.536" v="1081" actId="1076"/>
          <ac:picMkLst>
            <pc:docMk/>
            <pc:sldMk cId="1499098731" sldId="286"/>
            <ac:picMk id="6150" creationId="{B41D5044-2C7B-1FB3-DA42-EB9A3EFB25F0}"/>
          </ac:picMkLst>
        </pc:picChg>
      </pc:sldChg>
      <pc:sldChg chg="addSp modSp new mod">
        <pc:chgData name="Luu Duc Thang (FJP.GHC)" userId="22e88e06-6a71-4947-b825-8a6a89a1dc4f" providerId="ADAL" clId="{B5343B92-8438-4201-A351-AE217BD171E6}" dt="2022-11-11T04:27:46.791" v="1089" actId="1076"/>
        <pc:sldMkLst>
          <pc:docMk/>
          <pc:sldMk cId="905051114" sldId="287"/>
        </pc:sldMkLst>
        <pc:spChg chg="mod">
          <ac:chgData name="Luu Duc Thang (FJP.GHC)" userId="22e88e06-6a71-4947-b825-8a6a89a1dc4f" providerId="ADAL" clId="{B5343B92-8438-4201-A351-AE217BD171E6}" dt="2022-11-11T04:26:37.752" v="1083"/>
          <ac:spMkLst>
            <pc:docMk/>
            <pc:sldMk cId="905051114" sldId="287"/>
            <ac:spMk id="2" creationId="{C4356551-87E2-CCF2-BF20-1D653DFA2723}"/>
          </ac:spMkLst>
        </pc:spChg>
        <pc:picChg chg="add mod">
          <ac:chgData name="Luu Duc Thang (FJP.GHC)" userId="22e88e06-6a71-4947-b825-8a6a89a1dc4f" providerId="ADAL" clId="{B5343B92-8438-4201-A351-AE217BD171E6}" dt="2022-11-11T04:27:00.426" v="1085" actId="1076"/>
          <ac:picMkLst>
            <pc:docMk/>
            <pc:sldMk cId="905051114" sldId="287"/>
            <ac:picMk id="5" creationId="{038E9046-1F85-2427-89DA-5E9D72C501BC}"/>
          </ac:picMkLst>
        </pc:picChg>
        <pc:picChg chg="add mod">
          <ac:chgData name="Luu Duc Thang (FJP.GHC)" userId="22e88e06-6a71-4947-b825-8a6a89a1dc4f" providerId="ADAL" clId="{B5343B92-8438-4201-A351-AE217BD171E6}" dt="2022-11-11T04:27:46.791" v="1089" actId="1076"/>
          <ac:picMkLst>
            <pc:docMk/>
            <pc:sldMk cId="905051114" sldId="287"/>
            <ac:picMk id="7" creationId="{1E03E9A3-9981-AD07-2F6A-7EF1DACDACA3}"/>
          </ac:picMkLst>
        </pc:picChg>
      </pc:sldChg>
      <pc:sldChg chg="addSp delSp modSp new mod">
        <pc:chgData name="Luu Duc Thang (FJP.GHC)" userId="22e88e06-6a71-4947-b825-8a6a89a1dc4f" providerId="ADAL" clId="{B5343B92-8438-4201-A351-AE217BD171E6}" dt="2022-11-11T04:40:05.384" v="1117" actId="1076"/>
        <pc:sldMkLst>
          <pc:docMk/>
          <pc:sldMk cId="607476532" sldId="288"/>
        </pc:sldMkLst>
        <pc:spChg chg="mod">
          <ac:chgData name="Luu Duc Thang (FJP.GHC)" userId="22e88e06-6a71-4947-b825-8a6a89a1dc4f" providerId="ADAL" clId="{B5343B92-8438-4201-A351-AE217BD171E6}" dt="2022-11-11T04:36:39.859" v="1097" actId="20577"/>
          <ac:spMkLst>
            <pc:docMk/>
            <pc:sldMk cId="607476532" sldId="288"/>
            <ac:spMk id="2" creationId="{CD514AE6-BD3B-28C8-B92D-5BD44C6921F3}"/>
          </ac:spMkLst>
        </pc:spChg>
        <pc:spChg chg="del">
          <ac:chgData name="Luu Duc Thang (FJP.GHC)" userId="22e88e06-6a71-4947-b825-8a6a89a1dc4f" providerId="ADAL" clId="{B5343B92-8438-4201-A351-AE217BD171E6}" dt="2022-11-11T04:37:23.734" v="1098"/>
          <ac:spMkLst>
            <pc:docMk/>
            <pc:sldMk cId="607476532" sldId="288"/>
            <ac:spMk id="3" creationId="{7396A2DC-3CAD-9010-9088-BC0CC62E961F}"/>
          </ac:spMkLst>
        </pc:spChg>
        <pc:picChg chg="add mod">
          <ac:chgData name="Luu Duc Thang (FJP.GHC)" userId="22e88e06-6a71-4947-b825-8a6a89a1dc4f" providerId="ADAL" clId="{B5343B92-8438-4201-A351-AE217BD171E6}" dt="2022-11-11T04:40:05.384" v="1117" actId="1076"/>
          <ac:picMkLst>
            <pc:docMk/>
            <pc:sldMk cId="607476532" sldId="288"/>
            <ac:picMk id="4" creationId="{2FCF3EF4-9F5D-EA26-3F9A-BD0A78519AFD}"/>
          </ac:picMkLst>
        </pc:picChg>
        <pc:picChg chg="add mod">
          <ac:chgData name="Luu Duc Thang (FJP.GHC)" userId="22e88e06-6a71-4947-b825-8a6a89a1dc4f" providerId="ADAL" clId="{B5343B92-8438-4201-A351-AE217BD171E6}" dt="2022-11-11T04:38:50.269" v="1110" actId="1076"/>
          <ac:picMkLst>
            <pc:docMk/>
            <pc:sldMk cId="607476532" sldId="288"/>
            <ac:picMk id="7170" creationId="{F07DE7D7-9914-AADE-F734-F11B615B76D3}"/>
          </ac:picMkLst>
        </pc:picChg>
        <pc:picChg chg="add mod">
          <ac:chgData name="Luu Duc Thang (FJP.GHC)" userId="22e88e06-6a71-4947-b825-8a6a89a1dc4f" providerId="ADAL" clId="{B5343B92-8438-4201-A351-AE217BD171E6}" dt="2022-11-11T04:38:47.658" v="1109" actId="1076"/>
          <ac:picMkLst>
            <pc:docMk/>
            <pc:sldMk cId="607476532" sldId="288"/>
            <ac:picMk id="7172" creationId="{ED1D02CF-A94D-6220-4D81-A5396458B1E9}"/>
          </ac:picMkLst>
        </pc:picChg>
      </pc:sldChg>
      <pc:sldChg chg="addSp delSp modSp new mod">
        <pc:chgData name="Luu Duc Thang (FJP.GHC)" userId="22e88e06-6a71-4947-b825-8a6a89a1dc4f" providerId="ADAL" clId="{B5343B92-8438-4201-A351-AE217BD171E6}" dt="2022-11-11T04:40:52.667" v="1122" actId="1076"/>
        <pc:sldMkLst>
          <pc:docMk/>
          <pc:sldMk cId="1327042979" sldId="289"/>
        </pc:sldMkLst>
        <pc:spChg chg="mod">
          <ac:chgData name="Luu Duc Thang (FJP.GHC)" userId="22e88e06-6a71-4947-b825-8a6a89a1dc4f" providerId="ADAL" clId="{B5343B92-8438-4201-A351-AE217BD171E6}" dt="2022-11-11T04:39:18.086" v="1112"/>
          <ac:spMkLst>
            <pc:docMk/>
            <pc:sldMk cId="1327042979" sldId="289"/>
            <ac:spMk id="2" creationId="{8D6D7776-0530-A8CD-848B-9E4D3F9C8E5B}"/>
          </ac:spMkLst>
        </pc:spChg>
        <pc:picChg chg="add del mod">
          <ac:chgData name="Luu Duc Thang (FJP.GHC)" userId="22e88e06-6a71-4947-b825-8a6a89a1dc4f" providerId="ADAL" clId="{B5343B92-8438-4201-A351-AE217BD171E6}" dt="2022-11-11T04:40:14.848" v="1118" actId="478"/>
          <ac:picMkLst>
            <pc:docMk/>
            <pc:sldMk cId="1327042979" sldId="289"/>
            <ac:picMk id="5" creationId="{84E306B9-48C3-CB4B-7A22-B0BBCBACB573}"/>
          </ac:picMkLst>
        </pc:picChg>
        <pc:picChg chg="add mod">
          <ac:chgData name="Luu Duc Thang (FJP.GHC)" userId="22e88e06-6a71-4947-b825-8a6a89a1dc4f" providerId="ADAL" clId="{B5343B92-8438-4201-A351-AE217BD171E6}" dt="2022-11-11T04:40:52.667" v="1122" actId="1076"/>
          <ac:picMkLst>
            <pc:docMk/>
            <pc:sldMk cId="1327042979" sldId="289"/>
            <ac:picMk id="7" creationId="{C9CC5E62-5EE4-0BE9-CED8-CAA80F85F442}"/>
          </ac:picMkLst>
        </pc:picChg>
      </pc:sldChg>
      <pc:sldChg chg="addSp delSp modSp new mod">
        <pc:chgData name="Luu Duc Thang (FJP.GHC)" userId="22e88e06-6a71-4947-b825-8a6a89a1dc4f" providerId="ADAL" clId="{B5343B92-8438-4201-A351-AE217BD171E6}" dt="2022-11-11T05:30:38.161" v="1194" actId="1076"/>
        <pc:sldMkLst>
          <pc:docMk/>
          <pc:sldMk cId="3583529839" sldId="290"/>
        </pc:sldMkLst>
        <pc:spChg chg="mod">
          <ac:chgData name="Luu Duc Thang (FJP.GHC)" userId="22e88e06-6a71-4947-b825-8a6a89a1dc4f" providerId="ADAL" clId="{B5343B92-8438-4201-A351-AE217BD171E6}" dt="2022-11-11T04:49:28.317" v="1142" actId="20577"/>
          <ac:spMkLst>
            <pc:docMk/>
            <pc:sldMk cId="3583529839" sldId="290"/>
            <ac:spMk id="2" creationId="{C328A34C-24C3-501B-DD48-A4DE18DD0F67}"/>
          </ac:spMkLst>
        </pc:spChg>
        <pc:spChg chg="del">
          <ac:chgData name="Luu Duc Thang (FJP.GHC)" userId="22e88e06-6a71-4947-b825-8a6a89a1dc4f" providerId="ADAL" clId="{B5343B92-8438-4201-A351-AE217BD171E6}" dt="2022-11-11T05:23:00.987" v="1150" actId="478"/>
          <ac:spMkLst>
            <pc:docMk/>
            <pc:sldMk cId="3583529839" sldId="290"/>
            <ac:spMk id="3" creationId="{9921FB0C-8302-A934-BBE8-1002870B8BFA}"/>
          </ac:spMkLst>
        </pc:spChg>
        <pc:picChg chg="add mod">
          <ac:chgData name="Luu Duc Thang (FJP.GHC)" userId="22e88e06-6a71-4947-b825-8a6a89a1dc4f" providerId="ADAL" clId="{B5343B92-8438-4201-A351-AE217BD171E6}" dt="2022-11-11T05:30:38.161" v="1194" actId="1076"/>
          <ac:picMkLst>
            <pc:docMk/>
            <pc:sldMk cId="3583529839" sldId="290"/>
            <ac:picMk id="5" creationId="{9066D362-BA40-EDF5-F830-7399547E0FCA}"/>
          </ac:picMkLst>
        </pc:picChg>
        <pc:picChg chg="add mod">
          <ac:chgData name="Luu Duc Thang (FJP.GHC)" userId="22e88e06-6a71-4947-b825-8a6a89a1dc4f" providerId="ADAL" clId="{B5343B92-8438-4201-A351-AE217BD171E6}" dt="2022-11-11T05:29:56.756" v="1185" actId="1076"/>
          <ac:picMkLst>
            <pc:docMk/>
            <pc:sldMk cId="3583529839" sldId="290"/>
            <ac:picMk id="8194" creationId="{9BCC59D1-7EE1-B920-CE5C-E5B0FCBB2429}"/>
          </ac:picMkLst>
        </pc:picChg>
        <pc:picChg chg="add del mod">
          <ac:chgData name="Luu Duc Thang (FJP.GHC)" userId="22e88e06-6a71-4947-b825-8a6a89a1dc4f" providerId="ADAL" clId="{B5343B92-8438-4201-A351-AE217BD171E6}" dt="2022-11-11T05:24:58.076" v="1166" actId="478"/>
          <ac:picMkLst>
            <pc:docMk/>
            <pc:sldMk cId="3583529839" sldId="290"/>
            <ac:picMk id="8196" creationId="{D3E7FC95-46DE-31BC-49D1-06BBB0409E41}"/>
          </ac:picMkLst>
        </pc:picChg>
        <pc:picChg chg="add mod">
          <ac:chgData name="Luu Duc Thang (FJP.GHC)" userId="22e88e06-6a71-4947-b825-8a6a89a1dc4f" providerId="ADAL" clId="{B5343B92-8438-4201-A351-AE217BD171E6}" dt="2022-11-11T05:30:35.131" v="1193" actId="14100"/>
          <ac:picMkLst>
            <pc:docMk/>
            <pc:sldMk cId="3583529839" sldId="290"/>
            <ac:picMk id="8198" creationId="{18C200B2-AA0A-6AF9-9AE1-11FB94A2D371}"/>
          </ac:picMkLst>
        </pc:picChg>
      </pc:sldChg>
      <pc:sldChg chg="addSp modSp new mod">
        <pc:chgData name="Luu Duc Thang (FJP.GHC)" userId="22e88e06-6a71-4947-b825-8a6a89a1dc4f" providerId="ADAL" clId="{B5343B92-8438-4201-A351-AE217BD171E6}" dt="2022-11-11T05:32:18.302" v="1199" actId="14100"/>
        <pc:sldMkLst>
          <pc:docMk/>
          <pc:sldMk cId="3444435677" sldId="291"/>
        </pc:sldMkLst>
        <pc:spChg chg="mod">
          <ac:chgData name="Luu Duc Thang (FJP.GHC)" userId="22e88e06-6a71-4947-b825-8a6a89a1dc4f" providerId="ADAL" clId="{B5343B92-8438-4201-A351-AE217BD171E6}" dt="2022-11-11T05:21:44.287" v="1147"/>
          <ac:spMkLst>
            <pc:docMk/>
            <pc:sldMk cId="3444435677" sldId="291"/>
            <ac:spMk id="2" creationId="{0DA81481-87FB-30EA-D5AD-B9A48EF6845C}"/>
          </ac:spMkLst>
        </pc:spChg>
        <pc:picChg chg="add mod">
          <ac:chgData name="Luu Duc Thang (FJP.GHC)" userId="22e88e06-6a71-4947-b825-8a6a89a1dc4f" providerId="ADAL" clId="{B5343B92-8438-4201-A351-AE217BD171E6}" dt="2022-11-11T05:32:18.302" v="1199" actId="14100"/>
          <ac:picMkLst>
            <pc:docMk/>
            <pc:sldMk cId="3444435677" sldId="291"/>
            <ac:picMk id="5" creationId="{2D5D1ED5-7580-3E2D-F441-C6D428DA72B4}"/>
          </ac:picMkLst>
        </pc:picChg>
      </pc:sldChg>
      <pc:sldChg chg="addSp delSp modSp new mod">
        <pc:chgData name="Luu Duc Thang (FJP.GHC)" userId="22e88e06-6a71-4947-b825-8a6a89a1dc4f" providerId="ADAL" clId="{B5343B92-8438-4201-A351-AE217BD171E6}" dt="2022-11-11T05:47:39.241" v="1254" actId="14100"/>
        <pc:sldMkLst>
          <pc:docMk/>
          <pc:sldMk cId="3310260274" sldId="292"/>
        </pc:sldMkLst>
        <pc:spChg chg="mod">
          <ac:chgData name="Luu Duc Thang (FJP.GHC)" userId="22e88e06-6a71-4947-b825-8a6a89a1dc4f" providerId="ADAL" clId="{B5343B92-8438-4201-A351-AE217BD171E6}" dt="2022-11-11T05:41:18.461" v="1232"/>
          <ac:spMkLst>
            <pc:docMk/>
            <pc:sldMk cId="3310260274" sldId="292"/>
            <ac:spMk id="2" creationId="{FA547CC9-1EFD-4FE1-B019-8771D7F17A5C}"/>
          </ac:spMkLst>
        </pc:spChg>
        <pc:spChg chg="del">
          <ac:chgData name="Luu Duc Thang (FJP.GHC)" userId="22e88e06-6a71-4947-b825-8a6a89a1dc4f" providerId="ADAL" clId="{B5343B92-8438-4201-A351-AE217BD171E6}" dt="2022-11-11T05:47:01.801" v="1247"/>
          <ac:spMkLst>
            <pc:docMk/>
            <pc:sldMk cId="3310260274" sldId="292"/>
            <ac:spMk id="3" creationId="{70DACA25-20B0-349A-5255-E279FCCB9604}"/>
          </ac:spMkLst>
        </pc:spChg>
        <pc:picChg chg="add mod">
          <ac:chgData name="Luu Duc Thang (FJP.GHC)" userId="22e88e06-6a71-4947-b825-8a6a89a1dc4f" providerId="ADAL" clId="{B5343B92-8438-4201-A351-AE217BD171E6}" dt="2022-11-11T05:47:16.191" v="1251" actId="1076"/>
          <ac:picMkLst>
            <pc:docMk/>
            <pc:sldMk cId="3310260274" sldId="292"/>
            <ac:picMk id="5" creationId="{DA2ECCA8-0F3B-C0F4-751D-C1D0B7A76A8E}"/>
          </ac:picMkLst>
        </pc:picChg>
        <pc:picChg chg="add mod">
          <ac:chgData name="Luu Duc Thang (FJP.GHC)" userId="22e88e06-6a71-4947-b825-8a6a89a1dc4f" providerId="ADAL" clId="{B5343B92-8438-4201-A351-AE217BD171E6}" dt="2022-11-11T05:47:32.980" v="1253" actId="1076"/>
          <ac:picMkLst>
            <pc:docMk/>
            <pc:sldMk cId="3310260274" sldId="292"/>
            <ac:picMk id="9218" creationId="{9395E833-5965-B0EE-5AE7-F3C16E9CCBB8}"/>
          </ac:picMkLst>
        </pc:picChg>
        <pc:picChg chg="add mod">
          <ac:chgData name="Luu Duc Thang (FJP.GHC)" userId="22e88e06-6a71-4947-b825-8a6a89a1dc4f" providerId="ADAL" clId="{B5343B92-8438-4201-A351-AE217BD171E6}" dt="2022-11-11T05:47:39.241" v="1254" actId="14100"/>
          <ac:picMkLst>
            <pc:docMk/>
            <pc:sldMk cId="3310260274" sldId="292"/>
            <ac:picMk id="9220" creationId="{7153DF71-4435-D198-7B46-929029968E48}"/>
          </ac:picMkLst>
        </pc:picChg>
      </pc:sldChg>
      <pc:sldChg chg="addSp delSp modSp add mod">
        <pc:chgData name="Luu Duc Thang (FJP.GHC)" userId="22e88e06-6a71-4947-b825-8a6a89a1dc4f" providerId="ADAL" clId="{B5343B92-8438-4201-A351-AE217BD171E6}" dt="2022-11-11T05:53:58.181" v="1271" actId="1076"/>
        <pc:sldMkLst>
          <pc:docMk/>
          <pc:sldMk cId="1302165526" sldId="293"/>
        </pc:sldMkLst>
        <pc:spChg chg="del">
          <ac:chgData name="Luu Duc Thang (FJP.GHC)" userId="22e88e06-6a71-4947-b825-8a6a89a1dc4f" providerId="ADAL" clId="{B5343B92-8438-4201-A351-AE217BD171E6}" dt="2022-11-11T05:43:47.102" v="1243" actId="478"/>
          <ac:spMkLst>
            <pc:docMk/>
            <pc:sldMk cId="1302165526" sldId="293"/>
            <ac:spMk id="3" creationId="{70DACA25-20B0-349A-5255-E279FCCB9604}"/>
          </ac:spMkLst>
        </pc:spChg>
        <pc:picChg chg="add del mod">
          <ac:chgData name="Luu Duc Thang (FJP.GHC)" userId="22e88e06-6a71-4947-b825-8a6a89a1dc4f" providerId="ADAL" clId="{B5343B92-8438-4201-A351-AE217BD171E6}" dt="2022-11-11T05:42:51.649" v="1239" actId="478"/>
          <ac:picMkLst>
            <pc:docMk/>
            <pc:sldMk cId="1302165526" sldId="293"/>
            <ac:picMk id="5" creationId="{D0931EB7-E0BF-10ED-FAC4-0CF764AEAD2C}"/>
          </ac:picMkLst>
        </pc:picChg>
        <pc:picChg chg="add mod">
          <ac:chgData name="Luu Duc Thang (FJP.GHC)" userId="22e88e06-6a71-4947-b825-8a6a89a1dc4f" providerId="ADAL" clId="{B5343B92-8438-4201-A351-AE217BD171E6}" dt="2022-11-11T05:53:58.181" v="1271" actId="1076"/>
          <ac:picMkLst>
            <pc:docMk/>
            <pc:sldMk cId="1302165526" sldId="293"/>
            <ac:picMk id="7" creationId="{22A83CEA-8960-C5A2-8348-4EA020A3B69B}"/>
          </ac:picMkLst>
        </pc:picChg>
        <pc:picChg chg="add mod">
          <ac:chgData name="Luu Duc Thang (FJP.GHC)" userId="22e88e06-6a71-4947-b825-8a6a89a1dc4f" providerId="ADAL" clId="{B5343B92-8438-4201-A351-AE217BD171E6}" dt="2022-11-11T05:53:54.373" v="1270" actId="1076"/>
          <ac:picMkLst>
            <pc:docMk/>
            <pc:sldMk cId="1302165526" sldId="293"/>
            <ac:picMk id="10242" creationId="{94C67BB1-9BCC-51D0-D4D3-83285A9F3399}"/>
          </ac:picMkLst>
        </pc:picChg>
      </pc:sldChg>
      <pc:sldChg chg="addSp delSp modSp new mod">
        <pc:chgData name="Luu Duc Thang (FJP.GHC)" userId="22e88e06-6a71-4947-b825-8a6a89a1dc4f" providerId="ADAL" clId="{B5343B92-8438-4201-A351-AE217BD171E6}" dt="2022-11-11T06:09:03.077" v="1326" actId="1076"/>
        <pc:sldMkLst>
          <pc:docMk/>
          <pc:sldMk cId="206208352" sldId="294"/>
        </pc:sldMkLst>
        <pc:spChg chg="mod">
          <ac:chgData name="Luu Duc Thang (FJP.GHC)" userId="22e88e06-6a71-4947-b825-8a6a89a1dc4f" providerId="ADAL" clId="{B5343B92-8438-4201-A351-AE217BD171E6}" dt="2022-11-11T05:57:02.073" v="1288" actId="1076"/>
          <ac:spMkLst>
            <pc:docMk/>
            <pc:sldMk cId="206208352" sldId="294"/>
            <ac:spMk id="2" creationId="{36D1C907-B9A5-D087-856A-6F144A62371B}"/>
          </ac:spMkLst>
        </pc:spChg>
        <pc:spChg chg="del">
          <ac:chgData name="Luu Duc Thang (FJP.GHC)" userId="22e88e06-6a71-4947-b825-8a6a89a1dc4f" providerId="ADAL" clId="{B5343B92-8438-4201-A351-AE217BD171E6}" dt="2022-11-11T06:06:13.124" v="1299" actId="478"/>
          <ac:spMkLst>
            <pc:docMk/>
            <pc:sldMk cId="206208352" sldId="294"/>
            <ac:spMk id="3" creationId="{BEB4B839-24A4-9C38-8232-F63E13EB06DC}"/>
          </ac:spMkLst>
        </pc:spChg>
        <pc:picChg chg="add mod">
          <ac:chgData name="Luu Duc Thang (FJP.GHC)" userId="22e88e06-6a71-4947-b825-8a6a89a1dc4f" providerId="ADAL" clId="{B5343B92-8438-4201-A351-AE217BD171E6}" dt="2022-11-11T06:09:03.077" v="1326" actId="1076"/>
          <ac:picMkLst>
            <pc:docMk/>
            <pc:sldMk cId="206208352" sldId="294"/>
            <ac:picMk id="5" creationId="{5C30B7DC-A0AF-6EA2-5661-9475161739F6}"/>
          </ac:picMkLst>
        </pc:picChg>
        <pc:picChg chg="add mod">
          <ac:chgData name="Luu Duc Thang (FJP.GHC)" userId="22e88e06-6a71-4947-b825-8a6a89a1dc4f" providerId="ADAL" clId="{B5343B92-8438-4201-A351-AE217BD171E6}" dt="2022-11-11T06:08:34.941" v="1321" actId="1076"/>
          <ac:picMkLst>
            <pc:docMk/>
            <pc:sldMk cId="206208352" sldId="294"/>
            <ac:picMk id="11266" creationId="{BA46DF8D-05CD-AF9B-1D0D-5945B5F37A25}"/>
          </ac:picMkLst>
        </pc:picChg>
        <pc:picChg chg="add mod">
          <ac:chgData name="Luu Duc Thang (FJP.GHC)" userId="22e88e06-6a71-4947-b825-8a6a89a1dc4f" providerId="ADAL" clId="{B5343B92-8438-4201-A351-AE217BD171E6}" dt="2022-11-11T06:08:51.823" v="1324" actId="1076"/>
          <ac:picMkLst>
            <pc:docMk/>
            <pc:sldMk cId="206208352" sldId="294"/>
            <ac:picMk id="11268" creationId="{EB44B380-99EE-35E9-7CB5-C4E77250C8E5}"/>
          </ac:picMkLst>
        </pc:picChg>
      </pc:sldChg>
      <pc:sldChg chg="addSp modSp new mod">
        <pc:chgData name="Luu Duc Thang (FJP.GHC)" userId="22e88e06-6a71-4947-b825-8a6a89a1dc4f" providerId="ADAL" clId="{B5343B92-8438-4201-A351-AE217BD171E6}" dt="2022-11-11T06:07:21.469" v="1310" actId="1076"/>
        <pc:sldMkLst>
          <pc:docMk/>
          <pc:sldMk cId="1960456075" sldId="295"/>
        </pc:sldMkLst>
        <pc:spChg chg="mod">
          <ac:chgData name="Luu Duc Thang (FJP.GHC)" userId="22e88e06-6a71-4947-b825-8a6a89a1dc4f" providerId="ADAL" clId="{B5343B92-8438-4201-A351-AE217BD171E6}" dt="2022-11-11T05:57:33.265" v="1291"/>
          <ac:spMkLst>
            <pc:docMk/>
            <pc:sldMk cId="1960456075" sldId="295"/>
            <ac:spMk id="2" creationId="{E37542CA-A54D-3840-4364-7B7996D28287}"/>
          </ac:spMkLst>
        </pc:spChg>
        <pc:picChg chg="add mod">
          <ac:chgData name="Luu Duc Thang (FJP.GHC)" userId="22e88e06-6a71-4947-b825-8a6a89a1dc4f" providerId="ADAL" clId="{B5343B92-8438-4201-A351-AE217BD171E6}" dt="2022-11-11T06:07:21.469" v="1310" actId="1076"/>
          <ac:picMkLst>
            <pc:docMk/>
            <pc:sldMk cId="1960456075" sldId="295"/>
            <ac:picMk id="5" creationId="{72B8E583-B2AD-0A56-4CC0-D37AFBE335C2}"/>
          </ac:picMkLst>
        </pc:picChg>
        <pc:picChg chg="add mod">
          <ac:chgData name="Luu Duc Thang (FJP.GHC)" userId="22e88e06-6a71-4947-b825-8a6a89a1dc4f" providerId="ADAL" clId="{B5343B92-8438-4201-A351-AE217BD171E6}" dt="2022-11-11T06:07:09.940" v="1308" actId="1076"/>
          <ac:picMkLst>
            <pc:docMk/>
            <pc:sldMk cId="1960456075" sldId="295"/>
            <ac:picMk id="7" creationId="{E5AFCE75-3C94-000A-216C-6639028DA28D}"/>
          </ac:picMkLst>
        </pc:picChg>
      </pc:sldChg>
      <pc:sldChg chg="addSp delSp modSp new mod">
        <pc:chgData name="Luu Duc Thang (FJP.GHC)" userId="22e88e06-6a71-4947-b825-8a6a89a1dc4f" providerId="ADAL" clId="{B5343B92-8438-4201-A351-AE217BD171E6}" dt="2022-11-11T06:35:39.889" v="1395" actId="14100"/>
        <pc:sldMkLst>
          <pc:docMk/>
          <pc:sldMk cId="301868348" sldId="296"/>
        </pc:sldMkLst>
        <pc:spChg chg="mod">
          <ac:chgData name="Luu Duc Thang (FJP.GHC)" userId="22e88e06-6a71-4947-b825-8a6a89a1dc4f" providerId="ADAL" clId="{B5343B92-8438-4201-A351-AE217BD171E6}" dt="2022-11-11T06:09:31.441" v="1347" actId="20577"/>
          <ac:spMkLst>
            <pc:docMk/>
            <pc:sldMk cId="301868348" sldId="296"/>
            <ac:spMk id="2" creationId="{850BF6CB-7C47-2A46-059A-5594B6E8B8F4}"/>
          </ac:spMkLst>
        </pc:spChg>
        <pc:spChg chg="del">
          <ac:chgData name="Luu Duc Thang (FJP.GHC)" userId="22e88e06-6a71-4947-b825-8a6a89a1dc4f" providerId="ADAL" clId="{B5343B92-8438-4201-A351-AE217BD171E6}" dt="2022-11-11T06:21:56.564" v="1367" actId="478"/>
          <ac:spMkLst>
            <pc:docMk/>
            <pc:sldMk cId="301868348" sldId="296"/>
            <ac:spMk id="3" creationId="{019E0BCD-396B-44B5-91EA-1C5D27A4934C}"/>
          </ac:spMkLst>
        </pc:spChg>
        <pc:picChg chg="add del mod">
          <ac:chgData name="Luu Duc Thang (FJP.GHC)" userId="22e88e06-6a71-4947-b825-8a6a89a1dc4f" providerId="ADAL" clId="{B5343B92-8438-4201-A351-AE217BD171E6}" dt="2022-11-11T06:21:51.468" v="1365" actId="478"/>
          <ac:picMkLst>
            <pc:docMk/>
            <pc:sldMk cId="301868348" sldId="296"/>
            <ac:picMk id="12290" creationId="{6E91C801-F23D-0297-4B82-08FA795552E7}"/>
          </ac:picMkLst>
        </pc:picChg>
        <pc:picChg chg="add mod">
          <ac:chgData name="Luu Duc Thang (FJP.GHC)" userId="22e88e06-6a71-4947-b825-8a6a89a1dc4f" providerId="ADAL" clId="{B5343B92-8438-4201-A351-AE217BD171E6}" dt="2022-11-11T06:35:08.005" v="1389" actId="14100"/>
          <ac:picMkLst>
            <pc:docMk/>
            <pc:sldMk cId="301868348" sldId="296"/>
            <ac:picMk id="12292" creationId="{16996AAC-51F2-BF79-4628-A1ADB016F32B}"/>
          </ac:picMkLst>
        </pc:picChg>
        <pc:picChg chg="add mod">
          <ac:chgData name="Luu Duc Thang (FJP.GHC)" userId="22e88e06-6a71-4947-b825-8a6a89a1dc4f" providerId="ADAL" clId="{B5343B92-8438-4201-A351-AE217BD171E6}" dt="2022-11-11T06:35:15.787" v="1391" actId="14100"/>
          <ac:picMkLst>
            <pc:docMk/>
            <pc:sldMk cId="301868348" sldId="296"/>
            <ac:picMk id="12294" creationId="{82E6E13A-88FD-CF5A-22CF-EFEEB0A8F6A7}"/>
          </ac:picMkLst>
        </pc:picChg>
        <pc:picChg chg="add mod">
          <ac:chgData name="Luu Duc Thang (FJP.GHC)" userId="22e88e06-6a71-4947-b825-8a6a89a1dc4f" providerId="ADAL" clId="{B5343B92-8438-4201-A351-AE217BD171E6}" dt="2022-11-11T06:35:39.889" v="1395" actId="14100"/>
          <ac:picMkLst>
            <pc:docMk/>
            <pc:sldMk cId="301868348" sldId="296"/>
            <ac:picMk id="12296" creationId="{E4D7E2C8-ED9C-2C86-9ED5-811DA4961F28}"/>
          </ac:picMkLst>
        </pc:picChg>
      </pc:sldChg>
      <pc:sldChg chg="addSp modSp new mod">
        <pc:chgData name="Luu Duc Thang (FJP.GHC)" userId="22e88e06-6a71-4947-b825-8a6a89a1dc4f" providerId="ADAL" clId="{B5343B92-8438-4201-A351-AE217BD171E6}" dt="2022-11-11T06:11:19.559" v="1360" actId="1076"/>
        <pc:sldMkLst>
          <pc:docMk/>
          <pc:sldMk cId="3629565569" sldId="297"/>
        </pc:sldMkLst>
        <pc:spChg chg="mod">
          <ac:chgData name="Luu Duc Thang (FJP.GHC)" userId="22e88e06-6a71-4947-b825-8a6a89a1dc4f" providerId="ADAL" clId="{B5343B92-8438-4201-A351-AE217BD171E6}" dt="2022-11-11T06:09:34.404" v="1348"/>
          <ac:spMkLst>
            <pc:docMk/>
            <pc:sldMk cId="3629565569" sldId="297"/>
            <ac:spMk id="2" creationId="{DC1D0C2D-C1BB-A651-5464-10050DB7FDB7}"/>
          </ac:spMkLst>
        </pc:spChg>
        <pc:picChg chg="add mod">
          <ac:chgData name="Luu Duc Thang (FJP.GHC)" userId="22e88e06-6a71-4947-b825-8a6a89a1dc4f" providerId="ADAL" clId="{B5343B92-8438-4201-A351-AE217BD171E6}" dt="2022-11-11T06:11:16.903" v="1359" actId="14100"/>
          <ac:picMkLst>
            <pc:docMk/>
            <pc:sldMk cId="3629565569" sldId="297"/>
            <ac:picMk id="5" creationId="{0EBDA69F-4B02-2061-D2F4-E62FBFFE407B}"/>
          </ac:picMkLst>
        </pc:picChg>
        <pc:picChg chg="add mod">
          <ac:chgData name="Luu Duc Thang (FJP.GHC)" userId="22e88e06-6a71-4947-b825-8a6a89a1dc4f" providerId="ADAL" clId="{B5343B92-8438-4201-A351-AE217BD171E6}" dt="2022-11-11T06:11:19.559" v="1360" actId="1076"/>
          <ac:picMkLst>
            <pc:docMk/>
            <pc:sldMk cId="3629565569" sldId="297"/>
            <ac:picMk id="7" creationId="{605F8894-7DF7-99FB-3388-08B4ED398641}"/>
          </ac:picMkLst>
        </pc:picChg>
      </pc:sldChg>
      <pc:sldChg chg="addSp delSp modSp new mod">
        <pc:chgData name="Luu Duc Thang (FJP.GHC)" userId="22e88e06-6a71-4947-b825-8a6a89a1dc4f" providerId="ADAL" clId="{B5343B92-8438-4201-A351-AE217BD171E6}" dt="2022-11-11T06:40:52.458" v="1442" actId="14100"/>
        <pc:sldMkLst>
          <pc:docMk/>
          <pc:sldMk cId="3489753723" sldId="298"/>
        </pc:sldMkLst>
        <pc:spChg chg="mod">
          <ac:chgData name="Luu Duc Thang (FJP.GHC)" userId="22e88e06-6a71-4947-b825-8a6a89a1dc4f" providerId="ADAL" clId="{B5343B92-8438-4201-A351-AE217BD171E6}" dt="2022-11-11T06:36:05.173" v="1404" actId="20577"/>
          <ac:spMkLst>
            <pc:docMk/>
            <pc:sldMk cId="3489753723" sldId="298"/>
            <ac:spMk id="2" creationId="{F9D8D61E-3AEB-2F9E-B788-28C35A430A01}"/>
          </ac:spMkLst>
        </pc:spChg>
        <pc:spChg chg="add del">
          <ac:chgData name="Luu Duc Thang (FJP.GHC)" userId="22e88e06-6a71-4947-b825-8a6a89a1dc4f" providerId="ADAL" clId="{B5343B92-8438-4201-A351-AE217BD171E6}" dt="2022-11-11T06:39:47.189" v="1430" actId="478"/>
          <ac:spMkLst>
            <pc:docMk/>
            <pc:sldMk cId="3489753723" sldId="298"/>
            <ac:spMk id="3" creationId="{A37AF2FD-0DBD-F675-BF30-DC3949ED9E65}"/>
          </ac:spMkLst>
        </pc:spChg>
        <pc:picChg chg="add del mod">
          <ac:chgData name="Luu Duc Thang (FJP.GHC)" userId="22e88e06-6a71-4947-b825-8a6a89a1dc4f" providerId="ADAL" clId="{B5343B92-8438-4201-A351-AE217BD171E6}" dt="2022-11-11T06:36:18.538" v="1406"/>
          <ac:picMkLst>
            <pc:docMk/>
            <pc:sldMk cId="3489753723" sldId="298"/>
            <ac:picMk id="13314" creationId="{3F117D54-3B68-9F51-B89E-7F527B7C2E44}"/>
          </ac:picMkLst>
        </pc:picChg>
        <pc:picChg chg="add mod">
          <ac:chgData name="Luu Duc Thang (FJP.GHC)" userId="22e88e06-6a71-4947-b825-8a6a89a1dc4f" providerId="ADAL" clId="{B5343B92-8438-4201-A351-AE217BD171E6}" dt="2022-11-11T06:40:40.214" v="1440" actId="1076"/>
          <ac:picMkLst>
            <pc:docMk/>
            <pc:sldMk cId="3489753723" sldId="298"/>
            <ac:picMk id="13316" creationId="{586531E8-1FB1-6380-C467-9E7E5F14EADD}"/>
          </ac:picMkLst>
        </pc:picChg>
        <pc:picChg chg="add mod">
          <ac:chgData name="Luu Duc Thang (FJP.GHC)" userId="22e88e06-6a71-4947-b825-8a6a89a1dc4f" providerId="ADAL" clId="{B5343B92-8438-4201-A351-AE217BD171E6}" dt="2022-11-11T06:40:52.458" v="1442" actId="14100"/>
          <ac:picMkLst>
            <pc:docMk/>
            <pc:sldMk cId="3489753723" sldId="298"/>
            <ac:picMk id="13318" creationId="{0932207B-1223-1129-47DE-FFE681BC0D11}"/>
          </ac:picMkLst>
        </pc:picChg>
      </pc:sldChg>
      <pc:sldChg chg="addSp modSp add mod">
        <pc:chgData name="Luu Duc Thang (FJP.GHC)" userId="22e88e06-6a71-4947-b825-8a6a89a1dc4f" providerId="ADAL" clId="{B5343B92-8438-4201-A351-AE217BD171E6}" dt="2022-11-11T06:38:18.680" v="1427" actId="1076"/>
        <pc:sldMkLst>
          <pc:docMk/>
          <pc:sldMk cId="304787715" sldId="299"/>
        </pc:sldMkLst>
        <pc:spChg chg="mod">
          <ac:chgData name="Luu Duc Thang (FJP.GHC)" userId="22e88e06-6a71-4947-b825-8a6a89a1dc4f" providerId="ADAL" clId="{B5343B92-8438-4201-A351-AE217BD171E6}" dt="2022-11-11T06:38:16.656" v="1426" actId="1076"/>
          <ac:spMkLst>
            <pc:docMk/>
            <pc:sldMk cId="304787715" sldId="299"/>
            <ac:spMk id="2" creationId="{F9D8D61E-3AEB-2F9E-B788-28C35A430A01}"/>
          </ac:spMkLst>
        </pc:spChg>
        <pc:picChg chg="add mod">
          <ac:chgData name="Luu Duc Thang (FJP.GHC)" userId="22e88e06-6a71-4947-b825-8a6a89a1dc4f" providerId="ADAL" clId="{B5343B92-8438-4201-A351-AE217BD171E6}" dt="2022-11-11T06:38:18.680" v="1427" actId="1076"/>
          <ac:picMkLst>
            <pc:docMk/>
            <pc:sldMk cId="304787715" sldId="299"/>
            <ac:picMk id="5" creationId="{E19E97AD-06AC-E25E-6F4D-94AD354ED4C6}"/>
          </ac:picMkLst>
        </pc:picChg>
        <pc:picChg chg="add mod">
          <ac:chgData name="Luu Duc Thang (FJP.GHC)" userId="22e88e06-6a71-4947-b825-8a6a89a1dc4f" providerId="ADAL" clId="{B5343B92-8438-4201-A351-AE217BD171E6}" dt="2022-11-11T06:38:16.656" v="1426" actId="1076"/>
          <ac:picMkLst>
            <pc:docMk/>
            <pc:sldMk cId="304787715" sldId="299"/>
            <ac:picMk id="7" creationId="{2C4FF5A7-9EF2-64FA-6EDC-4D50A43D256D}"/>
          </ac:picMkLst>
        </pc:picChg>
      </pc:sldChg>
      <pc:sldChg chg="addSp delSp modSp new mod">
        <pc:chgData name="Luu Duc Thang (FJP.GHC)" userId="22e88e06-6a71-4947-b825-8a6a89a1dc4f" providerId="ADAL" clId="{B5343B92-8438-4201-A351-AE217BD171E6}" dt="2022-11-11T08:25:40.885" v="1481" actId="1076"/>
        <pc:sldMkLst>
          <pc:docMk/>
          <pc:sldMk cId="2245697331" sldId="300"/>
        </pc:sldMkLst>
        <pc:spChg chg="mod">
          <ac:chgData name="Luu Duc Thang (FJP.GHC)" userId="22e88e06-6a71-4947-b825-8a6a89a1dc4f" providerId="ADAL" clId="{B5343B92-8438-4201-A351-AE217BD171E6}" dt="2022-11-11T08:18:15.942" v="1463" actId="20577"/>
          <ac:spMkLst>
            <pc:docMk/>
            <pc:sldMk cId="2245697331" sldId="300"/>
            <ac:spMk id="2" creationId="{8716556B-7C27-242D-8DF5-B6582DF3655E}"/>
          </ac:spMkLst>
        </pc:spChg>
        <pc:spChg chg="del">
          <ac:chgData name="Luu Duc Thang (FJP.GHC)" userId="22e88e06-6a71-4947-b825-8a6a89a1dc4f" providerId="ADAL" clId="{B5343B92-8438-4201-A351-AE217BD171E6}" dt="2022-11-11T08:25:24.204" v="1477"/>
          <ac:spMkLst>
            <pc:docMk/>
            <pc:sldMk cId="2245697331" sldId="300"/>
            <ac:spMk id="3" creationId="{2F4E6417-B217-6C41-45E3-6F6B0CE692AC}"/>
          </ac:spMkLst>
        </pc:spChg>
        <pc:picChg chg="add mod">
          <ac:chgData name="Luu Duc Thang (FJP.GHC)" userId="22e88e06-6a71-4947-b825-8a6a89a1dc4f" providerId="ADAL" clId="{B5343B92-8438-4201-A351-AE217BD171E6}" dt="2022-11-11T08:25:05.189" v="1476" actId="14100"/>
          <ac:picMkLst>
            <pc:docMk/>
            <pc:sldMk cId="2245697331" sldId="300"/>
            <ac:picMk id="15362" creationId="{84B25D60-C57F-7A46-33DE-22125C81009F}"/>
          </ac:picMkLst>
        </pc:picChg>
        <pc:picChg chg="add mod">
          <ac:chgData name="Luu Duc Thang (FJP.GHC)" userId="22e88e06-6a71-4947-b825-8a6a89a1dc4f" providerId="ADAL" clId="{B5343B92-8438-4201-A351-AE217BD171E6}" dt="2022-11-11T08:25:40.885" v="1481" actId="1076"/>
          <ac:picMkLst>
            <pc:docMk/>
            <pc:sldMk cId="2245697331" sldId="300"/>
            <ac:picMk id="15364" creationId="{67D28C5F-6F98-2E53-1B70-9B9A5BB1A537}"/>
          </ac:picMkLst>
        </pc:picChg>
      </pc:sldChg>
      <pc:sldChg chg="addSp delSp modSp add mod">
        <pc:chgData name="Luu Duc Thang (FJP.GHC)" userId="22e88e06-6a71-4947-b825-8a6a89a1dc4f" providerId="ADAL" clId="{B5343B92-8438-4201-A351-AE217BD171E6}" dt="2022-11-11T08:19:38.676" v="1473" actId="1076"/>
        <pc:sldMkLst>
          <pc:docMk/>
          <pc:sldMk cId="998850823" sldId="301"/>
        </pc:sldMkLst>
        <pc:spChg chg="del">
          <ac:chgData name="Luu Duc Thang (FJP.GHC)" userId="22e88e06-6a71-4947-b825-8a6a89a1dc4f" providerId="ADAL" clId="{B5343B92-8438-4201-A351-AE217BD171E6}" dt="2022-11-11T08:18:46.818" v="1465" actId="22"/>
          <ac:spMkLst>
            <pc:docMk/>
            <pc:sldMk cId="998850823" sldId="301"/>
            <ac:spMk id="3" creationId="{2F4E6417-B217-6C41-45E3-6F6B0CE692AC}"/>
          </ac:spMkLst>
        </pc:spChg>
        <pc:picChg chg="add mod ord">
          <ac:chgData name="Luu Duc Thang (FJP.GHC)" userId="22e88e06-6a71-4947-b825-8a6a89a1dc4f" providerId="ADAL" clId="{B5343B92-8438-4201-A351-AE217BD171E6}" dt="2022-11-11T08:19:38.676" v="1473" actId="1076"/>
          <ac:picMkLst>
            <pc:docMk/>
            <pc:sldMk cId="998850823" sldId="301"/>
            <ac:picMk id="5" creationId="{C4637A0B-EBBA-2095-5FEC-920D588BE536}"/>
          </ac:picMkLst>
        </pc:picChg>
        <pc:picChg chg="add mod">
          <ac:chgData name="Luu Duc Thang (FJP.GHC)" userId="22e88e06-6a71-4947-b825-8a6a89a1dc4f" providerId="ADAL" clId="{B5343B92-8438-4201-A351-AE217BD171E6}" dt="2022-11-11T08:19:33.498" v="1472" actId="1076"/>
          <ac:picMkLst>
            <pc:docMk/>
            <pc:sldMk cId="998850823" sldId="301"/>
            <ac:picMk id="7" creationId="{CFC693B0-ECB3-D6D1-E459-20F0DF6B1F54}"/>
          </ac:picMkLst>
        </pc:picChg>
      </pc:sldChg>
      <pc:sldChg chg="addSp delSp modSp new mod">
        <pc:chgData name="Luu Duc Thang (FJP.GHC)" userId="22e88e06-6a71-4947-b825-8a6a89a1dc4f" providerId="ADAL" clId="{B5343B92-8438-4201-A351-AE217BD171E6}" dt="2022-11-11T08:29:28.782" v="1514" actId="14100"/>
        <pc:sldMkLst>
          <pc:docMk/>
          <pc:sldMk cId="118275325" sldId="302"/>
        </pc:sldMkLst>
        <pc:spChg chg="mod">
          <ac:chgData name="Luu Duc Thang (FJP.GHC)" userId="22e88e06-6a71-4947-b825-8a6a89a1dc4f" providerId="ADAL" clId="{B5343B92-8438-4201-A351-AE217BD171E6}" dt="2022-11-11T08:26:35.702" v="1498"/>
          <ac:spMkLst>
            <pc:docMk/>
            <pc:sldMk cId="118275325" sldId="302"/>
            <ac:spMk id="2" creationId="{5A863192-5755-B76A-3124-B8555ADDAAC7}"/>
          </ac:spMkLst>
        </pc:spChg>
        <pc:spChg chg="del">
          <ac:chgData name="Luu Duc Thang (FJP.GHC)" userId="22e88e06-6a71-4947-b825-8a6a89a1dc4f" providerId="ADAL" clId="{B5343B92-8438-4201-A351-AE217BD171E6}" dt="2022-11-11T08:29:16.709" v="1512" actId="478"/>
          <ac:spMkLst>
            <pc:docMk/>
            <pc:sldMk cId="118275325" sldId="302"/>
            <ac:spMk id="3" creationId="{5336A8D7-CA01-06C5-FE69-80D2F7F927A8}"/>
          </ac:spMkLst>
        </pc:spChg>
        <pc:picChg chg="add mod">
          <ac:chgData name="Luu Duc Thang (FJP.GHC)" userId="22e88e06-6a71-4947-b825-8a6a89a1dc4f" providerId="ADAL" clId="{B5343B92-8438-4201-A351-AE217BD171E6}" dt="2022-11-11T08:29:24.082" v="1513" actId="1076"/>
          <ac:picMkLst>
            <pc:docMk/>
            <pc:sldMk cId="118275325" sldId="302"/>
            <ac:picMk id="16386" creationId="{0CAB7DCB-D49E-CC4D-072A-CAB911C276B5}"/>
          </ac:picMkLst>
        </pc:picChg>
        <pc:picChg chg="add mod">
          <ac:chgData name="Luu Duc Thang (FJP.GHC)" userId="22e88e06-6a71-4947-b825-8a6a89a1dc4f" providerId="ADAL" clId="{B5343B92-8438-4201-A351-AE217BD171E6}" dt="2022-11-11T08:29:28.782" v="1514" actId="14100"/>
          <ac:picMkLst>
            <pc:docMk/>
            <pc:sldMk cId="118275325" sldId="302"/>
            <ac:picMk id="16388" creationId="{E980B425-12E4-71B3-95C2-81907F6EBA09}"/>
          </ac:picMkLst>
        </pc:picChg>
      </pc:sldChg>
      <pc:sldChg chg="addSp delSp modSp new mod">
        <pc:chgData name="Luu Duc Thang (FJP.GHC)" userId="22e88e06-6a71-4947-b825-8a6a89a1dc4f" providerId="ADAL" clId="{B5343B92-8438-4201-A351-AE217BD171E6}" dt="2022-11-11T08:27:58.782" v="1505" actId="1076"/>
        <pc:sldMkLst>
          <pc:docMk/>
          <pc:sldMk cId="3135683630" sldId="303"/>
        </pc:sldMkLst>
        <pc:spChg chg="mod">
          <ac:chgData name="Luu Duc Thang (FJP.GHC)" userId="22e88e06-6a71-4947-b825-8a6a89a1dc4f" providerId="ADAL" clId="{B5343B92-8438-4201-A351-AE217BD171E6}" dt="2022-11-11T08:26:31.938" v="1497" actId="21"/>
          <ac:spMkLst>
            <pc:docMk/>
            <pc:sldMk cId="3135683630" sldId="303"/>
            <ac:spMk id="2" creationId="{08A8BD03-014D-84CA-4223-4BE9F97D7BEC}"/>
          </ac:spMkLst>
        </pc:spChg>
        <pc:spChg chg="del">
          <ac:chgData name="Luu Duc Thang (FJP.GHC)" userId="22e88e06-6a71-4947-b825-8a6a89a1dc4f" providerId="ADAL" clId="{B5343B92-8438-4201-A351-AE217BD171E6}" dt="2022-11-11T08:27:13.863" v="1499" actId="22"/>
          <ac:spMkLst>
            <pc:docMk/>
            <pc:sldMk cId="3135683630" sldId="303"/>
            <ac:spMk id="3" creationId="{0D68FA5C-12DE-FB56-71CA-9FAC3C16B127}"/>
          </ac:spMkLst>
        </pc:spChg>
        <pc:picChg chg="add mod ord">
          <ac:chgData name="Luu Duc Thang (FJP.GHC)" userId="22e88e06-6a71-4947-b825-8a6a89a1dc4f" providerId="ADAL" clId="{B5343B92-8438-4201-A351-AE217BD171E6}" dt="2022-11-11T08:27:58.782" v="1505" actId="1076"/>
          <ac:picMkLst>
            <pc:docMk/>
            <pc:sldMk cId="3135683630" sldId="303"/>
            <ac:picMk id="5" creationId="{7A541D87-D474-D4E7-5BB3-BCE091B877C9}"/>
          </ac:picMkLst>
        </pc:picChg>
        <pc:picChg chg="add mod">
          <ac:chgData name="Luu Duc Thang (FJP.GHC)" userId="22e88e06-6a71-4947-b825-8a6a89a1dc4f" providerId="ADAL" clId="{B5343B92-8438-4201-A351-AE217BD171E6}" dt="2022-11-11T08:27:53.382" v="1504" actId="14100"/>
          <ac:picMkLst>
            <pc:docMk/>
            <pc:sldMk cId="3135683630" sldId="303"/>
            <ac:picMk id="7" creationId="{B97D7E79-DA28-28A2-F373-3B1D5127818C}"/>
          </ac:picMkLst>
        </pc:picChg>
      </pc:sldChg>
      <pc:sldChg chg="addSp modSp new mod">
        <pc:chgData name="Luu Duc Thang (FJP.GHC)" userId="22e88e06-6a71-4947-b825-8a6a89a1dc4f" providerId="ADAL" clId="{B5343B92-8438-4201-A351-AE217BD171E6}" dt="2022-11-11T08:35:27.934" v="1572" actId="1076"/>
        <pc:sldMkLst>
          <pc:docMk/>
          <pc:sldMk cId="2338430931" sldId="304"/>
        </pc:sldMkLst>
        <pc:spChg chg="mod">
          <ac:chgData name="Luu Duc Thang (FJP.GHC)" userId="22e88e06-6a71-4947-b825-8a6a89a1dc4f" providerId="ADAL" clId="{B5343B92-8438-4201-A351-AE217BD171E6}" dt="2022-11-11T08:30:08.516" v="1535" actId="20577"/>
          <ac:spMkLst>
            <pc:docMk/>
            <pc:sldMk cId="2338430931" sldId="304"/>
            <ac:spMk id="2" creationId="{0153789B-B8AE-0FC2-A4ED-147303B02F9E}"/>
          </ac:spMkLst>
        </pc:spChg>
        <pc:picChg chg="add mod">
          <ac:chgData name="Luu Duc Thang (FJP.GHC)" userId="22e88e06-6a71-4947-b825-8a6a89a1dc4f" providerId="ADAL" clId="{B5343B92-8438-4201-A351-AE217BD171E6}" dt="2022-11-11T08:35:20.472" v="1571" actId="1076"/>
          <ac:picMkLst>
            <pc:docMk/>
            <pc:sldMk cId="2338430931" sldId="304"/>
            <ac:picMk id="17410" creationId="{4F82EF7C-4951-E921-FB0B-9FF22C88BC75}"/>
          </ac:picMkLst>
        </pc:picChg>
        <pc:picChg chg="add mod">
          <ac:chgData name="Luu Duc Thang (FJP.GHC)" userId="22e88e06-6a71-4947-b825-8a6a89a1dc4f" providerId="ADAL" clId="{B5343B92-8438-4201-A351-AE217BD171E6}" dt="2022-11-11T08:35:27.934" v="1572" actId="1076"/>
          <ac:picMkLst>
            <pc:docMk/>
            <pc:sldMk cId="2338430931" sldId="304"/>
            <ac:picMk id="17412" creationId="{81DFB279-2340-622D-0C47-07CD7B929B04}"/>
          </ac:picMkLst>
        </pc:picChg>
      </pc:sldChg>
      <pc:sldChg chg="addSp delSp modSp new mod">
        <pc:chgData name="Luu Duc Thang (FJP.GHC)" userId="22e88e06-6a71-4947-b825-8a6a89a1dc4f" providerId="ADAL" clId="{B5343B92-8438-4201-A351-AE217BD171E6}" dt="2022-11-11T08:31:37.805" v="1545" actId="478"/>
        <pc:sldMkLst>
          <pc:docMk/>
          <pc:sldMk cId="988172783" sldId="305"/>
        </pc:sldMkLst>
        <pc:spChg chg="mod">
          <ac:chgData name="Luu Duc Thang (FJP.GHC)" userId="22e88e06-6a71-4947-b825-8a6a89a1dc4f" providerId="ADAL" clId="{B5343B92-8438-4201-A351-AE217BD171E6}" dt="2022-11-11T08:31:24.197" v="1542" actId="14100"/>
          <ac:spMkLst>
            <pc:docMk/>
            <pc:sldMk cId="988172783" sldId="305"/>
            <ac:spMk id="2" creationId="{B6097799-A890-534E-8955-881D8479E79D}"/>
          </ac:spMkLst>
        </pc:spChg>
        <pc:spChg chg="del">
          <ac:chgData name="Luu Duc Thang (FJP.GHC)" userId="22e88e06-6a71-4947-b825-8a6a89a1dc4f" providerId="ADAL" clId="{B5343B92-8438-4201-A351-AE217BD171E6}" dt="2022-11-11T08:31:37.805" v="1545" actId="478"/>
          <ac:spMkLst>
            <pc:docMk/>
            <pc:sldMk cId="988172783" sldId="305"/>
            <ac:spMk id="3" creationId="{C34C4900-BF81-3053-F9AD-FF90B514A8A0}"/>
          </ac:spMkLst>
        </pc:spChg>
        <pc:picChg chg="add mod">
          <ac:chgData name="Luu Duc Thang (FJP.GHC)" userId="22e88e06-6a71-4947-b825-8a6a89a1dc4f" providerId="ADAL" clId="{B5343B92-8438-4201-A351-AE217BD171E6}" dt="2022-11-11T08:31:35.611" v="1544" actId="1076"/>
          <ac:picMkLst>
            <pc:docMk/>
            <pc:sldMk cId="988172783" sldId="305"/>
            <ac:picMk id="5" creationId="{BF6C7EFF-08D3-1CEE-14CB-4FA6DE984F56}"/>
          </ac:picMkLst>
        </pc:picChg>
        <pc:picChg chg="add mod">
          <ac:chgData name="Luu Duc Thang (FJP.GHC)" userId="22e88e06-6a71-4947-b825-8a6a89a1dc4f" providerId="ADAL" clId="{B5343B92-8438-4201-A351-AE217BD171E6}" dt="2022-11-11T08:31:29.786" v="1543" actId="14100"/>
          <ac:picMkLst>
            <pc:docMk/>
            <pc:sldMk cId="988172783" sldId="305"/>
            <ac:picMk id="7" creationId="{5AC04ECB-03F7-225B-515E-F793CA490A40}"/>
          </ac:picMkLst>
        </pc:picChg>
      </pc:sldChg>
      <pc:sldChg chg="addSp delSp modSp new mod">
        <pc:chgData name="Luu Duc Thang (FJP.GHC)" userId="22e88e06-6a71-4947-b825-8a6a89a1dc4f" providerId="ADAL" clId="{B5343B92-8438-4201-A351-AE217BD171E6}" dt="2022-11-11T08:40:14.332" v="1611" actId="1076"/>
        <pc:sldMkLst>
          <pc:docMk/>
          <pc:sldMk cId="1914870641" sldId="306"/>
        </pc:sldMkLst>
        <pc:spChg chg="mod">
          <ac:chgData name="Luu Duc Thang (FJP.GHC)" userId="22e88e06-6a71-4947-b825-8a6a89a1dc4f" providerId="ADAL" clId="{B5343B92-8438-4201-A351-AE217BD171E6}" dt="2022-11-11T08:38:06.895" v="1595" actId="1076"/>
          <ac:spMkLst>
            <pc:docMk/>
            <pc:sldMk cId="1914870641" sldId="306"/>
            <ac:spMk id="2" creationId="{4DAEF63B-E76B-9AF5-673B-77F23E09CC08}"/>
          </ac:spMkLst>
        </pc:spChg>
        <pc:spChg chg="del">
          <ac:chgData name="Luu Duc Thang (FJP.GHC)" userId="22e88e06-6a71-4947-b825-8a6a89a1dc4f" providerId="ADAL" clId="{B5343B92-8438-4201-A351-AE217BD171E6}" dt="2022-11-11T08:39:50.868" v="1608" actId="478"/>
          <ac:spMkLst>
            <pc:docMk/>
            <pc:sldMk cId="1914870641" sldId="306"/>
            <ac:spMk id="3" creationId="{A3C69BF3-6E88-C07A-9FF7-3020623BCD4E}"/>
          </ac:spMkLst>
        </pc:spChg>
        <pc:picChg chg="add mod">
          <ac:chgData name="Luu Duc Thang (FJP.GHC)" userId="22e88e06-6a71-4947-b825-8a6a89a1dc4f" providerId="ADAL" clId="{B5343B92-8438-4201-A351-AE217BD171E6}" dt="2022-11-11T08:39:34.123" v="1605" actId="1076"/>
          <ac:picMkLst>
            <pc:docMk/>
            <pc:sldMk cId="1914870641" sldId="306"/>
            <ac:picMk id="18434" creationId="{19174F7C-CE7D-5E7E-EB3C-37A82C410D4E}"/>
          </ac:picMkLst>
        </pc:picChg>
        <pc:picChg chg="add mod">
          <ac:chgData name="Luu Duc Thang (FJP.GHC)" userId="22e88e06-6a71-4947-b825-8a6a89a1dc4f" providerId="ADAL" clId="{B5343B92-8438-4201-A351-AE217BD171E6}" dt="2022-11-11T08:39:57.454" v="1609" actId="1076"/>
          <ac:picMkLst>
            <pc:docMk/>
            <pc:sldMk cId="1914870641" sldId="306"/>
            <ac:picMk id="18436" creationId="{1BFD7064-6F5A-9C91-C659-581FF45BFBF7}"/>
          </ac:picMkLst>
        </pc:picChg>
        <pc:picChg chg="add mod">
          <ac:chgData name="Luu Duc Thang (FJP.GHC)" userId="22e88e06-6a71-4947-b825-8a6a89a1dc4f" providerId="ADAL" clId="{B5343B92-8438-4201-A351-AE217BD171E6}" dt="2022-11-11T08:40:14.332" v="1611" actId="1076"/>
          <ac:picMkLst>
            <pc:docMk/>
            <pc:sldMk cId="1914870641" sldId="306"/>
            <ac:picMk id="18438" creationId="{B1E7D336-6FA2-209A-B545-F272703F53D2}"/>
          </ac:picMkLst>
        </pc:picChg>
      </pc:sldChg>
      <pc:sldChg chg="addSp modSp new mod">
        <pc:chgData name="Luu Duc Thang (FJP.GHC)" userId="22e88e06-6a71-4947-b825-8a6a89a1dc4f" providerId="ADAL" clId="{B5343B92-8438-4201-A351-AE217BD171E6}" dt="2022-11-11T08:54:36.852" v="1619" actId="1076"/>
        <pc:sldMkLst>
          <pc:docMk/>
          <pc:sldMk cId="3815680086" sldId="307"/>
        </pc:sldMkLst>
        <pc:spChg chg="mod">
          <ac:chgData name="Luu Duc Thang (FJP.GHC)" userId="22e88e06-6a71-4947-b825-8a6a89a1dc4f" providerId="ADAL" clId="{B5343B92-8438-4201-A351-AE217BD171E6}" dt="2022-11-11T08:36:52.198" v="1591" actId="20577"/>
          <ac:spMkLst>
            <pc:docMk/>
            <pc:sldMk cId="3815680086" sldId="307"/>
            <ac:spMk id="2" creationId="{1E33AA6D-0079-F14F-5E67-9F6B2F13B41A}"/>
          </ac:spMkLst>
        </pc:spChg>
        <pc:picChg chg="add mod">
          <ac:chgData name="Luu Duc Thang (FJP.GHC)" userId="22e88e06-6a71-4947-b825-8a6a89a1dc4f" providerId="ADAL" clId="{B5343B92-8438-4201-A351-AE217BD171E6}" dt="2022-11-11T08:44:36.789" v="1613" actId="1076"/>
          <ac:picMkLst>
            <pc:docMk/>
            <pc:sldMk cId="3815680086" sldId="307"/>
            <ac:picMk id="5" creationId="{D26923B8-F074-0B4C-3C06-6BA794F15B79}"/>
          </ac:picMkLst>
        </pc:picChg>
        <pc:picChg chg="add mod">
          <ac:chgData name="Luu Duc Thang (FJP.GHC)" userId="22e88e06-6a71-4947-b825-8a6a89a1dc4f" providerId="ADAL" clId="{B5343B92-8438-4201-A351-AE217BD171E6}" dt="2022-11-11T08:54:36.852" v="1619" actId="1076"/>
          <ac:picMkLst>
            <pc:docMk/>
            <pc:sldMk cId="3815680086" sldId="307"/>
            <ac:picMk id="7" creationId="{DE284547-C4CD-E924-CB2A-CE38E215EDD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6A10-A82B-952D-E03E-937052F8B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6E5A2-9DBA-D41F-F54D-BC6CE7F51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09493-A3DA-0B09-C92D-17EAF97C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99FF-E803-4ABC-844C-56A0E5CCFF2A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8E0C-0021-9203-FA55-CD754A54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ECA2A-9F86-FC91-AE01-C49E5FDB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0DAC-BD7C-4CB8-BE3F-77F287406D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96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DA6C-5585-DC75-5983-459FD1F2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18AF7-4125-B5D4-6D3C-A28B42ECA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BCAF1-9878-44FD-F101-ECB3EA8BC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99FF-E803-4ABC-844C-56A0E5CCFF2A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47400-AC4D-7826-A799-24FB592E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27DEA-7F58-03C9-0E17-477E72F0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0DAC-BD7C-4CB8-BE3F-77F287406D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27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AB8498-4F07-492B-DC2F-7944E9C47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180D9-8AD4-3B1F-3C2D-6466F75BE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83087-3C41-B201-7BB0-060A9737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99FF-E803-4ABC-844C-56A0E5CCFF2A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3A036-C2E3-B6C9-4168-85AD79DE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68390-B08B-9146-2E27-4F86E971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0DAC-BD7C-4CB8-BE3F-77F287406D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01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4014-CA6C-24FC-8C12-F2CBB37FE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49D0D-5A28-C879-AFC6-10BC24C6F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D7F88-1A74-028A-AEA5-8D0BFDDF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99FF-E803-4ABC-844C-56A0E5CCFF2A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01599-2BA4-DF31-15EB-000C0AD5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B24FE-AFD7-B383-F2FD-2663F0D4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0DAC-BD7C-4CB8-BE3F-77F287406D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85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071A3-3EF9-2B40-4981-9FE36502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EBEB7-761C-40D6-4ACE-8AB63798C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29A2A-DBB7-85EB-135E-BFA852C7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99FF-E803-4ABC-844C-56A0E5CCFF2A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7A109-EE8C-582F-6A4B-7F5DA55BB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D318-EE05-DB14-078C-91B31CAE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0DAC-BD7C-4CB8-BE3F-77F287406D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90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C3DC-A1C1-3FF8-8E72-1F012DB06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6783-841C-0A2C-E2B3-51D8C83B1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21265-E4BF-29C0-3B9F-0E6A764C2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F7300-D27D-C033-13C6-F379E64D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99FF-E803-4ABC-844C-56A0E5CCFF2A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00DED-A4FA-57C5-5A55-FF72CF104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9AAB4-440B-8202-D25B-277245B5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0DAC-BD7C-4CB8-BE3F-77F287406D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42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2886-9FD8-1B5C-C8AB-DC51BE448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8CD65-ACF5-7775-98FF-4261B0853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330AE-9724-A2CC-E3D0-21F5E9180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0A02A-C80C-AD34-B8DA-AB349C4E2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86587-521A-674F-C2E2-6997DCF13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6C0F9B-59F4-CD41-66E0-295C7A00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99FF-E803-4ABC-844C-56A0E5CCFF2A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106498-BA70-7DA2-0345-9F2A3C5F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55614-D608-4327-194F-7BCFC143A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0DAC-BD7C-4CB8-BE3F-77F287406D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97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87DB7-FB99-CDF1-ABF7-57EF77AE5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78E123-1BB4-520E-76C5-51D92BD3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99FF-E803-4ABC-844C-56A0E5CCFF2A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C081B-108D-E2AB-388B-F3167C0F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7E782-0843-C121-FA83-646FD247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0DAC-BD7C-4CB8-BE3F-77F287406D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29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AEDCE7-5493-3EFC-6399-59D3990E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99FF-E803-4ABC-844C-56A0E5CCFF2A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97E0A9-7312-43D8-4206-B36E9A4F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43EBC-D2A2-6B7D-2B7F-412CDA05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0DAC-BD7C-4CB8-BE3F-77F287406D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11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FE19E-4FBE-CA5F-A44F-8E2B67691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34462-AD89-9FE1-FED9-D3A478A68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6A6F9-4076-72A4-F333-3E2DB7A20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60519-C5C2-64FC-B7EB-1218272A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99FF-E803-4ABC-844C-56A0E5CCFF2A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02422-A093-07B0-0CDF-35D86A1E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21719-3BE3-5DFB-FCA7-A5758419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0DAC-BD7C-4CB8-BE3F-77F287406D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72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0775-282A-167F-B35F-FE3FFA75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ADA027-0A50-167D-64C2-231A4282C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67D3F-6C82-9556-DD33-96F97C4D2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71BBB-E0B7-7F50-58E5-1588E246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99FF-E803-4ABC-844C-56A0E5CCFF2A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1BCE7-8FCC-8050-A963-4968B71B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183D9-FAA6-DBC2-8F95-9A1B239C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0DAC-BD7C-4CB8-BE3F-77F287406D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92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47D85-0F51-0697-01E3-9BF7E62CE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FD727-A266-860E-BA04-D49A29F6D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64AF9-4299-681D-F053-1350ECE11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799FF-E803-4ABC-844C-56A0E5CCFF2A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17839-97AA-2A72-5E9E-2A0DF8897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C6CFD-54BA-803A-73CF-F9379A329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F0DAC-BD7C-4CB8-BE3F-77F287406D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46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C0C8-13EA-46D5-E5D3-A314E8105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Design Patterns on Flutter </a:t>
            </a:r>
            <a:endParaRPr kumimoji="1" lang="ja-JP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B1C8E-6BC7-DAD3-90B2-D101467E23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310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A386-1089-4129-443F-ABC4E000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Prototype</a:t>
            </a:r>
            <a:endParaRPr kumimoji="1" lang="ja-JP" altLang="en-US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1CA9FB5A-B8EA-4671-4AF6-85A0AAB6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755332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016B98-60AE-ABD1-2A82-1BE97F641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961" y="1816523"/>
            <a:ext cx="4920567" cy="252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05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EE36-12B0-9A7E-0359-53EBA7EC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Prototype</a:t>
            </a:r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95BA2-2A24-FC05-404F-88F85D654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286" y="888561"/>
            <a:ext cx="7099884" cy="579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70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CA1B-8A2E-E88E-8CD1-E8AA89500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Singleton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7B7C7-711D-9770-E2EB-229880616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1028" name="Picture 4" descr="Singleton">
            <a:extLst>
              <a:ext uri="{FF2B5EF4-FFF2-40B4-BE49-F238E27FC236}">
                <a16:creationId xmlns:a16="http://schemas.microsoft.com/office/drawing/2014/main" id="{B21D0532-6D75-E162-8512-3CFD205F8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690687"/>
            <a:ext cx="7012928" cy="350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357827-DC1F-B298-825A-E659ED64B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269" y="1690687"/>
            <a:ext cx="3133531" cy="258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29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CA1B-8A2E-E88E-8CD1-E8AA89500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Singleton</a:t>
            </a:r>
            <a:endParaRPr kumimoji="1" lang="ja-JP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5DBE91-9C64-ACD8-4A94-C311E5695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9845" y="1690688"/>
            <a:ext cx="3963955" cy="5052954"/>
          </a:xfrm>
        </p:spPr>
      </p:pic>
    </p:spTree>
    <p:extLst>
      <p:ext uri="{BB962C8B-B14F-4D97-AF65-F5344CB8AC3E}">
        <p14:creationId xmlns:p14="http://schemas.microsoft.com/office/powerpoint/2010/main" val="2886601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9AB9-E2AD-4934-9C5D-533AE363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Structural</a:t>
            </a:r>
            <a:endParaRPr kumimoji="1" lang="ja-JP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53AB3A-26A4-7B8C-DBDE-6F95E7C58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757" y="1825214"/>
            <a:ext cx="2936299" cy="18454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6E827A-DC85-7384-1BBD-D97B364C8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597" y="1825214"/>
            <a:ext cx="2936297" cy="1840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1D8B69-A1F2-9854-07A4-3B3F3AA0F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68" y="1825214"/>
            <a:ext cx="2963197" cy="18407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8169BB-9096-1AFF-F7A8-70DCE5660A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6584" y="1825214"/>
            <a:ext cx="2937725" cy="18407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5BD66FD-08F6-131D-F4E2-EF5E53C6C2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820" y="4155677"/>
            <a:ext cx="3031910" cy="19152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7FFE60B-A10E-FC74-C7FB-B5F48418D4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3338" y="4155677"/>
            <a:ext cx="2809103" cy="19152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2A432F1-8CFA-6725-9157-81CD859CA1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6803" y="4155677"/>
            <a:ext cx="3035129" cy="191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75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23FE-A1E4-773A-0EB4-C23A437DB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Adapter</a:t>
            </a:r>
            <a:endParaRPr kumimoji="1" lang="ja-JP" altLang="en-US" dirty="0"/>
          </a:p>
        </p:txBody>
      </p:sp>
      <p:pic>
        <p:nvPicPr>
          <p:cNvPr id="2050" name="Picture 2" descr="The structure of the app before integration with the analytics library">
            <a:extLst>
              <a:ext uri="{FF2B5EF4-FFF2-40B4-BE49-F238E27FC236}">
                <a16:creationId xmlns:a16="http://schemas.microsoft.com/office/drawing/2014/main" id="{742F1EAE-A676-14BD-A90C-56C9CE874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6496726" cy="269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dapter’s solution">
            <a:extLst>
              <a:ext uri="{FF2B5EF4-FFF2-40B4-BE49-F238E27FC236}">
                <a16:creationId xmlns:a16="http://schemas.microsoft.com/office/drawing/2014/main" id="{85291B9F-C66A-39A4-07C2-B7B016E5EB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428" y="1690688"/>
            <a:ext cx="5671572" cy="374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328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F5E4-4B07-CE1D-76D6-3C516DD1A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Adapter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5B2BC-92CD-698A-5818-A65D09860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ADFA14-F7E0-83AD-8FB3-ECD1B9E9B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10" y="1825625"/>
            <a:ext cx="10511190" cy="262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58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F5E4-4B07-CE1D-76D6-3C516DD1A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Adapter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5B2BC-92CD-698A-5818-A65D09860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578EF1-8D1D-D82D-E41A-CD79C32AD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878" y="1825625"/>
            <a:ext cx="72922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29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A657-19F9-0FA4-DD8E-2CB46E63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Bridge</a:t>
            </a:r>
            <a:endParaRPr kumimoji="1" lang="ja-JP" altLang="en-US" dirty="0"/>
          </a:p>
        </p:txBody>
      </p:sp>
      <p:pic>
        <p:nvPicPr>
          <p:cNvPr id="1026" name="Picture 2" descr="Bridge pattern problem">
            <a:extLst>
              <a:ext uri="{FF2B5EF4-FFF2-40B4-BE49-F238E27FC236}">
                <a16:creationId xmlns:a16="http://schemas.microsoft.com/office/drawing/2014/main" id="{0313118F-03A9-16C4-BE9F-4B3362058E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263906" cy="37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280B1B-7676-99AC-CA49-0BF60B8C6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449" y="1690688"/>
            <a:ext cx="5027457" cy="235280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A269E5C-A3E6-E710-4C5F-FD2BFDD8D1B5}"/>
              </a:ext>
            </a:extLst>
          </p:cNvPr>
          <p:cNvSpPr txBox="1">
            <a:spLocks/>
          </p:cNvSpPr>
          <p:nvPr/>
        </p:nvSpPr>
        <p:spPr>
          <a:xfrm>
            <a:off x="83209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Bridge</a:t>
            </a:r>
            <a:endParaRPr lang="ja-JP" altLang="en-US" dirty="0"/>
          </a:p>
        </p:txBody>
      </p:sp>
      <p:pic>
        <p:nvPicPr>
          <p:cNvPr id="9" name="Picture 2" descr="Bridge pattern problem">
            <a:extLst>
              <a:ext uri="{FF2B5EF4-FFF2-40B4-BE49-F238E27FC236}">
                <a16:creationId xmlns:a16="http://schemas.microsoft.com/office/drawing/2014/main" id="{6894D90A-5158-65E5-A4EC-974850474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4" y="1690688"/>
            <a:ext cx="5263906" cy="37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180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6175-E21B-8B0B-F6EC-BB52E9FF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Bridge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4464A-8ECE-4DA6-0501-2BEE44C28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F6EAC-3BFD-723E-6D6D-5E8CD661A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25" y="1255997"/>
            <a:ext cx="7775550" cy="549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3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4C49-DE0E-16BF-2EDD-5DB572E1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91CE6-F33A-44C7-38CB-CE96D878A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Creational</a:t>
            </a:r>
          </a:p>
          <a:p>
            <a:r>
              <a:rPr lang="en-US" altLang="ja-JP" dirty="0"/>
              <a:t>Structural</a:t>
            </a:r>
          </a:p>
          <a:p>
            <a:r>
              <a:rPr kumimoji="1" lang="en-US" altLang="ja-JP" dirty="0"/>
              <a:t>Behavi</a:t>
            </a:r>
            <a:r>
              <a:rPr lang="en-US" altLang="ja-JP" dirty="0"/>
              <a:t>oral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7707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CCA3-B267-5665-9E71-2F45AFD0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Composite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0B6E1-96B9-515D-A352-7FD65FE8A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2050" name="Picture 2" descr="Structure of a complex order">
            <a:extLst>
              <a:ext uri="{FF2B5EF4-FFF2-40B4-BE49-F238E27FC236}">
                <a16:creationId xmlns:a16="http://schemas.microsoft.com/office/drawing/2014/main" id="{73E44A8D-D9FB-03D7-82A3-4D216CB4A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EDEAB8-4686-C7F3-9E90-D5FE9B587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313" y="1825625"/>
            <a:ext cx="5121487" cy="353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55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2038-074B-FF62-F52E-26CFC924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Composite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6AF2D-1BD3-29F6-E8B3-5E459821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C1E34-8753-20FF-D45A-D6DF75201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085" y="1242301"/>
            <a:ext cx="7693830" cy="541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26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F179-3B97-6ED6-89D2-0C146369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Decorator</a:t>
            </a:r>
            <a:endParaRPr kumimoji="1" lang="ja-JP" altLang="en-US" dirty="0"/>
          </a:p>
        </p:txBody>
      </p:sp>
      <p:pic>
        <p:nvPicPr>
          <p:cNvPr id="3074" name="Picture 2" descr="Structure of the library before applying the Decorator pattern">
            <a:extLst>
              <a:ext uri="{FF2B5EF4-FFF2-40B4-BE49-F238E27FC236}">
                <a16:creationId xmlns:a16="http://schemas.microsoft.com/office/drawing/2014/main" id="{9FFD9489-EF30-85E4-FB04-FA3B23CB4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9" y="1690688"/>
            <a:ext cx="5143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tructure of the library after creating class combinations">
            <a:extLst>
              <a:ext uri="{FF2B5EF4-FFF2-40B4-BE49-F238E27FC236}">
                <a16:creationId xmlns:a16="http://schemas.microsoft.com/office/drawing/2014/main" id="{7B42970A-EC6A-F0B1-E30F-D6DBAD786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603" y="1690688"/>
            <a:ext cx="600075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790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F40E-4EED-6022-72DD-066BCD1D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Decorator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07332-873C-688B-0446-8E9288ED7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A257C-7D1E-D844-B6C1-E21A9BA06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66" y="1444761"/>
            <a:ext cx="4563112" cy="26578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486EA5-4DDD-999F-14B4-AAF7115BB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961" y="104992"/>
            <a:ext cx="6255822" cy="667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53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29F9-5060-8970-5C56-198EAAA3C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Facade</a:t>
            </a:r>
            <a:endParaRPr kumimoji="1" lang="ja-JP" altLang="en-US" dirty="0"/>
          </a:p>
        </p:txBody>
      </p:sp>
      <p:pic>
        <p:nvPicPr>
          <p:cNvPr id="4098" name="Picture 2" descr="An example of taking a phone order">
            <a:extLst>
              <a:ext uri="{FF2B5EF4-FFF2-40B4-BE49-F238E27FC236}">
                <a16:creationId xmlns:a16="http://schemas.microsoft.com/office/drawing/2014/main" id="{00015805-71E6-97E3-8ED6-9D20B64462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05368"/>
            <a:ext cx="5380860" cy="208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F5FA2E-0F7C-E9CD-89E8-DF55DC149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105" y="1705368"/>
            <a:ext cx="4953695" cy="305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79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D8CA-6953-3580-D8FF-D8B4F43FA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Facade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8956B-129F-C66A-4B3D-B939ADD9E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EE4E6-48CD-7043-1F8F-D8580289B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705" y="1258350"/>
            <a:ext cx="9284590" cy="53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99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E352A-3E76-F37B-E304-5BA88AB4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Flyweight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7DA6C-E72B-14B2-7971-C3EA63EA2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0657B2-2E68-C22C-3E81-089B00655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29" y="1825625"/>
            <a:ext cx="6258798" cy="2343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F3114A-DA7C-5BB6-5077-72382D386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998" y="1825625"/>
            <a:ext cx="4707973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01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2647-B5F7-9629-936A-124CB58E5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Flyweight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BF595-C951-BB1B-67EE-0B3DF28DB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85A7BE-C43F-D711-0CEB-0655EF1BE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228" y="231793"/>
            <a:ext cx="6783921" cy="639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23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66D9-2BFF-2276-8546-EB6DFBA36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Proxy</a:t>
            </a:r>
            <a:endParaRPr kumimoji="1" lang="ja-JP" altLang="en-US" dirty="0"/>
          </a:p>
        </p:txBody>
      </p:sp>
      <p:pic>
        <p:nvPicPr>
          <p:cNvPr id="5122" name="Picture 2" descr="Solution with the Proxy pattern">
            <a:extLst>
              <a:ext uri="{FF2B5EF4-FFF2-40B4-BE49-F238E27FC236}">
                <a16:creationId xmlns:a16="http://schemas.microsoft.com/office/drawing/2014/main" id="{8A9906A5-908C-A747-EB9E-6F549CB8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5" y="1690688"/>
            <a:ext cx="5540870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11C9E0-C347-1DC7-6273-192E6D0BE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385" y="1690688"/>
            <a:ext cx="5133415" cy="269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63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AA4C-96B5-25CF-9B0F-B0A5B318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Proxy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6CEDB-4066-3DEC-13F3-710838BA5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8874C-2FF1-7830-B5A1-B696D024B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159" y="1362042"/>
            <a:ext cx="7805681" cy="537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0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7810-9325-3A5C-7677-D3740BCE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Creational</a:t>
            </a:r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41876-BC05-7BA2-B9D4-32631DD15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999" y="1454405"/>
            <a:ext cx="3772426" cy="2343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2B7E3D-E142-3A34-6618-9DA4A4A30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75" y="1444878"/>
            <a:ext cx="3743847" cy="2362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99A866-8D2F-BDFB-E8A4-14DB59A24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358" y="1454405"/>
            <a:ext cx="3743847" cy="23530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90CC33-EC1C-F0A9-9041-31B5B462F1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5788" y="4077673"/>
            <a:ext cx="3715268" cy="21243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FDD049-ACBB-5819-EE2F-C0F992726D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3312" y="4102735"/>
            <a:ext cx="3762900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6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A8105-7FCD-24A9-7C08-B9C892896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Behavioral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BFA1F-C58A-79C1-5C4D-CCF8A815A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chain of responsibility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5602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6F0B-A458-5A7B-759E-126E3E1D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Chain of responsibility</a:t>
            </a:r>
            <a:endParaRPr kumimoji="1" lang="ja-JP" altLang="en-US" dirty="0"/>
          </a:p>
        </p:txBody>
      </p:sp>
      <p:pic>
        <p:nvPicPr>
          <p:cNvPr id="6146" name="Picture 2" descr="With each new check the code became bigger, messier, and uglier">
            <a:extLst>
              <a:ext uri="{FF2B5EF4-FFF2-40B4-BE49-F238E27FC236}">
                <a16:creationId xmlns:a16="http://schemas.microsoft.com/office/drawing/2014/main" id="{688BAFB9-2D52-7828-C632-B00BEC7434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30" y="1690688"/>
            <a:ext cx="58102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andlers are lined-up one by one, forming a chain">
            <a:extLst>
              <a:ext uri="{FF2B5EF4-FFF2-40B4-BE49-F238E27FC236}">
                <a16:creationId xmlns:a16="http://schemas.microsoft.com/office/drawing/2014/main" id="{2B1FF865-8F16-3E0F-7D11-48D71353D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370" y="1690688"/>
            <a:ext cx="6096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Talking with tech support can be hard">
            <a:extLst>
              <a:ext uri="{FF2B5EF4-FFF2-40B4-BE49-F238E27FC236}">
                <a16:creationId xmlns:a16="http://schemas.microsoft.com/office/drawing/2014/main" id="{B41D5044-2C7B-1FB3-DA42-EB9A3EFB2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370" y="3214688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098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6551-87E2-CCF2-BF20-1D653DFA2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Chain of responsibility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C7B98-B6A4-E5AD-BE95-9C1286989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8E9046-1F85-2427-89DA-5E9D72C50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858163" cy="1819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03E9A3-9981-AD07-2F6A-7EF1DACDA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761" y="1434517"/>
            <a:ext cx="6870239" cy="542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51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4AE6-BD3B-28C8-B92D-5BD44C69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Command</a:t>
            </a:r>
            <a:endParaRPr kumimoji="1" lang="ja-JP" altLang="en-US" dirty="0"/>
          </a:p>
        </p:txBody>
      </p:sp>
      <p:pic>
        <p:nvPicPr>
          <p:cNvPr id="7170" name="Picture 2" descr="Command design pattern">
            <a:extLst>
              <a:ext uri="{FF2B5EF4-FFF2-40B4-BE49-F238E27FC236}">
                <a16:creationId xmlns:a16="http://schemas.microsoft.com/office/drawing/2014/main" id="{F07DE7D7-9914-AADE-F734-F11B615B76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90" y="1690688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Lots of button subclasses">
            <a:extLst>
              <a:ext uri="{FF2B5EF4-FFF2-40B4-BE49-F238E27FC236}">
                <a16:creationId xmlns:a16="http://schemas.microsoft.com/office/drawing/2014/main" id="{ED1D02CF-A94D-6220-4D81-A5396458B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865" y="1690688"/>
            <a:ext cx="381000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CF3EF4-9F5D-EA26-3F9A-BD0A78519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415" y="3882894"/>
            <a:ext cx="3762900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76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D7776-0530-A8CD-848B-9E4D3F9C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Command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7F037-B6CB-9821-B717-94AFD3473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CC5E62-5EE4-0BE9-CED8-CAA80F85F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313" y="161117"/>
            <a:ext cx="6858641" cy="653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42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8A34C-24C3-501B-DD48-A4DE18DD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Interpreter</a:t>
            </a:r>
            <a:endParaRPr kumimoji="1" lang="ja-JP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BCC59D1-7EE1-B920-CE5C-E5B0FCBB2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1" y="1402717"/>
            <a:ext cx="3884415" cy="296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18C200B2-AA0A-6AF9-9AE1-11FB94A2D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977" y="2418499"/>
            <a:ext cx="5011024" cy="443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66D362-BA40-EDF5-F830-7399547E0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615" y="113127"/>
            <a:ext cx="3572374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298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81481-87FB-30EA-D5AD-B9A48EF6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Interpreter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861A1-C98E-7217-A3C4-A2C41CB71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5D1ED5-7580-3E2D-F441-C6D428DA7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887" y="365126"/>
            <a:ext cx="8190063" cy="625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35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7CC9-1EFD-4FE1-B019-8771D7F17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Iterator</a:t>
            </a:r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2ECCA8-0F3B-C0F4-751D-C1D0B7A76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258" y="1690688"/>
            <a:ext cx="3765542" cy="3274881"/>
          </a:xfrm>
          <a:prstGeom prst="rect">
            <a:avLst/>
          </a:prstGeom>
        </p:spPr>
      </p:pic>
      <p:pic>
        <p:nvPicPr>
          <p:cNvPr id="9218" name="Picture 2" descr="Various traversal algorithms">
            <a:extLst>
              <a:ext uri="{FF2B5EF4-FFF2-40B4-BE49-F238E27FC236}">
                <a16:creationId xmlns:a16="http://schemas.microsoft.com/office/drawing/2014/main" id="{9395E833-5965-B0EE-5AE7-F3C16E9CC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5167312"/>
            <a:ext cx="5715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terator design pattern">
            <a:extLst>
              <a:ext uri="{FF2B5EF4-FFF2-40B4-BE49-F238E27FC236}">
                <a16:creationId xmlns:a16="http://schemas.microsoft.com/office/drawing/2014/main" id="{7153DF71-4435-D198-7B46-929029968E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90688"/>
            <a:ext cx="5239810" cy="327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2602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7CC9-1EFD-4FE1-B019-8771D7F17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Iterator</a:t>
            </a:r>
            <a:endParaRPr kumimoji="1" lang="ja-JP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A83CEA-8960-C5A2-8348-4EA020A3B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015" y="1375455"/>
            <a:ext cx="8516539" cy="5268060"/>
          </a:xfrm>
          <a:prstGeom prst="rect">
            <a:avLst/>
          </a:prstGeom>
        </p:spPr>
      </p:pic>
      <p:pic>
        <p:nvPicPr>
          <p:cNvPr id="10242" name="Picture 2" descr="Iterators implement various traversal algorithms">
            <a:extLst>
              <a:ext uri="{FF2B5EF4-FFF2-40B4-BE49-F238E27FC236}">
                <a16:creationId xmlns:a16="http://schemas.microsoft.com/office/drawing/2014/main" id="{94C67BB1-9BCC-51D0-D4D3-83285A9F3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509"/>
            <a:ext cx="3558015" cy="458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1655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C907-B9A5-D087-856A-6F144A62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Mediator</a:t>
            </a:r>
            <a:endParaRPr kumimoji="1" lang="ja-JP" altLang="en-US" dirty="0"/>
          </a:p>
        </p:txBody>
      </p:sp>
      <p:pic>
        <p:nvPicPr>
          <p:cNvPr id="11266" name="Picture 2" descr="Mediator design pattern">
            <a:extLst>
              <a:ext uri="{FF2B5EF4-FFF2-40B4-BE49-F238E27FC236}">
                <a16:creationId xmlns:a16="http://schemas.microsoft.com/office/drawing/2014/main" id="{BA46DF8D-05CD-AF9B-1D0D-5945B5F37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31" y="1478733"/>
            <a:ext cx="5437464" cy="339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30B7DC-A0AF-6EA2-5661-947516173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53369"/>
            <a:ext cx="5934017" cy="2651795"/>
          </a:xfrm>
          <a:prstGeom prst="rect">
            <a:avLst/>
          </a:prstGeom>
        </p:spPr>
      </p:pic>
      <p:pic>
        <p:nvPicPr>
          <p:cNvPr id="11268" name="Picture 4" descr="Air traffic control tower">
            <a:extLst>
              <a:ext uri="{FF2B5EF4-FFF2-40B4-BE49-F238E27FC236}">
                <a16:creationId xmlns:a16="http://schemas.microsoft.com/office/drawing/2014/main" id="{EB44B380-99EE-35E9-7CB5-C4E77250C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134" y="1478733"/>
            <a:ext cx="3891227" cy="210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0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1C3A-7DAB-4665-5A01-25FA4614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</a:t>
            </a:r>
            <a:r>
              <a:rPr kumimoji="1" lang="en-US" altLang="ja-JP" dirty="0"/>
              <a:t>bstract Factory</a:t>
            </a:r>
            <a:endParaRPr kumimoji="1" lang="ja-JP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ED4AA6-4555-8C6A-C21A-2AB713663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80" y="1690688"/>
            <a:ext cx="4655278" cy="23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8D3DD8-1B2C-068E-2682-3D5127B78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857" y="1690688"/>
            <a:ext cx="6825563" cy="289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593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42CA-A54D-3840-4364-7B7996D2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Mediator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5595B-89EF-2ECD-4359-7826C3553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8E583-B2AD-0A56-4CC0-D37AFBE33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055" y="1690688"/>
            <a:ext cx="8392696" cy="4344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AFCE75-3C94-000A-216C-6639028DA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72" y="1690688"/>
            <a:ext cx="3419952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560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F6CB-7C47-2A46-059A-5594B6E8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Memento</a:t>
            </a:r>
            <a:endParaRPr kumimoji="1" lang="ja-JP" altLang="en-US" dirty="0"/>
          </a:p>
        </p:txBody>
      </p:sp>
      <p:pic>
        <p:nvPicPr>
          <p:cNvPr id="12292" name="Picture 4" descr="Reverting operations in the editor">
            <a:extLst>
              <a:ext uri="{FF2B5EF4-FFF2-40B4-BE49-F238E27FC236}">
                <a16:creationId xmlns:a16="http://schemas.microsoft.com/office/drawing/2014/main" id="{16996AAC-51F2-BF79-4628-A1ADB016F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90688"/>
            <a:ext cx="522287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ow to make a copy of the object’s private state?">
            <a:extLst>
              <a:ext uri="{FF2B5EF4-FFF2-40B4-BE49-F238E27FC236}">
                <a16:creationId xmlns:a16="http://schemas.microsoft.com/office/drawing/2014/main" id="{82E6E13A-88FD-CF5A-22CF-EFEEB0A8F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8" y="3762242"/>
            <a:ext cx="3170153" cy="221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The originator has full access to the memento, whereas the caretaker can only access the metadata">
            <a:extLst>
              <a:ext uri="{FF2B5EF4-FFF2-40B4-BE49-F238E27FC236}">
                <a16:creationId xmlns:a16="http://schemas.microsoft.com/office/drawing/2014/main" id="{E4D7E2C8-ED9C-2C86-9ED5-811DA4961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785" y="1690688"/>
            <a:ext cx="5259016" cy="387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683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0C2D-C1BB-A651-5464-10050DB7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Memento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F3EE3-962E-9DC5-ECCA-BFA59E761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BDA69F-4B02-2061-D2F4-E62FBFFE4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577" y="1825625"/>
            <a:ext cx="7480999" cy="4667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5F8894-7DF7-99FB-3388-08B4ED398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37" y="1825625"/>
            <a:ext cx="3867690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655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8D61E-3AEB-2F9E-B788-28C35A43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Observer</a:t>
            </a:r>
            <a:endParaRPr kumimoji="1" lang="ja-JP" altLang="en-US" dirty="0"/>
          </a:p>
        </p:txBody>
      </p:sp>
      <p:pic>
        <p:nvPicPr>
          <p:cNvPr id="13316" name="Picture 4" descr="Visiting store vs. sending spam">
            <a:extLst>
              <a:ext uri="{FF2B5EF4-FFF2-40B4-BE49-F238E27FC236}">
                <a16:creationId xmlns:a16="http://schemas.microsoft.com/office/drawing/2014/main" id="{586531E8-1FB1-6380-C467-9E7E5F14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8" y="1690688"/>
            <a:ext cx="5987772" cy="299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Magazine and newspaper subscriptions">
            <a:extLst>
              <a:ext uri="{FF2B5EF4-FFF2-40B4-BE49-F238E27FC236}">
                <a16:creationId xmlns:a16="http://schemas.microsoft.com/office/drawing/2014/main" id="{0932207B-1223-1129-47DE-FFE681BC0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5987772" cy="299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7537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8D61E-3AEB-2F9E-B788-28C35A43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65" y="374478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Observer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AF2FD-0DBD-F675-BF30-DC3949ED9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9E97AD-06AC-E25E-6F4D-94AD354ED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47" y="1690688"/>
            <a:ext cx="4963218" cy="22863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4FF5A7-9EF2-64FA-6EDC-4D50A43D2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565" y="1690688"/>
            <a:ext cx="6589625" cy="511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877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6556B-7C27-242D-8DF5-B6582DF3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State</a:t>
            </a:r>
            <a:endParaRPr kumimoji="1" lang="ja-JP" altLang="en-US" dirty="0"/>
          </a:p>
        </p:txBody>
      </p:sp>
      <p:pic>
        <p:nvPicPr>
          <p:cNvPr id="15362" name="Picture 2" descr="Finite-State Machine">
            <a:extLst>
              <a:ext uri="{FF2B5EF4-FFF2-40B4-BE49-F238E27FC236}">
                <a16:creationId xmlns:a16="http://schemas.microsoft.com/office/drawing/2014/main" id="{84B25D60-C57F-7A46-33DE-22125C810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4"/>
            <a:ext cx="3683466" cy="25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Possible states of a document object">
            <a:extLst>
              <a:ext uri="{FF2B5EF4-FFF2-40B4-BE49-F238E27FC236}">
                <a16:creationId xmlns:a16="http://schemas.microsoft.com/office/drawing/2014/main" id="{67D28C5F-6F98-2E53-1B70-9B9A5BB1A5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90688"/>
            <a:ext cx="5334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6973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6556B-7C27-242D-8DF5-B6582DF3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State</a:t>
            </a:r>
            <a:endParaRPr kumimoji="1" lang="ja-JP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637A0B-EBBA-2095-5FEC-920D588BE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402" y="1704734"/>
            <a:ext cx="3724795" cy="17242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C693B0-ECB3-D6D1-E459-20F0DF6B1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474" y="1704734"/>
            <a:ext cx="6992326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508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3192-5755-B76A-3124-B8555ADD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Strategy</a:t>
            </a:r>
            <a:endParaRPr kumimoji="1" lang="ja-JP" altLang="en-US" dirty="0"/>
          </a:p>
        </p:txBody>
      </p:sp>
      <p:pic>
        <p:nvPicPr>
          <p:cNvPr id="16386" name="Picture 2" descr="Various transportation strategies">
            <a:extLst>
              <a:ext uri="{FF2B5EF4-FFF2-40B4-BE49-F238E27FC236}">
                <a16:creationId xmlns:a16="http://schemas.microsoft.com/office/drawing/2014/main" id="{0CAB7DCB-D49E-CC4D-072A-CAB911C27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90688"/>
            <a:ext cx="6096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The code of the navigator became very bloated">
            <a:extLst>
              <a:ext uri="{FF2B5EF4-FFF2-40B4-BE49-F238E27FC236}">
                <a16:creationId xmlns:a16="http://schemas.microsoft.com/office/drawing/2014/main" id="{E980B425-12E4-71B3-95C2-81907F6EB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824286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53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BD03-014D-84CA-4223-4BE9F97D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Strategy</a:t>
            </a:r>
            <a:endParaRPr kumimoji="1" lang="ja-JP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541D87-D474-D4E7-5BB3-BCE091B87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655" y="1452742"/>
            <a:ext cx="3743847" cy="17147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7D7E79-DA28-28A2-F373-3B1D51278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626" y="1452742"/>
            <a:ext cx="6097330" cy="519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836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789B-B8AE-0FC2-A4ED-147303B0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Template Method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0213-FAE4-FD8B-7863-DF70A3C6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7410" name="Picture 2" descr="Data mining classes contained a lot of duplicate code">
            <a:extLst>
              <a:ext uri="{FF2B5EF4-FFF2-40B4-BE49-F238E27FC236}">
                <a16:creationId xmlns:a16="http://schemas.microsoft.com/office/drawing/2014/main" id="{4F82EF7C-4951-E921-FB0B-9FF22C88B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60" y="1705369"/>
            <a:ext cx="59055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Mass housing construction">
            <a:extLst>
              <a:ext uri="{FF2B5EF4-FFF2-40B4-BE49-F238E27FC236}">
                <a16:creationId xmlns:a16="http://schemas.microsoft.com/office/drawing/2014/main" id="{81DFB279-2340-622D-0C47-07CD7B929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561975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430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2AF5-44F6-6DF8-7235-AFC31AAD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</a:t>
            </a:r>
            <a:r>
              <a:rPr kumimoji="1" lang="en-US" altLang="ja-JP" dirty="0"/>
              <a:t>bstract Factory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1A898-D2AE-1F77-F7F8-22E23716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C95A92-F3D4-E48E-D705-AF8519BA4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97" y="1690688"/>
            <a:ext cx="11860406" cy="427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594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7799-A890-534E-8955-881D8479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538" y="365125"/>
            <a:ext cx="10529262" cy="1325563"/>
          </a:xfrm>
        </p:spPr>
        <p:txBody>
          <a:bodyPr/>
          <a:lstStyle/>
          <a:p>
            <a:r>
              <a:rPr kumimoji="1" lang="en-US" altLang="ja-JP" dirty="0"/>
              <a:t>Template Method</a:t>
            </a:r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C7EFF-08D3-1CEE-14CB-4FA6DE984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38" y="1686355"/>
            <a:ext cx="2981741" cy="21053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C04ECB-03F7-225B-515E-F793CA490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164" y="1686355"/>
            <a:ext cx="7567500" cy="480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727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F63B-E76B-9AF5-673B-77F23E09C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Visitor</a:t>
            </a:r>
            <a:endParaRPr kumimoji="1" lang="ja-JP" altLang="en-US" dirty="0"/>
          </a:p>
        </p:txBody>
      </p:sp>
      <p:pic>
        <p:nvPicPr>
          <p:cNvPr id="18434" name="Picture 2" descr="Exporting the graph into XML">
            <a:extLst>
              <a:ext uri="{FF2B5EF4-FFF2-40B4-BE49-F238E27FC236}">
                <a16:creationId xmlns:a16="http://schemas.microsoft.com/office/drawing/2014/main" id="{19174F7C-CE7D-5E7E-EB3C-37A82C410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90688"/>
            <a:ext cx="53340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The XML export method had to be added into all node classes">
            <a:extLst>
              <a:ext uri="{FF2B5EF4-FFF2-40B4-BE49-F238E27FC236}">
                <a16:creationId xmlns:a16="http://schemas.microsoft.com/office/drawing/2014/main" id="{1BFD7064-6F5A-9C91-C659-581FF45BF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79" y="1302696"/>
            <a:ext cx="5448221" cy="283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 descr="Insurance agent">
            <a:extLst>
              <a:ext uri="{FF2B5EF4-FFF2-40B4-BE49-F238E27FC236}">
                <a16:creationId xmlns:a16="http://schemas.microsoft.com/office/drawing/2014/main" id="{B1E7D336-6FA2-209A-B545-F272703F5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215" y="4000500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8706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AA6D-0079-F14F-5E67-9F6B2F13B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Visitor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A2751-096E-12D4-0E90-224990FE2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923B8-F074-0B4C-3C06-6BA794F15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068007" cy="2762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284547-C4CD-E924-CB2A-CE38E215E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693" y="122363"/>
            <a:ext cx="5304639" cy="66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80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EEE1-72A8-5136-C2BD-93438E93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 Builder</a:t>
            </a:r>
            <a:endParaRPr kumimoji="1" lang="ja-JP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09C79BD-437E-D46E-8E05-E3B9671453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97" y="1690688"/>
            <a:ext cx="7151382" cy="361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6174FDD-7B60-DFA6-5D68-55BC7688C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382" y="1690688"/>
            <a:ext cx="5014078" cy="312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95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1E74B-A76F-EE12-F3AE-FE3A5A30E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Builder</a:t>
            </a:r>
            <a:endParaRPr kumimoji="1" lang="ja-JP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AA73EF-AB9C-C613-4790-38E8768F5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2100" y="1690688"/>
            <a:ext cx="7767799" cy="5167312"/>
          </a:xfrm>
        </p:spPr>
      </p:pic>
    </p:spTree>
    <p:extLst>
      <p:ext uri="{BB962C8B-B14F-4D97-AF65-F5344CB8AC3E}">
        <p14:creationId xmlns:p14="http://schemas.microsoft.com/office/powerpoint/2010/main" val="2210887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337A-8443-1618-9F39-62DE87BB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Factory Method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593BF-0363-949D-C9FD-0FE9E63CF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AD2904F-9E33-AA1C-44C5-EA85D8EB0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5497992" cy="280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55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2BEB8-2F2C-9808-F1B2-33A1C01D7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Factory Method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F5ABE-F895-B7F4-0843-F3CEA106F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4579B-BA8D-307B-6BAF-2645C3F94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9829901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65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73</Words>
  <Application>Microsoft Office PowerPoint</Application>
  <PresentationFormat>Widescreen</PresentationFormat>
  <Paragraphs>59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游ゴシック</vt:lpstr>
      <vt:lpstr>游ゴシック Light</vt:lpstr>
      <vt:lpstr>Arial</vt:lpstr>
      <vt:lpstr>Office Theme</vt:lpstr>
      <vt:lpstr>Design Patterns on Flutter </vt:lpstr>
      <vt:lpstr>Agenda</vt:lpstr>
      <vt:lpstr>Creational</vt:lpstr>
      <vt:lpstr>Abstract Factory</vt:lpstr>
      <vt:lpstr>Abstract Factory</vt:lpstr>
      <vt:lpstr> Builder</vt:lpstr>
      <vt:lpstr>Builder</vt:lpstr>
      <vt:lpstr>Factory Method</vt:lpstr>
      <vt:lpstr>Factory Method</vt:lpstr>
      <vt:lpstr>Prototype</vt:lpstr>
      <vt:lpstr>Prototype</vt:lpstr>
      <vt:lpstr>Singleton</vt:lpstr>
      <vt:lpstr>Singleton</vt:lpstr>
      <vt:lpstr>Structural</vt:lpstr>
      <vt:lpstr>Adapter</vt:lpstr>
      <vt:lpstr>Adapter</vt:lpstr>
      <vt:lpstr>Adapter</vt:lpstr>
      <vt:lpstr>Bridge</vt:lpstr>
      <vt:lpstr>Bridge</vt:lpstr>
      <vt:lpstr>Composite</vt:lpstr>
      <vt:lpstr>Composite</vt:lpstr>
      <vt:lpstr>Decorator</vt:lpstr>
      <vt:lpstr>Decorator</vt:lpstr>
      <vt:lpstr>Facade</vt:lpstr>
      <vt:lpstr>Facade</vt:lpstr>
      <vt:lpstr>Flyweight</vt:lpstr>
      <vt:lpstr>Flyweight</vt:lpstr>
      <vt:lpstr>Proxy</vt:lpstr>
      <vt:lpstr>Proxy</vt:lpstr>
      <vt:lpstr>Behavioral</vt:lpstr>
      <vt:lpstr>Chain of responsibility</vt:lpstr>
      <vt:lpstr>Chain of responsibility</vt:lpstr>
      <vt:lpstr>Command</vt:lpstr>
      <vt:lpstr>Command</vt:lpstr>
      <vt:lpstr>Interpreter</vt:lpstr>
      <vt:lpstr>Interpreter</vt:lpstr>
      <vt:lpstr>Iterator</vt:lpstr>
      <vt:lpstr>Iterator</vt:lpstr>
      <vt:lpstr>Mediator</vt:lpstr>
      <vt:lpstr>Mediator</vt:lpstr>
      <vt:lpstr>Memento</vt:lpstr>
      <vt:lpstr>Memento</vt:lpstr>
      <vt:lpstr>Observer</vt:lpstr>
      <vt:lpstr>Observer</vt:lpstr>
      <vt:lpstr>State</vt:lpstr>
      <vt:lpstr>State</vt:lpstr>
      <vt:lpstr>Strategy</vt:lpstr>
      <vt:lpstr>Strategy</vt:lpstr>
      <vt:lpstr>Template Method</vt:lpstr>
      <vt:lpstr>Template Method</vt:lpstr>
      <vt:lpstr>Visitor</vt:lpstr>
      <vt:lpstr>Visitor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on Flutter </dc:title>
  <dc:creator>Luu Duc Thang (FJP.GHC)</dc:creator>
  <cp:lastModifiedBy>Luu Duc Thang (FJP.GHC)</cp:lastModifiedBy>
  <cp:revision>1</cp:revision>
  <dcterms:created xsi:type="dcterms:W3CDTF">2022-11-10T01:44:53Z</dcterms:created>
  <dcterms:modified xsi:type="dcterms:W3CDTF">2022-11-11T08:54:38Z</dcterms:modified>
</cp:coreProperties>
</file>