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785" r:id="rId3"/>
    <p:sldId id="784" r:id="rId4"/>
    <p:sldId id="257" r:id="rId5"/>
    <p:sldId id="260" r:id="rId6"/>
    <p:sldId id="271" r:id="rId7"/>
    <p:sldId id="261" r:id="rId8"/>
    <p:sldId id="262" r:id="rId9"/>
    <p:sldId id="272" r:id="rId10"/>
    <p:sldId id="263" r:id="rId11"/>
    <p:sldId id="264" r:id="rId12"/>
    <p:sldId id="265" r:id="rId13"/>
    <p:sldId id="273" r:id="rId14"/>
    <p:sldId id="267" r:id="rId15"/>
    <p:sldId id="268" r:id="rId16"/>
    <p:sldId id="269" r:id="rId17"/>
    <p:sldId id="276" r:id="rId18"/>
    <p:sldId id="270"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62D4C-E5E3-470E-B19D-EDC17E6611BB}" v="1" dt="2023-01-06T23:41:20.836"/>
    <p1510:client id="{18E40067-4DA0-7663-0C18-030BF1492BAE}" v="3" dt="2023-09-09T05:43:45.124"/>
    <p1510:client id="{2ED4AB8C-6530-69F4-78D5-FAC9BDFC97F7}" v="1" dt="2023-09-06T07:36:46.131"/>
    <p1510:client id="{EBAC619A-38FE-0171-6E19-31D557BDD64A}" v="3" dt="2023-09-06T07:40:57.269"/>
    <p1510:client id="{EBFAE40C-BDB3-7786-52F6-6935027395A3}" v="31" dt="2023-09-06T13:51:24.659"/>
    <p1510:client id="{F1FD4A8F-3B06-AD50-19D5-3003253D3680}" v="26" dt="2023-09-05T16:15:57.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cbdf6e0451b8d2b2df82d9c0dd7a7dedfcf3ba51769cf52a8dd52fabc828ff04::" providerId="AD" clId="Web-{EBFAE40C-BDB3-7786-52F6-6935027395A3}"/>
    <pc:docChg chg="modSld sldOrd">
      <pc:chgData name="Người dùng Khách" userId="S::urn:spo:anon#cbdf6e0451b8d2b2df82d9c0dd7a7dedfcf3ba51769cf52a8dd52fabc828ff04::" providerId="AD" clId="Web-{EBFAE40C-BDB3-7786-52F6-6935027395A3}" dt="2023-09-06T13:51:22.065" v="3"/>
      <pc:docMkLst>
        <pc:docMk/>
      </pc:docMkLst>
      <pc:sldChg chg="modSp">
        <pc:chgData name="Người dùng Khách" userId="S::urn:spo:anon#cbdf6e0451b8d2b2df82d9c0dd7a7dedfcf3ba51769cf52a8dd52fabc828ff04::" providerId="AD" clId="Web-{EBFAE40C-BDB3-7786-52F6-6935027395A3}" dt="2023-09-06T13:51:22.065" v="3"/>
        <pc:sldMkLst>
          <pc:docMk/>
          <pc:sldMk cId="1449407342" sldId="269"/>
        </pc:sldMkLst>
        <pc:spChg chg="mod">
          <ac:chgData name="Người dùng Khách" userId="S::urn:spo:anon#cbdf6e0451b8d2b2df82d9c0dd7a7dedfcf3ba51769cf52a8dd52fabc828ff04::" providerId="AD" clId="Web-{EBFAE40C-BDB3-7786-52F6-6935027395A3}" dt="2023-09-06T13:51:12.815" v="1" actId="1076"/>
          <ac:spMkLst>
            <pc:docMk/>
            <pc:sldMk cId="1449407342" sldId="269"/>
            <ac:spMk id="3" creationId="{00000000-0000-0000-0000-000000000000}"/>
          </ac:spMkLst>
        </pc:spChg>
        <pc:graphicFrameChg chg="mod modGraphic">
          <ac:chgData name="Người dùng Khách" userId="S::urn:spo:anon#cbdf6e0451b8d2b2df82d9c0dd7a7dedfcf3ba51769cf52a8dd52fabc828ff04::" providerId="AD" clId="Web-{EBFAE40C-BDB3-7786-52F6-6935027395A3}" dt="2023-09-06T13:51:22.065" v="3"/>
          <ac:graphicFrameMkLst>
            <pc:docMk/>
            <pc:sldMk cId="1449407342" sldId="269"/>
            <ac:graphicFrameMk id="6" creationId="{00000000-0000-0000-0000-000000000000}"/>
          </ac:graphicFrameMkLst>
        </pc:graphicFrameChg>
      </pc:sldChg>
      <pc:sldChg chg="ord">
        <pc:chgData name="Người dùng Khách" userId="S::urn:spo:anon#cbdf6e0451b8d2b2df82d9c0dd7a7dedfcf3ba51769cf52a8dd52fabc828ff04::" providerId="AD" clId="Web-{EBFAE40C-BDB3-7786-52F6-6935027395A3}" dt="2023-09-06T13:46:28.824" v="0"/>
        <pc:sldMkLst>
          <pc:docMk/>
          <pc:sldMk cId="2294238981" sldId="276"/>
        </pc:sldMkLst>
      </pc:sldChg>
    </pc:docChg>
  </pc:docChgLst>
  <pc:docChgLst>
    <pc:chgData name="Guest User" userId="S::urn:spo:anon#fe3fc2b7c92b6471a9d4f7345272cc625724f4aed1a518c6ea6f8b5f132231c7::" providerId="AD" clId="Web-{18E40067-4DA0-7663-0C18-030BF1492BAE}"/>
    <pc:docChg chg="modSld">
      <pc:chgData name="Guest User" userId="S::urn:spo:anon#fe3fc2b7c92b6471a9d4f7345272cc625724f4aed1a518c6ea6f8b5f132231c7::" providerId="AD" clId="Web-{18E40067-4DA0-7663-0C18-030BF1492BAE}" dt="2023-09-09T05:43:45.124" v="2"/>
      <pc:docMkLst>
        <pc:docMk/>
      </pc:docMkLst>
      <pc:sldChg chg="modSp">
        <pc:chgData name="Guest User" userId="S::urn:spo:anon#fe3fc2b7c92b6471a9d4f7345272cc625724f4aed1a518c6ea6f8b5f132231c7::" providerId="AD" clId="Web-{18E40067-4DA0-7663-0C18-030BF1492BAE}" dt="2023-09-09T05:42:13.450" v="0" actId="1076"/>
        <pc:sldMkLst>
          <pc:docMk/>
          <pc:sldMk cId="760608035" sldId="260"/>
        </pc:sldMkLst>
        <pc:spChg chg="mod">
          <ac:chgData name="Guest User" userId="S::urn:spo:anon#fe3fc2b7c92b6471a9d4f7345272cc625724f4aed1a518c6ea6f8b5f132231c7::" providerId="AD" clId="Web-{18E40067-4DA0-7663-0C18-030BF1492BAE}" dt="2023-09-09T05:42:13.450" v="0" actId="1076"/>
          <ac:spMkLst>
            <pc:docMk/>
            <pc:sldMk cId="760608035" sldId="260"/>
            <ac:spMk id="3" creationId="{00000000-0000-0000-0000-000000000000}"/>
          </ac:spMkLst>
        </pc:spChg>
      </pc:sldChg>
      <pc:sldChg chg="modSp">
        <pc:chgData name="Guest User" userId="S::urn:spo:anon#fe3fc2b7c92b6471a9d4f7345272cc625724f4aed1a518c6ea6f8b5f132231c7::" providerId="AD" clId="Web-{18E40067-4DA0-7663-0C18-030BF1492BAE}" dt="2023-09-09T05:43:45.124" v="2"/>
        <pc:sldMkLst>
          <pc:docMk/>
          <pc:sldMk cId="1449407342" sldId="269"/>
        </pc:sldMkLst>
        <pc:graphicFrameChg chg="mod modGraphic">
          <ac:chgData name="Guest User" userId="S::urn:spo:anon#fe3fc2b7c92b6471a9d4f7345272cc625724f4aed1a518c6ea6f8b5f132231c7::" providerId="AD" clId="Web-{18E40067-4DA0-7663-0C18-030BF1492BAE}" dt="2023-09-09T05:43:45.124" v="2"/>
          <ac:graphicFrameMkLst>
            <pc:docMk/>
            <pc:sldMk cId="1449407342" sldId="269"/>
            <ac:graphicFrameMk id="6" creationId="{00000000-0000-0000-0000-000000000000}"/>
          </ac:graphicFrameMkLst>
        </pc:graphicFrameChg>
      </pc:sldChg>
    </pc:docChg>
  </pc:docChgLst>
  <pc:docChgLst>
    <pc:chgData name="Người dùng Khách" userId="S::urn:spo:anon#ec7e49be03261650d64a848e3584864c5d3f217472963eb2dd0e39e02c708da4::" providerId="AD" clId="Web-{EBAC619A-38FE-0171-6E19-31D557BDD64A}"/>
    <pc:docChg chg="modSld sldOrd">
      <pc:chgData name="Người dùng Khách" userId="S::urn:spo:anon#ec7e49be03261650d64a848e3584864c5d3f217472963eb2dd0e39e02c708da4::" providerId="AD" clId="Web-{EBAC619A-38FE-0171-6E19-31D557BDD64A}" dt="2023-09-06T07:40:57.269" v="2" actId="1076"/>
      <pc:docMkLst>
        <pc:docMk/>
      </pc:docMkLst>
      <pc:sldChg chg="modSp">
        <pc:chgData name="Người dùng Khách" userId="S::urn:spo:anon#ec7e49be03261650d64a848e3584864c5d3f217472963eb2dd0e39e02c708da4::" providerId="AD" clId="Web-{EBAC619A-38FE-0171-6E19-31D557BDD64A}" dt="2023-09-06T07:40:57.269" v="2" actId="1076"/>
        <pc:sldMkLst>
          <pc:docMk/>
          <pc:sldMk cId="3497688190" sldId="261"/>
        </pc:sldMkLst>
        <pc:spChg chg="mod">
          <ac:chgData name="Người dùng Khách" userId="S::urn:spo:anon#ec7e49be03261650d64a848e3584864c5d3f217472963eb2dd0e39e02c708da4::" providerId="AD" clId="Web-{EBAC619A-38FE-0171-6E19-31D557BDD64A}" dt="2023-09-06T07:40:57.269" v="2" actId="1076"/>
          <ac:spMkLst>
            <pc:docMk/>
            <pc:sldMk cId="3497688190" sldId="261"/>
            <ac:spMk id="3" creationId="{00000000-0000-0000-0000-000000000000}"/>
          </ac:spMkLst>
        </pc:spChg>
      </pc:sldChg>
      <pc:sldChg chg="ord">
        <pc:chgData name="Người dùng Khách" userId="S::urn:spo:anon#ec7e49be03261650d64a848e3584864c5d3f217472963eb2dd0e39e02c708da4::" providerId="AD" clId="Web-{EBAC619A-38FE-0171-6E19-31D557BDD64A}" dt="2023-09-06T07:39:40.795" v="0"/>
        <pc:sldMkLst>
          <pc:docMk/>
          <pc:sldMk cId="367612899" sldId="272"/>
        </pc:sldMkLst>
      </pc:sldChg>
    </pc:docChg>
  </pc:docChgLst>
  <pc:docChgLst>
    <pc:chgData name="Ta Quang Chieu" userId="a9358b3e-0594-4c6f-ac73-e9417e9af823" providerId="ADAL" clId="{07262D4C-E5E3-470E-B19D-EDC17E6611BB}"/>
    <pc:docChg chg="modSld">
      <pc:chgData name="Ta Quang Chieu" userId="a9358b3e-0594-4c6f-ac73-e9417e9af823" providerId="ADAL" clId="{07262D4C-E5E3-470E-B19D-EDC17E6611BB}" dt="2023-01-06T23:41:31.652" v="1" actId="20577"/>
      <pc:docMkLst>
        <pc:docMk/>
      </pc:docMkLst>
      <pc:sldChg chg="modSp mod">
        <pc:chgData name="Ta Quang Chieu" userId="a9358b3e-0594-4c6f-ac73-e9417e9af823" providerId="ADAL" clId="{07262D4C-E5E3-470E-B19D-EDC17E6611BB}" dt="2023-01-06T23:41:31.652" v="1" actId="20577"/>
        <pc:sldMkLst>
          <pc:docMk/>
          <pc:sldMk cId="3673664709" sldId="257"/>
        </pc:sldMkLst>
        <pc:spChg chg="mod">
          <ac:chgData name="Ta Quang Chieu" userId="a9358b3e-0594-4c6f-ac73-e9417e9af823" providerId="ADAL" clId="{07262D4C-E5E3-470E-B19D-EDC17E6611BB}" dt="2023-01-06T23:41:31.652" v="1" actId="20577"/>
          <ac:spMkLst>
            <pc:docMk/>
            <pc:sldMk cId="3673664709" sldId="257"/>
            <ac:spMk id="5124" creationId="{00000000-0000-0000-0000-000000000000}"/>
          </ac:spMkLst>
        </pc:spChg>
      </pc:sldChg>
    </pc:docChg>
  </pc:docChgLst>
  <pc:docChgLst>
    <pc:chgData name="Người dùng Khách" userId="S::urn:spo:anon#ec7e49be03261650d64a848e3584864c5d3f217472963eb2dd0e39e02c708da4::" providerId="AD" clId="Web-{2ED4AB8C-6530-69F4-78D5-FAC9BDFC97F7}"/>
    <pc:docChg chg="modSld">
      <pc:chgData name="Người dùng Khách" userId="S::urn:spo:anon#ec7e49be03261650d64a848e3584864c5d3f217472963eb2dd0e39e02c708da4::" providerId="AD" clId="Web-{2ED4AB8C-6530-69F4-78D5-FAC9BDFC97F7}" dt="2023-09-06T07:36:46.131" v="0" actId="1076"/>
      <pc:docMkLst>
        <pc:docMk/>
      </pc:docMkLst>
      <pc:sldChg chg="modSp">
        <pc:chgData name="Người dùng Khách" userId="S::urn:spo:anon#ec7e49be03261650d64a848e3584864c5d3f217472963eb2dd0e39e02c708da4::" providerId="AD" clId="Web-{2ED4AB8C-6530-69F4-78D5-FAC9BDFC97F7}" dt="2023-09-06T07:36:46.131" v="0" actId="1076"/>
        <pc:sldMkLst>
          <pc:docMk/>
          <pc:sldMk cId="333930636" sldId="265"/>
        </pc:sldMkLst>
        <pc:spChg chg="mod">
          <ac:chgData name="Người dùng Khách" userId="S::urn:spo:anon#ec7e49be03261650d64a848e3584864c5d3f217472963eb2dd0e39e02c708da4::" providerId="AD" clId="Web-{2ED4AB8C-6530-69F4-78D5-FAC9BDFC97F7}" dt="2023-09-06T07:36:46.131" v="0" actId="1076"/>
          <ac:spMkLst>
            <pc:docMk/>
            <pc:sldMk cId="333930636" sldId="265"/>
            <ac:spMk id="3" creationId="{00000000-0000-0000-0000-000000000000}"/>
          </ac:spMkLst>
        </pc:spChg>
      </pc:sldChg>
    </pc:docChg>
  </pc:docChgLst>
  <pc:docChgLst>
    <pc:chgData name="Tran Anh Dat" userId="S::dat.trananh@tlu.edu.vn::5d9568cc-65f9-4129-b603-3e3c673eb2fc" providerId="AD" clId="Web-{F1FD4A8F-3B06-AD50-19D5-3003253D3680}"/>
    <pc:docChg chg="mod addSld delSld modSld sldOrd addMainMaster delMainMaster">
      <pc:chgData name="Tran Anh Dat" userId="S::dat.trananh@tlu.edu.vn::5d9568cc-65f9-4129-b603-3e3c673eb2fc" providerId="AD" clId="Web-{F1FD4A8F-3B06-AD50-19D5-3003253D3680}" dt="2023-09-05T16:15:57.948" v="23"/>
      <pc:docMkLst>
        <pc:docMk/>
      </pc:docMkLst>
      <pc:sldChg chg="modSp mod modClrScheme chgLayout">
        <pc:chgData name="Tran Anh Dat" userId="S::dat.trananh@tlu.edu.vn::5d9568cc-65f9-4129-b603-3e3c673eb2fc" providerId="AD" clId="Web-{F1FD4A8F-3B06-AD50-19D5-3003253D3680}" dt="2023-09-05T16:15:31.698" v="19"/>
        <pc:sldMkLst>
          <pc:docMk/>
          <pc:sldMk cId="3673664709" sldId="257"/>
        </pc:sldMkLst>
        <pc:spChg chg="mod ord">
          <ac:chgData name="Tran Anh Dat" userId="S::dat.trananh@tlu.edu.vn::5d9568cc-65f9-4129-b603-3e3c673eb2fc" providerId="AD" clId="Web-{F1FD4A8F-3B06-AD50-19D5-3003253D3680}" dt="2023-09-05T16:15:31.698" v="19"/>
          <ac:spMkLst>
            <pc:docMk/>
            <pc:sldMk cId="3673664709" sldId="257"/>
            <ac:spMk id="5122" creationId="{00000000-0000-0000-0000-000000000000}"/>
          </ac:spMkLst>
        </pc:spChg>
        <pc:spChg chg="mod ord">
          <ac:chgData name="Tran Anh Dat" userId="S::dat.trananh@tlu.edu.vn::5d9568cc-65f9-4129-b603-3e3c673eb2fc" providerId="AD" clId="Web-{F1FD4A8F-3B06-AD50-19D5-3003253D3680}" dt="2023-09-05T16:15:31.698" v="19"/>
          <ac:spMkLst>
            <pc:docMk/>
            <pc:sldMk cId="3673664709" sldId="257"/>
            <ac:spMk id="5123" creationId="{00000000-0000-0000-0000-000000000000}"/>
          </ac:spMkLst>
        </pc:spChg>
        <pc:spChg chg="mod ord">
          <ac:chgData name="Tran Anh Dat" userId="S::dat.trananh@tlu.edu.vn::5d9568cc-65f9-4129-b603-3e3c673eb2fc" providerId="AD" clId="Web-{F1FD4A8F-3B06-AD50-19D5-3003253D3680}" dt="2023-09-05T16:15:31.698" v="19"/>
          <ac:spMkLst>
            <pc:docMk/>
            <pc:sldMk cId="3673664709" sldId="257"/>
            <ac:spMk id="5124"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760608035" sldId="260"/>
        </pc:sldMkLst>
        <pc:spChg chg="mod ord">
          <ac:chgData name="Tran Anh Dat" userId="S::dat.trananh@tlu.edu.vn::5d9568cc-65f9-4129-b603-3e3c673eb2fc" providerId="AD" clId="Web-{F1FD4A8F-3B06-AD50-19D5-3003253D3680}" dt="2023-09-05T16:15:31.698" v="19"/>
          <ac:spMkLst>
            <pc:docMk/>
            <pc:sldMk cId="760608035" sldId="260"/>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760608035" sldId="260"/>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497688190" sldId="261"/>
        </pc:sldMkLst>
        <pc:spChg chg="mod ord">
          <ac:chgData name="Tran Anh Dat" userId="S::dat.trananh@tlu.edu.vn::5d9568cc-65f9-4129-b603-3e3c673eb2fc" providerId="AD" clId="Web-{F1FD4A8F-3B06-AD50-19D5-3003253D3680}" dt="2023-09-05T16:15:31.698" v="19"/>
          <ac:spMkLst>
            <pc:docMk/>
            <pc:sldMk cId="3497688190" sldId="261"/>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497688190" sldId="261"/>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173208234" sldId="262"/>
        </pc:sldMkLst>
        <pc:spChg chg="mod ord">
          <ac:chgData name="Tran Anh Dat" userId="S::dat.trananh@tlu.edu.vn::5d9568cc-65f9-4129-b603-3e3c673eb2fc" providerId="AD" clId="Web-{F1FD4A8F-3B06-AD50-19D5-3003253D3680}" dt="2023-09-05T16:15:31.698" v="19"/>
          <ac:spMkLst>
            <pc:docMk/>
            <pc:sldMk cId="173208234" sldId="262"/>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173208234" sldId="262"/>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665263422" sldId="263"/>
        </pc:sldMkLst>
        <pc:spChg chg="mod ord">
          <ac:chgData name="Tran Anh Dat" userId="S::dat.trananh@tlu.edu.vn::5d9568cc-65f9-4129-b603-3e3c673eb2fc" providerId="AD" clId="Web-{F1FD4A8F-3B06-AD50-19D5-3003253D3680}" dt="2023-09-05T16:15:31.698" v="19"/>
          <ac:spMkLst>
            <pc:docMk/>
            <pc:sldMk cId="3665263422" sldId="263"/>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665263422" sldId="263"/>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1916153493" sldId="264"/>
        </pc:sldMkLst>
        <pc:spChg chg="mod ord">
          <ac:chgData name="Tran Anh Dat" userId="S::dat.trananh@tlu.edu.vn::5d9568cc-65f9-4129-b603-3e3c673eb2fc" providerId="AD" clId="Web-{F1FD4A8F-3B06-AD50-19D5-3003253D3680}" dt="2023-09-05T16:15:31.698" v="19"/>
          <ac:spMkLst>
            <pc:docMk/>
            <pc:sldMk cId="1916153493" sldId="264"/>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1916153493" sldId="264"/>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33930636" sldId="265"/>
        </pc:sldMkLst>
        <pc:spChg chg="mod ord">
          <ac:chgData name="Tran Anh Dat" userId="S::dat.trananh@tlu.edu.vn::5d9568cc-65f9-4129-b603-3e3c673eb2fc" providerId="AD" clId="Web-{F1FD4A8F-3B06-AD50-19D5-3003253D3680}" dt="2023-09-05T16:15:31.698" v="19"/>
          <ac:spMkLst>
            <pc:docMk/>
            <pc:sldMk cId="333930636" sldId="265"/>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33930636" sldId="265"/>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2078494904" sldId="267"/>
        </pc:sldMkLst>
        <pc:spChg chg="mod ord">
          <ac:chgData name="Tran Anh Dat" userId="S::dat.trananh@tlu.edu.vn::5d9568cc-65f9-4129-b603-3e3c673eb2fc" providerId="AD" clId="Web-{F1FD4A8F-3B06-AD50-19D5-3003253D3680}" dt="2023-09-05T16:15:31.698" v="19"/>
          <ac:spMkLst>
            <pc:docMk/>
            <pc:sldMk cId="2078494904" sldId="267"/>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2078494904" sldId="267"/>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773141411" sldId="268"/>
        </pc:sldMkLst>
        <pc:spChg chg="mod ord">
          <ac:chgData name="Tran Anh Dat" userId="S::dat.trananh@tlu.edu.vn::5d9568cc-65f9-4129-b603-3e3c673eb2fc" providerId="AD" clId="Web-{F1FD4A8F-3B06-AD50-19D5-3003253D3680}" dt="2023-09-05T16:15:31.698" v="19"/>
          <ac:spMkLst>
            <pc:docMk/>
            <pc:sldMk cId="3773141411" sldId="268"/>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773141411" sldId="268"/>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1449407342" sldId="269"/>
        </pc:sldMkLst>
        <pc:spChg chg="mod ord">
          <ac:chgData name="Tran Anh Dat" userId="S::dat.trananh@tlu.edu.vn::5d9568cc-65f9-4129-b603-3e3c673eb2fc" providerId="AD" clId="Web-{F1FD4A8F-3B06-AD50-19D5-3003253D3680}" dt="2023-09-05T16:15:31.698" v="19"/>
          <ac:spMkLst>
            <pc:docMk/>
            <pc:sldMk cId="1449407342" sldId="269"/>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1449407342" sldId="269"/>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284010076" sldId="270"/>
        </pc:sldMkLst>
        <pc:spChg chg="mod ord">
          <ac:chgData name="Tran Anh Dat" userId="S::dat.trananh@tlu.edu.vn::5d9568cc-65f9-4129-b603-3e3c673eb2fc" providerId="AD" clId="Web-{F1FD4A8F-3B06-AD50-19D5-3003253D3680}" dt="2023-09-05T16:15:31.698" v="19"/>
          <ac:spMkLst>
            <pc:docMk/>
            <pc:sldMk cId="3284010076" sldId="270"/>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284010076" sldId="270"/>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880210043" sldId="271"/>
        </pc:sldMkLst>
        <pc:spChg chg="mod ord">
          <ac:chgData name="Tran Anh Dat" userId="S::dat.trananh@tlu.edu.vn::5d9568cc-65f9-4129-b603-3e3c673eb2fc" providerId="AD" clId="Web-{F1FD4A8F-3B06-AD50-19D5-3003253D3680}" dt="2023-09-05T16:15:31.698" v="19"/>
          <ac:spMkLst>
            <pc:docMk/>
            <pc:sldMk cId="880210043" sldId="271"/>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880210043" sldId="271"/>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67612899" sldId="272"/>
        </pc:sldMkLst>
        <pc:spChg chg="mod ord">
          <ac:chgData name="Tran Anh Dat" userId="S::dat.trananh@tlu.edu.vn::5d9568cc-65f9-4129-b603-3e3c673eb2fc" providerId="AD" clId="Web-{F1FD4A8F-3B06-AD50-19D5-3003253D3680}" dt="2023-09-05T16:15:31.698" v="19"/>
          <ac:spMkLst>
            <pc:docMk/>
            <pc:sldMk cId="367612899" sldId="272"/>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67612899" sldId="272"/>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2280997258" sldId="273"/>
        </pc:sldMkLst>
        <pc:spChg chg="mod ord">
          <ac:chgData name="Tran Anh Dat" userId="S::dat.trananh@tlu.edu.vn::5d9568cc-65f9-4129-b603-3e3c673eb2fc" providerId="AD" clId="Web-{F1FD4A8F-3B06-AD50-19D5-3003253D3680}" dt="2023-09-05T16:15:31.698" v="19"/>
          <ac:spMkLst>
            <pc:docMk/>
            <pc:sldMk cId="2280997258" sldId="273"/>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2280997258" sldId="273"/>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1640088026" sldId="274"/>
        </pc:sldMkLst>
        <pc:spChg chg="mod ord">
          <ac:chgData name="Tran Anh Dat" userId="S::dat.trananh@tlu.edu.vn::5d9568cc-65f9-4129-b603-3e3c673eb2fc" providerId="AD" clId="Web-{F1FD4A8F-3B06-AD50-19D5-3003253D3680}" dt="2023-09-05T16:15:31.698" v="19"/>
          <ac:spMkLst>
            <pc:docMk/>
            <pc:sldMk cId="1640088026" sldId="274"/>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1640088026" sldId="274"/>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3698718993" sldId="275"/>
        </pc:sldMkLst>
        <pc:spChg chg="mod ord">
          <ac:chgData name="Tran Anh Dat" userId="S::dat.trananh@tlu.edu.vn::5d9568cc-65f9-4129-b603-3e3c673eb2fc" providerId="AD" clId="Web-{F1FD4A8F-3B06-AD50-19D5-3003253D3680}" dt="2023-09-05T16:15:31.698" v="19"/>
          <ac:spMkLst>
            <pc:docMk/>
            <pc:sldMk cId="3698718993" sldId="275"/>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3698718993" sldId="275"/>
            <ac:spMk id="3" creationId="{00000000-0000-0000-0000-000000000000}"/>
          </ac:spMkLst>
        </pc:spChg>
      </pc:sldChg>
      <pc:sldChg chg="modSp mod modClrScheme chgLayout">
        <pc:chgData name="Tran Anh Dat" userId="S::dat.trananh@tlu.edu.vn::5d9568cc-65f9-4129-b603-3e3c673eb2fc" providerId="AD" clId="Web-{F1FD4A8F-3B06-AD50-19D5-3003253D3680}" dt="2023-09-05T16:15:31.698" v="19"/>
        <pc:sldMkLst>
          <pc:docMk/>
          <pc:sldMk cId="2294238981" sldId="276"/>
        </pc:sldMkLst>
        <pc:spChg chg="mod ord">
          <ac:chgData name="Tran Anh Dat" userId="S::dat.trananh@tlu.edu.vn::5d9568cc-65f9-4129-b603-3e3c673eb2fc" providerId="AD" clId="Web-{F1FD4A8F-3B06-AD50-19D5-3003253D3680}" dt="2023-09-05T16:15:31.698" v="19"/>
          <ac:spMkLst>
            <pc:docMk/>
            <pc:sldMk cId="2294238981" sldId="276"/>
            <ac:spMk id="2" creationId="{00000000-0000-0000-0000-000000000000}"/>
          </ac:spMkLst>
        </pc:spChg>
        <pc:graphicFrameChg chg="mod ord">
          <ac:chgData name="Tran Anh Dat" userId="S::dat.trananh@tlu.edu.vn::5d9568cc-65f9-4129-b603-3e3c673eb2fc" providerId="AD" clId="Web-{F1FD4A8F-3B06-AD50-19D5-3003253D3680}" dt="2023-09-05T16:15:31.698" v="19"/>
          <ac:graphicFrameMkLst>
            <pc:docMk/>
            <pc:sldMk cId="2294238981" sldId="276"/>
            <ac:graphicFrameMk id="4" creationId="{00000000-0000-0000-0000-000000000000}"/>
          </ac:graphicFrameMkLst>
        </pc:graphicFrameChg>
      </pc:sldChg>
      <pc:sldChg chg="modSp del mod modClrScheme chgLayout">
        <pc:chgData name="Tran Anh Dat" userId="S::dat.trananh@tlu.edu.vn::5d9568cc-65f9-4129-b603-3e3c673eb2fc" providerId="AD" clId="Web-{F1FD4A8F-3B06-AD50-19D5-3003253D3680}" dt="2023-09-05T16:15:57.948" v="23"/>
        <pc:sldMkLst>
          <pc:docMk/>
          <pc:sldMk cId="1198760392" sldId="605"/>
        </pc:sldMkLst>
        <pc:spChg chg="mod ord">
          <ac:chgData name="Tran Anh Dat" userId="S::dat.trananh@tlu.edu.vn::5d9568cc-65f9-4129-b603-3e3c673eb2fc" providerId="AD" clId="Web-{F1FD4A8F-3B06-AD50-19D5-3003253D3680}" dt="2023-09-05T16:15:31.698" v="19"/>
          <ac:spMkLst>
            <pc:docMk/>
            <pc:sldMk cId="1198760392" sldId="605"/>
            <ac:spMk id="3075" creationId="{00000000-0000-0000-0000-000000000000}"/>
          </ac:spMkLst>
        </pc:spChg>
      </pc:sldChg>
      <pc:sldChg chg="modSp del mod modClrScheme chgLayout">
        <pc:chgData name="Tran Anh Dat" userId="S::dat.trananh@tlu.edu.vn::5d9568cc-65f9-4129-b603-3e3c673eb2fc" providerId="AD" clId="Web-{F1FD4A8F-3B06-AD50-19D5-3003253D3680}" dt="2023-09-05T16:15:55.558" v="22"/>
        <pc:sldMkLst>
          <pc:docMk/>
          <pc:sldMk cId="563202794" sldId="783"/>
        </pc:sldMkLst>
        <pc:spChg chg="mod ord">
          <ac:chgData name="Tran Anh Dat" userId="S::dat.trananh@tlu.edu.vn::5d9568cc-65f9-4129-b603-3e3c673eb2fc" providerId="AD" clId="Web-{F1FD4A8F-3B06-AD50-19D5-3003253D3680}" dt="2023-09-05T16:15:31.698" v="19"/>
          <ac:spMkLst>
            <pc:docMk/>
            <pc:sldMk cId="563202794" sldId="783"/>
            <ac:spMk id="4" creationId="{5BD5034C-B894-4CCF-AC06-A885B85E2B89}"/>
          </ac:spMkLst>
        </pc:spChg>
      </pc:sldChg>
      <pc:sldChg chg="modSp mod modClrScheme chgLayout">
        <pc:chgData name="Tran Anh Dat" userId="S::dat.trananh@tlu.edu.vn::5d9568cc-65f9-4129-b603-3e3c673eb2fc" providerId="AD" clId="Web-{F1FD4A8F-3B06-AD50-19D5-3003253D3680}" dt="2023-09-05T16:15:31.698" v="19"/>
        <pc:sldMkLst>
          <pc:docMk/>
          <pc:sldMk cId="1223516764" sldId="784"/>
        </pc:sldMkLst>
        <pc:spChg chg="mod ord">
          <ac:chgData name="Tran Anh Dat" userId="S::dat.trananh@tlu.edu.vn::5d9568cc-65f9-4129-b603-3e3c673eb2fc" providerId="AD" clId="Web-{F1FD4A8F-3B06-AD50-19D5-3003253D3680}" dt="2023-09-05T16:15:31.698" v="19"/>
          <ac:spMkLst>
            <pc:docMk/>
            <pc:sldMk cId="1223516764" sldId="784"/>
            <ac:spMk id="2" creationId="{00000000-0000-0000-0000-000000000000}"/>
          </ac:spMkLst>
        </pc:spChg>
        <pc:spChg chg="mod ord">
          <ac:chgData name="Tran Anh Dat" userId="S::dat.trananh@tlu.edu.vn::5d9568cc-65f9-4129-b603-3e3c673eb2fc" providerId="AD" clId="Web-{F1FD4A8F-3B06-AD50-19D5-3003253D3680}" dt="2023-09-05T16:15:31.698" v="19"/>
          <ac:spMkLst>
            <pc:docMk/>
            <pc:sldMk cId="1223516764" sldId="784"/>
            <ac:spMk id="3" creationId="{00000000-0000-0000-0000-000000000000}"/>
          </ac:spMkLst>
        </pc:spChg>
      </pc:sldChg>
      <pc:sldChg chg="add del replId">
        <pc:chgData name="Tran Anh Dat" userId="S::dat.trananh@tlu.edu.vn::5d9568cc-65f9-4129-b603-3e3c673eb2fc" providerId="AD" clId="Web-{F1FD4A8F-3B06-AD50-19D5-3003253D3680}" dt="2023-09-05T16:14:25.727" v="1"/>
        <pc:sldMkLst>
          <pc:docMk/>
          <pc:sldMk cId="630979821" sldId="785"/>
        </pc:sldMkLst>
      </pc:sldChg>
      <pc:sldChg chg="add">
        <pc:chgData name="Tran Anh Dat" userId="S::dat.trananh@tlu.edu.vn::5d9568cc-65f9-4129-b603-3e3c673eb2fc" providerId="AD" clId="Web-{F1FD4A8F-3B06-AD50-19D5-3003253D3680}" dt="2023-09-05T16:15:51.183" v="21"/>
        <pc:sldMkLst>
          <pc:docMk/>
          <pc:sldMk cId="2103427040" sldId="785"/>
        </pc:sldMkLst>
      </pc:sldChg>
      <pc:sldChg chg="addSp new del ord">
        <pc:chgData name="Tran Anh Dat" userId="S::dat.trananh@tlu.edu.vn::5d9568cc-65f9-4129-b603-3e3c673eb2fc" providerId="AD" clId="Web-{F1FD4A8F-3B06-AD50-19D5-3003253D3680}" dt="2023-09-05T16:14:53.774" v="14"/>
        <pc:sldMkLst>
          <pc:docMk/>
          <pc:sldMk cId="2284773462" sldId="785"/>
        </pc:sldMkLst>
        <pc:spChg chg="add">
          <ac:chgData name="Tran Anh Dat" userId="S::dat.trananh@tlu.edu.vn::5d9568cc-65f9-4129-b603-3e3c673eb2fc" providerId="AD" clId="Web-{F1FD4A8F-3B06-AD50-19D5-3003253D3680}" dt="2023-09-05T16:14:35.336" v="6"/>
          <ac:spMkLst>
            <pc:docMk/>
            <pc:sldMk cId="2284773462" sldId="785"/>
            <ac:spMk id="9" creationId="{B400BE54-CA1E-A194-3C44-BD38E2D80BBD}"/>
          </ac:spMkLst>
        </pc:spChg>
        <pc:spChg chg="add">
          <ac:chgData name="Tran Anh Dat" userId="S::dat.trananh@tlu.edu.vn::5d9568cc-65f9-4129-b603-3e3c673eb2fc" providerId="AD" clId="Web-{F1FD4A8F-3B06-AD50-19D5-3003253D3680}" dt="2023-09-05T16:14:35.352" v="7"/>
          <ac:spMkLst>
            <pc:docMk/>
            <pc:sldMk cId="2284773462" sldId="785"/>
            <ac:spMk id="11" creationId="{4F38FC5E-0CBC-14DD-C9A0-8ACEC10E4DAC}"/>
          </ac:spMkLst>
        </pc:spChg>
        <pc:spChg chg="add">
          <ac:chgData name="Tran Anh Dat" userId="S::dat.trananh@tlu.edu.vn::5d9568cc-65f9-4129-b603-3e3c673eb2fc" providerId="AD" clId="Web-{F1FD4A8F-3B06-AD50-19D5-3003253D3680}" dt="2023-09-05T16:14:35.368" v="8"/>
          <ac:spMkLst>
            <pc:docMk/>
            <pc:sldMk cId="2284773462" sldId="785"/>
            <ac:spMk id="13" creationId="{1DD5D89F-446C-B263-5B32-F4848338248E}"/>
          </ac:spMkLst>
        </pc:spChg>
        <pc:spChg chg="add">
          <ac:chgData name="Tran Anh Dat" userId="S::dat.trananh@tlu.edu.vn::5d9568cc-65f9-4129-b603-3e3c673eb2fc" providerId="AD" clId="Web-{F1FD4A8F-3B06-AD50-19D5-3003253D3680}" dt="2023-09-05T16:14:35.383" v="9"/>
          <ac:spMkLst>
            <pc:docMk/>
            <pc:sldMk cId="2284773462" sldId="785"/>
            <ac:spMk id="15" creationId="{EDCF3AF6-4ADF-5671-DB90-730247ED4C52}"/>
          </ac:spMkLst>
        </pc:spChg>
        <pc:grpChg chg="add">
          <ac:chgData name="Tran Anh Dat" userId="S::dat.trananh@tlu.edu.vn::5d9568cc-65f9-4129-b603-3e3c673eb2fc" providerId="AD" clId="Web-{F1FD4A8F-3B06-AD50-19D5-3003253D3680}" dt="2023-09-05T16:14:35.399" v="10"/>
          <ac:grpSpMkLst>
            <pc:docMk/>
            <pc:sldMk cId="2284773462" sldId="785"/>
            <ac:grpSpMk id="21" creationId="{065FDD5B-CA3D-84BB-46C3-B8354B2D6972}"/>
          </ac:grpSpMkLst>
        </pc:grpChg>
        <pc:picChg chg="add">
          <ac:chgData name="Tran Anh Dat" userId="S::dat.trananh@tlu.edu.vn::5d9568cc-65f9-4129-b603-3e3c673eb2fc" providerId="AD" clId="Web-{F1FD4A8F-3B06-AD50-19D5-3003253D3680}" dt="2023-09-05T16:14:35.321" v="4"/>
          <ac:picMkLst>
            <pc:docMk/>
            <pc:sldMk cId="2284773462" sldId="785"/>
            <ac:picMk id="5" creationId="{5F2C4188-F243-8E09-2C40-99A5EFBE13A2}"/>
          </ac:picMkLst>
        </pc:picChg>
        <pc:picChg chg="add">
          <ac:chgData name="Tran Anh Dat" userId="S::dat.trananh@tlu.edu.vn::5d9568cc-65f9-4129-b603-3e3c673eb2fc" providerId="AD" clId="Web-{F1FD4A8F-3B06-AD50-19D5-3003253D3680}" dt="2023-09-05T16:14:35.336" v="5"/>
          <ac:picMkLst>
            <pc:docMk/>
            <pc:sldMk cId="2284773462" sldId="785"/>
            <ac:picMk id="7" creationId="{46E54FDA-B47A-34B8-1C21-BC76531D7492}"/>
          </ac:picMkLst>
        </pc:picChg>
        <pc:picChg chg="add">
          <ac:chgData name="Tran Anh Dat" userId="S::dat.trananh@tlu.edu.vn::5d9568cc-65f9-4129-b603-3e3c673eb2fc" providerId="AD" clId="Web-{F1FD4A8F-3B06-AD50-19D5-3003253D3680}" dt="2023-09-05T16:14:35.414" v="11"/>
          <ac:picMkLst>
            <pc:docMk/>
            <pc:sldMk cId="2284773462" sldId="785"/>
            <ac:picMk id="23" creationId="{21650D54-9CA2-FDD0-1169-AF94F72BBCC8}"/>
          </ac:picMkLst>
        </pc:picChg>
        <pc:picChg chg="add">
          <ac:chgData name="Tran Anh Dat" userId="S::dat.trananh@tlu.edu.vn::5d9568cc-65f9-4129-b603-3e3c673eb2fc" providerId="AD" clId="Web-{F1FD4A8F-3B06-AD50-19D5-3003253D3680}" dt="2023-09-05T16:14:35.461" v="13"/>
          <ac:picMkLst>
            <pc:docMk/>
            <pc:sldMk cId="2284773462" sldId="785"/>
            <ac:picMk id="27" creationId="{10D41173-CE6D-568A-594A-752A170F727F}"/>
          </ac:picMkLst>
        </pc:picChg>
        <pc:cxnChg chg="add">
          <ac:chgData name="Tran Anh Dat" userId="S::dat.trananh@tlu.edu.vn::5d9568cc-65f9-4129-b603-3e3c673eb2fc" providerId="AD" clId="Web-{F1FD4A8F-3B06-AD50-19D5-3003253D3680}" dt="2023-09-05T16:14:35.430" v="12"/>
          <ac:cxnSpMkLst>
            <pc:docMk/>
            <pc:sldMk cId="2284773462" sldId="785"/>
            <ac:cxnSpMk id="25" creationId="{9E309476-2A94-98B6-5A71-365E2333EFB6}"/>
          </ac:cxnSpMkLst>
        </pc:cxnChg>
      </pc:sldChg>
      <pc:sldChg chg="modSp new del mod modClrScheme chgLayout">
        <pc:chgData name="Tran Anh Dat" userId="S::dat.trananh@tlu.edu.vn::5d9568cc-65f9-4129-b603-3e3c673eb2fc" providerId="AD" clId="Web-{F1FD4A8F-3B06-AD50-19D5-3003253D3680}" dt="2023-09-05T16:15:49.136" v="20"/>
        <pc:sldMkLst>
          <pc:docMk/>
          <pc:sldMk cId="4020178425" sldId="785"/>
        </pc:sldMkLst>
        <pc:spChg chg="mod ord">
          <ac:chgData name="Tran Anh Dat" userId="S::dat.trananh@tlu.edu.vn::5d9568cc-65f9-4129-b603-3e3c673eb2fc" providerId="AD" clId="Web-{F1FD4A8F-3B06-AD50-19D5-3003253D3680}" dt="2023-09-05T16:15:31.698" v="19"/>
          <ac:spMkLst>
            <pc:docMk/>
            <pc:sldMk cId="4020178425" sldId="785"/>
            <ac:spMk id="2" creationId="{7AEC4C62-B01B-9771-7615-1452D1651630}"/>
          </ac:spMkLst>
        </pc:spChg>
        <pc:spChg chg="mod ord">
          <ac:chgData name="Tran Anh Dat" userId="S::dat.trananh@tlu.edu.vn::5d9568cc-65f9-4129-b603-3e3c673eb2fc" providerId="AD" clId="Web-{F1FD4A8F-3B06-AD50-19D5-3003253D3680}" dt="2023-09-05T16:15:31.698" v="19"/>
          <ac:spMkLst>
            <pc:docMk/>
            <pc:sldMk cId="4020178425" sldId="785"/>
            <ac:spMk id="3" creationId="{3F084945-9EC0-2C02-C00A-EFD10054A6A4}"/>
          </ac:spMkLst>
        </pc:spChg>
        <pc:spChg chg="mod ord">
          <ac:chgData name="Tran Anh Dat" userId="S::dat.trananh@tlu.edu.vn::5d9568cc-65f9-4129-b603-3e3c673eb2fc" providerId="AD" clId="Web-{F1FD4A8F-3B06-AD50-19D5-3003253D3680}" dt="2023-09-05T16:15:31.698" v="19"/>
          <ac:spMkLst>
            <pc:docMk/>
            <pc:sldMk cId="4020178425" sldId="785"/>
            <ac:spMk id="4" creationId="{6F6BC749-F632-9216-4115-153275BE1DEF}"/>
          </ac:spMkLst>
        </pc:spChg>
      </pc:sldChg>
      <pc:sldMasterChg chg="add del addSldLayout delSldLayout">
        <pc:chgData name="Tran Anh Dat" userId="S::dat.trananh@tlu.edu.vn::5d9568cc-65f9-4129-b603-3e3c673eb2fc" providerId="AD" clId="Web-{F1FD4A8F-3B06-AD50-19D5-3003253D3680}" dt="2023-09-05T16:15:31.698" v="19"/>
        <pc:sldMasterMkLst>
          <pc:docMk/>
          <pc:sldMasterMk cId="2091561891" sldId="2147483660"/>
        </pc:sldMasterMkLst>
        <pc:sldLayoutChg chg="add del">
          <pc:chgData name="Tran Anh Dat" userId="S::dat.trananh@tlu.edu.vn::5d9568cc-65f9-4129-b603-3e3c673eb2fc" providerId="AD" clId="Web-{F1FD4A8F-3B06-AD50-19D5-3003253D3680}" dt="2023-09-05T16:15:31.698" v="19"/>
          <pc:sldLayoutMkLst>
            <pc:docMk/>
            <pc:sldMasterMk cId="2091561891" sldId="2147483660"/>
            <pc:sldLayoutMk cId="3909643379" sldId="2147483661"/>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2173637875" sldId="2147483662"/>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1688535145" sldId="2147483663"/>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3900745347" sldId="2147483664"/>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3599069358" sldId="2147483665"/>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3412456517" sldId="2147483666"/>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2655192743" sldId="2147483667"/>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1122667429" sldId="2147483668"/>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2478667427" sldId="2147483669"/>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3599610445" sldId="2147483670"/>
          </pc:sldLayoutMkLst>
        </pc:sldLayoutChg>
        <pc:sldLayoutChg chg="add del">
          <pc:chgData name="Tran Anh Dat" userId="S::dat.trananh@tlu.edu.vn::5d9568cc-65f9-4129-b603-3e3c673eb2fc" providerId="AD" clId="Web-{F1FD4A8F-3B06-AD50-19D5-3003253D3680}" dt="2023-09-05T16:15:31.698" v="19"/>
          <pc:sldLayoutMkLst>
            <pc:docMk/>
            <pc:sldMasterMk cId="2091561891" sldId="2147483660"/>
            <pc:sldLayoutMk cId="3008609649" sldId="2147483671"/>
          </pc:sldLayoutMkLst>
        </pc:sldLayoutChg>
      </pc:sldMasterChg>
      <pc:sldMasterChg chg="add del addSldLayout delSldLayout">
        <pc:chgData name="Tran Anh Dat" userId="S::dat.trananh@tlu.edu.vn::5d9568cc-65f9-4129-b603-3e3c673eb2fc" providerId="AD" clId="Web-{F1FD4A8F-3B06-AD50-19D5-3003253D3680}" dt="2023-09-05T16:15:31.698" v="19"/>
        <pc:sldMasterMkLst>
          <pc:docMk/>
          <pc:sldMasterMk cId="773279149" sldId="2147483672"/>
        </pc:sldMasterMkLst>
        <pc:sldLayoutChg chg="add del">
          <pc:chgData name="Tran Anh Dat" userId="S::dat.trananh@tlu.edu.vn::5d9568cc-65f9-4129-b603-3e3c673eb2fc" providerId="AD" clId="Web-{F1FD4A8F-3B06-AD50-19D5-3003253D3680}" dt="2023-09-05T16:15:31.698" v="19"/>
          <pc:sldLayoutMkLst>
            <pc:docMk/>
            <pc:sldMasterMk cId="773279149" sldId="2147483672"/>
            <pc:sldLayoutMk cId="680551001" sldId="2147483673"/>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802231097" sldId="2147483674"/>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3858748468" sldId="2147483675"/>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3330072995" sldId="2147483676"/>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3562714079" sldId="2147483677"/>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2195989643" sldId="2147483678"/>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3909095531" sldId="2147483679"/>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342074420" sldId="2147483680"/>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3833871708" sldId="2147483681"/>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2145885083" sldId="2147483682"/>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1243251956" sldId="2147483683"/>
          </pc:sldLayoutMkLst>
        </pc:sldLayoutChg>
        <pc:sldLayoutChg chg="add del">
          <pc:chgData name="Tran Anh Dat" userId="S::dat.trananh@tlu.edu.vn::5d9568cc-65f9-4129-b603-3e3c673eb2fc" providerId="AD" clId="Web-{F1FD4A8F-3B06-AD50-19D5-3003253D3680}" dt="2023-09-05T16:15:31.698" v="19"/>
          <pc:sldLayoutMkLst>
            <pc:docMk/>
            <pc:sldMasterMk cId="773279149" sldId="2147483672"/>
            <pc:sldLayoutMk cId="2207796341" sldId="2147483684"/>
          </pc:sldLayoutMkLst>
        </pc:sldLayoutChg>
      </pc:sldMasterChg>
      <pc:sldMasterChg chg="add del addSldLayout delSldLayout modSldLayout">
        <pc:chgData name="Tran Anh Dat" userId="S::dat.trananh@tlu.edu.vn::5d9568cc-65f9-4129-b603-3e3c673eb2fc" providerId="AD" clId="Web-{F1FD4A8F-3B06-AD50-19D5-3003253D3680}" dt="2023-09-05T16:15:31.698" v="19"/>
        <pc:sldMasterMkLst>
          <pc:docMk/>
          <pc:sldMasterMk cId="1660378477" sldId="2147483685"/>
        </pc:sldMasterMkLst>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1716723983" sldId="2147483686"/>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1278094367" sldId="2147483687"/>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3500354962" sldId="2147483688"/>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3040061880" sldId="2147483689"/>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1931999281" sldId="2147483690"/>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4032692852" sldId="2147483691"/>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2370542649" sldId="2147483692"/>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4117931066" sldId="2147483693"/>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1801366142" sldId="2147483694"/>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1711046588" sldId="2147483695"/>
          </pc:sldLayoutMkLst>
        </pc:sldLayoutChg>
        <pc:sldLayoutChg chg="add del mod replId">
          <pc:chgData name="Tran Anh Dat" userId="S::dat.trananh@tlu.edu.vn::5d9568cc-65f9-4129-b603-3e3c673eb2fc" providerId="AD" clId="Web-{F1FD4A8F-3B06-AD50-19D5-3003253D3680}" dt="2023-09-05T16:15:31.698" v="19"/>
          <pc:sldLayoutMkLst>
            <pc:docMk/>
            <pc:sldMasterMk cId="1660378477" sldId="2147483685"/>
            <pc:sldLayoutMk cId="3489500388"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04B1A-CC70-4C56-A6B1-F508ABC4D036}"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60EAE-E51A-48CC-81D6-FF35606988C4}" type="slidenum">
              <a:rPr lang="en-US" smtClean="0"/>
              <a:t>‹#›</a:t>
            </a:fld>
            <a:endParaRPr lang="en-US"/>
          </a:p>
        </p:txBody>
      </p:sp>
    </p:spTree>
    <p:extLst>
      <p:ext uri="{BB962C8B-B14F-4D97-AF65-F5344CB8AC3E}">
        <p14:creationId xmlns:p14="http://schemas.microsoft.com/office/powerpoint/2010/main" val="8197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sz="1200">
                <a:solidFill>
                  <a:srgbClr val="000000"/>
                </a:solidFill>
                <a:latin typeface="Times New Roman" panose="02020603050405020304" pitchFamily="18" charset="0"/>
              </a:defRPr>
            </a:lvl9pPr>
          </a:lstStyle>
          <a:p>
            <a:pPr marL="0" marR="0" lvl="0" indent="0" algn="r" defTabSz="449263" rtl="0" eaLnBrk="0" fontAlgn="base" latinLnBrk="0" hangingPunct="0">
              <a:lnSpc>
                <a:spcPct val="100000"/>
              </a:lnSpc>
              <a:spcBef>
                <a:spcPct val="0"/>
              </a:spcBef>
              <a:spcAft>
                <a:spcPct val="0"/>
              </a:spcAft>
              <a:buClrTx/>
              <a:buSzPct val="100000"/>
              <a:buFontTx/>
              <a:buNone/>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a:pPr>
            <a:fld id="{8B70573C-F39E-476A-9044-65F48CF2622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Lucida Sans Unicode" panose="020B0602030504020204" pitchFamily="34" charset="0"/>
              </a:rPr>
              <a:pPr marL="0" marR="0" lvl="0" indent="0" algn="r" defTabSz="449263" rtl="0" eaLnBrk="0" fontAlgn="base" latinLnBrk="0" hangingPunct="0">
                <a:lnSpc>
                  <a:spcPct val="100000"/>
                </a:lnSpc>
                <a:spcBef>
                  <a:spcPct val="0"/>
                </a:spcBef>
                <a:spcAft>
                  <a:spcPct val="0"/>
                </a:spcAft>
                <a:buClrTx/>
                <a:buSzPct val="100000"/>
                <a:buFontTx/>
                <a:buNone/>
                <a:tabLst>
                  <a:tab pos="0" algn="l"/>
                  <a:tab pos="473075" algn="l"/>
                  <a:tab pos="947738" algn="l"/>
                  <a:tab pos="1422400" algn="l"/>
                  <a:tab pos="1897063" algn="l"/>
                  <a:tab pos="2371725" algn="l"/>
                  <a:tab pos="2846388" algn="l"/>
                  <a:tab pos="3321050" algn="l"/>
                  <a:tab pos="3797300" algn="l"/>
                  <a:tab pos="4271963" algn="l"/>
                  <a:tab pos="4746625" algn="l"/>
                  <a:tab pos="5221288" algn="l"/>
                  <a:tab pos="5695950" algn="l"/>
                  <a:tab pos="6170613" algn="l"/>
                  <a:tab pos="6645275" algn="l"/>
                  <a:tab pos="7119938" algn="l"/>
                  <a:tab pos="7596188" algn="l"/>
                  <a:tab pos="8070850" algn="l"/>
                  <a:tab pos="8545513" algn="l"/>
                  <a:tab pos="9020175" algn="l"/>
                  <a:tab pos="9494838" algn="l"/>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Lucida Sans Unicode" panose="020B0602030504020204" pitchFamily="34" charset="0"/>
            </a:endParaRPr>
          </a:p>
        </p:txBody>
      </p:sp>
      <p:sp>
        <p:nvSpPr>
          <p:cNvPr id="6147" name="Rectangle 1"/>
          <p:cNvSpPr>
            <a:spLocks noGrp="1" noRot="1" noChangeAspect="1" noChangeArrowheads="1" noTextEdit="1"/>
          </p:cNvSpPr>
          <p:nvPr>
            <p:ph type="sldImg"/>
          </p:nvPr>
        </p:nvSpPr>
        <p:spPr>
          <a:xfrm>
            <a:off x="2362200" y="547688"/>
            <a:ext cx="4876800" cy="27432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p:cNvSpPr>
            <a:spLocks noGrp="1" noChangeArrowheads="1"/>
          </p:cNvSpPr>
          <p:nvPr>
            <p:ph type="body" idx="1"/>
          </p:nvPr>
        </p:nvSpPr>
        <p:spPr>
          <a:xfrm>
            <a:off x="960438" y="3475038"/>
            <a:ext cx="7680325" cy="3290887"/>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180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92FDCE86-72A8-4541-A706-7AD9E4B3F426}" type="slidenum">
              <a:rPr lang="en-US" altLang="en-US"/>
              <a:pPr>
                <a:defRPr/>
              </a:pPr>
              <a:t>‹#›</a:t>
            </a:fld>
            <a:endParaRPr lang="en-US" altLang="en-US"/>
          </a:p>
        </p:txBody>
      </p:sp>
    </p:spTree>
    <p:extLst>
      <p:ext uri="{BB962C8B-B14F-4D97-AF65-F5344CB8AC3E}">
        <p14:creationId xmlns:p14="http://schemas.microsoft.com/office/powerpoint/2010/main" val="390964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C4E12CCC-7EE4-4984-B2D8-3DFEF3B50CE4}" type="slidenum">
              <a:rPr lang="en-US" altLang="en-US"/>
              <a:pPr>
                <a:defRPr/>
              </a:pPr>
              <a:t>‹#›</a:t>
            </a:fld>
            <a:endParaRPr lang="en-US" altLang="en-US"/>
          </a:p>
        </p:txBody>
      </p:sp>
    </p:spTree>
    <p:extLst>
      <p:ext uri="{BB962C8B-B14F-4D97-AF65-F5344CB8AC3E}">
        <p14:creationId xmlns:p14="http://schemas.microsoft.com/office/powerpoint/2010/main" val="35996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212726"/>
            <a:ext cx="2599267" cy="59166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5" y="212726"/>
            <a:ext cx="7598833" cy="59166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99A8570-8712-45A5-AA56-F6F237E6DAB8}" type="slidenum">
              <a:rPr lang="en-US" altLang="en-US"/>
              <a:pPr>
                <a:defRPr/>
              </a:pPr>
              <a:t>‹#›</a:t>
            </a:fld>
            <a:endParaRPr lang="en-US" altLang="en-US"/>
          </a:p>
        </p:txBody>
      </p:sp>
    </p:spTree>
    <p:extLst>
      <p:ext uri="{BB962C8B-B14F-4D97-AF65-F5344CB8AC3E}">
        <p14:creationId xmlns:p14="http://schemas.microsoft.com/office/powerpoint/2010/main" val="300860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fr-FR"/>
          </a:p>
        </p:txBody>
      </p:sp>
      <p:sp>
        <p:nvSpPr>
          <p:cNvPr id="7" name="Slide Number Placeholder 5">
            <a:extLst>
              <a:ext uri="{FF2B5EF4-FFF2-40B4-BE49-F238E27FC236}">
                <a16:creationId xmlns:a16="http://schemas.microsoft.com/office/drawing/2014/main" id="{18029187-7B94-4E8A-8893-E46C774D6FE5}"/>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68055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27562"/>
            <a:ext cx="10972800" cy="582038"/>
          </a:xfrm>
        </p:spPr>
        <p:txBody>
          <a:bodyPr/>
          <a:lstStyle>
            <a:lvl1pPr>
              <a:defRPr sz="1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8" name="Slide Number Placeholder 5">
            <a:extLst>
              <a:ext uri="{FF2B5EF4-FFF2-40B4-BE49-F238E27FC236}">
                <a16:creationId xmlns:a16="http://schemas.microsoft.com/office/drawing/2014/main" id="{D02C8C9F-CF6E-4144-A609-0D523EDF2C47}"/>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802231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3000" b="1" cap="all"/>
            </a:lvl1pPr>
          </a:lstStyle>
          <a:p>
            <a:r>
              <a:rPr lang="en-US"/>
              <a:t>Click to edit Master title style</a:t>
            </a:r>
            <a:endParaRPr lang="fr-F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ABB6BFAD-F678-4C9C-8F41-7A619DD75B9B}"/>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385874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609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6"/>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Slide Number Placeholder 5">
            <a:extLst>
              <a:ext uri="{FF2B5EF4-FFF2-40B4-BE49-F238E27FC236}">
                <a16:creationId xmlns:a16="http://schemas.microsoft.com/office/drawing/2014/main" id="{9AD2A1FD-1D03-4637-8815-DF191172A55A}"/>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3330072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11" name="Slide Number Placeholder 5">
            <a:extLst>
              <a:ext uri="{FF2B5EF4-FFF2-40B4-BE49-F238E27FC236}">
                <a16:creationId xmlns:a16="http://schemas.microsoft.com/office/drawing/2014/main" id="{84D6FDFF-E4E6-481E-9026-A712693866C6}"/>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3562714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7" name="Slide Number Placeholder 5">
            <a:extLst>
              <a:ext uri="{FF2B5EF4-FFF2-40B4-BE49-F238E27FC236}">
                <a16:creationId xmlns:a16="http://schemas.microsoft.com/office/drawing/2014/main" id="{7896D4FD-F0E4-4719-95EC-7F85B7817D54}"/>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2195989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D6FE67-4BE6-43AB-B73C-6EDEE0FE7FB7}"/>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3909095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US"/>
              <a:t>Click to edit Master title style</a:t>
            </a:r>
            <a:endParaRPr lang="fr-FR"/>
          </a:p>
        </p:txBody>
      </p:sp>
      <p:sp>
        <p:nvSpPr>
          <p:cNvPr id="3" name="Content Placeholder 2"/>
          <p:cNvSpPr>
            <a:spLocks noGrp="1"/>
          </p:cNvSpPr>
          <p:nvPr>
            <p:ph idx="1"/>
          </p:nvPr>
        </p:nvSpPr>
        <p:spPr>
          <a:xfrm>
            <a:off x="4766733" y="273057"/>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Slide Number Placeholder 5">
            <a:extLst>
              <a:ext uri="{FF2B5EF4-FFF2-40B4-BE49-F238E27FC236}">
                <a16:creationId xmlns:a16="http://schemas.microsoft.com/office/drawing/2014/main" id="{64F8ADFB-B613-4847-811B-E0A939B62FAA}"/>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34207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7DC432CE-D1BC-42AF-AF74-886F18A4D961}" type="slidenum">
              <a:rPr lang="en-US" altLang="en-US"/>
              <a:pPr>
                <a:defRPr/>
              </a:pPr>
              <a:t>‹#›</a:t>
            </a:fld>
            <a:endParaRPr lang="en-US" altLang="en-US"/>
          </a:p>
        </p:txBody>
      </p:sp>
    </p:spTree>
    <p:extLst>
      <p:ext uri="{BB962C8B-B14F-4D97-AF65-F5344CB8AC3E}">
        <p14:creationId xmlns:p14="http://schemas.microsoft.com/office/powerpoint/2010/main" val="2173637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endParaRPr lang="fr-F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Slide Number Placeholder 5">
            <a:extLst>
              <a:ext uri="{FF2B5EF4-FFF2-40B4-BE49-F238E27FC236}">
                <a16:creationId xmlns:a16="http://schemas.microsoft.com/office/drawing/2014/main" id="{6AAEEB19-B780-4D3D-B6C4-EB10B4E2B824}"/>
              </a:ext>
            </a:extLst>
          </p:cNvPr>
          <p:cNvSpPr>
            <a:spLocks noGrp="1"/>
          </p:cNvSpPr>
          <p:nvPr>
            <p:ph type="sldNum" sz="quarter" idx="12"/>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Tree>
    <p:extLst>
      <p:ext uri="{BB962C8B-B14F-4D97-AF65-F5344CB8AC3E}">
        <p14:creationId xmlns:p14="http://schemas.microsoft.com/office/powerpoint/2010/main" val="3833871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16:creationId xmlns:a16="http://schemas.microsoft.com/office/drawing/2014/main" id="{C65D564A-D7DC-4F26-9D2A-EE17AA258DC4}"/>
              </a:ext>
            </a:extLst>
          </p:cNvPr>
          <p:cNvSpPr>
            <a:spLocks noGrp="1"/>
          </p:cNvSpPr>
          <p:nvPr>
            <p:ph type="sldNum" sz="quarter" idx="4"/>
          </p:nvPr>
        </p:nvSpPr>
        <p:spPr>
          <a:xfrm>
            <a:off x="11582400" y="6477007"/>
            <a:ext cx="609600" cy="381001"/>
          </a:xfrm>
          <a:prstGeom prst="rect">
            <a:avLst/>
          </a:prstGeom>
          <a:solidFill>
            <a:schemeClr val="bg1"/>
          </a:solidFill>
        </p:spPr>
        <p:txBody>
          <a:bodyPr vert="horz" lIns="91440" tIns="45720" rIns="91440" bIns="45720" rtlCol="0" anchor="ctr"/>
          <a:lstStyle>
            <a:lvl1pPr>
              <a:defRPr lang="en-US" sz="1400" i="0" smtClean="0">
                <a:solidFill>
                  <a:srgbClr val="C00000"/>
                </a:solidFill>
                <a:latin typeface="Candara" panose="020E0502030303020204" pitchFamily="34" charset="0"/>
              </a:defRPr>
            </a:lvl1pPr>
          </a:lstStyle>
          <a:p>
            <a:pPr algn="ctr"/>
            <a:fld id="{A4FFAA1D-E748-43DF-BC36-D39DD07E3BBB}" type="slidenum">
              <a:rPr lang="en-US" smtClean="0"/>
              <a:pPr algn="ctr"/>
              <a:t>‹#›</a:t>
            </a:fld>
            <a:endParaRPr lang="en-US"/>
          </a:p>
        </p:txBody>
      </p:sp>
    </p:spTree>
    <p:extLst>
      <p:ext uri="{BB962C8B-B14F-4D97-AF65-F5344CB8AC3E}">
        <p14:creationId xmlns:p14="http://schemas.microsoft.com/office/powerpoint/2010/main" val="2145885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a:xfrm>
            <a:off x="609600" y="6356357"/>
            <a:ext cx="2844800" cy="365125"/>
          </a:xfrm>
          <a:prstGeom prst="rect">
            <a:avLst/>
          </a:prstGeom>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a:xfrm>
            <a:off x="4165600" y="6356357"/>
            <a:ext cx="3860800" cy="365125"/>
          </a:xfrm>
          <a:prstGeom prst="rect">
            <a:avLst/>
          </a:prstGeom>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16:creationId xmlns:a16="http://schemas.microsoft.com/office/drawing/2014/main" id="{E87D19B4-DC37-4DE0-9F4F-01383CBE1D11}"/>
              </a:ext>
            </a:extLst>
          </p:cNvPr>
          <p:cNvSpPr>
            <a:spLocks noGrp="1"/>
          </p:cNvSpPr>
          <p:nvPr>
            <p:ph type="sldNum" sz="quarter" idx="4"/>
          </p:nvPr>
        </p:nvSpPr>
        <p:spPr>
          <a:xfrm>
            <a:off x="11582400" y="6477007"/>
            <a:ext cx="609600" cy="381001"/>
          </a:xfrm>
          <a:prstGeom prst="rect">
            <a:avLst/>
          </a:prstGeom>
          <a:solidFill>
            <a:schemeClr val="bg1"/>
          </a:solidFill>
        </p:spPr>
        <p:txBody>
          <a:bodyPr vert="horz" lIns="91440" tIns="45720" rIns="91440" bIns="45720" rtlCol="0" anchor="ctr"/>
          <a:lstStyle>
            <a:lvl1pPr>
              <a:defRPr lang="en-US" sz="1400" i="0" smtClean="0">
                <a:solidFill>
                  <a:srgbClr val="C00000"/>
                </a:solidFill>
                <a:latin typeface="Candara" panose="020E0502030303020204" pitchFamily="34" charset="0"/>
              </a:defRPr>
            </a:lvl1pPr>
          </a:lstStyle>
          <a:p>
            <a:pPr algn="ctr"/>
            <a:fld id="{A4FFAA1D-E748-43DF-BC36-D39DD07E3BBB}" type="slidenum">
              <a:rPr lang="en-US" smtClean="0"/>
              <a:pPr algn="ctr"/>
              <a:t>‹#›</a:t>
            </a:fld>
            <a:endParaRPr lang="en-US"/>
          </a:p>
        </p:txBody>
      </p:sp>
    </p:spTree>
    <p:extLst>
      <p:ext uri="{BB962C8B-B14F-4D97-AF65-F5344CB8AC3E}">
        <p14:creationId xmlns:p14="http://schemas.microsoft.com/office/powerpoint/2010/main" val="1243251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3"/>
          <p:cNvSpPr>
            <a:spLocks noGrp="1"/>
          </p:cNvSpPr>
          <p:nvPr>
            <p:ph type="dt" sz="half" idx="10"/>
          </p:nvPr>
        </p:nvSpPr>
        <p:spPr>
          <a:xfrm>
            <a:off x="609600" y="6356357"/>
            <a:ext cx="2844800" cy="365125"/>
          </a:xfrm>
          <a:prstGeom prst="rect">
            <a:avLst/>
          </a:prstGeom>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a:xfrm>
            <a:off x="4165600" y="6356357"/>
            <a:ext cx="3860800" cy="365125"/>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FC6DF517-DEF3-4A21-93C1-E52A7F346D97}"/>
              </a:ext>
            </a:extLst>
          </p:cNvPr>
          <p:cNvSpPr>
            <a:spLocks noGrp="1"/>
          </p:cNvSpPr>
          <p:nvPr>
            <p:ph type="sldNum" sz="quarter" idx="4"/>
          </p:nvPr>
        </p:nvSpPr>
        <p:spPr>
          <a:xfrm>
            <a:off x="11582400" y="6477007"/>
            <a:ext cx="609600" cy="381001"/>
          </a:xfrm>
          <a:prstGeom prst="rect">
            <a:avLst/>
          </a:prstGeom>
          <a:solidFill>
            <a:schemeClr val="bg1"/>
          </a:solidFill>
        </p:spPr>
        <p:txBody>
          <a:bodyPr vert="horz" lIns="91440" tIns="45720" rIns="91440" bIns="45720" rtlCol="0" anchor="ctr"/>
          <a:lstStyle>
            <a:lvl1pPr>
              <a:defRPr lang="en-US" sz="1400" i="0" smtClean="0">
                <a:solidFill>
                  <a:srgbClr val="C00000"/>
                </a:solidFill>
                <a:latin typeface="Candara" panose="020E0502030303020204" pitchFamily="34" charset="0"/>
              </a:defRPr>
            </a:lvl1pPr>
          </a:lstStyle>
          <a:p>
            <a:pPr algn="ctr"/>
            <a:fld id="{A4FFAA1D-E748-43DF-BC36-D39DD07E3BBB}" type="slidenum">
              <a:rPr lang="en-US" smtClean="0"/>
              <a:pPr algn="ctr"/>
              <a:t>‹#›</a:t>
            </a:fld>
            <a:endParaRPr lang="en-US"/>
          </a:p>
        </p:txBody>
      </p:sp>
    </p:spTree>
    <p:extLst>
      <p:ext uri="{BB962C8B-B14F-4D97-AF65-F5344CB8AC3E}">
        <p14:creationId xmlns:p14="http://schemas.microsoft.com/office/powerpoint/2010/main" val="220779634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idx="10"/>
          </p:nvPr>
        </p:nvSpPr>
        <p:spPr>
          <a:ln/>
        </p:spPr>
        <p:txBody>
          <a:bodyPr/>
          <a:lstStyle>
            <a:lvl1pPr>
              <a:defRPr/>
            </a:lvl1pPr>
          </a:lstStyle>
          <a:p>
            <a:pPr>
              <a:defRPr/>
            </a:pPr>
            <a:endParaRPr lang="en-US" altLang="en-US"/>
          </a:p>
        </p:txBody>
      </p:sp>
      <p:sp>
        <p:nvSpPr>
          <p:cNvPr id="5" name="Rectangle 11"/>
          <p:cNvSpPr>
            <a:spLocks noGrp="1" noChangeArrowheads="1"/>
          </p:cNvSpPr>
          <p:nvPr>
            <p:ph type="ftr" idx="11"/>
          </p:nvPr>
        </p:nvSpPr>
        <p:spPr>
          <a:ln/>
        </p:spPr>
        <p:txBody>
          <a:bodyPr/>
          <a:lstStyle>
            <a:lvl1pPr>
              <a:defRPr/>
            </a:lvl1pPr>
          </a:lstStyle>
          <a:p>
            <a:pPr>
              <a:defRPr/>
            </a:pPr>
            <a:endParaRPr lang="en-US" altLang="en-US"/>
          </a:p>
        </p:txBody>
      </p:sp>
      <p:sp>
        <p:nvSpPr>
          <p:cNvPr id="6" name="Rectangle 12"/>
          <p:cNvSpPr>
            <a:spLocks noGrp="1" noChangeArrowheads="1"/>
          </p:cNvSpPr>
          <p:nvPr>
            <p:ph type="sldNum" idx="12"/>
          </p:nvPr>
        </p:nvSpPr>
        <p:spPr>
          <a:ln/>
        </p:spPr>
        <p:txBody>
          <a:bodyPr/>
          <a:lstStyle>
            <a:lvl1pPr>
              <a:defRPr/>
            </a:lvl1pPr>
          </a:lstStyle>
          <a:p>
            <a:pPr>
              <a:defRPr/>
            </a:pPr>
            <a:fld id="{1AABC09D-CFBF-468E-B5BE-C66C8E949DEB}" type="slidenum">
              <a:rPr lang="en-US" altLang="en-US"/>
              <a:pPr>
                <a:defRPr/>
              </a:pPr>
              <a:t>‹#›</a:t>
            </a:fld>
            <a:endParaRPr lang="en-US" altLang="en-US"/>
          </a:p>
        </p:txBody>
      </p:sp>
    </p:spTree>
    <p:extLst>
      <p:ext uri="{BB962C8B-B14F-4D97-AF65-F5344CB8AC3E}">
        <p14:creationId xmlns:p14="http://schemas.microsoft.com/office/powerpoint/2010/main" val="168853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7788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1" y="2017713"/>
            <a:ext cx="5077884"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5391BFEB-E303-441B-ACFD-B2E79281377A}" type="slidenum">
              <a:rPr lang="en-US" altLang="en-US"/>
              <a:pPr>
                <a:defRPr/>
              </a:pPr>
              <a:t>‹#›</a:t>
            </a:fld>
            <a:endParaRPr lang="en-US" altLang="en-US"/>
          </a:p>
        </p:txBody>
      </p:sp>
    </p:spTree>
    <p:extLst>
      <p:ext uri="{BB962C8B-B14F-4D97-AF65-F5344CB8AC3E}">
        <p14:creationId xmlns:p14="http://schemas.microsoft.com/office/powerpoint/2010/main" val="390074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idx="10"/>
          </p:nvPr>
        </p:nvSpPr>
        <p:spPr>
          <a:ln/>
        </p:spPr>
        <p:txBody>
          <a:bodyPr/>
          <a:lstStyle>
            <a:lvl1pPr>
              <a:defRPr/>
            </a:lvl1pPr>
          </a:lstStyle>
          <a:p>
            <a:pPr>
              <a:defRPr/>
            </a:pPr>
            <a:endParaRPr lang="en-US" altLang="en-US"/>
          </a:p>
        </p:txBody>
      </p:sp>
      <p:sp>
        <p:nvSpPr>
          <p:cNvPr id="8" name="Rectangle 11"/>
          <p:cNvSpPr>
            <a:spLocks noGrp="1" noChangeArrowheads="1"/>
          </p:cNvSpPr>
          <p:nvPr>
            <p:ph type="ftr" idx="11"/>
          </p:nvPr>
        </p:nvSpPr>
        <p:spPr>
          <a:ln/>
        </p:spPr>
        <p:txBody>
          <a:bodyPr/>
          <a:lstStyle>
            <a:lvl1pPr>
              <a:defRPr/>
            </a:lvl1pPr>
          </a:lstStyle>
          <a:p>
            <a:pPr>
              <a:defRPr/>
            </a:pPr>
            <a:endParaRPr lang="en-US" altLang="en-US"/>
          </a:p>
        </p:txBody>
      </p:sp>
      <p:sp>
        <p:nvSpPr>
          <p:cNvPr id="9" name="Rectangle 12"/>
          <p:cNvSpPr>
            <a:spLocks noGrp="1" noChangeArrowheads="1"/>
          </p:cNvSpPr>
          <p:nvPr>
            <p:ph type="sldNum" idx="12"/>
          </p:nvPr>
        </p:nvSpPr>
        <p:spPr>
          <a:ln/>
        </p:spPr>
        <p:txBody>
          <a:bodyPr/>
          <a:lstStyle>
            <a:lvl1pPr>
              <a:defRPr/>
            </a:lvl1pPr>
          </a:lstStyle>
          <a:p>
            <a:pPr>
              <a:defRPr/>
            </a:pPr>
            <a:fld id="{8C301D96-8C61-4CAB-B3A7-799D17AED8E9}" type="slidenum">
              <a:rPr lang="en-US" altLang="en-US"/>
              <a:pPr>
                <a:defRPr/>
              </a:pPr>
              <a:t>‹#›</a:t>
            </a:fld>
            <a:endParaRPr lang="en-US" altLang="en-US"/>
          </a:p>
        </p:txBody>
      </p:sp>
    </p:spTree>
    <p:extLst>
      <p:ext uri="{BB962C8B-B14F-4D97-AF65-F5344CB8AC3E}">
        <p14:creationId xmlns:p14="http://schemas.microsoft.com/office/powerpoint/2010/main" val="359906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idx="10"/>
          </p:nvPr>
        </p:nvSpPr>
        <p:spPr>
          <a:ln/>
        </p:spPr>
        <p:txBody>
          <a:bodyPr/>
          <a:lstStyle>
            <a:lvl1pPr>
              <a:defRPr/>
            </a:lvl1pPr>
          </a:lstStyle>
          <a:p>
            <a:pPr>
              <a:defRPr/>
            </a:pPr>
            <a:endParaRPr lang="en-US" altLang="en-US"/>
          </a:p>
        </p:txBody>
      </p:sp>
      <p:sp>
        <p:nvSpPr>
          <p:cNvPr id="4" name="Rectangle 11"/>
          <p:cNvSpPr>
            <a:spLocks noGrp="1" noChangeArrowheads="1"/>
          </p:cNvSpPr>
          <p:nvPr>
            <p:ph type="ftr" idx="11"/>
          </p:nvPr>
        </p:nvSpPr>
        <p:spPr>
          <a:ln/>
        </p:spPr>
        <p:txBody>
          <a:bodyPr/>
          <a:lstStyle>
            <a:lvl1pPr>
              <a:defRPr/>
            </a:lvl1pPr>
          </a:lstStyle>
          <a:p>
            <a:pPr>
              <a:defRPr/>
            </a:pPr>
            <a:endParaRPr lang="en-US" altLang="en-US"/>
          </a:p>
        </p:txBody>
      </p:sp>
      <p:sp>
        <p:nvSpPr>
          <p:cNvPr id="5" name="Rectangle 12"/>
          <p:cNvSpPr>
            <a:spLocks noGrp="1" noChangeArrowheads="1"/>
          </p:cNvSpPr>
          <p:nvPr>
            <p:ph type="sldNum" idx="12"/>
          </p:nvPr>
        </p:nvSpPr>
        <p:spPr>
          <a:ln/>
        </p:spPr>
        <p:txBody>
          <a:bodyPr/>
          <a:lstStyle>
            <a:lvl1pPr>
              <a:defRPr/>
            </a:lvl1pPr>
          </a:lstStyle>
          <a:p>
            <a:pPr>
              <a:defRPr/>
            </a:pPr>
            <a:fld id="{BDD1BDCC-247F-4D76-ADA1-F4275F7E224E}" type="slidenum">
              <a:rPr lang="en-US" altLang="en-US"/>
              <a:pPr>
                <a:defRPr/>
              </a:pPr>
              <a:t>‹#›</a:t>
            </a:fld>
            <a:endParaRPr lang="en-US" altLang="en-US"/>
          </a:p>
        </p:txBody>
      </p:sp>
    </p:spTree>
    <p:extLst>
      <p:ext uri="{BB962C8B-B14F-4D97-AF65-F5344CB8AC3E}">
        <p14:creationId xmlns:p14="http://schemas.microsoft.com/office/powerpoint/2010/main" val="34124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idx="10"/>
          </p:nvPr>
        </p:nvSpPr>
        <p:spPr>
          <a:ln/>
        </p:spPr>
        <p:txBody>
          <a:bodyPr/>
          <a:lstStyle>
            <a:lvl1pPr>
              <a:defRPr/>
            </a:lvl1pPr>
          </a:lstStyle>
          <a:p>
            <a:pPr>
              <a:defRPr/>
            </a:pPr>
            <a:endParaRPr lang="en-US" altLang="en-US"/>
          </a:p>
        </p:txBody>
      </p:sp>
      <p:sp>
        <p:nvSpPr>
          <p:cNvPr id="3" name="Rectangle 11"/>
          <p:cNvSpPr>
            <a:spLocks noGrp="1" noChangeArrowheads="1"/>
          </p:cNvSpPr>
          <p:nvPr>
            <p:ph type="ftr" idx="11"/>
          </p:nvPr>
        </p:nvSpPr>
        <p:spPr>
          <a:ln/>
        </p:spPr>
        <p:txBody>
          <a:bodyPr/>
          <a:lstStyle>
            <a:lvl1pPr>
              <a:defRPr/>
            </a:lvl1pPr>
          </a:lstStyle>
          <a:p>
            <a:pPr>
              <a:defRPr/>
            </a:pPr>
            <a:endParaRPr lang="en-US" altLang="en-US"/>
          </a:p>
        </p:txBody>
      </p:sp>
      <p:sp>
        <p:nvSpPr>
          <p:cNvPr id="4" name="Rectangle 12"/>
          <p:cNvSpPr>
            <a:spLocks noGrp="1" noChangeArrowheads="1"/>
          </p:cNvSpPr>
          <p:nvPr>
            <p:ph type="sldNum" idx="12"/>
          </p:nvPr>
        </p:nvSpPr>
        <p:spPr>
          <a:ln/>
        </p:spPr>
        <p:txBody>
          <a:bodyPr/>
          <a:lstStyle>
            <a:lvl1pPr>
              <a:defRPr/>
            </a:lvl1pPr>
          </a:lstStyle>
          <a:p>
            <a:pPr>
              <a:defRPr/>
            </a:pPr>
            <a:fld id="{B244A92F-8096-4595-A0A9-8190187D4D3A}" type="slidenum">
              <a:rPr lang="en-US" altLang="en-US"/>
              <a:pPr>
                <a:defRPr/>
              </a:pPr>
              <a:t>‹#›</a:t>
            </a:fld>
            <a:endParaRPr lang="en-US" altLang="en-US"/>
          </a:p>
        </p:txBody>
      </p:sp>
    </p:spTree>
    <p:extLst>
      <p:ext uri="{BB962C8B-B14F-4D97-AF65-F5344CB8AC3E}">
        <p14:creationId xmlns:p14="http://schemas.microsoft.com/office/powerpoint/2010/main" val="26551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8C7FA8A9-E9F6-4312-9E96-E10DD92429C2}" type="slidenum">
              <a:rPr lang="en-US" altLang="en-US"/>
              <a:pPr>
                <a:defRPr/>
              </a:pPr>
              <a:t>‹#›</a:t>
            </a:fld>
            <a:endParaRPr lang="en-US" altLang="en-US"/>
          </a:p>
        </p:txBody>
      </p:sp>
    </p:spTree>
    <p:extLst>
      <p:ext uri="{BB962C8B-B14F-4D97-AF65-F5344CB8AC3E}">
        <p14:creationId xmlns:p14="http://schemas.microsoft.com/office/powerpoint/2010/main" val="112266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idx="10"/>
          </p:nvPr>
        </p:nvSpPr>
        <p:spPr>
          <a:ln/>
        </p:spPr>
        <p:txBody>
          <a:bodyPr/>
          <a:lstStyle>
            <a:lvl1pPr>
              <a:defRPr/>
            </a:lvl1pPr>
          </a:lstStyle>
          <a:p>
            <a:pPr>
              <a:defRPr/>
            </a:pPr>
            <a:endParaRPr lang="en-US" altLang="en-US"/>
          </a:p>
        </p:txBody>
      </p:sp>
      <p:sp>
        <p:nvSpPr>
          <p:cNvPr id="6" name="Rectangle 11"/>
          <p:cNvSpPr>
            <a:spLocks noGrp="1" noChangeArrowheads="1"/>
          </p:cNvSpPr>
          <p:nvPr>
            <p:ph type="ftr" idx="11"/>
          </p:nvPr>
        </p:nvSpPr>
        <p:spPr>
          <a:ln/>
        </p:spPr>
        <p:txBody>
          <a:bodyPr/>
          <a:lstStyle>
            <a:lvl1pPr>
              <a:defRPr/>
            </a:lvl1pPr>
          </a:lstStyle>
          <a:p>
            <a:pPr>
              <a:defRPr/>
            </a:pPr>
            <a:endParaRPr lang="en-US" altLang="en-US"/>
          </a:p>
        </p:txBody>
      </p:sp>
      <p:sp>
        <p:nvSpPr>
          <p:cNvPr id="7" name="Rectangle 12"/>
          <p:cNvSpPr>
            <a:spLocks noGrp="1" noChangeArrowheads="1"/>
          </p:cNvSpPr>
          <p:nvPr>
            <p:ph type="sldNum" idx="12"/>
          </p:nvPr>
        </p:nvSpPr>
        <p:spPr>
          <a:ln/>
        </p:spPr>
        <p:txBody>
          <a:bodyPr/>
          <a:lstStyle>
            <a:lvl1pPr>
              <a:defRPr/>
            </a:lvl1pPr>
          </a:lstStyle>
          <a:p>
            <a:pPr>
              <a:defRPr/>
            </a:pPr>
            <a:fld id="{0AAA34A9-EAF1-4EB6-845A-7925DCADC122}" type="slidenum">
              <a:rPr lang="en-US" altLang="en-US"/>
              <a:pPr>
                <a:defRPr/>
              </a:pPr>
              <a:t>‹#›</a:t>
            </a:fld>
            <a:endParaRPr lang="en-US" altLang="en-US"/>
          </a:p>
        </p:txBody>
      </p:sp>
    </p:spTree>
    <p:extLst>
      <p:ext uri="{BB962C8B-B14F-4D97-AF65-F5344CB8AC3E}">
        <p14:creationId xmlns:p14="http://schemas.microsoft.com/office/powerpoint/2010/main" val="247866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556684" y="1098551"/>
            <a:ext cx="584200" cy="474663"/>
          </a:xfrm>
          <a:prstGeom prst="rect">
            <a:avLst/>
          </a:prstGeom>
          <a:solidFill>
            <a:srgbClr val="FFCF0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7" name="Rectangle 2"/>
          <p:cNvSpPr>
            <a:spLocks noChangeArrowheads="1"/>
          </p:cNvSpPr>
          <p:nvPr/>
        </p:nvSpPr>
        <p:spPr bwMode="auto">
          <a:xfrm>
            <a:off x="1066801" y="1098551"/>
            <a:ext cx="438151"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8" name="Rectangle 3"/>
          <p:cNvSpPr>
            <a:spLocks noChangeArrowheads="1"/>
          </p:cNvSpPr>
          <p:nvPr/>
        </p:nvSpPr>
        <p:spPr bwMode="auto">
          <a:xfrm>
            <a:off x="721785" y="1520826"/>
            <a:ext cx="563033" cy="474663"/>
          </a:xfrm>
          <a:prstGeom prst="rect">
            <a:avLst/>
          </a:prstGeom>
          <a:solidFill>
            <a:srgbClr val="3333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29" name="Rectangle 4"/>
          <p:cNvSpPr>
            <a:spLocks noChangeArrowheads="1"/>
          </p:cNvSpPr>
          <p:nvPr/>
        </p:nvSpPr>
        <p:spPr bwMode="auto">
          <a:xfrm>
            <a:off x="1214967" y="1520826"/>
            <a:ext cx="491067"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0" name="Rectangle 5"/>
          <p:cNvSpPr>
            <a:spLocks noChangeArrowheads="1"/>
          </p:cNvSpPr>
          <p:nvPr/>
        </p:nvSpPr>
        <p:spPr bwMode="auto">
          <a:xfrm>
            <a:off x="169333" y="1447801"/>
            <a:ext cx="747184" cy="422275"/>
          </a:xfrm>
          <a:prstGeom prst="rect">
            <a:avLst/>
          </a:prstGeom>
          <a:gradFill rotWithShape="0">
            <a:gsLst>
              <a:gs pos="0">
                <a:srgbClr val="FFFFFF"/>
              </a:gs>
              <a:gs pos="100000">
                <a:srgbClr val="FF0000"/>
              </a:gs>
            </a:gsLst>
            <a:lin ang="81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1" name="Rectangle 6"/>
          <p:cNvSpPr>
            <a:spLocks noChangeArrowheads="1"/>
          </p:cNvSpPr>
          <p:nvPr/>
        </p:nvSpPr>
        <p:spPr bwMode="auto">
          <a:xfrm>
            <a:off x="1016000" y="990601"/>
            <a:ext cx="42333" cy="1052513"/>
          </a:xfrm>
          <a:prstGeom prst="rect">
            <a:avLst/>
          </a:prstGeom>
          <a:solidFill>
            <a:srgbClr val="1C1C1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2" name="Rectangle 7"/>
          <p:cNvSpPr>
            <a:spLocks noChangeArrowheads="1"/>
          </p:cNvSpPr>
          <p:nvPr/>
        </p:nvSpPr>
        <p:spPr bwMode="auto">
          <a:xfrm>
            <a:off x="590551" y="1781175"/>
            <a:ext cx="10968567"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sz="1800"/>
          </a:p>
        </p:txBody>
      </p:sp>
      <p:sp>
        <p:nvSpPr>
          <p:cNvPr id="1033" name="Rectangle 8"/>
          <p:cNvSpPr>
            <a:spLocks noGrp="1" noChangeArrowheads="1"/>
          </p:cNvSpPr>
          <p:nvPr>
            <p:ph type="title"/>
          </p:nvPr>
        </p:nvSpPr>
        <p:spPr bwMode="auto">
          <a:xfrm>
            <a:off x="1534584" y="212726"/>
            <a:ext cx="10386483"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4" name="Rectangle 9"/>
          <p:cNvSpPr>
            <a:spLocks noGrp="1" noChangeArrowheads="1"/>
          </p:cNvSpPr>
          <p:nvPr>
            <p:ph type="body" idx="1"/>
          </p:nvPr>
        </p:nvSpPr>
        <p:spPr bwMode="auto">
          <a:xfrm>
            <a:off x="1576918" y="2017713"/>
            <a:ext cx="1035896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10"/>
          <p:cNvSpPr>
            <a:spLocks noGrp="1" noChangeArrowheads="1"/>
          </p:cNvSpPr>
          <p:nvPr>
            <p:ph type="dt"/>
          </p:nvPr>
        </p:nvSpPr>
        <p:spPr bwMode="auto">
          <a:xfrm>
            <a:off x="1549401"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5" name="Rectangle 11"/>
          <p:cNvSpPr>
            <a:spLocks noGrp="1" noChangeArrowheads="1"/>
          </p:cNvSpPr>
          <p:nvPr>
            <p:ph type="ftr"/>
          </p:nvPr>
        </p:nvSpPr>
        <p:spPr bwMode="auto">
          <a:xfrm>
            <a:off x="4876800" y="6243639"/>
            <a:ext cx="38565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en-US" altLang="en-US"/>
          </a:p>
        </p:txBody>
      </p:sp>
      <p:sp>
        <p:nvSpPr>
          <p:cNvPr id="1036" name="Rectangle 12"/>
          <p:cNvSpPr>
            <a:spLocks noGrp="1" noChangeArrowheads="1"/>
          </p:cNvSpPr>
          <p:nvPr>
            <p:ph type="sldNum"/>
          </p:nvPr>
        </p:nvSpPr>
        <p:spPr bwMode="auto">
          <a:xfrm>
            <a:off x="9389534" y="6243639"/>
            <a:ext cx="253576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fld id="{874FCCD3-8671-4A3B-854C-A930012B25B9}" type="slidenum">
              <a:rPr lang="en-US" altLang="en-US"/>
              <a:pPr>
                <a:defRPr/>
              </a:pPr>
              <a:t>‹#›</a:t>
            </a:fld>
            <a:endParaRPr lang="en-US" altLang="en-US"/>
          </a:p>
        </p:txBody>
      </p:sp>
    </p:spTree>
    <p:extLst>
      <p:ext uri="{BB962C8B-B14F-4D97-AF65-F5344CB8AC3E}">
        <p14:creationId xmlns:p14="http://schemas.microsoft.com/office/powerpoint/2010/main" val="209156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8AEE0C-73F4-46BE-ACC5-7F7E65B5FAE7}"/>
              </a:ext>
            </a:extLst>
          </p:cNvPr>
          <p:cNvSpPr/>
          <p:nvPr userDrawn="1"/>
        </p:nvSpPr>
        <p:spPr>
          <a:xfrm>
            <a:off x="0" y="6492875"/>
            <a:ext cx="12192000" cy="371384"/>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26" name="Title Placeholder 1"/>
          <p:cNvSpPr>
            <a:spLocks noGrp="1"/>
          </p:cNvSpPr>
          <p:nvPr>
            <p:ph type="title"/>
          </p:nvPr>
        </p:nvSpPr>
        <p:spPr bwMode="auto">
          <a:xfrm>
            <a:off x="609600" y="892266"/>
            <a:ext cx="10972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FR"/>
          </a:p>
        </p:txBody>
      </p:sp>
      <p:sp>
        <p:nvSpPr>
          <p:cNvPr id="1027" name="Text Placeholder 2"/>
          <p:cNvSpPr>
            <a:spLocks noGrp="1"/>
          </p:cNvSpPr>
          <p:nvPr>
            <p:ph type="body" idx="1"/>
          </p:nvPr>
        </p:nvSpPr>
        <p:spPr bwMode="auto">
          <a:xfrm>
            <a:off x="2080556" y="2208868"/>
            <a:ext cx="8030888" cy="288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TextBox 6"/>
          <p:cNvSpPr txBox="1"/>
          <p:nvPr userDrawn="1"/>
        </p:nvSpPr>
        <p:spPr>
          <a:xfrm>
            <a:off x="0" y="6524678"/>
            <a:ext cx="4267200" cy="307777"/>
          </a:xfrm>
          <a:prstGeom prst="rect">
            <a:avLst/>
          </a:prstGeom>
          <a:noFill/>
        </p:spPr>
        <p:txBody>
          <a:bodyPr wrap="square" rtlCol="0">
            <a:spAutoFit/>
          </a:bodyPr>
          <a:lstStyle/>
          <a:p>
            <a:pPr algn="r" fontAlgn="base">
              <a:spcBef>
                <a:spcPct val="0"/>
              </a:spcBef>
              <a:spcAft>
                <a:spcPct val="0"/>
              </a:spcAft>
            </a:pPr>
            <a:r>
              <a:rPr lang="en-US" sz="1400" err="1">
                <a:solidFill>
                  <a:schemeClr val="bg1"/>
                </a:solidFill>
                <a:latin typeface="Bahnschrift Condensed" panose="020B0502040204020203" pitchFamily="34" charset="0"/>
                <a:ea typeface="Cambria" panose="02040503050406030204" pitchFamily="18" charset="0"/>
                <a:cs typeface="Biome" panose="020B0503030204020804" pitchFamily="34" charset="0"/>
              </a:rPr>
              <a:t>Tạ</a:t>
            </a:r>
            <a:r>
              <a:rPr lang="en-US" sz="1400">
                <a:solidFill>
                  <a:schemeClr val="bg1"/>
                </a:solidFill>
                <a:latin typeface="Bahnschrift Condensed" panose="020B0502040204020203" pitchFamily="34" charset="0"/>
                <a:ea typeface="Cambria" panose="02040503050406030204" pitchFamily="18" charset="0"/>
                <a:cs typeface="Biome" panose="020B0503030204020804" pitchFamily="34" charset="0"/>
              </a:rPr>
              <a:t> Quang </a:t>
            </a:r>
            <a:r>
              <a:rPr lang="en-US" sz="1400" err="1">
                <a:solidFill>
                  <a:schemeClr val="bg1"/>
                </a:solidFill>
                <a:latin typeface="Bahnschrift Condensed" panose="020B0502040204020203" pitchFamily="34" charset="0"/>
                <a:ea typeface="Cambria" panose="02040503050406030204" pitchFamily="18" charset="0"/>
                <a:cs typeface="Biome" panose="020B0503030204020804" pitchFamily="34" charset="0"/>
              </a:rPr>
              <a:t>Chiểu</a:t>
            </a:r>
            <a:r>
              <a:rPr lang="en-US" sz="1400">
                <a:solidFill>
                  <a:schemeClr val="bg1"/>
                </a:solidFill>
                <a:latin typeface="Bahnschrift Condensed" panose="020B0502040204020203" pitchFamily="34" charset="0"/>
                <a:ea typeface="Cambria" panose="02040503050406030204" pitchFamily="18" charset="0"/>
                <a:cs typeface="Biome" panose="020B0503030204020804" pitchFamily="34" charset="0"/>
              </a:rPr>
              <a:t> - [E]: quangchieu.ta@tlu.edu.vn – [M]: 0913 522 275</a:t>
            </a:r>
          </a:p>
        </p:txBody>
      </p:sp>
      <p:sp>
        <p:nvSpPr>
          <p:cNvPr id="2" name="Rectangle 1">
            <a:extLst>
              <a:ext uri="{FF2B5EF4-FFF2-40B4-BE49-F238E27FC236}">
                <a16:creationId xmlns:a16="http://schemas.microsoft.com/office/drawing/2014/main" id="{5D1363FC-7550-4052-9661-4B1A99C90FE4}"/>
              </a:ext>
            </a:extLst>
          </p:cNvPr>
          <p:cNvSpPr/>
          <p:nvPr userDrawn="1"/>
        </p:nvSpPr>
        <p:spPr>
          <a:xfrm>
            <a:off x="0" y="0"/>
            <a:ext cx="12192000" cy="6096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2054" name="Picture 6">
            <a:extLst>
              <a:ext uri="{FF2B5EF4-FFF2-40B4-BE49-F238E27FC236}">
                <a16:creationId xmlns:a16="http://schemas.microsoft.com/office/drawing/2014/main" id="{CABF50F0-7AD7-4084-88A3-5B8B11C7EAD7}"/>
              </a:ext>
            </a:extLst>
          </p:cNvPr>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10517" t="16505" r="13075" b="18889"/>
          <a:stretch/>
        </p:blipFill>
        <p:spPr bwMode="auto">
          <a:xfrm>
            <a:off x="5" y="7"/>
            <a:ext cx="914395" cy="609599"/>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a:extLst>
              <a:ext uri="{FF2B5EF4-FFF2-40B4-BE49-F238E27FC236}">
                <a16:creationId xmlns:a16="http://schemas.microsoft.com/office/drawing/2014/main" id="{E4C59352-E028-4127-B328-33A49C024057}"/>
              </a:ext>
            </a:extLst>
          </p:cNvPr>
          <p:cNvSpPr>
            <a:spLocks noGrp="1"/>
          </p:cNvSpPr>
          <p:nvPr>
            <p:ph type="sldNum" sz="quarter" idx="4"/>
          </p:nvPr>
        </p:nvSpPr>
        <p:spPr>
          <a:xfrm>
            <a:off x="11582400" y="6477007"/>
            <a:ext cx="609600" cy="381001"/>
          </a:xfrm>
          <a:prstGeom prst="rect">
            <a:avLst/>
          </a:prstGeom>
          <a:noFill/>
        </p:spPr>
        <p:txBody>
          <a:bodyPr vert="horz" lIns="91440" tIns="45720" rIns="91440" bIns="45720" rtlCol="0" anchor="ctr"/>
          <a:lstStyle>
            <a:lvl1pPr algn="r">
              <a:defRPr lang="en-US" sz="1400" b="1" i="0" smtClean="0">
                <a:solidFill>
                  <a:srgbClr val="FFFF00"/>
                </a:solidFill>
                <a:latin typeface="Arial" panose="020B0604020202020204" pitchFamily="34" charset="0"/>
                <a:cs typeface="Arial" panose="020B0604020202020204" pitchFamily="34" charset="0"/>
              </a:defRPr>
            </a:lvl1pPr>
          </a:lstStyle>
          <a:p>
            <a:fld id="{A4FFAA1D-E748-43DF-BC36-D39DD07E3BBB}" type="slidenum">
              <a:rPr lang="en-US" smtClean="0"/>
              <a:pPr/>
              <a:t>‹#›</a:t>
            </a:fld>
            <a:endParaRPr lang="en-US"/>
          </a:p>
        </p:txBody>
      </p:sp>
      <p:sp>
        <p:nvSpPr>
          <p:cNvPr id="3" name="TextBox 2">
            <a:extLst>
              <a:ext uri="{FF2B5EF4-FFF2-40B4-BE49-F238E27FC236}">
                <a16:creationId xmlns:a16="http://schemas.microsoft.com/office/drawing/2014/main" id="{3FDD734C-BF2B-F41D-3C94-81FD7925FDB0}"/>
              </a:ext>
            </a:extLst>
          </p:cNvPr>
          <p:cNvSpPr txBox="1"/>
          <p:nvPr userDrawn="1"/>
        </p:nvSpPr>
        <p:spPr>
          <a:xfrm>
            <a:off x="5190712" y="6515472"/>
            <a:ext cx="6391688" cy="342528"/>
          </a:xfrm>
          <a:prstGeom prst="rect">
            <a:avLst/>
          </a:prstGeom>
          <a:noFill/>
        </p:spPr>
        <p:txBody>
          <a:bodyPr wrap="square">
            <a:spAutoFit/>
          </a:bodyPr>
          <a:lstStyle/>
          <a:p>
            <a:pPr algn="r">
              <a:defRPr/>
            </a:pPr>
            <a:r>
              <a:rPr lang="en-GB" sz="1600" i="0">
                <a:solidFill>
                  <a:schemeClr val="bg1"/>
                </a:solidFill>
                <a:effectLst/>
                <a:latin typeface="Bahnschrift SemiLight Condensed" panose="020B0502040204020203" pitchFamily="34" charset="0"/>
              </a:rPr>
              <a:t>“</a:t>
            </a:r>
            <a:r>
              <a:rPr lang="en-GB" sz="1600" i="0" err="1">
                <a:solidFill>
                  <a:schemeClr val="bg1"/>
                </a:solidFill>
                <a:effectLst/>
                <a:latin typeface="Bahnschrift SemiLight Condensed" panose="020B0502040204020203" pitchFamily="34" charset="0"/>
              </a:rPr>
              <a:t>Điều</a:t>
            </a:r>
            <a:r>
              <a:rPr lang="en-GB" sz="1600" i="0">
                <a:solidFill>
                  <a:schemeClr val="bg1"/>
                </a:solidFill>
                <a:effectLst/>
                <a:latin typeface="Bahnschrift SemiLight Condensed" panose="020B0502040204020203" pitchFamily="34" charset="0"/>
              </a:rPr>
              <a:t> quan </a:t>
            </a:r>
            <a:r>
              <a:rPr lang="en-GB" sz="1600" i="0" err="1">
                <a:solidFill>
                  <a:schemeClr val="bg1"/>
                </a:solidFill>
                <a:effectLst/>
                <a:latin typeface="Bahnschrift SemiLight Condensed" panose="020B0502040204020203" pitchFamily="34" charset="0"/>
              </a:rPr>
              <a:t>trọng</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là</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không</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ngừng</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đặt</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câu</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hỏi</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Đó</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là</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lý</a:t>
            </a:r>
            <a:r>
              <a:rPr lang="en-GB" sz="1600" i="0">
                <a:solidFill>
                  <a:schemeClr val="bg1"/>
                </a:solidFill>
                <a:effectLst/>
                <a:latin typeface="Bahnschrift SemiLight Condensed" panose="020B0502040204020203" pitchFamily="34" charset="0"/>
              </a:rPr>
              <a:t> do </a:t>
            </a:r>
            <a:r>
              <a:rPr lang="en-GB" sz="1600" i="0" err="1">
                <a:solidFill>
                  <a:schemeClr val="bg1"/>
                </a:solidFill>
                <a:effectLst/>
                <a:latin typeface="Bahnschrift SemiLight Condensed" panose="020B0502040204020203" pitchFamily="34" charset="0"/>
              </a:rPr>
              <a:t>tồn</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tại</a:t>
            </a:r>
            <a:r>
              <a:rPr lang="en-GB" sz="1600" i="0">
                <a:solidFill>
                  <a:schemeClr val="bg1"/>
                </a:solidFill>
                <a:effectLst/>
                <a:latin typeface="Bahnschrift SemiLight Condensed" panose="020B0502040204020203" pitchFamily="34" charset="0"/>
              </a:rPr>
              <a:t> </a:t>
            </a:r>
            <a:r>
              <a:rPr lang="en-GB" sz="1600" i="0" err="1">
                <a:solidFill>
                  <a:schemeClr val="bg1"/>
                </a:solidFill>
                <a:effectLst/>
                <a:latin typeface="Bahnschrift SemiLight Condensed" panose="020B0502040204020203" pitchFamily="34" charset="0"/>
              </a:rPr>
              <a:t>của</a:t>
            </a:r>
            <a:r>
              <a:rPr lang="en-GB" sz="1600" i="0">
                <a:solidFill>
                  <a:schemeClr val="bg1"/>
                </a:solidFill>
                <a:effectLst/>
                <a:latin typeface="Bahnschrift SemiLight Condensed" panose="020B0502040204020203" pitchFamily="34" charset="0"/>
              </a:rPr>
              <a:t> </a:t>
            </a:r>
            <a:r>
              <a:rPr lang="en-GB" sz="1600" err="1">
                <a:solidFill>
                  <a:schemeClr val="bg1"/>
                </a:solidFill>
                <a:latin typeface="Bahnschrift SemiLight Condensed" panose="020B0502040204020203" pitchFamily="34" charset="0"/>
              </a:rPr>
              <a:t>trí</a:t>
            </a:r>
            <a:r>
              <a:rPr lang="en-GB" sz="1600">
                <a:solidFill>
                  <a:schemeClr val="bg1"/>
                </a:solidFill>
                <a:latin typeface="Bahnschrift SemiLight Condensed" panose="020B0502040204020203" pitchFamily="34" charset="0"/>
              </a:rPr>
              <a:t> </a:t>
            </a:r>
            <a:r>
              <a:rPr lang="en-GB" sz="1600" err="1">
                <a:solidFill>
                  <a:schemeClr val="bg1"/>
                </a:solidFill>
                <a:latin typeface="Bahnschrift SemiLight Condensed" panose="020B0502040204020203" pitchFamily="34" charset="0"/>
              </a:rPr>
              <a:t>tò</a:t>
            </a:r>
            <a:r>
              <a:rPr lang="en-GB" sz="1600">
                <a:solidFill>
                  <a:schemeClr val="bg1"/>
                </a:solidFill>
                <a:latin typeface="Bahnschrift SemiLight Condensed" panose="020B0502040204020203" pitchFamily="34" charset="0"/>
              </a:rPr>
              <a:t> </a:t>
            </a:r>
            <a:r>
              <a:rPr lang="en-GB" sz="1600" err="1">
                <a:solidFill>
                  <a:schemeClr val="bg1"/>
                </a:solidFill>
                <a:latin typeface="Bahnschrift SemiLight Condensed" panose="020B0502040204020203" pitchFamily="34" charset="0"/>
              </a:rPr>
              <a:t>mò</a:t>
            </a:r>
            <a:r>
              <a:rPr lang="en-GB" sz="1600">
                <a:solidFill>
                  <a:schemeClr val="bg1"/>
                </a:solidFill>
                <a:latin typeface="Bahnschrift SemiLight Condensed" panose="020B0502040204020203" pitchFamily="34" charset="0"/>
              </a:rPr>
              <a:t>.” Einstein</a:t>
            </a:r>
            <a:endParaRPr kumimoji="0" lang="en-US" sz="1600" i="0" u="none" strike="noStrike" kern="1200" cap="none" spc="0" normalizeH="0" baseline="0" noProof="0">
              <a:ln>
                <a:noFill/>
              </a:ln>
              <a:solidFill>
                <a:schemeClr val="bg1"/>
              </a:solidFill>
              <a:effectLst/>
              <a:uLnTx/>
              <a:uFillTx/>
              <a:latin typeface="Bahnschrift SemiLight Condensed" panose="020B0502040204020203" pitchFamily="34" charset="0"/>
              <a:cs typeface="Biome" panose="020B0503030204020804" pitchFamily="34" charset="0"/>
            </a:endParaRPr>
          </a:p>
        </p:txBody>
      </p:sp>
    </p:spTree>
    <p:extLst>
      <p:ext uri="{BB962C8B-B14F-4D97-AF65-F5344CB8AC3E}">
        <p14:creationId xmlns:p14="http://schemas.microsoft.com/office/powerpoint/2010/main" val="773279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eaLnBrk="0" fontAlgn="base" hangingPunct="0">
        <a:spcBef>
          <a:spcPct val="0"/>
        </a:spcBef>
        <a:spcAft>
          <a:spcPct val="0"/>
        </a:spcAft>
        <a:defRPr sz="3300" b="0" i="0" u="none"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defRPr>
      </a:lvl2pPr>
      <a:lvl3pPr algn="ctr" rtl="0" eaLnBrk="0" fontAlgn="base" hangingPunct="0">
        <a:spcBef>
          <a:spcPct val="0"/>
        </a:spcBef>
        <a:spcAft>
          <a:spcPct val="0"/>
        </a:spcAft>
        <a:defRPr sz="3300">
          <a:solidFill>
            <a:schemeClr val="tx1"/>
          </a:solidFill>
          <a:latin typeface="Calibri" pitchFamily="34" charset="0"/>
        </a:defRPr>
      </a:lvl3pPr>
      <a:lvl4pPr algn="ctr" rtl="0" eaLnBrk="0" fontAlgn="base" hangingPunct="0">
        <a:spcBef>
          <a:spcPct val="0"/>
        </a:spcBef>
        <a:spcAft>
          <a:spcPct val="0"/>
        </a:spcAft>
        <a:defRPr sz="3300">
          <a:solidFill>
            <a:schemeClr val="tx1"/>
          </a:solidFill>
          <a:latin typeface="Calibri" pitchFamily="34" charset="0"/>
        </a:defRPr>
      </a:lvl4pPr>
      <a:lvl5pPr algn="ctr" rtl="0" eaLnBrk="0" fontAlgn="base" hangingPunct="0">
        <a:spcBef>
          <a:spcPct val="0"/>
        </a:spcBef>
        <a:spcAft>
          <a:spcPct val="0"/>
        </a:spcAft>
        <a:defRPr sz="3300">
          <a:solidFill>
            <a:schemeClr val="tx1"/>
          </a:solidFill>
          <a:latin typeface="Calibri" pitchFamily="34" charset="0"/>
        </a:defRPr>
      </a:lvl5pPr>
      <a:lvl6pPr marL="342900" algn="ctr" rtl="0" fontAlgn="base">
        <a:spcBef>
          <a:spcPct val="0"/>
        </a:spcBef>
        <a:spcAft>
          <a:spcPct val="0"/>
        </a:spcAft>
        <a:defRPr sz="3300">
          <a:solidFill>
            <a:schemeClr val="tx1"/>
          </a:solidFill>
          <a:latin typeface="Calibri" pitchFamily="34" charset="0"/>
        </a:defRPr>
      </a:lvl6pPr>
      <a:lvl7pPr marL="685800" algn="ctr" rtl="0" fontAlgn="base">
        <a:spcBef>
          <a:spcPct val="0"/>
        </a:spcBef>
        <a:spcAft>
          <a:spcPct val="0"/>
        </a:spcAft>
        <a:defRPr sz="3300">
          <a:solidFill>
            <a:schemeClr val="tx1"/>
          </a:solidFill>
          <a:latin typeface="Calibri" pitchFamily="34" charset="0"/>
        </a:defRPr>
      </a:lvl7pPr>
      <a:lvl8pPr marL="1028700" algn="ctr" rtl="0" fontAlgn="base">
        <a:spcBef>
          <a:spcPct val="0"/>
        </a:spcBef>
        <a:spcAft>
          <a:spcPct val="0"/>
        </a:spcAft>
        <a:defRPr sz="3300">
          <a:solidFill>
            <a:schemeClr val="tx1"/>
          </a:solidFill>
          <a:latin typeface="Calibri" pitchFamily="34" charset="0"/>
        </a:defRPr>
      </a:lvl8pPr>
      <a:lvl9pPr marL="1371600" algn="ctr" rtl="0" fontAlgn="base">
        <a:spcBef>
          <a:spcPct val="0"/>
        </a:spcBef>
        <a:spcAft>
          <a:spcPct val="0"/>
        </a:spcAft>
        <a:defRPr sz="3300">
          <a:solidFill>
            <a:schemeClr val="tx1"/>
          </a:solidFill>
          <a:latin typeface="Calibri" pitchFamily="34" charset="0"/>
        </a:defRPr>
      </a:lvl9pPr>
    </p:titleStyle>
    <p:bodyStyle>
      <a:lvl1pPr marL="257175" indent="-257175"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facebook.com/machinelearningbasicvn/" TargetMode="External"/><Relationship Id="rId2" Type="http://schemas.openxmlformats.org/officeDocument/2006/relationships/hyperlink" Target="https://github.com/tiepvupsu/ebookMLC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2D601E6-2C61-B892-F685-CD286A7D6031}"/>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D99A64D2-F1FE-B184-8CA5-C4B390A48C1A}"/>
              </a:ext>
            </a:extLst>
          </p:cNvPr>
          <p:cNvSpPr>
            <a:spLocks noGrp="1"/>
          </p:cNvSpPr>
          <p:nvPr>
            <p:ph idx="1"/>
          </p:nvPr>
        </p:nvSpPr>
        <p:spPr/>
        <p:txBody>
          <a:bodyPr/>
          <a:lstStyle/>
          <a:p>
            <a:endParaRPr lang="vi-VN"/>
          </a:p>
        </p:txBody>
      </p:sp>
      <p:pic>
        <p:nvPicPr>
          <p:cNvPr id="5" name="Picture 2" descr="Tutorial for Learning C Programming: Is It Possible to Learn the Programming  Language Online? | Tiwari Academy - Free CBSE NCERT Books and Solutions">
            <a:extLst>
              <a:ext uri="{FF2B5EF4-FFF2-40B4-BE49-F238E27FC236}">
                <a16:creationId xmlns:a16="http://schemas.microsoft.com/office/drawing/2014/main" id="{071D9698-D519-C4C0-1B59-1BABD0A51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 y="3380250"/>
            <a:ext cx="5645002" cy="31352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 Language in Hindi | C in Hindi | Free Course With Certificate | Great  Learning">
            <a:extLst>
              <a:ext uri="{FF2B5EF4-FFF2-40B4-BE49-F238E27FC236}">
                <a16:creationId xmlns:a16="http://schemas.microsoft.com/office/drawing/2014/main" id="{B76FE09A-AD06-5738-DE62-972130304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342" y="2688262"/>
            <a:ext cx="2975382" cy="21721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5" descr="Ảnh có chứa văn bản, Phông chữ, ảnh chụp màn hình, biểu tượng&#10;&#10;Mô tả được tự động tạo">
            <a:extLst>
              <a:ext uri="{FF2B5EF4-FFF2-40B4-BE49-F238E27FC236}">
                <a16:creationId xmlns:a16="http://schemas.microsoft.com/office/drawing/2014/main" id="{80DA07C3-26B7-BD24-7CD9-CB9CEAB1F94C}"/>
              </a:ext>
            </a:extLst>
          </p:cNvPr>
          <p:cNvPicPr>
            <a:picLocks noChangeAspect="1"/>
          </p:cNvPicPr>
          <p:nvPr/>
        </p:nvPicPr>
        <p:blipFill>
          <a:blip r:embed="rId4"/>
          <a:stretch>
            <a:fillRect/>
          </a:stretch>
        </p:blipFill>
        <p:spPr>
          <a:xfrm>
            <a:off x="0" y="-4119"/>
            <a:ext cx="12192000" cy="967723"/>
          </a:xfrm>
          <a:prstGeom prst="rect">
            <a:avLst/>
          </a:prstGeom>
        </p:spPr>
      </p:pic>
      <p:pic>
        <p:nvPicPr>
          <p:cNvPr id="11" name="Picture 2" descr="Programming Code Abstract Screen Software Developer Stock Photo (Edit Now)  237797614">
            <a:extLst>
              <a:ext uri="{FF2B5EF4-FFF2-40B4-BE49-F238E27FC236}">
                <a16:creationId xmlns:a16="http://schemas.microsoft.com/office/drawing/2014/main" id="{C7D4086D-C218-9CC2-B538-5964AE9735C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b="7373"/>
          <a:stretch/>
        </p:blipFill>
        <p:spPr bwMode="auto">
          <a:xfrm>
            <a:off x="9112" y="991354"/>
            <a:ext cx="6391688" cy="2620310"/>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4">
            <a:extLst>
              <a:ext uri="{FF2B5EF4-FFF2-40B4-BE49-F238E27FC236}">
                <a16:creationId xmlns:a16="http://schemas.microsoft.com/office/drawing/2014/main" id="{ED557671-43FC-6DD5-1494-63E86E50BB8F}"/>
              </a:ext>
            </a:extLst>
          </p:cNvPr>
          <p:cNvSpPr/>
          <p:nvPr/>
        </p:nvSpPr>
        <p:spPr>
          <a:xfrm flipH="1">
            <a:off x="2793385" y="988318"/>
            <a:ext cx="9398611" cy="5527154"/>
          </a:xfrm>
          <a:custGeom>
            <a:avLst/>
            <a:gdLst>
              <a:gd name="connsiteX0" fmla="*/ 3773383 w 6109174"/>
              <a:gd name="connsiteY0" fmla="*/ 0 h 4951864"/>
              <a:gd name="connsiteX1" fmla="*/ 0 w 6109174"/>
              <a:gd name="connsiteY1" fmla="*/ 0 h 4951864"/>
              <a:gd name="connsiteX2" fmla="*/ 0 w 6109174"/>
              <a:gd name="connsiteY2" fmla="*/ 4951864 h 4951864"/>
              <a:gd name="connsiteX3" fmla="*/ 3773383 w 6109174"/>
              <a:gd name="connsiteY3" fmla="*/ 4951864 h 4951864"/>
              <a:gd name="connsiteX4" fmla="*/ 3773383 w 6109174"/>
              <a:gd name="connsiteY4" fmla="*/ 4936002 h 4951864"/>
              <a:gd name="connsiteX5" fmla="*/ 6109174 w 6109174"/>
              <a:gd name="connsiteY5" fmla="*/ 4936002 h 4951864"/>
              <a:gd name="connsiteX6" fmla="*/ 3773383 w 6109174"/>
              <a:gd name="connsiteY6" fmla="*/ 61875 h 495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174" h="4951864">
                <a:moveTo>
                  <a:pt x="3773383" y="0"/>
                </a:moveTo>
                <a:lnTo>
                  <a:pt x="0" y="0"/>
                </a:lnTo>
                <a:lnTo>
                  <a:pt x="0" y="4951864"/>
                </a:lnTo>
                <a:lnTo>
                  <a:pt x="3773383" y="4951864"/>
                </a:lnTo>
                <a:lnTo>
                  <a:pt x="3773383" y="4936002"/>
                </a:lnTo>
                <a:lnTo>
                  <a:pt x="6109174" y="4936002"/>
                </a:lnTo>
                <a:lnTo>
                  <a:pt x="3773383" y="61875"/>
                </a:lnTo>
                <a:close/>
              </a:path>
            </a:pathLst>
          </a:cu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S PGothic"/>
              <a:cs typeface="Arial" panose="020B0604020202020204" pitchFamily="34" charset="0"/>
            </a:endParaRPr>
          </a:p>
        </p:txBody>
      </p:sp>
      <p:sp>
        <p:nvSpPr>
          <p:cNvPr id="15" name="Rectangle 2">
            <a:extLst>
              <a:ext uri="{FF2B5EF4-FFF2-40B4-BE49-F238E27FC236}">
                <a16:creationId xmlns:a16="http://schemas.microsoft.com/office/drawing/2014/main" id="{98B1B7F5-D40C-8F50-ADAA-902F4D1480C9}"/>
              </a:ext>
            </a:extLst>
          </p:cNvPr>
          <p:cNvSpPr txBox="1">
            <a:spLocks noChangeArrowheads="1"/>
          </p:cNvSpPr>
          <p:nvPr/>
        </p:nvSpPr>
        <p:spPr bwMode="auto">
          <a:xfrm>
            <a:off x="5190712" y="3035987"/>
            <a:ext cx="69250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defRPr>
            </a:lvl9pPr>
          </a:lstStyle>
          <a:p>
            <a:pPr eaLnBrk="1" hangingPunct="1"/>
            <a:r>
              <a:rPr lang="en-GB" b="1">
                <a:solidFill>
                  <a:srgbClr val="FFFF66"/>
                </a:solidFill>
                <a:latin typeface="Bahnschrift" panose="020B0502040204020203" pitchFamily="34" charset="0"/>
                <a:cs typeface="Biome" panose="020B0503030204020804" pitchFamily="34" charset="0"/>
              </a:rPr>
              <a:t>HỌC MÁY NÂNG CAO</a:t>
            </a:r>
            <a:endParaRPr lang="en-US" b="1">
              <a:solidFill>
                <a:srgbClr val="FFFF66"/>
              </a:solidFill>
              <a:latin typeface="Bahnschrift" panose="020B0502040204020203" pitchFamily="34" charset="0"/>
              <a:cs typeface="Biome" panose="020B0503030204020804" pitchFamily="34" charset="0"/>
            </a:endParaRPr>
          </a:p>
        </p:txBody>
      </p:sp>
      <p:sp>
        <p:nvSpPr>
          <p:cNvPr id="17" name="Sous-titre 2">
            <a:extLst>
              <a:ext uri="{FF2B5EF4-FFF2-40B4-BE49-F238E27FC236}">
                <a16:creationId xmlns:a16="http://schemas.microsoft.com/office/drawing/2014/main" id="{1CB53574-8564-6706-6EDE-3586D7E95AA3}"/>
              </a:ext>
            </a:extLst>
          </p:cNvPr>
          <p:cNvSpPr txBox="1">
            <a:spLocks/>
          </p:cNvSpPr>
          <p:nvPr/>
        </p:nvSpPr>
        <p:spPr bwMode="auto">
          <a:xfrm>
            <a:off x="6762904" y="3962400"/>
            <a:ext cx="350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20000"/>
              </a:spcBef>
              <a:spcAft>
                <a:spcPct val="0"/>
              </a:spcAft>
              <a:defRPr/>
            </a:pPr>
            <a:r>
              <a:rPr lang="fr-FR" sz="2000" b="1" err="1">
                <a:solidFill>
                  <a:schemeClr val="bg1"/>
                </a:solidFill>
                <a:latin typeface="Bahnschrift Condensed"/>
                <a:ea typeface="Cambria"/>
                <a:cs typeface="Arial"/>
              </a:rPr>
              <a:t>ThS</a:t>
            </a:r>
            <a:r>
              <a:rPr kumimoji="0" lang="fr-FR" sz="2000" b="1" i="0" u="none" strike="noStrike" kern="1200" cap="none" spc="0" normalizeH="0" baseline="0" noProof="0">
                <a:ln>
                  <a:noFill/>
                </a:ln>
                <a:solidFill>
                  <a:schemeClr val="bg1"/>
                </a:solidFill>
                <a:effectLst/>
                <a:uLnTx/>
                <a:uFillTx/>
                <a:latin typeface="Bahnschrift Condensed"/>
                <a:ea typeface="Cambria"/>
                <a:cs typeface="Arial"/>
              </a:rPr>
              <a:t>. </a:t>
            </a:r>
            <a:r>
              <a:rPr lang="fr-FR" sz="2000" b="1" err="1">
                <a:solidFill>
                  <a:schemeClr val="bg1"/>
                </a:solidFill>
                <a:latin typeface="Bahnschrift Condensed"/>
                <a:ea typeface="Cambria"/>
                <a:cs typeface="Arial"/>
              </a:rPr>
              <a:t>Trần</a:t>
            </a:r>
            <a:r>
              <a:rPr lang="fr-FR" sz="2000" b="1">
                <a:solidFill>
                  <a:schemeClr val="bg1"/>
                </a:solidFill>
                <a:latin typeface="Bahnschrift Condensed"/>
                <a:ea typeface="Cambria"/>
                <a:cs typeface="Arial"/>
              </a:rPr>
              <a:t> Anh </a:t>
            </a:r>
            <a:r>
              <a:rPr lang="fr-FR" sz="2000" b="1" err="1">
                <a:solidFill>
                  <a:schemeClr val="bg1"/>
                </a:solidFill>
                <a:latin typeface="Bahnschrift Condensed"/>
                <a:ea typeface="Cambria"/>
                <a:cs typeface="Arial"/>
              </a:rPr>
              <a:t>Đạt</a:t>
            </a:r>
            <a:endParaRPr lang="fr-FR" sz="2000" b="1" i="0" u="none" strike="noStrike" kern="1200" cap="none" spc="0" normalizeH="0" baseline="0" noProof="0">
              <a:ln>
                <a:noFill/>
              </a:ln>
              <a:solidFill>
                <a:schemeClr val="bg1"/>
              </a:solidFill>
              <a:effectLst/>
              <a:uLnTx/>
              <a:uFillTx/>
              <a:latin typeface="Bahnschrift Condensed"/>
              <a:ea typeface="Cambria"/>
              <a:cs typeface="Arial"/>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2000" b="0" i="0" u="none" strike="noStrike" kern="1200" cap="none" spc="0" normalizeH="0" baseline="0" noProof="0">
                <a:ln>
                  <a:noFill/>
                </a:ln>
                <a:solidFill>
                  <a:schemeClr val="bg1"/>
                </a:solidFill>
                <a:effectLst/>
                <a:uLnTx/>
                <a:uFillTx/>
                <a:latin typeface="Bahnschrift Condensed"/>
                <a:ea typeface="Cambria"/>
                <a:cs typeface="Arial"/>
              </a:rPr>
              <a:t>Email: </a:t>
            </a:r>
            <a:r>
              <a:rPr lang="fr-FR" sz="2000">
                <a:solidFill>
                  <a:schemeClr val="bg1"/>
                </a:solidFill>
                <a:latin typeface="Bahnschrift Condensed"/>
                <a:ea typeface="Cambria"/>
                <a:cs typeface="Arial"/>
              </a:rPr>
              <a:t>dat</a:t>
            </a:r>
            <a:r>
              <a:rPr kumimoji="0" lang="fr-FR" sz="2000" b="0" i="0" u="none" strike="noStrike" kern="1200" cap="none" spc="0" normalizeH="0" baseline="0" noProof="0">
                <a:ln>
                  <a:noFill/>
                </a:ln>
                <a:solidFill>
                  <a:schemeClr val="bg1"/>
                </a:solidFill>
                <a:effectLst/>
                <a:uLnTx/>
                <a:uFillTx/>
                <a:latin typeface="Bahnschrift Condensed"/>
                <a:ea typeface="Cambria"/>
                <a:cs typeface="Arial"/>
              </a:rPr>
              <a:t>.</a:t>
            </a:r>
            <a:r>
              <a:rPr lang="fr-FR" sz="2000">
                <a:solidFill>
                  <a:schemeClr val="bg1"/>
                </a:solidFill>
                <a:latin typeface="Bahnschrift Condensed"/>
                <a:ea typeface="Cambria"/>
                <a:cs typeface="Arial"/>
              </a:rPr>
              <a:t>trananh</a:t>
            </a:r>
            <a:r>
              <a:rPr kumimoji="0" lang="fr-FR" sz="2000" b="0" i="0" u="none" strike="noStrike" kern="1200" cap="none" spc="0" normalizeH="0" baseline="0" noProof="0">
                <a:ln>
                  <a:noFill/>
                </a:ln>
                <a:solidFill>
                  <a:schemeClr val="bg1"/>
                </a:solidFill>
                <a:effectLst/>
                <a:uLnTx/>
                <a:uFillTx/>
                <a:latin typeface="Bahnschrift Condensed"/>
                <a:ea typeface="Cambria"/>
                <a:cs typeface="Arial"/>
              </a:rPr>
              <a:t>@tlu.edu.vn</a:t>
            </a:r>
            <a:endParaRPr lang="fr-FR" sz="2000" b="0" i="0" u="none" strike="noStrike" kern="1200" cap="none" spc="0" normalizeH="0" baseline="0" noProof="0">
              <a:ln>
                <a:noFill/>
              </a:ln>
              <a:solidFill>
                <a:schemeClr val="bg1"/>
              </a:solidFill>
              <a:effectLst/>
              <a:uLnTx/>
              <a:uFillTx/>
              <a:latin typeface="Bahnschrift Condensed"/>
              <a:ea typeface="Cambria"/>
              <a:cs typeface="Arial"/>
            </a:endParaRPr>
          </a:p>
        </p:txBody>
      </p:sp>
      <p:sp>
        <p:nvSpPr>
          <p:cNvPr id="19" name="TextBox 6">
            <a:extLst>
              <a:ext uri="{FF2B5EF4-FFF2-40B4-BE49-F238E27FC236}">
                <a16:creationId xmlns:a16="http://schemas.microsoft.com/office/drawing/2014/main" id="{24F71E1D-A2E3-00A8-A44F-A2808EE235A2}"/>
              </a:ext>
            </a:extLst>
          </p:cNvPr>
          <p:cNvSpPr txBox="1"/>
          <p:nvPr/>
        </p:nvSpPr>
        <p:spPr>
          <a:xfrm>
            <a:off x="7060075" y="1071052"/>
            <a:ext cx="4131905"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Bahnschrift Condensed" panose="020B0502040204020203" pitchFamily="34" charset="0"/>
                <a:ea typeface="+mn-ea"/>
                <a:cs typeface="Arial" panose="020B0604020202020204" pitchFamily="34" charset="0"/>
              </a:rPr>
              <a:t>KHOA CÔNG NGHỆ THÔNG TIN</a:t>
            </a:r>
          </a:p>
        </p:txBody>
      </p:sp>
      <p:grpSp>
        <p:nvGrpSpPr>
          <p:cNvPr id="25" name="Group 3">
            <a:extLst>
              <a:ext uri="{FF2B5EF4-FFF2-40B4-BE49-F238E27FC236}">
                <a16:creationId xmlns:a16="http://schemas.microsoft.com/office/drawing/2014/main" id="{E84E70D5-9264-3106-1AC2-AC7D4ED16A4B}"/>
              </a:ext>
            </a:extLst>
          </p:cNvPr>
          <p:cNvGrpSpPr/>
          <p:nvPr/>
        </p:nvGrpSpPr>
        <p:grpSpPr>
          <a:xfrm>
            <a:off x="7389376" y="5452362"/>
            <a:ext cx="2251042" cy="429320"/>
            <a:chOff x="5501480" y="4953000"/>
            <a:chExt cx="2251042" cy="429320"/>
          </a:xfrm>
        </p:grpSpPr>
        <p:cxnSp>
          <p:nvCxnSpPr>
            <p:cNvPr id="21" name="Straight Connector 10">
              <a:extLst>
                <a:ext uri="{FF2B5EF4-FFF2-40B4-BE49-F238E27FC236}">
                  <a16:creationId xmlns:a16="http://schemas.microsoft.com/office/drawing/2014/main" id="{56DBC88F-4065-5C61-F9A1-1EFE90131A52}"/>
                </a:ext>
              </a:extLst>
            </p:cNvPr>
            <p:cNvCxnSpPr/>
            <p:nvPr/>
          </p:nvCxnSpPr>
          <p:spPr>
            <a:xfrm flipH="1">
              <a:off x="5501480" y="4953000"/>
              <a:ext cx="22510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Group 11">
              <a:extLst>
                <a:ext uri="{FF2B5EF4-FFF2-40B4-BE49-F238E27FC236}">
                  <a16:creationId xmlns:a16="http://schemas.microsoft.com/office/drawing/2014/main" id="{FA297457-DE79-9341-9B32-FD5E8EC75A86}"/>
                </a:ext>
              </a:extLst>
            </p:cNvPr>
            <p:cNvGrpSpPr/>
            <p:nvPr/>
          </p:nvGrpSpPr>
          <p:grpSpPr>
            <a:xfrm>
              <a:off x="5654619" y="5012988"/>
              <a:ext cx="2041581" cy="369332"/>
              <a:chOff x="5759608" y="4601501"/>
              <a:chExt cx="2041581" cy="369332"/>
            </a:xfrm>
          </p:grpSpPr>
          <p:sp>
            <p:nvSpPr>
              <p:cNvPr id="23" name="TextBox 12">
                <a:extLst>
                  <a:ext uri="{FF2B5EF4-FFF2-40B4-BE49-F238E27FC236}">
                    <a16:creationId xmlns:a16="http://schemas.microsoft.com/office/drawing/2014/main" id="{1A81BD3C-37A7-A929-930C-A0E7AA36D601}"/>
                  </a:ext>
                </a:extLst>
              </p:cNvPr>
              <p:cNvSpPr txBox="1"/>
              <p:nvPr/>
            </p:nvSpPr>
            <p:spPr>
              <a:xfrm flipH="1">
                <a:off x="5759608" y="4601501"/>
                <a:ext cx="2041581" cy="369332"/>
              </a:xfrm>
              <a:prstGeom prst="rect">
                <a:avLst/>
              </a:prstGeom>
              <a:noFill/>
            </p:spPr>
            <p:txBody>
              <a:bodyPr wrap="square" lIns="91440" tIns="45720" rIns="91440" bIns="45720" rtlCol="0" anchor="t">
                <a:spAutoFit/>
              </a:bodyPr>
              <a:lstStyle/>
              <a:p>
                <a:pPr algn="ctr" defTabSz="457200">
                  <a:defRPr/>
                </a:pPr>
                <a:r>
                  <a:rPr kumimoji="0" lang="en-US" sz="1800" b="0" i="0" u="none" strike="noStrike" kern="1200" cap="none" spc="0" normalizeH="0" baseline="0" noProof="0">
                    <a:ln>
                      <a:noFill/>
                    </a:ln>
                    <a:solidFill>
                      <a:schemeClr val="bg1"/>
                    </a:solidFill>
                    <a:effectLst/>
                    <a:uLnTx/>
                    <a:uFillTx/>
                    <a:latin typeface="Bahnschrift Condensed"/>
                    <a:ea typeface="Cambria"/>
                    <a:cs typeface="Arial"/>
                  </a:rPr>
                  <a:t>Hà </a:t>
                </a:r>
                <a:r>
                  <a:rPr kumimoji="0" lang="en-US" sz="1800" b="0" i="0" u="none" strike="noStrike" kern="1200" cap="none" spc="0" normalizeH="0" baseline="0" noProof="0" err="1">
                    <a:ln>
                      <a:noFill/>
                    </a:ln>
                    <a:solidFill>
                      <a:schemeClr val="bg1"/>
                    </a:solidFill>
                    <a:effectLst/>
                    <a:uLnTx/>
                    <a:uFillTx/>
                    <a:latin typeface="Bahnschrift Condensed"/>
                    <a:ea typeface="Cambria"/>
                    <a:cs typeface="Arial"/>
                  </a:rPr>
                  <a:t>Nội</a:t>
                </a:r>
                <a:r>
                  <a:rPr lang="en-US">
                    <a:solidFill>
                      <a:schemeClr val="bg1"/>
                    </a:solidFill>
                    <a:latin typeface="Bahnschrift Condensed"/>
                    <a:ea typeface="Cambria"/>
                    <a:cs typeface="Arial"/>
                  </a:rPr>
                  <a:t>      09.2023</a:t>
                </a:r>
                <a:endParaRPr lang="en-US" sz="1800" b="0" i="0" u="none" strike="noStrike" kern="1200" cap="none" spc="0" normalizeH="0" baseline="0" noProof="0">
                  <a:ln>
                    <a:noFill/>
                  </a:ln>
                  <a:solidFill>
                    <a:schemeClr val="bg1"/>
                  </a:solidFill>
                  <a:effectLst/>
                  <a:uLnTx/>
                  <a:uFillTx/>
                  <a:latin typeface="Bahnschrift Condensed" panose="020B0502040204020203" pitchFamily="34" charset="0"/>
                  <a:ea typeface="Cambria" panose="02040503050406030204" pitchFamily="18" charset="0"/>
                  <a:cs typeface="Arial" panose="020B0604020202020204" pitchFamily="34" charset="0"/>
                </a:endParaRPr>
              </a:p>
            </p:txBody>
          </p:sp>
          <p:sp>
            <p:nvSpPr>
              <p:cNvPr id="24" name="5-Point Star 18">
                <a:extLst>
                  <a:ext uri="{FF2B5EF4-FFF2-40B4-BE49-F238E27FC236}">
                    <a16:creationId xmlns:a16="http://schemas.microsoft.com/office/drawing/2014/main" id="{AD9D4240-2BD7-467E-9602-B6C7D682C704}"/>
                  </a:ext>
                </a:extLst>
              </p:cNvPr>
              <p:cNvSpPr/>
              <p:nvPr/>
            </p:nvSpPr>
            <p:spPr>
              <a:xfrm flipH="1">
                <a:off x="6680026" y="4724400"/>
                <a:ext cx="90807" cy="94473"/>
              </a:xfrm>
              <a:prstGeom prst="star5">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S PGothic"/>
                  <a:cs typeface="Arial" panose="020B0604020202020204" pitchFamily="34" charset="0"/>
                </a:endParaRPr>
              </a:p>
            </p:txBody>
          </p:sp>
        </p:grpSp>
      </p:grpSp>
      <p:pic>
        <p:nvPicPr>
          <p:cNvPr id="27" name="Picture 2" descr="Ảnh có chứa vòng tròn, biểu tượng, Đồ họa, Xanh điện&#10;&#10;Mô tả được tự động tạo">
            <a:extLst>
              <a:ext uri="{FF2B5EF4-FFF2-40B4-BE49-F238E27FC236}">
                <a16:creationId xmlns:a16="http://schemas.microsoft.com/office/drawing/2014/main" id="{2E655952-1979-B119-34A3-91875BE30522}"/>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6838" b="10153"/>
          <a:stretch/>
        </p:blipFill>
        <p:spPr bwMode="auto">
          <a:xfrm>
            <a:off x="8489567" y="2015078"/>
            <a:ext cx="1272958" cy="8164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29" name="Straight Connector 4">
            <a:extLst>
              <a:ext uri="{FF2B5EF4-FFF2-40B4-BE49-F238E27FC236}">
                <a16:creationId xmlns:a16="http://schemas.microsoft.com/office/drawing/2014/main" id="{F8B4D446-DD29-C310-3FD1-2355392DD54A}"/>
              </a:ext>
            </a:extLst>
          </p:cNvPr>
          <p:cNvCxnSpPr>
            <a:cxnSpLocks/>
          </p:cNvCxnSpPr>
          <p:nvPr/>
        </p:nvCxnSpPr>
        <p:spPr>
          <a:xfrm>
            <a:off x="9112" y="6515472"/>
            <a:ext cx="12198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42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Sai </a:t>
            </a:r>
            <a:r>
              <a:rPr lang="en-US" err="1"/>
              <a:t>số</a:t>
            </a:r>
            <a:r>
              <a:rPr lang="en-US"/>
              <a:t> </a:t>
            </a:r>
            <a:r>
              <a:rPr lang="en-US" err="1"/>
              <a:t>dự</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y</m:t>
                      </m:r>
                      <m: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y</m:t>
                          </m:r>
                        </m:e>
                      </m:acc>
                      <m:r>
                        <a:rPr lang="en-US">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x</m:t>
                          </m:r>
                        </m:e>
                        <m:sup>
                          <m:r>
                            <m:rPr>
                              <m:sty m:val="p"/>
                            </m:rPr>
                            <a:rPr lang="en-US">
                              <a:latin typeface="Cambria Math" panose="02040503050406030204" pitchFamily="18" charset="0"/>
                              <a:ea typeface="Cambria Math" panose="02040503050406030204" pitchFamily="18" charset="0"/>
                            </a:rPr>
                            <m:t>T</m:t>
                          </m:r>
                        </m:sup>
                      </m:sSup>
                      <m:r>
                        <m:rPr>
                          <m:sty m:val="p"/>
                        </m:rPr>
                        <a:rPr lang="en-US">
                          <a:latin typeface="Cambria Math" panose="02040503050406030204" pitchFamily="18" charset="0"/>
                          <a:ea typeface="Cambria Math" panose="02040503050406030204" pitchFamily="18" charset="0"/>
                        </a:rPr>
                        <m:t>w</m:t>
                      </m:r>
                    </m:oMath>
                  </m:oMathPara>
                </a14:m>
                <a:endParaRPr lang="en-US"/>
              </a:p>
              <a:p>
                <a:r>
                  <a:rPr lang="en-US" err="1"/>
                  <a:t>Chúng</a:t>
                </a:r>
                <a:r>
                  <a:rPr lang="en-US"/>
                  <a:t> ta </a:t>
                </a:r>
                <a:r>
                  <a:rPr lang="en-US" err="1"/>
                  <a:t>muốn</a:t>
                </a:r>
                <a:r>
                  <a:rPr lang="en-US"/>
                  <a:t> </a:t>
                </a:r>
                <a:r>
                  <a:rPr lang="en-US" err="1"/>
                  <a:t>sự</a:t>
                </a:r>
                <a:r>
                  <a:rPr lang="en-US"/>
                  <a:t> </a:t>
                </a:r>
                <a:r>
                  <a:rPr lang="en-US" err="1"/>
                  <a:t>sai</a:t>
                </a:r>
                <a:r>
                  <a:rPr lang="en-US"/>
                  <a:t> </a:t>
                </a:r>
                <a:r>
                  <a:rPr lang="en-US" err="1"/>
                  <a:t>khác</a:t>
                </a:r>
                <a:r>
                  <a:rPr lang="en-US"/>
                  <a:t> e </a:t>
                </a:r>
                <a:r>
                  <a:rPr lang="en-US" err="1"/>
                  <a:t>giữa</a:t>
                </a:r>
                <a:r>
                  <a:rPr lang="en-US"/>
                  <a:t> </a:t>
                </a:r>
                <a:r>
                  <a:rPr lang="en-US" err="1"/>
                  <a:t>giá</a:t>
                </a:r>
                <a:r>
                  <a:rPr lang="en-US"/>
                  <a:t> </a:t>
                </a:r>
                <a:r>
                  <a:rPr lang="en-US" err="1"/>
                  <a:t>trị</a:t>
                </a:r>
                <a:r>
                  <a:rPr lang="en-US"/>
                  <a:t> </a:t>
                </a:r>
                <a:r>
                  <a:rPr lang="en-US" err="1"/>
                  <a:t>thực</a:t>
                </a:r>
                <a:r>
                  <a:rPr lang="en-US"/>
                  <a:t> y </a:t>
                </a:r>
                <a:r>
                  <a:rPr lang="en-US" err="1"/>
                  <a:t>và</a:t>
                </a:r>
                <a:r>
                  <a:rPr lang="en-US"/>
                  <a:t> </a:t>
                </a:r>
                <a:r>
                  <a:rPr lang="en-US" err="1"/>
                  <a:t>giá</a:t>
                </a:r>
                <a:r>
                  <a:rPr lang="en-US"/>
                  <a:t> </a:t>
                </a:r>
                <a:r>
                  <a:rPr lang="en-US" err="1"/>
                  <a:t>trị</a:t>
                </a:r>
                <a:r>
                  <a:rPr lang="en-US"/>
                  <a:t> </a:t>
                </a:r>
                <a:r>
                  <a:rPr lang="en-US" err="1"/>
                  <a:t>dự</a:t>
                </a:r>
                <a:r>
                  <a:rPr lang="en-US"/>
                  <a:t> </a:t>
                </a:r>
                <a:r>
                  <a:rPr lang="en-US" err="1"/>
                  <a:t>đoán</a:t>
                </a:r>
                <a:r>
                  <a:rPr lang="en-US">
                    <a:ea typeface="Cambria Math" panose="02040503050406030204" pitchFamily="18" charset="0"/>
                  </a:rPr>
                  <a:t> </a:t>
                </a:r>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𝑦</m:t>
                        </m:r>
                      </m:e>
                    </m:acc>
                  </m:oMath>
                </a14:m>
                <a:r>
                  <a:rPr lang="en-US"/>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oMath>
                </a14:m>
                <a:r>
                  <a:rPr lang="en-US"/>
                  <a:t>là </a:t>
                </a:r>
                <a:r>
                  <a:rPr lang="en-US" err="1"/>
                  <a:t>nhỏ</a:t>
                </a:r>
                <a:r>
                  <a:rPr lang="en-US"/>
                  <a:t> </a:t>
                </a:r>
                <a:r>
                  <a:rPr lang="en-US" err="1"/>
                  <a:t>nhất</a:t>
                </a:r>
                <a:r>
                  <a:rPr lang="en-US"/>
                  <a:t>:</a:t>
                </a:r>
              </a:p>
              <a:p>
                <a:pPr marL="4572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cs typeface="Arial" panose="020B0604020202020204" pitchFamily="34" charset="0"/>
                            </a:rPr>
                          </m:ctrlPr>
                        </m:fPr>
                        <m:num>
                          <m:r>
                            <a:rPr lang="en-US" b="0" i="0" smtClean="0">
                              <a:latin typeface="Cambria Math" panose="02040503050406030204" pitchFamily="18" charset="0"/>
                              <a:cs typeface="Arial" panose="020B0604020202020204" pitchFamily="34" charset="0"/>
                            </a:rPr>
                            <m:t>1</m:t>
                          </m:r>
                        </m:num>
                        <m:den>
                          <m:r>
                            <a:rPr lang="en-US" b="0" i="0" smtClean="0">
                              <a:latin typeface="Cambria Math" panose="02040503050406030204" pitchFamily="18" charset="0"/>
                              <a:cs typeface="Arial" panose="020B0604020202020204" pitchFamily="34" charset="0"/>
                            </a:rPr>
                            <m:t>2</m:t>
                          </m:r>
                        </m:den>
                      </m:f>
                      <m:sSup>
                        <m:sSupPr>
                          <m:ctrlPr>
                            <a:rPr lang="en-US" i="1" smtClean="0">
                              <a:latin typeface="Cambria Math" panose="02040503050406030204" pitchFamily="18" charset="0"/>
                              <a:cs typeface="Arial" panose="020B0604020202020204" pitchFamily="34" charset="0"/>
                            </a:rPr>
                          </m:ctrlPr>
                        </m:sSupPr>
                        <m:e>
                          <m:r>
                            <m:rPr>
                              <m:sty m:val="p"/>
                            </m:rPr>
                            <a:rPr lang="en-US" b="0" i="0" smtClean="0">
                              <a:latin typeface="Cambria Math" panose="02040503050406030204" pitchFamily="18" charset="0"/>
                              <a:cs typeface="Arial" panose="020B0604020202020204" pitchFamily="34" charset="0"/>
                            </a:rPr>
                            <m:t>e</m:t>
                          </m:r>
                        </m:e>
                        <m:sup>
                          <m:r>
                            <a:rPr lang="en-US" b="0" i="0" smtClean="0">
                              <a:latin typeface="Cambria Math" panose="02040503050406030204" pitchFamily="18" charset="0"/>
                              <a:cs typeface="Arial" panose="020B0604020202020204" pitchFamily="34" charset="0"/>
                            </a:rPr>
                            <m:t>2</m:t>
                          </m:r>
                        </m:sup>
                      </m:sSup>
                      <m:r>
                        <a:rPr lang="en-US" b="0" i="0" smtClean="0">
                          <a:latin typeface="Cambria Math" panose="02040503050406030204" pitchFamily="18" charset="0"/>
                          <a:cs typeface="Arial" panose="020B0604020202020204" pitchFamily="34" charset="0"/>
                        </a:rPr>
                        <m:t>=</m:t>
                      </m:r>
                      <m:f>
                        <m:fPr>
                          <m:ctrlPr>
                            <a:rPr lang="en-US" i="1">
                              <a:latin typeface="Cambria Math" panose="02040503050406030204" pitchFamily="18" charset="0"/>
                              <a:cs typeface="Arial" panose="020B0604020202020204" pitchFamily="34" charset="0"/>
                            </a:rPr>
                          </m:ctrlPr>
                        </m:fPr>
                        <m:num>
                          <m:r>
                            <a:rPr lang="en-US" i="0">
                              <a:latin typeface="Cambria Math" panose="02040503050406030204" pitchFamily="18" charset="0"/>
                              <a:cs typeface="Arial" panose="020B0604020202020204" pitchFamily="34" charset="0"/>
                            </a:rPr>
                            <m:t>1</m:t>
                          </m:r>
                        </m:num>
                        <m:den>
                          <m:r>
                            <a:rPr lang="en-US" i="0">
                              <a:latin typeface="Cambria Math" panose="02040503050406030204" pitchFamily="18" charset="0"/>
                              <a:cs typeface="Arial" panose="020B0604020202020204" pitchFamily="34" charset="0"/>
                            </a:rPr>
                            <m:t>2</m:t>
                          </m:r>
                        </m:den>
                      </m:f>
                      <m:sSup>
                        <m:sSupPr>
                          <m:ctrlPr>
                            <a:rPr lang="en-US" i="1">
                              <a:latin typeface="Cambria Math" panose="02040503050406030204" pitchFamily="18" charset="0"/>
                              <a:cs typeface="Arial" panose="020B0604020202020204" pitchFamily="34" charset="0"/>
                            </a:rPr>
                          </m:ctrlPr>
                        </m:sSupPr>
                        <m:e>
                          <m:r>
                            <a:rPr lang="en-US" b="0" i="0" smtClean="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y</m:t>
                          </m:r>
                          <m:r>
                            <a:rPr lang="en-US" b="0" i="0" smtClean="0">
                              <a:latin typeface="Cambria Math" panose="02040503050406030204" pitchFamily="18" charset="0"/>
                              <a:cs typeface="Arial" panose="020B0604020202020204" pitchFamily="34" charset="0"/>
                            </a:rPr>
                            <m:t>−</m:t>
                          </m:r>
                          <m:acc>
                            <m:accPr>
                              <m:chr m:val="̂"/>
                              <m:ctrlPr>
                                <a:rPr lang="en-US" b="0" i="1" smtClean="0">
                                  <a:latin typeface="Cambria Math" panose="02040503050406030204" pitchFamily="18" charset="0"/>
                                  <a:cs typeface="Arial" panose="020B0604020202020204" pitchFamily="34" charset="0"/>
                                </a:rPr>
                              </m:ctrlPr>
                            </m:accPr>
                            <m:e>
                              <m:r>
                                <m:rPr>
                                  <m:sty m:val="p"/>
                                </m:rPr>
                                <a:rPr lang="en-US" b="0" i="0" smtClean="0">
                                  <a:latin typeface="Cambria Math" panose="02040503050406030204" pitchFamily="18" charset="0"/>
                                  <a:cs typeface="Arial" panose="020B0604020202020204" pitchFamily="34" charset="0"/>
                                </a:rPr>
                                <m:t>y</m:t>
                              </m:r>
                            </m:e>
                          </m:acc>
                          <m:r>
                            <a:rPr lang="en-US" b="0" i="0" smtClean="0">
                              <a:latin typeface="Cambria Math" panose="02040503050406030204" pitchFamily="18" charset="0"/>
                              <a:cs typeface="Arial" panose="020B0604020202020204" pitchFamily="34" charset="0"/>
                            </a:rPr>
                            <m:t>)</m:t>
                          </m:r>
                        </m:e>
                        <m:sup>
                          <m:r>
                            <a:rPr lang="en-US" i="0">
                              <a:latin typeface="Cambria Math" panose="02040503050406030204" pitchFamily="18" charset="0"/>
                              <a:cs typeface="Arial" panose="020B0604020202020204" pitchFamily="34" charset="0"/>
                            </a:rPr>
                            <m:t>2</m:t>
                          </m:r>
                        </m:sup>
                      </m:sSup>
                      <m:r>
                        <a:rPr lang="en-US" b="0" i="0" smtClean="0">
                          <a:latin typeface="Cambria Math" panose="02040503050406030204" pitchFamily="18" charset="0"/>
                          <a:cs typeface="Arial" panose="020B0604020202020204" pitchFamily="34" charset="0"/>
                        </a:rPr>
                        <m:t>=</m:t>
                      </m:r>
                      <m:f>
                        <m:fPr>
                          <m:ctrlPr>
                            <a:rPr lang="en-US" i="1">
                              <a:latin typeface="Cambria Math" panose="02040503050406030204" pitchFamily="18" charset="0"/>
                              <a:cs typeface="Arial" panose="020B0604020202020204" pitchFamily="34" charset="0"/>
                            </a:rPr>
                          </m:ctrlPr>
                        </m:fPr>
                        <m:num>
                          <m:r>
                            <a:rPr lang="en-US" i="0">
                              <a:latin typeface="Cambria Math" panose="02040503050406030204" pitchFamily="18" charset="0"/>
                              <a:cs typeface="Arial" panose="020B0604020202020204" pitchFamily="34" charset="0"/>
                            </a:rPr>
                            <m:t>1</m:t>
                          </m:r>
                        </m:num>
                        <m:den>
                          <m:r>
                            <a:rPr lang="en-US" i="0">
                              <a:latin typeface="Cambria Math" panose="02040503050406030204" pitchFamily="18" charset="0"/>
                              <a:cs typeface="Arial" panose="020B0604020202020204" pitchFamily="34" charset="0"/>
                            </a:rPr>
                            <m:t>2</m:t>
                          </m:r>
                        </m:den>
                      </m:f>
                      <m:sSup>
                        <m:sSupPr>
                          <m:ctrlPr>
                            <a:rPr lang="en-US" i="1">
                              <a:latin typeface="Cambria Math" panose="02040503050406030204" pitchFamily="18" charset="0"/>
                              <a:cs typeface="Arial" panose="020B0604020202020204" pitchFamily="34" charset="0"/>
                            </a:rPr>
                          </m:ctrlPr>
                        </m:sSupPr>
                        <m:e>
                          <m:r>
                            <a:rPr lang="en-US" i="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y</m:t>
                          </m:r>
                          <m:r>
                            <a:rPr lang="en-US" i="0">
                              <a:latin typeface="Cambria Math" panose="02040503050406030204" pitchFamily="18" charset="0"/>
                              <a:cs typeface="Arial" panose="020B0604020202020204" pitchFamily="34" charset="0"/>
                            </a:rPr>
                            <m:t>−</m:t>
                          </m:r>
                          <m:sSup>
                            <m:sSupPr>
                              <m:ctrlPr>
                                <a:rPr lang="en-US" i="1" smtClean="0">
                                  <a:latin typeface="Cambria Math" panose="02040503050406030204" pitchFamily="18" charset="0"/>
                                  <a:cs typeface="Arial" panose="020B0604020202020204" pitchFamily="34" charset="0"/>
                                </a:rPr>
                              </m:ctrlPr>
                            </m:sSupPr>
                            <m:e>
                              <m:r>
                                <m:rPr>
                                  <m:sty m:val="p"/>
                                </m:rPr>
                                <a:rPr lang="en-US" b="0" i="0" smtClean="0">
                                  <a:latin typeface="Cambria Math" panose="02040503050406030204" pitchFamily="18" charset="0"/>
                                  <a:cs typeface="Arial" panose="020B0604020202020204" pitchFamily="34" charset="0"/>
                                </a:rPr>
                                <m:t>x</m:t>
                              </m:r>
                            </m:e>
                            <m:sup>
                              <m:r>
                                <m:rPr>
                                  <m:sty m:val="p"/>
                                </m:rPr>
                                <a:rPr lang="en-US" b="0" i="0" smtClean="0">
                                  <a:latin typeface="Cambria Math" panose="02040503050406030204" pitchFamily="18" charset="0"/>
                                  <a:cs typeface="Arial" panose="020B0604020202020204" pitchFamily="34" charset="0"/>
                                </a:rPr>
                                <m:t>T</m:t>
                              </m:r>
                            </m:sup>
                          </m:sSup>
                          <m:r>
                            <m:rPr>
                              <m:sty m:val="p"/>
                            </m:rPr>
                            <a:rPr lang="en-US" b="0" i="0" smtClean="0">
                              <a:latin typeface="Cambria Math" panose="02040503050406030204" pitchFamily="18" charset="0"/>
                              <a:ea typeface="Cambria Math" panose="02040503050406030204" pitchFamily="18" charset="0"/>
                            </a:rPr>
                            <m:t>w</m:t>
                          </m:r>
                          <m:r>
                            <a:rPr lang="en-US" i="0">
                              <a:latin typeface="Cambria Math" panose="02040503050406030204" pitchFamily="18" charset="0"/>
                              <a:cs typeface="Arial" panose="020B0604020202020204" pitchFamily="34" charset="0"/>
                            </a:rPr>
                            <m:t>)</m:t>
                          </m:r>
                        </m:e>
                        <m:sup>
                          <m:r>
                            <a:rPr lang="en-US" i="0">
                              <a:latin typeface="Cambria Math" panose="02040503050406030204" pitchFamily="18" charset="0"/>
                              <a:cs typeface="Arial" panose="020B0604020202020204" pitchFamily="34" charset="0"/>
                            </a:rPr>
                            <m:t>2</m:t>
                          </m:r>
                        </m:sup>
                      </m:sSup>
                    </m:oMath>
                  </m:oMathPara>
                </a14:m>
                <a:endParaRPr lang="en-US">
                  <a:latin typeface="Arial" panose="020B0604020202020204" pitchFamily="34" charset="0"/>
                  <a:cs typeface="Arial" panose="020B0604020202020204" pitchFamily="34" charset="0"/>
                </a:endParaRPr>
              </a:p>
              <a:p>
                <a:pPr lvl="1">
                  <a:buClr>
                    <a:schemeClr val="accent2"/>
                  </a:buClr>
                  <a:buFont typeface="Wingdings" panose="05000000000000000000" pitchFamily="2" charset="2"/>
                  <a:buChar char="§"/>
                </a:pPr>
                <a:r>
                  <a:rPr lang="en-US"/>
                  <a:t>H</a:t>
                </a:r>
                <a:r>
                  <a:rPr lang="vi-VN"/>
                  <a:t>ệ số </a:t>
                </a:r>
                <a14:m>
                  <m:oMath xmlns:m="http://schemas.openxmlformats.org/officeDocument/2006/math">
                    <m:f>
                      <m:fPr>
                        <m:ctrlPr>
                          <a:rPr lang="en-US" i="1">
                            <a:latin typeface="Cambria Math" panose="02040503050406030204" pitchFamily="18" charset="0"/>
                            <a:cs typeface="Arial" panose="020B0604020202020204" pitchFamily="34" charset="0"/>
                          </a:rPr>
                        </m:ctrlPr>
                      </m:fPr>
                      <m:num>
                        <m:r>
                          <a:rPr lang="en-US" i="1">
                            <a:latin typeface="Cambria Math" panose="02040503050406030204" pitchFamily="18" charset="0"/>
                            <a:cs typeface="Arial" panose="020B0604020202020204" pitchFamily="34" charset="0"/>
                          </a:rPr>
                          <m:t>1</m:t>
                        </m:r>
                      </m:num>
                      <m:den>
                        <m:r>
                          <a:rPr lang="en-US" i="1">
                            <a:latin typeface="Cambria Math" panose="02040503050406030204" pitchFamily="18" charset="0"/>
                            <a:cs typeface="Arial" panose="020B0604020202020204" pitchFamily="34" charset="0"/>
                          </a:rPr>
                          <m:t>2</m:t>
                        </m:r>
                      </m:den>
                    </m:f>
                  </m:oMath>
                </a14:m>
                <a:r>
                  <a:rPr lang="vi-VN"/>
                  <a:t> là để thuận tiện cho việc tính toán (khi tính đạo hàm thì số </a:t>
                </a:r>
                <a14:m>
                  <m:oMath xmlns:m="http://schemas.openxmlformats.org/officeDocument/2006/math">
                    <m:f>
                      <m:fPr>
                        <m:ctrlPr>
                          <a:rPr lang="en-US" i="1">
                            <a:latin typeface="Cambria Math" panose="02040503050406030204" pitchFamily="18" charset="0"/>
                            <a:cs typeface="Arial" panose="020B0604020202020204" pitchFamily="34" charset="0"/>
                          </a:rPr>
                        </m:ctrlPr>
                      </m:fPr>
                      <m:num>
                        <m:r>
                          <a:rPr lang="en-US" i="1">
                            <a:latin typeface="Cambria Math" panose="02040503050406030204" pitchFamily="18" charset="0"/>
                            <a:cs typeface="Arial" panose="020B0604020202020204" pitchFamily="34" charset="0"/>
                          </a:rPr>
                          <m:t>1</m:t>
                        </m:r>
                      </m:num>
                      <m:den>
                        <m:r>
                          <a:rPr lang="en-US" i="1">
                            <a:latin typeface="Cambria Math" panose="02040503050406030204" pitchFamily="18" charset="0"/>
                            <a:cs typeface="Arial" panose="020B0604020202020204" pitchFamily="34" charset="0"/>
                          </a:rPr>
                          <m:t>2</m:t>
                        </m:r>
                      </m:den>
                    </m:f>
                  </m:oMath>
                </a14:m>
                <a:r>
                  <a:rPr lang="vi-VN"/>
                  <a:t> sẽ bị triệt tiêu) </a:t>
                </a:r>
                <a:endParaRPr lang="en-US"/>
              </a:p>
              <a:p>
                <a:pPr lvl="1">
                  <a:buClr>
                    <a:schemeClr val="accent2"/>
                  </a:buClr>
                  <a:buFont typeface="Wingdings" panose="05000000000000000000" pitchFamily="2" charset="2"/>
                  <a:buChar char="§"/>
                </a:pPr>
                <a:r>
                  <a:rPr lang="en-US" err="1"/>
                  <a:t>Sự</a:t>
                </a:r>
                <a:r>
                  <a:rPr lang="en-US"/>
                  <a:t> </a:t>
                </a:r>
                <a:r>
                  <a:rPr lang="en-US" err="1"/>
                  <a:t>sai</a:t>
                </a:r>
                <a:r>
                  <a:rPr lang="en-US"/>
                  <a:t> </a:t>
                </a:r>
                <a:r>
                  <a:rPr lang="en-US" err="1"/>
                  <a:t>khác</a:t>
                </a:r>
                <a:r>
                  <a:rPr lang="en-US"/>
                  <a:t> </a:t>
                </a:r>
                <a:r>
                  <a:rPr lang="en-US" err="1"/>
                  <a:t>giữa</a:t>
                </a:r>
                <a:r>
                  <a:rPr lang="en-US"/>
                  <a:t> y </a:t>
                </a:r>
                <a:r>
                  <a:rPr lang="en-US" err="1"/>
                  <a:t>và</a:t>
                </a:r>
                <a:r>
                  <a:rPr lang="en-US"/>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a:t> </a:t>
                </a:r>
                <a:r>
                  <a:rPr lang="en-US" err="1"/>
                  <a:t>không</a:t>
                </a:r>
                <a:r>
                  <a:rPr lang="en-US"/>
                  <a:t> </a:t>
                </a:r>
                <a:r>
                  <a:rPr lang="en-US" err="1"/>
                  <a:t>đồng</a:t>
                </a:r>
                <a:r>
                  <a:rPr lang="en-US"/>
                  <a:t> </a:t>
                </a:r>
                <a:r>
                  <a:rPr lang="en-US" err="1"/>
                  <a:t>nghĩa</a:t>
                </a:r>
                <a:r>
                  <a:rPr lang="en-US"/>
                  <a:t> </a:t>
                </a:r>
                <a:r>
                  <a:rPr lang="en-US" err="1"/>
                  <a:t>với</a:t>
                </a:r>
                <a:r>
                  <a:rPr lang="en-US"/>
                  <a:t> e </a:t>
                </a:r>
                <a:r>
                  <a:rPr lang="vi-VN"/>
                  <a:t>nhỏ nhất</a:t>
                </a:r>
                <a:r>
                  <a:rPr lang="en-US"/>
                  <a:t>. V</a:t>
                </a:r>
                <a:r>
                  <a:rPr lang="vi-VN"/>
                  <a:t>ì </a:t>
                </a:r>
                <a14:m>
                  <m:oMath xmlns:m="http://schemas.openxmlformats.org/officeDocument/2006/math">
                    <m:r>
                      <m:rPr>
                        <m:sty m:val="p"/>
                      </m:rPr>
                      <a:rPr lang="en-US">
                        <a:latin typeface="Cambria Math" panose="02040503050406030204" pitchFamily="18" charset="0"/>
                        <a:cs typeface="Arial" panose="020B0604020202020204" pitchFamily="34" charset="0"/>
                      </a:rPr>
                      <m:t>e</m:t>
                    </m:r>
                    <m:r>
                      <a:rPr lang="en-US">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𝑦</m:t>
                    </m:r>
                    <m:r>
                      <a:rPr lang="en-US" i="1">
                        <a:latin typeface="Cambria Math" panose="02040503050406030204" pitchFamily="18" charset="0"/>
                        <a:cs typeface="Arial" panose="020B0604020202020204" pitchFamily="34" charset="0"/>
                      </a:rPr>
                      <m:t>−</m:t>
                    </m:r>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𝑦</m:t>
                        </m:r>
                      </m:e>
                    </m:acc>
                  </m:oMath>
                </a14:m>
                <a:r>
                  <a:rPr lang="en-US"/>
                  <a:t> </a:t>
                </a:r>
                <a:r>
                  <a:rPr lang="vi-VN"/>
                  <a:t>có thể là một số âm</a:t>
                </a:r>
                <a:r>
                  <a:rPr lang="en-US"/>
                  <a:t>,</a:t>
                </a:r>
                <a:r>
                  <a:rPr lang="vi-VN"/>
                  <a:t> khi</a:t>
                </a:r>
                <a14:m>
                  <m:oMath xmlns:m="http://schemas.openxmlformats.org/officeDocument/2006/math">
                    <m:r>
                      <a:rPr lang="en-US" b="0" i="0" smtClean="0">
                        <a:latin typeface="Cambria Math" panose="02040503050406030204" pitchFamily="18" charset="0"/>
                        <a:cs typeface="Arial" panose="020B0604020202020204" pitchFamily="34" charset="0"/>
                      </a:rPr>
                      <m:t> </m:t>
                    </m:r>
                    <m:r>
                      <m:rPr>
                        <m:sty m:val="p"/>
                      </m:rPr>
                      <a:rPr lang="en-US" i="0" smtClean="0">
                        <a:latin typeface="Cambria Math" panose="02040503050406030204" pitchFamily="18" charset="0"/>
                        <a:cs typeface="Arial" panose="020B0604020202020204" pitchFamily="34" charset="0"/>
                      </a:rPr>
                      <m:t>e</m:t>
                    </m:r>
                    <m:r>
                      <a:rPr lang="en-US" b="0" i="0" smtClean="0">
                        <a:latin typeface="Cambria Math" panose="02040503050406030204" pitchFamily="18" charset="0"/>
                        <a:cs typeface="Arial" panose="020B0604020202020204" pitchFamily="34" charset="0"/>
                      </a:rPr>
                      <m:t>=−</m:t>
                    </m:r>
                    <m:r>
                      <a:rPr lang="en-US" b="0" i="0" smtClean="0">
                        <a:latin typeface="Cambria Math" panose="02040503050406030204" pitchFamily="18" charset="0"/>
                        <a:ea typeface="Cambria Math" panose="02040503050406030204" pitchFamily="18" charset="0"/>
                        <a:cs typeface="Arial" panose="020B0604020202020204" pitchFamily="34" charset="0"/>
                      </a:rPr>
                      <m:t>∞</m:t>
                    </m:r>
                    <m:r>
                      <a:rPr lang="en-US" i="0">
                        <a:latin typeface="Cambria Math" panose="02040503050406030204" pitchFamily="18" charset="0"/>
                        <a:cs typeface="Arial" panose="020B0604020202020204" pitchFamily="34" charset="0"/>
                      </a:rPr>
                      <m:t> </m:t>
                    </m:r>
                  </m:oMath>
                </a14:m>
                <a:r>
                  <a:rPr lang="vi-VN"/>
                  <a:t>là rất nhỏ nhưng sự sai lệch là rất lớ</a:t>
                </a:r>
                <a:r>
                  <a:rPr lang="en-US"/>
                  <a:t>n. Do </a:t>
                </a:r>
                <a:r>
                  <a:rPr lang="en-US" err="1"/>
                  <a:t>đó</a:t>
                </a:r>
                <a:r>
                  <a:rPr lang="en-US"/>
                  <a:t> </a:t>
                </a:r>
                <a:r>
                  <a:rPr lang="en-US" err="1"/>
                  <a:t>chúng</a:t>
                </a:r>
                <a:r>
                  <a:rPr lang="en-US"/>
                  <a:t> ta </a:t>
                </a:r>
                <a:r>
                  <a:rPr lang="en-US" err="1"/>
                  <a:t>cần</a:t>
                </a:r>
                <a:r>
                  <a:rPr lang="en-US"/>
                  <a:t> </a:t>
                </a:r>
                <a14:m>
                  <m:oMath xmlns:m="http://schemas.openxmlformats.org/officeDocument/2006/math">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𝑒</m:t>
                        </m:r>
                      </m:e>
                      <m:sup>
                        <m:r>
                          <a:rPr lang="en-US" i="1">
                            <a:latin typeface="Cambria Math" panose="02040503050406030204" pitchFamily="18" charset="0"/>
                            <a:cs typeface="Arial" panose="020B0604020202020204" pitchFamily="34" charset="0"/>
                          </a:rPr>
                          <m:t>2</m:t>
                        </m:r>
                      </m:sup>
                    </m:sSup>
                  </m:oMath>
                </a14:m>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42" t="-148" r="-353"/>
                </a:stretch>
              </a:blipFill>
            </p:spPr>
            <p:txBody>
              <a:bodyPr/>
              <a:lstStyle/>
              <a:p>
                <a:r>
                  <a:rPr lang="en-US">
                    <a:noFill/>
                  </a:rPr>
                  <a:t> </a:t>
                </a:r>
              </a:p>
            </p:txBody>
          </p:sp>
        </mc:Fallback>
      </mc:AlternateContent>
    </p:spTree>
    <p:extLst>
      <p:ext uri="{BB962C8B-B14F-4D97-AF65-F5344CB8AC3E}">
        <p14:creationId xmlns:p14="http://schemas.microsoft.com/office/powerpoint/2010/main" val="191615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Hàm</a:t>
            </a:r>
            <a:r>
              <a:rPr lang="en-US"/>
              <a:t> </a:t>
            </a:r>
            <a:r>
              <a:rPr lang="en-US" err="1"/>
              <a:t>mất</a:t>
            </a:r>
            <a:r>
              <a:rPr lang="en-US"/>
              <a:t> </a:t>
            </a:r>
            <a:r>
              <a:rPr lang="en-US" err="1"/>
              <a:t>mát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22190" y="2807509"/>
                <a:ext cx="10358967" cy="4111625"/>
              </a:xfrm>
            </p:spPr>
            <p:txBody>
              <a:bodyPr>
                <a:normAutofit/>
              </a:bodyPr>
              <a:lstStyle/>
              <a:p>
                <a:pPr marL="0" indent="0"/>
                <a:r>
                  <a:rPr lang="en-US"/>
                  <a:t>Với </a:t>
                </a:r>
                <a:r>
                  <a:rPr lang="vi-VN"/>
                  <a:t>tất cả các cặp </a:t>
                </a:r>
                <a:r>
                  <a:rPr lang="en-US" err="1"/>
                  <a:t>dữ</a:t>
                </a:r>
                <a:r>
                  <a:rPr lang="en-US"/>
                  <a:t> </a:t>
                </a:r>
                <a:r>
                  <a:rPr lang="en-US" err="1"/>
                  <a:t>liệu</a:t>
                </a:r>
                <a:r>
                  <a:rPr lang="en-US"/>
                  <a:t> </a:t>
                </a:r>
                <a:r>
                  <a:rPr lang="en-US" err="1"/>
                  <a:t>quan</a:t>
                </a:r>
                <a:r>
                  <a:rPr lang="en-US"/>
                  <a:t> </a:t>
                </a:r>
                <a:r>
                  <a:rPr lang="en-US" err="1"/>
                  <a:t>sát</a:t>
                </a:r>
                <a:r>
                  <a:rPr lang="en-US"/>
                  <a:t> </a:t>
                </a:r>
                <a:r>
                  <a:rPr lang="en-US" err="1"/>
                  <a:t>được</a:t>
                </a:r>
                <a:r>
                  <a:rPr lang="vi-VN"/>
                  <a:t> (x</a:t>
                </a:r>
                <a:r>
                  <a:rPr lang="en-US" baseline="-25000" err="1"/>
                  <a:t>i</a:t>
                </a:r>
                <a:r>
                  <a:rPr lang="vi-VN"/>
                  <a:t> , y</a:t>
                </a:r>
                <a:r>
                  <a:rPr lang="en-US" baseline="-25000" err="1"/>
                  <a:t>i</a:t>
                </a:r>
                <a:r>
                  <a:rPr lang="vi-VN"/>
                  <a:t>), i = 1, 2, . . . , N</a:t>
                </a:r>
                <a:r>
                  <a:rPr lang="en-US"/>
                  <a:t>, </a:t>
                </a:r>
                <a:r>
                  <a:rPr lang="vi-VN"/>
                  <a:t>chúng ta muốn</a:t>
                </a:r>
                <a:r>
                  <a:rPr lang="en-US"/>
                  <a:t> </a:t>
                </a:r>
                <a:r>
                  <a:rPr lang="vi-VN"/>
                  <a:t>trung bình sai số là nhỏ nhất</a:t>
                </a:r>
                <a:endParaRPr lang="en-US"/>
              </a:p>
              <a:p>
                <a:pPr marL="0" indent="0"/>
                <a:r>
                  <a:rPr lang="en-US"/>
                  <a:t>=&gt;T</a:t>
                </a:r>
                <a:r>
                  <a:rPr lang="vi-VN"/>
                  <a:t>ìm w để hàm số sau đạt giá trị nhỏ nhất:</a:t>
                </a:r>
                <a:endParaRPr lang="en-US"/>
              </a:p>
              <a:p>
                <a:pPr marL="45720" indent="0">
                  <a:buNone/>
                </a:pPr>
                <a14:m>
                  <m:oMathPara xmlns:m="http://schemas.openxmlformats.org/officeDocument/2006/math">
                    <m:oMathParaPr>
                      <m:jc m:val="centerGroup"/>
                    </m:oMathParaPr>
                    <m:oMath xmlns:m="http://schemas.openxmlformats.org/officeDocument/2006/math">
                      <m:r>
                        <a:rPr lang="en-US" i="0" smtClean="0">
                          <a:latin typeface="Cambria Math" panose="02040503050406030204" pitchFamily="18" charset="0"/>
                          <a:ea typeface="Cambria Math" panose="02040503050406030204" pitchFamily="18" charset="0"/>
                          <a:cs typeface="Arial" panose="020B0604020202020204" pitchFamily="34" charset="0"/>
                        </a:rPr>
                        <m:t>ℒ</m:t>
                      </m:r>
                      <m:d>
                        <m:dPr>
                          <m:ctrlPr>
                            <a:rPr lang="en-US" b="0" i="1" smtClean="0">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w</m:t>
                          </m:r>
                        </m:e>
                      </m:d>
                      <m:r>
                        <a:rPr lang="en-US"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b="0" i="1" smtClean="0">
                              <a:latin typeface="Cambria Math" panose="02040503050406030204" pitchFamily="18" charset="0"/>
                              <a:ea typeface="Cambria Math" panose="02040503050406030204" pitchFamily="18" charset="0"/>
                              <a:cs typeface="Arial" panose="020B0604020202020204" pitchFamily="34" charset="0"/>
                            </a:rPr>
                          </m:ctrlPr>
                        </m:fPr>
                        <m:num>
                          <m:r>
                            <a:rPr lang="en-US" b="0" i="0" smtClean="0">
                              <a:latin typeface="Cambria Math" panose="02040503050406030204" pitchFamily="18" charset="0"/>
                              <a:ea typeface="Cambria Math" panose="02040503050406030204" pitchFamily="18" charset="0"/>
                              <a:cs typeface="Arial" panose="020B0604020202020204" pitchFamily="34" charset="0"/>
                            </a:rPr>
                            <m:t>1</m:t>
                          </m:r>
                        </m:num>
                        <m:den>
                          <m:r>
                            <a:rPr lang="en-US"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N</m:t>
                          </m:r>
                        </m:den>
                      </m:f>
                      <m:nary>
                        <m:naryPr>
                          <m:chr m:val="∑"/>
                          <m:ctrlPr>
                            <a:rPr lang="en-US" b="0" i="1" smtClean="0">
                              <a:latin typeface="Cambria Math" panose="02040503050406030204" pitchFamily="18" charset="0"/>
                              <a:ea typeface="Cambria Math" panose="02040503050406030204" pitchFamily="18" charset="0"/>
                              <a:cs typeface="Arial" panose="020B0604020202020204" pitchFamily="34" charset="0"/>
                            </a:rPr>
                          </m:ctrlPr>
                        </m:naryPr>
                        <m:sub>
                          <m:r>
                            <m:rPr>
                              <m:sty m:val="p"/>
                              <m:brk m:alnAt="23"/>
                            </m:rPr>
                            <a:rPr lang="en-US" b="0" i="0" smtClean="0">
                              <a:latin typeface="Cambria Math" panose="02040503050406030204" pitchFamily="18" charset="0"/>
                              <a:ea typeface="Cambria Math" panose="02040503050406030204" pitchFamily="18" charset="0"/>
                              <a:cs typeface="Arial" panose="020B0604020202020204" pitchFamily="34" charset="0"/>
                            </a:rPr>
                            <m:t>i</m:t>
                          </m:r>
                          <m:r>
                            <a:rPr lang="en-US" b="0" i="0" smtClean="0">
                              <a:latin typeface="Cambria Math" panose="02040503050406030204" pitchFamily="18" charset="0"/>
                              <a:ea typeface="Cambria Math" panose="02040503050406030204" pitchFamily="18" charset="0"/>
                              <a:cs typeface="Arial" panose="020B0604020202020204" pitchFamily="34" charset="0"/>
                            </a:rPr>
                            <m:t>=</m:t>
                          </m:r>
                          <m:r>
                            <m:rPr>
                              <m:brk m:alnAt="23"/>
                            </m:rPr>
                            <a:rPr lang="en-US" b="0" i="0" smtClean="0">
                              <a:latin typeface="Cambria Math" panose="02040503050406030204" pitchFamily="18" charset="0"/>
                              <a:ea typeface="Cambria Math" panose="02040503050406030204" pitchFamily="18" charset="0"/>
                              <a:cs typeface="Arial" panose="020B0604020202020204" pitchFamily="34" charset="0"/>
                            </a:rPr>
                            <m:t>1</m:t>
                          </m:r>
                        </m:sub>
                        <m:sup>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N</m:t>
                          </m:r>
                        </m:sup>
                        <m:e>
                          <m:sSup>
                            <m:sSupPr>
                              <m:ctrlPr>
                                <a:rPr lang="en-US" b="0" i="1" smtClean="0">
                                  <a:latin typeface="Cambria Math" panose="02040503050406030204" pitchFamily="18" charset="0"/>
                                  <a:ea typeface="Cambria Math" panose="02040503050406030204" pitchFamily="18" charset="0"/>
                                  <a:cs typeface="Arial" panose="020B0604020202020204" pitchFamily="34" charset="0"/>
                                </a:rPr>
                              </m:ctrlPr>
                            </m:sSupPr>
                            <m:e>
                              <m:r>
                                <a:rPr lang="en-US" i="0">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m:rPr>
                                      <m:sty m:val="p"/>
                                    </m:rPr>
                                    <a:rPr lang="en-US" i="0">
                                      <a:latin typeface="Cambria Math" panose="02040503050406030204" pitchFamily="18" charset="0"/>
                                      <a:cs typeface="Arial" panose="020B0604020202020204" pitchFamily="34" charset="0"/>
                                    </a:rPr>
                                    <m:t>y</m:t>
                                  </m:r>
                                </m:e>
                                <m:sub>
                                  <m:r>
                                    <m:rPr>
                                      <m:sty m:val="p"/>
                                    </m:rPr>
                                    <a:rPr lang="en-US" i="0">
                                      <a:latin typeface="Cambria Math" panose="02040503050406030204" pitchFamily="18" charset="0"/>
                                      <a:cs typeface="Arial" panose="020B0604020202020204" pitchFamily="34" charset="0"/>
                                    </a:rPr>
                                    <m:t>i</m:t>
                                  </m:r>
                                </m:sub>
                              </m:sSub>
                              <m:r>
                                <a:rPr lang="en-US" i="0">
                                  <a:latin typeface="Cambria Math" panose="02040503050406030204" pitchFamily="18" charset="0"/>
                                  <a:cs typeface="Arial" panose="020B0604020202020204" pitchFamily="34" charset="0"/>
                                </a:rPr>
                                <m:t>−</m:t>
                              </m:r>
                              <m:sSubSup>
                                <m:sSubSupPr>
                                  <m:ctrlPr>
                                    <a:rPr lang="en-US" i="1" smtClean="0">
                                      <a:latin typeface="Cambria Math" panose="02040503050406030204" pitchFamily="18" charset="0"/>
                                      <a:cs typeface="Arial" panose="020B0604020202020204" pitchFamily="34" charset="0"/>
                                    </a:rPr>
                                  </m:ctrlPr>
                                </m:sSubSupPr>
                                <m:e>
                                  <m:r>
                                    <m:rPr>
                                      <m:sty m:val="p"/>
                                    </m:rPr>
                                    <a:rPr lang="en-US" b="0" i="0" smtClean="0">
                                      <a:latin typeface="Cambria Math" panose="02040503050406030204" pitchFamily="18" charset="0"/>
                                      <a:cs typeface="Arial" panose="020B0604020202020204" pitchFamily="34" charset="0"/>
                                    </a:rPr>
                                    <m:t>x</m:t>
                                  </m:r>
                                </m:e>
                                <m:sub>
                                  <m:r>
                                    <m:rPr>
                                      <m:sty m:val="p"/>
                                    </m:rPr>
                                    <a:rPr lang="en-US" b="0" i="0" smtClean="0">
                                      <a:latin typeface="Cambria Math" panose="02040503050406030204" pitchFamily="18" charset="0"/>
                                      <a:cs typeface="Arial" panose="020B0604020202020204" pitchFamily="34" charset="0"/>
                                    </a:rPr>
                                    <m:t>i</m:t>
                                  </m:r>
                                </m:sub>
                                <m:sup>
                                  <m:r>
                                    <m:rPr>
                                      <m:sty m:val="p"/>
                                    </m:rPr>
                                    <a:rPr lang="en-US" b="0" i="0" smtClean="0">
                                      <a:latin typeface="Cambria Math" panose="02040503050406030204" pitchFamily="18" charset="0"/>
                                      <a:cs typeface="Arial" panose="020B0604020202020204" pitchFamily="34" charset="0"/>
                                    </a:rPr>
                                    <m:t>T</m:t>
                                  </m:r>
                                </m:sup>
                              </m:sSubSup>
                              <m:r>
                                <m:rPr>
                                  <m:sty m:val="p"/>
                                </m:rPr>
                                <a:rPr lang="en-US" i="0">
                                  <a:latin typeface="Cambria Math" panose="02040503050406030204" pitchFamily="18" charset="0"/>
                                  <a:ea typeface="Cambria Math" panose="02040503050406030204" pitchFamily="18" charset="0"/>
                                </a:rPr>
                                <m:t>w</m:t>
                              </m:r>
                              <m:r>
                                <a:rPr lang="en-US" i="0">
                                  <a:latin typeface="Cambria Math" panose="02040503050406030204" pitchFamily="18" charset="0"/>
                                  <a:ea typeface="Cambria Math" panose="02040503050406030204" pitchFamily="18" charset="0"/>
                                  <a:cs typeface="Arial" panose="020B0604020202020204" pitchFamily="34" charset="0"/>
                                </a:rPr>
                                <m:t>)</m:t>
                              </m:r>
                            </m:e>
                            <m:sup>
                              <m:r>
                                <a:rPr lang="en-US" b="0" i="0" smtClean="0">
                                  <a:latin typeface="Cambria Math" panose="02040503050406030204" pitchFamily="18" charset="0"/>
                                  <a:ea typeface="Cambria Math" panose="02040503050406030204" pitchFamily="18" charset="0"/>
                                  <a:cs typeface="Arial" panose="020B0604020202020204" pitchFamily="34" charset="0"/>
                                </a:rPr>
                                <m:t>2</m:t>
                              </m:r>
                            </m:sup>
                          </m:sSup>
                        </m:e>
                      </m:nary>
                    </m:oMath>
                  </m:oMathPara>
                </a14:m>
                <a:endParaRPr lang="en-US">
                  <a:latin typeface="Arial" panose="020B0604020202020204" pitchFamily="34" charset="0"/>
                  <a:cs typeface="Arial" panose="020B0604020202020204" pitchFamily="34" charset="0"/>
                </a:endParaRPr>
              </a:p>
              <a:p>
                <a:endParaRPr lang="en-US"/>
              </a:p>
              <a:p>
                <a:r>
                  <a:rPr lang="en-US"/>
                  <a:t>=&gt; </a:t>
                </a:r>
                <a:r>
                  <a:rPr lang="en-US" err="1"/>
                  <a:t>Cần</a:t>
                </a:r>
                <a:r>
                  <a:rPr lang="vi-VN"/>
                  <a:t> tối thiểu hàm mất mát</a:t>
                </a:r>
                <a:r>
                  <a:rPr lang="en-US"/>
                  <a:t>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a:rPr lang="en-US" i="1">
                            <a:latin typeface="Cambria Math" panose="02040503050406030204" pitchFamily="18" charset="0"/>
                            <a:ea typeface="Cambria Math" panose="02040503050406030204" pitchFamily="18" charset="0"/>
                            <a:cs typeface="Arial" panose="020B0604020202020204" pitchFamily="34" charset="0"/>
                          </a:rPr>
                          <m:t>𝑤</m:t>
                        </m:r>
                      </m:e>
                    </m:d>
                  </m:oMath>
                </a14:m>
                <a:r>
                  <a:rPr lang="vi-VN"/>
                  <a:t> theo w</a:t>
                </a:r>
                <a:r>
                  <a:rPr lang="en-US"/>
                  <a:t>. </a:t>
                </a:r>
                <a:r>
                  <a:rPr lang="en-US" err="1"/>
                  <a:t>Nghiệm</a:t>
                </a:r>
                <a:r>
                  <a:rPr lang="en-US"/>
                  <a:t> </a:t>
                </a:r>
                <a:r>
                  <a:rPr lang="en-US" err="1"/>
                  <a:t>cần</a:t>
                </a:r>
                <a:r>
                  <a:rPr lang="en-US"/>
                  <a:t> </a:t>
                </a:r>
                <a:r>
                  <a:rPr lang="en-US" err="1"/>
                  <a:t>tìm</a:t>
                </a:r>
                <a:r>
                  <a:rPr lang="en-US"/>
                  <a:t> </a:t>
                </a:r>
                <a:r>
                  <a:rPr lang="en-US" err="1"/>
                  <a:t>của</a:t>
                </a:r>
                <a:r>
                  <a:rPr lang="en-US"/>
                  <a:t> </a:t>
                </a:r>
                <a:r>
                  <a:rPr lang="en-US" err="1"/>
                  <a:t>bài</a:t>
                </a:r>
                <a:r>
                  <a:rPr lang="en-US"/>
                  <a:t> </a:t>
                </a:r>
                <a:r>
                  <a:rPr lang="en-US" err="1"/>
                  <a:t>toán</a:t>
                </a:r>
                <a:r>
                  <a:rPr lang="en-US"/>
                  <a:t> </a:t>
                </a:r>
                <a:r>
                  <a:rPr lang="en-US" err="1"/>
                  <a:t>là</a:t>
                </a:r>
                <a:r>
                  <a:rPr lang="en-US"/>
                  <a:t>:</a:t>
                </a:r>
                <a:endParaRPr lang="en-US" i="1">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ea typeface="Cambria Math" panose="02040503050406030204" pitchFamily="18" charset="0"/>
                              <a:cs typeface="Arial" panose="020B0604020202020204" pitchFamily="34" charset="0"/>
                            </a:rPr>
                          </m:ctrlPr>
                        </m:sSupPr>
                        <m:e>
                          <m:r>
                            <m:rPr>
                              <m:sty m:val="p"/>
                            </m:rPr>
                            <a:rPr lang="en-US" i="0" dirty="0">
                              <a:latin typeface="Cambria Math" panose="02040503050406030204" pitchFamily="18" charset="0"/>
                              <a:ea typeface="Cambria Math" panose="02040503050406030204" pitchFamily="18" charset="0"/>
                              <a:cs typeface="Arial" panose="020B0604020202020204" pitchFamily="34" charset="0"/>
                            </a:rPr>
                            <m:t>w</m:t>
                          </m:r>
                        </m:e>
                        <m:sup>
                          <m:r>
                            <a:rPr lang="en-US" b="0" i="0" dirty="0" smtClean="0">
                              <a:latin typeface="Cambria Math" panose="02040503050406030204" pitchFamily="18" charset="0"/>
                              <a:ea typeface="Cambria Math" panose="02040503050406030204" pitchFamily="18" charset="0"/>
                              <a:cs typeface="Arial" panose="020B0604020202020204" pitchFamily="34" charset="0"/>
                            </a:rPr>
                            <m:t>∗</m:t>
                          </m:r>
                        </m:sup>
                      </m:sSup>
                      <m:r>
                        <a:rPr lang="en-US" b="0" i="0" dirty="0" smtClean="0">
                          <a:latin typeface="Cambria Math" panose="02040503050406030204" pitchFamily="18" charset="0"/>
                          <a:ea typeface="Cambria Math" panose="02040503050406030204" pitchFamily="18" charset="0"/>
                          <a:cs typeface="Arial" panose="020B0604020202020204" pitchFamily="34" charset="0"/>
                        </a:rPr>
                        <m:t>=</m:t>
                      </m:r>
                      <m:func>
                        <m:funcPr>
                          <m:ctrlPr>
                            <a:rPr lang="en-US" b="0" i="1" dirty="0" smtClean="0">
                              <a:latin typeface="Cambria Math" panose="02040503050406030204" pitchFamily="18" charset="0"/>
                              <a:ea typeface="Cambria Math" panose="02040503050406030204" pitchFamily="18" charset="0"/>
                              <a:cs typeface="Arial" panose="020B0604020202020204" pitchFamily="34" charset="0"/>
                            </a:rPr>
                          </m:ctrlPr>
                        </m:funcPr>
                        <m:fName>
                          <m:limLow>
                            <m:limLowPr>
                              <m:ctrlPr>
                                <a:rPr lang="en-US" b="0" i="1" dirty="0" smtClean="0">
                                  <a:latin typeface="Cambria Math" panose="02040503050406030204" pitchFamily="18" charset="0"/>
                                  <a:ea typeface="Cambria Math" panose="02040503050406030204" pitchFamily="18" charset="0"/>
                                  <a:cs typeface="Arial" panose="020B0604020202020204" pitchFamily="34" charset="0"/>
                                </a:rPr>
                              </m:ctrlPr>
                            </m:limLowPr>
                            <m:e>
                              <m:r>
                                <m:rPr>
                                  <m:sty m:val="p"/>
                                </m:rPr>
                                <a:rPr lang="en-US" b="0" i="0" dirty="0" smtClean="0">
                                  <a:latin typeface="Cambria Math" panose="02040503050406030204" pitchFamily="18" charset="0"/>
                                  <a:ea typeface="Cambria Math" panose="02040503050406030204" pitchFamily="18" charset="0"/>
                                  <a:cs typeface="Arial" panose="020B0604020202020204" pitchFamily="34" charset="0"/>
                                </a:rPr>
                                <m:t>argmin</m:t>
                              </m:r>
                            </m:e>
                            <m:lim>
                              <m:r>
                                <m:rPr>
                                  <m:sty m:val="p"/>
                                </m:rPr>
                                <a:rPr lang="en-US" b="0" i="0" dirty="0" smtClean="0">
                                  <a:latin typeface="Cambria Math" panose="02040503050406030204" pitchFamily="18" charset="0"/>
                                  <a:ea typeface="Cambria Math" panose="02040503050406030204" pitchFamily="18" charset="0"/>
                                  <a:cs typeface="Arial" panose="020B0604020202020204" pitchFamily="34" charset="0"/>
                                </a:rPr>
                                <m:t>w</m:t>
                              </m:r>
                            </m:lim>
                          </m:limLow>
                        </m:fName>
                        <m:e>
                          <m:r>
                            <a:rPr lang="en-US" i="0">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i="0">
                                  <a:latin typeface="Cambria Math" panose="02040503050406030204" pitchFamily="18" charset="0"/>
                                  <a:ea typeface="Cambria Math" panose="02040503050406030204" pitchFamily="18" charset="0"/>
                                  <a:cs typeface="Arial" panose="020B0604020202020204" pitchFamily="34" charset="0"/>
                                </a:rPr>
                                <m:t>w</m:t>
                              </m:r>
                            </m:e>
                          </m:d>
                        </m:e>
                      </m:func>
                    </m:oMath>
                  </m:oMathPara>
                </a14:m>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22190" y="2807509"/>
                <a:ext cx="10358967" cy="4111625"/>
              </a:xfrm>
              <a:blipFill>
                <a:blip r:embed="rId2"/>
                <a:stretch>
                  <a:fillRect l="-882" t="-1187"/>
                </a:stretch>
              </a:blipFill>
            </p:spPr>
            <p:txBody>
              <a:bodyPr/>
              <a:lstStyle/>
              <a:p>
                <a:r>
                  <a:rPr lang="en-US">
                    <a:noFill/>
                  </a:rPr>
                  <a:t> </a:t>
                </a:r>
              </a:p>
            </p:txBody>
          </p:sp>
        </mc:Fallback>
      </mc:AlternateContent>
    </p:spTree>
    <p:extLst>
      <p:ext uri="{BB962C8B-B14F-4D97-AF65-F5344CB8AC3E}">
        <p14:creationId xmlns:p14="http://schemas.microsoft.com/office/powerpoint/2010/main" val="33393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Hàm</a:t>
            </a:r>
            <a:r>
              <a:rPr lang="en-US"/>
              <a:t> </a:t>
            </a:r>
            <a:r>
              <a:rPr lang="en-US" err="1"/>
              <a:t>mất</a:t>
            </a:r>
            <a:r>
              <a:rPr lang="en-US"/>
              <a:t> </a:t>
            </a:r>
            <a:r>
              <a:rPr lang="en-US" err="1"/>
              <a:t>mát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0790" y="1991080"/>
                <a:ext cx="10358967" cy="4111625"/>
              </a:xfrm>
            </p:spPr>
            <p:txBody>
              <a:bodyPr>
                <a:normAutofit fontScale="85000" lnSpcReduction="20000"/>
              </a:bodyPr>
              <a:lstStyle/>
              <a:p>
                <a:pPr marL="0" indent="0"/>
                <a:r>
                  <a:rPr lang="en-US"/>
                  <a:t>Với </a:t>
                </a:r>
                <a:r>
                  <a:rPr lang="vi-VN"/>
                  <a:t>tất cả các cặp </a:t>
                </a:r>
                <a:r>
                  <a:rPr lang="en-US" err="1"/>
                  <a:t>dữ</a:t>
                </a:r>
                <a:r>
                  <a:rPr lang="en-US"/>
                  <a:t> </a:t>
                </a:r>
                <a:r>
                  <a:rPr lang="en-US" err="1"/>
                  <a:t>liệu</a:t>
                </a:r>
                <a:r>
                  <a:rPr lang="en-US"/>
                  <a:t> </a:t>
                </a:r>
                <a:r>
                  <a:rPr lang="en-US" err="1"/>
                  <a:t>quan</a:t>
                </a:r>
                <a:r>
                  <a:rPr lang="en-US"/>
                  <a:t> </a:t>
                </a:r>
                <a:r>
                  <a:rPr lang="en-US" err="1"/>
                  <a:t>sát</a:t>
                </a:r>
                <a:r>
                  <a:rPr lang="en-US"/>
                  <a:t> </a:t>
                </a:r>
                <a:r>
                  <a:rPr lang="en-US" err="1"/>
                  <a:t>được</a:t>
                </a:r>
                <a:r>
                  <a:rPr lang="vi-VN"/>
                  <a:t> (x</a:t>
                </a:r>
                <a:r>
                  <a:rPr lang="en-US" baseline="-25000" err="1"/>
                  <a:t>i</a:t>
                </a:r>
                <a:r>
                  <a:rPr lang="vi-VN"/>
                  <a:t> , y</a:t>
                </a:r>
                <a:r>
                  <a:rPr lang="en-US" baseline="-25000" err="1"/>
                  <a:t>i</a:t>
                </a:r>
                <a:r>
                  <a:rPr lang="vi-VN"/>
                  <a:t>), i = 1, 2, . . . , N</a:t>
                </a:r>
                <a:r>
                  <a:rPr lang="en-US"/>
                  <a:t>, </a:t>
                </a:r>
                <a:r>
                  <a:rPr lang="vi-VN"/>
                  <a:t>chúng ta muốn</a:t>
                </a:r>
                <a:r>
                  <a:rPr lang="en-US"/>
                  <a:t>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a:rPr lang="en-US" i="1">
                            <a:latin typeface="Cambria Math" panose="02040503050406030204" pitchFamily="18" charset="0"/>
                            <a:ea typeface="Cambria Math" panose="02040503050406030204" pitchFamily="18" charset="0"/>
                            <a:cs typeface="Arial" panose="020B0604020202020204" pitchFamily="34" charset="0"/>
                          </a:rPr>
                          <m:t>𝑤</m:t>
                        </m:r>
                      </m:e>
                    </m:d>
                  </m:oMath>
                </a14:m>
                <a:r>
                  <a:rPr lang="en-US"/>
                  <a:t> </a:t>
                </a:r>
                <a:r>
                  <a:rPr lang="vi-VN"/>
                  <a:t>nhỏ nhất</a:t>
                </a:r>
                <a:endParaRPr lang="en-US"/>
              </a:p>
              <a:p>
                <a:pPr marL="45720" indent="0">
                  <a:buNone/>
                </a:pPr>
                <a14:m>
                  <m:oMathPara xmlns:m="http://schemas.openxmlformats.org/officeDocument/2006/math">
                    <m:oMathParaPr>
                      <m:jc m:val="centerGroup"/>
                    </m:oMathParaPr>
                    <m:oMath xmlns:m="http://schemas.openxmlformats.org/officeDocument/2006/math">
                      <m:r>
                        <a:rPr lang="en-US" i="0" smtClean="0">
                          <a:latin typeface="Cambria Math" panose="02040503050406030204" pitchFamily="18" charset="0"/>
                          <a:ea typeface="Cambria Math" panose="02040503050406030204" pitchFamily="18" charset="0"/>
                          <a:cs typeface="Arial" panose="020B0604020202020204" pitchFamily="34" charset="0"/>
                        </a:rPr>
                        <m:t>ℒ</m:t>
                      </m:r>
                      <m:d>
                        <m:dPr>
                          <m:ctrlPr>
                            <a:rPr lang="en-US" b="0" i="1" smtClean="0">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w</m:t>
                          </m:r>
                        </m:e>
                      </m:d>
                      <m:r>
                        <a:rPr lang="en-US"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b="0" i="1" smtClean="0">
                              <a:latin typeface="Cambria Math" panose="02040503050406030204" pitchFamily="18" charset="0"/>
                              <a:ea typeface="Cambria Math" panose="02040503050406030204" pitchFamily="18" charset="0"/>
                              <a:cs typeface="Arial" panose="020B0604020202020204" pitchFamily="34" charset="0"/>
                            </a:rPr>
                          </m:ctrlPr>
                        </m:fPr>
                        <m:num>
                          <m:r>
                            <a:rPr lang="en-US" b="0" i="0" smtClean="0">
                              <a:latin typeface="Cambria Math" panose="02040503050406030204" pitchFamily="18" charset="0"/>
                              <a:ea typeface="Cambria Math" panose="02040503050406030204" pitchFamily="18" charset="0"/>
                              <a:cs typeface="Arial" panose="020B0604020202020204" pitchFamily="34" charset="0"/>
                            </a:rPr>
                            <m:t>1</m:t>
                          </m:r>
                        </m:num>
                        <m:den>
                          <m:r>
                            <a:rPr lang="en-US"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N</m:t>
                          </m:r>
                        </m:den>
                      </m:f>
                      <m:nary>
                        <m:naryPr>
                          <m:chr m:val="∑"/>
                          <m:ctrlPr>
                            <a:rPr lang="en-US" b="0" i="1" smtClean="0">
                              <a:latin typeface="Cambria Math" panose="02040503050406030204" pitchFamily="18" charset="0"/>
                              <a:ea typeface="Cambria Math" panose="02040503050406030204" pitchFamily="18" charset="0"/>
                              <a:cs typeface="Arial" panose="020B0604020202020204" pitchFamily="34" charset="0"/>
                            </a:rPr>
                          </m:ctrlPr>
                        </m:naryPr>
                        <m:sub>
                          <m:r>
                            <m:rPr>
                              <m:sty m:val="p"/>
                              <m:brk m:alnAt="23"/>
                            </m:rPr>
                            <a:rPr lang="en-US" b="0" i="0" smtClean="0">
                              <a:latin typeface="Cambria Math" panose="02040503050406030204" pitchFamily="18" charset="0"/>
                              <a:ea typeface="Cambria Math" panose="02040503050406030204" pitchFamily="18" charset="0"/>
                              <a:cs typeface="Arial" panose="020B0604020202020204" pitchFamily="34" charset="0"/>
                            </a:rPr>
                            <m:t>i</m:t>
                          </m:r>
                          <m:r>
                            <a:rPr lang="en-US" b="0" i="0" smtClean="0">
                              <a:latin typeface="Cambria Math" panose="02040503050406030204" pitchFamily="18" charset="0"/>
                              <a:ea typeface="Cambria Math" panose="02040503050406030204" pitchFamily="18" charset="0"/>
                              <a:cs typeface="Arial" panose="020B0604020202020204" pitchFamily="34" charset="0"/>
                            </a:rPr>
                            <m:t>=</m:t>
                          </m:r>
                          <m:r>
                            <m:rPr>
                              <m:brk m:alnAt="23"/>
                            </m:rPr>
                            <a:rPr lang="en-US" b="0" i="0" smtClean="0">
                              <a:latin typeface="Cambria Math" panose="02040503050406030204" pitchFamily="18" charset="0"/>
                              <a:ea typeface="Cambria Math" panose="02040503050406030204" pitchFamily="18" charset="0"/>
                              <a:cs typeface="Arial" panose="020B0604020202020204" pitchFamily="34" charset="0"/>
                            </a:rPr>
                            <m:t>1</m:t>
                          </m:r>
                        </m:sub>
                        <m:sup>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N</m:t>
                          </m:r>
                        </m:sup>
                        <m:e>
                          <m:sSup>
                            <m:sSupPr>
                              <m:ctrlPr>
                                <a:rPr lang="en-US" b="0" i="1" smtClean="0">
                                  <a:latin typeface="Cambria Math" panose="02040503050406030204" pitchFamily="18" charset="0"/>
                                  <a:ea typeface="Cambria Math" panose="02040503050406030204" pitchFamily="18" charset="0"/>
                                  <a:cs typeface="Arial" panose="020B0604020202020204" pitchFamily="34" charset="0"/>
                                </a:rPr>
                              </m:ctrlPr>
                            </m:sSupPr>
                            <m:e>
                              <m:r>
                                <a:rPr lang="en-US" i="0">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m:rPr>
                                      <m:sty m:val="p"/>
                                    </m:rPr>
                                    <a:rPr lang="en-US" i="0">
                                      <a:latin typeface="Cambria Math" panose="02040503050406030204" pitchFamily="18" charset="0"/>
                                      <a:cs typeface="Arial" panose="020B0604020202020204" pitchFamily="34" charset="0"/>
                                    </a:rPr>
                                    <m:t>y</m:t>
                                  </m:r>
                                </m:e>
                                <m:sub>
                                  <m:r>
                                    <m:rPr>
                                      <m:sty m:val="p"/>
                                    </m:rPr>
                                    <a:rPr lang="en-US" i="0">
                                      <a:latin typeface="Cambria Math" panose="02040503050406030204" pitchFamily="18" charset="0"/>
                                      <a:cs typeface="Arial" panose="020B0604020202020204" pitchFamily="34" charset="0"/>
                                    </a:rPr>
                                    <m:t>i</m:t>
                                  </m:r>
                                </m:sub>
                              </m:sSub>
                              <m:r>
                                <a:rPr lang="en-US" i="0">
                                  <a:latin typeface="Cambria Math" panose="02040503050406030204" pitchFamily="18" charset="0"/>
                                  <a:cs typeface="Arial" panose="020B0604020202020204" pitchFamily="34" charset="0"/>
                                </a:rPr>
                                <m:t>−</m:t>
                              </m:r>
                              <m:sSubSup>
                                <m:sSubSupPr>
                                  <m:ctrlPr>
                                    <a:rPr lang="en-US" i="1" smtClean="0">
                                      <a:latin typeface="Cambria Math" panose="02040503050406030204" pitchFamily="18" charset="0"/>
                                      <a:cs typeface="Arial" panose="020B0604020202020204" pitchFamily="34" charset="0"/>
                                    </a:rPr>
                                  </m:ctrlPr>
                                </m:sSubSupPr>
                                <m:e>
                                  <m:r>
                                    <m:rPr>
                                      <m:sty m:val="p"/>
                                    </m:rPr>
                                    <a:rPr lang="en-US" b="0" i="0" smtClean="0">
                                      <a:latin typeface="Cambria Math" panose="02040503050406030204" pitchFamily="18" charset="0"/>
                                      <a:cs typeface="Arial" panose="020B0604020202020204" pitchFamily="34" charset="0"/>
                                    </a:rPr>
                                    <m:t>x</m:t>
                                  </m:r>
                                </m:e>
                                <m:sub>
                                  <m:r>
                                    <m:rPr>
                                      <m:sty m:val="p"/>
                                    </m:rPr>
                                    <a:rPr lang="en-US" b="0" i="0" smtClean="0">
                                      <a:latin typeface="Cambria Math" panose="02040503050406030204" pitchFamily="18" charset="0"/>
                                      <a:cs typeface="Arial" panose="020B0604020202020204" pitchFamily="34" charset="0"/>
                                    </a:rPr>
                                    <m:t>i</m:t>
                                  </m:r>
                                </m:sub>
                                <m:sup>
                                  <m:r>
                                    <m:rPr>
                                      <m:sty m:val="p"/>
                                    </m:rPr>
                                    <a:rPr lang="en-US" b="0" i="0" smtClean="0">
                                      <a:latin typeface="Cambria Math" panose="02040503050406030204" pitchFamily="18" charset="0"/>
                                      <a:cs typeface="Arial" panose="020B0604020202020204" pitchFamily="34" charset="0"/>
                                    </a:rPr>
                                    <m:t>T</m:t>
                                  </m:r>
                                </m:sup>
                              </m:sSubSup>
                              <m:r>
                                <m:rPr>
                                  <m:sty m:val="p"/>
                                </m:rPr>
                                <a:rPr lang="en-US" i="0">
                                  <a:latin typeface="Cambria Math" panose="02040503050406030204" pitchFamily="18" charset="0"/>
                                  <a:ea typeface="Cambria Math" panose="02040503050406030204" pitchFamily="18" charset="0"/>
                                </a:rPr>
                                <m:t>w</m:t>
                              </m:r>
                              <m:r>
                                <a:rPr lang="en-US" i="0">
                                  <a:latin typeface="Cambria Math" panose="02040503050406030204" pitchFamily="18" charset="0"/>
                                  <a:ea typeface="Cambria Math" panose="02040503050406030204" pitchFamily="18" charset="0"/>
                                  <a:cs typeface="Arial" panose="020B0604020202020204" pitchFamily="34" charset="0"/>
                                </a:rPr>
                                <m:t>)</m:t>
                              </m:r>
                            </m:e>
                            <m:sup>
                              <m:r>
                                <a:rPr lang="en-US" b="0" i="0" smtClean="0">
                                  <a:latin typeface="Cambria Math" panose="02040503050406030204" pitchFamily="18" charset="0"/>
                                  <a:ea typeface="Cambria Math" panose="02040503050406030204" pitchFamily="18" charset="0"/>
                                  <a:cs typeface="Arial" panose="020B0604020202020204" pitchFamily="34" charset="0"/>
                                </a:rPr>
                                <m:t>2</m:t>
                              </m:r>
                            </m:sup>
                          </m:sSup>
                        </m:e>
                      </m:nary>
                    </m:oMath>
                  </m:oMathPara>
                </a14:m>
                <a:endParaRPr lang="en-US">
                  <a:latin typeface="Arial" panose="020B0604020202020204" pitchFamily="34" charset="0"/>
                  <a:cs typeface="Arial" panose="020B0604020202020204" pitchFamily="34" charset="0"/>
                </a:endParaRPr>
              </a:p>
              <a:p>
                <a:r>
                  <a:rPr lang="es-ES" err="1"/>
                  <a:t>Đặt</a:t>
                </a:r>
                <a:r>
                  <a:rPr lang="es-ES"/>
                  <a:t> y = [y</a:t>
                </a:r>
                <a:r>
                  <a:rPr lang="es-ES" baseline="-25000"/>
                  <a:t>1</a:t>
                </a:r>
                <a:r>
                  <a:rPr lang="es-ES"/>
                  <a:t>, y</a:t>
                </a:r>
                <a:r>
                  <a:rPr lang="es-ES" baseline="-25000"/>
                  <a:t>2</a:t>
                </a:r>
                <a:r>
                  <a:rPr lang="es-ES"/>
                  <a:t>, . . . , </a:t>
                </a:r>
                <a:r>
                  <a:rPr lang="es-ES" err="1"/>
                  <a:t>y</a:t>
                </a:r>
                <a:r>
                  <a:rPr lang="es-ES" baseline="-25000" err="1"/>
                  <a:t>N</a:t>
                </a:r>
                <a:r>
                  <a:rPr lang="es-ES"/>
                  <a:t> ]</a:t>
                </a:r>
                <a:r>
                  <a:rPr lang="es-ES" baseline="30000"/>
                  <a:t>T</a:t>
                </a:r>
                <a:r>
                  <a:rPr lang="es-ES"/>
                  <a:t> , X = [x</a:t>
                </a:r>
                <a:r>
                  <a:rPr lang="es-ES" baseline="-25000"/>
                  <a:t>1</a:t>
                </a:r>
                <a:r>
                  <a:rPr lang="es-ES"/>
                  <a:t>, x</a:t>
                </a:r>
                <a:r>
                  <a:rPr lang="es-ES" baseline="-25000"/>
                  <a:t>2</a:t>
                </a:r>
                <a:r>
                  <a:rPr lang="es-ES"/>
                  <a:t>, . . . , </a:t>
                </a:r>
                <a:r>
                  <a:rPr lang="es-ES" err="1"/>
                  <a:t>x</a:t>
                </a:r>
                <a:r>
                  <a:rPr lang="es-ES" baseline="-25000" err="1"/>
                  <a:t>N</a:t>
                </a:r>
                <a:r>
                  <a:rPr lang="es-ES"/>
                  <a:t> ], </a:t>
                </a:r>
                <a:r>
                  <a:rPr lang="en-US"/>
                  <a:t>x=</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eqArr>
                      </m:e>
                    </m:d>
                  </m:oMath>
                </a14:m>
                <a:endParaRPr lang="es-ES"/>
              </a:p>
              <a:p>
                <a:r>
                  <a:rPr lang="es-ES" err="1"/>
                  <a:t>Hàm</a:t>
                </a:r>
                <a:r>
                  <a:rPr lang="es-ES"/>
                  <a:t>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a:rPr lang="en-US" i="1">
                            <a:latin typeface="Cambria Math" panose="02040503050406030204" pitchFamily="18" charset="0"/>
                            <a:ea typeface="Cambria Math" panose="02040503050406030204" pitchFamily="18" charset="0"/>
                            <a:cs typeface="Arial" panose="020B0604020202020204" pitchFamily="34" charset="0"/>
                          </a:rPr>
                          <m:t>𝑤</m:t>
                        </m:r>
                      </m:e>
                    </m:d>
                  </m:oMath>
                </a14:m>
                <a:r>
                  <a:rPr lang="en-US"/>
                  <a:t> </a:t>
                </a:r>
                <a:r>
                  <a:rPr lang="en-US" err="1"/>
                  <a:t>được</a:t>
                </a:r>
                <a:r>
                  <a:rPr lang="en-US"/>
                  <a:t> </a:t>
                </a:r>
                <a:r>
                  <a:rPr lang="en-US" err="1"/>
                  <a:t>viết</a:t>
                </a:r>
                <a:r>
                  <a:rPr lang="en-US"/>
                  <a:t> </a:t>
                </a:r>
                <a:r>
                  <a:rPr lang="en-US" err="1"/>
                  <a:t>lại</a:t>
                </a:r>
                <a:r>
                  <a:rPr lang="en-US"/>
                  <a:t> </a:t>
                </a:r>
                <a:r>
                  <a:rPr lang="en-US" err="1"/>
                  <a:t>như</a:t>
                </a:r>
                <a:r>
                  <a:rPr lang="en-US"/>
                  <a:t> </a:t>
                </a:r>
                <a:r>
                  <a:rPr lang="en-US" err="1"/>
                  <a:t>sau</a:t>
                </a:r>
                <a:endParaRPr lang="en-US"/>
              </a:p>
              <a:p>
                <a:pPr/>
                <a14:m>
                  <m:oMathPara xmlns:m="http://schemas.openxmlformats.org/officeDocument/2006/math">
                    <m:oMathParaPr>
                      <m:jc m:val="centerGroup"/>
                    </m:oMathParaPr>
                    <m:oMath xmlns:m="http://schemas.openxmlformats.org/officeDocument/2006/math">
                      <m:r>
                        <a:rPr lang="en-US" i="0">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i="0">
                              <a:latin typeface="Cambria Math" panose="02040503050406030204" pitchFamily="18" charset="0"/>
                              <a:ea typeface="Cambria Math" panose="02040503050406030204" pitchFamily="18" charset="0"/>
                              <a:cs typeface="Arial" panose="020B0604020202020204" pitchFamily="34" charset="0"/>
                            </a:rPr>
                            <m:t>w</m:t>
                          </m:r>
                        </m:e>
                      </m:d>
                      <m:r>
                        <a:rPr lang="en-US" i="0">
                          <a:latin typeface="Cambria Math" panose="02040503050406030204" pitchFamily="18" charset="0"/>
                          <a:ea typeface="Cambria Math" panose="02040503050406030204" pitchFamily="18" charset="0"/>
                          <a:cs typeface="Arial" panose="020B0604020202020204" pitchFamily="34" charset="0"/>
                        </a:rPr>
                        <m:t>=</m:t>
                      </m:r>
                      <m:f>
                        <m:fPr>
                          <m:ctrlPr>
                            <a:rPr lang="en-US" i="1">
                              <a:latin typeface="Cambria Math" panose="02040503050406030204" pitchFamily="18" charset="0"/>
                              <a:ea typeface="Cambria Math" panose="02040503050406030204" pitchFamily="18" charset="0"/>
                              <a:cs typeface="Arial" panose="020B0604020202020204" pitchFamily="34" charset="0"/>
                            </a:rPr>
                          </m:ctrlPr>
                        </m:fPr>
                        <m:num>
                          <m:r>
                            <a:rPr lang="en-US" i="0">
                              <a:latin typeface="Cambria Math" panose="02040503050406030204" pitchFamily="18" charset="0"/>
                              <a:ea typeface="Cambria Math" panose="02040503050406030204" pitchFamily="18" charset="0"/>
                              <a:cs typeface="Arial" panose="020B0604020202020204" pitchFamily="34" charset="0"/>
                            </a:rPr>
                            <m:t>1</m:t>
                          </m:r>
                        </m:num>
                        <m:den>
                          <m:r>
                            <a:rPr lang="en-US" i="0">
                              <a:latin typeface="Cambria Math" panose="02040503050406030204" pitchFamily="18" charset="0"/>
                              <a:ea typeface="Cambria Math" panose="02040503050406030204" pitchFamily="18" charset="0"/>
                              <a:cs typeface="Arial" panose="020B0604020202020204" pitchFamily="34" charset="0"/>
                            </a:rPr>
                            <m:t>2</m:t>
                          </m:r>
                          <m:r>
                            <m:rPr>
                              <m:sty m:val="p"/>
                            </m:rPr>
                            <a:rPr lang="en-US" i="0">
                              <a:latin typeface="Cambria Math" panose="02040503050406030204" pitchFamily="18" charset="0"/>
                              <a:ea typeface="Cambria Math" panose="02040503050406030204" pitchFamily="18" charset="0"/>
                              <a:cs typeface="Arial" panose="020B0604020202020204" pitchFamily="34" charset="0"/>
                            </a:rPr>
                            <m:t>N</m:t>
                          </m:r>
                        </m:den>
                      </m:f>
                      <m:nary>
                        <m:naryPr>
                          <m:chr m:val="∑"/>
                          <m:ctrlPr>
                            <a:rPr lang="en-US" i="1">
                              <a:latin typeface="Cambria Math" panose="02040503050406030204" pitchFamily="18" charset="0"/>
                              <a:ea typeface="Cambria Math" panose="02040503050406030204" pitchFamily="18" charset="0"/>
                              <a:cs typeface="Arial" panose="020B0604020202020204" pitchFamily="34" charset="0"/>
                            </a:rPr>
                          </m:ctrlPr>
                        </m:naryPr>
                        <m:sub>
                          <m:r>
                            <m:rPr>
                              <m:sty m:val="p"/>
                              <m:brk m:alnAt="23"/>
                            </m:rPr>
                            <a:rPr lang="en-US" i="0">
                              <a:latin typeface="Cambria Math" panose="02040503050406030204" pitchFamily="18" charset="0"/>
                              <a:ea typeface="Cambria Math" panose="02040503050406030204" pitchFamily="18" charset="0"/>
                              <a:cs typeface="Arial" panose="020B0604020202020204" pitchFamily="34" charset="0"/>
                            </a:rPr>
                            <m:t>i</m:t>
                          </m:r>
                          <m:r>
                            <a:rPr lang="en-US" i="0">
                              <a:latin typeface="Cambria Math" panose="02040503050406030204" pitchFamily="18" charset="0"/>
                              <a:ea typeface="Cambria Math" panose="02040503050406030204" pitchFamily="18" charset="0"/>
                              <a:cs typeface="Arial" panose="020B0604020202020204" pitchFamily="34" charset="0"/>
                            </a:rPr>
                            <m:t>=</m:t>
                          </m:r>
                          <m:r>
                            <m:rPr>
                              <m:brk m:alnAt="23"/>
                            </m:rPr>
                            <a:rPr lang="en-US" i="0">
                              <a:latin typeface="Cambria Math" panose="02040503050406030204" pitchFamily="18" charset="0"/>
                              <a:ea typeface="Cambria Math" panose="02040503050406030204" pitchFamily="18" charset="0"/>
                              <a:cs typeface="Arial" panose="020B0604020202020204" pitchFamily="34" charset="0"/>
                            </a:rPr>
                            <m:t>1</m:t>
                          </m:r>
                        </m:sub>
                        <m:sup>
                          <m:r>
                            <m:rPr>
                              <m:sty m:val="p"/>
                            </m:rPr>
                            <a:rPr lang="en-US" i="0">
                              <a:latin typeface="Cambria Math" panose="02040503050406030204" pitchFamily="18" charset="0"/>
                              <a:ea typeface="Cambria Math" panose="02040503050406030204" pitchFamily="18" charset="0"/>
                              <a:cs typeface="Arial" panose="020B0604020202020204" pitchFamily="34" charset="0"/>
                            </a:rPr>
                            <m:t>N</m:t>
                          </m:r>
                        </m:sup>
                        <m:e>
                          <m:sSup>
                            <m:sSupPr>
                              <m:ctrlPr>
                                <a:rPr lang="en-US" i="1">
                                  <a:latin typeface="Cambria Math" panose="02040503050406030204" pitchFamily="18" charset="0"/>
                                  <a:ea typeface="Cambria Math" panose="02040503050406030204" pitchFamily="18" charset="0"/>
                                  <a:cs typeface="Arial" panose="020B0604020202020204" pitchFamily="34" charset="0"/>
                                </a:rPr>
                              </m:ctrlPr>
                            </m:sSupPr>
                            <m:e>
                              <m:r>
                                <a:rPr lang="en-US" i="0">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m:rPr>
                                      <m:sty m:val="p"/>
                                    </m:rPr>
                                    <a:rPr lang="en-US" i="0">
                                      <a:latin typeface="Cambria Math" panose="02040503050406030204" pitchFamily="18" charset="0"/>
                                      <a:cs typeface="Arial" panose="020B0604020202020204" pitchFamily="34" charset="0"/>
                                    </a:rPr>
                                    <m:t>y</m:t>
                                  </m:r>
                                </m:e>
                                <m:sub>
                                  <m:r>
                                    <m:rPr>
                                      <m:sty m:val="p"/>
                                    </m:rPr>
                                    <a:rPr lang="en-US" i="0">
                                      <a:latin typeface="Cambria Math" panose="02040503050406030204" pitchFamily="18" charset="0"/>
                                      <a:cs typeface="Arial" panose="020B0604020202020204" pitchFamily="34" charset="0"/>
                                    </a:rPr>
                                    <m:t>i</m:t>
                                  </m:r>
                                </m:sub>
                              </m:sSub>
                              <m:r>
                                <a:rPr lang="en-US" i="0">
                                  <a:latin typeface="Cambria Math" panose="02040503050406030204" pitchFamily="18" charset="0"/>
                                  <a:cs typeface="Arial" panose="020B0604020202020204" pitchFamily="34" charset="0"/>
                                </a:rPr>
                                <m:t>−</m:t>
                              </m:r>
                              <m:sSubSup>
                                <m:sSubSupPr>
                                  <m:ctrlPr>
                                    <a:rPr lang="en-US" i="1" smtClean="0">
                                      <a:latin typeface="Cambria Math" panose="02040503050406030204" pitchFamily="18" charset="0"/>
                                      <a:cs typeface="Arial" panose="020B0604020202020204" pitchFamily="34" charset="0"/>
                                    </a:rPr>
                                  </m:ctrlPr>
                                </m:sSubSupPr>
                                <m:e>
                                  <m:r>
                                    <m:rPr>
                                      <m:sty m:val="p"/>
                                    </m:rPr>
                                    <a:rPr lang="en-US" b="0" i="0" smtClean="0">
                                      <a:latin typeface="Cambria Math" panose="02040503050406030204" pitchFamily="18" charset="0"/>
                                      <a:cs typeface="Arial" panose="020B0604020202020204" pitchFamily="34" charset="0"/>
                                    </a:rPr>
                                    <m:t>x</m:t>
                                  </m:r>
                                </m:e>
                                <m:sub>
                                  <m:r>
                                    <m:rPr>
                                      <m:sty m:val="p"/>
                                    </m:rPr>
                                    <a:rPr lang="en-US" b="0" i="0" smtClean="0">
                                      <a:latin typeface="Cambria Math" panose="02040503050406030204" pitchFamily="18" charset="0"/>
                                      <a:cs typeface="Arial" panose="020B0604020202020204" pitchFamily="34" charset="0"/>
                                    </a:rPr>
                                    <m:t>i</m:t>
                                  </m:r>
                                </m:sub>
                                <m:sup>
                                  <m:r>
                                    <m:rPr>
                                      <m:sty m:val="p"/>
                                    </m:rPr>
                                    <a:rPr lang="en-US" b="0" i="0" smtClean="0">
                                      <a:latin typeface="Cambria Math" panose="02040503050406030204" pitchFamily="18" charset="0"/>
                                      <a:cs typeface="Arial" panose="020B0604020202020204" pitchFamily="34" charset="0"/>
                                    </a:rPr>
                                    <m:t>T</m:t>
                                  </m:r>
                                </m:sup>
                              </m:sSubSup>
                              <m:r>
                                <m:rPr>
                                  <m:sty m:val="p"/>
                                </m:rPr>
                                <a:rPr lang="en-US" i="0">
                                  <a:latin typeface="Cambria Math" panose="02040503050406030204" pitchFamily="18" charset="0"/>
                                  <a:ea typeface="Cambria Math" panose="02040503050406030204" pitchFamily="18" charset="0"/>
                                </a:rPr>
                                <m:t>w</m:t>
                              </m:r>
                              <m:r>
                                <a:rPr lang="en-US" i="0">
                                  <a:latin typeface="Cambria Math" panose="02040503050406030204" pitchFamily="18" charset="0"/>
                                  <a:ea typeface="Cambria Math" panose="02040503050406030204" pitchFamily="18" charset="0"/>
                                  <a:cs typeface="Arial" panose="020B0604020202020204" pitchFamily="34" charset="0"/>
                                </a:rPr>
                                <m:t>)</m:t>
                              </m:r>
                            </m:e>
                            <m:sup>
                              <m:r>
                                <a:rPr lang="en-US" i="0">
                                  <a:latin typeface="Cambria Math" panose="02040503050406030204" pitchFamily="18" charset="0"/>
                                  <a:ea typeface="Cambria Math" panose="02040503050406030204" pitchFamily="18" charset="0"/>
                                  <a:cs typeface="Arial" panose="020B0604020202020204" pitchFamily="34" charset="0"/>
                                </a:rPr>
                                <m:t>2</m:t>
                              </m:r>
                            </m:sup>
                          </m:sSup>
                          <m:r>
                            <a:rPr lang="en-US" b="0" i="0" smtClean="0">
                              <a:latin typeface="Cambria Math" panose="02040503050406030204" pitchFamily="18" charset="0"/>
                              <a:ea typeface="Cambria Math" panose="02040503050406030204" pitchFamily="18" charset="0"/>
                              <a:cs typeface="Arial" panose="020B0604020202020204" pitchFamily="34" charset="0"/>
                            </a:rPr>
                            <m:t>=</m:t>
                          </m:r>
                        </m:e>
                      </m:nary>
                      <m:f>
                        <m:fPr>
                          <m:ctrlPr>
                            <a:rPr lang="en-US" i="1" smtClean="0">
                              <a:latin typeface="Cambria Math" panose="02040503050406030204" pitchFamily="18" charset="0"/>
                              <a:ea typeface="Cambria Math" panose="02040503050406030204" pitchFamily="18" charset="0"/>
                              <a:cs typeface="Arial" panose="020B0604020202020204" pitchFamily="34" charset="0"/>
                            </a:rPr>
                          </m:ctrlPr>
                        </m:fPr>
                        <m:num>
                          <m:r>
                            <a:rPr lang="en-US" b="0" i="0" smtClean="0">
                              <a:latin typeface="Cambria Math" panose="02040503050406030204" pitchFamily="18" charset="0"/>
                              <a:ea typeface="Cambria Math" panose="02040503050406030204" pitchFamily="18" charset="0"/>
                              <a:cs typeface="Arial" panose="020B0604020202020204" pitchFamily="34" charset="0"/>
                            </a:rPr>
                            <m:t>1</m:t>
                          </m:r>
                        </m:num>
                        <m:den>
                          <m:r>
                            <a:rPr lang="en-US"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N</m:t>
                          </m:r>
                        </m:den>
                      </m:f>
                      <m:sSup>
                        <m:sSupPr>
                          <m:ctrlPr>
                            <a:rPr lang="en-US" i="1" smtClean="0">
                              <a:latin typeface="Cambria Math" panose="02040503050406030204" pitchFamily="18" charset="0"/>
                              <a:ea typeface="Cambria Math" panose="02040503050406030204" pitchFamily="18" charset="0"/>
                              <a:cs typeface="Arial" panose="020B0604020202020204" pitchFamily="34" charset="0"/>
                            </a:rPr>
                          </m:ctrlPr>
                        </m:sSupPr>
                        <m:e>
                          <m:d>
                            <m:dPr>
                              <m:begChr m:val="‖"/>
                              <m:endChr m:val="‖"/>
                              <m:ctrlPr>
                                <a:rPr lang="en-US" i="1" smtClean="0">
                                  <a:latin typeface="Cambria Math" panose="02040503050406030204" pitchFamily="18" charset="0"/>
                                  <a:ea typeface="Cambria Math" panose="02040503050406030204" pitchFamily="18" charset="0"/>
                                  <a:cs typeface="Arial" panose="020B0604020202020204" pitchFamily="34" charset="0"/>
                                </a:rPr>
                              </m:ctrlPr>
                            </m:dPr>
                            <m:e>
                              <m:d>
                                <m:dPr>
                                  <m:begChr m:val="["/>
                                  <m:endChr m:val="]"/>
                                  <m:ctrlPr>
                                    <a:rPr lang="en-US" i="1">
                                      <a:latin typeface="Cambria Math" panose="02040503050406030204" pitchFamily="18" charset="0"/>
                                      <a:ea typeface="Cambria Math" panose="02040503050406030204" pitchFamily="18" charset="0"/>
                                      <a:cs typeface="Arial" panose="020B0604020202020204" pitchFamily="34" charset="0"/>
                                    </a:rPr>
                                  </m:ctrlPr>
                                </m:dPr>
                                <m:e>
                                  <m:eqArr>
                                    <m:eqArrPr>
                                      <m:ctrlPr>
                                        <a:rPr lang="en-US" i="1">
                                          <a:latin typeface="Cambria Math" panose="02040503050406030204" pitchFamily="18" charset="0"/>
                                          <a:ea typeface="Cambria Math" panose="02040503050406030204" pitchFamily="18" charset="0"/>
                                          <a:cs typeface="Arial" panose="020B0604020202020204" pitchFamily="34" charset="0"/>
                                        </a:rPr>
                                      </m:ctrlPr>
                                    </m:eqArrPr>
                                    <m:e>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i="0">
                                              <a:latin typeface="Cambria Math" panose="02040503050406030204" pitchFamily="18" charset="0"/>
                                              <a:ea typeface="Cambria Math" panose="02040503050406030204" pitchFamily="18" charset="0"/>
                                              <a:cs typeface="Arial" panose="020B0604020202020204" pitchFamily="34" charset="0"/>
                                            </a:rPr>
                                            <m:t>y</m:t>
                                          </m:r>
                                        </m:e>
                                        <m:sub>
                                          <m:r>
                                            <a:rPr lang="en-US" i="0">
                                              <a:latin typeface="Cambria Math" panose="02040503050406030204" pitchFamily="18" charset="0"/>
                                              <a:ea typeface="Cambria Math" panose="02040503050406030204" pitchFamily="18" charset="0"/>
                                              <a:cs typeface="Arial" panose="020B0604020202020204" pitchFamily="34" charset="0"/>
                                            </a:rPr>
                                            <m:t>1</m:t>
                                          </m:r>
                                        </m:sub>
                                      </m:sSub>
                                    </m:e>
                                    <m:e>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i="0">
                                              <a:latin typeface="Cambria Math" panose="02040503050406030204" pitchFamily="18" charset="0"/>
                                              <a:ea typeface="Cambria Math" panose="02040503050406030204" pitchFamily="18" charset="0"/>
                                              <a:cs typeface="Arial" panose="020B0604020202020204" pitchFamily="34" charset="0"/>
                                            </a:rPr>
                                            <m:t>y</m:t>
                                          </m:r>
                                        </m:e>
                                        <m:sub>
                                          <m:r>
                                            <a:rPr lang="en-US" i="0">
                                              <a:latin typeface="Cambria Math" panose="02040503050406030204" pitchFamily="18" charset="0"/>
                                              <a:ea typeface="Cambria Math" panose="02040503050406030204" pitchFamily="18" charset="0"/>
                                              <a:cs typeface="Arial" panose="020B0604020202020204" pitchFamily="34" charset="0"/>
                                            </a:rPr>
                                            <m:t>2</m:t>
                                          </m:r>
                                        </m:sub>
                                      </m:sSub>
                                    </m:e>
                                    <m:e>
                                      <m:r>
                                        <a:rPr lang="en-US" i="0">
                                          <a:latin typeface="Cambria Math" panose="02040503050406030204" pitchFamily="18" charset="0"/>
                                          <a:ea typeface="Cambria Math" panose="02040503050406030204" pitchFamily="18" charset="0"/>
                                          <a:cs typeface="Arial" panose="020B0604020202020204" pitchFamily="34" charset="0"/>
                                        </a:rPr>
                                        <m:t>…</m:t>
                                      </m:r>
                                    </m:e>
                                    <m:e>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i="0">
                                              <a:latin typeface="Cambria Math" panose="02040503050406030204" pitchFamily="18" charset="0"/>
                                              <a:ea typeface="Cambria Math" panose="02040503050406030204" pitchFamily="18" charset="0"/>
                                              <a:cs typeface="Arial" panose="020B0604020202020204" pitchFamily="34" charset="0"/>
                                            </a:rPr>
                                            <m:t>y</m:t>
                                          </m:r>
                                        </m:e>
                                        <m:sub>
                                          <m:r>
                                            <m:rPr>
                                              <m:sty m:val="p"/>
                                            </m:rPr>
                                            <a:rPr lang="en-US" i="0">
                                              <a:latin typeface="Cambria Math" panose="02040503050406030204" pitchFamily="18" charset="0"/>
                                              <a:ea typeface="Cambria Math" panose="02040503050406030204" pitchFamily="18" charset="0"/>
                                              <a:cs typeface="Arial" panose="020B0604020202020204" pitchFamily="34" charset="0"/>
                                            </a:rPr>
                                            <m:t>N</m:t>
                                          </m:r>
                                        </m:sub>
                                      </m:sSub>
                                    </m:e>
                                  </m:eqArr>
                                </m:e>
                              </m:d>
                              <m:r>
                                <a:rPr lang="en-US" i="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ea typeface="Cambria Math" panose="02040503050406030204" pitchFamily="18" charset="0"/>
                                      <a:cs typeface="Arial" panose="020B0604020202020204" pitchFamily="34" charset="0"/>
                                    </a:rPr>
                                  </m:ctrlPr>
                                </m:dPr>
                                <m:e>
                                  <m:eqArr>
                                    <m:eqArrPr>
                                      <m:ctrlPr>
                                        <a:rPr lang="en-US" i="1">
                                          <a:latin typeface="Cambria Math" panose="02040503050406030204" pitchFamily="18" charset="0"/>
                                          <a:ea typeface="Cambria Math" panose="02040503050406030204" pitchFamily="18" charset="0"/>
                                          <a:cs typeface="Arial" panose="020B0604020202020204" pitchFamily="34" charset="0"/>
                                        </a:rPr>
                                      </m:ctrlPr>
                                    </m:eqArrPr>
                                    <m:e>
                                      <m:sSubSup>
                                        <m:sSubSupPr>
                                          <m:ctrlPr>
                                            <a:rPr lang="en-US" i="1">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i="0">
                                              <a:latin typeface="Cambria Math" panose="02040503050406030204" pitchFamily="18" charset="0"/>
                                              <a:ea typeface="Cambria Math" panose="02040503050406030204" pitchFamily="18" charset="0"/>
                                              <a:cs typeface="Arial" panose="020B0604020202020204" pitchFamily="34" charset="0"/>
                                            </a:rPr>
                                            <m:t>x</m:t>
                                          </m:r>
                                        </m:e>
                                        <m:sub>
                                          <m:r>
                                            <a:rPr lang="en-US" i="0">
                                              <a:latin typeface="Cambria Math" panose="02040503050406030204" pitchFamily="18" charset="0"/>
                                              <a:ea typeface="Cambria Math" panose="02040503050406030204" pitchFamily="18" charset="0"/>
                                              <a:cs typeface="Arial" panose="020B0604020202020204" pitchFamily="34" charset="0"/>
                                            </a:rPr>
                                            <m:t>1</m:t>
                                          </m:r>
                                        </m:sub>
                                        <m:sup>
                                          <m:r>
                                            <m:rPr>
                                              <m:sty m:val="p"/>
                                            </m:rPr>
                                            <a:rPr lang="en-US" i="0">
                                              <a:latin typeface="Cambria Math" panose="02040503050406030204" pitchFamily="18" charset="0"/>
                                              <a:ea typeface="Cambria Math" panose="02040503050406030204" pitchFamily="18" charset="0"/>
                                              <a:cs typeface="Arial" panose="020B0604020202020204" pitchFamily="34" charset="0"/>
                                            </a:rPr>
                                            <m:t>T</m:t>
                                          </m:r>
                                        </m:sup>
                                      </m:sSubSup>
                                    </m:e>
                                    <m:e>
                                      <m:sSubSup>
                                        <m:sSubSupPr>
                                          <m:ctrlPr>
                                            <a:rPr lang="en-US" i="1">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i="0">
                                              <a:latin typeface="Cambria Math" panose="02040503050406030204" pitchFamily="18" charset="0"/>
                                              <a:ea typeface="Cambria Math" panose="02040503050406030204" pitchFamily="18" charset="0"/>
                                              <a:cs typeface="Arial" panose="020B0604020202020204" pitchFamily="34" charset="0"/>
                                            </a:rPr>
                                            <m:t>x</m:t>
                                          </m:r>
                                        </m:e>
                                        <m:sub>
                                          <m:r>
                                            <a:rPr lang="en-US" i="0">
                                              <a:latin typeface="Cambria Math" panose="02040503050406030204" pitchFamily="18" charset="0"/>
                                              <a:ea typeface="Cambria Math" panose="02040503050406030204" pitchFamily="18" charset="0"/>
                                              <a:cs typeface="Arial" panose="020B0604020202020204" pitchFamily="34" charset="0"/>
                                            </a:rPr>
                                            <m:t>2</m:t>
                                          </m:r>
                                        </m:sub>
                                        <m:sup>
                                          <m:r>
                                            <m:rPr>
                                              <m:sty m:val="p"/>
                                            </m:rPr>
                                            <a:rPr lang="en-US" i="0">
                                              <a:latin typeface="Cambria Math" panose="02040503050406030204" pitchFamily="18" charset="0"/>
                                              <a:ea typeface="Cambria Math" panose="02040503050406030204" pitchFamily="18" charset="0"/>
                                              <a:cs typeface="Arial" panose="020B0604020202020204" pitchFamily="34" charset="0"/>
                                            </a:rPr>
                                            <m:t>T</m:t>
                                          </m:r>
                                        </m:sup>
                                      </m:sSubSup>
                                    </m:e>
                                    <m:e>
                                      <m:r>
                                        <a:rPr lang="en-US" i="0">
                                          <a:latin typeface="Cambria Math" panose="02040503050406030204" pitchFamily="18" charset="0"/>
                                          <a:ea typeface="Cambria Math" panose="02040503050406030204" pitchFamily="18" charset="0"/>
                                          <a:cs typeface="Arial" panose="020B0604020202020204" pitchFamily="34" charset="0"/>
                                        </a:rPr>
                                        <m:t>…</m:t>
                                      </m:r>
                                    </m:e>
                                    <m:e>
                                      <m:sSubSup>
                                        <m:sSubSupPr>
                                          <m:ctrlPr>
                                            <a:rPr lang="en-US" i="1">
                                              <a:latin typeface="Cambria Math" panose="02040503050406030204" pitchFamily="18" charset="0"/>
                                              <a:ea typeface="Cambria Math" panose="02040503050406030204" pitchFamily="18" charset="0"/>
                                              <a:cs typeface="Arial" panose="020B0604020202020204" pitchFamily="34" charset="0"/>
                                            </a:rPr>
                                          </m:ctrlPr>
                                        </m:sSubSupPr>
                                        <m:e>
                                          <m:r>
                                            <m:rPr>
                                              <m:sty m:val="p"/>
                                            </m:rPr>
                                            <a:rPr lang="en-US" i="0">
                                              <a:latin typeface="Cambria Math" panose="02040503050406030204" pitchFamily="18" charset="0"/>
                                              <a:ea typeface="Cambria Math" panose="02040503050406030204" pitchFamily="18" charset="0"/>
                                              <a:cs typeface="Arial" panose="020B0604020202020204" pitchFamily="34" charset="0"/>
                                            </a:rPr>
                                            <m:t>x</m:t>
                                          </m:r>
                                        </m:e>
                                        <m:sub>
                                          <m:r>
                                            <m:rPr>
                                              <m:sty m:val="p"/>
                                            </m:rPr>
                                            <a:rPr lang="en-US" i="0">
                                              <a:latin typeface="Cambria Math" panose="02040503050406030204" pitchFamily="18" charset="0"/>
                                              <a:ea typeface="Cambria Math" panose="02040503050406030204" pitchFamily="18" charset="0"/>
                                              <a:cs typeface="Arial" panose="020B0604020202020204" pitchFamily="34" charset="0"/>
                                            </a:rPr>
                                            <m:t>N</m:t>
                                          </m:r>
                                        </m:sub>
                                        <m:sup>
                                          <m:r>
                                            <m:rPr>
                                              <m:sty m:val="p"/>
                                            </m:rPr>
                                            <a:rPr lang="en-US" i="0">
                                              <a:latin typeface="Cambria Math" panose="02040503050406030204" pitchFamily="18" charset="0"/>
                                              <a:ea typeface="Cambria Math" panose="02040503050406030204" pitchFamily="18" charset="0"/>
                                              <a:cs typeface="Arial" panose="020B0604020202020204" pitchFamily="34" charset="0"/>
                                            </a:rPr>
                                            <m:t>T</m:t>
                                          </m:r>
                                        </m:sup>
                                      </m:sSubSup>
                                    </m:e>
                                  </m:eqArr>
                                </m:e>
                              </m:d>
                              <m:r>
                                <m:rPr>
                                  <m:sty m:val="p"/>
                                </m:rPr>
                                <a:rPr lang="en-US" i="0">
                                  <a:latin typeface="Cambria Math" panose="02040503050406030204" pitchFamily="18" charset="0"/>
                                  <a:ea typeface="Cambria Math" panose="02040503050406030204" pitchFamily="18" charset="0"/>
                                  <a:cs typeface="Arial" panose="020B0604020202020204" pitchFamily="34" charset="0"/>
                                </a:rPr>
                                <m:t>w</m:t>
                              </m:r>
                            </m:e>
                          </m:d>
                        </m:e>
                        <m:sup>
                          <m:r>
                            <a:rPr lang="en-US" b="0" i="0" smtClean="0">
                              <a:latin typeface="Cambria Math" panose="02040503050406030204" pitchFamily="18" charset="0"/>
                              <a:ea typeface="Cambria Math" panose="02040503050406030204" pitchFamily="18" charset="0"/>
                              <a:cs typeface="Arial" panose="020B0604020202020204" pitchFamily="34" charset="0"/>
                            </a:rPr>
                            <m:t>2</m:t>
                          </m:r>
                        </m:sup>
                      </m:sSup>
                      <m:r>
                        <a:rPr lang="en-US"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b="0" i="1" smtClean="0">
                              <a:latin typeface="Cambria Math" panose="02040503050406030204" pitchFamily="18" charset="0"/>
                              <a:ea typeface="Cambria Math" panose="02040503050406030204" pitchFamily="18" charset="0"/>
                              <a:cs typeface="Arial" panose="020B0604020202020204" pitchFamily="34" charset="0"/>
                            </a:rPr>
                          </m:ctrlPr>
                        </m:fPr>
                        <m:num>
                          <m:r>
                            <a:rPr lang="en-US" b="0" i="0" smtClean="0">
                              <a:latin typeface="Cambria Math" panose="02040503050406030204" pitchFamily="18" charset="0"/>
                              <a:ea typeface="Cambria Math" panose="02040503050406030204" pitchFamily="18" charset="0"/>
                              <a:cs typeface="Arial" panose="020B0604020202020204" pitchFamily="34" charset="0"/>
                            </a:rPr>
                            <m:t>1</m:t>
                          </m:r>
                        </m:num>
                        <m:den>
                          <m:r>
                            <a:rPr lang="en-US" b="0" i="0" smtClean="0">
                              <a:latin typeface="Cambria Math" panose="02040503050406030204" pitchFamily="18" charset="0"/>
                              <a:ea typeface="Cambria Math" panose="02040503050406030204" pitchFamily="18" charset="0"/>
                              <a:cs typeface="Arial" panose="020B0604020202020204" pitchFamily="34" charset="0"/>
                            </a:rPr>
                            <m:t>2</m:t>
                          </m:r>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N</m:t>
                          </m:r>
                        </m:den>
                      </m:f>
                      <m:sSubSup>
                        <m:sSubSupPr>
                          <m:ctrlPr>
                            <a:rPr lang="en-US" b="0" i="1" smtClean="0">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b="0" i="1" smtClean="0">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y</m:t>
                              </m:r>
                              <m:r>
                                <a:rPr lang="en-US" b="0" i="0"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ea typeface="Cambria Math" panose="02040503050406030204" pitchFamily="18" charset="0"/>
                                      <a:cs typeface="Arial" panose="020B0604020202020204" pitchFamily="34" charset="0"/>
                                    </a:rPr>
                                  </m:ctrlPr>
                                </m:sSupPr>
                                <m:e>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X</m:t>
                                  </m:r>
                                </m:e>
                                <m:sup>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T</m:t>
                                  </m:r>
                                </m:sup>
                              </m:sSup>
                              <m:r>
                                <m:rPr>
                                  <m:sty m:val="p"/>
                                </m:rPr>
                                <a:rPr lang="en-US" b="0" i="0" smtClean="0">
                                  <a:latin typeface="Cambria Math" panose="02040503050406030204" pitchFamily="18" charset="0"/>
                                  <a:ea typeface="Cambria Math" panose="02040503050406030204" pitchFamily="18" charset="0"/>
                                  <a:cs typeface="Arial" panose="020B0604020202020204" pitchFamily="34" charset="0"/>
                                </a:rPr>
                                <m:t>w</m:t>
                              </m:r>
                            </m:e>
                          </m:d>
                        </m:e>
                        <m:sub>
                          <m:r>
                            <a:rPr lang="en-US" b="0" i="0" smtClean="0">
                              <a:latin typeface="Cambria Math" panose="02040503050406030204" pitchFamily="18" charset="0"/>
                              <a:ea typeface="Cambria Math" panose="02040503050406030204" pitchFamily="18" charset="0"/>
                              <a:cs typeface="Arial" panose="020B0604020202020204" pitchFamily="34" charset="0"/>
                            </a:rPr>
                            <m:t>2</m:t>
                          </m:r>
                        </m:sub>
                        <m:sup>
                          <m:r>
                            <a:rPr lang="en-US" b="0" i="0" smtClean="0">
                              <a:latin typeface="Cambria Math" panose="02040503050406030204" pitchFamily="18" charset="0"/>
                              <a:ea typeface="Cambria Math" panose="02040503050406030204" pitchFamily="18" charset="0"/>
                              <a:cs typeface="Arial" panose="020B0604020202020204" pitchFamily="34" charset="0"/>
                            </a:rPr>
                            <m:t>2</m:t>
                          </m:r>
                        </m:sup>
                      </m:sSubSup>
                    </m:oMath>
                  </m:oMathPara>
                </a14:m>
                <a:endParaRPr lang="en-US"/>
              </a:p>
              <a:p>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0790" y="1991080"/>
                <a:ext cx="10358967" cy="4111625"/>
              </a:xfrm>
              <a:blipFill>
                <a:blip r:embed="rId2"/>
                <a:stretch>
                  <a:fillRect l="-647" t="-2374"/>
                </a:stretch>
              </a:blipFill>
            </p:spPr>
            <p:txBody>
              <a:bodyPr/>
              <a:lstStyle/>
              <a:p>
                <a:r>
                  <a:rPr lang="en-US">
                    <a:noFill/>
                  </a:rPr>
                  <a:t> </a:t>
                </a:r>
              </a:p>
            </p:txBody>
          </p:sp>
        </mc:Fallback>
      </mc:AlternateContent>
    </p:spTree>
    <p:extLst>
      <p:ext uri="{BB962C8B-B14F-4D97-AF65-F5344CB8AC3E}">
        <p14:creationId xmlns:p14="http://schemas.microsoft.com/office/powerpoint/2010/main" val="228099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Nghiệm</a:t>
            </a:r>
            <a:r>
              <a:rPr lang="en-US"/>
              <a:t> </a:t>
            </a:r>
            <a:r>
              <a:rPr lang="en-US" err="1"/>
              <a:t>cho</a:t>
            </a:r>
            <a:r>
              <a:rPr lang="en-US"/>
              <a:t> </a:t>
            </a:r>
            <a:r>
              <a:rPr lang="en-US" err="1"/>
              <a:t>bài</a:t>
            </a:r>
            <a:r>
              <a:rPr lang="en-US"/>
              <a:t> </a:t>
            </a:r>
            <a:r>
              <a:rPr lang="en-US" err="1"/>
              <a:t>toán</a:t>
            </a:r>
            <a:r>
              <a:rPr lang="en-US"/>
              <a:t>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77423" y="2008835"/>
                <a:ext cx="10358967" cy="4111625"/>
              </a:xfrm>
            </p:spPr>
            <p:txBody>
              <a:bodyPr>
                <a:norm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a:latin typeface="Cambria Math" panose="02040503050406030204" pitchFamily="18" charset="0"/>
                              <a:ea typeface="Cambria Math" panose="02040503050406030204" pitchFamily="18" charset="0"/>
                              <a:cs typeface="Arial" panose="020B0604020202020204" pitchFamily="34" charset="0"/>
                            </a:rPr>
                            <m:t>w</m:t>
                          </m:r>
                        </m:e>
                      </m:d>
                      <m:r>
                        <a:rPr lang="en-US">
                          <a:latin typeface="Cambria Math" panose="02040503050406030204" pitchFamily="18" charset="0"/>
                          <a:ea typeface="Cambria Math" panose="02040503050406030204" pitchFamily="18" charset="0"/>
                          <a:cs typeface="Arial" panose="020B0604020202020204" pitchFamily="34" charset="0"/>
                        </a:rPr>
                        <m:t>=</m:t>
                      </m:r>
                      <m:f>
                        <m:fPr>
                          <m:ctrlPr>
                            <a:rPr lang="en-US" i="1">
                              <a:latin typeface="Cambria Math" panose="02040503050406030204" pitchFamily="18" charset="0"/>
                              <a:ea typeface="Cambria Math" panose="02040503050406030204" pitchFamily="18" charset="0"/>
                              <a:cs typeface="Arial" panose="020B0604020202020204" pitchFamily="34" charset="0"/>
                            </a:rPr>
                          </m:ctrlPr>
                        </m:fPr>
                        <m:num>
                          <m:r>
                            <a:rPr lang="en-US">
                              <a:latin typeface="Cambria Math" panose="02040503050406030204" pitchFamily="18" charset="0"/>
                              <a:ea typeface="Cambria Math" panose="02040503050406030204" pitchFamily="18" charset="0"/>
                              <a:cs typeface="Arial" panose="020B0604020202020204" pitchFamily="34" charset="0"/>
                            </a:rPr>
                            <m:t>1</m:t>
                          </m:r>
                        </m:num>
                        <m:den>
                          <m:r>
                            <a:rPr lang="en-US">
                              <a:latin typeface="Cambria Math" panose="02040503050406030204" pitchFamily="18" charset="0"/>
                              <a:ea typeface="Cambria Math" panose="02040503050406030204" pitchFamily="18" charset="0"/>
                              <a:cs typeface="Arial" panose="020B0604020202020204" pitchFamily="34" charset="0"/>
                            </a:rPr>
                            <m:t>2</m:t>
                          </m:r>
                          <m:r>
                            <m:rPr>
                              <m:sty m:val="p"/>
                            </m:rPr>
                            <a:rPr lang="en-US">
                              <a:latin typeface="Cambria Math" panose="02040503050406030204" pitchFamily="18" charset="0"/>
                              <a:ea typeface="Cambria Math" panose="02040503050406030204" pitchFamily="18" charset="0"/>
                              <a:cs typeface="Arial" panose="020B0604020202020204" pitchFamily="34" charset="0"/>
                            </a:rPr>
                            <m:t>N</m:t>
                          </m:r>
                        </m:den>
                      </m:f>
                      <m:sSubSup>
                        <m:sSubSupPr>
                          <m:ctrlPr>
                            <a:rPr lang="en-US" i="1">
                              <a:latin typeface="Cambria Math" panose="02040503050406030204" pitchFamily="18" charset="0"/>
                              <a:ea typeface="Cambria Math" panose="02040503050406030204" pitchFamily="18" charset="0"/>
                              <a:cs typeface="Arial" panose="020B0604020202020204" pitchFamily="34" charset="0"/>
                            </a:rPr>
                          </m:ctrlPr>
                        </m:sSubSupPr>
                        <m:e>
                          <m:d>
                            <m:dPr>
                              <m:begChr m:val="‖"/>
                              <m:endChr m:val="‖"/>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a:latin typeface="Cambria Math" panose="02040503050406030204" pitchFamily="18" charset="0"/>
                                  <a:ea typeface="Cambria Math" panose="02040503050406030204" pitchFamily="18" charset="0"/>
                                  <a:cs typeface="Arial" panose="020B0604020202020204" pitchFamily="34" charset="0"/>
                                </a:rPr>
                                <m:t>y</m:t>
                              </m:r>
                              <m:r>
                                <a:rPr lang="en-US">
                                  <a:latin typeface="Cambria Math" panose="02040503050406030204" pitchFamily="18" charset="0"/>
                                  <a:ea typeface="Cambria Math" panose="02040503050406030204" pitchFamily="18" charset="0"/>
                                  <a:cs typeface="Arial" panose="020B0604020202020204" pitchFamily="34" charset="0"/>
                                </a:rPr>
                                <m:t>−</m:t>
                              </m:r>
                              <m:sSup>
                                <m:sSupPr>
                                  <m:ctrlPr>
                                    <a:rPr lang="en-US" i="1">
                                      <a:latin typeface="Cambria Math" panose="02040503050406030204" pitchFamily="18" charset="0"/>
                                      <a:ea typeface="Cambria Math" panose="02040503050406030204" pitchFamily="18" charset="0"/>
                                      <a:cs typeface="Arial" panose="020B0604020202020204" pitchFamily="34" charset="0"/>
                                    </a:rPr>
                                  </m:ctrlPr>
                                </m:sSupPr>
                                <m:e>
                                  <m:r>
                                    <m:rPr>
                                      <m:sty m:val="p"/>
                                    </m:rPr>
                                    <a:rPr lang="en-US">
                                      <a:latin typeface="Cambria Math" panose="02040503050406030204" pitchFamily="18" charset="0"/>
                                      <a:ea typeface="Cambria Math" panose="02040503050406030204" pitchFamily="18" charset="0"/>
                                      <a:cs typeface="Arial" panose="020B0604020202020204" pitchFamily="34" charset="0"/>
                                    </a:rPr>
                                    <m:t>X</m:t>
                                  </m:r>
                                </m:e>
                                <m:sup>
                                  <m:r>
                                    <m:rPr>
                                      <m:sty m:val="p"/>
                                    </m:rPr>
                                    <a:rPr lang="en-US">
                                      <a:latin typeface="Cambria Math" panose="02040503050406030204" pitchFamily="18" charset="0"/>
                                      <a:ea typeface="Cambria Math" panose="02040503050406030204" pitchFamily="18" charset="0"/>
                                      <a:cs typeface="Arial" panose="020B0604020202020204" pitchFamily="34" charset="0"/>
                                    </a:rPr>
                                    <m:t>T</m:t>
                                  </m:r>
                                </m:sup>
                              </m:sSup>
                              <m:r>
                                <m:rPr>
                                  <m:sty m:val="p"/>
                                </m:rPr>
                                <a:rPr lang="en-US">
                                  <a:latin typeface="Cambria Math" panose="02040503050406030204" pitchFamily="18" charset="0"/>
                                  <a:ea typeface="Cambria Math" panose="02040503050406030204" pitchFamily="18" charset="0"/>
                                  <a:cs typeface="Arial" panose="020B0604020202020204" pitchFamily="34" charset="0"/>
                                </a:rPr>
                                <m:t>w</m:t>
                              </m:r>
                            </m:e>
                          </m:d>
                        </m:e>
                        <m:sub>
                          <m:r>
                            <a:rPr lang="en-US">
                              <a:latin typeface="Cambria Math" panose="02040503050406030204" pitchFamily="18" charset="0"/>
                              <a:ea typeface="Cambria Math" panose="02040503050406030204" pitchFamily="18" charset="0"/>
                              <a:cs typeface="Arial" panose="020B0604020202020204" pitchFamily="34" charset="0"/>
                            </a:rPr>
                            <m:t>2</m:t>
                          </m:r>
                        </m:sub>
                        <m:sup>
                          <m:r>
                            <a:rPr lang="en-US">
                              <a:latin typeface="Cambria Math" panose="02040503050406030204" pitchFamily="18" charset="0"/>
                              <a:ea typeface="Cambria Math" panose="02040503050406030204" pitchFamily="18" charset="0"/>
                              <a:cs typeface="Arial" panose="020B0604020202020204" pitchFamily="34" charset="0"/>
                            </a:rPr>
                            <m:t>2</m:t>
                          </m:r>
                        </m:sup>
                      </m:sSubSup>
                    </m:oMath>
                  </m:oMathPara>
                </a14:m>
                <a:endParaRPr lang="en-US"/>
              </a:p>
              <a:p>
                <a:r>
                  <a:rPr lang="vi-VN"/>
                  <a:t>Nhận thấy rằng hàm mất mát </a:t>
                </a:r>
                <a14:m>
                  <m:oMath xmlns:m="http://schemas.openxmlformats.org/officeDocument/2006/math">
                    <m:r>
                      <a:rPr lang="en-US">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a:latin typeface="Cambria Math" panose="02040503050406030204" pitchFamily="18" charset="0"/>
                            <a:ea typeface="Cambria Math" panose="02040503050406030204" pitchFamily="18" charset="0"/>
                            <a:cs typeface="Arial" panose="020B0604020202020204" pitchFamily="34" charset="0"/>
                          </a:rPr>
                          <m:t>w</m:t>
                        </m:r>
                      </m:e>
                    </m:d>
                  </m:oMath>
                </a14:m>
                <a:r>
                  <a:rPr lang="vi-VN"/>
                  <a:t> có đạo hàm tại mọi w (xem Bảng 2.1)</a:t>
                </a:r>
                <a:endParaRPr lang="en-US"/>
              </a:p>
              <a:p>
                <a:r>
                  <a:rPr lang="en-US"/>
                  <a:t>=&gt; T</a:t>
                </a:r>
                <a:r>
                  <a:rPr lang="vi-VN"/>
                  <a:t>ìm giá trị tối ưu của w có thể được thực hiện thông qua việc giải phương trình đạo hàm của </a:t>
                </a:r>
                <a14:m>
                  <m:oMath xmlns:m="http://schemas.openxmlformats.org/officeDocument/2006/math">
                    <m:r>
                      <a:rPr lang="en-US">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a:latin typeface="Cambria Math" panose="02040503050406030204" pitchFamily="18" charset="0"/>
                            <a:ea typeface="Cambria Math" panose="02040503050406030204" pitchFamily="18" charset="0"/>
                            <a:cs typeface="Arial" panose="020B0604020202020204" pitchFamily="34" charset="0"/>
                          </a:rPr>
                          <m:t>w</m:t>
                        </m:r>
                      </m:e>
                    </m:d>
                  </m:oMath>
                </a14:m>
                <a:r>
                  <a:rPr lang="vi-VN"/>
                  <a:t> theo w bằng không</a:t>
                </a:r>
                <a:endParaRPr lang="en-US"/>
              </a:p>
              <a:p>
                <a:r>
                  <a:rPr lang="en-US" err="1"/>
                  <a:t>Đạo</a:t>
                </a:r>
                <a:r>
                  <a:rPr lang="en-US"/>
                  <a:t> </a:t>
                </a:r>
                <a:r>
                  <a:rPr lang="en-US" err="1"/>
                  <a:t>hàm</a:t>
                </a:r>
                <a:r>
                  <a:rPr lang="en-US"/>
                  <a:t> </a:t>
                </a:r>
                <a:r>
                  <a:rPr lang="en-US" err="1"/>
                  <a:t>theo</a:t>
                </a:r>
                <a:r>
                  <a:rPr lang="en-US"/>
                  <a:t> </a:t>
                </a:r>
                <a14:m>
                  <m:oMath xmlns:m="http://schemas.openxmlformats.org/officeDocument/2006/math">
                    <m:r>
                      <m:rPr>
                        <m:sty m:val="p"/>
                      </m:rPr>
                      <a:rPr lang="en-US" b="0" i="0" smtClean="0">
                        <a:latin typeface="Cambria Math" panose="02040503050406030204" pitchFamily="18" charset="0"/>
                      </a:rPr>
                      <m:t>w</m:t>
                    </m:r>
                  </m:oMath>
                </a14:m>
                <a:r>
                  <a:rPr lang="en-US"/>
                  <a:t> </a:t>
                </a:r>
                <a:r>
                  <a:rPr lang="en-US" err="1"/>
                  <a:t>của</a:t>
                </a:r>
                <a:r>
                  <a:rPr lang="en-US"/>
                  <a:t> </a:t>
                </a:r>
                <a:r>
                  <a:rPr lang="en-US" err="1"/>
                  <a:t>hàm</a:t>
                </a:r>
                <a:r>
                  <a:rPr lang="en-US"/>
                  <a:t> </a:t>
                </a:r>
                <a14:m>
                  <m:oMath xmlns:m="http://schemas.openxmlformats.org/officeDocument/2006/math">
                    <m:r>
                      <a:rPr lang="en-US">
                        <a:latin typeface="Cambria Math" panose="02040503050406030204" pitchFamily="18" charset="0"/>
                        <a:ea typeface="Cambria Math" panose="02040503050406030204" pitchFamily="18" charset="0"/>
                        <a:cs typeface="Arial" panose="020B0604020202020204" pitchFamily="34" charset="0"/>
                      </a:rPr>
                      <m:t>ℒ</m:t>
                    </m:r>
                    <m:d>
                      <m:dPr>
                        <m:ctrlPr>
                          <a:rPr lang="en-US" i="1">
                            <a:latin typeface="Cambria Math" panose="02040503050406030204" pitchFamily="18" charset="0"/>
                            <a:ea typeface="Cambria Math" panose="02040503050406030204" pitchFamily="18" charset="0"/>
                            <a:cs typeface="Arial" panose="020B0604020202020204" pitchFamily="34" charset="0"/>
                          </a:rPr>
                        </m:ctrlPr>
                      </m:dPr>
                      <m:e>
                        <m:r>
                          <m:rPr>
                            <m:sty m:val="p"/>
                          </m:rPr>
                          <a:rPr lang="en-US">
                            <a:latin typeface="Cambria Math" panose="02040503050406030204" pitchFamily="18" charset="0"/>
                            <a:ea typeface="Cambria Math" panose="02040503050406030204" pitchFamily="18" charset="0"/>
                            <a:cs typeface="Arial" panose="020B0604020202020204" pitchFamily="34" charset="0"/>
                          </a:rPr>
                          <m:t>w</m:t>
                        </m:r>
                      </m:e>
                    </m:d>
                  </m:oMath>
                </a14:m>
                <a:r>
                  <a:rPr lang="en-US"/>
                  <a:t> </a:t>
                </a:r>
                <a:r>
                  <a:rPr lang="en-US" err="1"/>
                  <a:t>là</a:t>
                </a:r>
                <a:r>
                  <a:rPr lang="en-US"/>
                  <a:t>:</a:t>
                </a:r>
              </a:p>
              <a:p>
                <a:r>
                  <a:rPr lang="en-US"/>
                  <a:t> </a:t>
                </a:r>
              </a:p>
              <a:p>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77423" y="2008835"/>
                <a:ext cx="10358967" cy="4111625"/>
              </a:xfrm>
              <a:blipFill>
                <a:blip r:embed="rId2"/>
                <a:stretch>
                  <a:fillRect l="-942" r="-706"/>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23" y="4572831"/>
            <a:ext cx="6565685" cy="1790641"/>
          </a:xfrm>
          <a:prstGeom prst="rect">
            <a:avLst/>
          </a:prstGeom>
        </p:spPr>
      </p:pic>
    </p:spTree>
    <p:extLst>
      <p:ext uri="{BB962C8B-B14F-4D97-AF65-F5344CB8AC3E}">
        <p14:creationId xmlns:p14="http://schemas.microsoft.com/office/powerpoint/2010/main" val="207849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Nghiệm</a:t>
            </a:r>
            <a:r>
              <a:rPr lang="en-US"/>
              <a:t> </a:t>
            </a:r>
            <a:r>
              <a:rPr lang="en-US" err="1"/>
              <a:t>cho</a:t>
            </a:r>
            <a:r>
              <a:rPr lang="en-US"/>
              <a:t> </a:t>
            </a:r>
            <a:r>
              <a:rPr lang="en-US" err="1"/>
              <a:t>bài</a:t>
            </a:r>
            <a:r>
              <a:rPr lang="en-US"/>
              <a:t> </a:t>
            </a:r>
            <a:r>
              <a:rPr lang="en-US" err="1"/>
              <a:t>toán</a:t>
            </a:r>
            <a:r>
              <a:rPr lang="en-US"/>
              <a:t> Linear Regression</a:t>
            </a:r>
          </a:p>
        </p:txBody>
      </p:sp>
      <p:sp>
        <p:nvSpPr>
          <p:cNvPr id="3" name="Content Placeholder 2"/>
          <p:cNvSpPr>
            <a:spLocks noGrp="1"/>
          </p:cNvSpPr>
          <p:nvPr>
            <p:ph idx="1"/>
          </p:nvPr>
        </p:nvSpPr>
        <p:spPr>
          <a:xfrm>
            <a:off x="1088646" y="2017713"/>
            <a:ext cx="10358967" cy="4111625"/>
          </a:xfrm>
        </p:spPr>
        <p:txBody>
          <a:bodyPr>
            <a:normAutofit/>
          </a:bodyPr>
          <a:lstStyle/>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a:buClr>
                <a:schemeClr val="accent2"/>
              </a:buClr>
              <a:buFont typeface="Wingdings" panose="05000000000000000000" pitchFamily="2" charset="2"/>
              <a:buChar char="§"/>
            </a:pPr>
            <a:r>
              <a:rPr lang="en-US" err="1">
                <a:latin typeface="+mj-lt"/>
                <a:cs typeface="Arial" panose="020B0604020202020204" pitchFamily="34" charset="0"/>
              </a:rPr>
              <a:t>Nếu</a:t>
            </a:r>
            <a:r>
              <a:rPr lang="en-US">
                <a:latin typeface="+mj-lt"/>
                <a:cs typeface="Arial" panose="020B0604020202020204" pitchFamily="34" charset="0"/>
              </a:rPr>
              <a:t> ma </a:t>
            </a:r>
            <a:r>
              <a:rPr lang="en-US" err="1">
                <a:latin typeface="+mj-lt"/>
                <a:cs typeface="Arial" panose="020B0604020202020204" pitchFamily="34" charset="0"/>
              </a:rPr>
              <a:t>trận</a:t>
            </a:r>
            <a:r>
              <a:rPr lang="en-US">
                <a:latin typeface="+mj-lt"/>
                <a:cs typeface="Arial" panose="020B0604020202020204" pitchFamily="34" charset="0"/>
              </a:rPr>
              <a:t> XX</a:t>
            </a:r>
            <a:r>
              <a:rPr lang="en-US" baseline="30000">
                <a:latin typeface="+mj-lt"/>
                <a:cs typeface="Arial" panose="020B0604020202020204" pitchFamily="34" charset="0"/>
              </a:rPr>
              <a:t>T</a:t>
            </a:r>
            <a:r>
              <a:rPr lang="en-US">
                <a:latin typeface="+mj-lt"/>
                <a:cs typeface="Arial" panose="020B0604020202020204" pitchFamily="34" charset="0"/>
              </a:rPr>
              <a:t> </a:t>
            </a:r>
            <a:r>
              <a:rPr lang="en-US" err="1">
                <a:latin typeface="+mj-lt"/>
                <a:cs typeface="Arial" panose="020B0604020202020204" pitchFamily="34" charset="0"/>
              </a:rPr>
              <a:t>khả</a:t>
            </a:r>
            <a:r>
              <a:rPr lang="en-US">
                <a:latin typeface="+mj-lt"/>
                <a:cs typeface="Arial" panose="020B0604020202020204" pitchFamily="34" charset="0"/>
              </a:rPr>
              <a:t> </a:t>
            </a:r>
            <a:r>
              <a:rPr lang="en-US" err="1">
                <a:latin typeface="+mj-lt"/>
                <a:cs typeface="Arial" panose="020B0604020202020204" pitchFamily="34" charset="0"/>
              </a:rPr>
              <a:t>nghịch</a:t>
            </a:r>
            <a:r>
              <a:rPr lang="en-US">
                <a:latin typeface="+mj-lt"/>
                <a:cs typeface="Arial" panose="020B0604020202020204" pitchFamily="34" charset="0"/>
              </a:rPr>
              <a:t> </a:t>
            </a:r>
            <a:r>
              <a:rPr lang="en-US" err="1">
                <a:latin typeface="+mj-lt"/>
                <a:cs typeface="Arial" panose="020B0604020202020204" pitchFamily="34" charset="0"/>
              </a:rPr>
              <a:t>thì</a:t>
            </a:r>
            <a:r>
              <a:rPr lang="en-US">
                <a:latin typeface="+mj-lt"/>
                <a:cs typeface="Arial" panose="020B0604020202020204" pitchFamily="34" charset="0"/>
              </a:rPr>
              <a:t> </a:t>
            </a:r>
            <a:r>
              <a:rPr lang="en-US" err="1">
                <a:latin typeface="+mj-lt"/>
                <a:cs typeface="Arial" panose="020B0604020202020204" pitchFamily="34" charset="0"/>
              </a:rPr>
              <a:t>phương</a:t>
            </a:r>
            <a:r>
              <a:rPr lang="en-US">
                <a:latin typeface="+mj-lt"/>
                <a:cs typeface="Arial" panose="020B0604020202020204" pitchFamily="34" charset="0"/>
              </a:rPr>
              <a:t> </a:t>
            </a:r>
            <a:r>
              <a:rPr lang="en-US" err="1">
                <a:latin typeface="+mj-lt"/>
                <a:cs typeface="Arial" panose="020B0604020202020204" pitchFamily="34" charset="0"/>
              </a:rPr>
              <a:t>trình</a:t>
            </a:r>
            <a:r>
              <a:rPr lang="en-US">
                <a:latin typeface="+mj-lt"/>
                <a:cs typeface="Arial" panose="020B0604020202020204" pitchFamily="34" charset="0"/>
              </a:rPr>
              <a:t> </a:t>
            </a:r>
            <a:r>
              <a:rPr lang="en-US" err="1">
                <a:latin typeface="+mj-lt"/>
                <a:cs typeface="Arial" panose="020B0604020202020204" pitchFamily="34" charset="0"/>
              </a:rPr>
              <a:t>trên</a:t>
            </a:r>
            <a:r>
              <a:rPr lang="en-US">
                <a:latin typeface="+mj-lt"/>
                <a:cs typeface="Arial" panose="020B0604020202020204" pitchFamily="34" charset="0"/>
              </a:rPr>
              <a:t> </a:t>
            </a:r>
            <a:r>
              <a:rPr lang="en-US" err="1">
                <a:latin typeface="+mj-lt"/>
                <a:cs typeface="Arial" panose="020B0604020202020204" pitchFamily="34" charset="0"/>
              </a:rPr>
              <a:t>có</a:t>
            </a:r>
            <a:r>
              <a:rPr lang="en-US">
                <a:latin typeface="+mj-lt"/>
                <a:cs typeface="Arial" panose="020B0604020202020204" pitchFamily="34" charset="0"/>
              </a:rPr>
              <a:t> </a:t>
            </a:r>
            <a:r>
              <a:rPr lang="en-US" err="1">
                <a:latin typeface="+mj-lt"/>
                <a:cs typeface="Arial" panose="020B0604020202020204" pitchFamily="34" charset="0"/>
              </a:rPr>
              <a:t>nghiệm</a:t>
            </a:r>
            <a:r>
              <a:rPr lang="en-US">
                <a:latin typeface="+mj-lt"/>
                <a:cs typeface="Arial" panose="020B0604020202020204" pitchFamily="34" charset="0"/>
              </a:rPr>
              <a:t> </a:t>
            </a:r>
            <a:r>
              <a:rPr lang="en-US" err="1">
                <a:latin typeface="+mj-lt"/>
                <a:cs typeface="Arial" panose="020B0604020202020204" pitchFamily="34" charset="0"/>
              </a:rPr>
              <a:t>duy</a:t>
            </a:r>
            <a:r>
              <a:rPr lang="en-US">
                <a:latin typeface="+mj-lt"/>
                <a:cs typeface="Arial" panose="020B0604020202020204" pitchFamily="34" charset="0"/>
              </a:rPr>
              <a:t> </a:t>
            </a:r>
            <a:r>
              <a:rPr lang="en-US" err="1">
                <a:latin typeface="+mj-lt"/>
                <a:cs typeface="Arial" panose="020B0604020202020204" pitchFamily="34" charset="0"/>
              </a:rPr>
              <a:t>nhất</a:t>
            </a:r>
            <a:r>
              <a:rPr lang="en-US">
                <a:latin typeface="+mj-lt"/>
                <a:cs typeface="Arial" panose="020B0604020202020204" pitchFamily="34" charset="0"/>
              </a:rPr>
              <a:t> </a:t>
            </a:r>
            <a:r>
              <a:rPr lang="en-US" err="1">
                <a:latin typeface="+mj-lt"/>
                <a:cs typeface="Arial" panose="020B0604020202020204" pitchFamily="34" charset="0"/>
              </a:rPr>
              <a:t>là</a:t>
            </a:r>
            <a:endParaRPr lang="en-US">
              <a:latin typeface="+mj-lt"/>
              <a:cs typeface="Arial" panose="020B0604020202020204" pitchFamily="34" charset="0"/>
            </a:endParaRPr>
          </a:p>
          <a:p>
            <a:endParaRPr lang="en-US">
              <a:latin typeface="+mj-lt"/>
              <a:cs typeface="Arial" panose="020B0604020202020204" pitchFamily="34" charset="0"/>
            </a:endParaRPr>
          </a:p>
          <a:p>
            <a:endParaRPr lang="en-US">
              <a:latin typeface="Arial" panose="020B0604020202020204" pitchFamily="34" charset="0"/>
              <a:cs typeface="Arial" panose="020B0604020202020204" pitchFamily="34" charset="0"/>
            </a:endParaRPr>
          </a:p>
          <a:p>
            <a:pPr>
              <a:buClr>
                <a:schemeClr val="accent2"/>
              </a:buClr>
              <a:buFont typeface="Wingdings" panose="05000000000000000000" pitchFamily="2" charset="2"/>
              <a:buChar char="§"/>
            </a:pPr>
            <a:r>
              <a:rPr lang="en-US" err="1">
                <a:cs typeface="Arial" panose="020B0604020202020204" pitchFamily="34" charset="0"/>
              </a:rPr>
              <a:t>Nếu</a:t>
            </a:r>
            <a:r>
              <a:rPr lang="en-US">
                <a:cs typeface="Arial" panose="020B0604020202020204" pitchFamily="34" charset="0"/>
              </a:rPr>
              <a:t> ma </a:t>
            </a:r>
            <a:r>
              <a:rPr lang="en-US" err="1">
                <a:cs typeface="Arial" panose="020B0604020202020204" pitchFamily="34" charset="0"/>
              </a:rPr>
              <a:t>trận</a:t>
            </a:r>
            <a:r>
              <a:rPr lang="en-US">
                <a:cs typeface="Arial" panose="020B0604020202020204" pitchFamily="34" charset="0"/>
              </a:rPr>
              <a:t> XX</a:t>
            </a:r>
            <a:r>
              <a:rPr lang="en-US" baseline="30000">
                <a:cs typeface="Arial" panose="020B0604020202020204" pitchFamily="34" charset="0"/>
              </a:rPr>
              <a:t>T</a:t>
            </a:r>
            <a:r>
              <a:rPr lang="en-US">
                <a:cs typeface="Arial" panose="020B0604020202020204" pitchFamily="34" charset="0"/>
              </a:rPr>
              <a:t> </a:t>
            </a:r>
            <a:r>
              <a:rPr lang="en-US" err="1">
                <a:cs typeface="Arial" panose="020B0604020202020204" pitchFamily="34" charset="0"/>
              </a:rPr>
              <a:t>không</a:t>
            </a:r>
            <a:r>
              <a:rPr lang="en-US">
                <a:cs typeface="Arial" panose="020B0604020202020204" pitchFamily="34" charset="0"/>
              </a:rPr>
              <a:t> </a:t>
            </a:r>
            <a:r>
              <a:rPr lang="en-US" err="1">
                <a:cs typeface="Arial" panose="020B0604020202020204" pitchFamily="34" charset="0"/>
              </a:rPr>
              <a:t>khả</a:t>
            </a:r>
            <a:r>
              <a:rPr lang="en-US">
                <a:cs typeface="Arial" panose="020B0604020202020204" pitchFamily="34" charset="0"/>
              </a:rPr>
              <a:t> </a:t>
            </a:r>
            <a:r>
              <a:rPr lang="en-US" err="1">
                <a:cs typeface="Arial" panose="020B0604020202020204" pitchFamily="34" charset="0"/>
              </a:rPr>
              <a:t>nghịch</a:t>
            </a:r>
            <a:r>
              <a:rPr lang="en-US">
                <a:cs typeface="Arial" panose="020B0604020202020204" pitchFamily="34" charset="0"/>
              </a:rPr>
              <a:t> </a:t>
            </a:r>
            <a:r>
              <a:rPr lang="en-US" err="1">
                <a:cs typeface="Arial" panose="020B0604020202020204" pitchFamily="34" charset="0"/>
              </a:rPr>
              <a:t>thì</a:t>
            </a:r>
            <a:r>
              <a:rPr lang="en-US">
                <a:cs typeface="Arial" panose="020B0604020202020204" pitchFamily="34" charset="0"/>
              </a:rPr>
              <a:t> </a:t>
            </a:r>
            <a:r>
              <a:rPr lang="en-US" err="1">
                <a:cs typeface="Arial" panose="020B0604020202020204" pitchFamily="34" charset="0"/>
              </a:rPr>
              <a:t>nghiệm</a:t>
            </a:r>
            <a:r>
              <a:rPr lang="en-US">
                <a:cs typeface="Arial" panose="020B0604020202020204" pitchFamily="34" charset="0"/>
              </a:rPr>
              <a:t> </a:t>
            </a:r>
            <a:r>
              <a:rPr lang="en-US" err="1">
                <a:cs typeface="Arial" panose="020B0604020202020204" pitchFamily="34" charset="0"/>
              </a:rPr>
              <a:t>của</a:t>
            </a:r>
            <a:r>
              <a:rPr lang="en-US">
                <a:cs typeface="Arial" panose="020B0604020202020204" pitchFamily="34" charset="0"/>
              </a:rPr>
              <a:t> </a:t>
            </a:r>
            <a:r>
              <a:rPr lang="en-US" err="1">
                <a:cs typeface="Arial" panose="020B0604020202020204" pitchFamily="34" charset="0"/>
              </a:rPr>
              <a:t>phương</a:t>
            </a:r>
            <a:r>
              <a:rPr lang="en-US">
                <a:cs typeface="Arial" panose="020B0604020202020204" pitchFamily="34" charset="0"/>
              </a:rPr>
              <a:t> </a:t>
            </a:r>
            <a:r>
              <a:rPr lang="en-US" err="1">
                <a:cs typeface="Arial" panose="020B0604020202020204" pitchFamily="34" charset="0"/>
              </a:rPr>
              <a:t>trình</a:t>
            </a:r>
            <a:r>
              <a:rPr lang="en-US">
                <a:cs typeface="Arial" panose="020B0604020202020204" pitchFamily="34" charset="0"/>
              </a:rPr>
              <a:t> </a:t>
            </a:r>
            <a:r>
              <a:rPr lang="en-US" err="1">
                <a:cs typeface="Arial" panose="020B0604020202020204" pitchFamily="34" charset="0"/>
              </a:rPr>
              <a:t>có</a:t>
            </a:r>
            <a:r>
              <a:rPr lang="en-US">
                <a:cs typeface="Arial" panose="020B0604020202020204" pitchFamily="34" charset="0"/>
              </a:rPr>
              <a:t> </a:t>
            </a:r>
            <a:r>
              <a:rPr lang="en-US" err="1">
                <a:cs typeface="Arial" panose="020B0604020202020204" pitchFamily="34" charset="0"/>
              </a:rPr>
              <a:t>thể</a:t>
            </a:r>
            <a:r>
              <a:rPr lang="en-US">
                <a:cs typeface="Arial" panose="020B0604020202020204" pitchFamily="34" charset="0"/>
              </a:rPr>
              <a:t> </a:t>
            </a:r>
            <a:r>
              <a:rPr lang="en-US" err="1">
                <a:cs typeface="Arial" panose="020B0604020202020204" pitchFamily="34" charset="0"/>
              </a:rPr>
              <a:t>xác</a:t>
            </a:r>
            <a:r>
              <a:rPr lang="en-US">
                <a:cs typeface="Arial" panose="020B0604020202020204" pitchFamily="34" charset="0"/>
              </a:rPr>
              <a:t> </a:t>
            </a:r>
            <a:r>
              <a:rPr lang="en-US" err="1">
                <a:cs typeface="Arial" panose="020B0604020202020204" pitchFamily="34" charset="0"/>
              </a:rPr>
              <a:t>định</a:t>
            </a:r>
            <a:r>
              <a:rPr lang="en-US">
                <a:cs typeface="Arial" panose="020B0604020202020204" pitchFamily="34" charset="0"/>
              </a:rPr>
              <a:t> </a:t>
            </a:r>
            <a:r>
              <a:rPr lang="en-US" err="1">
                <a:cs typeface="Arial" panose="020B0604020202020204" pitchFamily="34" charset="0"/>
              </a:rPr>
              <a:t>dựa</a:t>
            </a:r>
            <a:r>
              <a:rPr lang="en-US">
                <a:cs typeface="Arial" panose="020B0604020202020204" pitchFamily="34" charset="0"/>
              </a:rPr>
              <a:t> </a:t>
            </a:r>
            <a:r>
              <a:rPr lang="en-US" err="1">
                <a:cs typeface="Arial" panose="020B0604020202020204" pitchFamily="34" charset="0"/>
              </a:rPr>
              <a:t>vào</a:t>
            </a:r>
            <a:r>
              <a:rPr lang="en-US">
                <a:cs typeface="Arial" panose="020B0604020202020204" pitchFamily="34" charset="0"/>
              </a:rPr>
              <a:t> </a:t>
            </a:r>
            <a:r>
              <a:rPr lang="en-US" err="1">
                <a:cs typeface="Arial" panose="020B0604020202020204" pitchFamily="34" charset="0"/>
              </a:rPr>
              <a:t>giả</a:t>
            </a:r>
            <a:r>
              <a:rPr lang="en-US">
                <a:cs typeface="Arial" panose="020B0604020202020204" pitchFamily="34" charset="0"/>
              </a:rPr>
              <a:t> </a:t>
            </a:r>
            <a:r>
              <a:rPr lang="en-US" err="1">
                <a:cs typeface="Arial" panose="020B0604020202020204" pitchFamily="34" charset="0"/>
              </a:rPr>
              <a:t>nghịch</a:t>
            </a:r>
            <a:r>
              <a:rPr lang="en-US">
                <a:cs typeface="Arial" panose="020B0604020202020204" pitchFamily="34" charset="0"/>
              </a:rPr>
              <a:t> </a:t>
            </a:r>
            <a:r>
              <a:rPr lang="en-US" err="1">
                <a:cs typeface="Arial" panose="020B0604020202020204" pitchFamily="34" charset="0"/>
              </a:rPr>
              <a:t>đảo</a:t>
            </a:r>
            <a:endParaRPr lang="en-US">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46" y="2017713"/>
            <a:ext cx="7999248" cy="139425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419" y="3979044"/>
            <a:ext cx="2401887" cy="68977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8419" y="5615694"/>
            <a:ext cx="2502362" cy="513644"/>
          </a:xfrm>
          <a:prstGeom prst="rect">
            <a:avLst/>
          </a:prstGeom>
        </p:spPr>
      </p:pic>
    </p:spTree>
    <p:extLst>
      <p:ext uri="{BB962C8B-B14F-4D97-AF65-F5344CB8AC3E}">
        <p14:creationId xmlns:p14="http://schemas.microsoft.com/office/powerpoint/2010/main" val="377314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Bài</a:t>
            </a:r>
            <a:r>
              <a:rPr lang="en-US"/>
              <a:t> </a:t>
            </a:r>
            <a:r>
              <a:rPr lang="en-US" err="1"/>
              <a:t>toán</a:t>
            </a:r>
            <a:endParaRPr lang="en-US"/>
          </a:p>
        </p:txBody>
      </p:sp>
      <p:sp>
        <p:nvSpPr>
          <p:cNvPr id="3" name="Content Placeholder 2"/>
          <p:cNvSpPr>
            <a:spLocks noGrp="1"/>
          </p:cNvSpPr>
          <p:nvPr>
            <p:ph idx="1"/>
          </p:nvPr>
        </p:nvSpPr>
        <p:spPr>
          <a:xfrm>
            <a:off x="311710" y="-2568664"/>
            <a:ext cx="10358967" cy="4111625"/>
          </a:xfrm>
        </p:spPr>
        <p:txBody>
          <a:bodyPr/>
          <a:lstStyle/>
          <a:p>
            <a:r>
              <a:rPr lang="vi-VN"/>
              <a:t>Chúng ta có 1 bảng dữ liệu về chiều cao và cân nặng của 15 người:</a:t>
            </a: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57712099"/>
              </p:ext>
            </p:extLst>
          </p:nvPr>
        </p:nvGraphicFramePr>
        <p:xfrm>
          <a:off x="2577457" y="2108353"/>
          <a:ext cx="3244958" cy="4536921"/>
        </p:xfrm>
        <a:graphic>
          <a:graphicData uri="http://schemas.openxmlformats.org/drawingml/2006/table">
            <a:tbl>
              <a:tblPr/>
              <a:tblGrid>
                <a:gridCol w="274907">
                  <a:extLst>
                    <a:ext uri="{9D8B030D-6E8A-4147-A177-3AD203B41FA5}">
                      <a16:colId xmlns:a16="http://schemas.microsoft.com/office/drawing/2014/main" val="20000"/>
                    </a:ext>
                  </a:extLst>
                </a:gridCol>
                <a:gridCol w="1493295">
                  <a:extLst>
                    <a:ext uri="{9D8B030D-6E8A-4147-A177-3AD203B41FA5}">
                      <a16:colId xmlns:a16="http://schemas.microsoft.com/office/drawing/2014/main" val="20001"/>
                    </a:ext>
                  </a:extLst>
                </a:gridCol>
                <a:gridCol w="1476756">
                  <a:extLst>
                    <a:ext uri="{9D8B030D-6E8A-4147-A177-3AD203B41FA5}">
                      <a16:colId xmlns:a16="http://schemas.microsoft.com/office/drawing/2014/main" val="20002"/>
                    </a:ext>
                  </a:extLst>
                </a:gridCol>
              </a:tblGrid>
              <a:tr h="978553">
                <a:tc>
                  <a:txBody>
                    <a:bodyPr/>
                    <a:lstStyle/>
                    <a:p>
                      <a:pPr algn="ctr"/>
                      <a:r>
                        <a:rPr lang="en-US" err="1">
                          <a:effectLst/>
                        </a:rPr>
                        <a:t>STT</a:t>
                      </a:r>
                      <a:endParaRPr lang="en-US">
                        <a:effectLst/>
                      </a:endParaRP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err="1">
                          <a:effectLst/>
                        </a:rPr>
                        <a:t>Chiều</a:t>
                      </a:r>
                      <a:r>
                        <a:rPr lang="en-US">
                          <a:effectLst/>
                        </a:rPr>
                        <a:t> </a:t>
                      </a:r>
                      <a:r>
                        <a:rPr lang="en-US" err="1">
                          <a:effectLst/>
                        </a:rPr>
                        <a:t>cao</a:t>
                      </a:r>
                      <a:r>
                        <a:rPr lang="en-US">
                          <a:effectLst/>
                        </a:rPr>
                        <a:t> (cm)</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dirty="0" err="1">
                          <a:effectLst/>
                        </a:rPr>
                        <a:t>Cân</a:t>
                      </a:r>
                      <a:r>
                        <a:rPr lang="en-US" dirty="0">
                          <a:effectLst/>
                        </a:rPr>
                        <a:t> </a:t>
                      </a:r>
                      <a:r>
                        <a:rPr lang="en-US" dirty="0" err="1">
                          <a:effectLst/>
                        </a:rPr>
                        <a:t>nặng</a:t>
                      </a:r>
                      <a:r>
                        <a:rPr lang="en-US" dirty="0">
                          <a:effectLst/>
                        </a:rPr>
                        <a:t> (kg)</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4796">
                <a:tc>
                  <a:txBody>
                    <a:bodyPr/>
                    <a:lstStyle/>
                    <a:p>
                      <a:pPr algn="ctr"/>
                      <a:r>
                        <a:rPr lang="en-US">
                          <a:effectLst/>
                        </a:rPr>
                        <a:t>1</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147</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49</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4796">
                <a:tc>
                  <a:txBody>
                    <a:bodyPr/>
                    <a:lstStyle/>
                    <a:p>
                      <a:pPr algn="ctr"/>
                      <a:r>
                        <a:rPr lang="en-US">
                          <a:effectLst/>
                        </a:rPr>
                        <a:t>2</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150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50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4796">
                <a:tc>
                  <a:txBody>
                    <a:bodyPr/>
                    <a:lstStyle/>
                    <a:p>
                      <a:pPr algn="ctr"/>
                      <a:r>
                        <a:rPr lang="en-US">
                          <a:effectLst/>
                        </a:rPr>
                        <a:t>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153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51</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4796">
                <a:tc>
                  <a:txBody>
                    <a:bodyPr/>
                    <a:lstStyle/>
                    <a:p>
                      <a:pPr algn="ctr"/>
                      <a:r>
                        <a:rPr lang="en-US">
                          <a:effectLst/>
                        </a:rPr>
                        <a:t>4</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155</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52</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4796">
                <a:tc>
                  <a:txBody>
                    <a:bodyPr/>
                    <a:lstStyle/>
                    <a:p>
                      <a:pPr algn="ctr"/>
                      <a:r>
                        <a:rPr lang="en-US">
                          <a:effectLst/>
                        </a:rPr>
                        <a:t>5</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158</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54</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44796">
                <a:tc>
                  <a:txBody>
                    <a:bodyPr/>
                    <a:lstStyle/>
                    <a:p>
                      <a:pPr algn="ctr"/>
                      <a:r>
                        <a:rPr lang="en-US">
                          <a:effectLst/>
                        </a:rPr>
                        <a:t>6</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160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56</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4796">
                <a:tc>
                  <a:txBody>
                    <a:bodyPr/>
                    <a:lstStyle/>
                    <a:p>
                      <a:pPr algn="ctr"/>
                      <a:r>
                        <a:rPr lang="en-US">
                          <a:effectLst/>
                        </a:rPr>
                        <a:t>7</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163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58</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44796">
                <a:tc>
                  <a:txBody>
                    <a:bodyPr/>
                    <a:lstStyle/>
                    <a:p>
                      <a:pPr algn="ctr"/>
                      <a:r>
                        <a:rPr lang="en-US">
                          <a:effectLst/>
                        </a:rPr>
                        <a:t>8</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165</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dirty="0">
                          <a:effectLst/>
                        </a:rPr>
                        <a:t>59</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27305021"/>
              </p:ext>
            </p:extLst>
          </p:nvPr>
        </p:nvGraphicFramePr>
        <p:xfrm>
          <a:off x="6435915" y="2362745"/>
          <a:ext cx="3178628" cy="3200400"/>
        </p:xfrm>
        <a:graphic>
          <a:graphicData uri="http://schemas.openxmlformats.org/drawingml/2006/table">
            <a:tbl>
              <a:tblPr/>
              <a:tblGrid>
                <a:gridCol w="805543">
                  <a:extLst>
                    <a:ext uri="{9D8B030D-6E8A-4147-A177-3AD203B41FA5}">
                      <a16:colId xmlns:a16="http://schemas.microsoft.com/office/drawing/2014/main" val="20000"/>
                    </a:ext>
                  </a:extLst>
                </a:gridCol>
                <a:gridCol w="1152373">
                  <a:extLst>
                    <a:ext uri="{9D8B030D-6E8A-4147-A177-3AD203B41FA5}">
                      <a16:colId xmlns:a16="http://schemas.microsoft.com/office/drawing/2014/main" val="20001"/>
                    </a:ext>
                  </a:extLst>
                </a:gridCol>
                <a:gridCol w="1220712">
                  <a:extLst>
                    <a:ext uri="{9D8B030D-6E8A-4147-A177-3AD203B41FA5}">
                      <a16:colId xmlns:a16="http://schemas.microsoft.com/office/drawing/2014/main" val="20002"/>
                    </a:ext>
                  </a:extLst>
                </a:gridCol>
              </a:tblGrid>
              <a:tr h="0">
                <a:tc>
                  <a:txBody>
                    <a:bodyPr/>
                    <a:lstStyle/>
                    <a:p>
                      <a:pPr algn="ctr"/>
                      <a:r>
                        <a:rPr lang="en-US" err="1">
                          <a:effectLst/>
                        </a:rPr>
                        <a:t>STT</a:t>
                      </a:r>
                      <a:endParaRPr lang="en-US">
                        <a:effectLst/>
                      </a:endParaRP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err="1">
                          <a:effectLst/>
                        </a:rPr>
                        <a:t>Chiều</a:t>
                      </a:r>
                      <a:r>
                        <a:rPr lang="en-US">
                          <a:effectLst/>
                        </a:rPr>
                        <a:t> </a:t>
                      </a:r>
                      <a:r>
                        <a:rPr lang="en-US" err="1">
                          <a:effectLst/>
                        </a:rPr>
                        <a:t>cao</a:t>
                      </a:r>
                      <a:r>
                        <a:rPr lang="en-US">
                          <a:effectLst/>
                        </a:rPr>
                        <a:t> (cm)</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Cân nặng (kg)</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ctr"/>
                      <a:r>
                        <a:rPr lang="en-US">
                          <a:effectLst/>
                        </a:rPr>
                        <a:t>9</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168</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60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a:r>
                        <a:rPr lang="en-US">
                          <a:effectLst/>
                        </a:rPr>
                        <a:t>10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170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72</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ctr"/>
                      <a:r>
                        <a:rPr lang="en-US">
                          <a:effectLst/>
                        </a:rPr>
                        <a:t>11</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173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63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ctr"/>
                      <a:r>
                        <a:rPr lang="en-US">
                          <a:effectLst/>
                        </a:rPr>
                        <a:t>12</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175</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64</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ctr"/>
                      <a:r>
                        <a:rPr lang="en-US">
                          <a:effectLst/>
                        </a:rPr>
                        <a:t>13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178</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66</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algn="ctr"/>
                      <a:r>
                        <a:rPr lang="en-US">
                          <a:effectLst/>
                        </a:rPr>
                        <a:t>14</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180</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67</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algn="ctr"/>
                      <a:r>
                        <a:rPr lang="en-US">
                          <a:effectLst/>
                        </a:rPr>
                        <a:t>15</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a:effectLst/>
                        </a:rPr>
                        <a:t>183</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ctr"/>
                      <a:r>
                        <a:rPr lang="en-US" dirty="0">
                          <a:effectLst/>
                        </a:rPr>
                        <a:t>68</a:t>
                      </a:r>
                    </a:p>
                  </a:txBody>
                  <a:tcPr marL="95250"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4940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Ví</a:t>
            </a:r>
            <a:r>
              <a:rPr lang="en-US"/>
              <a:t> </a:t>
            </a:r>
            <a:r>
              <a:rPr lang="en-US" err="1"/>
              <a:t>dụ</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6772118"/>
              </p:ext>
            </p:extLst>
          </p:nvPr>
        </p:nvGraphicFramePr>
        <p:xfrm>
          <a:off x="1576388" y="2017713"/>
          <a:ext cx="7372304" cy="1843362"/>
        </p:xfrm>
        <a:graphic>
          <a:graphicData uri="http://schemas.openxmlformats.org/drawingml/2006/table">
            <a:tbl>
              <a:tblPr firstRow="1" bandRow="1">
                <a:tableStyleId>{5C22544A-7EE6-4342-B048-85BDC9FD1C3A}</a:tableStyleId>
              </a:tblPr>
              <a:tblGrid>
                <a:gridCol w="578343">
                  <a:extLst>
                    <a:ext uri="{9D8B030D-6E8A-4147-A177-3AD203B41FA5}">
                      <a16:colId xmlns:a16="http://schemas.microsoft.com/office/drawing/2014/main" val="2015224622"/>
                    </a:ext>
                  </a:extLst>
                </a:gridCol>
                <a:gridCol w="2370578">
                  <a:extLst>
                    <a:ext uri="{9D8B030D-6E8A-4147-A177-3AD203B41FA5}">
                      <a16:colId xmlns:a16="http://schemas.microsoft.com/office/drawing/2014/main" val="2774168351"/>
                    </a:ext>
                  </a:extLst>
                </a:gridCol>
                <a:gridCol w="1474461">
                  <a:extLst>
                    <a:ext uri="{9D8B030D-6E8A-4147-A177-3AD203B41FA5}">
                      <a16:colId xmlns:a16="http://schemas.microsoft.com/office/drawing/2014/main" val="3644909233"/>
                    </a:ext>
                  </a:extLst>
                </a:gridCol>
                <a:gridCol w="1474461">
                  <a:extLst>
                    <a:ext uri="{9D8B030D-6E8A-4147-A177-3AD203B41FA5}">
                      <a16:colId xmlns:a16="http://schemas.microsoft.com/office/drawing/2014/main" val="3370022960"/>
                    </a:ext>
                  </a:extLst>
                </a:gridCol>
                <a:gridCol w="1474461">
                  <a:extLst>
                    <a:ext uri="{9D8B030D-6E8A-4147-A177-3AD203B41FA5}">
                      <a16:colId xmlns:a16="http://schemas.microsoft.com/office/drawing/2014/main" val="1351010863"/>
                    </a:ext>
                  </a:extLst>
                </a:gridCol>
              </a:tblGrid>
              <a:tr h="401094">
                <a:tc>
                  <a:txBody>
                    <a:bodyPr/>
                    <a:lstStyle/>
                    <a:p>
                      <a:r>
                        <a:rPr lang="en-US"/>
                        <a:t>ID </a:t>
                      </a:r>
                      <a:r>
                        <a:rPr lang="en-US" err="1"/>
                        <a:t>nhà</a:t>
                      </a:r>
                      <a:endParaRPr lang="en-US"/>
                    </a:p>
                  </a:txBody>
                  <a:tcPr/>
                </a:tc>
                <a:tc>
                  <a:txBody>
                    <a:bodyPr/>
                    <a:lstStyle/>
                    <a:p>
                      <a:r>
                        <a:rPr lang="en-US" err="1"/>
                        <a:t>Diện</a:t>
                      </a:r>
                      <a:r>
                        <a:rPr lang="en-US" baseline="0"/>
                        <a:t> </a:t>
                      </a:r>
                      <a:r>
                        <a:rPr lang="en-US" baseline="0" err="1"/>
                        <a:t>tích</a:t>
                      </a:r>
                      <a:r>
                        <a:rPr lang="en-US" baseline="0"/>
                        <a:t> (x</a:t>
                      </a:r>
                      <a:r>
                        <a:rPr lang="en-US" baseline="-25000"/>
                        <a:t>1</a:t>
                      </a:r>
                      <a:r>
                        <a:rPr lang="en-US" baseline="0"/>
                        <a:t>)</a:t>
                      </a:r>
                      <a:endParaRPr lang="en-US"/>
                    </a:p>
                  </a:txBody>
                  <a:tcPr/>
                </a:tc>
                <a:tc>
                  <a:txBody>
                    <a:bodyPr/>
                    <a:lstStyle/>
                    <a:p>
                      <a:r>
                        <a:rPr lang="en-US" err="1"/>
                        <a:t>Số</a:t>
                      </a:r>
                      <a:r>
                        <a:rPr lang="en-US" baseline="0"/>
                        <a:t> </a:t>
                      </a:r>
                      <a:r>
                        <a:rPr lang="en-US" baseline="0" err="1"/>
                        <a:t>phòng</a:t>
                      </a:r>
                      <a:r>
                        <a:rPr lang="en-US" baseline="0"/>
                        <a:t> </a:t>
                      </a:r>
                      <a:r>
                        <a:rPr lang="en-US" baseline="0" err="1"/>
                        <a:t>ngủ</a:t>
                      </a:r>
                      <a:r>
                        <a:rPr lang="en-US" baseline="0"/>
                        <a:t> (x</a:t>
                      </a:r>
                      <a:r>
                        <a:rPr lang="en-US" baseline="-25000"/>
                        <a:t>2</a:t>
                      </a:r>
                      <a:r>
                        <a:rPr lang="en-US" baseline="0"/>
                        <a:t>)</a:t>
                      </a:r>
                      <a:endParaRPr lang="en-US"/>
                    </a:p>
                  </a:txBody>
                  <a:tcPr/>
                </a:tc>
                <a:tc>
                  <a:txBody>
                    <a:bodyPr/>
                    <a:lstStyle/>
                    <a:p>
                      <a:r>
                        <a:rPr lang="en-US" err="1"/>
                        <a:t>Cách</a:t>
                      </a:r>
                      <a:r>
                        <a:rPr lang="en-US" baseline="0"/>
                        <a:t> </a:t>
                      </a:r>
                      <a:r>
                        <a:rPr lang="en-US" baseline="0" err="1"/>
                        <a:t>trung</a:t>
                      </a:r>
                      <a:r>
                        <a:rPr lang="en-US" baseline="0"/>
                        <a:t> </a:t>
                      </a:r>
                      <a:r>
                        <a:rPr lang="en-US" baseline="0" err="1"/>
                        <a:t>tâm</a:t>
                      </a:r>
                      <a:r>
                        <a:rPr lang="en-US" baseline="0"/>
                        <a:t> (x</a:t>
                      </a:r>
                      <a:r>
                        <a:rPr lang="en-US" baseline="-25000"/>
                        <a:t>3</a:t>
                      </a:r>
                      <a:r>
                        <a:rPr lang="en-US" baseline="0"/>
                        <a:t>)</a:t>
                      </a:r>
                      <a:endParaRPr lang="en-US"/>
                    </a:p>
                  </a:txBody>
                  <a:tcPr/>
                </a:tc>
                <a:tc>
                  <a:txBody>
                    <a:bodyPr/>
                    <a:lstStyle/>
                    <a:p>
                      <a:r>
                        <a:rPr lang="en-US" err="1"/>
                        <a:t>Giá</a:t>
                      </a:r>
                      <a:endParaRPr lang="en-US"/>
                    </a:p>
                  </a:txBody>
                  <a:tcPr/>
                </a:tc>
                <a:extLst>
                  <a:ext uri="{0D108BD9-81ED-4DB2-BD59-A6C34878D82A}">
                    <a16:rowId xmlns:a16="http://schemas.microsoft.com/office/drawing/2014/main" val="2074893209"/>
                  </a:ext>
                </a:extLst>
              </a:tr>
              <a:tr h="401094">
                <a:tc>
                  <a:txBody>
                    <a:bodyPr/>
                    <a:lstStyle/>
                    <a:p>
                      <a:r>
                        <a:rPr lang="en-US"/>
                        <a:t>1</a:t>
                      </a:r>
                    </a:p>
                  </a:txBody>
                  <a:tcPr/>
                </a:tc>
                <a:tc>
                  <a:txBody>
                    <a:bodyPr/>
                    <a:lstStyle/>
                    <a:p>
                      <a:r>
                        <a:rPr lang="en-US"/>
                        <a:t>60</a:t>
                      </a:r>
                    </a:p>
                  </a:txBody>
                  <a:tcPr/>
                </a:tc>
                <a:tc>
                  <a:txBody>
                    <a:bodyPr/>
                    <a:lstStyle/>
                    <a:p>
                      <a:r>
                        <a:rPr lang="en-US"/>
                        <a:t>2</a:t>
                      </a:r>
                    </a:p>
                  </a:txBody>
                  <a:tcPr/>
                </a:tc>
                <a:tc>
                  <a:txBody>
                    <a:bodyPr/>
                    <a:lstStyle/>
                    <a:p>
                      <a:r>
                        <a:rPr lang="en-US"/>
                        <a:t>10</a:t>
                      </a:r>
                    </a:p>
                  </a:txBody>
                  <a:tcPr/>
                </a:tc>
                <a:tc>
                  <a:txBody>
                    <a:bodyPr/>
                    <a:lstStyle/>
                    <a:p>
                      <a:r>
                        <a:rPr lang="en-US"/>
                        <a:t>10</a:t>
                      </a:r>
                    </a:p>
                  </a:txBody>
                  <a:tcPr/>
                </a:tc>
                <a:extLst>
                  <a:ext uri="{0D108BD9-81ED-4DB2-BD59-A6C34878D82A}">
                    <a16:rowId xmlns:a16="http://schemas.microsoft.com/office/drawing/2014/main" val="3412226088"/>
                  </a:ext>
                </a:extLst>
              </a:tr>
              <a:tr h="401094">
                <a:tc>
                  <a:txBody>
                    <a:bodyPr/>
                    <a:lstStyle/>
                    <a:p>
                      <a:r>
                        <a:rPr lang="en-US"/>
                        <a:t>2</a:t>
                      </a:r>
                    </a:p>
                  </a:txBody>
                  <a:tcPr/>
                </a:tc>
                <a:tc>
                  <a:txBody>
                    <a:bodyPr/>
                    <a:lstStyle/>
                    <a:p>
                      <a:r>
                        <a:rPr lang="en-US"/>
                        <a:t>40</a:t>
                      </a:r>
                    </a:p>
                  </a:txBody>
                  <a:tcPr/>
                </a:tc>
                <a:tc>
                  <a:txBody>
                    <a:bodyPr/>
                    <a:lstStyle/>
                    <a:p>
                      <a:r>
                        <a:rPr lang="en-US"/>
                        <a:t>2</a:t>
                      </a:r>
                    </a:p>
                  </a:txBody>
                  <a:tcPr/>
                </a:tc>
                <a:tc>
                  <a:txBody>
                    <a:bodyPr/>
                    <a:lstStyle/>
                    <a:p>
                      <a:r>
                        <a:rPr lang="en-US"/>
                        <a:t>5</a:t>
                      </a:r>
                    </a:p>
                  </a:txBody>
                  <a:tcPr/>
                </a:tc>
                <a:tc>
                  <a:txBody>
                    <a:bodyPr/>
                    <a:lstStyle/>
                    <a:p>
                      <a:r>
                        <a:rPr lang="en-US"/>
                        <a:t>12</a:t>
                      </a:r>
                    </a:p>
                  </a:txBody>
                  <a:tcPr/>
                </a:tc>
                <a:extLst>
                  <a:ext uri="{0D108BD9-81ED-4DB2-BD59-A6C34878D82A}">
                    <a16:rowId xmlns:a16="http://schemas.microsoft.com/office/drawing/2014/main" val="655302641"/>
                  </a:ext>
                </a:extLst>
              </a:tr>
              <a:tr h="401094">
                <a:tc>
                  <a:txBody>
                    <a:bodyPr/>
                    <a:lstStyle/>
                    <a:p>
                      <a:r>
                        <a:rPr lang="en-US"/>
                        <a:t>3</a:t>
                      </a:r>
                    </a:p>
                  </a:txBody>
                  <a:tcPr/>
                </a:tc>
                <a:tc>
                  <a:txBody>
                    <a:bodyPr/>
                    <a:lstStyle/>
                    <a:p>
                      <a:r>
                        <a:rPr lang="en-US"/>
                        <a:t>100</a:t>
                      </a:r>
                    </a:p>
                  </a:txBody>
                  <a:tcPr/>
                </a:tc>
                <a:tc>
                  <a:txBody>
                    <a:bodyPr/>
                    <a:lstStyle/>
                    <a:p>
                      <a:r>
                        <a:rPr lang="en-US"/>
                        <a:t>3</a:t>
                      </a:r>
                    </a:p>
                  </a:txBody>
                  <a:tcPr/>
                </a:tc>
                <a:tc>
                  <a:txBody>
                    <a:bodyPr/>
                    <a:lstStyle/>
                    <a:p>
                      <a:r>
                        <a:rPr lang="en-US"/>
                        <a:t>7</a:t>
                      </a:r>
                    </a:p>
                  </a:txBody>
                  <a:tcPr/>
                </a:tc>
                <a:tc>
                  <a:txBody>
                    <a:bodyPr/>
                    <a:lstStyle/>
                    <a:p>
                      <a:r>
                        <a:rPr lang="en-US"/>
                        <a:t>20</a:t>
                      </a:r>
                    </a:p>
                  </a:txBody>
                  <a:tcPr/>
                </a:tc>
                <a:extLst>
                  <a:ext uri="{0D108BD9-81ED-4DB2-BD59-A6C34878D82A}">
                    <a16:rowId xmlns:a16="http://schemas.microsoft.com/office/drawing/2014/main" val="4199440658"/>
                  </a:ext>
                </a:extLst>
              </a:tr>
            </a:tbl>
          </a:graphicData>
        </a:graphic>
      </p:graphicFrame>
      <p:sp>
        <p:nvSpPr>
          <p:cNvPr id="5" name="TextBox 4"/>
          <p:cNvSpPr txBox="1"/>
          <p:nvPr/>
        </p:nvSpPr>
        <p:spPr>
          <a:xfrm>
            <a:off x="1534584" y="3861075"/>
            <a:ext cx="9887103" cy="1938992"/>
          </a:xfrm>
          <a:prstGeom prst="rect">
            <a:avLst/>
          </a:prstGeom>
          <a:noFill/>
        </p:spPr>
        <p:txBody>
          <a:bodyPr wrap="square" rtlCol="0">
            <a:spAutoFit/>
          </a:bodyPr>
          <a:lstStyle/>
          <a:p>
            <a:r>
              <a:rPr lang="en-US" sz="2400" err="1"/>
              <a:t>Dự</a:t>
            </a:r>
            <a:r>
              <a:rPr lang="en-US" sz="2400"/>
              <a:t> </a:t>
            </a:r>
            <a:r>
              <a:rPr lang="en-US" sz="2400" err="1"/>
              <a:t>đoán</a:t>
            </a:r>
            <a:r>
              <a:rPr lang="en-US" sz="2400"/>
              <a:t> </a:t>
            </a:r>
            <a:r>
              <a:rPr lang="en-US" sz="2400" err="1"/>
              <a:t>giá</a:t>
            </a:r>
            <a:r>
              <a:rPr lang="en-US" sz="2400"/>
              <a:t> </a:t>
            </a:r>
            <a:r>
              <a:rPr lang="en-US" sz="2400" err="1"/>
              <a:t>của</a:t>
            </a:r>
            <a:r>
              <a:rPr lang="en-US" sz="2400"/>
              <a:t> </a:t>
            </a:r>
            <a:r>
              <a:rPr lang="en-US" sz="2400" err="1"/>
              <a:t>căn</a:t>
            </a:r>
            <a:r>
              <a:rPr lang="en-US" sz="2400"/>
              <a:t> </a:t>
            </a:r>
            <a:r>
              <a:rPr lang="en-US" sz="2400" err="1"/>
              <a:t>nhà</a:t>
            </a:r>
            <a:r>
              <a:rPr lang="en-US" sz="2400"/>
              <a:t> x=(50, 2, 8)?</a:t>
            </a:r>
          </a:p>
          <a:p>
            <a:r>
              <a:rPr lang="en-US" sz="2400" err="1"/>
              <a:t>Xây</a:t>
            </a:r>
            <a:r>
              <a:rPr lang="en-US" sz="2400"/>
              <a:t> </a:t>
            </a:r>
            <a:r>
              <a:rPr lang="en-US" sz="2400" err="1"/>
              <a:t>dựng</a:t>
            </a:r>
            <a:r>
              <a:rPr lang="en-US" sz="2400"/>
              <a:t> </a:t>
            </a:r>
            <a:r>
              <a:rPr lang="en-US" sz="2400" err="1"/>
              <a:t>tập</a:t>
            </a:r>
            <a:r>
              <a:rPr lang="en-US" sz="2400"/>
              <a:t> </a:t>
            </a:r>
            <a:r>
              <a:rPr lang="en-US" sz="2400" err="1"/>
              <a:t>các</a:t>
            </a:r>
            <a:r>
              <a:rPr lang="en-US" sz="2400"/>
              <a:t> vector </a:t>
            </a:r>
            <a:r>
              <a:rPr lang="en-US" sz="2400" err="1"/>
              <a:t>đầu</a:t>
            </a:r>
            <a:r>
              <a:rPr lang="en-US" sz="2400"/>
              <a:t> </a:t>
            </a:r>
            <a:r>
              <a:rPr lang="en-US" sz="2400" err="1"/>
              <a:t>vào</a:t>
            </a:r>
            <a:r>
              <a:rPr lang="en-US" sz="2400"/>
              <a:t> (X), </a:t>
            </a:r>
            <a:r>
              <a:rPr lang="en-US" sz="2400" err="1"/>
              <a:t>và</a:t>
            </a:r>
            <a:r>
              <a:rPr lang="en-US" sz="2400"/>
              <a:t> vector </a:t>
            </a:r>
            <a:r>
              <a:rPr lang="en-US" sz="2400" err="1"/>
              <a:t>giá</a:t>
            </a:r>
            <a:r>
              <a:rPr lang="en-US" sz="2400"/>
              <a:t> y</a:t>
            </a:r>
          </a:p>
          <a:p>
            <a:r>
              <a:rPr lang="en-US" sz="2400" err="1"/>
              <a:t>Tính</a:t>
            </a:r>
            <a:r>
              <a:rPr lang="en-US" sz="2400"/>
              <a:t> </a:t>
            </a:r>
            <a:r>
              <a:rPr lang="en-US" sz="2400" err="1"/>
              <a:t>tham</a:t>
            </a:r>
            <a:r>
              <a:rPr lang="en-US" sz="2400"/>
              <a:t> </a:t>
            </a:r>
            <a:r>
              <a:rPr lang="en-US" sz="2400" err="1"/>
              <a:t>số</a:t>
            </a:r>
            <a:r>
              <a:rPr lang="en-US" sz="2400"/>
              <a:t> w </a:t>
            </a:r>
            <a:r>
              <a:rPr lang="en-US" sz="2400" err="1"/>
              <a:t>của</a:t>
            </a:r>
            <a:r>
              <a:rPr lang="en-US" sz="2400"/>
              <a:t> </a:t>
            </a:r>
            <a:r>
              <a:rPr lang="en-US" sz="2400" err="1"/>
              <a:t>hàm</a:t>
            </a:r>
            <a:r>
              <a:rPr lang="en-US" sz="2400"/>
              <a:t> </a:t>
            </a:r>
          </a:p>
          <a:p>
            <a:r>
              <a:rPr lang="en-US" sz="2400"/>
              <a:t>f(x) = 3/70 * x</a:t>
            </a:r>
            <a:r>
              <a:rPr lang="en-US" sz="2400" baseline="-25000"/>
              <a:t>1</a:t>
            </a:r>
            <a:r>
              <a:rPr lang="en-US" sz="2400"/>
              <a:t> + 46/7*x</a:t>
            </a:r>
            <a:r>
              <a:rPr lang="en-US" sz="2400" baseline="-25000"/>
              <a:t>2</a:t>
            </a:r>
            <a:r>
              <a:rPr lang="en-US" sz="2400"/>
              <a:t> + -4/7*x</a:t>
            </a:r>
            <a:r>
              <a:rPr lang="en-US" sz="2400" baseline="-25000"/>
              <a:t>3</a:t>
            </a:r>
            <a:r>
              <a:rPr lang="en-US" sz="2400"/>
              <a:t>= 3/70 * 50 + 46/7*2 + -4/7*8</a:t>
            </a:r>
            <a:endParaRPr lang="en-US" sz="2400" baseline="-25000"/>
          </a:p>
          <a:p>
            <a:endParaRPr lang="en-US" sz="24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540" y="6050511"/>
            <a:ext cx="2502362" cy="513644"/>
          </a:xfrm>
          <a:prstGeom prst="rect">
            <a:avLst/>
          </a:prstGeom>
        </p:spPr>
      </p:pic>
    </p:spTree>
    <p:extLst>
      <p:ext uri="{BB962C8B-B14F-4D97-AF65-F5344CB8AC3E}">
        <p14:creationId xmlns:p14="http://schemas.microsoft.com/office/powerpoint/2010/main" val="229423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Bài</a:t>
            </a:r>
            <a:r>
              <a:rPr lang="en-US"/>
              <a:t> </a:t>
            </a:r>
            <a:r>
              <a:rPr lang="en-US" err="1"/>
              <a:t>toán</a:t>
            </a:r>
            <a:endParaRPr lang="en-US"/>
          </a:p>
        </p:txBody>
      </p:sp>
      <p:sp>
        <p:nvSpPr>
          <p:cNvPr id="3" name="Content Placeholder 2"/>
          <p:cNvSpPr>
            <a:spLocks noGrp="1"/>
          </p:cNvSpPr>
          <p:nvPr>
            <p:ph idx="1"/>
          </p:nvPr>
        </p:nvSpPr>
        <p:spPr/>
        <p:txBody>
          <a:bodyPr>
            <a:normAutofit/>
          </a:bodyPr>
          <a:lstStyle/>
          <a:p>
            <a:r>
              <a:rPr lang="vi-VN"/>
              <a:t>Bài toán đặt ra là: dự đoán cân nặng của một người dựa vào chiều cao của họ</a:t>
            </a:r>
            <a:endParaRPr lang="en-US"/>
          </a:p>
          <a:p>
            <a:r>
              <a:rPr lang="en-US"/>
              <a:t>T</a:t>
            </a:r>
            <a:r>
              <a:rPr lang="vi-VN"/>
              <a:t>a </a:t>
            </a:r>
            <a:r>
              <a:rPr lang="en-US" err="1"/>
              <a:t>nhận</a:t>
            </a:r>
            <a:r>
              <a:rPr lang="vi-VN"/>
              <a:t> thấy</a:t>
            </a:r>
            <a:r>
              <a:rPr lang="en-US"/>
              <a:t>:</a:t>
            </a:r>
            <a:r>
              <a:rPr lang="vi-VN"/>
              <a:t> cân nặng tỉ lệ thuận với chiều cao (càng cao càng nặng) </a:t>
            </a:r>
            <a:endParaRPr lang="en-US"/>
          </a:p>
          <a:p>
            <a:r>
              <a:rPr lang="vi-VN"/>
              <a:t>Để kiểm tra độ chính xác của model tìm được, ta sẽ giữ lại </a:t>
            </a:r>
            <a:r>
              <a:rPr lang="en-US" err="1"/>
              <a:t>dòng</a:t>
            </a:r>
            <a:r>
              <a:rPr lang="vi-VN"/>
              <a:t> </a:t>
            </a:r>
            <a:r>
              <a:rPr lang="en-US"/>
              <a:t>4</a:t>
            </a:r>
            <a:r>
              <a:rPr lang="vi-VN"/>
              <a:t> và </a:t>
            </a:r>
            <a:r>
              <a:rPr lang="en-US"/>
              <a:t>6</a:t>
            </a:r>
            <a:r>
              <a:rPr lang="vi-VN"/>
              <a:t> để kiểm thử</a:t>
            </a:r>
            <a:endParaRPr lang="en-US"/>
          </a:p>
          <a:p>
            <a:pPr marL="45720" indent="0">
              <a:buNone/>
            </a:pPr>
            <a:r>
              <a:rPr lang="en-US"/>
              <a:t>		w =  [[-33.73541021]</a:t>
            </a:r>
          </a:p>
          <a:p>
            <a:pPr marL="45720" indent="0">
              <a:buNone/>
            </a:pPr>
            <a:r>
              <a:rPr lang="en-US"/>
              <a:t>            	  	        [  0.55920496]]</a:t>
            </a:r>
          </a:p>
          <a:p>
            <a:pPr marL="45720" indent="0">
              <a:buNone/>
            </a:pPr>
            <a:r>
              <a:rPr lang="en-US" b="1"/>
              <a:t>		</a:t>
            </a:r>
            <a:r>
              <a:rPr lang="pl-PL" b="1"/>
              <a:t>y1 = w_1*155 + w_0</a:t>
            </a:r>
          </a:p>
          <a:p>
            <a:pPr marL="45720" indent="0">
              <a:buNone/>
            </a:pPr>
            <a:r>
              <a:rPr lang="en-US" b="1"/>
              <a:t>		</a:t>
            </a:r>
            <a:r>
              <a:rPr lang="pl-PL" b="1"/>
              <a:t>y2 = w_1*160 + w_0</a:t>
            </a:r>
            <a:endParaRPr lang="en-US" b="1"/>
          </a:p>
        </p:txBody>
      </p:sp>
    </p:spTree>
    <p:extLst>
      <p:ext uri="{BB962C8B-B14F-4D97-AF65-F5344CB8AC3E}">
        <p14:creationId xmlns:p14="http://schemas.microsoft.com/office/powerpoint/2010/main" val="328401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Bias trick</a:t>
            </a:r>
          </a:p>
        </p:txBody>
      </p:sp>
      <p:sp>
        <p:nvSpPr>
          <p:cNvPr id="3" name="Content Placeholder 2"/>
          <p:cNvSpPr>
            <a:spLocks noGrp="1"/>
          </p:cNvSpPr>
          <p:nvPr>
            <p:ph idx="1"/>
          </p:nvPr>
        </p:nvSpPr>
        <p:spPr/>
        <p:txBody>
          <a:bodyPr/>
          <a:lstStyle/>
          <a:p>
            <a:pPr algn="just"/>
            <a:r>
              <a:rPr lang="en-US"/>
              <a:t>T</a:t>
            </a:r>
            <a:r>
              <a:rPr lang="vi-VN"/>
              <a:t>hêm hệ số b vào sẽ khiến cho mô hình linh hoạt hơn một chút bằng cách bỏ ràng buộc đường thẳng quan hệ giữa đầu ra và đầu vào luôn đi qua gốc toạ độ</a:t>
            </a:r>
            <a:endParaRPr lang="fr-FR"/>
          </a:p>
          <a:p>
            <a:pPr algn="ctr"/>
            <a:r>
              <a:rPr lang="fr-FR"/>
              <a:t>y = </a:t>
            </a:r>
            <a:r>
              <a:rPr lang="fr-FR" err="1"/>
              <a:t>x</a:t>
            </a:r>
            <a:r>
              <a:rPr lang="fr-FR" baseline="30000" err="1"/>
              <a:t>T</a:t>
            </a:r>
            <a:r>
              <a:rPr lang="fr-FR"/>
              <a:t> w + b</a:t>
            </a:r>
          </a:p>
          <a:p>
            <a:pPr algn="just"/>
            <a:r>
              <a:rPr lang="fr-FR" err="1"/>
              <a:t>Đặt</a:t>
            </a:r>
            <a:r>
              <a:rPr lang="fr-FR"/>
              <a:t> </a:t>
            </a:r>
            <a:r>
              <a:rPr lang="fr-FR" i="1"/>
              <a:t>x</a:t>
            </a:r>
            <a:r>
              <a:rPr lang="fr-FR" baseline="-25000"/>
              <a:t>0</a:t>
            </a:r>
            <a:r>
              <a:rPr lang="fr-FR"/>
              <a:t>=1</a:t>
            </a:r>
            <a:endParaRPr lang="en-US"/>
          </a:p>
          <a:p>
            <a:pPr algn="ctr"/>
            <a:endParaRPr lang="en-US"/>
          </a:p>
          <a:p>
            <a:pPr algn="ctr"/>
            <a:endParaRPr lang="en-US"/>
          </a:p>
          <a:p>
            <a:pPr algn="ctr"/>
            <a:endParaRPr lang="en-US"/>
          </a:p>
          <a:p>
            <a:pPr algn="just"/>
            <a:endParaRPr lang="en-US"/>
          </a:p>
          <a:p>
            <a:pPr algn="just"/>
            <a:r>
              <a:rPr lang="en-US" err="1"/>
              <a:t>Có</a:t>
            </a:r>
            <a:r>
              <a:rPr lang="en-US"/>
              <a:t> </a:t>
            </a:r>
            <a:r>
              <a:rPr lang="en-US" err="1"/>
              <a:t>phương</a:t>
            </a:r>
            <a:r>
              <a:rPr lang="en-US"/>
              <a:t> </a:t>
            </a:r>
            <a:r>
              <a:rPr lang="en-US" err="1"/>
              <a:t>trình</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446" y="3899794"/>
            <a:ext cx="4019550" cy="514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446" y="4414144"/>
            <a:ext cx="3933825" cy="533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071" y="6053138"/>
            <a:ext cx="9467850" cy="685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2519" y="4912526"/>
            <a:ext cx="3505200" cy="514350"/>
          </a:xfrm>
          <a:prstGeom prst="rect">
            <a:avLst/>
          </a:prstGeom>
        </p:spPr>
      </p:pic>
    </p:spTree>
    <p:extLst>
      <p:ext uri="{BB962C8B-B14F-4D97-AF65-F5344CB8AC3E}">
        <p14:creationId xmlns:p14="http://schemas.microsoft.com/office/powerpoint/2010/main" val="164008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Bias trick</a:t>
            </a:r>
          </a:p>
        </p:txBody>
      </p:sp>
      <p:sp>
        <p:nvSpPr>
          <p:cNvPr id="3" name="Content Placeholder 2"/>
          <p:cNvSpPr>
            <a:spLocks noGrp="1"/>
          </p:cNvSpPr>
          <p:nvPr>
            <p:ph idx="1"/>
          </p:nvPr>
        </p:nvSpPr>
        <p:spPr/>
        <p:txBody>
          <a:bodyPr/>
          <a:lstStyle/>
          <a:p>
            <a:pPr algn="ctr"/>
            <a:endParaRPr lang="en-US"/>
          </a:p>
          <a:p>
            <a:pPr algn="just"/>
            <a:r>
              <a:rPr lang="en-US" err="1"/>
              <a:t>Có</a:t>
            </a:r>
            <a:r>
              <a:rPr lang="en-US"/>
              <a:t> </a:t>
            </a:r>
            <a:r>
              <a:rPr lang="en-US" err="1"/>
              <a:t>phương</a:t>
            </a:r>
            <a:r>
              <a:rPr lang="en-US"/>
              <a:t> </a:t>
            </a:r>
            <a:r>
              <a:rPr lang="en-US" err="1"/>
              <a:t>trình</a:t>
            </a:r>
            <a:endParaRPr lang="en-US"/>
          </a:p>
          <a:p>
            <a:pPr algn="just"/>
            <a:endParaRPr lang="en-US"/>
          </a:p>
          <a:p>
            <a:pPr algn="just"/>
            <a:endParaRPr lang="en-US"/>
          </a:p>
          <a:p>
            <a:pPr algn="just"/>
            <a:r>
              <a:rPr lang="en-US" err="1"/>
              <a:t>Nghiệm</a:t>
            </a:r>
            <a:r>
              <a:rPr lang="en-US"/>
              <a:t> </a:t>
            </a:r>
          </a:p>
          <a:p>
            <a:pPr algn="just"/>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918" y="2879772"/>
            <a:ext cx="9467850" cy="685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315" y="4404542"/>
            <a:ext cx="7553325" cy="885825"/>
          </a:xfrm>
          <a:prstGeom prst="rect">
            <a:avLst/>
          </a:prstGeom>
        </p:spPr>
      </p:pic>
    </p:spTree>
    <p:extLst>
      <p:ext uri="{BB962C8B-B14F-4D97-AF65-F5344CB8AC3E}">
        <p14:creationId xmlns:p14="http://schemas.microsoft.com/office/powerpoint/2010/main" val="36987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Tài</a:t>
            </a:r>
            <a:r>
              <a:rPr lang="en-US"/>
              <a:t> </a:t>
            </a:r>
            <a:r>
              <a:rPr lang="en-US" err="1"/>
              <a:t>liệu</a:t>
            </a:r>
            <a:r>
              <a:rPr lang="en-US"/>
              <a:t> </a:t>
            </a:r>
            <a:r>
              <a:rPr lang="en-US" err="1"/>
              <a:t>tham</a:t>
            </a:r>
            <a:r>
              <a:rPr lang="en-US"/>
              <a:t> </a:t>
            </a:r>
            <a:r>
              <a:rPr lang="en-US" err="1"/>
              <a:t>khảo</a:t>
            </a:r>
            <a:endParaRPr lang="en-US"/>
          </a:p>
        </p:txBody>
      </p:sp>
      <p:sp>
        <p:nvSpPr>
          <p:cNvPr id="3" name="Content Placeholder 2"/>
          <p:cNvSpPr>
            <a:spLocks noGrp="1"/>
          </p:cNvSpPr>
          <p:nvPr>
            <p:ph idx="1"/>
          </p:nvPr>
        </p:nvSpPr>
        <p:spPr>
          <a:xfrm>
            <a:off x="1091954" y="2017713"/>
            <a:ext cx="10843932" cy="4111625"/>
          </a:xfrm>
        </p:spPr>
        <p:txBody>
          <a:bodyPr>
            <a:normAutofit/>
          </a:bodyPr>
          <a:lstStyle/>
          <a:p>
            <a:pPr marL="230188" indent="-230188">
              <a:lnSpc>
                <a:spcPct val="120000"/>
              </a:lnSpc>
              <a:spcBef>
                <a:spcPts val="0"/>
              </a:spcBef>
              <a:buClr>
                <a:schemeClr val="accent2"/>
              </a:buClr>
              <a:buFont typeface="Wingdings" panose="05000000000000000000" pitchFamily="2" charset="2"/>
              <a:buChar char="§"/>
            </a:pPr>
            <a:r>
              <a:rPr lang="en-US" err="1">
                <a:latin typeface="Times New Roman" panose="02020603050405020304" pitchFamily="18" charset="0"/>
                <a:cs typeface="Times New Roman" panose="02020603050405020304" pitchFamily="18" charset="0"/>
              </a:rPr>
              <a:t>Vũ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Hữu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Tiệp</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Machine Learning </a:t>
            </a:r>
            <a:r>
              <a:rPr lang="en-US" i="1" err="1">
                <a:latin typeface="Times New Roman" panose="02020603050405020304" pitchFamily="18" charset="0"/>
                <a:cs typeface="Times New Roman" panose="02020603050405020304" pitchFamily="18" charset="0"/>
              </a:rPr>
              <a:t>cơ</a:t>
            </a:r>
            <a:r>
              <a:rPr lang="en-US" i="1">
                <a:latin typeface="Times New Roman" panose="02020603050405020304" pitchFamily="18" charset="0"/>
                <a:cs typeface="Times New Roman" panose="02020603050405020304" pitchFamily="18" charset="0"/>
              </a:rPr>
              <a:t> </a:t>
            </a:r>
            <a:r>
              <a:rPr lang="en-US" i="1" err="1">
                <a:latin typeface="Times New Roman" panose="02020603050405020304" pitchFamily="18" charset="0"/>
                <a:cs typeface="Times New Roman" panose="02020603050405020304" pitchFamily="18" charset="0"/>
              </a:rPr>
              <a:t>bản</a:t>
            </a:r>
            <a:r>
              <a:rPr lang="en-US" i="1">
                <a:latin typeface="Times New Roman" panose="02020603050405020304" pitchFamily="18" charset="0"/>
                <a:cs typeface="Times New Roman" panose="02020603050405020304" pitchFamily="18" charset="0"/>
              </a:rPr>
              <a:t>, 2018. </a:t>
            </a:r>
            <a:r>
              <a:rPr lang="en-US">
                <a:latin typeface="Times New Roman" panose="02020603050405020304" pitchFamily="18" charset="0"/>
                <a:cs typeface="Times New Roman" panose="02020603050405020304" pitchFamily="18" charset="0"/>
              </a:rPr>
              <a:t>Link download </a:t>
            </a:r>
            <a:r>
              <a:rPr lang="en-US">
                <a:latin typeface="Times New Roman" panose="02020603050405020304" pitchFamily="18" charset="0"/>
                <a:cs typeface="Times New Roman" panose="02020603050405020304" pitchFamily="18" charset="0"/>
                <a:hlinkClick r:id="rId2"/>
              </a:rPr>
              <a:t>https://github.com/tiepvupsu/ebookMLCB</a:t>
            </a:r>
            <a:endParaRPr lang="en-US">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Blog: </a:t>
            </a:r>
            <a:r>
              <a:rPr lang="en-US" sz="2400">
                <a:solidFill>
                  <a:srgbClr val="0070C0"/>
                </a:solidFill>
                <a:latin typeface="Times New Roman" panose="02020603050405020304" pitchFamily="18" charset="0"/>
                <a:cs typeface="Times New Roman" panose="02020603050405020304" pitchFamily="18" charset="0"/>
              </a:rPr>
              <a:t>https:// machinelearningcoban.com</a:t>
            </a:r>
          </a:p>
          <a:p>
            <a:pPr marL="227013" lvl="1" indent="-227013">
              <a:lnSpc>
                <a:spcPct val="120000"/>
              </a:lnSpc>
              <a:spcBef>
                <a:spcPts val="0"/>
              </a:spcBef>
              <a:buClr>
                <a:schemeClr val="accent2"/>
              </a:buCl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Facebook Page: https:// </a:t>
            </a:r>
            <a:r>
              <a:rPr lang="en-US" sz="2400">
                <a:latin typeface="Times New Roman" panose="02020603050405020304" pitchFamily="18" charset="0"/>
                <a:cs typeface="Times New Roman" panose="02020603050405020304" pitchFamily="18" charset="0"/>
                <a:hlinkClick r:id="rId3"/>
              </a:rPr>
              <a:t>www.facebook.com/machinelearningbasicvn/</a:t>
            </a:r>
            <a:endParaRPr lang="en-US" sz="240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Facebook Group: </a:t>
            </a:r>
            <a:r>
              <a:rPr lang="en-US" sz="2400">
                <a:solidFill>
                  <a:srgbClr val="0070C0"/>
                </a:solidFill>
                <a:latin typeface="Times New Roman" panose="02020603050405020304" pitchFamily="18" charset="0"/>
                <a:cs typeface="Times New Roman" panose="02020603050405020304" pitchFamily="18" charset="0"/>
              </a:rPr>
              <a:t>https:// www.facebook.com/ groups/</a:t>
            </a:r>
            <a:r>
              <a:rPr lang="en-US" sz="2400" err="1">
                <a:solidFill>
                  <a:srgbClr val="0070C0"/>
                </a:solidFill>
                <a:latin typeface="Times New Roman" panose="02020603050405020304" pitchFamily="18" charset="0"/>
                <a:cs typeface="Times New Roman" panose="02020603050405020304" pitchFamily="18" charset="0"/>
              </a:rPr>
              <a:t>machinelearningcoban</a:t>
            </a:r>
            <a:r>
              <a:rPr lang="en-US" sz="2400">
                <a:solidFill>
                  <a:srgbClr val="0070C0"/>
                </a:solidFill>
                <a:latin typeface="Times New Roman" panose="02020603050405020304" pitchFamily="18" charset="0"/>
                <a:cs typeface="Times New Roman" panose="02020603050405020304" pitchFamily="18" charset="0"/>
              </a:rPr>
              <a:t>/</a:t>
            </a:r>
          </a:p>
          <a:p>
            <a:pPr marL="227013" lvl="1" indent="-227013">
              <a:lnSpc>
                <a:spcPct val="120000"/>
              </a:lnSpc>
              <a:spcBef>
                <a:spcPts val="0"/>
              </a:spcBef>
              <a:buClr>
                <a:schemeClr val="accent2"/>
              </a:buCl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Interactive Learning: </a:t>
            </a:r>
            <a:r>
              <a:rPr lang="en-US" sz="2400">
                <a:solidFill>
                  <a:srgbClr val="0070C0"/>
                </a:solidFill>
                <a:latin typeface="Times New Roman" panose="02020603050405020304" pitchFamily="18" charset="0"/>
                <a:cs typeface="Times New Roman" panose="02020603050405020304" pitchFamily="18" charset="0"/>
              </a:rPr>
              <a:t>https:fundaml.com</a:t>
            </a:r>
          </a:p>
          <a:p>
            <a:pPr marL="227013" lvl="1" indent="-227013">
              <a:lnSpc>
                <a:spcPct val="120000"/>
              </a:lnSpc>
              <a:spcBef>
                <a:spcPts val="0"/>
              </a:spcBef>
              <a:buClr>
                <a:schemeClr val="accent2"/>
              </a:buClr>
              <a:buFont typeface="Wingdings" panose="05000000000000000000" pitchFamily="2" charset="2"/>
              <a:buChar char="§"/>
            </a:pPr>
            <a:r>
              <a:rPr lang="en-US" sz="2400" err="1">
                <a:latin typeface="Times New Roman" panose="02020603050405020304" pitchFamily="18" charset="0"/>
                <a:cs typeface="Times New Roman" panose="02020603050405020304" pitchFamily="18" charset="0"/>
              </a:rPr>
              <a:t>Bài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giảng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Học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máy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PGS.TS Nguyễn Hữu </a:t>
            </a:r>
            <a:r>
              <a:rPr lang="en-US" sz="2400" err="1">
                <a:latin typeface="Times New Roman" panose="02020603050405020304" pitchFamily="18" charset="0"/>
                <a:cs typeface="Times New Roman" panose="02020603050405020304" pitchFamily="18" charset="0"/>
              </a:rPr>
              <a:t>Quỳnh</a:t>
            </a:r>
            <a:endParaRPr lang="en-US" sz="240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err="1">
                <a:latin typeface="Times New Roman" panose="02020603050405020304" pitchFamily="18" charset="0"/>
                <a:cs typeface="Times New Roman" panose="02020603050405020304" pitchFamily="18" charset="0"/>
              </a:rPr>
              <a:t>Bài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giảng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Học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máy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PGS.TS Nguyễn Thanh </a:t>
            </a:r>
            <a:r>
              <a:rPr lang="en-US" sz="2400" err="1">
                <a:latin typeface="Times New Roman" panose="02020603050405020304" pitchFamily="18" charset="0"/>
                <a:cs typeface="Times New Roman" panose="02020603050405020304" pitchFamily="18" charset="0"/>
              </a:rPr>
              <a:t>Tùng</a:t>
            </a:r>
            <a:endParaRPr lang="en-US" sz="2400">
              <a:latin typeface="Times New Roman" panose="02020603050405020304" pitchFamily="18" charset="0"/>
              <a:cs typeface="Times New Roman" panose="02020603050405020304" pitchFamily="18" charset="0"/>
            </a:endParaRPr>
          </a:p>
          <a:p>
            <a:pPr marL="227013" lvl="1" indent="-227013">
              <a:lnSpc>
                <a:spcPct val="120000"/>
              </a:lnSpc>
              <a:spcBef>
                <a:spcPts val="0"/>
              </a:spcBef>
              <a:buClr>
                <a:schemeClr val="accent2"/>
              </a:buClr>
              <a:buFont typeface="Wingdings" panose="05000000000000000000" pitchFamily="2" charset="2"/>
              <a:buChar char="§"/>
            </a:pPr>
            <a:r>
              <a:rPr lang="en-US" sz="2400" err="1">
                <a:latin typeface="Times New Roman" panose="02020603050405020304" pitchFamily="18" charset="0"/>
                <a:cs typeface="Times New Roman" panose="02020603050405020304" pitchFamily="18" charset="0"/>
              </a:rPr>
              <a:t>Bài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giảng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Học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máy</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của</a:t>
            </a:r>
            <a:r>
              <a:rPr lang="en-US" sz="2400">
                <a:latin typeface="Times New Roman" panose="02020603050405020304" pitchFamily="18" charset="0"/>
                <a:cs typeface="Times New Roman" panose="02020603050405020304" pitchFamily="18" charset="0"/>
              </a:rPr>
              <a:t> TS Nguyễn Thị Kim </a:t>
            </a:r>
            <a:r>
              <a:rPr lang="en-US" sz="2400" err="1">
                <a:latin typeface="Times New Roman" panose="02020603050405020304" pitchFamily="18" charset="0"/>
                <a:cs typeface="Times New Roman" panose="02020603050405020304" pitchFamily="18" charset="0"/>
              </a:rPr>
              <a:t>Ngân</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51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ahoma" panose="020B0604030504040204" pitchFamily="34"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ahoma" panose="020B0604030504040204" pitchFamily="34"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ahoma" panose="020B060403050404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ahoma" panose="020B0604030504040204" pitchFamily="34" charset="0"/>
              </a:defRPr>
            </a:lvl9pPr>
          </a:lstStyle>
          <a:p>
            <a:pPr marL="0" marR="0" lvl="0" indent="0" algn="l" defTabSz="449263" rtl="0" eaLnBrk="0" fontAlgn="base" latinLnBrk="0" hangingPunct="0">
              <a:lnSpc>
                <a:spcPct val="100000"/>
              </a:lnSpc>
              <a:spcBef>
                <a:spcPct val="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13908439-B13C-4627-95B4-3110B6798EF2}" type="slidenum">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449263" rtl="0" eaLnBrk="0" fontAlgn="base" latinLnBrk="0" hangingPunct="0">
                <a:lnSpc>
                  <a:spcPct val="100000"/>
                </a:lnSpc>
                <a:spcBef>
                  <a:spcPct val="0"/>
                </a:spcBef>
                <a:spcAft>
                  <a:spcPct val="0"/>
                </a:spcAft>
                <a:buClrTx/>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3</a:t>
            </a:fld>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3" name="Rectangle 1"/>
          <p:cNvSpPr>
            <a:spLocks noGrp="1" noChangeArrowheads="1"/>
          </p:cNvSpPr>
          <p:nvPr>
            <p:ph type="title"/>
          </p:nvPr>
        </p:nvSpPr>
        <p:spPr>
          <a:xfrm>
            <a:off x="1109709" y="204788"/>
            <a:ext cx="9358267" cy="1651000"/>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sz="2400">
                <a:latin typeface="Times New Roman" panose="02020603050405020304" pitchFamily="18" charset="0"/>
                <a:cs typeface="Times New Roman" panose="02020603050405020304" pitchFamily="18" charset="0"/>
              </a:rPr>
              <a:t>CSE</a:t>
            </a:r>
            <a:r>
              <a:rPr lang="en-US" sz="2400" b="1">
                <a:solidFill>
                  <a:srgbClr val="FF0000"/>
                </a:solidFill>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Faculty of Computer Science and Engineering</a:t>
            </a:r>
            <a:br>
              <a:rPr lang="en-US" sz="2400" b="1">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Thuyloi</a:t>
            </a:r>
            <a:r>
              <a:rPr lang="en-US" sz="2400">
                <a:latin typeface="Times New Roman" panose="02020603050405020304" pitchFamily="18" charset="0"/>
                <a:cs typeface="Times New Roman" panose="02020603050405020304" pitchFamily="18" charset="0"/>
              </a:rPr>
              <a:t> University</a:t>
            </a:r>
          </a:p>
        </p:txBody>
      </p:sp>
      <p:sp>
        <p:nvSpPr>
          <p:cNvPr id="5124" name="Rectangle 2"/>
          <p:cNvSpPr>
            <a:spLocks noGrp="1" noChangeArrowheads="1"/>
          </p:cNvSpPr>
          <p:nvPr>
            <p:ph type="body" idx="1"/>
          </p:nvPr>
        </p:nvSpPr>
        <p:spPr>
          <a:xfrm>
            <a:off x="1109709" y="1981201"/>
            <a:ext cx="10502283" cy="4384088"/>
          </a:xfrm>
        </p:spPr>
        <p:txBody>
          <a:bodyPr/>
          <a:lstStyle/>
          <a:p>
            <a:pPr indent="-339725" algn="ctr" eaLnBrk="1" hangingPunct="1">
              <a:spcBef>
                <a:spcPts val="1200"/>
              </a:spcBef>
              <a:buClrTx/>
              <a:buSzPct val="60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800">
              <a:latin typeface="Times New Roman" panose="02020603050405020304" pitchFamily="18" charset="0"/>
              <a:cs typeface="Times New Roman" panose="02020603050405020304" pitchFamily="18" charset="0"/>
            </a:endParaRPr>
          </a:p>
          <a:p>
            <a:pPr indent="-339725" algn="ctr" eaLnBrk="1" hangingPunct="1">
              <a:spcBef>
                <a:spcPts val="1200"/>
              </a:spcBef>
              <a:buClrTx/>
              <a:buSzPct val="60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800" b="1">
                <a:latin typeface="Times New Roman" panose="02020603050405020304" pitchFamily="18" charset="0"/>
                <a:cs typeface="Times New Roman" panose="02020603050405020304" pitchFamily="18" charset="0"/>
              </a:rPr>
              <a:t>HỒI QUY TUYẾN TÍNH</a:t>
            </a:r>
          </a:p>
          <a:p>
            <a:pPr indent="-339725" algn="ctr" eaLnBrk="1" hangingPunct="1">
              <a:spcBef>
                <a:spcPts val="1200"/>
              </a:spcBef>
              <a:buClrTx/>
              <a:buSzPct val="60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a:latin typeface="Times New Roman" panose="02020603050405020304" pitchFamily="18" charset="0"/>
                <a:cs typeface="Times New Roman" panose="02020603050405020304" pitchFamily="18" charset="0"/>
              </a:rPr>
              <a:t>Linear Regression</a:t>
            </a:r>
            <a:endParaRPr lang="en-US" altLang="en-US" sz="2800">
              <a:latin typeface="Times New Roman" panose="02020603050405020304" pitchFamily="18" charset="0"/>
              <a:cs typeface="Times New Roman" panose="02020603050405020304" pitchFamily="18" charset="0"/>
            </a:endParaRPr>
          </a:p>
          <a:p>
            <a:pPr indent="-339725" algn="ctr" eaLnBrk="1" hangingPunct="1">
              <a:spcBef>
                <a:spcPts val="700"/>
              </a:spcBef>
              <a:buClrTx/>
              <a:buSzPct val="60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800">
              <a:latin typeface="Times New Roman" panose="02020603050405020304" pitchFamily="18" charset="0"/>
              <a:cs typeface="Times New Roman" panose="02020603050405020304" pitchFamily="18" charset="0"/>
            </a:endParaRPr>
          </a:p>
          <a:p>
            <a:pPr indent="-339725" algn="ctr" eaLnBrk="1" hangingPunct="1">
              <a:spcBef>
                <a:spcPts val="700"/>
              </a:spcBef>
              <a:buClrTx/>
              <a:buSzPct val="6000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800">
              <a:latin typeface="Times New Roman" panose="02020603050405020304" pitchFamily="18" charset="0"/>
            </a:endParaRPr>
          </a:p>
        </p:txBody>
      </p:sp>
    </p:spTree>
    <p:extLst>
      <p:ext uri="{BB962C8B-B14F-4D97-AF65-F5344CB8AC3E}">
        <p14:creationId xmlns:p14="http://schemas.microsoft.com/office/powerpoint/2010/main" val="36736647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5125" y="2096541"/>
                <a:ext cx="10358967" cy="4111625"/>
              </a:xfrm>
            </p:spPr>
            <p:txBody>
              <a:bodyPr>
                <a:normAutofit/>
              </a:bodyPr>
              <a:lstStyle/>
              <a:p>
                <a:pPr marL="45720" indent="0" algn="just">
                  <a:buNone/>
                </a:pPr>
                <a:r>
                  <a:rPr lang="en-US" err="1">
                    <a:latin typeface="+mj-lt"/>
                  </a:rPr>
                  <a:t>Bài</a:t>
                </a:r>
                <a:r>
                  <a:rPr lang="en-US">
                    <a:latin typeface="+mj-lt"/>
                  </a:rPr>
                  <a:t> </a:t>
                </a:r>
                <a:r>
                  <a:rPr lang="en-US" err="1">
                    <a:latin typeface="+mj-lt"/>
                  </a:rPr>
                  <a:t>toán</a:t>
                </a:r>
                <a:r>
                  <a:rPr lang="en-US">
                    <a:latin typeface="+mj-lt"/>
                  </a:rPr>
                  <a:t>: </a:t>
                </a:r>
              </a:p>
              <a:p>
                <a:pPr marL="45720" indent="0" algn="just">
                  <a:buNone/>
                </a:pPr>
                <a:r>
                  <a:rPr lang="en-US" b="1">
                    <a:latin typeface="+mj-lt"/>
                  </a:rPr>
                  <a:t>Cho:</a:t>
                </a:r>
                <a:r>
                  <a:rPr lang="vi-VN">
                    <a:latin typeface="+mj-lt"/>
                  </a:rPr>
                  <a:t> 1000 căn nhà trong thành phố</a:t>
                </a:r>
                <a:r>
                  <a:rPr lang="en-US">
                    <a:latin typeface="+mj-lt"/>
                  </a:rPr>
                  <a:t>,</a:t>
                </a:r>
                <a:r>
                  <a:rPr lang="vi-VN">
                    <a:latin typeface="+mj-lt"/>
                  </a:rPr>
                  <a:t> </a:t>
                </a:r>
                <a:r>
                  <a:rPr lang="en-US" err="1">
                    <a:latin typeface="+mj-lt"/>
                  </a:rPr>
                  <a:t>mỗi</a:t>
                </a:r>
                <a:r>
                  <a:rPr lang="en-US">
                    <a:latin typeface="+mj-lt"/>
                  </a:rPr>
                  <a:t> </a:t>
                </a:r>
                <a:r>
                  <a:rPr lang="en-US" err="1">
                    <a:latin typeface="+mj-lt"/>
                  </a:rPr>
                  <a:t>căn</a:t>
                </a:r>
                <a:r>
                  <a:rPr lang="en-US">
                    <a:latin typeface="+mj-lt"/>
                  </a:rPr>
                  <a:t> </a:t>
                </a:r>
                <a:r>
                  <a:rPr lang="en-US" err="1">
                    <a:latin typeface="+mj-lt"/>
                  </a:rPr>
                  <a:t>nhà</a:t>
                </a:r>
                <a:r>
                  <a:rPr lang="en-US">
                    <a:latin typeface="+mj-lt"/>
                  </a:rPr>
                  <a:t>:</a:t>
                </a:r>
              </a:p>
              <a:p>
                <a:pPr lvl="1" algn="just"/>
                <a:r>
                  <a:rPr lang="en-US" err="1">
                    <a:latin typeface="+mj-lt"/>
                  </a:rPr>
                  <a:t>rộng</a:t>
                </a:r>
                <a:r>
                  <a:rPr lang="en-US">
                    <a:latin typeface="+mj-l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a:latin typeface="+mj-lt"/>
                  </a:rPr>
                  <a:t> m2, </a:t>
                </a:r>
              </a:p>
              <a:p>
                <a:pPr lvl="1" algn="just"/>
                <a:r>
                  <a:rPr lang="en-US" err="1">
                    <a:latin typeface="+mj-lt"/>
                  </a:rPr>
                  <a:t>có</a:t>
                </a:r>
                <a:r>
                  <a:rPr lang="en-US">
                    <a:latin typeface="+mj-l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a:latin typeface="+mj-lt"/>
                  </a:rPr>
                  <a:t> </a:t>
                </a:r>
                <a:r>
                  <a:rPr lang="en-US" err="1">
                    <a:latin typeface="+mj-lt"/>
                  </a:rPr>
                  <a:t>phòng</a:t>
                </a:r>
                <a:r>
                  <a:rPr lang="en-US">
                    <a:latin typeface="+mj-lt"/>
                  </a:rPr>
                  <a:t> </a:t>
                </a:r>
                <a:r>
                  <a:rPr lang="en-US" err="1">
                    <a:latin typeface="+mj-lt"/>
                  </a:rPr>
                  <a:t>ngủ</a:t>
                </a:r>
                <a:r>
                  <a:rPr lang="en-US">
                    <a:latin typeface="+mj-lt"/>
                  </a:rPr>
                  <a:t> </a:t>
                </a:r>
              </a:p>
              <a:p>
                <a:pPr lvl="1" algn="just"/>
                <a:r>
                  <a:rPr lang="en-US" err="1">
                    <a:latin typeface="+mj-lt"/>
                  </a:rPr>
                  <a:t>cách</a:t>
                </a:r>
                <a:r>
                  <a:rPr lang="en-US">
                    <a:latin typeface="+mj-lt"/>
                  </a:rPr>
                  <a:t> </a:t>
                </a:r>
                <a:r>
                  <a:rPr lang="en-US" err="1">
                    <a:latin typeface="+mj-lt"/>
                  </a:rPr>
                  <a:t>trung</a:t>
                </a:r>
                <a:r>
                  <a:rPr lang="en-US">
                    <a:latin typeface="+mj-lt"/>
                  </a:rPr>
                  <a:t> </a:t>
                </a:r>
                <a:r>
                  <a:rPr lang="en-US" err="1">
                    <a:latin typeface="+mj-lt"/>
                  </a:rPr>
                  <a:t>tâm</a:t>
                </a:r>
                <a:r>
                  <a:rPr lang="en-US">
                    <a:latin typeface="+mj-lt"/>
                  </a:rPr>
                  <a:t> </a:t>
                </a:r>
                <a:r>
                  <a:rPr lang="en-US" err="1">
                    <a:latin typeface="+mj-lt"/>
                  </a:rPr>
                  <a:t>thành</a:t>
                </a:r>
                <a:r>
                  <a:rPr lang="en-US">
                    <a:latin typeface="+mj-lt"/>
                  </a:rPr>
                  <a:t> </a:t>
                </a:r>
                <a:r>
                  <a:rPr lang="en-US" err="1">
                    <a:latin typeface="+mj-lt"/>
                  </a:rPr>
                  <a:t>phố</a:t>
                </a:r>
                <a:r>
                  <a:rPr lang="en-US">
                    <a:latin typeface="+mj-l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oMath>
                </a14:m>
                <a:r>
                  <a:rPr lang="en-US">
                    <a:latin typeface="+mj-lt"/>
                  </a:rPr>
                  <a:t> km</a:t>
                </a:r>
              </a:p>
              <a:p>
                <a:pPr lvl="1" algn="just"/>
                <a:r>
                  <a:rPr lang="en-US" err="1">
                    <a:latin typeface="+mj-lt"/>
                  </a:rPr>
                  <a:t>giá</a:t>
                </a:r>
                <a:r>
                  <a:rPr lang="en-US">
                    <a:latin typeface="+mj-lt"/>
                  </a:rPr>
                  <a:t> </a:t>
                </a:r>
                <a:r>
                  <a:rPr lang="en-US" err="1">
                    <a:latin typeface="+mj-lt"/>
                  </a:rPr>
                  <a:t>của</a:t>
                </a:r>
                <a:r>
                  <a:rPr lang="en-US">
                    <a:latin typeface="+mj-lt"/>
                  </a:rPr>
                  <a:t> </a:t>
                </a:r>
                <a:r>
                  <a:rPr lang="en-US" err="1">
                    <a:latin typeface="+mj-lt"/>
                  </a:rPr>
                  <a:t>mỗi</a:t>
                </a:r>
                <a:r>
                  <a:rPr lang="en-US">
                    <a:latin typeface="+mj-lt"/>
                  </a:rPr>
                  <a:t> </a:t>
                </a:r>
                <a:r>
                  <a:rPr lang="en-US" err="1">
                    <a:latin typeface="+mj-lt"/>
                  </a:rPr>
                  <a:t>căn</a:t>
                </a:r>
                <a:r>
                  <a:rPr lang="en-US">
                    <a:latin typeface="+mj-lt"/>
                  </a:rPr>
                  <a:t> </a:t>
                </a:r>
                <a:r>
                  <a:rPr lang="en-US" err="1">
                    <a:latin typeface="+mj-lt"/>
                  </a:rPr>
                  <a:t>nhà</a:t>
                </a:r>
                <a:endParaRPr lang="en-US">
                  <a:latin typeface="+mj-lt"/>
                </a:endParaRPr>
              </a:p>
              <a:p>
                <a:pPr marL="45720" indent="0" algn="just">
                  <a:buNone/>
                </a:pPr>
                <a:r>
                  <a:rPr lang="en-US" b="1" err="1">
                    <a:latin typeface="+mj-lt"/>
                  </a:rPr>
                  <a:t>Hỏi</a:t>
                </a:r>
                <a:r>
                  <a:rPr lang="en-US" b="1">
                    <a:latin typeface="+mj-lt"/>
                  </a:rPr>
                  <a:t>:</a:t>
                </a:r>
                <a:r>
                  <a:rPr lang="en-US">
                    <a:latin typeface="+mj-lt"/>
                  </a:rPr>
                  <a:t> </a:t>
                </a:r>
                <a:r>
                  <a:rPr lang="en-US" err="1">
                    <a:latin typeface="+mj-lt"/>
                  </a:rPr>
                  <a:t>giá</a:t>
                </a:r>
                <a:r>
                  <a:rPr lang="en-US">
                    <a:latin typeface="+mj-lt"/>
                  </a:rPr>
                  <a:t> </a:t>
                </a:r>
                <a:r>
                  <a:rPr lang="en-US" err="1">
                    <a:latin typeface="+mj-lt"/>
                  </a:rPr>
                  <a:t>của</a:t>
                </a:r>
                <a:r>
                  <a:rPr lang="en-US">
                    <a:latin typeface="+mj-lt"/>
                  </a:rPr>
                  <a:t> </a:t>
                </a:r>
                <a:r>
                  <a:rPr lang="en-US" err="1">
                    <a:latin typeface="+mj-lt"/>
                  </a:rPr>
                  <a:t>căn</a:t>
                </a:r>
                <a:r>
                  <a:rPr lang="en-US">
                    <a:latin typeface="+mj-lt"/>
                  </a:rPr>
                  <a:t> </a:t>
                </a:r>
                <a:r>
                  <a:rPr lang="en-US" err="1">
                    <a:latin typeface="+mj-lt"/>
                  </a:rPr>
                  <a:t>nhà</a:t>
                </a:r>
                <a:r>
                  <a:rPr lang="en-US">
                    <a:latin typeface="+mj-lt"/>
                  </a:rPr>
                  <a:t> </a:t>
                </a:r>
                <a:r>
                  <a:rPr lang="en-US" err="1">
                    <a:latin typeface="+mj-lt"/>
                  </a:rPr>
                  <a:t>thứ</a:t>
                </a:r>
                <a:r>
                  <a:rPr lang="en-US">
                    <a:latin typeface="+mj-lt"/>
                  </a:rPr>
                  <a:t> 1001 </a:t>
                </a:r>
                <a:r>
                  <a:rPr lang="en-US" err="1">
                    <a:latin typeface="+mj-lt"/>
                  </a:rPr>
                  <a:t>là</a:t>
                </a:r>
                <a:r>
                  <a:rPr lang="en-US">
                    <a:latin typeface="+mj-lt"/>
                  </a:rPr>
                  <a:t> </a:t>
                </a:r>
                <a:r>
                  <a:rPr lang="en-US" err="1">
                    <a:latin typeface="+mj-lt"/>
                  </a:rPr>
                  <a:t>bao</a:t>
                </a:r>
                <a:r>
                  <a:rPr lang="en-US">
                    <a:latin typeface="+mj-lt"/>
                  </a:rPr>
                  <a:t> </a:t>
                </a:r>
                <a:r>
                  <a:rPr lang="en-US" err="1">
                    <a:latin typeface="+mj-lt"/>
                  </a:rPr>
                  <a:t>nhiêu</a:t>
                </a:r>
                <a:r>
                  <a:rPr lang="en-US">
                    <a:latin typeface="+mj-lt"/>
                  </a:rPr>
                  <a:t>?</a:t>
                </a:r>
              </a:p>
              <a:p>
                <a:pPr marL="45720" indent="0" algn="just">
                  <a:buNone/>
                </a:pPr>
                <a:endParaRPr lang="en-US">
                  <a:latin typeface="+mj-lt"/>
                </a:endParaRPr>
              </a:p>
              <a:p>
                <a:pPr marL="45720" indent="0" algn="just"/>
                <a:r>
                  <a:rPr lang="en-US">
                    <a:solidFill>
                      <a:srgbClr val="FF0000"/>
                    </a:solidFill>
                    <a:latin typeface="+mj-lt"/>
                  </a:rPr>
                  <a:t>H</a:t>
                </a:r>
                <a:r>
                  <a:rPr lang="vi-VN">
                    <a:solidFill>
                      <a:srgbClr val="FF0000"/>
                    </a:solidFill>
                    <a:latin typeface="+mj-lt"/>
                  </a:rPr>
                  <a:t>àm dự đoán </a:t>
                </a:r>
                <a14:m>
                  <m:oMath xmlns:m="http://schemas.openxmlformats.org/officeDocument/2006/math">
                    <m:r>
                      <m:rPr>
                        <m:sty m:val="p"/>
                      </m:rPr>
                      <a:rPr lang="vi-VN" dirty="0">
                        <a:solidFill>
                          <a:srgbClr val="FF0000"/>
                        </a:solidFill>
                        <a:latin typeface="Cambria Math" panose="02040503050406030204" pitchFamily="18" charset="0"/>
                      </a:rPr>
                      <m:t>y</m:t>
                    </m:r>
                    <m:r>
                      <a:rPr lang="vi-VN" i="1" dirty="0">
                        <a:solidFill>
                          <a:srgbClr val="FF0000"/>
                        </a:solidFill>
                        <a:latin typeface="Cambria Math" panose="02040503050406030204" pitchFamily="18" charset="0"/>
                      </a:rPr>
                      <m:t>=</m:t>
                    </m:r>
                    <m:r>
                      <a:rPr lang="vi-VN" i="1" dirty="0">
                        <a:solidFill>
                          <a:srgbClr val="FF0000"/>
                        </a:solidFill>
                        <a:latin typeface="Cambria Math" panose="02040503050406030204" pitchFamily="18" charset="0"/>
                      </a:rPr>
                      <m:t>𝑓</m:t>
                    </m:r>
                    <m:r>
                      <a:rPr lang="vi-VN" i="1" dirty="0">
                        <a:solidFill>
                          <a:srgbClr val="FF0000"/>
                        </a:solidFill>
                        <a:latin typeface="Cambria Math" panose="02040503050406030204" pitchFamily="18" charset="0"/>
                      </a:rPr>
                      <m:t>(</m:t>
                    </m:r>
                    <m:r>
                      <m:rPr>
                        <m:sty m:val="p"/>
                      </m:rPr>
                      <a:rPr lang="vi-VN" dirty="0">
                        <a:solidFill>
                          <a:srgbClr val="FF0000"/>
                        </a:solidFill>
                        <a:latin typeface="Cambria Math" panose="02040503050406030204" pitchFamily="18" charset="0"/>
                      </a:rPr>
                      <m:t>x</m:t>
                    </m:r>
                    <m:r>
                      <a:rPr lang="vi-VN" i="1" dirty="0">
                        <a:solidFill>
                          <a:srgbClr val="FF0000"/>
                        </a:solidFill>
                        <a:latin typeface="Cambria Math" panose="02040503050406030204" pitchFamily="18" charset="0"/>
                      </a:rPr>
                      <m:t>)</m:t>
                    </m:r>
                  </m:oMath>
                </a14:m>
                <a:r>
                  <a:rPr lang="vi-VN">
                    <a:solidFill>
                      <a:srgbClr val="FF0000"/>
                    </a:solidFill>
                    <a:latin typeface="+mj-lt"/>
                  </a:rPr>
                  <a:t> có dạng thế nào</a:t>
                </a:r>
                <a:r>
                  <a:rPr lang="en-US">
                    <a:solidFill>
                      <a:srgbClr val="FF0000"/>
                    </a:solidFill>
                    <a:latin typeface="+mj-lt"/>
                  </a:rPr>
                  <a:t>? </a:t>
                </a:r>
              </a:p>
              <a:p>
                <a:pPr marL="45720" indent="0">
                  <a:buNone/>
                </a:pPr>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5125" y="2096541"/>
                <a:ext cx="10358967" cy="4111625"/>
              </a:xfrm>
              <a:blipFill>
                <a:blip r:embed="rId2"/>
                <a:stretch>
                  <a:fillRect l="-471" t="-1187"/>
                </a:stretch>
              </a:blipFill>
            </p:spPr>
            <p:txBody>
              <a:bodyPr/>
              <a:lstStyle/>
              <a:p>
                <a:r>
                  <a:rPr lang="vi-VN">
                    <a:noFill/>
                  </a:rPr>
                  <a:t> </a:t>
                </a:r>
              </a:p>
            </p:txBody>
          </p:sp>
        </mc:Fallback>
      </mc:AlternateContent>
    </p:spTree>
    <p:extLst>
      <p:ext uri="{BB962C8B-B14F-4D97-AF65-F5344CB8AC3E}">
        <p14:creationId xmlns:p14="http://schemas.microsoft.com/office/powerpoint/2010/main" val="76060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a:bodyPr>
          <a:lstStyle/>
          <a:p>
            <a:pPr marL="45720" indent="0" algn="just">
              <a:buNone/>
            </a:pPr>
            <a:r>
              <a:rPr lang="en-US" err="1"/>
              <a:t>Nhận</a:t>
            </a:r>
            <a:r>
              <a:rPr lang="en-US"/>
              <a:t> </a:t>
            </a:r>
            <a:r>
              <a:rPr lang="en-US" err="1"/>
              <a:t>xét</a:t>
            </a:r>
            <a:r>
              <a:rPr lang="en-US"/>
              <a:t>:</a:t>
            </a:r>
          </a:p>
          <a:p>
            <a:pPr marL="560070" indent="-514350" algn="just">
              <a:buAutoNum type="romanLcParenR"/>
            </a:pPr>
            <a:r>
              <a:rPr lang="en-US"/>
              <a:t>D</a:t>
            </a:r>
            <a:r>
              <a:rPr lang="vi-VN"/>
              <a:t>iện tích nhà càng lớn thì giá nhà càng cao</a:t>
            </a:r>
            <a:endParaRPr lang="en-US"/>
          </a:p>
          <a:p>
            <a:pPr marL="560070" indent="-514350" algn="just">
              <a:buAutoNum type="romanLcParenR"/>
            </a:pPr>
            <a:r>
              <a:rPr lang="en-US"/>
              <a:t>S</a:t>
            </a:r>
            <a:r>
              <a:rPr lang="vi-VN"/>
              <a:t>ố lượng phòng ngủ càng lớn thì giá nhà càng cao</a:t>
            </a:r>
            <a:endParaRPr lang="en-US"/>
          </a:p>
          <a:p>
            <a:pPr marL="560070" indent="-514350" algn="just">
              <a:buAutoNum type="romanLcParenR"/>
            </a:pPr>
            <a:r>
              <a:rPr lang="en-US"/>
              <a:t>C</a:t>
            </a:r>
            <a:r>
              <a:rPr lang="vi-VN"/>
              <a:t>àng xa trung tâm thì giá nhà càng giảm. </a:t>
            </a:r>
            <a:endParaRPr lang="en-US"/>
          </a:p>
          <a:p>
            <a:pPr marL="45720" indent="0" algn="just"/>
            <a:endParaRPr lang="en-US"/>
          </a:p>
          <a:p>
            <a:pPr marL="45720" indent="0" algn="just"/>
            <a:r>
              <a:rPr lang="en-US"/>
              <a:t>=&gt;</a:t>
            </a:r>
            <a:r>
              <a:rPr lang="vi-VN"/>
              <a:t>Dựa trên quan sát này, ta có thể mô hình quan hệ giữa đầu ra và đầu vào bằng một hàm tuyến tính đơn giản</a:t>
            </a:r>
            <a:endParaRPr lang="en-US">
              <a:latin typeface="+mj-lt"/>
            </a:endParaRPr>
          </a:p>
        </p:txBody>
      </p:sp>
    </p:spTree>
    <p:extLst>
      <p:ext uri="{BB962C8B-B14F-4D97-AF65-F5344CB8AC3E}">
        <p14:creationId xmlns:p14="http://schemas.microsoft.com/office/powerpoint/2010/main" val="88021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9566" y="2039178"/>
                <a:ext cx="10358967" cy="4111625"/>
              </a:xfrm>
            </p:spPr>
            <p:txBody>
              <a:bodyPr>
                <a:normAutofit/>
              </a:bodyPr>
              <a:lstStyle/>
              <a:p>
                <a:r>
                  <a:rPr lang="en-US"/>
                  <a:t>Vector </a:t>
                </a:r>
                <a:r>
                  <a:rPr lang="en-US" err="1"/>
                  <a:t>đặc</a:t>
                </a:r>
                <a:r>
                  <a:rPr lang="en-US"/>
                  <a:t> </a:t>
                </a:r>
                <a:r>
                  <a:rPr lang="en-US" err="1"/>
                  <a:t>trưng</a:t>
                </a:r>
                <a:r>
                  <a:rPr lang="vi-VN"/>
                  <a:t> </a:t>
                </a:r>
                <a14:m>
                  <m:oMath xmlns:m="http://schemas.openxmlformats.org/officeDocument/2006/math">
                    <m:r>
                      <m:rPr>
                        <m:sty m:val="p"/>
                      </m:rPr>
                      <a:rPr lang="en-US">
                        <a:latin typeface="Cambria Math" panose="02040503050406030204" pitchFamily="18" charset="0"/>
                      </a:rPr>
                      <m:t>x</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d>
                  </m:oMath>
                </a14:m>
                <a:endParaRPr lang="en-US" i="1">
                  <a:latin typeface="Cambria Math" panose="02040503050406030204" pitchFamily="18" charset="0"/>
                </a:endParaRPr>
              </a:p>
              <a:p>
                <a:r>
                  <a:rPr lang="en-US"/>
                  <a:t>Vector  </a:t>
                </a:r>
                <a:r>
                  <a:rPr lang="en-US" err="1"/>
                  <a:t>trọng</a:t>
                </a:r>
                <a:r>
                  <a:rPr lang="en-US"/>
                  <a:t> </a:t>
                </a:r>
                <a:r>
                  <a:rPr lang="en-US" err="1"/>
                  <a:t>số</a:t>
                </a:r>
                <a:r>
                  <a:rPr lang="en-US"/>
                  <a:t>  (weight vector) w = [w</a:t>
                </a:r>
                <a:r>
                  <a:rPr lang="en-US" baseline="-25000"/>
                  <a:t>1</a:t>
                </a:r>
                <a:r>
                  <a:rPr lang="en-US"/>
                  <a:t>, w</a:t>
                </a:r>
                <a:r>
                  <a:rPr lang="en-US" baseline="-25000"/>
                  <a:t>2</a:t>
                </a:r>
                <a:r>
                  <a:rPr lang="en-US"/>
                  <a:t>, w</a:t>
                </a:r>
                <a:r>
                  <a:rPr lang="en-US" baseline="-25000"/>
                  <a:t>3</a:t>
                </a:r>
                <a:r>
                  <a:rPr lang="en-US"/>
                  <a:t>]</a:t>
                </a:r>
              </a:p>
              <a:p>
                <a:endParaRPr lang="en-US"/>
              </a:p>
              <a:p>
                <a:r>
                  <a:rPr lang="en-US"/>
                  <a:t>H</a:t>
                </a:r>
                <a:r>
                  <a:rPr lang="vi-VN"/>
                  <a:t>àm số </a:t>
                </a:r>
                <a:r>
                  <a:rPr lang="en-US"/>
                  <a:t>f(x) </a:t>
                </a:r>
                <a:r>
                  <a:rPr lang="vi-VN"/>
                  <a:t>mô tả mối quan hệ giữa giá nhà và 3 đại lượng đầu vào: </a:t>
                </a:r>
                <a:endParaRPr lang="en-US" i="1">
                  <a:latin typeface="Cambria Math" panose="02040503050406030204" pitchFamily="18" charset="0"/>
                </a:endParaRPr>
              </a:p>
              <a:p>
                <a:pPr marL="1774825" indent="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x</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9566" y="2039178"/>
                <a:ext cx="10358967" cy="4111625"/>
              </a:xfrm>
              <a:blipFill>
                <a:blip r:embed="rId2"/>
                <a:stretch>
                  <a:fillRect l="-942" t="-1187"/>
                </a:stretch>
              </a:blipFill>
            </p:spPr>
            <p:txBody>
              <a:bodyPr/>
              <a:lstStyle/>
              <a:p>
                <a:r>
                  <a:rPr lang="en-US">
                    <a:noFill/>
                  </a:rPr>
                  <a:t> </a:t>
                </a:r>
              </a:p>
            </p:txBody>
          </p:sp>
        </mc:Fallback>
      </mc:AlternateContent>
    </p:spTree>
    <p:extLst>
      <p:ext uri="{BB962C8B-B14F-4D97-AF65-F5344CB8AC3E}">
        <p14:creationId xmlns:p14="http://schemas.microsoft.com/office/powerpoint/2010/main" val="34976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62100" y="2017713"/>
                <a:ext cx="10358967" cy="4111625"/>
              </a:xfrm>
            </p:spPr>
            <p:txBody>
              <a:bodyPr>
                <a:normAutofit/>
              </a:bodyPr>
              <a:lstStyle/>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x</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oMath>
                  </m:oMathPara>
                </a14:m>
                <a:endParaRPr lang="en-US">
                  <a:latin typeface="Cambria Math" panose="02040503050406030204" pitchFamily="18" charset="0"/>
                </a:endParaRPr>
              </a:p>
              <a:p>
                <a:pPr marL="457200" lvl="1" indent="0">
                  <a:buNone/>
                </a:pPr>
                <a:endParaRPr lang="en-US">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y</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x</m:t>
                          </m:r>
                        </m:e>
                      </m:d>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y</m:t>
                          </m:r>
                        </m:e>
                      </m:acc>
                    </m:oMath>
                  </m:oMathPara>
                </a14:m>
                <a:endParaRPr lang="en-US"/>
              </a:p>
              <a:p>
                <a:pPr marL="514350" indent="-514350">
                  <a:buAutoNum type="romanLcParenR"/>
                </a:pPr>
                <a:r>
                  <a:rPr lang="vi-VN"/>
                  <a:t>y và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y</m:t>
                        </m:r>
                      </m:e>
                    </m:acc>
                  </m:oMath>
                </a14:m>
                <a:r>
                  <a:rPr lang="vi-VN"/>
                  <a:t> là hai giá trị khác nhau do có sai số mô hình, chúng ta mong muốn rằng sự khác nhau này rất nhỏ</a:t>
                </a:r>
                <a:endParaRPr lang="en-US"/>
              </a:p>
              <a:p>
                <a:pPr marL="514350" indent="-514350">
                  <a:buAutoNum type="romanLcParenR"/>
                </a:pPr>
                <a:r>
                  <a:rPr lang="vi-VN">
                    <a:latin typeface="+mj-lt"/>
                  </a:rPr>
                  <a:t>Linear là thẳng, phẳng</a:t>
                </a:r>
                <a:endParaRPr lang="en-US">
                  <a:latin typeface="+mj-lt"/>
                </a:endParaRPr>
              </a:p>
              <a:p>
                <a:pPr lvl="1">
                  <a:buClr>
                    <a:schemeClr val="accent2"/>
                  </a:buClr>
                  <a:buFont typeface="Wingdings" panose="05000000000000000000" pitchFamily="2" charset="2"/>
                  <a:buChar char="§"/>
                </a:pPr>
                <a:r>
                  <a:rPr lang="en-US">
                    <a:latin typeface="+mj-lt"/>
                    <a:cs typeface="Arial" panose="020B0604020202020204" pitchFamily="34" charset="0"/>
                  </a:rPr>
                  <a:t>T</a:t>
                </a:r>
                <a:r>
                  <a:rPr lang="vi-VN">
                    <a:latin typeface="+mj-lt"/>
                    <a:cs typeface="Arial" panose="020B0604020202020204" pitchFamily="34" charset="0"/>
                  </a:rPr>
                  <a:t>rong không gian hai chiều, đồ thị</a:t>
                </a:r>
                <a:r>
                  <a:rPr lang="en-US">
                    <a:latin typeface="+mj-lt"/>
                    <a:cs typeface="Arial" panose="020B0604020202020204" pitchFamily="34" charset="0"/>
                  </a:rPr>
                  <a:t> </a:t>
                </a:r>
                <a:r>
                  <a:rPr lang="en-US" err="1">
                    <a:latin typeface="+mj-lt"/>
                    <a:cs typeface="Arial" panose="020B0604020202020204" pitchFamily="34" charset="0"/>
                  </a:rPr>
                  <a:t>của</a:t>
                </a:r>
                <a:r>
                  <a:rPr lang="en-US">
                    <a:latin typeface="+mj-lt"/>
                    <a:cs typeface="Arial" panose="020B0604020202020204" pitchFamily="34" charset="0"/>
                  </a:rPr>
                  <a:t> </a:t>
                </a:r>
                <a:r>
                  <a:rPr lang="en-US" err="1">
                    <a:latin typeface="+mj-lt"/>
                    <a:cs typeface="Arial" panose="020B0604020202020204" pitchFamily="34" charset="0"/>
                  </a:rPr>
                  <a:t>một</a:t>
                </a:r>
                <a:r>
                  <a:rPr lang="en-US">
                    <a:latin typeface="+mj-lt"/>
                    <a:cs typeface="Arial" panose="020B0604020202020204" pitchFamily="34" charset="0"/>
                  </a:rPr>
                  <a:t> </a:t>
                </a:r>
                <a:r>
                  <a:rPr lang="en-US" err="1">
                    <a:latin typeface="+mj-lt"/>
                    <a:cs typeface="Arial" panose="020B0604020202020204" pitchFamily="34" charset="0"/>
                  </a:rPr>
                  <a:t>hàm</a:t>
                </a:r>
                <a:r>
                  <a:rPr lang="en-US">
                    <a:latin typeface="+mj-lt"/>
                    <a:cs typeface="Arial" panose="020B0604020202020204" pitchFamily="34" charset="0"/>
                  </a:rPr>
                  <a:t> </a:t>
                </a:r>
                <a:r>
                  <a:rPr lang="en-US" err="1">
                    <a:latin typeface="+mj-lt"/>
                    <a:cs typeface="Arial" panose="020B0604020202020204" pitchFamily="34" charset="0"/>
                  </a:rPr>
                  <a:t>số</a:t>
                </a:r>
                <a:r>
                  <a:rPr lang="en-US">
                    <a:latin typeface="+mj-lt"/>
                    <a:cs typeface="Arial" panose="020B0604020202020204" pitchFamily="34" charset="0"/>
                  </a:rPr>
                  <a:t> </a:t>
                </a:r>
                <a:r>
                  <a:rPr lang="en-US" err="1">
                    <a:latin typeface="+mj-lt"/>
                    <a:cs typeface="Arial" panose="020B0604020202020204" pitchFamily="34" charset="0"/>
                  </a:rPr>
                  <a:t>tuyến</a:t>
                </a:r>
                <a:r>
                  <a:rPr lang="en-US">
                    <a:latin typeface="+mj-lt"/>
                    <a:cs typeface="Arial" panose="020B0604020202020204" pitchFamily="34" charset="0"/>
                  </a:rPr>
                  <a:t> </a:t>
                </a:r>
                <a:r>
                  <a:rPr lang="en-US" err="1">
                    <a:latin typeface="+mj-lt"/>
                    <a:cs typeface="Arial" panose="020B0604020202020204" pitchFamily="34" charset="0"/>
                  </a:rPr>
                  <a:t>tính</a:t>
                </a:r>
                <a:r>
                  <a:rPr lang="en-US">
                    <a:latin typeface="+mj-lt"/>
                    <a:cs typeface="Arial" panose="020B0604020202020204" pitchFamily="34" charset="0"/>
                  </a:rPr>
                  <a:t> </a:t>
                </a:r>
                <a:r>
                  <a:rPr lang="en-US" err="1">
                    <a:latin typeface="+mj-lt"/>
                    <a:cs typeface="Arial" panose="020B0604020202020204" pitchFamily="34" charset="0"/>
                  </a:rPr>
                  <a:t>là</a:t>
                </a:r>
                <a:r>
                  <a:rPr lang="vi-VN">
                    <a:latin typeface="+mj-lt"/>
                    <a:cs typeface="Arial" panose="020B0604020202020204" pitchFamily="34" charset="0"/>
                  </a:rPr>
                  <a:t> một đường thẳn</a:t>
                </a:r>
                <a:r>
                  <a:rPr lang="en-US">
                    <a:latin typeface="+mj-lt"/>
                    <a:cs typeface="Arial" panose="020B0604020202020204" pitchFamily="34" charset="0"/>
                  </a:rPr>
                  <a:t>g</a:t>
                </a:r>
              </a:p>
              <a:p>
                <a:pPr lvl="1">
                  <a:buClr>
                    <a:schemeClr val="accent2"/>
                  </a:buClr>
                  <a:buFont typeface="Wingdings" panose="05000000000000000000" pitchFamily="2" charset="2"/>
                  <a:buChar char="§"/>
                </a:pPr>
                <a:r>
                  <a:rPr lang="en-US">
                    <a:latin typeface="+mj-lt"/>
                    <a:cs typeface="Arial" panose="020B0604020202020204" pitchFamily="34" charset="0"/>
                  </a:rPr>
                  <a:t>T</a:t>
                </a:r>
                <a:r>
                  <a:rPr lang="vi-VN">
                    <a:latin typeface="+mj-lt"/>
                    <a:cs typeface="Arial" panose="020B0604020202020204" pitchFamily="34" charset="0"/>
                  </a:rPr>
                  <a:t>rong không gian ba chiều, </a:t>
                </a:r>
                <a:r>
                  <a:rPr lang="en-US" err="1">
                    <a:latin typeface="+mj-lt"/>
                    <a:cs typeface="Arial" panose="020B0604020202020204" pitchFamily="34" charset="0"/>
                  </a:rPr>
                  <a:t>đồ</a:t>
                </a:r>
                <a:r>
                  <a:rPr lang="en-US">
                    <a:latin typeface="+mj-lt"/>
                    <a:cs typeface="Arial" panose="020B0604020202020204" pitchFamily="34" charset="0"/>
                  </a:rPr>
                  <a:t> </a:t>
                </a:r>
                <a:r>
                  <a:rPr lang="en-US" err="1">
                    <a:latin typeface="+mj-lt"/>
                    <a:cs typeface="Arial" panose="020B0604020202020204" pitchFamily="34" charset="0"/>
                  </a:rPr>
                  <a:t>thị</a:t>
                </a:r>
                <a:r>
                  <a:rPr lang="en-US">
                    <a:latin typeface="+mj-lt"/>
                    <a:cs typeface="Arial" panose="020B0604020202020204" pitchFamily="34" charset="0"/>
                  </a:rPr>
                  <a:t> </a:t>
                </a:r>
                <a:r>
                  <a:rPr lang="en-US" err="1">
                    <a:latin typeface="+mj-lt"/>
                    <a:cs typeface="Arial" panose="020B0604020202020204" pitchFamily="34" charset="0"/>
                  </a:rPr>
                  <a:t>của</a:t>
                </a:r>
                <a:r>
                  <a:rPr lang="en-US">
                    <a:latin typeface="+mj-lt"/>
                    <a:cs typeface="Arial" panose="020B0604020202020204" pitchFamily="34" charset="0"/>
                  </a:rPr>
                  <a:t> </a:t>
                </a:r>
                <a:r>
                  <a:rPr lang="en-US" err="1">
                    <a:latin typeface="+mj-lt"/>
                    <a:cs typeface="Arial" panose="020B0604020202020204" pitchFamily="34" charset="0"/>
                  </a:rPr>
                  <a:t>một</a:t>
                </a:r>
                <a:r>
                  <a:rPr lang="en-US">
                    <a:latin typeface="+mj-lt"/>
                    <a:cs typeface="Arial" panose="020B0604020202020204" pitchFamily="34" charset="0"/>
                  </a:rPr>
                  <a:t> </a:t>
                </a:r>
                <a:r>
                  <a:rPr lang="en-US" err="1">
                    <a:latin typeface="+mj-lt"/>
                    <a:cs typeface="Arial" panose="020B0604020202020204" pitchFamily="34" charset="0"/>
                  </a:rPr>
                  <a:t>hàm</a:t>
                </a:r>
                <a:r>
                  <a:rPr lang="en-US">
                    <a:latin typeface="+mj-lt"/>
                    <a:cs typeface="Arial" panose="020B0604020202020204" pitchFamily="34" charset="0"/>
                  </a:rPr>
                  <a:t> </a:t>
                </a:r>
                <a:r>
                  <a:rPr lang="en-US" err="1">
                    <a:latin typeface="+mj-lt"/>
                    <a:cs typeface="Arial" panose="020B0604020202020204" pitchFamily="34" charset="0"/>
                  </a:rPr>
                  <a:t>số</a:t>
                </a:r>
                <a:r>
                  <a:rPr lang="en-US">
                    <a:latin typeface="+mj-lt"/>
                    <a:cs typeface="Arial" panose="020B0604020202020204" pitchFamily="34" charset="0"/>
                  </a:rPr>
                  <a:t> </a:t>
                </a:r>
                <a:r>
                  <a:rPr lang="en-US" err="1">
                    <a:latin typeface="+mj-lt"/>
                    <a:cs typeface="Arial" panose="020B0604020202020204" pitchFamily="34" charset="0"/>
                  </a:rPr>
                  <a:t>tuyến</a:t>
                </a:r>
                <a:r>
                  <a:rPr lang="en-US">
                    <a:latin typeface="+mj-lt"/>
                    <a:cs typeface="Arial" panose="020B0604020202020204" pitchFamily="34" charset="0"/>
                  </a:rPr>
                  <a:t> </a:t>
                </a:r>
                <a:r>
                  <a:rPr lang="en-US" err="1">
                    <a:latin typeface="+mj-lt"/>
                    <a:cs typeface="Arial" panose="020B0604020202020204" pitchFamily="34" charset="0"/>
                  </a:rPr>
                  <a:t>tính</a:t>
                </a:r>
                <a:r>
                  <a:rPr lang="vi-VN">
                    <a:latin typeface="+mj-lt"/>
                    <a:cs typeface="Arial" panose="020B0604020202020204" pitchFamily="34" charset="0"/>
                  </a:rPr>
                  <a:t> </a:t>
                </a:r>
                <a:r>
                  <a:rPr lang="en-US" err="1">
                    <a:latin typeface="+mj-lt"/>
                    <a:cs typeface="Arial" panose="020B0604020202020204" pitchFamily="34" charset="0"/>
                  </a:rPr>
                  <a:t>là</a:t>
                </a:r>
                <a:r>
                  <a:rPr lang="en-US">
                    <a:latin typeface="+mj-lt"/>
                    <a:cs typeface="Arial" panose="020B0604020202020204" pitchFamily="34" charset="0"/>
                  </a:rPr>
                  <a:t> </a:t>
                </a:r>
                <a:r>
                  <a:rPr lang="vi-VN">
                    <a:latin typeface="+mj-lt"/>
                    <a:cs typeface="Arial" panose="020B0604020202020204" pitchFamily="34" charset="0"/>
                  </a:rPr>
                  <a:t>một mặt phẳng</a:t>
                </a:r>
                <a:endParaRPr lang="en-US">
                  <a:latin typeface="+mj-lt"/>
                  <a:cs typeface="Arial" panose="020B0604020202020204" pitchFamily="34" charset="0"/>
                </a:endParaRPr>
              </a:p>
              <a:p>
                <a:pPr lvl="1">
                  <a:buClr>
                    <a:schemeClr val="accent2"/>
                  </a:buClr>
                  <a:buFont typeface="Wingdings" panose="05000000000000000000" pitchFamily="2" charset="2"/>
                  <a:buChar char="§"/>
                </a:pPr>
                <a:r>
                  <a:rPr lang="en-US">
                    <a:latin typeface="+mj-lt"/>
                    <a:cs typeface="Arial" panose="020B0604020202020204" pitchFamily="34" charset="0"/>
                  </a:rPr>
                  <a:t>T</a:t>
                </a:r>
                <a:r>
                  <a:rPr lang="vi-VN">
                    <a:latin typeface="+mj-lt"/>
                    <a:cs typeface="Arial" panose="020B0604020202020204" pitchFamily="34" charset="0"/>
                  </a:rPr>
                  <a:t>rong không gian nhiều hơn 3 chiều, </a:t>
                </a:r>
                <a:r>
                  <a:rPr lang="en-US" err="1">
                    <a:latin typeface="+mj-lt"/>
                    <a:cs typeface="Arial" panose="020B0604020202020204" pitchFamily="34" charset="0"/>
                  </a:rPr>
                  <a:t>đồ</a:t>
                </a:r>
                <a:r>
                  <a:rPr lang="en-US">
                    <a:latin typeface="+mj-lt"/>
                    <a:cs typeface="Arial" panose="020B0604020202020204" pitchFamily="34" charset="0"/>
                  </a:rPr>
                  <a:t> </a:t>
                </a:r>
                <a:r>
                  <a:rPr lang="en-US" err="1">
                    <a:latin typeface="+mj-lt"/>
                    <a:cs typeface="Arial" panose="020B0604020202020204" pitchFamily="34" charset="0"/>
                  </a:rPr>
                  <a:t>thị</a:t>
                </a:r>
                <a:r>
                  <a:rPr lang="en-US">
                    <a:latin typeface="+mj-lt"/>
                    <a:cs typeface="Arial" panose="020B0604020202020204" pitchFamily="34" charset="0"/>
                  </a:rPr>
                  <a:t> </a:t>
                </a:r>
                <a:r>
                  <a:rPr lang="en-US" err="1">
                    <a:latin typeface="+mj-lt"/>
                    <a:cs typeface="Arial" panose="020B0604020202020204" pitchFamily="34" charset="0"/>
                  </a:rPr>
                  <a:t>của</a:t>
                </a:r>
                <a:r>
                  <a:rPr lang="en-US">
                    <a:latin typeface="+mj-lt"/>
                    <a:cs typeface="Arial" panose="020B0604020202020204" pitchFamily="34" charset="0"/>
                  </a:rPr>
                  <a:t> </a:t>
                </a:r>
                <a:r>
                  <a:rPr lang="en-US" err="1">
                    <a:latin typeface="+mj-lt"/>
                    <a:cs typeface="Arial" panose="020B0604020202020204" pitchFamily="34" charset="0"/>
                  </a:rPr>
                  <a:t>một</a:t>
                </a:r>
                <a:r>
                  <a:rPr lang="en-US">
                    <a:latin typeface="+mj-lt"/>
                    <a:cs typeface="Arial" panose="020B0604020202020204" pitchFamily="34" charset="0"/>
                  </a:rPr>
                  <a:t> </a:t>
                </a:r>
                <a:r>
                  <a:rPr lang="en-US" err="1">
                    <a:latin typeface="+mj-lt"/>
                    <a:cs typeface="Arial" panose="020B0604020202020204" pitchFamily="34" charset="0"/>
                  </a:rPr>
                  <a:t>hàm</a:t>
                </a:r>
                <a:r>
                  <a:rPr lang="en-US">
                    <a:latin typeface="+mj-lt"/>
                    <a:cs typeface="Arial" panose="020B0604020202020204" pitchFamily="34" charset="0"/>
                  </a:rPr>
                  <a:t> </a:t>
                </a:r>
                <a:r>
                  <a:rPr lang="en-US" err="1">
                    <a:latin typeface="+mj-lt"/>
                    <a:cs typeface="Arial" panose="020B0604020202020204" pitchFamily="34" charset="0"/>
                  </a:rPr>
                  <a:t>số</a:t>
                </a:r>
                <a:r>
                  <a:rPr lang="en-US">
                    <a:latin typeface="+mj-lt"/>
                    <a:cs typeface="Arial" panose="020B0604020202020204" pitchFamily="34" charset="0"/>
                  </a:rPr>
                  <a:t> </a:t>
                </a:r>
                <a:r>
                  <a:rPr lang="en-US" err="1">
                    <a:latin typeface="+mj-lt"/>
                    <a:cs typeface="Arial" panose="020B0604020202020204" pitchFamily="34" charset="0"/>
                  </a:rPr>
                  <a:t>tuyến</a:t>
                </a:r>
                <a:r>
                  <a:rPr lang="en-US">
                    <a:latin typeface="+mj-lt"/>
                    <a:cs typeface="Arial" panose="020B0604020202020204" pitchFamily="34" charset="0"/>
                  </a:rPr>
                  <a:t> </a:t>
                </a:r>
                <a:r>
                  <a:rPr lang="en-US" err="1">
                    <a:latin typeface="+mj-lt"/>
                    <a:cs typeface="Arial" panose="020B0604020202020204" pitchFamily="34" charset="0"/>
                  </a:rPr>
                  <a:t>tính</a:t>
                </a:r>
                <a:r>
                  <a:rPr lang="en-US">
                    <a:latin typeface="+mj-lt"/>
                    <a:cs typeface="Arial" panose="020B0604020202020204" pitchFamily="34" charset="0"/>
                  </a:rPr>
                  <a:t> </a:t>
                </a:r>
                <a:r>
                  <a:rPr lang="vi-VN">
                    <a:latin typeface="+mj-lt"/>
                    <a:cs typeface="Arial" panose="020B0604020202020204" pitchFamily="34" charset="0"/>
                  </a:rPr>
                  <a:t>là</a:t>
                </a:r>
                <a:r>
                  <a:rPr lang="en-US">
                    <a:latin typeface="+mj-lt"/>
                    <a:cs typeface="Arial" panose="020B0604020202020204" pitchFamily="34" charset="0"/>
                  </a:rPr>
                  <a:t> </a:t>
                </a:r>
                <a:r>
                  <a:rPr lang="en-US" err="1">
                    <a:latin typeface="+mj-lt"/>
                    <a:cs typeface="Arial" panose="020B0604020202020204" pitchFamily="34" charset="0"/>
                  </a:rPr>
                  <a:t>một</a:t>
                </a:r>
                <a:r>
                  <a:rPr lang="vi-VN">
                    <a:latin typeface="+mj-lt"/>
                    <a:cs typeface="Arial" panose="020B0604020202020204" pitchFamily="34" charset="0"/>
                  </a:rPr>
                  <a:t> </a:t>
                </a:r>
                <a:r>
                  <a:rPr lang="vi-VN" i="1">
                    <a:latin typeface="+mj-lt"/>
                    <a:cs typeface="Arial" panose="020B0604020202020204" pitchFamily="34" charset="0"/>
                  </a:rPr>
                  <a:t>siêu phẳng</a:t>
                </a:r>
                <a:r>
                  <a:rPr lang="vi-VN">
                    <a:latin typeface="+mj-lt"/>
                    <a:cs typeface="Arial" panose="020B0604020202020204" pitchFamily="34" charset="0"/>
                  </a:rPr>
                  <a:t> (</a:t>
                </a:r>
                <a:r>
                  <a:rPr lang="vi-VN" i="1">
                    <a:latin typeface="+mj-lt"/>
                    <a:cs typeface="Arial" panose="020B0604020202020204" pitchFamily="34" charset="0"/>
                  </a:rPr>
                  <a:t>hyperplane</a:t>
                </a:r>
                <a:r>
                  <a:rPr lang="vi-VN">
                    <a:latin typeface="+mj-lt"/>
                    <a:cs typeface="Arial" panose="020B0604020202020204" pitchFamily="34" charset="0"/>
                  </a:rPr>
                  <a:t>)</a:t>
                </a:r>
                <a:endParaRPr lang="en-US">
                  <a:latin typeface="+mj-lt"/>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62100" y="2017713"/>
                <a:ext cx="10358967" cy="4111625"/>
              </a:xfrm>
              <a:blipFill>
                <a:blip r:embed="rId2"/>
                <a:stretch>
                  <a:fillRect l="-765" r="-412"/>
                </a:stretch>
              </a:blipFill>
            </p:spPr>
            <p:txBody>
              <a:bodyPr/>
              <a:lstStyle/>
              <a:p>
                <a:r>
                  <a:rPr lang="en-US">
                    <a:noFill/>
                  </a:rPr>
                  <a:t> </a:t>
                </a:r>
              </a:p>
            </p:txBody>
          </p:sp>
        </mc:Fallback>
      </mc:AlternateContent>
    </p:spTree>
    <p:extLst>
      <p:ext uri="{BB962C8B-B14F-4D97-AF65-F5344CB8AC3E}">
        <p14:creationId xmlns:p14="http://schemas.microsoft.com/office/powerpoint/2010/main" val="173208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x</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oMath>
                  </m:oMathPara>
                </a14:m>
                <a:endParaRPr lang="en-US" b="0" i="0">
                  <a:latin typeface="Cambria Math" panose="02040503050406030204" pitchFamily="18" charset="0"/>
                </a:endParaRPr>
              </a:p>
              <a:p>
                <a:pPr marL="457200" lvl="1" indent="0">
                  <a:buNone/>
                </a:pPr>
                <a:endParaRPr lang="en-US" b="0" i="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x</m:t>
                          </m:r>
                        </m:e>
                      </m:d>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y</m:t>
                          </m:r>
                        </m:e>
                      </m:acc>
                    </m:oMath>
                  </m:oMathPara>
                </a14:m>
                <a:endParaRPr lang="en-US"/>
              </a:p>
              <a:p>
                <a:pPr marL="457200" lvl="1" indent="0">
                  <a:buNone/>
                </a:pPr>
                <a:endParaRPr lang="en-US"/>
              </a:p>
              <a:p>
                <a:pPr marL="1588" lvl="1" indent="-1588"/>
                <a:r>
                  <a:rPr lang="vi-VN"/>
                  <a:t>Mối quan hệ y≈f(x) là một mối quan hệ tuyến tính (linear)</a:t>
                </a:r>
                <a:endParaRPr lang="en-US"/>
              </a:p>
              <a:p>
                <a:pPr marL="1588" lvl="1" indent="-1588"/>
                <a:endParaRPr lang="en-US"/>
              </a:p>
              <a:p>
                <a:pPr marL="1588" lvl="1" indent="-1588"/>
                <a:r>
                  <a:rPr lang="vi-VN"/>
                  <a:t>Bài toán </a:t>
                </a:r>
                <a:r>
                  <a:rPr lang="en-US" err="1"/>
                  <a:t>trên</a:t>
                </a:r>
                <a:r>
                  <a:rPr lang="vi-VN"/>
                  <a:t> là </a:t>
                </a:r>
                <a:r>
                  <a:rPr lang="en-US"/>
                  <a:t>b</a:t>
                </a:r>
                <a:r>
                  <a:rPr lang="vi-VN"/>
                  <a:t>ài toán thuộc loại regression. </a:t>
                </a:r>
                <a:endParaRPr lang="en-US"/>
              </a:p>
              <a:p>
                <a:pPr marL="1588" lvl="1" indent="-1588"/>
                <a:endParaRPr lang="en-US"/>
              </a:p>
              <a:p>
                <a:pPr marL="1588" lvl="1" indent="-1588"/>
                <a:r>
                  <a:rPr lang="en-US"/>
                  <a:t>Do </a:t>
                </a:r>
                <a:r>
                  <a:rPr lang="en-US" err="1"/>
                  <a:t>đó</a:t>
                </a:r>
                <a:r>
                  <a:rPr lang="en-US"/>
                  <a:t>, b</a:t>
                </a:r>
                <a:r>
                  <a:rPr lang="vi-VN"/>
                  <a:t>ài toán đi tìm các hệ số tối ưu </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3</m:t>
                        </m:r>
                      </m:sub>
                    </m:sSub>
                    <m:r>
                      <a:rPr lang="en-US">
                        <a:latin typeface="Cambria Math" panose="02040503050406030204" pitchFamily="18" charset="0"/>
                      </a:rPr>
                      <m:t>} </m:t>
                    </m:r>
                  </m:oMath>
                </a14:m>
                <a:r>
                  <a:rPr lang="vi-VN"/>
                  <a:t>được gọi là bài toán Linear Regression</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47"/>
                </a:stretch>
              </a:blipFill>
            </p:spPr>
            <p:txBody>
              <a:bodyPr/>
              <a:lstStyle/>
              <a:p>
                <a:r>
                  <a:rPr lang="en-US">
                    <a:noFill/>
                  </a:rPr>
                  <a:t> </a:t>
                </a:r>
              </a:p>
            </p:txBody>
          </p:sp>
        </mc:Fallback>
      </mc:AlternateContent>
    </p:spTree>
    <p:extLst>
      <p:ext uri="{BB962C8B-B14F-4D97-AF65-F5344CB8AC3E}">
        <p14:creationId xmlns:p14="http://schemas.microsoft.com/office/powerpoint/2010/main" val="36761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Dạng</a:t>
            </a:r>
            <a:r>
              <a:rPr lang="en-US"/>
              <a:t> </a:t>
            </a:r>
            <a:r>
              <a:rPr lang="en-US" err="1"/>
              <a:t>của</a:t>
            </a:r>
            <a:r>
              <a:rPr lang="en-US"/>
              <a:t>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a:t>Vector </a:t>
                </a:r>
                <a:r>
                  <a:rPr lang="en-US" err="1"/>
                  <a:t>đặc</a:t>
                </a:r>
                <a:r>
                  <a:rPr lang="en-US"/>
                  <a:t> </a:t>
                </a:r>
                <a:r>
                  <a:rPr lang="en-US" err="1"/>
                  <a:t>trưng</a:t>
                </a:r>
                <a:r>
                  <a:rPr lang="en-US"/>
                  <a:t> x=</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e>
                        </m:eqArr>
                      </m:e>
                    </m:d>
                  </m:oMath>
                </a14:m>
                <a:r>
                  <a:rPr lang="en-US"/>
                  <a:t> </a:t>
                </a:r>
                <a:r>
                  <a:rPr lang="en-US" i="1">
                    <a:latin typeface="Cambria Math" panose="02040503050406030204" pitchFamily="18" charset="0"/>
                  </a:rPr>
                  <a:t>=&gt;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x</m:t>
                        </m:r>
                      </m:e>
                      <m:sup>
                        <m:r>
                          <m:rPr>
                            <m:sty m:val="p"/>
                          </m:rPr>
                          <a:rPr lang="en-US" b="0" i="0" smtClean="0">
                            <a:latin typeface="Cambria Math" panose="02040503050406030204" pitchFamily="18" charset="0"/>
                          </a:rPr>
                          <m:t>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e>
                    </m:d>
                  </m:oMath>
                </a14:m>
                <a:endParaRPr lang="en-US"/>
              </a:p>
              <a:p>
                <a:r>
                  <a:rPr lang="en-US"/>
                  <a:t>Vector  </a:t>
                </a:r>
                <a:r>
                  <a:rPr lang="en-US" err="1"/>
                  <a:t>trọng</a:t>
                </a:r>
                <a:r>
                  <a:rPr lang="en-US"/>
                  <a:t> </a:t>
                </a:r>
                <a:r>
                  <a:rPr lang="en-US" err="1"/>
                  <a:t>số</a:t>
                </a:r>
                <a:r>
                  <a:rPr lang="en-US"/>
                  <a:t>  (weight vector) w = </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3</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sub>
                            </m:sSub>
                          </m:e>
                        </m:eqArr>
                      </m:e>
                    </m:d>
                  </m:oMath>
                </a14:m>
                <a:endParaRPr lang="en-US"/>
              </a:p>
              <a:p>
                <a:r>
                  <a:rPr lang="en-US"/>
                  <a:t>H</a:t>
                </a:r>
                <a:r>
                  <a:rPr lang="vi-VN"/>
                  <a:t>àm số </a:t>
                </a:r>
                <a:r>
                  <a:rPr lang="en-US"/>
                  <a:t>f(x) </a:t>
                </a:r>
                <a:r>
                  <a:rPr lang="vi-VN"/>
                  <a:t>mô tả mối quan hệ giữa </a:t>
                </a:r>
                <a:r>
                  <a:rPr lang="en-US" err="1"/>
                  <a:t>các</a:t>
                </a:r>
                <a:r>
                  <a:rPr lang="vi-VN"/>
                  <a:t> đại lượng đầu vào: </a:t>
                </a:r>
                <a:endParaRPr lang="en-US" i="1">
                  <a:latin typeface="Cambria Math" panose="02040503050406030204" pitchFamily="18" charset="0"/>
                </a:endParaRPr>
              </a:p>
              <a:p>
                <a:pPr marL="1774825" indent="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m:rPr>
                              <m:sty m:val="p"/>
                            </m:rPr>
                            <a:rPr lang="en-US">
                              <a:latin typeface="Cambria Math" panose="02040503050406030204" pitchFamily="18" charset="0"/>
                            </a:rPr>
                            <m:t>x</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𝑚</m:t>
                          </m:r>
                        </m:sub>
                      </m:sSub>
                    </m:oMath>
                  </m:oMathPara>
                </a14:m>
                <a:endParaRPr lang="en-US" i="1">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m:rPr>
                              <m:sty m:val="p"/>
                            </m:rPr>
                            <a:rPr lang="en-US" i="0">
                              <a:latin typeface="Cambria Math" panose="02040503050406030204" pitchFamily="18" charset="0"/>
                              <a:ea typeface="Cambria Math" panose="02040503050406030204" pitchFamily="18" charset="0"/>
                            </a:rPr>
                            <m:t>y</m:t>
                          </m:r>
                        </m:e>
                      </m:acc>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f</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x</m:t>
                          </m:r>
                        </m:e>
                      </m:d>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x</m:t>
                          </m:r>
                        </m:e>
                        <m:sup>
                          <m:r>
                            <m:rPr>
                              <m:sty m:val="p"/>
                            </m:rPr>
                            <a:rPr lang="en-US" b="0" i="0" smtClean="0">
                              <a:latin typeface="Cambria Math" panose="02040503050406030204" pitchFamily="18" charset="0"/>
                              <a:ea typeface="Cambria Math" panose="02040503050406030204" pitchFamily="18" charset="0"/>
                            </a:rPr>
                            <m:t>T</m:t>
                          </m:r>
                        </m:sup>
                      </m:sSup>
                      <m:r>
                        <m:rPr>
                          <m:sty m:val="p"/>
                        </m:rPr>
                        <a:rPr lang="en-US" b="0" i="0" smtClean="0">
                          <a:latin typeface="Cambria Math" panose="02040503050406030204" pitchFamily="18" charset="0"/>
                          <a:ea typeface="Cambria Math" panose="02040503050406030204" pitchFamily="18" charset="0"/>
                        </a:rPr>
                        <m:t>w</m:t>
                      </m:r>
                    </m:oMath>
                  </m:oMathPara>
                </a14:m>
                <a:endParaRPr lang="en-US" b="0" i="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y</m:t>
                      </m:r>
                      <m:r>
                        <a:rPr lang="en-US" i="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m:rPr>
                              <m:sty m:val="p"/>
                            </m:rPr>
                            <a:rPr lang="en-US" i="0">
                              <a:latin typeface="Cambria Math" panose="02040503050406030204" pitchFamily="18" charset="0"/>
                              <a:ea typeface="Cambria Math" panose="02040503050406030204" pitchFamily="18" charset="0"/>
                            </a:rPr>
                            <m:t>y</m:t>
                          </m:r>
                        </m:e>
                      </m:acc>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x</m:t>
                          </m:r>
                        </m:e>
                        <m:sup>
                          <m:r>
                            <m:rPr>
                              <m:sty m:val="p"/>
                            </m:rPr>
                            <a:rPr lang="en-US" b="0" i="0" smtClean="0">
                              <a:latin typeface="Cambria Math" panose="02040503050406030204" pitchFamily="18" charset="0"/>
                              <a:ea typeface="Cambria Math" panose="02040503050406030204" pitchFamily="18" charset="0"/>
                            </a:rPr>
                            <m:t>T</m:t>
                          </m:r>
                        </m:sup>
                      </m:sSup>
                      <m:r>
                        <m:rPr>
                          <m:sty m:val="p"/>
                        </m:rPr>
                        <a:rPr lang="en-US" b="0" i="0" smtClean="0">
                          <a:latin typeface="Cambria Math" panose="02040503050406030204" pitchFamily="18" charset="0"/>
                          <a:ea typeface="Cambria Math" panose="02040503050406030204" pitchFamily="18" charset="0"/>
                        </a:rPr>
                        <m:t>w</m:t>
                      </m:r>
                    </m:oMath>
                  </m:oMathPara>
                </a14:m>
                <a:endParaRPr lang="en-US"/>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24" t="-3561"/>
                </a:stretch>
              </a:blipFill>
            </p:spPr>
            <p:txBody>
              <a:bodyPr/>
              <a:lstStyle/>
              <a:p>
                <a:r>
                  <a:rPr lang="en-US">
                    <a:noFill/>
                  </a:rPr>
                  <a:t> </a:t>
                </a:r>
              </a:p>
            </p:txBody>
          </p:sp>
        </mc:Fallback>
      </mc:AlternateContent>
    </p:spTree>
    <p:extLst>
      <p:ext uri="{BB962C8B-B14F-4D97-AF65-F5344CB8AC3E}">
        <p14:creationId xmlns:p14="http://schemas.microsoft.com/office/powerpoint/2010/main" val="366526342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1342</Words>
  <Application>Microsoft Office PowerPoint</Application>
  <PresentationFormat>Widescreen</PresentationFormat>
  <Paragraphs>203</Paragraphs>
  <Slides>19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Bahnschrift</vt:lpstr>
      <vt:lpstr>Bahnschrift Condensed</vt:lpstr>
      <vt:lpstr>Bahnschrift SemiLight Condensed</vt:lpstr>
      <vt:lpstr>Calibri</vt:lpstr>
      <vt:lpstr>Cambria Math</vt:lpstr>
      <vt:lpstr>Candara</vt:lpstr>
      <vt:lpstr>Tahoma</vt:lpstr>
      <vt:lpstr>Times New Roman</vt:lpstr>
      <vt:lpstr>Wingdings</vt:lpstr>
      <vt:lpstr>Default Design</vt:lpstr>
      <vt:lpstr>2_Office Theme</vt:lpstr>
      <vt:lpstr>PowerPoint Presentation</vt:lpstr>
      <vt:lpstr>Tài liệu tham khảo</vt:lpstr>
      <vt:lpstr>CSE: Faculty of Computer Science and Engineering        Thuyloi University</vt:lpstr>
      <vt:lpstr>Giới thiệu</vt:lpstr>
      <vt:lpstr>Giới thiệu</vt:lpstr>
      <vt:lpstr>Giới thiệu</vt:lpstr>
      <vt:lpstr>Giới thiệu</vt:lpstr>
      <vt:lpstr>Giới thiệu</vt:lpstr>
      <vt:lpstr>Dạng của Linear Regression</vt:lpstr>
      <vt:lpstr>Sai số dự đoán</vt:lpstr>
      <vt:lpstr>Hàm mất mát</vt:lpstr>
      <vt:lpstr>Hàm mất mát</vt:lpstr>
      <vt:lpstr>Nghiệm cho bài toán Linear Regression</vt:lpstr>
      <vt:lpstr>Nghiệm cho bài toán Linear Regression</vt:lpstr>
      <vt:lpstr>Bài toán</vt:lpstr>
      <vt:lpstr>Ví dụ</vt:lpstr>
      <vt:lpstr>Bài toán</vt:lpstr>
      <vt:lpstr>Bias trick</vt:lpstr>
      <vt:lpstr>Bias trick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Faculty of Computer Science and Engineering        Thuyloi University</dc:title>
  <dc:creator>Ngân</dc:creator>
  <cp:lastModifiedBy>Thắng Lê</cp:lastModifiedBy>
  <cp:revision>6</cp:revision>
  <dcterms:created xsi:type="dcterms:W3CDTF">2021-09-08T07:36:27Z</dcterms:created>
  <dcterms:modified xsi:type="dcterms:W3CDTF">2024-09-04T06:31:31Z</dcterms:modified>
</cp:coreProperties>
</file>