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5" r:id="rId3"/>
  </p:sldMasterIdLst>
  <p:notesMasterIdLst>
    <p:notesMasterId r:id="rId16"/>
  </p:notesMasterIdLst>
  <p:sldIdLst>
    <p:sldId id="605" r:id="rId4"/>
    <p:sldId id="783" r:id="rId5"/>
    <p:sldId id="264" r:id="rId6"/>
    <p:sldId id="281" r:id="rId7"/>
    <p:sldId id="289" r:id="rId8"/>
    <p:sldId id="290" r:id="rId9"/>
    <p:sldId id="291" r:id="rId10"/>
    <p:sldId id="292" r:id="rId11"/>
    <p:sldId id="299" r:id="rId12"/>
    <p:sldId id="300" r:id="rId13"/>
    <p:sldId id="301" r:id="rId14"/>
    <p:sldId id="30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10A9F5-295C-42A1-8B32-6B7CE711C911}" v="3" dt="2023-02-10T23:45:11.5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58"/>
      </p:cViewPr>
      <p:guideLst/>
    </p:cSldViewPr>
  </p:slideViewPr>
  <p:notesTextViewPr>
    <p:cViewPr>
      <p:scale>
        <a:sx n="1" d="1"/>
        <a:sy n="1" d="1"/>
      </p:scale>
      <p:origin x="0" y="0"/>
    </p:cViewPr>
  </p:notesTextViewPr>
  <p:sorterViewPr>
    <p:cViewPr>
      <p:scale>
        <a:sx n="100" d="100"/>
        <a:sy n="100" d="100"/>
      </p:scale>
      <p:origin x="0" y="-7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 Quang Chieu" userId="a9358b3e-0594-4c6f-ac73-e9417e9af823" providerId="ADAL" clId="{3110A9F5-295C-42A1-8B32-6B7CE711C911}"/>
    <pc:docChg chg="modSld">
      <pc:chgData name="Ta Quang Chieu" userId="a9358b3e-0594-4c6f-ac73-e9417e9af823" providerId="ADAL" clId="{3110A9F5-295C-42A1-8B32-6B7CE711C911}" dt="2023-02-10T23:45:11.569" v="1" actId="478"/>
      <pc:docMkLst>
        <pc:docMk/>
      </pc:docMkLst>
      <pc:sldChg chg="addSp delSp modSp">
        <pc:chgData name="Ta Quang Chieu" userId="a9358b3e-0594-4c6f-ac73-e9417e9af823" providerId="ADAL" clId="{3110A9F5-295C-42A1-8B32-6B7CE711C911}" dt="2023-02-10T23:45:11.569" v="1" actId="478"/>
        <pc:sldMkLst>
          <pc:docMk/>
          <pc:sldMk cId="1210078985" sldId="281"/>
        </pc:sldMkLst>
        <pc:spChg chg="del">
          <ac:chgData name="Ta Quang Chieu" userId="a9358b3e-0594-4c6f-ac73-e9417e9af823" providerId="ADAL" clId="{3110A9F5-295C-42A1-8B32-6B7CE711C911}" dt="2023-02-10T23:45:08.841" v="0" actId="478"/>
          <ac:spMkLst>
            <pc:docMk/>
            <pc:sldMk cId="1210078985" sldId="281"/>
            <ac:spMk id="3" creationId="{00000000-0000-0000-0000-000000000000}"/>
          </ac:spMkLst>
        </pc:spChg>
        <pc:spChg chg="add del mod">
          <ac:chgData name="Ta Quang Chieu" userId="a9358b3e-0594-4c6f-ac73-e9417e9af823" providerId="ADAL" clId="{3110A9F5-295C-42A1-8B32-6B7CE711C911}" dt="2023-02-10T23:45:11.569" v="1" actId="478"/>
          <ac:spMkLst>
            <pc:docMk/>
            <pc:sldMk cId="1210078985" sldId="281"/>
            <ac:spMk id="4" creationId="{E9E03BC9-4C37-3BA0-5276-E3CE21026A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04B1A-CC70-4C56-A6B1-F508ABC4D036}" type="datetimeFigureOut">
              <a:rPr lang="en-US" smtClean="0"/>
              <a:t>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60EAE-E51A-48CC-81D6-FF35606988C4}" type="slidenum">
              <a:rPr lang="en-US" smtClean="0"/>
              <a:t>‹#›</a:t>
            </a:fld>
            <a:endParaRPr lang="en-US"/>
          </a:p>
        </p:txBody>
      </p:sp>
    </p:spTree>
    <p:extLst>
      <p:ext uri="{BB962C8B-B14F-4D97-AF65-F5344CB8AC3E}">
        <p14:creationId xmlns:p14="http://schemas.microsoft.com/office/powerpoint/2010/main" val="819793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64DFD0-6FFB-4F9C-AA14-D04906E231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6708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92FDCE86-72A8-4541-A706-7AD9E4B3F426}" type="slidenum">
              <a:rPr lang="en-US" altLang="en-US"/>
              <a:pPr>
                <a:defRPr/>
              </a:pPr>
              <a:t>‹#›</a:t>
            </a:fld>
            <a:endParaRPr lang="en-US" altLang="en-US"/>
          </a:p>
        </p:txBody>
      </p:sp>
    </p:spTree>
    <p:extLst>
      <p:ext uri="{BB962C8B-B14F-4D97-AF65-F5344CB8AC3E}">
        <p14:creationId xmlns:p14="http://schemas.microsoft.com/office/powerpoint/2010/main" val="390964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C4E12CCC-7EE4-4984-B2D8-3DFEF3B50CE4}" type="slidenum">
              <a:rPr lang="en-US" altLang="en-US"/>
              <a:pPr>
                <a:defRPr/>
              </a:pPr>
              <a:t>‹#›</a:t>
            </a:fld>
            <a:endParaRPr lang="en-US" altLang="en-US"/>
          </a:p>
        </p:txBody>
      </p:sp>
    </p:spTree>
    <p:extLst>
      <p:ext uri="{BB962C8B-B14F-4D97-AF65-F5344CB8AC3E}">
        <p14:creationId xmlns:p14="http://schemas.microsoft.com/office/powerpoint/2010/main" val="359961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6617" y="212726"/>
            <a:ext cx="2599267" cy="59166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5" y="212726"/>
            <a:ext cx="7598833" cy="59166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199A8570-8712-45A5-AA56-F6F237E6DAB8}" type="slidenum">
              <a:rPr lang="en-US" altLang="en-US"/>
              <a:pPr>
                <a:defRPr/>
              </a:pPr>
              <a:t>‹#›</a:t>
            </a:fld>
            <a:endParaRPr lang="en-US" altLang="en-US"/>
          </a:p>
        </p:txBody>
      </p:sp>
    </p:spTree>
    <p:extLst>
      <p:ext uri="{BB962C8B-B14F-4D97-AF65-F5344CB8AC3E}">
        <p14:creationId xmlns:p14="http://schemas.microsoft.com/office/powerpoint/2010/main" val="3008609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endParaRPr lang="fr-F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fr-FR"/>
          </a:p>
        </p:txBody>
      </p:sp>
      <p:sp>
        <p:nvSpPr>
          <p:cNvPr id="7" name="Slide Number Placeholder 5">
            <a:extLst>
              <a:ext uri="{FF2B5EF4-FFF2-40B4-BE49-F238E27FC236}">
                <a16:creationId xmlns:a16="http://schemas.microsoft.com/office/drawing/2014/main" id="{18029187-7B94-4E8A-8893-E46C774D6FE5}"/>
              </a:ext>
            </a:extLst>
          </p:cNvPr>
          <p:cNvSpPr>
            <a:spLocks noGrp="1"/>
          </p:cNvSpPr>
          <p:nvPr>
            <p:ph type="sldNum" sz="quarter" idx="4"/>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dirty="0"/>
          </a:p>
        </p:txBody>
      </p:sp>
    </p:spTree>
    <p:extLst>
      <p:ext uri="{BB962C8B-B14F-4D97-AF65-F5344CB8AC3E}">
        <p14:creationId xmlns:p14="http://schemas.microsoft.com/office/powerpoint/2010/main" val="2317689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27562"/>
            <a:ext cx="10972800" cy="582038"/>
          </a:xfrm>
        </p:spPr>
        <p:txBody>
          <a:bodyPr/>
          <a:lstStyle>
            <a:lvl1pPr>
              <a:defRPr sz="18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8" name="Slide Number Placeholder 5">
            <a:extLst>
              <a:ext uri="{FF2B5EF4-FFF2-40B4-BE49-F238E27FC236}">
                <a16:creationId xmlns:a16="http://schemas.microsoft.com/office/drawing/2014/main" id="{D02C8C9F-CF6E-4144-A609-0D523EDF2C47}"/>
              </a:ext>
            </a:extLst>
          </p:cNvPr>
          <p:cNvSpPr>
            <a:spLocks noGrp="1"/>
          </p:cNvSpPr>
          <p:nvPr>
            <p:ph type="sldNum" sz="quarter" idx="4"/>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dirty="0"/>
          </a:p>
        </p:txBody>
      </p:sp>
    </p:spTree>
    <p:extLst>
      <p:ext uri="{BB962C8B-B14F-4D97-AF65-F5344CB8AC3E}">
        <p14:creationId xmlns:p14="http://schemas.microsoft.com/office/powerpoint/2010/main" val="2786608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3000" b="1" cap="all"/>
            </a:lvl1pPr>
          </a:lstStyle>
          <a:p>
            <a:r>
              <a:rPr lang="en-US"/>
              <a:t>Click to edit Master title style</a:t>
            </a:r>
            <a:endParaRPr lang="fr-F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Slide Number Placeholder 5">
            <a:extLst>
              <a:ext uri="{FF2B5EF4-FFF2-40B4-BE49-F238E27FC236}">
                <a16:creationId xmlns:a16="http://schemas.microsoft.com/office/drawing/2014/main" id="{ABB6BFAD-F678-4C9C-8F41-7A619DD75B9B}"/>
              </a:ext>
            </a:extLst>
          </p:cNvPr>
          <p:cNvSpPr>
            <a:spLocks noGrp="1"/>
          </p:cNvSpPr>
          <p:nvPr>
            <p:ph type="sldNum" sz="quarter" idx="4"/>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dirty="0"/>
          </a:p>
        </p:txBody>
      </p:sp>
    </p:spTree>
    <p:extLst>
      <p:ext uri="{BB962C8B-B14F-4D97-AF65-F5344CB8AC3E}">
        <p14:creationId xmlns:p14="http://schemas.microsoft.com/office/powerpoint/2010/main" val="106390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609600" y="1600206"/>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97600" y="1600206"/>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Slide Number Placeholder 5">
            <a:extLst>
              <a:ext uri="{FF2B5EF4-FFF2-40B4-BE49-F238E27FC236}">
                <a16:creationId xmlns:a16="http://schemas.microsoft.com/office/drawing/2014/main" id="{9AD2A1FD-1D03-4637-8815-DF191172A55A}"/>
              </a:ext>
            </a:extLst>
          </p:cNvPr>
          <p:cNvSpPr>
            <a:spLocks noGrp="1"/>
          </p:cNvSpPr>
          <p:nvPr>
            <p:ph type="sldNum" sz="quarter" idx="4"/>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dirty="0"/>
          </a:p>
        </p:txBody>
      </p:sp>
    </p:spTree>
    <p:extLst>
      <p:ext uri="{BB962C8B-B14F-4D97-AF65-F5344CB8AC3E}">
        <p14:creationId xmlns:p14="http://schemas.microsoft.com/office/powerpoint/2010/main" val="1150589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1" name="Slide Number Placeholder 5">
            <a:extLst>
              <a:ext uri="{FF2B5EF4-FFF2-40B4-BE49-F238E27FC236}">
                <a16:creationId xmlns:a16="http://schemas.microsoft.com/office/drawing/2014/main" id="{84D6FDFF-E4E6-481E-9026-A712693866C6}"/>
              </a:ext>
            </a:extLst>
          </p:cNvPr>
          <p:cNvSpPr>
            <a:spLocks noGrp="1"/>
          </p:cNvSpPr>
          <p:nvPr>
            <p:ph type="sldNum" sz="quarter" idx="12"/>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dirty="0"/>
          </a:p>
        </p:txBody>
      </p:sp>
    </p:spTree>
    <p:extLst>
      <p:ext uri="{BB962C8B-B14F-4D97-AF65-F5344CB8AC3E}">
        <p14:creationId xmlns:p14="http://schemas.microsoft.com/office/powerpoint/2010/main" val="2669858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7" name="Slide Number Placeholder 5">
            <a:extLst>
              <a:ext uri="{FF2B5EF4-FFF2-40B4-BE49-F238E27FC236}">
                <a16:creationId xmlns:a16="http://schemas.microsoft.com/office/drawing/2014/main" id="{7896D4FD-F0E4-4719-95EC-7F85B7817D54}"/>
              </a:ext>
            </a:extLst>
          </p:cNvPr>
          <p:cNvSpPr>
            <a:spLocks noGrp="1"/>
          </p:cNvSpPr>
          <p:nvPr>
            <p:ph type="sldNum" sz="quarter" idx="12"/>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dirty="0"/>
          </a:p>
        </p:txBody>
      </p:sp>
    </p:spTree>
    <p:extLst>
      <p:ext uri="{BB962C8B-B14F-4D97-AF65-F5344CB8AC3E}">
        <p14:creationId xmlns:p14="http://schemas.microsoft.com/office/powerpoint/2010/main" val="2791376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8D6FE67-4BE6-43AB-B73C-6EDEE0FE7FB7}"/>
              </a:ext>
            </a:extLst>
          </p:cNvPr>
          <p:cNvSpPr>
            <a:spLocks noGrp="1"/>
          </p:cNvSpPr>
          <p:nvPr>
            <p:ph type="sldNum" sz="quarter" idx="12"/>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dirty="0"/>
          </a:p>
        </p:txBody>
      </p:sp>
    </p:spTree>
    <p:extLst>
      <p:ext uri="{BB962C8B-B14F-4D97-AF65-F5344CB8AC3E}">
        <p14:creationId xmlns:p14="http://schemas.microsoft.com/office/powerpoint/2010/main" val="5963982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500" b="1"/>
            </a:lvl1pPr>
          </a:lstStyle>
          <a:p>
            <a:r>
              <a:rPr lang="en-US"/>
              <a:t>Click to edit Master title style</a:t>
            </a:r>
            <a:endParaRPr lang="fr-FR"/>
          </a:p>
        </p:txBody>
      </p:sp>
      <p:sp>
        <p:nvSpPr>
          <p:cNvPr id="3" name="Content Placeholder 2"/>
          <p:cNvSpPr>
            <a:spLocks noGrp="1"/>
          </p:cNvSpPr>
          <p:nvPr>
            <p:ph idx="1"/>
          </p:nvPr>
        </p:nvSpPr>
        <p:spPr>
          <a:xfrm>
            <a:off x="4766733" y="273057"/>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Slide Number Placeholder 5">
            <a:extLst>
              <a:ext uri="{FF2B5EF4-FFF2-40B4-BE49-F238E27FC236}">
                <a16:creationId xmlns:a16="http://schemas.microsoft.com/office/drawing/2014/main" id="{64F8ADFB-B613-4847-811B-E0A939B62FAA}"/>
              </a:ext>
            </a:extLst>
          </p:cNvPr>
          <p:cNvSpPr>
            <a:spLocks noGrp="1"/>
          </p:cNvSpPr>
          <p:nvPr>
            <p:ph type="sldNum" sz="quarter" idx="12"/>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dirty="0"/>
          </a:p>
        </p:txBody>
      </p:sp>
    </p:spTree>
    <p:extLst>
      <p:ext uri="{BB962C8B-B14F-4D97-AF65-F5344CB8AC3E}">
        <p14:creationId xmlns:p14="http://schemas.microsoft.com/office/powerpoint/2010/main" val="325285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accent2"/>
              </a:buClr>
              <a:buFont typeface="Wingdings" panose="05000000000000000000" pitchFamily="2" charset="2"/>
              <a:buChar char="§"/>
              <a:defRPr sz="2400"/>
            </a:lvl1pPr>
            <a:lvl2pPr marL="800100" indent="-342900">
              <a:buClr>
                <a:schemeClr val="accent2"/>
              </a:buClr>
              <a:buFont typeface="Wingdings" panose="05000000000000000000" pitchFamily="2" charset="2"/>
              <a:buChar char="§"/>
              <a:defRPr sz="2000"/>
            </a:lvl2pPr>
            <a:lvl3pPr marL="1200150" indent="-285750">
              <a:buClr>
                <a:schemeClr val="accent2"/>
              </a:buClr>
              <a:buFont typeface="Wingdings" panose="05000000000000000000" pitchFamily="2" charset="2"/>
              <a:buChar char="§"/>
              <a:defRPr sz="1800"/>
            </a:lvl3pPr>
            <a:lvl4pPr marL="1657350" indent="-285750">
              <a:buClr>
                <a:schemeClr val="accent2"/>
              </a:buClr>
              <a:buFont typeface="Wingdings" panose="05000000000000000000" pitchFamily="2" charset="2"/>
              <a:buChar char="§"/>
              <a:defRPr sz="1400"/>
            </a:lvl4pPr>
            <a:lvl5pPr>
              <a:buClr>
                <a:schemeClr val="accent2"/>
              </a:buClr>
              <a:buFont typeface="Wingdings" panose="05000000000000000000" pitchFamily="2" charset="2"/>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7DC432CE-D1BC-42AF-AF74-886F18A4D961}" type="slidenum">
              <a:rPr lang="en-US" altLang="en-US"/>
              <a:pPr>
                <a:defRPr/>
              </a:pPr>
              <a:t>‹#›</a:t>
            </a:fld>
            <a:endParaRPr lang="en-US" altLang="en-US"/>
          </a:p>
        </p:txBody>
      </p:sp>
    </p:spTree>
    <p:extLst>
      <p:ext uri="{BB962C8B-B14F-4D97-AF65-F5344CB8AC3E}">
        <p14:creationId xmlns:p14="http://schemas.microsoft.com/office/powerpoint/2010/main" val="21736378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endParaRPr lang="fr-F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fr-FR"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Slide Number Placeholder 5">
            <a:extLst>
              <a:ext uri="{FF2B5EF4-FFF2-40B4-BE49-F238E27FC236}">
                <a16:creationId xmlns:a16="http://schemas.microsoft.com/office/drawing/2014/main" id="{6AAEEB19-B780-4D3D-B6C4-EB10B4E2B824}"/>
              </a:ext>
            </a:extLst>
          </p:cNvPr>
          <p:cNvSpPr>
            <a:spLocks noGrp="1"/>
          </p:cNvSpPr>
          <p:nvPr>
            <p:ph type="sldNum" sz="quarter" idx="12"/>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dirty="0"/>
          </a:p>
        </p:txBody>
      </p:sp>
    </p:spTree>
    <p:extLst>
      <p:ext uri="{BB962C8B-B14F-4D97-AF65-F5344CB8AC3E}">
        <p14:creationId xmlns:p14="http://schemas.microsoft.com/office/powerpoint/2010/main" val="2446354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a:xfrm>
            <a:off x="609600" y="6356357"/>
            <a:ext cx="2844800" cy="365125"/>
          </a:xfrm>
          <a:prstGeom prst="rect">
            <a:avLst/>
          </a:prstGeom>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a:xfrm>
            <a:off x="4165600" y="6356357"/>
            <a:ext cx="3860800" cy="365125"/>
          </a:xfrm>
          <a:prstGeom prst="rect">
            <a:avLst/>
          </a:prstGeom>
        </p:spPr>
        <p:txBody>
          <a:bodyPr/>
          <a:lstStyle>
            <a:lvl1pPr>
              <a:defRPr/>
            </a:lvl1pPr>
          </a:lstStyle>
          <a:p>
            <a:pPr>
              <a:defRPr/>
            </a:pPr>
            <a:endParaRPr lang="en-US">
              <a:solidFill>
                <a:prstClr val="black">
                  <a:tint val="75000"/>
                </a:prstClr>
              </a:solidFill>
            </a:endParaRPr>
          </a:p>
        </p:txBody>
      </p:sp>
      <p:sp>
        <p:nvSpPr>
          <p:cNvPr id="7" name="Slide Number Placeholder 5">
            <a:extLst>
              <a:ext uri="{FF2B5EF4-FFF2-40B4-BE49-F238E27FC236}">
                <a16:creationId xmlns:a16="http://schemas.microsoft.com/office/drawing/2014/main" id="{C65D564A-D7DC-4F26-9D2A-EE17AA258DC4}"/>
              </a:ext>
            </a:extLst>
          </p:cNvPr>
          <p:cNvSpPr>
            <a:spLocks noGrp="1"/>
          </p:cNvSpPr>
          <p:nvPr>
            <p:ph type="sldNum" sz="quarter" idx="4"/>
          </p:nvPr>
        </p:nvSpPr>
        <p:spPr>
          <a:xfrm>
            <a:off x="11582400" y="6477007"/>
            <a:ext cx="609600" cy="381001"/>
          </a:xfrm>
          <a:prstGeom prst="rect">
            <a:avLst/>
          </a:prstGeom>
          <a:solidFill>
            <a:schemeClr val="bg1"/>
          </a:solidFill>
        </p:spPr>
        <p:txBody>
          <a:bodyPr vert="horz" lIns="91440" tIns="45720" rIns="91440" bIns="45720" rtlCol="0" anchor="ctr"/>
          <a:lstStyle>
            <a:lvl1pPr>
              <a:defRPr lang="en-US" sz="1400" i="0" smtClean="0">
                <a:solidFill>
                  <a:srgbClr val="C00000"/>
                </a:solidFill>
                <a:latin typeface="Candara" panose="020E0502030303020204" pitchFamily="34" charset="0"/>
              </a:defRPr>
            </a:lvl1pPr>
          </a:lstStyle>
          <a:p>
            <a:pPr algn="ctr"/>
            <a:fld id="{A4FFAA1D-E748-43DF-BC36-D39DD07E3BBB}" type="slidenum">
              <a:rPr lang="en-US" smtClean="0"/>
              <a:pPr algn="ctr"/>
              <a:t>‹#›</a:t>
            </a:fld>
            <a:endParaRPr lang="en-US" dirty="0"/>
          </a:p>
        </p:txBody>
      </p:sp>
    </p:spTree>
    <p:extLst>
      <p:ext uri="{BB962C8B-B14F-4D97-AF65-F5344CB8AC3E}">
        <p14:creationId xmlns:p14="http://schemas.microsoft.com/office/powerpoint/2010/main" val="3209124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a:xfrm>
            <a:off x="609600" y="6356357"/>
            <a:ext cx="2844800" cy="365125"/>
          </a:xfrm>
          <a:prstGeom prst="rect">
            <a:avLst/>
          </a:prstGeom>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a:xfrm>
            <a:off x="4165600" y="6356357"/>
            <a:ext cx="3860800" cy="365125"/>
          </a:xfrm>
          <a:prstGeom prst="rect">
            <a:avLst/>
          </a:prstGeom>
        </p:spPr>
        <p:txBody>
          <a:bodyPr/>
          <a:lstStyle>
            <a:lvl1pPr>
              <a:defRPr/>
            </a:lvl1pPr>
          </a:lstStyle>
          <a:p>
            <a:pPr>
              <a:defRPr/>
            </a:pPr>
            <a:endParaRPr lang="en-US">
              <a:solidFill>
                <a:prstClr val="black">
                  <a:tint val="75000"/>
                </a:prstClr>
              </a:solidFill>
            </a:endParaRPr>
          </a:p>
        </p:txBody>
      </p:sp>
      <p:sp>
        <p:nvSpPr>
          <p:cNvPr id="7" name="Slide Number Placeholder 5">
            <a:extLst>
              <a:ext uri="{FF2B5EF4-FFF2-40B4-BE49-F238E27FC236}">
                <a16:creationId xmlns:a16="http://schemas.microsoft.com/office/drawing/2014/main" id="{E87D19B4-DC37-4DE0-9F4F-01383CBE1D11}"/>
              </a:ext>
            </a:extLst>
          </p:cNvPr>
          <p:cNvSpPr>
            <a:spLocks noGrp="1"/>
          </p:cNvSpPr>
          <p:nvPr>
            <p:ph type="sldNum" sz="quarter" idx="4"/>
          </p:nvPr>
        </p:nvSpPr>
        <p:spPr>
          <a:xfrm>
            <a:off x="11582400" y="6477007"/>
            <a:ext cx="609600" cy="381001"/>
          </a:xfrm>
          <a:prstGeom prst="rect">
            <a:avLst/>
          </a:prstGeom>
          <a:solidFill>
            <a:schemeClr val="bg1"/>
          </a:solidFill>
        </p:spPr>
        <p:txBody>
          <a:bodyPr vert="horz" lIns="91440" tIns="45720" rIns="91440" bIns="45720" rtlCol="0" anchor="ctr"/>
          <a:lstStyle>
            <a:lvl1pPr>
              <a:defRPr lang="en-US" sz="1400" i="0" smtClean="0">
                <a:solidFill>
                  <a:srgbClr val="C00000"/>
                </a:solidFill>
                <a:latin typeface="Candara" panose="020E0502030303020204" pitchFamily="34" charset="0"/>
              </a:defRPr>
            </a:lvl1pPr>
          </a:lstStyle>
          <a:p>
            <a:pPr algn="ctr"/>
            <a:fld id="{A4FFAA1D-E748-43DF-BC36-D39DD07E3BBB}" type="slidenum">
              <a:rPr lang="en-US" smtClean="0"/>
              <a:pPr algn="ctr"/>
              <a:t>‹#›</a:t>
            </a:fld>
            <a:endParaRPr lang="en-US" dirty="0"/>
          </a:p>
        </p:txBody>
      </p:sp>
    </p:spTree>
    <p:extLst>
      <p:ext uri="{BB962C8B-B14F-4D97-AF65-F5344CB8AC3E}">
        <p14:creationId xmlns:p14="http://schemas.microsoft.com/office/powerpoint/2010/main" val="293498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3"/>
          <p:cNvSpPr>
            <a:spLocks noGrp="1"/>
          </p:cNvSpPr>
          <p:nvPr>
            <p:ph type="dt" sz="half" idx="10"/>
          </p:nvPr>
        </p:nvSpPr>
        <p:spPr>
          <a:xfrm>
            <a:off x="609600" y="6356357"/>
            <a:ext cx="2844800" cy="365125"/>
          </a:xfrm>
          <a:prstGeom prst="rect">
            <a:avLst/>
          </a:prstGeom>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a:xfrm>
            <a:off x="4165600" y="6356357"/>
            <a:ext cx="3860800" cy="365125"/>
          </a:xfrm>
          <a:prstGeom prst="rect">
            <a:avLst/>
          </a:prstGeom>
        </p:spPr>
        <p:txBody>
          <a:bodyPr/>
          <a:lstStyle>
            <a:lvl1pPr>
              <a:defRPr/>
            </a:lvl1pPr>
          </a:lstStyle>
          <a:p>
            <a:pPr>
              <a:defRPr/>
            </a:pP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FC6DF517-DEF3-4A21-93C1-E52A7F346D97}"/>
              </a:ext>
            </a:extLst>
          </p:cNvPr>
          <p:cNvSpPr>
            <a:spLocks noGrp="1"/>
          </p:cNvSpPr>
          <p:nvPr>
            <p:ph type="sldNum" sz="quarter" idx="4"/>
          </p:nvPr>
        </p:nvSpPr>
        <p:spPr>
          <a:xfrm>
            <a:off x="11582400" y="6477007"/>
            <a:ext cx="609600" cy="381001"/>
          </a:xfrm>
          <a:prstGeom prst="rect">
            <a:avLst/>
          </a:prstGeom>
          <a:solidFill>
            <a:schemeClr val="bg1"/>
          </a:solidFill>
        </p:spPr>
        <p:txBody>
          <a:bodyPr vert="horz" lIns="91440" tIns="45720" rIns="91440" bIns="45720" rtlCol="0" anchor="ctr"/>
          <a:lstStyle>
            <a:lvl1pPr>
              <a:defRPr lang="en-US" sz="1400" i="0" smtClean="0">
                <a:solidFill>
                  <a:srgbClr val="C00000"/>
                </a:solidFill>
                <a:latin typeface="Candara" panose="020E0502030303020204" pitchFamily="34" charset="0"/>
              </a:defRPr>
            </a:lvl1pPr>
          </a:lstStyle>
          <a:p>
            <a:pPr algn="ctr"/>
            <a:fld id="{A4FFAA1D-E748-43DF-BC36-D39DD07E3BBB}" type="slidenum">
              <a:rPr lang="en-US" smtClean="0"/>
              <a:pPr algn="ctr"/>
              <a:t>‹#›</a:t>
            </a:fld>
            <a:endParaRPr lang="en-US" dirty="0"/>
          </a:p>
        </p:txBody>
      </p:sp>
    </p:spTree>
    <p:extLst>
      <p:ext uri="{BB962C8B-B14F-4D97-AF65-F5344CB8AC3E}">
        <p14:creationId xmlns:p14="http://schemas.microsoft.com/office/powerpoint/2010/main" val="3494059200"/>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92FDCE86-72A8-4541-A706-7AD9E4B3F426}" type="slidenum">
              <a:rPr lang="en-US" altLang="en-US"/>
              <a:pPr>
                <a:defRPr/>
              </a:pPr>
              <a:t>‹#›</a:t>
            </a:fld>
            <a:endParaRPr lang="en-US" altLang="en-US"/>
          </a:p>
        </p:txBody>
      </p:sp>
    </p:spTree>
    <p:extLst>
      <p:ext uri="{BB962C8B-B14F-4D97-AF65-F5344CB8AC3E}">
        <p14:creationId xmlns:p14="http://schemas.microsoft.com/office/powerpoint/2010/main" val="20508400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4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7DC432CE-D1BC-42AF-AF74-886F18A4D961}" type="slidenum">
              <a:rPr lang="en-US" altLang="en-US"/>
              <a:pPr>
                <a:defRPr/>
              </a:pPr>
              <a:t>‹#›</a:t>
            </a:fld>
            <a:endParaRPr lang="en-US" altLang="en-US"/>
          </a:p>
        </p:txBody>
      </p:sp>
    </p:spTree>
    <p:extLst>
      <p:ext uri="{BB962C8B-B14F-4D97-AF65-F5344CB8AC3E}">
        <p14:creationId xmlns:p14="http://schemas.microsoft.com/office/powerpoint/2010/main" val="40995683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1AABC09D-CFBF-468E-B5BE-C66C8E949DEB}" type="slidenum">
              <a:rPr lang="en-US" altLang="en-US"/>
              <a:pPr>
                <a:defRPr/>
              </a:pPr>
              <a:t>‹#›</a:t>
            </a:fld>
            <a:endParaRPr lang="en-US" altLang="en-US"/>
          </a:p>
        </p:txBody>
      </p:sp>
    </p:spTree>
    <p:extLst>
      <p:ext uri="{BB962C8B-B14F-4D97-AF65-F5344CB8AC3E}">
        <p14:creationId xmlns:p14="http://schemas.microsoft.com/office/powerpoint/2010/main" val="18155441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7788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1" y="2017713"/>
            <a:ext cx="5077884"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5391BFEB-E303-441B-ACFD-B2E79281377A}" type="slidenum">
              <a:rPr lang="en-US" altLang="en-US"/>
              <a:pPr>
                <a:defRPr/>
              </a:pPr>
              <a:t>‹#›</a:t>
            </a:fld>
            <a:endParaRPr lang="en-US" altLang="en-US"/>
          </a:p>
        </p:txBody>
      </p:sp>
    </p:spTree>
    <p:extLst>
      <p:ext uri="{BB962C8B-B14F-4D97-AF65-F5344CB8AC3E}">
        <p14:creationId xmlns:p14="http://schemas.microsoft.com/office/powerpoint/2010/main" val="35747828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idx="10"/>
          </p:nvPr>
        </p:nvSpPr>
        <p:spPr>
          <a:ln/>
        </p:spPr>
        <p:txBody>
          <a:bodyPr/>
          <a:lstStyle>
            <a:lvl1pPr>
              <a:defRPr/>
            </a:lvl1pPr>
          </a:lstStyle>
          <a:p>
            <a:pPr>
              <a:defRPr/>
            </a:pPr>
            <a:endParaRPr lang="en-US" altLang="en-US"/>
          </a:p>
        </p:txBody>
      </p:sp>
      <p:sp>
        <p:nvSpPr>
          <p:cNvPr id="8" name="Rectangle 11"/>
          <p:cNvSpPr>
            <a:spLocks noGrp="1" noChangeArrowheads="1"/>
          </p:cNvSpPr>
          <p:nvPr>
            <p:ph type="ftr" idx="11"/>
          </p:nvPr>
        </p:nvSpPr>
        <p:spPr>
          <a:ln/>
        </p:spPr>
        <p:txBody>
          <a:bodyPr/>
          <a:lstStyle>
            <a:lvl1pPr>
              <a:defRPr/>
            </a:lvl1pPr>
          </a:lstStyle>
          <a:p>
            <a:pPr>
              <a:defRPr/>
            </a:pPr>
            <a:endParaRPr lang="en-US" altLang="en-US"/>
          </a:p>
        </p:txBody>
      </p:sp>
      <p:sp>
        <p:nvSpPr>
          <p:cNvPr id="9" name="Rectangle 12"/>
          <p:cNvSpPr>
            <a:spLocks noGrp="1" noChangeArrowheads="1"/>
          </p:cNvSpPr>
          <p:nvPr>
            <p:ph type="sldNum" idx="12"/>
          </p:nvPr>
        </p:nvSpPr>
        <p:spPr>
          <a:ln/>
        </p:spPr>
        <p:txBody>
          <a:bodyPr/>
          <a:lstStyle>
            <a:lvl1pPr>
              <a:defRPr/>
            </a:lvl1pPr>
          </a:lstStyle>
          <a:p>
            <a:pPr>
              <a:defRPr/>
            </a:pPr>
            <a:fld id="{8C301D96-8C61-4CAB-B3A7-799D17AED8E9}" type="slidenum">
              <a:rPr lang="en-US" altLang="en-US"/>
              <a:pPr>
                <a:defRPr/>
              </a:pPr>
              <a:t>‹#›</a:t>
            </a:fld>
            <a:endParaRPr lang="en-US" altLang="en-US"/>
          </a:p>
        </p:txBody>
      </p:sp>
    </p:spTree>
    <p:extLst>
      <p:ext uri="{BB962C8B-B14F-4D97-AF65-F5344CB8AC3E}">
        <p14:creationId xmlns:p14="http://schemas.microsoft.com/office/powerpoint/2010/main" val="17457527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idx="10"/>
          </p:nvPr>
        </p:nvSpPr>
        <p:spPr>
          <a:ln/>
        </p:spPr>
        <p:txBody>
          <a:bodyPr/>
          <a:lstStyle>
            <a:lvl1pPr>
              <a:defRPr/>
            </a:lvl1pPr>
          </a:lstStyle>
          <a:p>
            <a:pPr>
              <a:defRPr/>
            </a:pPr>
            <a:endParaRPr lang="en-US" altLang="en-US"/>
          </a:p>
        </p:txBody>
      </p:sp>
      <p:sp>
        <p:nvSpPr>
          <p:cNvPr id="4" name="Rectangle 11"/>
          <p:cNvSpPr>
            <a:spLocks noGrp="1" noChangeArrowheads="1"/>
          </p:cNvSpPr>
          <p:nvPr>
            <p:ph type="ftr" idx="11"/>
          </p:nvPr>
        </p:nvSpPr>
        <p:spPr>
          <a:ln/>
        </p:spPr>
        <p:txBody>
          <a:bodyPr/>
          <a:lstStyle>
            <a:lvl1pPr>
              <a:defRPr/>
            </a:lvl1pPr>
          </a:lstStyle>
          <a:p>
            <a:pPr>
              <a:defRPr/>
            </a:pPr>
            <a:endParaRPr lang="en-US" altLang="en-US"/>
          </a:p>
        </p:txBody>
      </p:sp>
      <p:sp>
        <p:nvSpPr>
          <p:cNvPr id="5" name="Rectangle 12"/>
          <p:cNvSpPr>
            <a:spLocks noGrp="1" noChangeArrowheads="1"/>
          </p:cNvSpPr>
          <p:nvPr>
            <p:ph type="sldNum" idx="12"/>
          </p:nvPr>
        </p:nvSpPr>
        <p:spPr>
          <a:ln/>
        </p:spPr>
        <p:txBody>
          <a:bodyPr/>
          <a:lstStyle>
            <a:lvl1pPr>
              <a:defRPr/>
            </a:lvl1pPr>
          </a:lstStyle>
          <a:p>
            <a:pPr>
              <a:defRPr/>
            </a:pPr>
            <a:fld id="{BDD1BDCC-247F-4D76-ADA1-F4275F7E224E}" type="slidenum">
              <a:rPr lang="en-US" altLang="en-US"/>
              <a:pPr>
                <a:defRPr/>
              </a:pPr>
              <a:t>‹#›</a:t>
            </a:fld>
            <a:endParaRPr lang="en-US" altLang="en-US"/>
          </a:p>
        </p:txBody>
      </p:sp>
    </p:spTree>
    <p:extLst>
      <p:ext uri="{BB962C8B-B14F-4D97-AF65-F5344CB8AC3E}">
        <p14:creationId xmlns:p14="http://schemas.microsoft.com/office/powerpoint/2010/main" val="74371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1AABC09D-CFBF-468E-B5BE-C66C8E949DEB}" type="slidenum">
              <a:rPr lang="en-US" altLang="en-US"/>
              <a:pPr>
                <a:defRPr/>
              </a:pPr>
              <a:t>‹#›</a:t>
            </a:fld>
            <a:endParaRPr lang="en-US" altLang="en-US"/>
          </a:p>
        </p:txBody>
      </p:sp>
    </p:spTree>
    <p:extLst>
      <p:ext uri="{BB962C8B-B14F-4D97-AF65-F5344CB8AC3E}">
        <p14:creationId xmlns:p14="http://schemas.microsoft.com/office/powerpoint/2010/main" val="1688535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idx="10"/>
          </p:nvPr>
        </p:nvSpPr>
        <p:spPr>
          <a:ln/>
        </p:spPr>
        <p:txBody>
          <a:bodyPr/>
          <a:lstStyle>
            <a:lvl1pPr>
              <a:defRPr/>
            </a:lvl1pPr>
          </a:lstStyle>
          <a:p>
            <a:pPr>
              <a:defRPr/>
            </a:pPr>
            <a:endParaRPr lang="en-US" altLang="en-US"/>
          </a:p>
        </p:txBody>
      </p:sp>
      <p:sp>
        <p:nvSpPr>
          <p:cNvPr id="3" name="Rectangle 11"/>
          <p:cNvSpPr>
            <a:spLocks noGrp="1" noChangeArrowheads="1"/>
          </p:cNvSpPr>
          <p:nvPr>
            <p:ph type="ftr" idx="11"/>
          </p:nvPr>
        </p:nvSpPr>
        <p:spPr>
          <a:ln/>
        </p:spPr>
        <p:txBody>
          <a:bodyPr/>
          <a:lstStyle>
            <a:lvl1pPr>
              <a:defRPr/>
            </a:lvl1pPr>
          </a:lstStyle>
          <a:p>
            <a:pPr>
              <a:defRPr/>
            </a:pPr>
            <a:endParaRPr lang="en-US" altLang="en-US"/>
          </a:p>
        </p:txBody>
      </p:sp>
      <p:sp>
        <p:nvSpPr>
          <p:cNvPr id="4" name="Rectangle 12"/>
          <p:cNvSpPr>
            <a:spLocks noGrp="1" noChangeArrowheads="1"/>
          </p:cNvSpPr>
          <p:nvPr>
            <p:ph type="sldNum" idx="12"/>
          </p:nvPr>
        </p:nvSpPr>
        <p:spPr>
          <a:ln/>
        </p:spPr>
        <p:txBody>
          <a:bodyPr/>
          <a:lstStyle>
            <a:lvl1pPr>
              <a:defRPr/>
            </a:lvl1pPr>
          </a:lstStyle>
          <a:p>
            <a:pPr>
              <a:defRPr/>
            </a:pPr>
            <a:fld id="{B244A92F-8096-4595-A0A9-8190187D4D3A}" type="slidenum">
              <a:rPr lang="en-US" altLang="en-US"/>
              <a:pPr>
                <a:defRPr/>
              </a:pPr>
              <a:t>‹#›</a:t>
            </a:fld>
            <a:endParaRPr lang="en-US" altLang="en-US"/>
          </a:p>
        </p:txBody>
      </p:sp>
    </p:spTree>
    <p:extLst>
      <p:ext uri="{BB962C8B-B14F-4D97-AF65-F5344CB8AC3E}">
        <p14:creationId xmlns:p14="http://schemas.microsoft.com/office/powerpoint/2010/main" val="41650089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8C7FA8A9-E9F6-4312-9E96-E10DD92429C2}" type="slidenum">
              <a:rPr lang="en-US" altLang="en-US"/>
              <a:pPr>
                <a:defRPr/>
              </a:pPr>
              <a:t>‹#›</a:t>
            </a:fld>
            <a:endParaRPr lang="en-US" altLang="en-US"/>
          </a:p>
        </p:txBody>
      </p:sp>
    </p:spTree>
    <p:extLst>
      <p:ext uri="{BB962C8B-B14F-4D97-AF65-F5344CB8AC3E}">
        <p14:creationId xmlns:p14="http://schemas.microsoft.com/office/powerpoint/2010/main" val="2320265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0AAA34A9-EAF1-4EB6-845A-7925DCADC122}" type="slidenum">
              <a:rPr lang="en-US" altLang="en-US"/>
              <a:pPr>
                <a:defRPr/>
              </a:pPr>
              <a:t>‹#›</a:t>
            </a:fld>
            <a:endParaRPr lang="en-US" altLang="en-US"/>
          </a:p>
        </p:txBody>
      </p:sp>
    </p:spTree>
    <p:extLst>
      <p:ext uri="{BB962C8B-B14F-4D97-AF65-F5344CB8AC3E}">
        <p14:creationId xmlns:p14="http://schemas.microsoft.com/office/powerpoint/2010/main" val="36704675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C4E12CCC-7EE4-4984-B2D8-3DFEF3B50CE4}" type="slidenum">
              <a:rPr lang="en-US" altLang="en-US"/>
              <a:pPr>
                <a:defRPr/>
              </a:pPr>
              <a:t>‹#›</a:t>
            </a:fld>
            <a:endParaRPr lang="en-US" altLang="en-US"/>
          </a:p>
        </p:txBody>
      </p:sp>
    </p:spTree>
    <p:extLst>
      <p:ext uri="{BB962C8B-B14F-4D97-AF65-F5344CB8AC3E}">
        <p14:creationId xmlns:p14="http://schemas.microsoft.com/office/powerpoint/2010/main" val="26069394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6617" y="212726"/>
            <a:ext cx="2599267" cy="59166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5" y="212726"/>
            <a:ext cx="7598833" cy="59166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199A8570-8712-45A5-AA56-F6F237E6DAB8}" type="slidenum">
              <a:rPr lang="en-US" altLang="en-US"/>
              <a:pPr>
                <a:defRPr/>
              </a:pPr>
              <a:t>‹#›</a:t>
            </a:fld>
            <a:endParaRPr lang="en-US" altLang="en-US"/>
          </a:p>
        </p:txBody>
      </p:sp>
    </p:spTree>
    <p:extLst>
      <p:ext uri="{BB962C8B-B14F-4D97-AF65-F5344CB8AC3E}">
        <p14:creationId xmlns:p14="http://schemas.microsoft.com/office/powerpoint/2010/main" val="147119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7788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1" y="2017713"/>
            <a:ext cx="5077884"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5391BFEB-E303-441B-ACFD-B2E79281377A}" type="slidenum">
              <a:rPr lang="en-US" altLang="en-US"/>
              <a:pPr>
                <a:defRPr/>
              </a:pPr>
              <a:t>‹#›</a:t>
            </a:fld>
            <a:endParaRPr lang="en-US" altLang="en-US"/>
          </a:p>
        </p:txBody>
      </p:sp>
    </p:spTree>
    <p:extLst>
      <p:ext uri="{BB962C8B-B14F-4D97-AF65-F5344CB8AC3E}">
        <p14:creationId xmlns:p14="http://schemas.microsoft.com/office/powerpoint/2010/main" val="390074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idx="10"/>
          </p:nvPr>
        </p:nvSpPr>
        <p:spPr>
          <a:ln/>
        </p:spPr>
        <p:txBody>
          <a:bodyPr/>
          <a:lstStyle>
            <a:lvl1pPr>
              <a:defRPr/>
            </a:lvl1pPr>
          </a:lstStyle>
          <a:p>
            <a:pPr>
              <a:defRPr/>
            </a:pPr>
            <a:endParaRPr lang="en-US" altLang="en-US"/>
          </a:p>
        </p:txBody>
      </p:sp>
      <p:sp>
        <p:nvSpPr>
          <p:cNvPr id="8" name="Rectangle 11"/>
          <p:cNvSpPr>
            <a:spLocks noGrp="1" noChangeArrowheads="1"/>
          </p:cNvSpPr>
          <p:nvPr>
            <p:ph type="ftr" idx="11"/>
          </p:nvPr>
        </p:nvSpPr>
        <p:spPr>
          <a:ln/>
        </p:spPr>
        <p:txBody>
          <a:bodyPr/>
          <a:lstStyle>
            <a:lvl1pPr>
              <a:defRPr/>
            </a:lvl1pPr>
          </a:lstStyle>
          <a:p>
            <a:pPr>
              <a:defRPr/>
            </a:pPr>
            <a:endParaRPr lang="en-US" altLang="en-US"/>
          </a:p>
        </p:txBody>
      </p:sp>
      <p:sp>
        <p:nvSpPr>
          <p:cNvPr id="9" name="Rectangle 12"/>
          <p:cNvSpPr>
            <a:spLocks noGrp="1" noChangeArrowheads="1"/>
          </p:cNvSpPr>
          <p:nvPr>
            <p:ph type="sldNum" idx="12"/>
          </p:nvPr>
        </p:nvSpPr>
        <p:spPr>
          <a:ln/>
        </p:spPr>
        <p:txBody>
          <a:bodyPr/>
          <a:lstStyle>
            <a:lvl1pPr>
              <a:defRPr/>
            </a:lvl1pPr>
          </a:lstStyle>
          <a:p>
            <a:pPr>
              <a:defRPr/>
            </a:pPr>
            <a:fld id="{8C301D96-8C61-4CAB-B3A7-799D17AED8E9}" type="slidenum">
              <a:rPr lang="en-US" altLang="en-US"/>
              <a:pPr>
                <a:defRPr/>
              </a:pPr>
              <a:t>‹#›</a:t>
            </a:fld>
            <a:endParaRPr lang="en-US" altLang="en-US"/>
          </a:p>
        </p:txBody>
      </p:sp>
    </p:spTree>
    <p:extLst>
      <p:ext uri="{BB962C8B-B14F-4D97-AF65-F5344CB8AC3E}">
        <p14:creationId xmlns:p14="http://schemas.microsoft.com/office/powerpoint/2010/main" val="359906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idx="10"/>
          </p:nvPr>
        </p:nvSpPr>
        <p:spPr>
          <a:ln/>
        </p:spPr>
        <p:txBody>
          <a:bodyPr/>
          <a:lstStyle>
            <a:lvl1pPr>
              <a:defRPr/>
            </a:lvl1pPr>
          </a:lstStyle>
          <a:p>
            <a:pPr>
              <a:defRPr/>
            </a:pPr>
            <a:endParaRPr lang="en-US" altLang="en-US"/>
          </a:p>
        </p:txBody>
      </p:sp>
      <p:sp>
        <p:nvSpPr>
          <p:cNvPr id="4" name="Rectangle 11"/>
          <p:cNvSpPr>
            <a:spLocks noGrp="1" noChangeArrowheads="1"/>
          </p:cNvSpPr>
          <p:nvPr>
            <p:ph type="ftr" idx="11"/>
          </p:nvPr>
        </p:nvSpPr>
        <p:spPr>
          <a:ln/>
        </p:spPr>
        <p:txBody>
          <a:bodyPr/>
          <a:lstStyle>
            <a:lvl1pPr>
              <a:defRPr/>
            </a:lvl1pPr>
          </a:lstStyle>
          <a:p>
            <a:pPr>
              <a:defRPr/>
            </a:pPr>
            <a:endParaRPr lang="en-US" altLang="en-US"/>
          </a:p>
        </p:txBody>
      </p:sp>
      <p:sp>
        <p:nvSpPr>
          <p:cNvPr id="5" name="Rectangle 12"/>
          <p:cNvSpPr>
            <a:spLocks noGrp="1" noChangeArrowheads="1"/>
          </p:cNvSpPr>
          <p:nvPr>
            <p:ph type="sldNum" idx="12"/>
          </p:nvPr>
        </p:nvSpPr>
        <p:spPr>
          <a:ln/>
        </p:spPr>
        <p:txBody>
          <a:bodyPr/>
          <a:lstStyle>
            <a:lvl1pPr>
              <a:defRPr/>
            </a:lvl1pPr>
          </a:lstStyle>
          <a:p>
            <a:pPr>
              <a:defRPr/>
            </a:pPr>
            <a:fld id="{BDD1BDCC-247F-4D76-ADA1-F4275F7E224E}" type="slidenum">
              <a:rPr lang="en-US" altLang="en-US"/>
              <a:pPr>
                <a:defRPr/>
              </a:pPr>
              <a:t>‹#›</a:t>
            </a:fld>
            <a:endParaRPr lang="en-US" altLang="en-US"/>
          </a:p>
        </p:txBody>
      </p:sp>
    </p:spTree>
    <p:extLst>
      <p:ext uri="{BB962C8B-B14F-4D97-AF65-F5344CB8AC3E}">
        <p14:creationId xmlns:p14="http://schemas.microsoft.com/office/powerpoint/2010/main" val="341245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idx="10"/>
          </p:nvPr>
        </p:nvSpPr>
        <p:spPr>
          <a:ln/>
        </p:spPr>
        <p:txBody>
          <a:bodyPr/>
          <a:lstStyle>
            <a:lvl1pPr>
              <a:defRPr/>
            </a:lvl1pPr>
          </a:lstStyle>
          <a:p>
            <a:pPr>
              <a:defRPr/>
            </a:pPr>
            <a:endParaRPr lang="en-US" altLang="en-US"/>
          </a:p>
        </p:txBody>
      </p:sp>
      <p:sp>
        <p:nvSpPr>
          <p:cNvPr id="3" name="Rectangle 11"/>
          <p:cNvSpPr>
            <a:spLocks noGrp="1" noChangeArrowheads="1"/>
          </p:cNvSpPr>
          <p:nvPr>
            <p:ph type="ftr" idx="11"/>
          </p:nvPr>
        </p:nvSpPr>
        <p:spPr>
          <a:ln/>
        </p:spPr>
        <p:txBody>
          <a:bodyPr/>
          <a:lstStyle>
            <a:lvl1pPr>
              <a:defRPr/>
            </a:lvl1pPr>
          </a:lstStyle>
          <a:p>
            <a:pPr>
              <a:defRPr/>
            </a:pPr>
            <a:endParaRPr lang="en-US" altLang="en-US"/>
          </a:p>
        </p:txBody>
      </p:sp>
      <p:sp>
        <p:nvSpPr>
          <p:cNvPr id="4" name="Rectangle 12"/>
          <p:cNvSpPr>
            <a:spLocks noGrp="1" noChangeArrowheads="1"/>
          </p:cNvSpPr>
          <p:nvPr>
            <p:ph type="sldNum" idx="12"/>
          </p:nvPr>
        </p:nvSpPr>
        <p:spPr>
          <a:ln/>
        </p:spPr>
        <p:txBody>
          <a:bodyPr/>
          <a:lstStyle>
            <a:lvl1pPr>
              <a:defRPr/>
            </a:lvl1pPr>
          </a:lstStyle>
          <a:p>
            <a:pPr>
              <a:defRPr/>
            </a:pPr>
            <a:fld id="{B244A92F-8096-4595-A0A9-8190187D4D3A}" type="slidenum">
              <a:rPr lang="en-US" altLang="en-US"/>
              <a:pPr>
                <a:defRPr/>
              </a:pPr>
              <a:t>‹#›</a:t>
            </a:fld>
            <a:endParaRPr lang="en-US" altLang="en-US"/>
          </a:p>
        </p:txBody>
      </p:sp>
    </p:spTree>
    <p:extLst>
      <p:ext uri="{BB962C8B-B14F-4D97-AF65-F5344CB8AC3E}">
        <p14:creationId xmlns:p14="http://schemas.microsoft.com/office/powerpoint/2010/main" val="265519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8C7FA8A9-E9F6-4312-9E96-E10DD92429C2}" type="slidenum">
              <a:rPr lang="en-US" altLang="en-US"/>
              <a:pPr>
                <a:defRPr/>
              </a:pPr>
              <a:t>‹#›</a:t>
            </a:fld>
            <a:endParaRPr lang="en-US" altLang="en-US"/>
          </a:p>
        </p:txBody>
      </p:sp>
    </p:spTree>
    <p:extLst>
      <p:ext uri="{BB962C8B-B14F-4D97-AF65-F5344CB8AC3E}">
        <p14:creationId xmlns:p14="http://schemas.microsoft.com/office/powerpoint/2010/main" val="112266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0AAA34A9-EAF1-4EB6-845A-7925DCADC122}" type="slidenum">
              <a:rPr lang="en-US" altLang="en-US"/>
              <a:pPr>
                <a:defRPr/>
              </a:pPr>
              <a:t>‹#›</a:t>
            </a:fld>
            <a:endParaRPr lang="en-US" altLang="en-US"/>
          </a:p>
        </p:txBody>
      </p:sp>
    </p:spTree>
    <p:extLst>
      <p:ext uri="{BB962C8B-B14F-4D97-AF65-F5344CB8AC3E}">
        <p14:creationId xmlns:p14="http://schemas.microsoft.com/office/powerpoint/2010/main" val="247866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556684" y="1098551"/>
            <a:ext cx="584200" cy="474663"/>
          </a:xfrm>
          <a:prstGeom prst="rect">
            <a:avLst/>
          </a:prstGeom>
          <a:solidFill>
            <a:srgbClr val="FFCF0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7" name="Rectangle 2"/>
          <p:cNvSpPr>
            <a:spLocks noChangeArrowheads="1"/>
          </p:cNvSpPr>
          <p:nvPr/>
        </p:nvSpPr>
        <p:spPr bwMode="auto">
          <a:xfrm>
            <a:off x="1066801" y="1098551"/>
            <a:ext cx="438151" cy="474663"/>
          </a:xfrm>
          <a:prstGeom prst="rect">
            <a:avLst/>
          </a:prstGeom>
          <a:gradFill rotWithShape="0">
            <a:gsLst>
              <a:gs pos="0">
                <a:srgbClr val="FFFFFF"/>
              </a:gs>
              <a:gs pos="100000">
                <a:srgbClr val="FFCF01"/>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8" name="Rectangle 3"/>
          <p:cNvSpPr>
            <a:spLocks noChangeArrowheads="1"/>
          </p:cNvSpPr>
          <p:nvPr/>
        </p:nvSpPr>
        <p:spPr bwMode="auto">
          <a:xfrm>
            <a:off x="721785" y="1520826"/>
            <a:ext cx="563033" cy="474663"/>
          </a:xfrm>
          <a:prstGeom prst="rect">
            <a:avLst/>
          </a:prstGeom>
          <a:solidFill>
            <a:srgbClr val="3333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9" name="Rectangle 4"/>
          <p:cNvSpPr>
            <a:spLocks noChangeArrowheads="1"/>
          </p:cNvSpPr>
          <p:nvPr/>
        </p:nvSpPr>
        <p:spPr bwMode="auto">
          <a:xfrm>
            <a:off x="1214967" y="1520826"/>
            <a:ext cx="491067" cy="474663"/>
          </a:xfrm>
          <a:prstGeom prst="rect">
            <a:avLst/>
          </a:prstGeom>
          <a:gradFill rotWithShape="0">
            <a:gsLst>
              <a:gs pos="0">
                <a:srgbClr val="FFFFFF"/>
              </a:gs>
              <a:gs pos="100000">
                <a:srgbClr val="3333CC"/>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0" name="Rectangle 5"/>
          <p:cNvSpPr>
            <a:spLocks noChangeArrowheads="1"/>
          </p:cNvSpPr>
          <p:nvPr/>
        </p:nvSpPr>
        <p:spPr bwMode="auto">
          <a:xfrm>
            <a:off x="169333" y="1447801"/>
            <a:ext cx="747184" cy="422275"/>
          </a:xfrm>
          <a:prstGeom prst="rect">
            <a:avLst/>
          </a:prstGeom>
          <a:gradFill rotWithShape="0">
            <a:gsLst>
              <a:gs pos="0">
                <a:srgbClr val="FFFFFF"/>
              </a:gs>
              <a:gs pos="100000">
                <a:srgbClr val="FF0000"/>
              </a:gs>
            </a:gsLst>
            <a:lin ang="81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1" name="Rectangle 6"/>
          <p:cNvSpPr>
            <a:spLocks noChangeArrowheads="1"/>
          </p:cNvSpPr>
          <p:nvPr/>
        </p:nvSpPr>
        <p:spPr bwMode="auto">
          <a:xfrm>
            <a:off x="1016000" y="990601"/>
            <a:ext cx="42333" cy="1052513"/>
          </a:xfrm>
          <a:prstGeom prst="rect">
            <a:avLst/>
          </a:prstGeom>
          <a:solidFill>
            <a:srgbClr val="1C1C1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2" name="Rectangle 7"/>
          <p:cNvSpPr>
            <a:spLocks noChangeArrowheads="1"/>
          </p:cNvSpPr>
          <p:nvPr/>
        </p:nvSpPr>
        <p:spPr bwMode="auto">
          <a:xfrm>
            <a:off x="590551" y="1781175"/>
            <a:ext cx="10968567" cy="31750"/>
          </a:xfrm>
          <a:prstGeom prst="rect">
            <a:avLst/>
          </a:prstGeom>
          <a:gradFill rotWithShape="0">
            <a:gsLst>
              <a:gs pos="0">
                <a:srgbClr val="FFFFFF"/>
              </a:gs>
              <a:gs pos="100000">
                <a:srgbClr val="1C1C1C"/>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3" name="Rectangle 8"/>
          <p:cNvSpPr>
            <a:spLocks noGrp="1" noChangeArrowheads="1"/>
          </p:cNvSpPr>
          <p:nvPr>
            <p:ph type="title"/>
          </p:nvPr>
        </p:nvSpPr>
        <p:spPr bwMode="auto">
          <a:xfrm>
            <a:off x="1534584" y="212726"/>
            <a:ext cx="10386483"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1034" name="Rectangle 9"/>
          <p:cNvSpPr>
            <a:spLocks noGrp="1" noChangeArrowheads="1"/>
          </p:cNvSpPr>
          <p:nvPr>
            <p:ph type="body" idx="1"/>
          </p:nvPr>
        </p:nvSpPr>
        <p:spPr bwMode="auto">
          <a:xfrm>
            <a:off x="1576918" y="2017713"/>
            <a:ext cx="10358967"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10"/>
          <p:cNvSpPr>
            <a:spLocks noGrp="1" noChangeArrowheads="1"/>
          </p:cNvSpPr>
          <p:nvPr>
            <p:ph type="dt"/>
          </p:nvPr>
        </p:nvSpPr>
        <p:spPr bwMode="auto">
          <a:xfrm>
            <a:off x="1549401" y="6243639"/>
            <a:ext cx="25357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en-US" altLang="en-US"/>
          </a:p>
        </p:txBody>
      </p:sp>
      <p:sp>
        <p:nvSpPr>
          <p:cNvPr id="1035" name="Rectangle 11"/>
          <p:cNvSpPr>
            <a:spLocks noGrp="1" noChangeArrowheads="1"/>
          </p:cNvSpPr>
          <p:nvPr>
            <p:ph type="ftr"/>
          </p:nvPr>
        </p:nvSpPr>
        <p:spPr bwMode="auto">
          <a:xfrm>
            <a:off x="4876800" y="6243639"/>
            <a:ext cx="38565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en-US" altLang="en-US"/>
          </a:p>
        </p:txBody>
      </p:sp>
      <p:sp>
        <p:nvSpPr>
          <p:cNvPr id="1036" name="Rectangle 12"/>
          <p:cNvSpPr>
            <a:spLocks noGrp="1" noChangeArrowheads="1"/>
          </p:cNvSpPr>
          <p:nvPr>
            <p:ph type="sldNum"/>
          </p:nvPr>
        </p:nvSpPr>
        <p:spPr bwMode="auto">
          <a:xfrm>
            <a:off x="9389534" y="6243639"/>
            <a:ext cx="25357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fld id="{874FCCD3-8671-4A3B-854C-A930012B25B9}" type="slidenum">
              <a:rPr lang="en-US" altLang="en-US"/>
              <a:pPr>
                <a:defRPr/>
              </a:pPr>
              <a:t>‹#›</a:t>
            </a:fld>
            <a:endParaRPr lang="en-US" altLang="en-US"/>
          </a:p>
        </p:txBody>
      </p:sp>
    </p:spTree>
    <p:extLst>
      <p:ext uri="{BB962C8B-B14F-4D97-AF65-F5344CB8AC3E}">
        <p14:creationId xmlns:p14="http://schemas.microsoft.com/office/powerpoint/2010/main" val="2091561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98AEE0C-73F4-46BE-ACC5-7F7E65B5FAE7}"/>
              </a:ext>
            </a:extLst>
          </p:cNvPr>
          <p:cNvSpPr/>
          <p:nvPr userDrawn="1"/>
        </p:nvSpPr>
        <p:spPr>
          <a:xfrm>
            <a:off x="0" y="6492875"/>
            <a:ext cx="12192000" cy="371384"/>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026" name="Title Placeholder 1"/>
          <p:cNvSpPr>
            <a:spLocks noGrp="1"/>
          </p:cNvSpPr>
          <p:nvPr>
            <p:ph type="title"/>
          </p:nvPr>
        </p:nvSpPr>
        <p:spPr bwMode="auto">
          <a:xfrm>
            <a:off x="609600" y="892266"/>
            <a:ext cx="109728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fr-FR"/>
          </a:p>
        </p:txBody>
      </p:sp>
      <p:sp>
        <p:nvSpPr>
          <p:cNvPr id="1027" name="Text Placeholder 2"/>
          <p:cNvSpPr>
            <a:spLocks noGrp="1"/>
          </p:cNvSpPr>
          <p:nvPr>
            <p:ph type="body" idx="1"/>
          </p:nvPr>
        </p:nvSpPr>
        <p:spPr bwMode="auto">
          <a:xfrm>
            <a:off x="2080556" y="2208868"/>
            <a:ext cx="8030888" cy="288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7" name="TextBox 6"/>
          <p:cNvSpPr txBox="1"/>
          <p:nvPr userDrawn="1"/>
        </p:nvSpPr>
        <p:spPr>
          <a:xfrm>
            <a:off x="0" y="6524678"/>
            <a:ext cx="4267200" cy="307777"/>
          </a:xfrm>
          <a:prstGeom prst="rect">
            <a:avLst/>
          </a:prstGeom>
          <a:noFill/>
        </p:spPr>
        <p:txBody>
          <a:bodyPr wrap="square" rtlCol="0">
            <a:spAutoFit/>
          </a:bodyPr>
          <a:lstStyle/>
          <a:p>
            <a:pPr algn="r" fontAlgn="base">
              <a:spcBef>
                <a:spcPct val="0"/>
              </a:spcBef>
              <a:spcAft>
                <a:spcPct val="0"/>
              </a:spcAft>
            </a:pPr>
            <a:r>
              <a:rPr lang="en-US" sz="1400" dirty="0" err="1">
                <a:solidFill>
                  <a:schemeClr val="bg1"/>
                </a:solidFill>
                <a:latin typeface="Bahnschrift Condensed" panose="020B0502040204020203" pitchFamily="34" charset="0"/>
                <a:ea typeface="Cambria" panose="02040503050406030204" pitchFamily="18" charset="0"/>
                <a:cs typeface="Biome" panose="020B0503030204020804" pitchFamily="34" charset="0"/>
              </a:rPr>
              <a:t>Tạ</a:t>
            </a:r>
            <a:r>
              <a:rPr lang="en-US" sz="1400" dirty="0">
                <a:solidFill>
                  <a:schemeClr val="bg1"/>
                </a:solidFill>
                <a:latin typeface="Bahnschrift Condensed" panose="020B0502040204020203" pitchFamily="34" charset="0"/>
                <a:ea typeface="Cambria" panose="02040503050406030204" pitchFamily="18" charset="0"/>
                <a:cs typeface="Biome" panose="020B0503030204020804" pitchFamily="34" charset="0"/>
              </a:rPr>
              <a:t> Quang </a:t>
            </a:r>
            <a:r>
              <a:rPr lang="en-US" sz="1400" dirty="0" err="1">
                <a:solidFill>
                  <a:schemeClr val="bg1"/>
                </a:solidFill>
                <a:latin typeface="Bahnschrift Condensed" panose="020B0502040204020203" pitchFamily="34" charset="0"/>
                <a:ea typeface="Cambria" panose="02040503050406030204" pitchFamily="18" charset="0"/>
                <a:cs typeface="Biome" panose="020B0503030204020804" pitchFamily="34" charset="0"/>
              </a:rPr>
              <a:t>Chiểu</a:t>
            </a:r>
            <a:r>
              <a:rPr lang="en-US" sz="1400" dirty="0">
                <a:solidFill>
                  <a:schemeClr val="bg1"/>
                </a:solidFill>
                <a:latin typeface="Bahnschrift Condensed" panose="020B0502040204020203" pitchFamily="34" charset="0"/>
                <a:ea typeface="Cambria" panose="02040503050406030204" pitchFamily="18" charset="0"/>
                <a:cs typeface="Biome" panose="020B0503030204020804" pitchFamily="34" charset="0"/>
              </a:rPr>
              <a:t> - [E]: quangchieu.ta@tlu.edu.vn – [M]: 0913 522 275</a:t>
            </a:r>
          </a:p>
        </p:txBody>
      </p:sp>
      <p:sp>
        <p:nvSpPr>
          <p:cNvPr id="2" name="Rectangle 1">
            <a:extLst>
              <a:ext uri="{FF2B5EF4-FFF2-40B4-BE49-F238E27FC236}">
                <a16:creationId xmlns:a16="http://schemas.microsoft.com/office/drawing/2014/main" id="{5D1363FC-7550-4052-9661-4B1A99C90FE4}"/>
              </a:ext>
            </a:extLst>
          </p:cNvPr>
          <p:cNvSpPr/>
          <p:nvPr userDrawn="1"/>
        </p:nvSpPr>
        <p:spPr>
          <a:xfrm>
            <a:off x="0" y="0"/>
            <a:ext cx="12192000" cy="6096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2054" name="Picture 6">
            <a:extLst>
              <a:ext uri="{FF2B5EF4-FFF2-40B4-BE49-F238E27FC236}">
                <a16:creationId xmlns:a16="http://schemas.microsoft.com/office/drawing/2014/main" id="{CABF50F0-7AD7-4084-88A3-5B8B11C7EAD7}"/>
              </a:ext>
            </a:extLst>
          </p:cNvPr>
          <p:cNvPicPr>
            <a:picLocks noChangeAspect="1" noChangeArrowheads="1"/>
          </p:cNvPicPr>
          <p:nvPr userDrawn="1"/>
        </p:nvPicPr>
        <p:blipFill rotWithShape="1">
          <a:blip r:embed="rId14" cstate="print">
            <a:extLst>
              <a:ext uri="{28A0092B-C50C-407E-A947-70E740481C1C}">
                <a14:useLocalDpi xmlns:a14="http://schemas.microsoft.com/office/drawing/2010/main" val="0"/>
              </a:ext>
            </a:extLst>
          </a:blip>
          <a:srcRect l="10517" t="16505" r="13075" b="18889"/>
          <a:stretch/>
        </p:blipFill>
        <p:spPr bwMode="auto">
          <a:xfrm>
            <a:off x="5" y="7"/>
            <a:ext cx="914395" cy="609599"/>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a:extLst>
              <a:ext uri="{FF2B5EF4-FFF2-40B4-BE49-F238E27FC236}">
                <a16:creationId xmlns:a16="http://schemas.microsoft.com/office/drawing/2014/main" id="{E4C59352-E028-4127-B328-33A49C024057}"/>
              </a:ext>
            </a:extLst>
          </p:cNvPr>
          <p:cNvSpPr>
            <a:spLocks noGrp="1"/>
          </p:cNvSpPr>
          <p:nvPr>
            <p:ph type="sldNum" sz="quarter" idx="4"/>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dirty="0"/>
          </a:p>
        </p:txBody>
      </p:sp>
      <p:sp>
        <p:nvSpPr>
          <p:cNvPr id="3" name="TextBox 2">
            <a:extLst>
              <a:ext uri="{FF2B5EF4-FFF2-40B4-BE49-F238E27FC236}">
                <a16:creationId xmlns:a16="http://schemas.microsoft.com/office/drawing/2014/main" id="{3FDD734C-BF2B-F41D-3C94-81FD7925FDB0}"/>
              </a:ext>
            </a:extLst>
          </p:cNvPr>
          <p:cNvSpPr txBox="1"/>
          <p:nvPr userDrawn="1"/>
        </p:nvSpPr>
        <p:spPr>
          <a:xfrm>
            <a:off x="5190712" y="6515472"/>
            <a:ext cx="6391688" cy="342528"/>
          </a:xfrm>
          <a:prstGeom prst="rect">
            <a:avLst/>
          </a:prstGeom>
          <a:noFill/>
        </p:spPr>
        <p:txBody>
          <a:bodyPr wrap="square">
            <a:spAutoFit/>
          </a:bodyPr>
          <a:lstStyle/>
          <a:p>
            <a:pPr algn="r">
              <a:defRPr/>
            </a:pPr>
            <a:r>
              <a:rPr lang="en-GB" sz="1600" i="0" dirty="0">
                <a:solidFill>
                  <a:schemeClr val="bg1"/>
                </a:solidFill>
                <a:effectLst/>
                <a:latin typeface="Bahnschrift SemiLight Condensed" panose="020B0502040204020203" pitchFamily="34" charset="0"/>
              </a:rPr>
              <a:t>“</a:t>
            </a:r>
            <a:r>
              <a:rPr lang="en-GB" sz="1600" i="0" dirty="0" err="1">
                <a:solidFill>
                  <a:schemeClr val="bg1"/>
                </a:solidFill>
                <a:effectLst/>
                <a:latin typeface="Bahnschrift SemiLight Condensed" panose="020B0502040204020203" pitchFamily="34" charset="0"/>
              </a:rPr>
              <a:t>Điều</a:t>
            </a:r>
            <a:r>
              <a:rPr lang="en-GB" sz="1600" i="0" dirty="0">
                <a:solidFill>
                  <a:schemeClr val="bg1"/>
                </a:solidFill>
                <a:effectLst/>
                <a:latin typeface="Bahnschrift SemiLight Condensed" panose="020B0502040204020203" pitchFamily="34" charset="0"/>
              </a:rPr>
              <a:t> quan </a:t>
            </a:r>
            <a:r>
              <a:rPr lang="en-GB" sz="1600" i="0" dirty="0" err="1">
                <a:solidFill>
                  <a:schemeClr val="bg1"/>
                </a:solidFill>
                <a:effectLst/>
                <a:latin typeface="Bahnschrift SemiLight Condensed" panose="020B0502040204020203" pitchFamily="34" charset="0"/>
              </a:rPr>
              <a:t>trọng</a:t>
            </a:r>
            <a:r>
              <a:rPr lang="en-GB" sz="1600" i="0" dirty="0">
                <a:solidFill>
                  <a:schemeClr val="bg1"/>
                </a:solidFill>
                <a:effectLst/>
                <a:latin typeface="Bahnschrift SemiLight Condensed" panose="020B0502040204020203" pitchFamily="34" charset="0"/>
              </a:rPr>
              <a:t> </a:t>
            </a:r>
            <a:r>
              <a:rPr lang="en-GB" sz="1600" i="0" dirty="0" err="1">
                <a:solidFill>
                  <a:schemeClr val="bg1"/>
                </a:solidFill>
                <a:effectLst/>
                <a:latin typeface="Bahnschrift SemiLight Condensed" panose="020B0502040204020203" pitchFamily="34" charset="0"/>
              </a:rPr>
              <a:t>là</a:t>
            </a:r>
            <a:r>
              <a:rPr lang="en-GB" sz="1600" i="0" dirty="0">
                <a:solidFill>
                  <a:schemeClr val="bg1"/>
                </a:solidFill>
                <a:effectLst/>
                <a:latin typeface="Bahnschrift SemiLight Condensed" panose="020B0502040204020203" pitchFamily="34" charset="0"/>
              </a:rPr>
              <a:t> </a:t>
            </a:r>
            <a:r>
              <a:rPr lang="en-GB" sz="1600" i="0" dirty="0" err="1">
                <a:solidFill>
                  <a:schemeClr val="bg1"/>
                </a:solidFill>
                <a:effectLst/>
                <a:latin typeface="Bahnschrift SemiLight Condensed" panose="020B0502040204020203" pitchFamily="34" charset="0"/>
              </a:rPr>
              <a:t>không</a:t>
            </a:r>
            <a:r>
              <a:rPr lang="en-GB" sz="1600" i="0" dirty="0">
                <a:solidFill>
                  <a:schemeClr val="bg1"/>
                </a:solidFill>
                <a:effectLst/>
                <a:latin typeface="Bahnschrift SemiLight Condensed" panose="020B0502040204020203" pitchFamily="34" charset="0"/>
              </a:rPr>
              <a:t> </a:t>
            </a:r>
            <a:r>
              <a:rPr lang="en-GB" sz="1600" i="0" dirty="0" err="1">
                <a:solidFill>
                  <a:schemeClr val="bg1"/>
                </a:solidFill>
                <a:effectLst/>
                <a:latin typeface="Bahnschrift SemiLight Condensed" panose="020B0502040204020203" pitchFamily="34" charset="0"/>
              </a:rPr>
              <a:t>ngừng</a:t>
            </a:r>
            <a:r>
              <a:rPr lang="en-GB" sz="1600" i="0" dirty="0">
                <a:solidFill>
                  <a:schemeClr val="bg1"/>
                </a:solidFill>
                <a:effectLst/>
                <a:latin typeface="Bahnschrift SemiLight Condensed" panose="020B0502040204020203" pitchFamily="34" charset="0"/>
              </a:rPr>
              <a:t> </a:t>
            </a:r>
            <a:r>
              <a:rPr lang="en-GB" sz="1600" i="0" dirty="0" err="1">
                <a:solidFill>
                  <a:schemeClr val="bg1"/>
                </a:solidFill>
                <a:effectLst/>
                <a:latin typeface="Bahnschrift SemiLight Condensed" panose="020B0502040204020203" pitchFamily="34" charset="0"/>
              </a:rPr>
              <a:t>đặt</a:t>
            </a:r>
            <a:r>
              <a:rPr lang="en-GB" sz="1600" i="0" dirty="0">
                <a:solidFill>
                  <a:schemeClr val="bg1"/>
                </a:solidFill>
                <a:effectLst/>
                <a:latin typeface="Bahnschrift SemiLight Condensed" panose="020B0502040204020203" pitchFamily="34" charset="0"/>
              </a:rPr>
              <a:t> </a:t>
            </a:r>
            <a:r>
              <a:rPr lang="en-GB" sz="1600" i="0" dirty="0" err="1">
                <a:solidFill>
                  <a:schemeClr val="bg1"/>
                </a:solidFill>
                <a:effectLst/>
                <a:latin typeface="Bahnschrift SemiLight Condensed" panose="020B0502040204020203" pitchFamily="34" charset="0"/>
              </a:rPr>
              <a:t>câu</a:t>
            </a:r>
            <a:r>
              <a:rPr lang="en-GB" sz="1600" i="0" dirty="0">
                <a:solidFill>
                  <a:schemeClr val="bg1"/>
                </a:solidFill>
                <a:effectLst/>
                <a:latin typeface="Bahnschrift SemiLight Condensed" panose="020B0502040204020203" pitchFamily="34" charset="0"/>
              </a:rPr>
              <a:t> </a:t>
            </a:r>
            <a:r>
              <a:rPr lang="en-GB" sz="1600" i="0" dirty="0" err="1">
                <a:solidFill>
                  <a:schemeClr val="bg1"/>
                </a:solidFill>
                <a:effectLst/>
                <a:latin typeface="Bahnschrift SemiLight Condensed" panose="020B0502040204020203" pitchFamily="34" charset="0"/>
              </a:rPr>
              <a:t>hỏi</a:t>
            </a:r>
            <a:r>
              <a:rPr lang="en-GB" sz="1600" i="0" dirty="0">
                <a:solidFill>
                  <a:schemeClr val="bg1"/>
                </a:solidFill>
                <a:effectLst/>
                <a:latin typeface="Bahnschrift SemiLight Condensed" panose="020B0502040204020203" pitchFamily="34" charset="0"/>
              </a:rPr>
              <a:t>. </a:t>
            </a:r>
            <a:r>
              <a:rPr lang="en-GB" sz="1600" i="0" dirty="0" err="1">
                <a:solidFill>
                  <a:schemeClr val="bg1"/>
                </a:solidFill>
                <a:effectLst/>
                <a:latin typeface="Bahnschrift SemiLight Condensed" panose="020B0502040204020203" pitchFamily="34" charset="0"/>
              </a:rPr>
              <a:t>Đó</a:t>
            </a:r>
            <a:r>
              <a:rPr lang="en-GB" sz="1600" i="0" dirty="0">
                <a:solidFill>
                  <a:schemeClr val="bg1"/>
                </a:solidFill>
                <a:effectLst/>
                <a:latin typeface="Bahnschrift SemiLight Condensed" panose="020B0502040204020203" pitchFamily="34" charset="0"/>
              </a:rPr>
              <a:t> </a:t>
            </a:r>
            <a:r>
              <a:rPr lang="en-GB" sz="1600" i="0" dirty="0" err="1">
                <a:solidFill>
                  <a:schemeClr val="bg1"/>
                </a:solidFill>
                <a:effectLst/>
                <a:latin typeface="Bahnschrift SemiLight Condensed" panose="020B0502040204020203" pitchFamily="34" charset="0"/>
              </a:rPr>
              <a:t>là</a:t>
            </a:r>
            <a:r>
              <a:rPr lang="en-GB" sz="1600" i="0" dirty="0">
                <a:solidFill>
                  <a:schemeClr val="bg1"/>
                </a:solidFill>
                <a:effectLst/>
                <a:latin typeface="Bahnschrift SemiLight Condensed" panose="020B0502040204020203" pitchFamily="34" charset="0"/>
              </a:rPr>
              <a:t> </a:t>
            </a:r>
            <a:r>
              <a:rPr lang="en-GB" sz="1600" i="0" dirty="0" err="1">
                <a:solidFill>
                  <a:schemeClr val="bg1"/>
                </a:solidFill>
                <a:effectLst/>
                <a:latin typeface="Bahnschrift SemiLight Condensed" panose="020B0502040204020203" pitchFamily="34" charset="0"/>
              </a:rPr>
              <a:t>lý</a:t>
            </a:r>
            <a:r>
              <a:rPr lang="en-GB" sz="1600" i="0" dirty="0">
                <a:solidFill>
                  <a:schemeClr val="bg1"/>
                </a:solidFill>
                <a:effectLst/>
                <a:latin typeface="Bahnschrift SemiLight Condensed" panose="020B0502040204020203" pitchFamily="34" charset="0"/>
              </a:rPr>
              <a:t> do </a:t>
            </a:r>
            <a:r>
              <a:rPr lang="en-GB" sz="1600" i="0" dirty="0" err="1">
                <a:solidFill>
                  <a:schemeClr val="bg1"/>
                </a:solidFill>
                <a:effectLst/>
                <a:latin typeface="Bahnschrift SemiLight Condensed" panose="020B0502040204020203" pitchFamily="34" charset="0"/>
              </a:rPr>
              <a:t>tồn</a:t>
            </a:r>
            <a:r>
              <a:rPr lang="en-GB" sz="1600" i="0" dirty="0">
                <a:solidFill>
                  <a:schemeClr val="bg1"/>
                </a:solidFill>
                <a:effectLst/>
                <a:latin typeface="Bahnschrift SemiLight Condensed" panose="020B0502040204020203" pitchFamily="34" charset="0"/>
              </a:rPr>
              <a:t> </a:t>
            </a:r>
            <a:r>
              <a:rPr lang="en-GB" sz="1600" i="0" dirty="0" err="1">
                <a:solidFill>
                  <a:schemeClr val="bg1"/>
                </a:solidFill>
                <a:effectLst/>
                <a:latin typeface="Bahnschrift SemiLight Condensed" panose="020B0502040204020203" pitchFamily="34" charset="0"/>
              </a:rPr>
              <a:t>tại</a:t>
            </a:r>
            <a:r>
              <a:rPr lang="en-GB" sz="1600" i="0" dirty="0">
                <a:solidFill>
                  <a:schemeClr val="bg1"/>
                </a:solidFill>
                <a:effectLst/>
                <a:latin typeface="Bahnschrift SemiLight Condensed" panose="020B0502040204020203" pitchFamily="34" charset="0"/>
              </a:rPr>
              <a:t> </a:t>
            </a:r>
            <a:r>
              <a:rPr lang="en-GB" sz="1600" i="0" dirty="0" err="1">
                <a:solidFill>
                  <a:schemeClr val="bg1"/>
                </a:solidFill>
                <a:effectLst/>
                <a:latin typeface="Bahnschrift SemiLight Condensed" panose="020B0502040204020203" pitchFamily="34" charset="0"/>
              </a:rPr>
              <a:t>của</a:t>
            </a:r>
            <a:r>
              <a:rPr lang="en-GB" sz="1600" i="0" dirty="0">
                <a:solidFill>
                  <a:schemeClr val="bg1"/>
                </a:solidFill>
                <a:effectLst/>
                <a:latin typeface="Bahnschrift SemiLight Condensed" panose="020B0502040204020203" pitchFamily="34" charset="0"/>
              </a:rPr>
              <a:t> </a:t>
            </a:r>
            <a:r>
              <a:rPr lang="en-GB" sz="1600" dirty="0" err="1">
                <a:solidFill>
                  <a:schemeClr val="bg1"/>
                </a:solidFill>
                <a:latin typeface="Bahnschrift SemiLight Condensed" panose="020B0502040204020203" pitchFamily="34" charset="0"/>
              </a:rPr>
              <a:t>trí</a:t>
            </a:r>
            <a:r>
              <a:rPr lang="en-GB" sz="1600" dirty="0">
                <a:solidFill>
                  <a:schemeClr val="bg1"/>
                </a:solidFill>
                <a:latin typeface="Bahnschrift SemiLight Condensed" panose="020B0502040204020203" pitchFamily="34" charset="0"/>
              </a:rPr>
              <a:t> </a:t>
            </a:r>
            <a:r>
              <a:rPr lang="en-GB" sz="1600" dirty="0" err="1">
                <a:solidFill>
                  <a:schemeClr val="bg1"/>
                </a:solidFill>
                <a:latin typeface="Bahnschrift SemiLight Condensed" panose="020B0502040204020203" pitchFamily="34" charset="0"/>
              </a:rPr>
              <a:t>tò</a:t>
            </a:r>
            <a:r>
              <a:rPr lang="en-GB" sz="1600" dirty="0">
                <a:solidFill>
                  <a:schemeClr val="bg1"/>
                </a:solidFill>
                <a:latin typeface="Bahnschrift SemiLight Condensed" panose="020B0502040204020203" pitchFamily="34" charset="0"/>
              </a:rPr>
              <a:t> </a:t>
            </a:r>
            <a:r>
              <a:rPr lang="en-GB" sz="1600" dirty="0" err="1">
                <a:solidFill>
                  <a:schemeClr val="bg1"/>
                </a:solidFill>
                <a:latin typeface="Bahnschrift SemiLight Condensed" panose="020B0502040204020203" pitchFamily="34" charset="0"/>
              </a:rPr>
              <a:t>mò</a:t>
            </a:r>
            <a:r>
              <a:rPr lang="en-GB" sz="1600" dirty="0">
                <a:solidFill>
                  <a:schemeClr val="bg1"/>
                </a:solidFill>
                <a:latin typeface="Bahnschrift SemiLight Condensed" panose="020B0502040204020203" pitchFamily="34" charset="0"/>
              </a:rPr>
              <a:t>.” Einstein</a:t>
            </a:r>
            <a:endParaRPr kumimoji="0" lang="en-US" sz="1600" i="0" u="none" strike="noStrike" kern="1200" cap="none" spc="0" normalizeH="0" baseline="0" noProof="0" dirty="0">
              <a:ln>
                <a:noFill/>
              </a:ln>
              <a:solidFill>
                <a:schemeClr val="bg1"/>
              </a:solidFill>
              <a:effectLst/>
              <a:uLnTx/>
              <a:uFillTx/>
              <a:latin typeface="Bahnschrift SemiLight Condensed" panose="020B0502040204020203" pitchFamily="34" charset="0"/>
              <a:cs typeface="Biome" panose="020B0503030204020804" pitchFamily="34" charset="0"/>
            </a:endParaRPr>
          </a:p>
        </p:txBody>
      </p:sp>
    </p:spTree>
    <p:extLst>
      <p:ext uri="{BB962C8B-B14F-4D97-AF65-F5344CB8AC3E}">
        <p14:creationId xmlns:p14="http://schemas.microsoft.com/office/powerpoint/2010/main" val="20529683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ctr" rtl="0" eaLnBrk="0" fontAlgn="base" hangingPunct="0">
        <a:spcBef>
          <a:spcPct val="0"/>
        </a:spcBef>
        <a:spcAft>
          <a:spcPct val="0"/>
        </a:spcAft>
        <a:defRPr sz="3300" b="0" i="0" u="none"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defRPr>
      </a:lvl2pPr>
      <a:lvl3pPr algn="ctr" rtl="0" eaLnBrk="0" fontAlgn="base" hangingPunct="0">
        <a:spcBef>
          <a:spcPct val="0"/>
        </a:spcBef>
        <a:spcAft>
          <a:spcPct val="0"/>
        </a:spcAft>
        <a:defRPr sz="3300">
          <a:solidFill>
            <a:schemeClr val="tx1"/>
          </a:solidFill>
          <a:latin typeface="Calibri" pitchFamily="34" charset="0"/>
        </a:defRPr>
      </a:lvl3pPr>
      <a:lvl4pPr algn="ctr" rtl="0" eaLnBrk="0" fontAlgn="base" hangingPunct="0">
        <a:spcBef>
          <a:spcPct val="0"/>
        </a:spcBef>
        <a:spcAft>
          <a:spcPct val="0"/>
        </a:spcAft>
        <a:defRPr sz="3300">
          <a:solidFill>
            <a:schemeClr val="tx1"/>
          </a:solidFill>
          <a:latin typeface="Calibri" pitchFamily="34" charset="0"/>
        </a:defRPr>
      </a:lvl4pPr>
      <a:lvl5pPr algn="ctr" rtl="0" eaLnBrk="0" fontAlgn="base" hangingPunct="0">
        <a:spcBef>
          <a:spcPct val="0"/>
        </a:spcBef>
        <a:spcAft>
          <a:spcPct val="0"/>
        </a:spcAft>
        <a:defRPr sz="3300">
          <a:solidFill>
            <a:schemeClr val="tx1"/>
          </a:solidFill>
          <a:latin typeface="Calibri" pitchFamily="34" charset="0"/>
        </a:defRPr>
      </a:lvl5pPr>
      <a:lvl6pPr marL="342900" algn="ctr" rtl="0" fontAlgn="base">
        <a:spcBef>
          <a:spcPct val="0"/>
        </a:spcBef>
        <a:spcAft>
          <a:spcPct val="0"/>
        </a:spcAft>
        <a:defRPr sz="3300">
          <a:solidFill>
            <a:schemeClr val="tx1"/>
          </a:solidFill>
          <a:latin typeface="Calibri" pitchFamily="34" charset="0"/>
        </a:defRPr>
      </a:lvl6pPr>
      <a:lvl7pPr marL="685800" algn="ctr" rtl="0" fontAlgn="base">
        <a:spcBef>
          <a:spcPct val="0"/>
        </a:spcBef>
        <a:spcAft>
          <a:spcPct val="0"/>
        </a:spcAft>
        <a:defRPr sz="3300">
          <a:solidFill>
            <a:schemeClr val="tx1"/>
          </a:solidFill>
          <a:latin typeface="Calibri" pitchFamily="34" charset="0"/>
        </a:defRPr>
      </a:lvl7pPr>
      <a:lvl8pPr marL="1028700" algn="ctr" rtl="0" fontAlgn="base">
        <a:spcBef>
          <a:spcPct val="0"/>
        </a:spcBef>
        <a:spcAft>
          <a:spcPct val="0"/>
        </a:spcAft>
        <a:defRPr sz="3300">
          <a:solidFill>
            <a:schemeClr val="tx1"/>
          </a:solidFill>
          <a:latin typeface="Calibri" pitchFamily="34" charset="0"/>
        </a:defRPr>
      </a:lvl8pPr>
      <a:lvl9pPr marL="1371600" algn="ctr" rtl="0" fontAlgn="base">
        <a:spcBef>
          <a:spcPct val="0"/>
        </a:spcBef>
        <a:spcAft>
          <a:spcPct val="0"/>
        </a:spcAft>
        <a:defRPr sz="3300">
          <a:solidFill>
            <a:schemeClr val="tx1"/>
          </a:solidFill>
          <a:latin typeface="Calibri" pitchFamily="34" charset="0"/>
        </a:defRPr>
      </a:lvl9pPr>
    </p:titleStyle>
    <p:bodyStyle>
      <a:lvl1pPr marL="257175" indent="-257175"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556684" y="1098551"/>
            <a:ext cx="584200" cy="474663"/>
          </a:xfrm>
          <a:prstGeom prst="rect">
            <a:avLst/>
          </a:prstGeom>
          <a:solidFill>
            <a:srgbClr val="FFCF0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7" name="Rectangle 2"/>
          <p:cNvSpPr>
            <a:spLocks noChangeArrowheads="1"/>
          </p:cNvSpPr>
          <p:nvPr/>
        </p:nvSpPr>
        <p:spPr bwMode="auto">
          <a:xfrm>
            <a:off x="1066801" y="1098551"/>
            <a:ext cx="438151" cy="474663"/>
          </a:xfrm>
          <a:prstGeom prst="rect">
            <a:avLst/>
          </a:prstGeom>
          <a:gradFill rotWithShape="0">
            <a:gsLst>
              <a:gs pos="0">
                <a:srgbClr val="FFFFFF"/>
              </a:gs>
              <a:gs pos="100000">
                <a:srgbClr val="FFCF01"/>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8" name="Rectangle 3"/>
          <p:cNvSpPr>
            <a:spLocks noChangeArrowheads="1"/>
          </p:cNvSpPr>
          <p:nvPr/>
        </p:nvSpPr>
        <p:spPr bwMode="auto">
          <a:xfrm>
            <a:off x="721785" y="1520826"/>
            <a:ext cx="563033" cy="474663"/>
          </a:xfrm>
          <a:prstGeom prst="rect">
            <a:avLst/>
          </a:prstGeom>
          <a:solidFill>
            <a:srgbClr val="3333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9" name="Rectangle 4"/>
          <p:cNvSpPr>
            <a:spLocks noChangeArrowheads="1"/>
          </p:cNvSpPr>
          <p:nvPr/>
        </p:nvSpPr>
        <p:spPr bwMode="auto">
          <a:xfrm>
            <a:off x="1214967" y="1520826"/>
            <a:ext cx="491067" cy="474663"/>
          </a:xfrm>
          <a:prstGeom prst="rect">
            <a:avLst/>
          </a:prstGeom>
          <a:gradFill rotWithShape="0">
            <a:gsLst>
              <a:gs pos="0">
                <a:srgbClr val="FFFFFF"/>
              </a:gs>
              <a:gs pos="100000">
                <a:srgbClr val="3333CC"/>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0" name="Rectangle 5"/>
          <p:cNvSpPr>
            <a:spLocks noChangeArrowheads="1"/>
          </p:cNvSpPr>
          <p:nvPr/>
        </p:nvSpPr>
        <p:spPr bwMode="auto">
          <a:xfrm>
            <a:off x="169333" y="1447801"/>
            <a:ext cx="747184" cy="422275"/>
          </a:xfrm>
          <a:prstGeom prst="rect">
            <a:avLst/>
          </a:prstGeom>
          <a:gradFill rotWithShape="0">
            <a:gsLst>
              <a:gs pos="0">
                <a:srgbClr val="FFFFFF"/>
              </a:gs>
              <a:gs pos="100000">
                <a:srgbClr val="FF0000"/>
              </a:gs>
            </a:gsLst>
            <a:lin ang="81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1" name="Rectangle 6"/>
          <p:cNvSpPr>
            <a:spLocks noChangeArrowheads="1"/>
          </p:cNvSpPr>
          <p:nvPr/>
        </p:nvSpPr>
        <p:spPr bwMode="auto">
          <a:xfrm>
            <a:off x="1016000" y="990601"/>
            <a:ext cx="42333" cy="1052513"/>
          </a:xfrm>
          <a:prstGeom prst="rect">
            <a:avLst/>
          </a:prstGeom>
          <a:solidFill>
            <a:srgbClr val="1C1C1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2" name="Rectangle 7"/>
          <p:cNvSpPr>
            <a:spLocks noChangeArrowheads="1"/>
          </p:cNvSpPr>
          <p:nvPr/>
        </p:nvSpPr>
        <p:spPr bwMode="auto">
          <a:xfrm>
            <a:off x="590551" y="1781175"/>
            <a:ext cx="10968567" cy="31750"/>
          </a:xfrm>
          <a:prstGeom prst="rect">
            <a:avLst/>
          </a:prstGeom>
          <a:gradFill rotWithShape="0">
            <a:gsLst>
              <a:gs pos="0">
                <a:srgbClr val="FFFFFF"/>
              </a:gs>
              <a:gs pos="100000">
                <a:srgbClr val="1C1C1C"/>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3" name="Rectangle 8"/>
          <p:cNvSpPr>
            <a:spLocks noGrp="1" noChangeArrowheads="1"/>
          </p:cNvSpPr>
          <p:nvPr>
            <p:ph type="title"/>
          </p:nvPr>
        </p:nvSpPr>
        <p:spPr bwMode="auto">
          <a:xfrm>
            <a:off x="1534584" y="212726"/>
            <a:ext cx="10386483"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1034" name="Rectangle 9"/>
          <p:cNvSpPr>
            <a:spLocks noGrp="1" noChangeArrowheads="1"/>
          </p:cNvSpPr>
          <p:nvPr>
            <p:ph type="body" idx="1"/>
          </p:nvPr>
        </p:nvSpPr>
        <p:spPr bwMode="auto">
          <a:xfrm>
            <a:off x="1576918" y="2017713"/>
            <a:ext cx="10358967"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10"/>
          <p:cNvSpPr>
            <a:spLocks noGrp="1" noChangeArrowheads="1"/>
          </p:cNvSpPr>
          <p:nvPr>
            <p:ph type="dt"/>
          </p:nvPr>
        </p:nvSpPr>
        <p:spPr bwMode="auto">
          <a:xfrm>
            <a:off x="1549401" y="6243639"/>
            <a:ext cx="25357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en-US" altLang="en-US"/>
          </a:p>
        </p:txBody>
      </p:sp>
      <p:sp>
        <p:nvSpPr>
          <p:cNvPr id="1035" name="Rectangle 11"/>
          <p:cNvSpPr>
            <a:spLocks noGrp="1" noChangeArrowheads="1"/>
          </p:cNvSpPr>
          <p:nvPr>
            <p:ph type="ftr"/>
          </p:nvPr>
        </p:nvSpPr>
        <p:spPr bwMode="auto">
          <a:xfrm>
            <a:off x="4876800" y="6243639"/>
            <a:ext cx="38565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en-US" altLang="en-US"/>
          </a:p>
        </p:txBody>
      </p:sp>
      <p:sp>
        <p:nvSpPr>
          <p:cNvPr id="1036" name="Rectangle 12"/>
          <p:cNvSpPr>
            <a:spLocks noGrp="1" noChangeArrowheads="1"/>
          </p:cNvSpPr>
          <p:nvPr>
            <p:ph type="sldNum"/>
          </p:nvPr>
        </p:nvSpPr>
        <p:spPr bwMode="auto">
          <a:xfrm>
            <a:off x="9389534" y="6243639"/>
            <a:ext cx="25357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fld id="{874FCCD3-8671-4A3B-854C-A930012B25B9}" type="slidenum">
              <a:rPr lang="en-US" altLang="en-US"/>
              <a:pPr>
                <a:defRPr/>
              </a:pPr>
              <a:t>‹#›</a:t>
            </a:fld>
            <a:endParaRPr lang="en-US" altLang="en-US"/>
          </a:p>
        </p:txBody>
      </p:sp>
    </p:spTree>
    <p:extLst>
      <p:ext uri="{BB962C8B-B14F-4D97-AF65-F5344CB8AC3E}">
        <p14:creationId xmlns:p14="http://schemas.microsoft.com/office/powerpoint/2010/main" val="110647128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quangchieu.ta@tlu.edu.vn" TargetMode="External"/><Relationship Id="rId2" Type="http://schemas.openxmlformats.org/officeDocument/2006/relationships/hyperlink" Target="mailto:quangchieu.ta@gmail.com" TargetMode="Externa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www.facebook.com/machinelearningbasicvn/" TargetMode="External"/><Relationship Id="rId2" Type="http://schemas.openxmlformats.org/officeDocument/2006/relationships/hyperlink" Target="https://github.com/tiepvupsu/ebookMLCB" TargetMode="Externa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36" name="Picture 12" descr="Học sâu (Deep Learning) là gì? Học sâu và học máy">
            <a:extLst>
              <a:ext uri="{FF2B5EF4-FFF2-40B4-BE49-F238E27FC236}">
                <a16:creationId xmlns:a16="http://schemas.microsoft.com/office/drawing/2014/main" id="{EBF59A24-AD2C-FB6B-DF63-BC877E98D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3" y="3997493"/>
            <a:ext cx="3834882" cy="25426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3F08C76-0882-47E7-BD57-7407B681F6E6}"/>
              </a:ext>
            </a:extLst>
          </p:cNvPr>
          <p:cNvPicPr>
            <a:picLocks noChangeAspect="1"/>
          </p:cNvPicPr>
          <p:nvPr/>
        </p:nvPicPr>
        <p:blipFill>
          <a:blip r:embed="rId4"/>
          <a:stretch>
            <a:fillRect/>
          </a:stretch>
        </p:blipFill>
        <p:spPr>
          <a:xfrm>
            <a:off x="0" y="-4119"/>
            <a:ext cx="12192000" cy="967723"/>
          </a:xfrm>
          <a:prstGeom prst="rect">
            <a:avLst/>
          </a:prstGeom>
        </p:spPr>
      </p:pic>
      <p:sp>
        <p:nvSpPr>
          <p:cNvPr id="15" name="Freeform: Shape 14">
            <a:extLst>
              <a:ext uri="{FF2B5EF4-FFF2-40B4-BE49-F238E27FC236}">
                <a16:creationId xmlns:a16="http://schemas.microsoft.com/office/drawing/2014/main" id="{379FBBC8-4698-4FAD-A5F9-60778F87B27D}"/>
              </a:ext>
            </a:extLst>
          </p:cNvPr>
          <p:cNvSpPr/>
          <p:nvPr/>
        </p:nvSpPr>
        <p:spPr>
          <a:xfrm flipH="1">
            <a:off x="2793385" y="988318"/>
            <a:ext cx="9398611" cy="5527154"/>
          </a:xfrm>
          <a:custGeom>
            <a:avLst/>
            <a:gdLst>
              <a:gd name="connsiteX0" fmla="*/ 3773383 w 6109174"/>
              <a:gd name="connsiteY0" fmla="*/ 0 h 4951864"/>
              <a:gd name="connsiteX1" fmla="*/ 0 w 6109174"/>
              <a:gd name="connsiteY1" fmla="*/ 0 h 4951864"/>
              <a:gd name="connsiteX2" fmla="*/ 0 w 6109174"/>
              <a:gd name="connsiteY2" fmla="*/ 4951864 h 4951864"/>
              <a:gd name="connsiteX3" fmla="*/ 3773383 w 6109174"/>
              <a:gd name="connsiteY3" fmla="*/ 4951864 h 4951864"/>
              <a:gd name="connsiteX4" fmla="*/ 3773383 w 6109174"/>
              <a:gd name="connsiteY4" fmla="*/ 4936002 h 4951864"/>
              <a:gd name="connsiteX5" fmla="*/ 6109174 w 6109174"/>
              <a:gd name="connsiteY5" fmla="*/ 4936002 h 4951864"/>
              <a:gd name="connsiteX6" fmla="*/ 3773383 w 6109174"/>
              <a:gd name="connsiteY6" fmla="*/ 61875 h 495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9174" h="4951864">
                <a:moveTo>
                  <a:pt x="3773383" y="0"/>
                </a:moveTo>
                <a:lnTo>
                  <a:pt x="0" y="0"/>
                </a:lnTo>
                <a:lnTo>
                  <a:pt x="0" y="4951864"/>
                </a:lnTo>
                <a:lnTo>
                  <a:pt x="3773383" y="4951864"/>
                </a:lnTo>
                <a:lnTo>
                  <a:pt x="3773383" y="4936002"/>
                </a:lnTo>
                <a:lnTo>
                  <a:pt x="6109174" y="4936002"/>
                </a:lnTo>
                <a:lnTo>
                  <a:pt x="3773383" y="61875"/>
                </a:lnTo>
                <a:close/>
              </a:path>
            </a:pathLst>
          </a:cu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S PGothic"/>
              <a:cs typeface="Arial" panose="020B0604020202020204" pitchFamily="34" charset="0"/>
            </a:endParaRPr>
          </a:p>
        </p:txBody>
      </p:sp>
      <p:sp>
        <p:nvSpPr>
          <p:cNvPr id="3075" name="Rectangle 2"/>
          <p:cNvSpPr>
            <a:spLocks noGrp="1" noChangeArrowheads="1"/>
          </p:cNvSpPr>
          <p:nvPr>
            <p:ph type="ctrTitle"/>
          </p:nvPr>
        </p:nvSpPr>
        <p:spPr>
          <a:xfrm>
            <a:off x="5190712" y="3035987"/>
            <a:ext cx="6925088" cy="685800"/>
          </a:xfrm>
        </p:spPr>
        <p:txBody>
          <a:bodyPr/>
          <a:lstStyle/>
          <a:p>
            <a:pPr eaLnBrk="1" hangingPunct="1"/>
            <a:r>
              <a:rPr lang="en-GB" sz="4400" b="1" dirty="0">
                <a:solidFill>
                  <a:srgbClr val="FFFF66"/>
                </a:solidFill>
                <a:latin typeface="Bahnschrift" panose="020B0502040204020203" pitchFamily="34" charset="0"/>
                <a:cs typeface="Biome" panose="020B0503030204020804" pitchFamily="34" charset="0"/>
              </a:rPr>
              <a:t>HỌC MÁY NÂNG CAO</a:t>
            </a:r>
            <a:endParaRPr lang="en-US" sz="4400" b="1" dirty="0">
              <a:solidFill>
                <a:srgbClr val="FFFF66"/>
              </a:solidFill>
              <a:latin typeface="Bahnschrift" panose="020B0502040204020203" pitchFamily="34" charset="0"/>
              <a:cs typeface="Biome" panose="020B0503030204020804" pitchFamily="34" charset="0"/>
            </a:endParaRPr>
          </a:p>
        </p:txBody>
      </p:sp>
      <p:sp>
        <p:nvSpPr>
          <p:cNvPr id="3076" name="Sous-titre 2"/>
          <p:cNvSpPr txBox="1">
            <a:spLocks/>
          </p:cNvSpPr>
          <p:nvPr/>
        </p:nvSpPr>
        <p:spPr bwMode="auto">
          <a:xfrm>
            <a:off x="6762904" y="3962400"/>
            <a:ext cx="350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fr-FR" sz="2000" b="1" i="0" u="none" strike="noStrike" kern="1200" cap="none" spc="0" normalizeH="0" baseline="0" noProof="0" dirty="0">
                <a:ln>
                  <a:noFill/>
                </a:ln>
                <a:solidFill>
                  <a:prstClr val="white"/>
                </a:solidFill>
                <a:effectLst/>
                <a:uLnTx/>
                <a:uFillTx/>
                <a:latin typeface="Bahnschrift Condensed" panose="020B0502040204020203" pitchFamily="34" charset="0"/>
                <a:ea typeface="Cambria" panose="02040503050406030204" pitchFamily="18" charset="0"/>
                <a:cs typeface="Arial" charset="0"/>
              </a:rPr>
              <a:t>TS. </a:t>
            </a:r>
            <a:r>
              <a:rPr kumimoji="0" lang="fr-FR" sz="2000" b="1" i="0" u="none" strike="noStrike" kern="1200" cap="none" spc="0" normalizeH="0" baseline="0" noProof="0" dirty="0" err="1">
                <a:ln>
                  <a:noFill/>
                </a:ln>
                <a:solidFill>
                  <a:prstClr val="white"/>
                </a:solidFill>
                <a:effectLst/>
                <a:uLnTx/>
                <a:uFillTx/>
                <a:latin typeface="Bahnschrift Condensed" panose="020B0502040204020203" pitchFamily="34" charset="0"/>
                <a:ea typeface="Cambria" panose="02040503050406030204" pitchFamily="18" charset="0"/>
                <a:cs typeface="Arial" charset="0"/>
              </a:rPr>
              <a:t>Tạ</a:t>
            </a:r>
            <a:r>
              <a:rPr kumimoji="0" lang="fr-FR" sz="2000" b="1" i="0" u="none" strike="noStrike" kern="1200" cap="none" spc="0" normalizeH="0" baseline="0" noProof="0" dirty="0">
                <a:ln>
                  <a:noFill/>
                </a:ln>
                <a:solidFill>
                  <a:prstClr val="white"/>
                </a:solidFill>
                <a:effectLst/>
                <a:uLnTx/>
                <a:uFillTx/>
                <a:latin typeface="Bahnschrift Condensed" panose="020B0502040204020203" pitchFamily="34" charset="0"/>
                <a:ea typeface="Cambria" panose="02040503050406030204" pitchFamily="18" charset="0"/>
                <a:cs typeface="Arial" charset="0"/>
              </a:rPr>
              <a:t> Quang </a:t>
            </a:r>
            <a:r>
              <a:rPr kumimoji="0" lang="fr-FR" sz="2000" b="1" i="0" u="none" strike="noStrike" kern="1200" cap="none" spc="0" normalizeH="0" baseline="0" noProof="0" dirty="0" err="1">
                <a:ln>
                  <a:noFill/>
                </a:ln>
                <a:solidFill>
                  <a:prstClr val="white"/>
                </a:solidFill>
                <a:effectLst/>
                <a:uLnTx/>
                <a:uFillTx/>
                <a:latin typeface="Bahnschrift Condensed" panose="020B0502040204020203" pitchFamily="34" charset="0"/>
                <a:ea typeface="Cambria" panose="02040503050406030204" pitchFamily="18" charset="0"/>
                <a:cs typeface="Arial" charset="0"/>
              </a:rPr>
              <a:t>Chiểu</a:t>
            </a:r>
            <a:endParaRPr kumimoji="0" lang="fr-FR" sz="2000" b="1" i="0" u="none" strike="noStrike" kern="1200" cap="none" spc="0" normalizeH="0" baseline="0" noProof="0" dirty="0">
              <a:ln>
                <a:noFill/>
              </a:ln>
              <a:solidFill>
                <a:prstClr val="white"/>
              </a:solidFill>
              <a:effectLst/>
              <a:uLnTx/>
              <a:uFillTx/>
              <a:latin typeface="Bahnschrift Condensed" panose="020B0502040204020203" pitchFamily="34" charset="0"/>
              <a:ea typeface="Cambria" panose="02040503050406030204" pitchFamily="18" charset="0"/>
              <a:cs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fr-FR" sz="2000" b="0" i="0" u="none" strike="noStrike" kern="1200" cap="none" spc="0" normalizeH="0" baseline="0" noProof="0" dirty="0">
                <a:ln>
                  <a:noFill/>
                </a:ln>
                <a:solidFill>
                  <a:prstClr val="white"/>
                </a:solidFill>
                <a:effectLst/>
                <a:uLnTx/>
                <a:uFillTx/>
                <a:latin typeface="Bahnschrift Condensed" panose="020B0502040204020203" pitchFamily="34" charset="0"/>
                <a:ea typeface="Cambria" panose="02040503050406030204" pitchFamily="18" charset="0"/>
                <a:cs typeface="Arial" charset="0"/>
              </a:rPr>
              <a:t>Email: quangchieu.ta@tlu.edu.vn</a:t>
            </a:r>
          </a:p>
        </p:txBody>
      </p:sp>
      <p:sp>
        <p:nvSpPr>
          <p:cNvPr id="7" name="TextBox 6">
            <a:extLst>
              <a:ext uri="{FF2B5EF4-FFF2-40B4-BE49-F238E27FC236}">
                <a16:creationId xmlns:a16="http://schemas.microsoft.com/office/drawing/2014/main" id="{22B36E7D-DAB3-4B46-9064-8F11CB35CB8A}"/>
              </a:ext>
            </a:extLst>
          </p:cNvPr>
          <p:cNvSpPr txBox="1"/>
          <p:nvPr/>
        </p:nvSpPr>
        <p:spPr>
          <a:xfrm>
            <a:off x="7060075" y="1071052"/>
            <a:ext cx="4131905"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Bahnschrift Condensed" panose="020B0502040204020203" pitchFamily="34" charset="0"/>
                <a:ea typeface="+mn-ea"/>
                <a:cs typeface="Arial" panose="020B0604020202020204" pitchFamily="34" charset="0"/>
              </a:rPr>
              <a:t>KHOA CÔNG NGHỆ THÔNG TIN</a:t>
            </a:r>
          </a:p>
        </p:txBody>
      </p:sp>
      <p:grpSp>
        <p:nvGrpSpPr>
          <p:cNvPr id="4" name="Group 3">
            <a:extLst>
              <a:ext uri="{FF2B5EF4-FFF2-40B4-BE49-F238E27FC236}">
                <a16:creationId xmlns:a16="http://schemas.microsoft.com/office/drawing/2014/main" id="{D9893E2C-E831-4D60-9FAF-D4E4713F2BC1}"/>
              </a:ext>
            </a:extLst>
          </p:cNvPr>
          <p:cNvGrpSpPr/>
          <p:nvPr/>
        </p:nvGrpSpPr>
        <p:grpSpPr>
          <a:xfrm>
            <a:off x="7389376" y="5452362"/>
            <a:ext cx="2251042" cy="429320"/>
            <a:chOff x="5501480" y="4953000"/>
            <a:chExt cx="2251042" cy="429320"/>
          </a:xfrm>
        </p:grpSpPr>
        <p:cxnSp>
          <p:nvCxnSpPr>
            <p:cNvPr id="11" name="Straight Connector 10">
              <a:extLst>
                <a:ext uri="{FF2B5EF4-FFF2-40B4-BE49-F238E27FC236}">
                  <a16:creationId xmlns:a16="http://schemas.microsoft.com/office/drawing/2014/main" id="{8A33E14C-B9F1-447C-AA71-35003753198C}"/>
                </a:ext>
              </a:extLst>
            </p:cNvPr>
            <p:cNvCxnSpPr/>
            <p:nvPr/>
          </p:nvCxnSpPr>
          <p:spPr>
            <a:xfrm flipH="1">
              <a:off x="5501480" y="4953000"/>
              <a:ext cx="225104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CC760C0B-9E4F-4865-AF3C-F76170F37866}"/>
                </a:ext>
              </a:extLst>
            </p:cNvPr>
            <p:cNvGrpSpPr/>
            <p:nvPr/>
          </p:nvGrpSpPr>
          <p:grpSpPr>
            <a:xfrm>
              <a:off x="5654619" y="5012988"/>
              <a:ext cx="2041581" cy="369332"/>
              <a:chOff x="5759608" y="4601501"/>
              <a:chExt cx="2041581" cy="369332"/>
            </a:xfrm>
          </p:grpSpPr>
          <p:sp>
            <p:nvSpPr>
              <p:cNvPr id="13" name="TextBox 12">
                <a:extLst>
                  <a:ext uri="{FF2B5EF4-FFF2-40B4-BE49-F238E27FC236}">
                    <a16:creationId xmlns:a16="http://schemas.microsoft.com/office/drawing/2014/main" id="{CB20E593-B51E-4441-BBF9-C9BF8F5FEB54}"/>
                  </a:ext>
                </a:extLst>
              </p:cNvPr>
              <p:cNvSpPr txBox="1"/>
              <p:nvPr/>
            </p:nvSpPr>
            <p:spPr>
              <a:xfrm flipH="1">
                <a:off x="5759608" y="4601501"/>
                <a:ext cx="204158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Bahnschrift Condensed" panose="020B0502040204020203" pitchFamily="34" charset="0"/>
                    <a:ea typeface="Cambria" panose="02040503050406030204" pitchFamily="18" charset="0"/>
                    <a:cs typeface="Arial" panose="020B0604020202020204" pitchFamily="34" charset="0"/>
                  </a:rPr>
                  <a:t>Hà</a:t>
                </a:r>
                <a:r>
                  <a:rPr kumimoji="0" lang="en-US" sz="1800" b="0" i="0" u="none" strike="noStrike" kern="1200" cap="none" spc="0" normalizeH="0" baseline="0" noProof="0" dirty="0">
                    <a:ln>
                      <a:noFill/>
                    </a:ln>
                    <a:solidFill>
                      <a:prstClr val="white"/>
                    </a:solidFill>
                    <a:effectLst/>
                    <a:uLnTx/>
                    <a:uFillTx/>
                    <a:latin typeface="Bahnschrift Condensed" panose="020B0502040204020203" pitchFamily="34" charset="0"/>
                    <a:ea typeface="Cambria" panose="02040503050406030204" pitchFamily="18" charset="0"/>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Bahnschrift Condensed" panose="020B0502040204020203" pitchFamily="34" charset="0"/>
                    <a:ea typeface="Cambria" panose="02040503050406030204" pitchFamily="18" charset="0"/>
                    <a:cs typeface="Arial" panose="020B0604020202020204" pitchFamily="34" charset="0"/>
                  </a:rPr>
                  <a:t>Nội</a:t>
                </a:r>
                <a:r>
                  <a:rPr kumimoji="0" lang="en-US" sz="1800" b="0" i="0" u="none" strike="noStrike" kern="1200" cap="none" spc="0" normalizeH="0" baseline="0" noProof="0" dirty="0">
                    <a:ln>
                      <a:noFill/>
                    </a:ln>
                    <a:solidFill>
                      <a:prstClr val="white"/>
                    </a:solidFill>
                    <a:effectLst/>
                    <a:uLnTx/>
                    <a:uFillTx/>
                    <a:latin typeface="Bahnschrift Condensed" panose="020B0502040204020203" pitchFamily="34" charset="0"/>
                    <a:ea typeface="Cambria" panose="02040503050406030204" pitchFamily="18" charset="0"/>
                    <a:cs typeface="Arial" panose="020B0604020202020204" pitchFamily="34" charset="0"/>
                  </a:rPr>
                  <a:t>      01.2023</a:t>
                </a:r>
              </a:p>
            </p:txBody>
          </p:sp>
          <p:sp>
            <p:nvSpPr>
              <p:cNvPr id="16" name="5-Point Star 18">
                <a:extLst>
                  <a:ext uri="{FF2B5EF4-FFF2-40B4-BE49-F238E27FC236}">
                    <a16:creationId xmlns:a16="http://schemas.microsoft.com/office/drawing/2014/main" id="{4EF7DEEF-6FF8-45C0-8BD6-2DB34D948DE9}"/>
                  </a:ext>
                </a:extLst>
              </p:cNvPr>
              <p:cNvSpPr/>
              <p:nvPr/>
            </p:nvSpPr>
            <p:spPr>
              <a:xfrm flipH="1">
                <a:off x="6680026" y="4724400"/>
                <a:ext cx="90807" cy="94473"/>
              </a:xfrm>
              <a:prstGeom prst="star5">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S PGothic"/>
                  <a:cs typeface="Arial" panose="020B0604020202020204" pitchFamily="34" charset="0"/>
                </a:endParaRPr>
              </a:p>
            </p:txBody>
          </p:sp>
        </p:grpSp>
      </p:grpSp>
      <p:pic>
        <p:nvPicPr>
          <p:cNvPr id="5122" name="Picture 2">
            <a:extLst>
              <a:ext uri="{FF2B5EF4-FFF2-40B4-BE49-F238E27FC236}">
                <a16:creationId xmlns:a16="http://schemas.microsoft.com/office/drawing/2014/main" id="{BD311736-44D1-489E-9EEF-D36BFEB189B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6838" b="10153"/>
          <a:stretch/>
        </p:blipFill>
        <p:spPr bwMode="auto">
          <a:xfrm>
            <a:off x="8563908" y="1680541"/>
            <a:ext cx="1272958" cy="81646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CF287C1A-D3DC-4D65-814E-55C89AE3B693}"/>
              </a:ext>
            </a:extLst>
          </p:cNvPr>
          <p:cNvCxnSpPr>
            <a:cxnSpLocks/>
          </p:cNvCxnSpPr>
          <p:nvPr/>
        </p:nvCxnSpPr>
        <p:spPr>
          <a:xfrm>
            <a:off x="9112" y="6515472"/>
            <a:ext cx="1219819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descr="Machine Learning - Blog | TheGioiMayChu">
            <a:extLst>
              <a:ext uri="{FF2B5EF4-FFF2-40B4-BE49-F238E27FC236}">
                <a16:creationId xmlns:a16="http://schemas.microsoft.com/office/drawing/2014/main" id="{A68A5AFC-6D69-5229-0084-52E26C951B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3" y="978732"/>
            <a:ext cx="5106453" cy="293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760392"/>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3387027" y="2017713"/>
            <a:ext cx="6738746" cy="4111625"/>
          </a:xfrm>
          <a:prstGeom prst="rect">
            <a:avLst/>
          </a:prstGeom>
        </p:spPr>
      </p:pic>
    </p:spTree>
    <p:extLst>
      <p:ext uri="{BB962C8B-B14F-4D97-AF65-F5344CB8AC3E}">
        <p14:creationId xmlns:p14="http://schemas.microsoft.com/office/powerpoint/2010/main" val="384938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155" y="2115367"/>
            <a:ext cx="5423670" cy="4106095"/>
          </a:xfrm>
        </p:spPr>
      </p:pic>
      <p:pic>
        <p:nvPicPr>
          <p:cNvPr id="5" name="Picture 4"/>
          <p:cNvPicPr>
            <a:picLocks noChangeAspect="1"/>
          </p:cNvPicPr>
          <p:nvPr/>
        </p:nvPicPr>
        <p:blipFill>
          <a:blip r:embed="rId3"/>
          <a:stretch>
            <a:fillRect/>
          </a:stretch>
        </p:blipFill>
        <p:spPr>
          <a:xfrm>
            <a:off x="6817285" y="2247623"/>
            <a:ext cx="4362439" cy="2661729"/>
          </a:xfrm>
          <a:prstGeom prst="rect">
            <a:avLst/>
          </a:prstGeom>
        </p:spPr>
      </p:pic>
    </p:spTree>
    <p:extLst>
      <p:ext uri="{BB962C8B-B14F-4D97-AF65-F5344CB8AC3E}">
        <p14:creationId xmlns:p14="http://schemas.microsoft.com/office/powerpoint/2010/main" val="2085239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5026607" y="2017714"/>
            <a:ext cx="5099165" cy="3111240"/>
          </a:xfrm>
          <a:prstGeom prst="rect">
            <a:avLst/>
          </a:prstGeom>
        </p:spPr>
      </p:pic>
      <p:sp>
        <p:nvSpPr>
          <p:cNvPr id="3" name="TextBox 2"/>
          <p:cNvSpPr txBox="1"/>
          <p:nvPr/>
        </p:nvSpPr>
        <p:spPr>
          <a:xfrm>
            <a:off x="864522" y="4463933"/>
            <a:ext cx="7863841" cy="1477328"/>
          </a:xfrm>
          <a:prstGeom prst="rect">
            <a:avLst/>
          </a:prstGeom>
          <a:noFill/>
        </p:spPr>
        <p:txBody>
          <a:bodyPr wrap="square" rtlCol="0">
            <a:spAutoFit/>
          </a:bodyPr>
          <a:lstStyle/>
          <a:p>
            <a:r>
              <a:rPr lang="en-US" dirty="0"/>
              <a:t>G(hot)=1-(2/4)</a:t>
            </a:r>
            <a:r>
              <a:rPr lang="en-US" baseline="30000" dirty="0"/>
              <a:t>2</a:t>
            </a:r>
            <a:r>
              <a:rPr lang="en-US" dirty="0"/>
              <a:t>-(2/4)</a:t>
            </a:r>
            <a:r>
              <a:rPr lang="en-US" baseline="30000" dirty="0"/>
              <a:t>2</a:t>
            </a:r>
            <a:endParaRPr lang="en-US" dirty="0"/>
          </a:p>
          <a:p>
            <a:r>
              <a:rPr lang="en-US" dirty="0"/>
              <a:t>G(mild)=1-(4/6)</a:t>
            </a:r>
            <a:r>
              <a:rPr lang="en-US" baseline="30000" dirty="0"/>
              <a:t>2</a:t>
            </a:r>
            <a:r>
              <a:rPr lang="en-US" dirty="0"/>
              <a:t>-(2/6)</a:t>
            </a:r>
            <a:r>
              <a:rPr lang="en-US" baseline="30000" dirty="0"/>
              <a:t>2</a:t>
            </a:r>
            <a:endParaRPr lang="en-US" dirty="0"/>
          </a:p>
          <a:p>
            <a:r>
              <a:rPr lang="en-US" dirty="0"/>
              <a:t>G(cool)=1-(3/4)</a:t>
            </a:r>
            <a:r>
              <a:rPr lang="en-US" baseline="30000" dirty="0"/>
              <a:t>2</a:t>
            </a:r>
            <a:r>
              <a:rPr lang="en-US" dirty="0"/>
              <a:t>-(1/4)</a:t>
            </a:r>
            <a:r>
              <a:rPr lang="en-US" baseline="30000" dirty="0"/>
              <a:t>2</a:t>
            </a:r>
            <a:endParaRPr lang="en-US" dirty="0"/>
          </a:p>
          <a:p>
            <a:endParaRPr lang="en-US" dirty="0"/>
          </a:p>
          <a:p>
            <a:r>
              <a:rPr lang="en-US" dirty="0" err="1"/>
              <a:t>G</a:t>
            </a:r>
            <a:r>
              <a:rPr lang="en-US" baseline="-25000" dirty="0" err="1"/>
              <a:t>split</a:t>
            </a:r>
            <a:r>
              <a:rPr lang="en-US" dirty="0"/>
              <a:t>(temperature)=(4/14)G(hot)+(6/14)G(mild) + (4/14)G(cool)</a:t>
            </a:r>
          </a:p>
        </p:txBody>
      </p:sp>
    </p:spTree>
    <p:extLst>
      <p:ext uri="{BB962C8B-B14F-4D97-AF65-F5344CB8AC3E}">
        <p14:creationId xmlns:p14="http://schemas.microsoft.com/office/powerpoint/2010/main" val="390944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D5034C-B894-4CCF-AC06-A885B85E2B89}"/>
              </a:ext>
            </a:extLst>
          </p:cNvPr>
          <p:cNvSpPr>
            <a:spLocks noGrp="1"/>
          </p:cNvSpPr>
          <p:nvPr>
            <p:ph type="sldNum" sz="quarter" idx="4"/>
          </p:nvPr>
        </p:nvSpPr>
        <p:spPr>
          <a:xfrm>
            <a:off x="11485418" y="6481617"/>
            <a:ext cx="711200" cy="381001"/>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FFAA1D-E748-43DF-BC36-D39DD07E3BBB}" type="slidenum">
              <a:rPr kumimoji="0" lang="en-US" sz="1200" b="1"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endParaRPr>
          </a:p>
        </p:txBody>
      </p:sp>
      <p:sp>
        <p:nvSpPr>
          <p:cNvPr id="5" name="Title 1">
            <a:extLst>
              <a:ext uri="{FF2B5EF4-FFF2-40B4-BE49-F238E27FC236}">
                <a16:creationId xmlns:a16="http://schemas.microsoft.com/office/drawing/2014/main" id="{8B9C4EF1-D1CE-4DC2-BCCD-28D0631A63EC}"/>
              </a:ext>
            </a:extLst>
          </p:cNvPr>
          <p:cNvSpPr txBox="1">
            <a:spLocks/>
          </p:cNvSpPr>
          <p:nvPr/>
        </p:nvSpPr>
        <p:spPr>
          <a:xfrm>
            <a:off x="2514600" y="0"/>
            <a:ext cx="81534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200" b="1" i="0" u="none" kern="1200">
                <a:solidFill>
                  <a:schemeClr val="bg1"/>
                </a:solidFill>
                <a:latin typeface="Arial" panose="020B0604020202020204" pitchFamily="34" charset="0"/>
                <a:ea typeface="+mj-ea"/>
                <a:cs typeface="Arial" panose="020B0604020202020204" pitchFamily="34" charset="0"/>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Biome" panose="020B0503030204020804" pitchFamily="34" charset="0"/>
                <a:ea typeface="+mj-ea"/>
                <a:cs typeface="Biome" panose="020B0503030204020804" pitchFamily="34" charset="0"/>
              </a:rPr>
              <a:t>Lecturer </a:t>
            </a:r>
            <a:r>
              <a:rPr kumimoji="0" lang="en-US" sz="3200" b="1" i="0" u="none" strike="noStrike" kern="1200" cap="none" spc="0" normalizeH="0" baseline="0" noProof="0" dirty="0">
                <a:ln>
                  <a:noFill/>
                </a:ln>
                <a:solidFill>
                  <a:prstClr val="white"/>
                </a:solidFill>
                <a:effectLst/>
                <a:uLnTx/>
                <a:uFillTx/>
                <a:latin typeface="Biome" panose="020B0503030204020804" pitchFamily="34" charset="0"/>
                <a:ea typeface="+mj-ea"/>
                <a:cs typeface="Biome" panose="020B0503030204020804" pitchFamily="34" charset="0"/>
              </a:rPr>
              <a:t>information</a:t>
            </a:r>
            <a:endParaRPr kumimoji="0" lang="vi-VN" sz="3200" b="1" i="0" u="none" strike="noStrike" kern="1200" cap="none" spc="0" normalizeH="0" baseline="0" noProof="0" dirty="0">
              <a:ln>
                <a:noFill/>
              </a:ln>
              <a:solidFill>
                <a:prstClr val="white"/>
              </a:solidFill>
              <a:effectLst/>
              <a:uLnTx/>
              <a:uFillTx/>
              <a:latin typeface="Biome" panose="020B0503030204020804" pitchFamily="34" charset="0"/>
              <a:ea typeface="+mj-ea"/>
              <a:cs typeface="Biome" panose="020B0503030204020804" pitchFamily="34" charset="0"/>
            </a:endParaRPr>
          </a:p>
        </p:txBody>
      </p:sp>
      <p:sp>
        <p:nvSpPr>
          <p:cNvPr id="6" name="TextBox 39">
            <a:extLst>
              <a:ext uri="{FF2B5EF4-FFF2-40B4-BE49-F238E27FC236}">
                <a16:creationId xmlns:a16="http://schemas.microsoft.com/office/drawing/2014/main" id="{1631FAA1-3044-4975-9241-6EAA9ABBBF2E}"/>
              </a:ext>
            </a:extLst>
          </p:cNvPr>
          <p:cNvSpPr txBox="1">
            <a:spLocks noChangeArrowheads="1"/>
          </p:cNvSpPr>
          <p:nvPr/>
        </p:nvSpPr>
        <p:spPr bwMode="auto">
          <a:xfrm>
            <a:off x="834582" y="3800027"/>
            <a:ext cx="2455332" cy="3539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MS PGothic" pitchFamily="34" charset="-128"/>
              </a:defRPr>
            </a:lvl1pPr>
            <a:lvl2pPr marL="742950" indent="-285750">
              <a:defRPr>
                <a:solidFill>
                  <a:schemeClr val="tx1"/>
                </a:solidFill>
                <a:latin typeface="Arial" panose="020B0604020202020204" pitchFamily="34" charset="0"/>
                <a:ea typeface="MS PGothic" pitchFamily="34" charset="-128"/>
              </a:defRPr>
            </a:lvl2pPr>
            <a:lvl3pPr marL="1143000" indent="-228600">
              <a:defRPr>
                <a:solidFill>
                  <a:schemeClr val="tx1"/>
                </a:solidFill>
                <a:latin typeface="Arial" panose="020B0604020202020204" pitchFamily="34" charset="0"/>
                <a:ea typeface="MS PGothic" pitchFamily="34" charset="-128"/>
              </a:defRPr>
            </a:lvl3pPr>
            <a:lvl4pPr marL="1600200" indent="-228600">
              <a:defRPr>
                <a:solidFill>
                  <a:schemeClr val="tx1"/>
                </a:solidFill>
                <a:latin typeface="Arial" panose="020B0604020202020204" pitchFamily="34" charset="0"/>
                <a:ea typeface="MS PGothic" pitchFamily="34" charset="-128"/>
              </a:defRPr>
            </a:lvl4pPr>
            <a:lvl5pPr marL="2057400" indent="-228600">
              <a:defRPr>
                <a:solidFill>
                  <a:schemeClr val="tx1"/>
                </a:solidFill>
                <a:latin typeface="Arial" panose="020B0604020202020204"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itchFamily="34" charset="-128"/>
              </a:defRPr>
            </a:lvl9p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altLang="en-US" sz="1700" b="1" i="0" u="none" strike="noStrike" kern="0" cap="none" spc="0" normalizeH="0" baseline="0" noProof="0" dirty="0">
                <a:ln>
                  <a:noFill/>
                </a:ln>
                <a:solidFill>
                  <a:srgbClr val="0000FF"/>
                </a:solidFill>
                <a:effectLst/>
                <a:uLnTx/>
                <a:uFillTx/>
                <a:latin typeface="Arial" panose="020B0604020202020204" pitchFamily="34" charset="0"/>
                <a:ea typeface="MS PGothic" pitchFamily="34" charset="-128"/>
                <a:cs typeface="+mn-cs"/>
              </a:rPr>
              <a:t>Dr. TẠ </a:t>
            </a:r>
            <a:r>
              <a:rPr kumimoji="0" lang="en-US" altLang="en-US" sz="1700" b="1" i="0" u="none" strike="noStrike" kern="0" cap="none" spc="0" normalizeH="0" baseline="0" noProof="0">
                <a:ln>
                  <a:noFill/>
                </a:ln>
                <a:solidFill>
                  <a:srgbClr val="0000FF"/>
                </a:solidFill>
                <a:effectLst/>
                <a:uLnTx/>
                <a:uFillTx/>
                <a:latin typeface="Arial" panose="020B0604020202020204" pitchFamily="34" charset="0"/>
                <a:ea typeface="MS PGothic" pitchFamily="34" charset="-128"/>
                <a:cs typeface="+mn-cs"/>
              </a:rPr>
              <a:t>QUANG CHIỂU</a:t>
            </a:r>
            <a:endParaRPr kumimoji="0" lang="en-US" altLang="en-US" sz="1700" b="1" i="0" u="none" strike="noStrike" kern="0" cap="none" spc="0" normalizeH="0" baseline="0" noProof="0" dirty="0">
              <a:ln>
                <a:noFill/>
              </a:ln>
              <a:solidFill>
                <a:srgbClr val="0000FF"/>
              </a:solidFill>
              <a:effectLst/>
              <a:uLnTx/>
              <a:uFillTx/>
              <a:latin typeface="Arial" panose="020B0604020202020204" pitchFamily="34" charset="0"/>
              <a:ea typeface="MS PGothic" pitchFamily="34" charset="-128"/>
              <a:cs typeface="+mn-cs"/>
            </a:endParaRPr>
          </a:p>
        </p:txBody>
      </p:sp>
      <p:sp>
        <p:nvSpPr>
          <p:cNvPr id="8" name="TextBox 39">
            <a:extLst>
              <a:ext uri="{FF2B5EF4-FFF2-40B4-BE49-F238E27FC236}">
                <a16:creationId xmlns:a16="http://schemas.microsoft.com/office/drawing/2014/main" id="{05036EB9-000D-490B-83D5-756365F49539}"/>
              </a:ext>
            </a:extLst>
          </p:cNvPr>
          <p:cNvSpPr txBox="1">
            <a:spLocks noChangeArrowheads="1"/>
          </p:cNvSpPr>
          <p:nvPr/>
        </p:nvSpPr>
        <p:spPr bwMode="auto">
          <a:xfrm>
            <a:off x="4419600" y="1266869"/>
            <a:ext cx="6861617" cy="4324261"/>
          </a:xfrm>
          <a:prstGeom prst="rect">
            <a:avLst/>
          </a:prstGeom>
          <a:solidFill>
            <a:sysClr val="window" lastClr="FFFFFF"/>
          </a:solidFill>
          <a:ln w="12700" cap="flat" cmpd="sng" algn="ctr">
            <a:solidFill>
              <a:srgbClr val="629DD1"/>
            </a:solidFill>
            <a:prstDash val="solid"/>
            <a:miter lim="800000"/>
            <a:headEnd/>
            <a:tailEnd/>
          </a:ln>
          <a:effectLst>
            <a:glow rad="139700">
              <a:srgbClr val="629DD1">
                <a:satMod val="175000"/>
                <a:alpha val="40000"/>
              </a:srgbClr>
            </a:glow>
          </a:effectLst>
        </p:spPr>
        <p:txBody>
          <a:bodyPr wrap="square">
            <a:spAutoFit/>
          </a:bodyPr>
          <a:lstStyle>
            <a:lvl1pPr>
              <a:defRPr>
                <a:solidFill>
                  <a:schemeClr val="tx1"/>
                </a:solidFill>
                <a:latin typeface="Arial" panose="020B0604020202020204" pitchFamily="34" charset="0"/>
                <a:ea typeface="MS PGothic" pitchFamily="34" charset="-128"/>
              </a:defRPr>
            </a:lvl1pPr>
            <a:lvl2pPr marL="742950" indent="-285750">
              <a:defRPr>
                <a:solidFill>
                  <a:schemeClr val="tx1"/>
                </a:solidFill>
                <a:latin typeface="Arial" panose="020B0604020202020204" pitchFamily="34" charset="0"/>
                <a:ea typeface="MS PGothic" pitchFamily="34" charset="-128"/>
              </a:defRPr>
            </a:lvl2pPr>
            <a:lvl3pPr marL="1143000" indent="-228600">
              <a:defRPr>
                <a:solidFill>
                  <a:schemeClr val="tx1"/>
                </a:solidFill>
                <a:latin typeface="Arial" panose="020B0604020202020204" pitchFamily="34" charset="0"/>
                <a:ea typeface="MS PGothic" pitchFamily="34" charset="-128"/>
              </a:defRPr>
            </a:lvl3pPr>
            <a:lvl4pPr marL="1600200" indent="-228600">
              <a:defRPr>
                <a:solidFill>
                  <a:schemeClr val="tx1"/>
                </a:solidFill>
                <a:latin typeface="Arial" panose="020B0604020202020204" pitchFamily="34" charset="0"/>
                <a:ea typeface="MS PGothic" pitchFamily="34" charset="-128"/>
              </a:defRPr>
            </a:lvl4pPr>
            <a:lvl5pPr marL="2057400" indent="-228600">
              <a:defRPr>
                <a:solidFill>
                  <a:schemeClr val="tx1"/>
                </a:solidFill>
                <a:latin typeface="Arial" panose="020B0604020202020204"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itchFamily="34" charset="-128"/>
              </a:defRPr>
            </a:lvl9pPr>
          </a:lstStyle>
          <a:p>
            <a:pPr marL="0" marR="0" lvl="0" indent="0" algn="l" defTabSz="457200" rtl="0" eaLnBrk="1" fontAlgn="auto" latinLnBrk="0" hangingPunct="1">
              <a:lnSpc>
                <a:spcPct val="100000"/>
              </a:lnSpc>
              <a:spcBef>
                <a:spcPts val="1200"/>
              </a:spcBef>
              <a:spcAft>
                <a:spcPts val="0"/>
              </a:spcAft>
              <a:buClrTx/>
              <a:buSzTx/>
              <a:buFontTx/>
              <a:buNone/>
              <a:tabLst/>
              <a:defRPr/>
            </a:pPr>
            <a:r>
              <a:rPr kumimoji="0" lang="en-US" altLang="en-US" sz="2000" b="1" i="0" u="none" strike="noStrike" kern="0" cap="none" spc="0" normalizeH="0" baseline="0" noProof="0" dirty="0">
                <a:ln>
                  <a:noFill/>
                </a:ln>
                <a:solidFill>
                  <a:srgbClr val="FF0000"/>
                </a:solidFill>
                <a:effectLst/>
                <a:uLnTx/>
                <a:uFillTx/>
                <a:latin typeface="Biome" panose="020B0503030204020804" pitchFamily="34" charset="0"/>
                <a:ea typeface="MS PGothic" pitchFamily="34" charset="-128"/>
                <a:cs typeface="Biome" panose="020B0503030204020804" pitchFamily="34" charset="0"/>
              </a:rPr>
              <a:t>Position &amp; Education</a:t>
            </a:r>
          </a:p>
          <a:p>
            <a:pPr marL="171450" marR="0" lvl="0" indent="-171450" algn="l" defTabSz="457200" rtl="0" eaLnBrk="1" fontAlgn="auto" latinLnBrk="0" hangingPunct="1">
              <a:lnSpc>
                <a:spcPct val="100000"/>
              </a:lnSpc>
              <a:spcBef>
                <a:spcPts val="1200"/>
              </a:spcBef>
              <a:spcAft>
                <a:spcPts val="0"/>
              </a:spcAft>
              <a:buClrTx/>
              <a:buSzTx/>
              <a:buFontTx/>
              <a:buChar char="-"/>
              <a:tabLst/>
              <a:defRPr/>
            </a:pP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Lecturer of </a:t>
            </a:r>
            <a:r>
              <a:rPr kumimoji="0" lang="en-US" altLang="en-US" sz="1800" b="0" i="0" u="none" strike="noStrike" kern="0" cap="none" spc="0" normalizeH="0" baseline="0" noProof="0" dirty="0" err="1">
                <a:ln>
                  <a:noFill/>
                </a:ln>
                <a:solidFill>
                  <a:srgbClr val="FF0000"/>
                </a:solidFill>
                <a:effectLst/>
                <a:uLnTx/>
                <a:uFillTx/>
                <a:latin typeface="Cambria" panose="02040503050406030204" pitchFamily="18" charset="0"/>
                <a:ea typeface="Cambria" panose="02040503050406030204" pitchFamily="18" charset="0"/>
                <a:cs typeface="Biome" panose="020B0503030204020804" pitchFamily="34" charset="0"/>
              </a:rPr>
              <a:t>C</a:t>
            </a:r>
            <a:r>
              <a:rPr kumimoji="0" lang="en-US" altLang="en-US" sz="1600" b="0" i="0" u="none" strike="noStrike" kern="0" cap="none" spc="0" normalizeH="0" baseline="0" noProof="0" dirty="0" err="1">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ompter</a:t>
            </a: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 </a:t>
            </a:r>
            <a:r>
              <a:rPr kumimoji="0" lang="en-US" altLang="en-US" sz="1800" b="0" i="0" u="none" strike="noStrike" kern="0" cap="none" spc="0" normalizeH="0" baseline="0" noProof="0" dirty="0" err="1">
                <a:ln>
                  <a:noFill/>
                </a:ln>
                <a:solidFill>
                  <a:srgbClr val="FF0000"/>
                </a:solidFill>
                <a:effectLst/>
                <a:uLnTx/>
                <a:uFillTx/>
                <a:latin typeface="Cambria" panose="02040503050406030204" pitchFamily="18" charset="0"/>
                <a:ea typeface="Cambria" panose="02040503050406030204" pitchFamily="18" charset="0"/>
                <a:cs typeface="Biome" panose="020B0503030204020804" pitchFamily="34" charset="0"/>
              </a:rPr>
              <a:t>S</a:t>
            </a:r>
            <a:r>
              <a:rPr kumimoji="0" lang="en-US" altLang="en-US" sz="1600" b="0" i="0" u="none" strike="noStrike" kern="0" cap="none" spc="0" normalizeH="0" baseline="0" noProof="0" dirty="0" err="1">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cicence</a:t>
            </a: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 </a:t>
            </a:r>
            <a:r>
              <a:rPr kumimoji="0" lang="en-US" altLang="en-US" sz="1800" b="0" i="0" u="none" strike="noStrike" kern="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cs typeface="Biome" panose="020B0503030204020804" pitchFamily="34" charset="0"/>
              </a:rPr>
              <a:t>E</a:t>
            </a: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ngineering faculty (CSE) , TLU</a:t>
            </a:r>
          </a:p>
          <a:p>
            <a:pPr marL="171450" marR="0" lvl="0" indent="-171450" algn="l" defTabSz="457200" rtl="0" eaLnBrk="1" fontAlgn="auto" latinLnBrk="0" hangingPunct="1">
              <a:lnSpc>
                <a:spcPct val="100000"/>
              </a:lnSpc>
              <a:spcBef>
                <a:spcPts val="1200"/>
              </a:spcBef>
              <a:spcAft>
                <a:spcPts val="0"/>
              </a:spcAft>
              <a:buClrTx/>
              <a:buSzTx/>
              <a:buFontTx/>
              <a:buChar char="-"/>
              <a:tabLst/>
              <a:defRPr/>
            </a:pPr>
            <a:r>
              <a:rPr kumimoji="0" lang="en-US" altLang="en-US" sz="1600" b="0" i="0" u="none" strike="noStrike" kern="0" cap="none" spc="0" normalizeH="0" baseline="0" noProof="0" dirty="0" err="1">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Ph.D</a:t>
            </a: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 in Computer Science, Polytech Tours, France</a:t>
            </a:r>
          </a:p>
          <a:p>
            <a:pPr marL="0" marR="0" lvl="0" indent="0" algn="l" defTabSz="457200" rtl="0" eaLnBrk="1" fontAlgn="auto" latinLnBrk="0" hangingPunct="1">
              <a:lnSpc>
                <a:spcPct val="100000"/>
              </a:lnSpc>
              <a:spcBef>
                <a:spcPts val="1200"/>
              </a:spcBef>
              <a:spcAft>
                <a:spcPts val="0"/>
              </a:spcAft>
              <a:buClrTx/>
              <a:buSzTx/>
              <a:buFontTx/>
              <a:buNone/>
              <a:tabLst/>
              <a:defRPr/>
            </a:pPr>
            <a:r>
              <a:rPr kumimoji="0" lang="en-US" altLang="en-US" sz="2000" b="1" i="0" u="none" strike="noStrike" kern="0" cap="none" spc="0" normalizeH="0" baseline="0" noProof="0" dirty="0">
                <a:ln>
                  <a:noFill/>
                </a:ln>
                <a:solidFill>
                  <a:srgbClr val="FF0000"/>
                </a:solidFill>
                <a:effectLst/>
                <a:uLnTx/>
                <a:uFillTx/>
                <a:latin typeface="Biome" panose="020B0503030204020804" pitchFamily="34" charset="0"/>
                <a:ea typeface="MS PGothic" pitchFamily="34" charset="-128"/>
                <a:cs typeface="Biome" panose="020B0503030204020804" pitchFamily="34" charset="0"/>
              </a:rPr>
              <a:t>Field of research </a:t>
            </a:r>
          </a:p>
          <a:p>
            <a:pPr marL="171450" marR="0" lvl="0" indent="-171450" algn="l" defTabSz="457200" rtl="0" eaLnBrk="1" fontAlgn="auto" latinLnBrk="0" hangingPunct="1">
              <a:lnSpc>
                <a:spcPct val="100000"/>
              </a:lnSpc>
              <a:spcBef>
                <a:spcPts val="1200"/>
              </a:spcBef>
              <a:spcAft>
                <a:spcPts val="0"/>
              </a:spcAft>
              <a:buClrTx/>
              <a:buSzTx/>
              <a:buFontTx/>
              <a:buChar char="-"/>
              <a:tabLst/>
              <a:defRPr/>
            </a:pP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Big data, </a:t>
            </a:r>
            <a:r>
              <a:rPr kumimoji="0" lang="en-US" altLang="en-US" sz="1600" b="0" i="0" u="none" strike="noStrike" kern="0" cap="none" spc="0" normalizeH="0" baseline="0" noProof="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Data science, machine </a:t>
            </a:r>
            <a:r>
              <a:rPr kumimoji="0" lang="en-US" altLang="en-US" sz="1600" b="0" i="0" u="none" strike="noStrike" kern="0" cap="none" spc="0" normalizeH="0" baseline="0" noProof="0" dirty="0" err="1">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learing</a:t>
            </a: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 AI</a:t>
            </a:r>
          </a:p>
          <a:p>
            <a:pPr marL="171450" marR="0" lvl="0" indent="-171450" algn="l" defTabSz="457200" rtl="0" eaLnBrk="1" fontAlgn="auto" latinLnBrk="0" hangingPunct="1">
              <a:lnSpc>
                <a:spcPct val="100000"/>
              </a:lnSpc>
              <a:spcBef>
                <a:spcPts val="1200"/>
              </a:spcBef>
              <a:spcAft>
                <a:spcPts val="0"/>
              </a:spcAft>
              <a:buClrTx/>
              <a:buSzTx/>
              <a:buFontTx/>
              <a:buChar char="-"/>
              <a:tabLst/>
              <a:defRPr/>
            </a:pP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Programing language C/C++/Python/… </a:t>
            </a:r>
          </a:p>
          <a:p>
            <a:pPr marL="171450" marR="0" lvl="0" indent="-171450" algn="l" defTabSz="457200" rtl="0" eaLnBrk="1" fontAlgn="auto" latinLnBrk="0" hangingPunct="1">
              <a:lnSpc>
                <a:spcPct val="100000"/>
              </a:lnSpc>
              <a:spcBef>
                <a:spcPts val="1200"/>
              </a:spcBef>
              <a:spcAft>
                <a:spcPts val="0"/>
              </a:spcAft>
              <a:buClrTx/>
              <a:buSzTx/>
              <a:buFontTx/>
              <a:buChar char="-"/>
              <a:tabLst/>
              <a:defRPr/>
            </a:pP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Scheduling and planning </a:t>
            </a:r>
            <a:r>
              <a:rPr kumimoji="0" lang="en-US" altLang="en-US" sz="1600" b="0" i="0" u="none" strike="noStrike" kern="0" cap="none" spc="0" normalizeH="0" baseline="0" noProof="0" dirty="0" err="1">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probleme</a:t>
            </a: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 </a:t>
            </a:r>
            <a:r>
              <a:rPr kumimoji="0" lang="en-US" altLang="en-US" sz="1600" b="0" i="0" u="none" strike="noStrike" kern="0" cap="none" spc="0" normalizeH="0" baseline="0" noProof="0" dirty="0" err="1">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matheuristic</a:t>
            </a: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 and </a:t>
            </a:r>
            <a:r>
              <a:rPr kumimoji="0" lang="en-US" altLang="en-US" sz="1600" b="0" i="0" u="none" strike="noStrike" kern="0" cap="none" spc="0" normalizeH="0" baseline="0" noProof="0" dirty="0" err="1">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metaheristic</a:t>
            </a: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 method</a:t>
            </a:r>
          </a:p>
          <a:p>
            <a:pPr marL="0" marR="0" lvl="0" indent="0" algn="l" defTabSz="457200" rtl="0" eaLnBrk="1" fontAlgn="auto" latinLnBrk="0" hangingPunct="1">
              <a:lnSpc>
                <a:spcPct val="100000"/>
              </a:lnSpc>
              <a:spcBef>
                <a:spcPts val="1200"/>
              </a:spcBef>
              <a:spcAft>
                <a:spcPts val="0"/>
              </a:spcAft>
              <a:buClrTx/>
              <a:buSzTx/>
              <a:buFontTx/>
              <a:buNone/>
              <a:tabLst/>
              <a:defRPr/>
            </a:pPr>
            <a:r>
              <a:rPr kumimoji="0" lang="en-US" altLang="en-US" sz="2000" b="1" i="0" u="none" strike="noStrike" kern="0" cap="none" spc="0" normalizeH="0" baseline="0" noProof="0" dirty="0">
                <a:ln>
                  <a:noFill/>
                </a:ln>
                <a:solidFill>
                  <a:srgbClr val="FF0000"/>
                </a:solidFill>
                <a:effectLst/>
                <a:uLnTx/>
                <a:uFillTx/>
                <a:latin typeface="Biome" panose="020B0503030204020804" pitchFamily="34" charset="0"/>
                <a:ea typeface="MS PGothic" pitchFamily="34" charset="-128"/>
                <a:cs typeface="Biome" panose="020B0503030204020804" pitchFamily="34" charset="0"/>
              </a:rPr>
              <a:t>Contact:</a:t>
            </a:r>
          </a:p>
          <a:p>
            <a:pPr marL="0" marR="0" lvl="0" indent="0" algn="l" defTabSz="457200" rtl="0" eaLnBrk="1" fontAlgn="auto" latinLnBrk="0" hangingPunct="1">
              <a:lnSpc>
                <a:spcPct val="100000"/>
              </a:lnSpc>
              <a:spcBef>
                <a:spcPts val="1200"/>
              </a:spcBef>
              <a:spcAft>
                <a:spcPts val="0"/>
              </a:spcAft>
              <a:buClrTx/>
              <a:buSzTx/>
              <a:buFontTx/>
              <a:buNone/>
              <a:tabLst/>
              <a:defRPr/>
            </a:pP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[E]: </a:t>
            </a: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hlinkClick r:id="rId2"/>
              </a:rPr>
              <a:t>quangchieu.ta@gmail.com</a:t>
            </a: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a:t>
            </a: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hlinkClick r:id="rId3"/>
              </a:rPr>
              <a:t>quangchieu.ta@tlu.edu.vn</a:t>
            </a:r>
            <a:endPar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endParaRPr>
          </a:p>
          <a:p>
            <a:pPr marL="0" marR="0" lvl="0" indent="0" algn="l" defTabSz="457200" rtl="0" eaLnBrk="1" fontAlgn="auto" latinLnBrk="0" hangingPunct="1">
              <a:lnSpc>
                <a:spcPct val="100000"/>
              </a:lnSpc>
              <a:spcBef>
                <a:spcPts val="1200"/>
              </a:spcBef>
              <a:spcAft>
                <a:spcPts val="0"/>
              </a:spcAft>
              <a:buClrTx/>
              <a:buSzTx/>
              <a:buFontTx/>
              <a:buNone/>
              <a:tabLst/>
              <a:defRPr/>
            </a:pPr>
            <a:r>
              <a:rPr kumimoji="0" lang="en-US" altLang="en-US" sz="1600" b="0" i="0" u="none" strike="noStrike" kern="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Biome" panose="020B0503030204020804" pitchFamily="34" charset="0"/>
              </a:rPr>
              <a:t>[M]: 0913 522 275</a:t>
            </a:r>
            <a:br>
              <a:rPr kumimoji="0" lang="vi-VN" altLang="en-US" sz="1200" b="0" i="0" u="none" strike="noStrike" kern="0" cap="none" spc="0" normalizeH="0" baseline="0" noProof="0" dirty="0">
                <a:ln>
                  <a:noFill/>
                </a:ln>
                <a:solidFill>
                  <a:srgbClr val="0000FF"/>
                </a:solidFill>
                <a:effectLst/>
                <a:uLnTx/>
                <a:uFillTx/>
                <a:latin typeface="Myriad Pro Cond" panose="020B0506030403020204" pitchFamily="34" charset="0"/>
                <a:ea typeface="MS PGothic" pitchFamily="34" charset="-128"/>
                <a:cs typeface="Arial" panose="020B0604020202020204" pitchFamily="34" charset="0"/>
              </a:rPr>
            </a:br>
            <a:endParaRPr kumimoji="0" lang="en-US" altLang="en-US" sz="1100" b="0" i="0" u="none" strike="noStrike" kern="0" cap="none" spc="0" normalizeH="0" baseline="0" noProof="0" dirty="0">
              <a:ln>
                <a:noFill/>
              </a:ln>
              <a:solidFill>
                <a:srgbClr val="0000FF"/>
              </a:solidFill>
              <a:effectLst/>
              <a:uLnTx/>
              <a:uFillTx/>
              <a:latin typeface="Myriad Pro Cond" panose="020B0506030403020204" pitchFamily="34" charset="0"/>
              <a:ea typeface="MS PGothic" pitchFamily="34" charset="-128"/>
              <a:cs typeface="Arial" panose="020B0604020202020204" pitchFamily="34" charset="0"/>
            </a:endParaRPr>
          </a:p>
        </p:txBody>
      </p:sp>
      <p:pic>
        <p:nvPicPr>
          <p:cNvPr id="2" name="Picture 1">
            <a:extLst>
              <a:ext uri="{FF2B5EF4-FFF2-40B4-BE49-F238E27FC236}">
                <a16:creationId xmlns:a16="http://schemas.microsoft.com/office/drawing/2014/main" id="{92129B6E-AF63-7F46-29AB-324ECD537AE3}"/>
              </a:ext>
            </a:extLst>
          </p:cNvPr>
          <p:cNvPicPr>
            <a:picLocks noChangeAspect="1"/>
          </p:cNvPicPr>
          <p:nvPr/>
        </p:nvPicPr>
        <p:blipFill rotWithShape="1">
          <a:blip r:embed="rId4"/>
          <a:srcRect l="15526" t="9312" r="16568" b="28767"/>
          <a:stretch/>
        </p:blipFill>
        <p:spPr>
          <a:xfrm>
            <a:off x="1320167" y="2106512"/>
            <a:ext cx="1484162" cy="1469320"/>
          </a:xfrm>
          <a:prstGeom prst="flowChartConnector">
            <a:avLst/>
          </a:prstGeom>
          <a:effectLst>
            <a:glow rad="101600">
              <a:srgbClr val="4F81BD">
                <a:satMod val="175000"/>
                <a:alpha val="40000"/>
              </a:srgbClr>
            </a:glow>
          </a:effectLst>
        </p:spPr>
      </p:pic>
    </p:spTree>
    <p:extLst>
      <p:ext uri="{BB962C8B-B14F-4D97-AF65-F5344CB8AC3E}">
        <p14:creationId xmlns:p14="http://schemas.microsoft.com/office/powerpoint/2010/main" val="56320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idx="1"/>
          </p:nvPr>
        </p:nvSpPr>
        <p:spPr>
          <a:xfrm>
            <a:off x="1091954" y="2017713"/>
            <a:ext cx="10843932" cy="4111625"/>
          </a:xfrm>
        </p:spPr>
        <p:txBody>
          <a:bodyPr>
            <a:normAutofit/>
          </a:bodyPr>
          <a:lstStyle/>
          <a:p>
            <a:pPr marL="230188" indent="-230188">
              <a:lnSpc>
                <a:spcPct val="120000"/>
              </a:lnSpc>
              <a:spcBef>
                <a:spcPts val="0"/>
              </a:spcBef>
              <a:buClr>
                <a:schemeClr val="accent2"/>
              </a:buClr>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Vũ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Tiệp</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Machine Learning </a:t>
            </a:r>
            <a:r>
              <a:rPr lang="en-US" i="1" dirty="0" err="1">
                <a:latin typeface="Times New Roman" panose="02020603050405020304" pitchFamily="18" charset="0"/>
                <a:cs typeface="Times New Roman" panose="02020603050405020304" pitchFamily="18" charset="0"/>
              </a:rPr>
              <a:t>cơ</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bản</a:t>
            </a:r>
            <a:r>
              <a:rPr lang="en-US" i="1" dirty="0">
                <a:latin typeface="Times New Roman" panose="02020603050405020304" pitchFamily="18" charset="0"/>
                <a:cs typeface="Times New Roman" panose="02020603050405020304" pitchFamily="18" charset="0"/>
              </a:rPr>
              <a:t>, 2018. </a:t>
            </a:r>
            <a:r>
              <a:rPr lang="en-US" dirty="0">
                <a:latin typeface="Times New Roman" panose="02020603050405020304" pitchFamily="18" charset="0"/>
                <a:cs typeface="Times New Roman" panose="02020603050405020304" pitchFamily="18" charset="0"/>
              </a:rPr>
              <a:t>Link download </a:t>
            </a:r>
            <a:r>
              <a:rPr lang="en-US" dirty="0">
                <a:latin typeface="Times New Roman" panose="02020603050405020304" pitchFamily="18" charset="0"/>
                <a:cs typeface="Times New Roman" panose="02020603050405020304" pitchFamily="18" charset="0"/>
                <a:hlinkClick r:id="rId2"/>
              </a:rPr>
              <a:t>https://github.com/tiepvupsu/ebookMLCB</a:t>
            </a:r>
            <a:endParaRPr lang="en-US" dirty="0">
              <a:latin typeface="Times New Roman" panose="02020603050405020304" pitchFamily="18" charset="0"/>
              <a:cs typeface="Times New Roman" panose="02020603050405020304" pitchFamily="18" charset="0"/>
            </a:endParaRPr>
          </a:p>
          <a:p>
            <a:pPr marL="227013" lvl="1" indent="-227013">
              <a:lnSpc>
                <a:spcPct val="120000"/>
              </a:lnSpc>
              <a:spcBef>
                <a:spcPts val="0"/>
              </a:spcBef>
              <a:buClr>
                <a:schemeClr val="accent2"/>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Blog: </a:t>
            </a:r>
            <a:r>
              <a:rPr lang="en-US" sz="2400" dirty="0">
                <a:solidFill>
                  <a:srgbClr val="0070C0"/>
                </a:solidFill>
                <a:latin typeface="Times New Roman" panose="02020603050405020304" pitchFamily="18" charset="0"/>
                <a:cs typeface="Times New Roman" panose="02020603050405020304" pitchFamily="18" charset="0"/>
              </a:rPr>
              <a:t>https:// machinelearningcoban.com</a:t>
            </a:r>
          </a:p>
          <a:p>
            <a:pPr marL="227013" lvl="1" indent="-227013">
              <a:lnSpc>
                <a:spcPct val="120000"/>
              </a:lnSpc>
              <a:spcBef>
                <a:spcPts val="0"/>
              </a:spcBef>
              <a:buClr>
                <a:schemeClr val="accent2"/>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Facebook Page: https:// </a:t>
            </a:r>
            <a:r>
              <a:rPr lang="en-US" sz="2400" dirty="0">
                <a:latin typeface="Times New Roman" panose="02020603050405020304" pitchFamily="18" charset="0"/>
                <a:cs typeface="Times New Roman" panose="02020603050405020304" pitchFamily="18" charset="0"/>
                <a:hlinkClick r:id="rId3"/>
              </a:rPr>
              <a:t>www.facebook.com/machinelearningbasicvn/</a:t>
            </a:r>
            <a:endParaRPr lang="en-US" sz="2400" dirty="0">
              <a:latin typeface="Times New Roman" panose="02020603050405020304" pitchFamily="18" charset="0"/>
              <a:cs typeface="Times New Roman" panose="02020603050405020304" pitchFamily="18" charset="0"/>
            </a:endParaRPr>
          </a:p>
          <a:p>
            <a:pPr marL="227013" lvl="1" indent="-227013">
              <a:lnSpc>
                <a:spcPct val="120000"/>
              </a:lnSpc>
              <a:spcBef>
                <a:spcPts val="0"/>
              </a:spcBef>
              <a:buClr>
                <a:schemeClr val="accent2"/>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Facebook Group: </a:t>
            </a:r>
            <a:r>
              <a:rPr lang="en-US" sz="2400" dirty="0">
                <a:solidFill>
                  <a:srgbClr val="0070C0"/>
                </a:solidFill>
                <a:latin typeface="Times New Roman" panose="02020603050405020304" pitchFamily="18" charset="0"/>
                <a:cs typeface="Times New Roman" panose="02020603050405020304" pitchFamily="18" charset="0"/>
              </a:rPr>
              <a:t>https:// www.facebook.com/ groups/</a:t>
            </a:r>
            <a:r>
              <a:rPr lang="en-US" sz="2400" dirty="0" err="1">
                <a:solidFill>
                  <a:srgbClr val="0070C0"/>
                </a:solidFill>
                <a:latin typeface="Times New Roman" panose="02020603050405020304" pitchFamily="18" charset="0"/>
                <a:cs typeface="Times New Roman" panose="02020603050405020304" pitchFamily="18" charset="0"/>
              </a:rPr>
              <a:t>machinelearningcoban</a:t>
            </a:r>
            <a:r>
              <a:rPr lang="en-US" sz="2400" dirty="0">
                <a:solidFill>
                  <a:srgbClr val="0070C0"/>
                </a:solidFill>
                <a:latin typeface="Times New Roman" panose="02020603050405020304" pitchFamily="18" charset="0"/>
                <a:cs typeface="Times New Roman" panose="02020603050405020304" pitchFamily="18" charset="0"/>
              </a:rPr>
              <a:t>/</a:t>
            </a:r>
          </a:p>
          <a:p>
            <a:pPr marL="227013" lvl="1" indent="-227013">
              <a:lnSpc>
                <a:spcPct val="120000"/>
              </a:lnSpc>
              <a:spcBef>
                <a:spcPts val="0"/>
              </a:spcBef>
              <a:buClr>
                <a:schemeClr val="accent2"/>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Interactive Learning: </a:t>
            </a:r>
            <a:r>
              <a:rPr lang="en-US" sz="2400" dirty="0">
                <a:solidFill>
                  <a:srgbClr val="0070C0"/>
                </a:solidFill>
                <a:latin typeface="Times New Roman" panose="02020603050405020304" pitchFamily="18" charset="0"/>
                <a:cs typeface="Times New Roman" panose="02020603050405020304" pitchFamily="18" charset="0"/>
              </a:rPr>
              <a:t>https:fundaml.com</a:t>
            </a:r>
          </a:p>
          <a:p>
            <a:pPr marL="227013" lvl="1" indent="-227013">
              <a:lnSpc>
                <a:spcPct val="120000"/>
              </a:lnSpc>
              <a:spcBef>
                <a:spcPts val="0"/>
              </a:spcBef>
              <a:buClr>
                <a:schemeClr val="accent2"/>
              </a:buCl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PGS.TS Nguyễn Hữu </a:t>
            </a:r>
            <a:r>
              <a:rPr lang="en-US" sz="2400" dirty="0" err="1">
                <a:latin typeface="Times New Roman" panose="02020603050405020304" pitchFamily="18" charset="0"/>
                <a:cs typeface="Times New Roman" panose="02020603050405020304" pitchFamily="18" charset="0"/>
              </a:rPr>
              <a:t>Quỳnh</a:t>
            </a:r>
            <a:endParaRPr lang="en-US" sz="2400" dirty="0">
              <a:latin typeface="Times New Roman" panose="02020603050405020304" pitchFamily="18" charset="0"/>
              <a:cs typeface="Times New Roman" panose="02020603050405020304" pitchFamily="18" charset="0"/>
            </a:endParaRPr>
          </a:p>
          <a:p>
            <a:pPr marL="227013" lvl="1" indent="-227013">
              <a:lnSpc>
                <a:spcPct val="120000"/>
              </a:lnSpc>
              <a:spcBef>
                <a:spcPts val="0"/>
              </a:spcBef>
              <a:buClr>
                <a:schemeClr val="accent2"/>
              </a:buCl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PGS.TS Nguyễn Thanh </a:t>
            </a:r>
            <a:r>
              <a:rPr lang="en-US" sz="2400" dirty="0" err="1">
                <a:latin typeface="Times New Roman" panose="02020603050405020304" pitchFamily="18" charset="0"/>
                <a:cs typeface="Times New Roman" panose="02020603050405020304" pitchFamily="18" charset="0"/>
              </a:rPr>
              <a:t>Tùng</a:t>
            </a:r>
            <a:endParaRPr lang="en-US" sz="2400" dirty="0">
              <a:latin typeface="Times New Roman" panose="02020603050405020304" pitchFamily="18" charset="0"/>
              <a:cs typeface="Times New Roman" panose="02020603050405020304" pitchFamily="18" charset="0"/>
            </a:endParaRPr>
          </a:p>
          <a:p>
            <a:pPr marL="227013" lvl="1" indent="-227013">
              <a:lnSpc>
                <a:spcPct val="120000"/>
              </a:lnSpc>
              <a:spcBef>
                <a:spcPts val="0"/>
              </a:spcBef>
              <a:buClr>
                <a:schemeClr val="accent2"/>
              </a:buCl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TS Nguyễn Thị Kim </a:t>
            </a:r>
            <a:r>
              <a:rPr lang="en-US" sz="2400" dirty="0" err="1">
                <a:latin typeface="Times New Roman" panose="02020603050405020304" pitchFamily="18" charset="0"/>
                <a:cs typeface="Times New Roman" panose="02020603050405020304" pitchFamily="18" charset="0"/>
              </a:rPr>
              <a:t>Ngân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51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709" y="1855788"/>
            <a:ext cx="10537793" cy="2387600"/>
          </a:xfrm>
        </p:spPr>
        <p:txBody>
          <a:bodyPr/>
          <a:lstStyle/>
          <a:p>
            <a:r>
              <a:rPr lang="en-US" b="1" dirty="0" err="1"/>
              <a:t>Cây</a:t>
            </a:r>
            <a:r>
              <a:rPr lang="en-US" b="1" dirty="0"/>
              <a:t> </a:t>
            </a:r>
            <a:r>
              <a:rPr lang="en-US" b="1" dirty="0" err="1"/>
              <a:t>phân</a:t>
            </a:r>
            <a:r>
              <a:rPr lang="en-US" b="1" dirty="0"/>
              <a:t> </a:t>
            </a:r>
            <a:r>
              <a:rPr lang="en-US" b="1" dirty="0" err="1"/>
              <a:t>loại</a:t>
            </a:r>
            <a:r>
              <a:rPr lang="en-US" b="1" dirty="0"/>
              <a:t> </a:t>
            </a:r>
            <a:r>
              <a:rPr lang="en-US" b="1" dirty="0" err="1"/>
              <a:t>và</a:t>
            </a:r>
            <a:r>
              <a:rPr lang="en-US" b="1" dirty="0"/>
              <a:t> </a:t>
            </a:r>
            <a:r>
              <a:rPr lang="en-US" b="1" dirty="0" err="1"/>
              <a:t>hồi</a:t>
            </a:r>
            <a:r>
              <a:rPr lang="en-US" b="1" dirty="0"/>
              <a:t> </a:t>
            </a:r>
            <a:r>
              <a:rPr lang="en-US" b="1" dirty="0" err="1"/>
              <a:t>quy</a:t>
            </a:r>
            <a:br>
              <a:rPr lang="en-US" b="1" dirty="0"/>
            </a:br>
            <a:r>
              <a:rPr lang="en-US" sz="4400" b="1" dirty="0"/>
              <a:t>(Classification and regression tree, CART)</a:t>
            </a:r>
          </a:p>
        </p:txBody>
      </p:sp>
      <p:sp>
        <p:nvSpPr>
          <p:cNvPr id="5" name="Rectangle 1"/>
          <p:cNvSpPr txBox="1">
            <a:spLocks noChangeArrowheads="1"/>
          </p:cNvSpPr>
          <p:nvPr/>
        </p:nvSpPr>
        <p:spPr bwMode="auto">
          <a:xfrm>
            <a:off x="1109709" y="204788"/>
            <a:ext cx="9358267" cy="165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000" tIns="46800" rIns="90000" bIns="46800" numCol="1" anchor="b"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60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9pPr>
          </a:lstStyle>
          <a:p>
            <a:pPr algn="l"/>
            <a:r>
              <a:rPr lang="en-US" sz="2400" dirty="0">
                <a:latin typeface="Times New Roman" panose="02020603050405020304" pitchFamily="18" charset="0"/>
                <a:cs typeface="Times New Roman" panose="02020603050405020304" pitchFamily="18" charset="0"/>
              </a:rPr>
              <a:t>CSE</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Faculty of Computer Science and Engineering</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Thuyloi</a:t>
            </a:r>
            <a:r>
              <a:rPr lang="en-US" sz="2400" dirty="0">
                <a:latin typeface="Times New Roman" panose="02020603050405020304" pitchFamily="18" charset="0"/>
                <a:cs typeface="Times New Roman" panose="02020603050405020304" pitchFamily="18" charset="0"/>
              </a:rPr>
              <a:t> University</a:t>
            </a:r>
          </a:p>
        </p:txBody>
      </p:sp>
    </p:spTree>
    <p:extLst>
      <p:ext uri="{BB962C8B-B14F-4D97-AF65-F5344CB8AC3E}">
        <p14:creationId xmlns:p14="http://schemas.microsoft.com/office/powerpoint/2010/main" val="121007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endParaRPr lang="en-US" dirty="0"/>
          </a:p>
        </p:txBody>
      </p:sp>
      <p:sp>
        <p:nvSpPr>
          <p:cNvPr id="3" name="Content Placeholder 2"/>
          <p:cNvSpPr>
            <a:spLocks noGrp="1"/>
          </p:cNvSpPr>
          <p:nvPr>
            <p:ph idx="1"/>
          </p:nvPr>
        </p:nvSpPr>
        <p:spPr>
          <a:xfrm>
            <a:off x="662609" y="1683026"/>
            <a:ext cx="11317355" cy="5065504"/>
          </a:xfrm>
        </p:spPr>
        <p:txBody>
          <a:bodyPr>
            <a:normAutofit/>
          </a:bodyPr>
          <a:lstStyle/>
          <a:p>
            <a:r>
              <a:rPr lang="vi-VN" dirty="0"/>
              <a:t>Dựa vào đặc điểm của biến mục tiêu, có thể chia Decision Tree thành hai dạng:</a:t>
            </a:r>
            <a:endParaRPr lang="en-US" dirty="0"/>
          </a:p>
          <a:p>
            <a:pPr lvl="1"/>
            <a:r>
              <a:rPr lang="vi-VN" dirty="0"/>
              <a:t>Classification Tree</a:t>
            </a:r>
            <a:r>
              <a:rPr lang="en-US" dirty="0"/>
              <a:t>: </a:t>
            </a:r>
            <a:r>
              <a:rPr lang="vi-VN" dirty="0"/>
              <a:t>nếu biến mục tiêu thuộc dạng categorical variable</a:t>
            </a:r>
            <a:endParaRPr lang="en-US" dirty="0"/>
          </a:p>
          <a:p>
            <a:pPr lvl="1"/>
            <a:r>
              <a:rPr lang="vi-VN" dirty="0"/>
              <a:t>Regression Tree</a:t>
            </a:r>
            <a:r>
              <a:rPr lang="en-US" dirty="0"/>
              <a:t>: n</a:t>
            </a:r>
            <a:r>
              <a:rPr lang="vi-VN" dirty="0"/>
              <a:t>ếu biến mục tiêu thuộc dạng continous variable</a:t>
            </a:r>
            <a:endParaRPr lang="en-US" dirty="0"/>
          </a:p>
          <a:p>
            <a:r>
              <a:rPr lang="en-US" dirty="0" err="1"/>
              <a:t>Sự</a:t>
            </a:r>
            <a:r>
              <a:rPr lang="en-US" dirty="0"/>
              <a:t> </a:t>
            </a:r>
            <a:r>
              <a:rPr lang="en-US" dirty="0" err="1"/>
              <a:t>khác</a:t>
            </a:r>
            <a:r>
              <a:rPr lang="en-US" dirty="0"/>
              <a:t> </a:t>
            </a:r>
            <a:r>
              <a:rPr lang="en-US" dirty="0" err="1"/>
              <a:t>nhau</a:t>
            </a:r>
            <a:r>
              <a:rPr lang="en-US" dirty="0"/>
              <a:t> </a:t>
            </a:r>
            <a:r>
              <a:rPr lang="en-US" dirty="0" err="1"/>
              <a:t>giữa</a:t>
            </a:r>
            <a:r>
              <a:rPr lang="en-US" dirty="0"/>
              <a:t> </a:t>
            </a:r>
            <a:r>
              <a:rPr lang="en-US" b="1" dirty="0"/>
              <a:t>Classification Tree</a:t>
            </a:r>
            <a:r>
              <a:rPr lang="en-US" dirty="0"/>
              <a:t> </a:t>
            </a:r>
            <a:r>
              <a:rPr lang="en-US" dirty="0" err="1"/>
              <a:t>và</a:t>
            </a:r>
            <a:r>
              <a:rPr lang="en-US" dirty="0"/>
              <a:t> </a:t>
            </a:r>
            <a:r>
              <a:rPr lang="en-US" b="1" dirty="0"/>
              <a:t>Regression Tree</a:t>
            </a:r>
            <a:endParaRPr lang="en-US" dirty="0"/>
          </a:p>
          <a:p>
            <a:pPr lvl="1"/>
            <a:r>
              <a:rPr lang="en-US" dirty="0"/>
              <a:t>Regression Tree </a:t>
            </a:r>
            <a:r>
              <a:rPr lang="en-US" dirty="0" err="1"/>
              <a:t>có</a:t>
            </a:r>
            <a:r>
              <a:rPr lang="en-US" dirty="0"/>
              <a:t> </a:t>
            </a:r>
            <a:r>
              <a:rPr lang="en-US" dirty="0" err="1"/>
              <a:t>biến</a:t>
            </a:r>
            <a:r>
              <a:rPr lang="en-US" dirty="0"/>
              <a:t> </a:t>
            </a:r>
            <a:r>
              <a:rPr lang="en-US" dirty="0" err="1"/>
              <a:t>mục</a:t>
            </a:r>
            <a:r>
              <a:rPr lang="en-US" dirty="0"/>
              <a:t> </a:t>
            </a:r>
            <a:r>
              <a:rPr lang="en-US" dirty="0" err="1"/>
              <a:t>tiêu</a:t>
            </a:r>
            <a:r>
              <a:rPr lang="en-US" dirty="0"/>
              <a:t> </a:t>
            </a:r>
            <a:r>
              <a:rPr lang="en-US" dirty="0" err="1"/>
              <a:t>là</a:t>
            </a:r>
            <a:r>
              <a:rPr lang="en-US" dirty="0"/>
              <a:t> </a:t>
            </a:r>
            <a:r>
              <a:rPr lang="en-US" dirty="0" err="1"/>
              <a:t>biến</a:t>
            </a:r>
            <a:r>
              <a:rPr lang="en-US" dirty="0"/>
              <a:t> </a:t>
            </a:r>
            <a:r>
              <a:rPr lang="en-US" dirty="0" err="1"/>
              <a:t>liên</a:t>
            </a:r>
            <a:r>
              <a:rPr lang="en-US" dirty="0"/>
              <a:t> </a:t>
            </a:r>
            <a:r>
              <a:rPr lang="en-US" dirty="0" err="1"/>
              <a:t>tục</a:t>
            </a:r>
            <a:r>
              <a:rPr lang="en-US" dirty="0"/>
              <a:t>, </a:t>
            </a:r>
            <a:r>
              <a:rPr lang="en-US" dirty="0" err="1"/>
              <a:t>trong</a:t>
            </a:r>
            <a:r>
              <a:rPr lang="en-US" dirty="0"/>
              <a:t> </a:t>
            </a:r>
            <a:r>
              <a:rPr lang="en-US" dirty="0" err="1"/>
              <a:t>khi</a:t>
            </a:r>
            <a:r>
              <a:rPr lang="en-US" dirty="0"/>
              <a:t> Classification Tree </a:t>
            </a:r>
            <a:r>
              <a:rPr lang="en-US" dirty="0" err="1"/>
              <a:t>có</a:t>
            </a:r>
            <a:r>
              <a:rPr lang="en-US" dirty="0"/>
              <a:t> </a:t>
            </a:r>
            <a:r>
              <a:rPr lang="en-US" dirty="0" err="1"/>
              <a:t>biến</a:t>
            </a:r>
            <a:r>
              <a:rPr lang="en-US" dirty="0"/>
              <a:t> </a:t>
            </a:r>
            <a:r>
              <a:rPr lang="en-US" dirty="0" err="1"/>
              <a:t>mục</a:t>
            </a:r>
            <a:r>
              <a:rPr lang="en-US" dirty="0"/>
              <a:t> </a:t>
            </a:r>
            <a:r>
              <a:rPr lang="en-US" dirty="0" err="1"/>
              <a:t>tiêu</a:t>
            </a:r>
            <a:r>
              <a:rPr lang="en-US" dirty="0"/>
              <a:t> la </a:t>
            </a:r>
            <a:r>
              <a:rPr lang="en-US" dirty="0" err="1"/>
              <a:t>biến</a:t>
            </a:r>
            <a:r>
              <a:rPr lang="en-US" dirty="0"/>
              <a:t> </a:t>
            </a:r>
            <a:r>
              <a:rPr lang="en-US" dirty="0" err="1"/>
              <a:t>phân</a:t>
            </a:r>
            <a:r>
              <a:rPr lang="en-US" dirty="0"/>
              <a:t> </a:t>
            </a:r>
            <a:r>
              <a:rPr lang="en-US" dirty="0" err="1"/>
              <a:t>loại</a:t>
            </a:r>
            <a:r>
              <a:rPr lang="en-US" dirty="0"/>
              <a:t>.</a:t>
            </a:r>
          </a:p>
          <a:p>
            <a:pPr lvl="1"/>
            <a:r>
              <a:rPr lang="vi-VN" dirty="0"/>
              <a:t>Trong Regression Tree, khi huấn luyện, giá trị tại nút lá bằng trung bình các giá trị biến mục tiêu của các điểm dữ liệu có trong nút đó. Nên khi đưa tập test vào, nếu các điểm dữ liệu rơi vào nút lá nào, kết quả trả ra sẽ là giá trị trung bình.</a:t>
            </a:r>
            <a:endParaRPr lang="en-US" dirty="0"/>
          </a:p>
          <a:p>
            <a:pPr lvl="1"/>
            <a:r>
              <a:rPr lang="vi-VN" dirty="0"/>
              <a:t>Với Classification Tree, khi huấn luyện, giá trị tại nút lá(phân lớp) bằng giá trị có tần suất cao nhất(Mode) của các dữ liệu trong nút đó. Nên khi đưa tập test vào, nếu các điểm dữ liệu rơi vào nút lá nào, kết quả trả ra sẽ là Mode.</a:t>
            </a:r>
            <a:endParaRPr lang="en-US" b="1" dirty="0"/>
          </a:p>
          <a:p>
            <a:endParaRPr lang="en-US" b="1" dirty="0"/>
          </a:p>
          <a:p>
            <a:endParaRPr lang="en-US" dirty="0"/>
          </a:p>
        </p:txBody>
      </p:sp>
    </p:spTree>
    <p:extLst>
      <p:ext uri="{BB962C8B-B14F-4D97-AF65-F5344CB8AC3E}">
        <p14:creationId xmlns:p14="http://schemas.microsoft.com/office/powerpoint/2010/main" val="247308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endParaRPr lang="en-US" dirty="0"/>
          </a:p>
        </p:txBody>
      </p:sp>
      <p:sp>
        <p:nvSpPr>
          <p:cNvPr id="3" name="Content Placeholder 2"/>
          <p:cNvSpPr>
            <a:spLocks noGrp="1"/>
          </p:cNvSpPr>
          <p:nvPr>
            <p:ph idx="1"/>
          </p:nvPr>
        </p:nvSpPr>
        <p:spPr>
          <a:xfrm>
            <a:off x="662609" y="1683026"/>
            <a:ext cx="11317355" cy="5065504"/>
          </a:xfrm>
        </p:spPr>
        <p:txBody>
          <a:bodyPr>
            <a:normAutofit/>
          </a:bodyPr>
          <a:lstStyle/>
          <a:p>
            <a:pPr marL="45720" indent="0">
              <a:buNone/>
            </a:pPr>
            <a:r>
              <a:rPr lang="en-US" b="1" dirty="0" err="1"/>
              <a:t>Làm</a:t>
            </a:r>
            <a:r>
              <a:rPr lang="en-US" b="1" dirty="0"/>
              <a:t> </a:t>
            </a:r>
            <a:r>
              <a:rPr lang="en-US" b="1" dirty="0" err="1"/>
              <a:t>sao</a:t>
            </a:r>
            <a:r>
              <a:rPr lang="en-US" b="1" dirty="0"/>
              <a:t> Decision Tree </a:t>
            </a:r>
            <a:r>
              <a:rPr lang="en-US" b="1" dirty="0" err="1"/>
              <a:t>quyết</a:t>
            </a:r>
            <a:r>
              <a:rPr lang="en-US" b="1" dirty="0"/>
              <a:t> </a:t>
            </a:r>
            <a:r>
              <a:rPr lang="en-US" b="1" dirty="0" err="1"/>
              <a:t>định</a:t>
            </a:r>
            <a:r>
              <a:rPr lang="en-US" b="1" dirty="0"/>
              <a:t> </a:t>
            </a:r>
            <a:r>
              <a:rPr lang="en-US" b="1" dirty="0" err="1"/>
              <a:t>khi</a:t>
            </a:r>
            <a:r>
              <a:rPr lang="en-US" b="1" dirty="0"/>
              <a:t> </a:t>
            </a:r>
            <a:r>
              <a:rPr lang="en-US" b="1" dirty="0" err="1"/>
              <a:t>nào</a:t>
            </a:r>
            <a:r>
              <a:rPr lang="en-US" b="1" dirty="0"/>
              <a:t> </a:t>
            </a:r>
            <a:r>
              <a:rPr lang="en-US" b="1" dirty="0" err="1"/>
              <a:t>sẽ</a:t>
            </a:r>
            <a:r>
              <a:rPr lang="en-US" b="1" dirty="0"/>
              <a:t> </a:t>
            </a:r>
            <a:r>
              <a:rPr lang="en-US" b="1" dirty="0" err="1"/>
              <a:t>phân</a:t>
            </a:r>
            <a:r>
              <a:rPr lang="en-US" b="1" dirty="0"/>
              <a:t> </a:t>
            </a:r>
            <a:r>
              <a:rPr lang="en-US" b="1" dirty="0" err="1"/>
              <a:t>nhánh</a:t>
            </a:r>
            <a:endParaRPr lang="en-US" b="1" dirty="0"/>
          </a:p>
          <a:p>
            <a:r>
              <a:rPr lang="vi-VN" dirty="0"/>
              <a:t>Các quyết định phân nhánh sẽ ảnh hưởng đến độ chính xác của Cây. </a:t>
            </a:r>
            <a:endParaRPr lang="en-US" dirty="0"/>
          </a:p>
          <a:p>
            <a:r>
              <a:rPr lang="vi-VN" dirty="0"/>
              <a:t>Cây hồi quy và cây phân lớp có các thuật toán phân nhánh khác nhau. </a:t>
            </a:r>
            <a:endParaRPr lang="en-US" dirty="0"/>
          </a:p>
          <a:p>
            <a:r>
              <a:rPr lang="vi-VN" dirty="0"/>
              <a:t>Có nhiều thuật toán phân nhánh, tùy vào kiểu của biến mục tiêu mà sử dụng thuật toán như thế nào. </a:t>
            </a:r>
            <a:endParaRPr lang="en-US" dirty="0"/>
          </a:p>
          <a:p>
            <a:r>
              <a:rPr lang="vi-VN" dirty="0"/>
              <a:t>Có </a:t>
            </a:r>
            <a:r>
              <a:rPr lang="en-US" dirty="0"/>
              <a:t>t</a:t>
            </a:r>
            <a:r>
              <a:rPr lang="vi-VN" dirty="0"/>
              <a:t>huật toán chính :</a:t>
            </a:r>
            <a:r>
              <a:rPr lang="en-US" dirty="0"/>
              <a:t> </a:t>
            </a:r>
            <a:r>
              <a:rPr lang="en-US" b="1" dirty="0"/>
              <a:t>Gini Index (CART), Reduction in Variance</a:t>
            </a:r>
          </a:p>
          <a:p>
            <a:endParaRPr lang="en-US" b="1" dirty="0"/>
          </a:p>
          <a:p>
            <a:endParaRPr lang="en-US" dirty="0"/>
          </a:p>
          <a:p>
            <a:pPr lvl="1"/>
            <a:endParaRPr lang="en-US" dirty="0"/>
          </a:p>
        </p:txBody>
      </p:sp>
    </p:spTree>
    <p:extLst>
      <p:ext uri="{BB962C8B-B14F-4D97-AF65-F5344CB8AC3E}">
        <p14:creationId xmlns:p14="http://schemas.microsoft.com/office/powerpoint/2010/main" val="1311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
            <a:r>
              <a:rPr lang="en-US" dirty="0"/>
              <a:t>Gini Index</a:t>
            </a:r>
          </a:p>
        </p:txBody>
      </p:sp>
      <p:sp>
        <p:nvSpPr>
          <p:cNvPr id="3" name="Content Placeholder 2"/>
          <p:cNvSpPr>
            <a:spLocks noGrp="1"/>
          </p:cNvSpPr>
          <p:nvPr>
            <p:ph idx="1"/>
          </p:nvPr>
        </p:nvSpPr>
        <p:spPr>
          <a:xfrm>
            <a:off x="769142" y="2375484"/>
            <a:ext cx="11317355" cy="5065504"/>
          </a:xfrm>
        </p:spPr>
        <p:txBody>
          <a:bodyPr>
            <a:normAutofit/>
          </a:bodyPr>
          <a:lstStyle/>
          <a:p>
            <a:endParaRPr lang="en-US" dirty="0">
              <a:latin typeface="+mj-lt"/>
            </a:endParaRPr>
          </a:p>
          <a:p>
            <a:endParaRPr lang="en-US" dirty="0">
              <a:latin typeface="+mj-lt"/>
            </a:endParaRPr>
          </a:p>
          <a:p>
            <a:pPr marL="0" lvl="0" indent="0" algn="just" defTabSz="914400">
              <a:spcBef>
                <a:spcPct val="0"/>
              </a:spcBef>
              <a:buClrTx/>
              <a:buSzTx/>
              <a:buNone/>
            </a:pPr>
            <a:r>
              <a:rPr lang="en-US" altLang="en-US" dirty="0" err="1">
                <a:solidFill>
                  <a:srgbClr val="333333"/>
                </a:solidFill>
                <a:latin typeface="+mj-lt"/>
              </a:rPr>
              <a:t>Trong</a:t>
            </a:r>
            <a:r>
              <a:rPr lang="en-US" altLang="en-US" dirty="0">
                <a:solidFill>
                  <a:srgbClr val="333333"/>
                </a:solidFill>
                <a:latin typeface="+mj-lt"/>
              </a:rPr>
              <a:t> </a:t>
            </a:r>
            <a:r>
              <a:rPr lang="en-US" altLang="en-US" dirty="0" err="1">
                <a:solidFill>
                  <a:srgbClr val="333333"/>
                </a:solidFill>
                <a:latin typeface="+mj-lt"/>
              </a:rPr>
              <a:t>đó</a:t>
            </a:r>
            <a:r>
              <a:rPr lang="en-US" altLang="en-US" dirty="0">
                <a:solidFill>
                  <a:srgbClr val="333333"/>
                </a:solidFill>
                <a:latin typeface="+mj-lt"/>
              </a:rPr>
              <a:t>,</a:t>
            </a:r>
          </a:p>
          <a:p>
            <a:pPr algn="just" defTabSz="914400">
              <a:spcBef>
                <a:spcPct val="0"/>
              </a:spcBef>
              <a:buSzTx/>
            </a:pPr>
            <a:r>
              <a:rPr lang="en-US" altLang="en-US" dirty="0">
                <a:solidFill>
                  <a:srgbClr val="333333"/>
                </a:solidFill>
                <a:latin typeface="+mj-lt"/>
              </a:rPr>
              <a:t>C: </a:t>
            </a:r>
            <a:r>
              <a:rPr lang="en-US" altLang="en-US" dirty="0" err="1">
                <a:solidFill>
                  <a:srgbClr val="333333"/>
                </a:solidFill>
                <a:latin typeface="+mj-lt"/>
              </a:rPr>
              <a:t>số</a:t>
            </a:r>
            <a:r>
              <a:rPr lang="en-US" altLang="en-US" dirty="0">
                <a:solidFill>
                  <a:srgbClr val="333333"/>
                </a:solidFill>
                <a:latin typeface="+mj-lt"/>
              </a:rPr>
              <a:t> </a:t>
            </a:r>
            <a:r>
              <a:rPr lang="en-US" altLang="en-US" dirty="0" err="1">
                <a:solidFill>
                  <a:srgbClr val="333333"/>
                </a:solidFill>
                <a:latin typeface="+mj-lt"/>
              </a:rPr>
              <a:t>lớp</a:t>
            </a:r>
            <a:r>
              <a:rPr lang="en-US" altLang="en-US" dirty="0">
                <a:solidFill>
                  <a:srgbClr val="333333"/>
                </a:solidFill>
                <a:latin typeface="+mj-lt"/>
              </a:rPr>
              <a:t> </a:t>
            </a:r>
            <a:r>
              <a:rPr lang="en-US" altLang="en-US" dirty="0" err="1">
                <a:solidFill>
                  <a:srgbClr val="333333"/>
                </a:solidFill>
                <a:latin typeface="+mj-lt"/>
              </a:rPr>
              <a:t>cần</a:t>
            </a:r>
            <a:r>
              <a:rPr lang="en-US" altLang="en-US" dirty="0">
                <a:solidFill>
                  <a:srgbClr val="333333"/>
                </a:solidFill>
                <a:latin typeface="+mj-lt"/>
              </a:rPr>
              <a:t> </a:t>
            </a:r>
            <a:r>
              <a:rPr lang="en-US" altLang="en-US" dirty="0" err="1">
                <a:solidFill>
                  <a:srgbClr val="333333"/>
                </a:solidFill>
                <a:latin typeface="+mj-lt"/>
              </a:rPr>
              <a:t>phân</a:t>
            </a:r>
            <a:r>
              <a:rPr lang="en-US" altLang="en-US" dirty="0">
                <a:solidFill>
                  <a:srgbClr val="333333"/>
                </a:solidFill>
                <a:latin typeface="+mj-lt"/>
              </a:rPr>
              <a:t> </a:t>
            </a:r>
            <a:r>
              <a:rPr lang="en-US" altLang="en-US" dirty="0" err="1">
                <a:solidFill>
                  <a:srgbClr val="333333"/>
                </a:solidFill>
                <a:latin typeface="+mj-lt"/>
              </a:rPr>
              <a:t>loại</a:t>
            </a:r>
            <a:endParaRPr lang="en-US" altLang="en-US" dirty="0">
              <a:solidFill>
                <a:srgbClr val="333333"/>
              </a:solidFill>
              <a:latin typeface="+mj-lt"/>
            </a:endParaRPr>
          </a:p>
          <a:p>
            <a:pPr algn="just" defTabSz="914400">
              <a:spcBef>
                <a:spcPct val="0"/>
              </a:spcBef>
              <a:buSzTx/>
            </a:pPr>
            <a:r>
              <a:rPr lang="en-US" altLang="en-US" dirty="0">
                <a:solidFill>
                  <a:srgbClr val="333333"/>
                </a:solidFill>
                <a:latin typeface="+mj-lt"/>
              </a:rPr>
              <a:t>p</a:t>
            </a:r>
            <a:r>
              <a:rPr lang="en-US" altLang="en-US" baseline="-25000" dirty="0">
                <a:solidFill>
                  <a:srgbClr val="333333"/>
                </a:solidFill>
                <a:latin typeface="+mj-lt"/>
              </a:rPr>
              <a:t>i</a:t>
            </a:r>
            <a:r>
              <a:rPr lang="en-US" altLang="en-US" dirty="0">
                <a:solidFill>
                  <a:srgbClr val="333333"/>
                </a:solidFill>
                <a:latin typeface="+mj-lt"/>
              </a:rPr>
              <a:t>=</a:t>
            </a:r>
            <a:r>
              <a:rPr lang="en-US" altLang="en-US" dirty="0" err="1">
                <a:solidFill>
                  <a:srgbClr val="333333"/>
                </a:solidFill>
                <a:latin typeface="+mj-lt"/>
              </a:rPr>
              <a:t>n</a:t>
            </a:r>
            <a:r>
              <a:rPr lang="en-US" altLang="en-US" baseline="-25000" dirty="0" err="1">
                <a:solidFill>
                  <a:srgbClr val="333333"/>
                </a:solidFill>
                <a:latin typeface="+mj-lt"/>
              </a:rPr>
              <a:t>i</a:t>
            </a:r>
            <a:r>
              <a:rPr lang="en-US" altLang="en-US" dirty="0">
                <a:solidFill>
                  <a:srgbClr val="333333"/>
                </a:solidFill>
                <a:latin typeface="+mj-lt"/>
              </a:rPr>
              <a:t>/N, </a:t>
            </a:r>
          </a:p>
          <a:p>
            <a:pPr algn="just" defTabSz="914400">
              <a:spcBef>
                <a:spcPct val="0"/>
              </a:spcBef>
              <a:buSzTx/>
            </a:pPr>
            <a:r>
              <a:rPr lang="en-US" altLang="en-US" dirty="0" err="1">
                <a:solidFill>
                  <a:srgbClr val="333333"/>
                </a:solidFill>
                <a:latin typeface="+mj-lt"/>
              </a:rPr>
              <a:t>n</a:t>
            </a:r>
            <a:r>
              <a:rPr lang="en-US" altLang="en-US" baseline="-25000" dirty="0" err="1">
                <a:solidFill>
                  <a:srgbClr val="333333"/>
                </a:solidFill>
                <a:latin typeface="+mj-lt"/>
              </a:rPr>
              <a:t>i</a:t>
            </a:r>
            <a:r>
              <a:rPr lang="en-US" altLang="en-US" dirty="0">
                <a:solidFill>
                  <a:srgbClr val="333333"/>
                </a:solidFill>
                <a:latin typeface="+mj-lt"/>
              </a:rPr>
              <a:t> </a:t>
            </a:r>
            <a:r>
              <a:rPr lang="en-US" altLang="en-US" dirty="0" err="1">
                <a:solidFill>
                  <a:srgbClr val="333333"/>
                </a:solidFill>
                <a:latin typeface="+mj-lt"/>
              </a:rPr>
              <a:t>là</a:t>
            </a:r>
            <a:r>
              <a:rPr lang="en-US" altLang="en-US" dirty="0">
                <a:solidFill>
                  <a:srgbClr val="333333"/>
                </a:solidFill>
                <a:latin typeface="+mj-lt"/>
              </a:rPr>
              <a:t> </a:t>
            </a:r>
            <a:r>
              <a:rPr lang="en-US" altLang="en-US" dirty="0" err="1">
                <a:solidFill>
                  <a:srgbClr val="333333"/>
                </a:solidFill>
                <a:latin typeface="+mj-lt"/>
              </a:rPr>
              <a:t>số</a:t>
            </a:r>
            <a:r>
              <a:rPr lang="en-US" altLang="en-US" dirty="0">
                <a:solidFill>
                  <a:srgbClr val="333333"/>
                </a:solidFill>
                <a:latin typeface="+mj-lt"/>
              </a:rPr>
              <a:t> </a:t>
            </a:r>
            <a:r>
              <a:rPr lang="en-US" altLang="en-US" dirty="0" err="1">
                <a:solidFill>
                  <a:srgbClr val="333333"/>
                </a:solidFill>
                <a:latin typeface="+mj-lt"/>
              </a:rPr>
              <a:t>lượng</a:t>
            </a:r>
            <a:r>
              <a:rPr lang="en-US" altLang="en-US" dirty="0">
                <a:solidFill>
                  <a:srgbClr val="333333"/>
                </a:solidFill>
                <a:latin typeface="+mj-lt"/>
              </a:rPr>
              <a:t> </a:t>
            </a:r>
            <a:r>
              <a:rPr lang="en-US" altLang="en-US" dirty="0" err="1">
                <a:solidFill>
                  <a:srgbClr val="333333"/>
                </a:solidFill>
                <a:latin typeface="+mj-lt"/>
              </a:rPr>
              <a:t>phần</a:t>
            </a:r>
            <a:r>
              <a:rPr lang="en-US" altLang="en-US" dirty="0">
                <a:solidFill>
                  <a:srgbClr val="333333"/>
                </a:solidFill>
                <a:latin typeface="+mj-lt"/>
              </a:rPr>
              <a:t> </a:t>
            </a:r>
            <a:r>
              <a:rPr lang="en-US" altLang="en-US" dirty="0" err="1">
                <a:solidFill>
                  <a:srgbClr val="333333"/>
                </a:solidFill>
                <a:latin typeface="+mj-lt"/>
              </a:rPr>
              <a:t>tử</a:t>
            </a:r>
            <a:r>
              <a:rPr lang="en-US" altLang="en-US" dirty="0">
                <a:solidFill>
                  <a:srgbClr val="333333"/>
                </a:solidFill>
                <a:latin typeface="+mj-lt"/>
              </a:rPr>
              <a:t> ở </a:t>
            </a:r>
            <a:r>
              <a:rPr lang="en-US" altLang="en-US" dirty="0" err="1">
                <a:solidFill>
                  <a:srgbClr val="333333"/>
                </a:solidFill>
                <a:latin typeface="+mj-lt"/>
              </a:rPr>
              <a:t>lớp</a:t>
            </a:r>
            <a:r>
              <a:rPr lang="en-US" altLang="en-US" dirty="0">
                <a:solidFill>
                  <a:srgbClr val="333333"/>
                </a:solidFill>
                <a:latin typeface="+mj-lt"/>
              </a:rPr>
              <a:t> </a:t>
            </a:r>
            <a:r>
              <a:rPr lang="en-US" altLang="en-US" dirty="0" err="1">
                <a:solidFill>
                  <a:srgbClr val="333333"/>
                </a:solidFill>
                <a:latin typeface="+mj-lt"/>
              </a:rPr>
              <a:t>thứ</a:t>
            </a:r>
            <a:r>
              <a:rPr lang="en-US" altLang="en-US" dirty="0">
                <a:solidFill>
                  <a:srgbClr val="333333"/>
                </a:solidFill>
                <a:latin typeface="+mj-lt"/>
              </a:rPr>
              <a:t> </a:t>
            </a:r>
            <a:r>
              <a:rPr lang="en-US" altLang="en-US" dirty="0" err="1">
                <a:solidFill>
                  <a:srgbClr val="333333"/>
                </a:solidFill>
                <a:latin typeface="+mj-lt"/>
              </a:rPr>
              <a:t>i</a:t>
            </a:r>
            <a:endParaRPr lang="en-US" altLang="en-US" dirty="0">
              <a:solidFill>
                <a:srgbClr val="333333"/>
              </a:solidFill>
              <a:latin typeface="+mj-lt"/>
            </a:endParaRPr>
          </a:p>
          <a:p>
            <a:pPr algn="just" defTabSz="914400">
              <a:spcBef>
                <a:spcPct val="0"/>
              </a:spcBef>
              <a:buSzTx/>
            </a:pPr>
            <a:r>
              <a:rPr lang="en-US" altLang="en-US" dirty="0">
                <a:solidFill>
                  <a:srgbClr val="333333"/>
                </a:solidFill>
                <a:latin typeface="+mj-lt"/>
              </a:rPr>
              <a:t>N </a:t>
            </a:r>
            <a:r>
              <a:rPr lang="en-US" altLang="en-US" dirty="0" err="1">
                <a:solidFill>
                  <a:srgbClr val="333333"/>
                </a:solidFill>
                <a:latin typeface="+mj-lt"/>
              </a:rPr>
              <a:t>là</a:t>
            </a:r>
            <a:r>
              <a:rPr lang="en-US" altLang="en-US" dirty="0">
                <a:solidFill>
                  <a:srgbClr val="333333"/>
                </a:solidFill>
                <a:latin typeface="+mj-lt"/>
              </a:rPr>
              <a:t> </a:t>
            </a:r>
            <a:r>
              <a:rPr lang="en-US" altLang="en-US" dirty="0" err="1">
                <a:solidFill>
                  <a:srgbClr val="333333"/>
                </a:solidFill>
                <a:latin typeface="+mj-lt"/>
              </a:rPr>
              <a:t>tổng</a:t>
            </a:r>
            <a:r>
              <a:rPr lang="en-US" altLang="en-US" dirty="0">
                <a:solidFill>
                  <a:srgbClr val="333333"/>
                </a:solidFill>
                <a:latin typeface="+mj-lt"/>
              </a:rPr>
              <a:t> </a:t>
            </a:r>
            <a:r>
              <a:rPr lang="en-US" altLang="en-US" dirty="0" err="1">
                <a:solidFill>
                  <a:srgbClr val="333333"/>
                </a:solidFill>
                <a:latin typeface="+mj-lt"/>
              </a:rPr>
              <a:t>số</a:t>
            </a:r>
            <a:r>
              <a:rPr lang="en-US" altLang="en-US" dirty="0">
                <a:solidFill>
                  <a:srgbClr val="333333"/>
                </a:solidFill>
                <a:latin typeface="+mj-lt"/>
              </a:rPr>
              <a:t> </a:t>
            </a:r>
            <a:r>
              <a:rPr lang="en-US" altLang="en-US" dirty="0" err="1">
                <a:solidFill>
                  <a:srgbClr val="333333"/>
                </a:solidFill>
                <a:latin typeface="+mj-lt"/>
              </a:rPr>
              <a:t>lượng</a:t>
            </a:r>
            <a:r>
              <a:rPr lang="en-US" altLang="en-US" dirty="0">
                <a:solidFill>
                  <a:srgbClr val="333333"/>
                </a:solidFill>
                <a:latin typeface="+mj-lt"/>
              </a:rPr>
              <a:t> </a:t>
            </a:r>
            <a:r>
              <a:rPr lang="en-US" altLang="en-US" dirty="0" err="1">
                <a:solidFill>
                  <a:srgbClr val="333333"/>
                </a:solidFill>
                <a:latin typeface="+mj-lt"/>
              </a:rPr>
              <a:t>phần</a:t>
            </a:r>
            <a:r>
              <a:rPr lang="en-US" altLang="en-US" dirty="0">
                <a:solidFill>
                  <a:srgbClr val="333333"/>
                </a:solidFill>
                <a:latin typeface="+mj-lt"/>
              </a:rPr>
              <a:t> </a:t>
            </a:r>
            <a:r>
              <a:rPr lang="en-US" altLang="en-US" dirty="0" err="1">
                <a:solidFill>
                  <a:srgbClr val="333333"/>
                </a:solidFill>
                <a:latin typeface="+mj-lt"/>
              </a:rPr>
              <a:t>tử</a:t>
            </a:r>
            <a:r>
              <a:rPr lang="en-US" altLang="en-US" dirty="0">
                <a:solidFill>
                  <a:srgbClr val="333333"/>
                </a:solidFill>
                <a:latin typeface="+mj-lt"/>
              </a:rPr>
              <a:t> ở node </a:t>
            </a:r>
            <a:r>
              <a:rPr lang="en-US" altLang="en-US" dirty="0" err="1">
                <a:solidFill>
                  <a:srgbClr val="333333"/>
                </a:solidFill>
                <a:latin typeface="+mj-lt"/>
              </a:rPr>
              <a:t>đó</a:t>
            </a:r>
            <a:r>
              <a:rPr lang="en-US" altLang="en-US" dirty="0">
                <a:solidFill>
                  <a:schemeClr val="tx1"/>
                </a:solidFill>
                <a:latin typeface="+mj-lt"/>
              </a:rPr>
              <a:t> </a:t>
            </a:r>
          </a:p>
          <a:p>
            <a:endParaRPr lang="en-US"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694" y="2263297"/>
            <a:ext cx="3729221" cy="1083585"/>
          </a:xfrm>
          <a:prstGeom prst="rect">
            <a:avLst/>
          </a:prstGeom>
        </p:spPr>
      </p:pic>
    </p:spTree>
    <p:extLst>
      <p:ext uri="{BB962C8B-B14F-4D97-AF65-F5344CB8AC3E}">
        <p14:creationId xmlns:p14="http://schemas.microsoft.com/office/powerpoint/2010/main" val="125914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
            <a:r>
              <a:rPr lang="en-US" dirty="0"/>
              <a:t>Gini Index</a:t>
            </a:r>
          </a:p>
        </p:txBody>
      </p:sp>
      <p:sp>
        <p:nvSpPr>
          <p:cNvPr id="3" name="Content Placeholder 2"/>
          <p:cNvSpPr>
            <a:spLocks noGrp="1"/>
          </p:cNvSpPr>
          <p:nvPr>
            <p:ph idx="1"/>
          </p:nvPr>
        </p:nvSpPr>
        <p:spPr>
          <a:xfrm>
            <a:off x="662609" y="1683026"/>
            <a:ext cx="11317355" cy="5065504"/>
          </a:xfrm>
        </p:spPr>
        <p:txBody>
          <a:bodyPr>
            <a:normAutofit/>
          </a:bodyPr>
          <a:lstStyle/>
          <a:p>
            <a:endParaRPr lang="en-US" dirty="0"/>
          </a:p>
          <a:p>
            <a:endParaRPr lang="en-US" dirty="0"/>
          </a:p>
          <a:p>
            <a:pPr marL="0" indent="0">
              <a:buNone/>
            </a:pPr>
            <a:endParaRPr lang="en-US" dirty="0"/>
          </a:p>
          <a:p>
            <a:pPr marL="0" indent="0">
              <a:buNone/>
            </a:pPr>
            <a:r>
              <a:rPr lang="vi-VN" dirty="0"/>
              <a:t>Trong đó</a:t>
            </a:r>
            <a:r>
              <a:rPr lang="en-US" dirty="0"/>
              <a:t>,</a:t>
            </a:r>
          </a:p>
          <a:p>
            <a:r>
              <a:rPr lang="vi-VN" dirty="0"/>
              <a:t> gini(p)</a:t>
            </a:r>
            <a:r>
              <a:rPr lang="en-US" dirty="0"/>
              <a:t>:</a:t>
            </a:r>
            <a:r>
              <a:rPr lang="vi-VN" dirty="0"/>
              <a:t> chỉ số gini ở node cha</a:t>
            </a:r>
            <a:endParaRPr lang="en-US" dirty="0"/>
          </a:p>
          <a:p>
            <a:r>
              <a:rPr lang="vi-VN" dirty="0"/>
              <a:t>K</a:t>
            </a:r>
            <a:r>
              <a:rPr lang="en-US" dirty="0"/>
              <a:t>: </a:t>
            </a:r>
            <a:r>
              <a:rPr lang="vi-VN" dirty="0"/>
              <a:t>số node con được tách ra</a:t>
            </a:r>
            <a:endParaRPr lang="en-US" dirty="0"/>
          </a:p>
          <a:p>
            <a:r>
              <a:rPr lang="vi-VN" dirty="0"/>
              <a:t>gini(c</a:t>
            </a:r>
            <a:r>
              <a:rPr lang="en-US" baseline="-25000" dirty="0"/>
              <a:t>k</a:t>
            </a:r>
            <a:r>
              <a:rPr lang="vi-VN" dirty="0"/>
              <a:t>)</a:t>
            </a:r>
            <a:r>
              <a:rPr lang="en-US" dirty="0"/>
              <a:t>: </a:t>
            </a:r>
            <a:r>
              <a:rPr lang="vi-VN" dirty="0"/>
              <a:t>ch</a:t>
            </a:r>
            <a:r>
              <a:rPr lang="en-US" dirty="0"/>
              <a:t>ỉ </a:t>
            </a:r>
            <a:r>
              <a:rPr lang="vi-VN" dirty="0"/>
              <a:t>số gini ở node con thứ k</a:t>
            </a:r>
            <a:endParaRPr lang="en-US" dirty="0"/>
          </a:p>
          <a:p>
            <a:r>
              <a:rPr lang="vi-VN" dirty="0"/>
              <a:t>M</a:t>
            </a:r>
            <a:r>
              <a:rPr lang="en-US" dirty="0"/>
              <a:t>: </a:t>
            </a:r>
            <a:r>
              <a:rPr lang="vi-VN" dirty="0"/>
              <a:t>số phần tử ở node p</a:t>
            </a:r>
            <a:endParaRPr lang="en-US" dirty="0"/>
          </a:p>
          <a:p>
            <a:r>
              <a:rPr lang="vi-VN" dirty="0"/>
              <a:t>m</a:t>
            </a:r>
            <a:r>
              <a:rPr lang="en-US" baseline="-25000" dirty="0"/>
              <a:t>i</a:t>
            </a:r>
            <a:r>
              <a:rPr lang="en-US" dirty="0"/>
              <a:t>: </a:t>
            </a:r>
            <a:r>
              <a:rPr lang="vi-VN" dirty="0"/>
              <a:t>là số phần tử ở node con thứ i</a:t>
            </a:r>
            <a:endParaRPr lang="en-US" dirty="0"/>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586" y="2090593"/>
            <a:ext cx="5105400" cy="10953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368" y="6022851"/>
            <a:ext cx="1800225" cy="476250"/>
          </a:xfrm>
          <a:prstGeom prst="rect">
            <a:avLst/>
          </a:prstGeom>
        </p:spPr>
      </p:pic>
    </p:spTree>
    <p:extLst>
      <p:ext uri="{BB962C8B-B14F-4D97-AF65-F5344CB8AC3E}">
        <p14:creationId xmlns:p14="http://schemas.microsoft.com/office/powerpoint/2010/main" val="2690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Gini split</a:t>
            </a:r>
          </a:p>
        </p:txBody>
      </p:sp>
      <p:sp>
        <p:nvSpPr>
          <p:cNvPr id="3" name="Content Placeholder 2"/>
          <p:cNvSpPr>
            <a:spLocks noGrp="1"/>
          </p:cNvSpPr>
          <p:nvPr>
            <p:ph idx="1"/>
          </p:nvPr>
        </p:nvSpPr>
        <p:spPr/>
        <p:txBody>
          <a:bodyPr/>
          <a:lstStyle/>
          <a:p>
            <a:pPr marL="0" indent="0">
              <a:buNone/>
            </a:pPr>
            <a:r>
              <a:rPr lang="en-US" dirty="0" err="1"/>
              <a:t>Chọn</a:t>
            </a:r>
            <a:r>
              <a:rPr lang="en-US" dirty="0"/>
              <a:t> </a:t>
            </a:r>
            <a:r>
              <a:rPr lang="en-US" dirty="0" err="1"/>
              <a:t>thuộc</a:t>
            </a:r>
            <a:r>
              <a:rPr lang="en-US" dirty="0"/>
              <a:t> </a:t>
            </a:r>
            <a:r>
              <a:rPr lang="en-US" dirty="0" err="1"/>
              <a:t>tính</a:t>
            </a:r>
            <a:r>
              <a:rPr lang="en-US" dirty="0"/>
              <a:t> </a:t>
            </a:r>
            <a:r>
              <a:rPr lang="en-US" dirty="0" err="1"/>
              <a:t>có</a:t>
            </a:r>
            <a:r>
              <a:rPr lang="en-US" dirty="0"/>
              <a:t> </a:t>
            </a:r>
            <a:r>
              <a:rPr lang="en-US" dirty="0" err="1"/>
              <a:t>hệ</a:t>
            </a:r>
            <a:r>
              <a:rPr lang="en-US" dirty="0"/>
              <a:t> </a:t>
            </a:r>
            <a:r>
              <a:rPr lang="en-US" dirty="0" err="1"/>
              <a:t>số</a:t>
            </a:r>
            <a:r>
              <a:rPr lang="en-US" dirty="0"/>
              <a:t> </a:t>
            </a:r>
            <a:r>
              <a:rPr lang="en-US" dirty="0" err="1"/>
              <a:t>Gini</a:t>
            </a:r>
            <a:r>
              <a:rPr lang="en-US" baseline="-25000" dirty="0" err="1"/>
              <a:t>split</a:t>
            </a:r>
            <a:r>
              <a:rPr lang="en-US" dirty="0"/>
              <a:t> </a:t>
            </a:r>
            <a:r>
              <a:rPr lang="en-US" dirty="0" err="1"/>
              <a:t>nhỏ</a:t>
            </a:r>
            <a:r>
              <a:rPr lang="en-US" dirty="0"/>
              <a:t> </a:t>
            </a:r>
          </a:p>
          <a:p>
            <a:endParaRPr lang="en-US" dirty="0"/>
          </a:p>
          <a:p>
            <a:r>
              <a:rPr lang="en-US" dirty="0" err="1"/>
              <a:t>Gini</a:t>
            </a:r>
            <a:r>
              <a:rPr lang="en-US" baseline="-25000" dirty="0" err="1"/>
              <a:t>split</a:t>
            </a:r>
            <a:r>
              <a:rPr lang="en-US"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887" y="2713700"/>
            <a:ext cx="2057400" cy="933450"/>
          </a:xfrm>
          <a:prstGeom prst="rect">
            <a:avLst/>
          </a:prstGeom>
        </p:spPr>
      </p:pic>
    </p:spTree>
    <p:extLst>
      <p:ext uri="{BB962C8B-B14F-4D97-AF65-F5344CB8AC3E}">
        <p14:creationId xmlns:p14="http://schemas.microsoft.com/office/powerpoint/2010/main" val="115475031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2205</TotalTime>
  <Words>693</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12</vt:i4>
      </vt:variant>
    </vt:vector>
  </HeadingPairs>
  <TitlesOfParts>
    <vt:vector size="27" baseType="lpstr">
      <vt:lpstr>Arial</vt:lpstr>
      <vt:lpstr>Bahnschrift</vt:lpstr>
      <vt:lpstr>Bahnschrift Condensed</vt:lpstr>
      <vt:lpstr>Bahnschrift SemiLight Condensed</vt:lpstr>
      <vt:lpstr>Biome</vt:lpstr>
      <vt:lpstr>Calibri</vt:lpstr>
      <vt:lpstr>Cambria</vt:lpstr>
      <vt:lpstr>Candara</vt:lpstr>
      <vt:lpstr>Myriad Pro Cond</vt:lpstr>
      <vt:lpstr>Tahoma</vt:lpstr>
      <vt:lpstr>Times New Roman</vt:lpstr>
      <vt:lpstr>Wingdings</vt:lpstr>
      <vt:lpstr>Default Design</vt:lpstr>
      <vt:lpstr>2_Office Theme</vt:lpstr>
      <vt:lpstr>1_Default Design</vt:lpstr>
      <vt:lpstr>HỌC MÁY NÂNG CAO</vt:lpstr>
      <vt:lpstr>PowerPoint Presentation</vt:lpstr>
      <vt:lpstr>Tài liệu tham khảo</vt:lpstr>
      <vt:lpstr>Cây phân loại và hồi quy (Classification and regression tree, CART)</vt:lpstr>
      <vt:lpstr>Giới thiệu</vt:lpstr>
      <vt:lpstr>Giới thiệu</vt:lpstr>
      <vt:lpstr>Gini Index</vt:lpstr>
      <vt:lpstr>Gini Index</vt:lpstr>
      <vt:lpstr>Gini split</vt:lpstr>
      <vt:lpstr>Example</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Faculty of Computer Science and Engineering        Thuyloi University</dc:title>
  <dc:creator>Ngân</dc:creator>
  <cp:lastModifiedBy>Ta Quang Chieu</cp:lastModifiedBy>
  <cp:revision>147</cp:revision>
  <dcterms:created xsi:type="dcterms:W3CDTF">2021-09-08T07:36:27Z</dcterms:created>
  <dcterms:modified xsi:type="dcterms:W3CDTF">2023-02-10T23:47:03Z</dcterms:modified>
</cp:coreProperties>
</file>