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9144000"/>
  <p:notesSz cx="6858000" cy="9144000"/>
  <p:embeddedFontLst>
    <p:embeddedFont>
      <p:font typeface="Helvetica Neue"/>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HelveticaNeue-regular.fntdata"/><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HelveticaNeue-italic.fntdata"/><Relationship Id="rId6" Type="http://schemas.openxmlformats.org/officeDocument/2006/relationships/notesMaster" Target="notesMasters/notesMaster1.xml"/><Relationship Id="rId18" Type="http://schemas.openxmlformats.org/officeDocument/2006/relationships/font" Target="fonts/HelveticaNeue-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5" name="Google Shape;12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0" name="Google Shape;24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0" name="Google Shape;13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6" name="Google Shape;13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4" name="Google Shape;15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7" name="Google Shape;16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9" name="Google Shape;17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0" name="Google Shape;19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3" name="Google Shape;20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4" name="Google Shape;21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bản chiếu" type="title">
  <p:cSld name="TITLE">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2"/>
          <p:cNvSpPr txBox="1"/>
          <p:nvPr>
            <p:ph type="ctrTitle"/>
          </p:nvPr>
        </p:nvSpPr>
        <p:spPr>
          <a:xfrm>
            <a:off x="2771775" y="3141663"/>
            <a:ext cx="5903913" cy="1109662"/>
          </a:xfrm>
          <a:prstGeom prst="rect">
            <a:avLst/>
          </a:prstGeom>
          <a:noFill/>
          <a:ln>
            <a:noFill/>
          </a:ln>
          <a:effectLst>
            <a:outerShdw rotWithShape="0" algn="ctr" dir="2700000" dist="17961">
              <a:schemeClr val="lt2"/>
            </a:outerShdw>
          </a:effectLst>
        </p:spPr>
        <p:txBody>
          <a:bodyPr anchorCtr="0" anchor="ctr" bIns="45700" lIns="91425" spcFirstLastPara="1" rIns="91425" wrap="square" tIns="45700">
            <a:noAutofit/>
          </a:bodyPr>
          <a:lstStyle>
            <a:lvl1pPr lvl="0" algn="r">
              <a:spcBef>
                <a:spcPts val="0"/>
              </a:spcBef>
              <a:spcAft>
                <a:spcPts val="0"/>
              </a:spcAft>
              <a:buSzPts val="1400"/>
              <a:buNone/>
              <a:defRPr sz="32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4" name="Google Shape;14;p2"/>
          <p:cNvSpPr txBox="1"/>
          <p:nvPr>
            <p:ph idx="1" type="subTitle"/>
          </p:nvPr>
        </p:nvSpPr>
        <p:spPr>
          <a:xfrm>
            <a:off x="2771775" y="3813175"/>
            <a:ext cx="5903913" cy="696913"/>
          </a:xfrm>
          <a:prstGeom prst="rect">
            <a:avLst/>
          </a:prstGeom>
          <a:noFill/>
          <a:ln>
            <a:noFill/>
          </a:ln>
          <a:effectLst>
            <a:outerShdw rotWithShape="0" algn="ctr" dir="2700000" dist="17961">
              <a:schemeClr val="lt2"/>
            </a:outerShdw>
          </a:effectLst>
        </p:spPr>
        <p:txBody>
          <a:bodyPr anchorCtr="0" anchor="t" bIns="45700" lIns="91425" spcFirstLastPara="1" rIns="91425" wrap="square" tIns="45700">
            <a:noAutofit/>
          </a:bodyPr>
          <a:lstStyle>
            <a:lvl1pPr lvl="0" algn="r">
              <a:spcBef>
                <a:spcPts val="480"/>
              </a:spcBef>
              <a:spcAft>
                <a:spcPts val="0"/>
              </a:spcAft>
              <a:buClr>
                <a:schemeClr val="dk2"/>
              </a:buClr>
              <a:buSzPts val="2400"/>
              <a:buFont typeface="Verdana"/>
              <a:buNone/>
              <a:defRPr b="1" sz="2400"/>
            </a:lvl1pPr>
            <a:lvl2pPr lvl="1" algn="l">
              <a:spcBef>
                <a:spcPts val="360"/>
              </a:spcBef>
              <a:spcAft>
                <a:spcPts val="0"/>
              </a:spcAft>
              <a:buClr>
                <a:schemeClr val="dk2"/>
              </a:buClr>
              <a:buSzPts val="1800"/>
              <a:buChar char="–"/>
              <a:defRPr/>
            </a:lvl2pPr>
            <a:lvl3pPr lvl="2" algn="l">
              <a:spcBef>
                <a:spcPts val="360"/>
              </a:spcBef>
              <a:spcAft>
                <a:spcPts val="0"/>
              </a:spcAft>
              <a:buClr>
                <a:schemeClr val="dk2"/>
              </a:buClr>
              <a:buSzPts val="1800"/>
              <a:buChar char="•"/>
              <a:defRPr/>
            </a:lvl3pPr>
            <a:lvl4pPr lvl="3" algn="l">
              <a:spcBef>
                <a:spcPts val="360"/>
              </a:spcBef>
              <a:spcAft>
                <a:spcPts val="0"/>
              </a:spcAft>
              <a:buClr>
                <a:schemeClr val="dk2"/>
              </a:buClr>
              <a:buSzPts val="1800"/>
              <a:buChar char="–"/>
              <a:defRPr/>
            </a:lvl4pPr>
            <a:lvl5pPr lvl="4" algn="l">
              <a:spcBef>
                <a:spcPts val="360"/>
              </a:spcBef>
              <a:spcAft>
                <a:spcPts val="0"/>
              </a:spcAft>
              <a:buClr>
                <a:schemeClr val="dk2"/>
              </a:buClr>
              <a:buSzPts val="1800"/>
              <a:buChar char="»"/>
              <a:defRPr/>
            </a:lvl5pPr>
            <a:lvl6pPr lvl="5" algn="l">
              <a:spcBef>
                <a:spcPts val="360"/>
              </a:spcBef>
              <a:spcAft>
                <a:spcPts val="0"/>
              </a:spcAft>
              <a:buClr>
                <a:schemeClr val="dk2"/>
              </a:buClr>
              <a:buSzPts val="1800"/>
              <a:buChar char="»"/>
              <a:defRPr/>
            </a:lvl6pPr>
            <a:lvl7pPr lvl="6" algn="l">
              <a:spcBef>
                <a:spcPts val="360"/>
              </a:spcBef>
              <a:spcAft>
                <a:spcPts val="0"/>
              </a:spcAft>
              <a:buClr>
                <a:schemeClr val="dk2"/>
              </a:buClr>
              <a:buSzPts val="1800"/>
              <a:buChar char="»"/>
              <a:defRPr/>
            </a:lvl7pPr>
            <a:lvl8pPr lvl="7" algn="l">
              <a:spcBef>
                <a:spcPts val="360"/>
              </a:spcBef>
              <a:spcAft>
                <a:spcPts val="0"/>
              </a:spcAft>
              <a:buClr>
                <a:schemeClr val="dk2"/>
              </a:buClr>
              <a:buSzPts val="1800"/>
              <a:buChar char="»"/>
              <a:defRPr/>
            </a:lvl8pPr>
            <a:lvl9pPr lvl="8" algn="l">
              <a:spcBef>
                <a:spcPts val="360"/>
              </a:spcBef>
              <a:spcAft>
                <a:spcPts val="0"/>
              </a:spcAft>
              <a:buClr>
                <a:schemeClr val="dk2"/>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và Văn bản dọc" type="vertTx">
  <p:cSld name="VERTICAL_TEXT">
    <p:spTree>
      <p:nvGrpSpPr>
        <p:cNvPr id="42" name="Shape 42"/>
        <p:cNvGrpSpPr/>
        <p:nvPr/>
      </p:nvGrpSpPr>
      <p:grpSpPr>
        <a:xfrm>
          <a:off x="0" y="0"/>
          <a:ext cx="0" cy="0"/>
          <a:chOff x="0" y="0"/>
          <a:chExt cx="0" cy="0"/>
        </a:xfrm>
      </p:grpSpPr>
      <p:sp>
        <p:nvSpPr>
          <p:cNvPr id="43" name="Google Shape;43;p11"/>
          <p:cNvSpPr txBox="1"/>
          <p:nvPr>
            <p:ph type="title"/>
          </p:nvPr>
        </p:nvSpPr>
        <p:spPr>
          <a:xfrm>
            <a:off x="468313" y="1268413"/>
            <a:ext cx="7416800" cy="508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4" name="Google Shape;44;p11"/>
          <p:cNvSpPr txBox="1"/>
          <p:nvPr>
            <p:ph idx="1" type="body"/>
          </p:nvPr>
        </p:nvSpPr>
        <p:spPr>
          <a:xfrm rot="5400000">
            <a:off x="1800225" y="584200"/>
            <a:ext cx="4895850" cy="7416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2"/>
              </a:buClr>
              <a:buSzPts val="1800"/>
              <a:buChar char="•"/>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2"/>
              </a:buClr>
              <a:buSzPts val="1800"/>
              <a:buChar char="»"/>
              <a:defRPr/>
            </a:lvl6pPr>
            <a:lvl7pPr indent="-342900" lvl="6" marL="3200400" algn="l">
              <a:spcBef>
                <a:spcPts val="360"/>
              </a:spcBef>
              <a:spcAft>
                <a:spcPts val="0"/>
              </a:spcAft>
              <a:buClr>
                <a:schemeClr val="dk2"/>
              </a:buClr>
              <a:buSzPts val="1800"/>
              <a:buChar char="»"/>
              <a:defRPr/>
            </a:lvl7pPr>
            <a:lvl8pPr indent="-342900" lvl="7" marL="3657600" algn="l">
              <a:spcBef>
                <a:spcPts val="360"/>
              </a:spcBef>
              <a:spcAft>
                <a:spcPts val="0"/>
              </a:spcAft>
              <a:buClr>
                <a:schemeClr val="dk2"/>
              </a:buClr>
              <a:buSzPts val="1800"/>
              <a:buChar char="»"/>
              <a:defRPr/>
            </a:lvl8pPr>
            <a:lvl9pPr indent="-342900" lvl="8" marL="4114800" algn="l">
              <a:spcBef>
                <a:spcPts val="360"/>
              </a:spcBef>
              <a:spcAft>
                <a:spcPts val="0"/>
              </a:spcAft>
              <a:buClr>
                <a:schemeClr val="dk2"/>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dọc và Văn bản" type="vertTitleAndTx">
  <p:cSld name="VERTICAL_TITLE_AND_VERTICAL_TEXT">
    <p:spTree>
      <p:nvGrpSpPr>
        <p:cNvPr id="45" name="Shape 45"/>
        <p:cNvGrpSpPr/>
        <p:nvPr/>
      </p:nvGrpSpPr>
      <p:grpSpPr>
        <a:xfrm>
          <a:off x="0" y="0"/>
          <a:ext cx="0" cy="0"/>
          <a:chOff x="0" y="0"/>
          <a:chExt cx="0" cy="0"/>
        </a:xfrm>
      </p:grpSpPr>
      <p:sp>
        <p:nvSpPr>
          <p:cNvPr id="46" name="Google Shape;46;p12"/>
          <p:cNvSpPr txBox="1"/>
          <p:nvPr>
            <p:ph type="title"/>
          </p:nvPr>
        </p:nvSpPr>
        <p:spPr>
          <a:xfrm rot="5400000">
            <a:off x="4284663" y="3068638"/>
            <a:ext cx="5472112" cy="187166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7" name="Google Shape;47;p12"/>
          <p:cNvSpPr txBox="1"/>
          <p:nvPr>
            <p:ph idx="1" type="body"/>
          </p:nvPr>
        </p:nvSpPr>
        <p:spPr>
          <a:xfrm rot="5400000">
            <a:off x="464344" y="1272382"/>
            <a:ext cx="5472112" cy="546417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2"/>
              </a:buClr>
              <a:buSzPts val="1800"/>
              <a:buChar char="•"/>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2"/>
              </a:buClr>
              <a:buSzPts val="1800"/>
              <a:buChar char="»"/>
              <a:defRPr/>
            </a:lvl6pPr>
            <a:lvl7pPr indent="-342900" lvl="6" marL="3200400" algn="l">
              <a:spcBef>
                <a:spcPts val="360"/>
              </a:spcBef>
              <a:spcAft>
                <a:spcPts val="0"/>
              </a:spcAft>
              <a:buClr>
                <a:schemeClr val="dk2"/>
              </a:buClr>
              <a:buSzPts val="1800"/>
              <a:buChar char="»"/>
              <a:defRPr/>
            </a:lvl7pPr>
            <a:lvl8pPr indent="-342900" lvl="7" marL="3657600" algn="l">
              <a:spcBef>
                <a:spcPts val="360"/>
              </a:spcBef>
              <a:spcAft>
                <a:spcPts val="0"/>
              </a:spcAft>
              <a:buClr>
                <a:schemeClr val="dk2"/>
              </a:buClr>
              <a:buSzPts val="1800"/>
              <a:buChar char="»"/>
              <a:defRPr/>
            </a:lvl8pPr>
            <a:lvl9pPr indent="-342900" lvl="8" marL="4114800" algn="l">
              <a:spcBef>
                <a:spcPts val="360"/>
              </a:spcBef>
              <a:spcAft>
                <a:spcPts val="0"/>
              </a:spcAft>
              <a:buClr>
                <a:schemeClr val="dk2"/>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bản chiếu"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Verdana"/>
              <a:buNone/>
              <a:defRPr/>
            </a:lvl1pPr>
            <a:lvl2pPr lvl="1" algn="ctr">
              <a:spcBef>
                <a:spcPts val="560"/>
              </a:spcBef>
              <a:spcAft>
                <a:spcPts val="0"/>
              </a:spcAft>
              <a:buClr>
                <a:schemeClr val="dk1"/>
              </a:buClr>
              <a:buSzPts val="2800"/>
              <a:buFont typeface="Verdana"/>
              <a:buNone/>
              <a:defRPr/>
            </a:lvl2pPr>
            <a:lvl3pPr lvl="2" algn="ctr">
              <a:spcBef>
                <a:spcPts val="480"/>
              </a:spcBef>
              <a:spcAft>
                <a:spcPts val="0"/>
              </a:spcAft>
              <a:buClr>
                <a:schemeClr val="dk1"/>
              </a:buClr>
              <a:buSzPts val="2400"/>
              <a:buFont typeface="Verdana"/>
              <a:buNone/>
              <a:defRPr/>
            </a:lvl3pPr>
            <a:lvl4pPr lvl="3" algn="ctr">
              <a:spcBef>
                <a:spcPts val="400"/>
              </a:spcBef>
              <a:spcAft>
                <a:spcPts val="0"/>
              </a:spcAft>
              <a:buClr>
                <a:schemeClr val="dk1"/>
              </a:buClr>
              <a:buSzPts val="2000"/>
              <a:buFont typeface="Verdana"/>
              <a:buNone/>
              <a:defRPr/>
            </a:lvl4pPr>
            <a:lvl5pPr lvl="4" algn="ctr">
              <a:spcBef>
                <a:spcPts val="400"/>
              </a:spcBef>
              <a:spcAft>
                <a:spcPts val="0"/>
              </a:spcAft>
              <a:buClr>
                <a:schemeClr val="dk1"/>
              </a:buClr>
              <a:buSzPts val="2000"/>
              <a:buFont typeface="Verdana"/>
              <a:buNone/>
              <a:defRPr/>
            </a:lvl5pPr>
            <a:lvl6pPr lvl="5" algn="ctr">
              <a:spcBef>
                <a:spcPts val="400"/>
              </a:spcBef>
              <a:spcAft>
                <a:spcPts val="0"/>
              </a:spcAft>
              <a:buClr>
                <a:schemeClr val="dk1"/>
              </a:buClr>
              <a:buSzPts val="2000"/>
              <a:buFont typeface="Verdana"/>
              <a:buNone/>
              <a:defRPr/>
            </a:lvl6pPr>
            <a:lvl7pPr lvl="6" algn="ctr">
              <a:spcBef>
                <a:spcPts val="400"/>
              </a:spcBef>
              <a:spcAft>
                <a:spcPts val="0"/>
              </a:spcAft>
              <a:buClr>
                <a:schemeClr val="dk1"/>
              </a:buClr>
              <a:buSzPts val="2000"/>
              <a:buFont typeface="Verdana"/>
              <a:buNone/>
              <a:defRPr/>
            </a:lvl7pPr>
            <a:lvl8pPr lvl="7" algn="ctr">
              <a:spcBef>
                <a:spcPts val="400"/>
              </a:spcBef>
              <a:spcAft>
                <a:spcPts val="0"/>
              </a:spcAft>
              <a:buClr>
                <a:schemeClr val="dk1"/>
              </a:buClr>
              <a:buSzPts val="2000"/>
              <a:buFont typeface="Verdana"/>
              <a:buNone/>
              <a:defRPr/>
            </a:lvl8pPr>
            <a:lvl9pPr lvl="8" algn="ctr">
              <a:spcBef>
                <a:spcPts val="400"/>
              </a:spcBef>
              <a:spcAft>
                <a:spcPts val="0"/>
              </a:spcAft>
              <a:buClr>
                <a:schemeClr val="dk1"/>
              </a:buClr>
              <a:buSzPts val="2000"/>
              <a:buFont typeface="Verdana"/>
              <a:buNone/>
              <a:defRPr/>
            </a:lvl9pPr>
          </a:lstStyle>
          <a:p/>
        </p:txBody>
      </p:sp>
      <p:sp>
        <p:nvSpPr>
          <p:cNvPr id="57" name="Google Shape;57;p1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chemeClr val="dk1"/>
                </a:solidFill>
                <a:latin typeface="Arial"/>
                <a:ea typeface="Arial"/>
                <a:cs typeface="Arial"/>
                <a:sym typeface="Arial"/>
              </a:defRPr>
            </a:lvl1pPr>
            <a:lvl2pPr indent="0" lvl="1" marL="0" algn="r">
              <a:spcBef>
                <a:spcPts val="0"/>
              </a:spcBef>
              <a:spcAft>
                <a:spcPts val="0"/>
              </a:spcAft>
              <a:buNone/>
              <a:defRPr b="0" sz="1400">
                <a:solidFill>
                  <a:schemeClr val="dk1"/>
                </a:solidFill>
                <a:latin typeface="Arial"/>
                <a:ea typeface="Arial"/>
                <a:cs typeface="Arial"/>
                <a:sym typeface="Arial"/>
              </a:defRPr>
            </a:lvl2pPr>
            <a:lvl3pPr indent="0" lvl="2" marL="0" algn="r">
              <a:spcBef>
                <a:spcPts val="0"/>
              </a:spcBef>
              <a:spcAft>
                <a:spcPts val="0"/>
              </a:spcAft>
              <a:buNone/>
              <a:defRPr b="0" sz="1400">
                <a:solidFill>
                  <a:schemeClr val="dk1"/>
                </a:solidFill>
                <a:latin typeface="Arial"/>
                <a:ea typeface="Arial"/>
                <a:cs typeface="Arial"/>
                <a:sym typeface="Arial"/>
              </a:defRPr>
            </a:lvl3pPr>
            <a:lvl4pPr indent="0" lvl="3" marL="0" algn="r">
              <a:spcBef>
                <a:spcPts val="0"/>
              </a:spcBef>
              <a:spcAft>
                <a:spcPts val="0"/>
              </a:spcAft>
              <a:buNone/>
              <a:defRPr b="0" sz="1400">
                <a:solidFill>
                  <a:schemeClr val="dk1"/>
                </a:solidFill>
                <a:latin typeface="Arial"/>
                <a:ea typeface="Arial"/>
                <a:cs typeface="Arial"/>
                <a:sym typeface="Arial"/>
              </a:defRPr>
            </a:lvl4pPr>
            <a:lvl5pPr indent="0" lvl="4" marL="0" algn="r">
              <a:spcBef>
                <a:spcPts val="0"/>
              </a:spcBef>
              <a:spcAft>
                <a:spcPts val="0"/>
              </a:spcAft>
              <a:buNone/>
              <a:defRPr b="0" sz="1400">
                <a:solidFill>
                  <a:schemeClr val="dk1"/>
                </a:solidFill>
                <a:latin typeface="Arial"/>
                <a:ea typeface="Arial"/>
                <a:cs typeface="Arial"/>
                <a:sym typeface="Arial"/>
              </a:defRPr>
            </a:lvl5pPr>
            <a:lvl6pPr indent="0" lvl="5" marL="0" algn="r">
              <a:spcBef>
                <a:spcPts val="0"/>
              </a:spcBef>
              <a:spcAft>
                <a:spcPts val="0"/>
              </a:spcAft>
              <a:buNone/>
              <a:defRPr b="0" sz="1400">
                <a:solidFill>
                  <a:schemeClr val="dk1"/>
                </a:solidFill>
                <a:latin typeface="Arial"/>
                <a:ea typeface="Arial"/>
                <a:cs typeface="Arial"/>
                <a:sym typeface="Arial"/>
              </a:defRPr>
            </a:lvl6pPr>
            <a:lvl7pPr indent="0" lvl="6" marL="0" algn="r">
              <a:spcBef>
                <a:spcPts val="0"/>
              </a:spcBef>
              <a:spcAft>
                <a:spcPts val="0"/>
              </a:spcAft>
              <a:buNone/>
              <a:defRPr b="0" sz="1400">
                <a:solidFill>
                  <a:schemeClr val="dk1"/>
                </a:solidFill>
                <a:latin typeface="Arial"/>
                <a:ea typeface="Arial"/>
                <a:cs typeface="Arial"/>
                <a:sym typeface="Arial"/>
              </a:defRPr>
            </a:lvl7pPr>
            <a:lvl8pPr indent="0" lvl="7" marL="0" algn="r">
              <a:spcBef>
                <a:spcPts val="0"/>
              </a:spcBef>
              <a:spcAft>
                <a:spcPts val="0"/>
              </a:spcAft>
              <a:buNone/>
              <a:defRPr b="0" sz="1400">
                <a:solidFill>
                  <a:schemeClr val="dk1"/>
                </a:solidFill>
                <a:latin typeface="Arial"/>
                <a:ea typeface="Arial"/>
                <a:cs typeface="Arial"/>
                <a:sym typeface="Arial"/>
              </a:defRPr>
            </a:lvl8pPr>
            <a:lvl9pPr indent="0" lvl="8" mar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và Nội dung" type="obj">
  <p:cSld name="OBJECT">
    <p:spTree>
      <p:nvGrpSpPr>
        <p:cNvPr id="60" name="Shape 60"/>
        <p:cNvGrpSpPr/>
        <p:nvPr/>
      </p:nvGrpSpPr>
      <p:grpSpPr>
        <a:xfrm>
          <a:off x="0" y="0"/>
          <a:ext cx="0" cy="0"/>
          <a:chOff x="0" y="0"/>
          <a:chExt cx="0" cy="0"/>
        </a:xfrm>
      </p:grpSpPr>
      <p:sp>
        <p:nvSpPr>
          <p:cNvPr id="61" name="Google Shape;61;p15"/>
          <p:cNvSpPr txBox="1"/>
          <p:nvPr>
            <p:ph type="title"/>
          </p:nvPr>
        </p:nvSpPr>
        <p:spPr>
          <a:xfrm>
            <a:off x="1979613" y="274638"/>
            <a:ext cx="6707187"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15"/>
          <p:cNvSpPr txBox="1"/>
          <p:nvPr>
            <p:ph idx="1" type="body"/>
          </p:nvPr>
        </p:nvSpPr>
        <p:spPr>
          <a:xfrm>
            <a:off x="1908175" y="1600200"/>
            <a:ext cx="6778625"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3" name="Google Shape;63;p1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chemeClr val="dk1"/>
                </a:solidFill>
                <a:latin typeface="Arial"/>
                <a:ea typeface="Arial"/>
                <a:cs typeface="Arial"/>
                <a:sym typeface="Arial"/>
              </a:defRPr>
            </a:lvl1pPr>
            <a:lvl2pPr indent="0" lvl="1" marL="0" algn="r">
              <a:spcBef>
                <a:spcPts val="0"/>
              </a:spcBef>
              <a:spcAft>
                <a:spcPts val="0"/>
              </a:spcAft>
              <a:buNone/>
              <a:defRPr b="0" sz="1400">
                <a:solidFill>
                  <a:schemeClr val="dk1"/>
                </a:solidFill>
                <a:latin typeface="Arial"/>
                <a:ea typeface="Arial"/>
                <a:cs typeface="Arial"/>
                <a:sym typeface="Arial"/>
              </a:defRPr>
            </a:lvl2pPr>
            <a:lvl3pPr indent="0" lvl="2" marL="0" algn="r">
              <a:spcBef>
                <a:spcPts val="0"/>
              </a:spcBef>
              <a:spcAft>
                <a:spcPts val="0"/>
              </a:spcAft>
              <a:buNone/>
              <a:defRPr b="0" sz="1400">
                <a:solidFill>
                  <a:schemeClr val="dk1"/>
                </a:solidFill>
                <a:latin typeface="Arial"/>
                <a:ea typeface="Arial"/>
                <a:cs typeface="Arial"/>
                <a:sym typeface="Arial"/>
              </a:defRPr>
            </a:lvl3pPr>
            <a:lvl4pPr indent="0" lvl="3" marL="0" algn="r">
              <a:spcBef>
                <a:spcPts val="0"/>
              </a:spcBef>
              <a:spcAft>
                <a:spcPts val="0"/>
              </a:spcAft>
              <a:buNone/>
              <a:defRPr b="0" sz="1400">
                <a:solidFill>
                  <a:schemeClr val="dk1"/>
                </a:solidFill>
                <a:latin typeface="Arial"/>
                <a:ea typeface="Arial"/>
                <a:cs typeface="Arial"/>
                <a:sym typeface="Arial"/>
              </a:defRPr>
            </a:lvl4pPr>
            <a:lvl5pPr indent="0" lvl="4" marL="0" algn="r">
              <a:spcBef>
                <a:spcPts val="0"/>
              </a:spcBef>
              <a:spcAft>
                <a:spcPts val="0"/>
              </a:spcAft>
              <a:buNone/>
              <a:defRPr b="0" sz="1400">
                <a:solidFill>
                  <a:schemeClr val="dk1"/>
                </a:solidFill>
                <a:latin typeface="Arial"/>
                <a:ea typeface="Arial"/>
                <a:cs typeface="Arial"/>
                <a:sym typeface="Arial"/>
              </a:defRPr>
            </a:lvl5pPr>
            <a:lvl6pPr indent="0" lvl="5" marL="0" algn="r">
              <a:spcBef>
                <a:spcPts val="0"/>
              </a:spcBef>
              <a:spcAft>
                <a:spcPts val="0"/>
              </a:spcAft>
              <a:buNone/>
              <a:defRPr b="0" sz="1400">
                <a:solidFill>
                  <a:schemeClr val="dk1"/>
                </a:solidFill>
                <a:latin typeface="Arial"/>
                <a:ea typeface="Arial"/>
                <a:cs typeface="Arial"/>
                <a:sym typeface="Arial"/>
              </a:defRPr>
            </a:lvl6pPr>
            <a:lvl7pPr indent="0" lvl="6" marL="0" algn="r">
              <a:spcBef>
                <a:spcPts val="0"/>
              </a:spcBef>
              <a:spcAft>
                <a:spcPts val="0"/>
              </a:spcAft>
              <a:buNone/>
              <a:defRPr b="0" sz="1400">
                <a:solidFill>
                  <a:schemeClr val="dk1"/>
                </a:solidFill>
                <a:latin typeface="Arial"/>
                <a:ea typeface="Arial"/>
                <a:cs typeface="Arial"/>
                <a:sym typeface="Arial"/>
              </a:defRPr>
            </a:lvl7pPr>
            <a:lvl8pPr indent="0" lvl="7" marL="0" algn="r">
              <a:spcBef>
                <a:spcPts val="0"/>
              </a:spcBef>
              <a:spcAft>
                <a:spcPts val="0"/>
              </a:spcAft>
              <a:buNone/>
              <a:defRPr b="0" sz="1400">
                <a:solidFill>
                  <a:schemeClr val="dk1"/>
                </a:solidFill>
                <a:latin typeface="Arial"/>
                <a:ea typeface="Arial"/>
                <a:cs typeface="Arial"/>
                <a:sym typeface="Arial"/>
              </a:defRPr>
            </a:lvl8pPr>
            <a:lvl9pPr indent="0" lvl="8" mar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Đầu trang của Phần" type="secHead">
  <p:cSld name="SECTION_HEADER">
    <p:spTree>
      <p:nvGrpSpPr>
        <p:cNvPr id="66" name="Shape 66"/>
        <p:cNvGrpSpPr/>
        <p:nvPr/>
      </p:nvGrpSpPr>
      <p:grpSpPr>
        <a:xfrm>
          <a:off x="0" y="0"/>
          <a:ext cx="0" cy="0"/>
          <a:chOff x="0" y="0"/>
          <a:chExt cx="0" cy="0"/>
        </a:xfrm>
      </p:grpSpPr>
      <p:sp>
        <p:nvSpPr>
          <p:cNvPr id="67" name="Google Shape;67;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Verdana"/>
              <a:buNone/>
              <a:defRPr sz="2000"/>
            </a:lvl1pPr>
            <a:lvl2pPr indent="-228600" lvl="1" marL="914400" algn="l">
              <a:spcBef>
                <a:spcPts val="360"/>
              </a:spcBef>
              <a:spcAft>
                <a:spcPts val="0"/>
              </a:spcAft>
              <a:buClr>
                <a:schemeClr val="dk1"/>
              </a:buClr>
              <a:buSzPts val="1800"/>
              <a:buFont typeface="Verdana"/>
              <a:buNone/>
              <a:defRPr sz="1800"/>
            </a:lvl2pPr>
            <a:lvl3pPr indent="-228600" lvl="2" marL="1371600" algn="l">
              <a:spcBef>
                <a:spcPts val="320"/>
              </a:spcBef>
              <a:spcAft>
                <a:spcPts val="0"/>
              </a:spcAft>
              <a:buClr>
                <a:schemeClr val="dk1"/>
              </a:buClr>
              <a:buSzPts val="1600"/>
              <a:buFont typeface="Verdana"/>
              <a:buNone/>
              <a:defRPr sz="1600"/>
            </a:lvl3pPr>
            <a:lvl4pPr indent="-228600" lvl="3" marL="1828800" algn="l">
              <a:spcBef>
                <a:spcPts val="280"/>
              </a:spcBef>
              <a:spcAft>
                <a:spcPts val="0"/>
              </a:spcAft>
              <a:buClr>
                <a:schemeClr val="dk1"/>
              </a:buClr>
              <a:buSzPts val="1400"/>
              <a:buFont typeface="Verdana"/>
              <a:buNone/>
              <a:defRPr sz="1400"/>
            </a:lvl4pPr>
            <a:lvl5pPr indent="-228600" lvl="4" marL="2286000" algn="l">
              <a:spcBef>
                <a:spcPts val="280"/>
              </a:spcBef>
              <a:spcAft>
                <a:spcPts val="0"/>
              </a:spcAft>
              <a:buClr>
                <a:schemeClr val="dk1"/>
              </a:buClr>
              <a:buSzPts val="1400"/>
              <a:buFont typeface="Verdana"/>
              <a:buNone/>
              <a:defRPr sz="1400"/>
            </a:lvl5pPr>
            <a:lvl6pPr indent="-228600" lvl="5" marL="2743200" algn="l">
              <a:spcBef>
                <a:spcPts val="280"/>
              </a:spcBef>
              <a:spcAft>
                <a:spcPts val="0"/>
              </a:spcAft>
              <a:buClr>
                <a:schemeClr val="dk1"/>
              </a:buClr>
              <a:buSzPts val="1400"/>
              <a:buFont typeface="Verdana"/>
              <a:buNone/>
              <a:defRPr sz="1400"/>
            </a:lvl6pPr>
            <a:lvl7pPr indent="-228600" lvl="6" marL="3200400" algn="l">
              <a:spcBef>
                <a:spcPts val="280"/>
              </a:spcBef>
              <a:spcAft>
                <a:spcPts val="0"/>
              </a:spcAft>
              <a:buClr>
                <a:schemeClr val="dk1"/>
              </a:buClr>
              <a:buSzPts val="1400"/>
              <a:buFont typeface="Verdana"/>
              <a:buNone/>
              <a:defRPr sz="1400"/>
            </a:lvl7pPr>
            <a:lvl8pPr indent="-228600" lvl="7" marL="3657600" algn="l">
              <a:spcBef>
                <a:spcPts val="280"/>
              </a:spcBef>
              <a:spcAft>
                <a:spcPts val="0"/>
              </a:spcAft>
              <a:buClr>
                <a:schemeClr val="dk1"/>
              </a:buClr>
              <a:buSzPts val="1400"/>
              <a:buFont typeface="Verdana"/>
              <a:buNone/>
              <a:defRPr sz="1400"/>
            </a:lvl8pPr>
            <a:lvl9pPr indent="-228600" lvl="8" marL="4114800" algn="l">
              <a:spcBef>
                <a:spcPts val="280"/>
              </a:spcBef>
              <a:spcAft>
                <a:spcPts val="0"/>
              </a:spcAft>
              <a:buClr>
                <a:schemeClr val="dk1"/>
              </a:buClr>
              <a:buSzPts val="1400"/>
              <a:buFont typeface="Verdana"/>
              <a:buNone/>
              <a:defRPr sz="1400"/>
            </a:lvl9pPr>
          </a:lstStyle>
          <a:p/>
        </p:txBody>
      </p:sp>
      <p:sp>
        <p:nvSpPr>
          <p:cNvPr id="69" name="Google Shape;69;p1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chemeClr val="dk1"/>
                </a:solidFill>
                <a:latin typeface="Arial"/>
                <a:ea typeface="Arial"/>
                <a:cs typeface="Arial"/>
                <a:sym typeface="Arial"/>
              </a:defRPr>
            </a:lvl1pPr>
            <a:lvl2pPr indent="0" lvl="1" marL="0" algn="r">
              <a:spcBef>
                <a:spcPts val="0"/>
              </a:spcBef>
              <a:spcAft>
                <a:spcPts val="0"/>
              </a:spcAft>
              <a:buNone/>
              <a:defRPr b="0" sz="1400">
                <a:solidFill>
                  <a:schemeClr val="dk1"/>
                </a:solidFill>
                <a:latin typeface="Arial"/>
                <a:ea typeface="Arial"/>
                <a:cs typeface="Arial"/>
                <a:sym typeface="Arial"/>
              </a:defRPr>
            </a:lvl2pPr>
            <a:lvl3pPr indent="0" lvl="2" marL="0" algn="r">
              <a:spcBef>
                <a:spcPts val="0"/>
              </a:spcBef>
              <a:spcAft>
                <a:spcPts val="0"/>
              </a:spcAft>
              <a:buNone/>
              <a:defRPr b="0" sz="1400">
                <a:solidFill>
                  <a:schemeClr val="dk1"/>
                </a:solidFill>
                <a:latin typeface="Arial"/>
                <a:ea typeface="Arial"/>
                <a:cs typeface="Arial"/>
                <a:sym typeface="Arial"/>
              </a:defRPr>
            </a:lvl3pPr>
            <a:lvl4pPr indent="0" lvl="3" marL="0" algn="r">
              <a:spcBef>
                <a:spcPts val="0"/>
              </a:spcBef>
              <a:spcAft>
                <a:spcPts val="0"/>
              </a:spcAft>
              <a:buNone/>
              <a:defRPr b="0" sz="1400">
                <a:solidFill>
                  <a:schemeClr val="dk1"/>
                </a:solidFill>
                <a:latin typeface="Arial"/>
                <a:ea typeface="Arial"/>
                <a:cs typeface="Arial"/>
                <a:sym typeface="Arial"/>
              </a:defRPr>
            </a:lvl4pPr>
            <a:lvl5pPr indent="0" lvl="4" marL="0" algn="r">
              <a:spcBef>
                <a:spcPts val="0"/>
              </a:spcBef>
              <a:spcAft>
                <a:spcPts val="0"/>
              </a:spcAft>
              <a:buNone/>
              <a:defRPr b="0" sz="1400">
                <a:solidFill>
                  <a:schemeClr val="dk1"/>
                </a:solidFill>
                <a:latin typeface="Arial"/>
                <a:ea typeface="Arial"/>
                <a:cs typeface="Arial"/>
                <a:sym typeface="Arial"/>
              </a:defRPr>
            </a:lvl5pPr>
            <a:lvl6pPr indent="0" lvl="5" marL="0" algn="r">
              <a:spcBef>
                <a:spcPts val="0"/>
              </a:spcBef>
              <a:spcAft>
                <a:spcPts val="0"/>
              </a:spcAft>
              <a:buNone/>
              <a:defRPr b="0" sz="1400">
                <a:solidFill>
                  <a:schemeClr val="dk1"/>
                </a:solidFill>
                <a:latin typeface="Arial"/>
                <a:ea typeface="Arial"/>
                <a:cs typeface="Arial"/>
                <a:sym typeface="Arial"/>
              </a:defRPr>
            </a:lvl6pPr>
            <a:lvl7pPr indent="0" lvl="6" marL="0" algn="r">
              <a:spcBef>
                <a:spcPts val="0"/>
              </a:spcBef>
              <a:spcAft>
                <a:spcPts val="0"/>
              </a:spcAft>
              <a:buNone/>
              <a:defRPr b="0" sz="1400">
                <a:solidFill>
                  <a:schemeClr val="dk1"/>
                </a:solidFill>
                <a:latin typeface="Arial"/>
                <a:ea typeface="Arial"/>
                <a:cs typeface="Arial"/>
                <a:sym typeface="Arial"/>
              </a:defRPr>
            </a:lvl7pPr>
            <a:lvl8pPr indent="0" lvl="7" marL="0" algn="r">
              <a:spcBef>
                <a:spcPts val="0"/>
              </a:spcBef>
              <a:spcAft>
                <a:spcPts val="0"/>
              </a:spcAft>
              <a:buNone/>
              <a:defRPr b="0" sz="1400">
                <a:solidFill>
                  <a:schemeClr val="dk1"/>
                </a:solidFill>
                <a:latin typeface="Arial"/>
                <a:ea typeface="Arial"/>
                <a:cs typeface="Arial"/>
                <a:sym typeface="Arial"/>
              </a:defRPr>
            </a:lvl8pPr>
            <a:lvl9pPr indent="0" lvl="8" mar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i Nội dung" type="twoObj">
  <p:cSld name="TWO_OBJECTS">
    <p:spTree>
      <p:nvGrpSpPr>
        <p:cNvPr id="72" name="Shape 72"/>
        <p:cNvGrpSpPr/>
        <p:nvPr/>
      </p:nvGrpSpPr>
      <p:grpSpPr>
        <a:xfrm>
          <a:off x="0" y="0"/>
          <a:ext cx="0" cy="0"/>
          <a:chOff x="0" y="0"/>
          <a:chExt cx="0" cy="0"/>
        </a:xfrm>
      </p:grpSpPr>
      <p:sp>
        <p:nvSpPr>
          <p:cNvPr id="73" name="Google Shape;73;p17"/>
          <p:cNvSpPr txBox="1"/>
          <p:nvPr>
            <p:ph type="title"/>
          </p:nvPr>
        </p:nvSpPr>
        <p:spPr>
          <a:xfrm>
            <a:off x="1979613" y="274638"/>
            <a:ext cx="6707187"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7"/>
          <p:cNvSpPr txBox="1"/>
          <p:nvPr>
            <p:ph idx="1" type="body"/>
          </p:nvPr>
        </p:nvSpPr>
        <p:spPr>
          <a:xfrm>
            <a:off x="1908175" y="1600200"/>
            <a:ext cx="3313113"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Verdana"/>
              <a:buChar char="•"/>
              <a:defRPr sz="2800"/>
            </a:lvl1pPr>
            <a:lvl2pPr indent="-381000" lvl="1" marL="914400" algn="l">
              <a:spcBef>
                <a:spcPts val="480"/>
              </a:spcBef>
              <a:spcAft>
                <a:spcPts val="0"/>
              </a:spcAft>
              <a:buClr>
                <a:schemeClr val="dk1"/>
              </a:buClr>
              <a:buSzPts val="2400"/>
              <a:buFont typeface="Verdana"/>
              <a:buChar char="–"/>
              <a:defRPr sz="2400"/>
            </a:lvl2pPr>
            <a:lvl3pPr indent="-355600" lvl="2" marL="1371600" algn="l">
              <a:spcBef>
                <a:spcPts val="400"/>
              </a:spcBef>
              <a:spcAft>
                <a:spcPts val="0"/>
              </a:spcAft>
              <a:buClr>
                <a:schemeClr val="dk1"/>
              </a:buClr>
              <a:buSzPts val="2000"/>
              <a:buFont typeface="Verdana"/>
              <a:buChar char="•"/>
              <a:defRPr sz="2000"/>
            </a:lvl3pPr>
            <a:lvl4pPr indent="-342900" lvl="3" marL="1828800" algn="l">
              <a:spcBef>
                <a:spcPts val="360"/>
              </a:spcBef>
              <a:spcAft>
                <a:spcPts val="0"/>
              </a:spcAft>
              <a:buClr>
                <a:schemeClr val="dk1"/>
              </a:buClr>
              <a:buSzPts val="1800"/>
              <a:buFont typeface="Verdana"/>
              <a:buChar char="–"/>
              <a:defRPr sz="1800"/>
            </a:lvl4pPr>
            <a:lvl5pPr indent="-342900" lvl="4" marL="2286000" algn="l">
              <a:spcBef>
                <a:spcPts val="360"/>
              </a:spcBef>
              <a:spcAft>
                <a:spcPts val="0"/>
              </a:spcAft>
              <a:buClr>
                <a:schemeClr val="dk1"/>
              </a:buClr>
              <a:buSzPts val="1800"/>
              <a:buFont typeface="Verdana"/>
              <a:buChar char="»"/>
              <a:defRPr sz="1800"/>
            </a:lvl5pPr>
            <a:lvl6pPr indent="-342900" lvl="5" marL="2743200" algn="l">
              <a:spcBef>
                <a:spcPts val="360"/>
              </a:spcBef>
              <a:spcAft>
                <a:spcPts val="0"/>
              </a:spcAft>
              <a:buClr>
                <a:schemeClr val="dk1"/>
              </a:buClr>
              <a:buSzPts val="1800"/>
              <a:buFont typeface="Verdana"/>
              <a:buChar char="»"/>
              <a:defRPr sz="1800"/>
            </a:lvl6pPr>
            <a:lvl7pPr indent="-342900" lvl="6" marL="3200400" algn="l">
              <a:spcBef>
                <a:spcPts val="360"/>
              </a:spcBef>
              <a:spcAft>
                <a:spcPts val="0"/>
              </a:spcAft>
              <a:buClr>
                <a:schemeClr val="dk1"/>
              </a:buClr>
              <a:buSzPts val="1800"/>
              <a:buFont typeface="Verdana"/>
              <a:buChar char="»"/>
              <a:defRPr sz="1800"/>
            </a:lvl7pPr>
            <a:lvl8pPr indent="-342900" lvl="7" marL="3657600" algn="l">
              <a:spcBef>
                <a:spcPts val="360"/>
              </a:spcBef>
              <a:spcAft>
                <a:spcPts val="0"/>
              </a:spcAft>
              <a:buClr>
                <a:schemeClr val="dk1"/>
              </a:buClr>
              <a:buSzPts val="1800"/>
              <a:buFont typeface="Verdana"/>
              <a:buChar char="»"/>
              <a:defRPr sz="1800"/>
            </a:lvl8pPr>
            <a:lvl9pPr indent="-342900" lvl="8" marL="4114800" algn="l">
              <a:spcBef>
                <a:spcPts val="360"/>
              </a:spcBef>
              <a:spcAft>
                <a:spcPts val="0"/>
              </a:spcAft>
              <a:buClr>
                <a:schemeClr val="dk1"/>
              </a:buClr>
              <a:buSzPts val="1800"/>
              <a:buFont typeface="Verdana"/>
              <a:buChar char="»"/>
              <a:defRPr sz="1800"/>
            </a:lvl9pPr>
          </a:lstStyle>
          <a:p/>
        </p:txBody>
      </p:sp>
      <p:sp>
        <p:nvSpPr>
          <p:cNvPr id="75" name="Google Shape;75;p17"/>
          <p:cNvSpPr txBox="1"/>
          <p:nvPr>
            <p:ph idx="2" type="body"/>
          </p:nvPr>
        </p:nvSpPr>
        <p:spPr>
          <a:xfrm>
            <a:off x="5373688" y="1600200"/>
            <a:ext cx="3313112"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Verdana"/>
              <a:buChar char="•"/>
              <a:defRPr sz="2800"/>
            </a:lvl1pPr>
            <a:lvl2pPr indent="-381000" lvl="1" marL="914400" algn="l">
              <a:spcBef>
                <a:spcPts val="480"/>
              </a:spcBef>
              <a:spcAft>
                <a:spcPts val="0"/>
              </a:spcAft>
              <a:buClr>
                <a:schemeClr val="dk1"/>
              </a:buClr>
              <a:buSzPts val="2400"/>
              <a:buFont typeface="Verdana"/>
              <a:buChar char="–"/>
              <a:defRPr sz="2400"/>
            </a:lvl2pPr>
            <a:lvl3pPr indent="-355600" lvl="2" marL="1371600" algn="l">
              <a:spcBef>
                <a:spcPts val="400"/>
              </a:spcBef>
              <a:spcAft>
                <a:spcPts val="0"/>
              </a:spcAft>
              <a:buClr>
                <a:schemeClr val="dk1"/>
              </a:buClr>
              <a:buSzPts val="2000"/>
              <a:buFont typeface="Verdana"/>
              <a:buChar char="•"/>
              <a:defRPr sz="2000"/>
            </a:lvl3pPr>
            <a:lvl4pPr indent="-342900" lvl="3" marL="1828800" algn="l">
              <a:spcBef>
                <a:spcPts val="360"/>
              </a:spcBef>
              <a:spcAft>
                <a:spcPts val="0"/>
              </a:spcAft>
              <a:buClr>
                <a:schemeClr val="dk1"/>
              </a:buClr>
              <a:buSzPts val="1800"/>
              <a:buFont typeface="Verdana"/>
              <a:buChar char="–"/>
              <a:defRPr sz="1800"/>
            </a:lvl4pPr>
            <a:lvl5pPr indent="-342900" lvl="4" marL="2286000" algn="l">
              <a:spcBef>
                <a:spcPts val="360"/>
              </a:spcBef>
              <a:spcAft>
                <a:spcPts val="0"/>
              </a:spcAft>
              <a:buClr>
                <a:schemeClr val="dk1"/>
              </a:buClr>
              <a:buSzPts val="1800"/>
              <a:buFont typeface="Verdana"/>
              <a:buChar char="»"/>
              <a:defRPr sz="1800"/>
            </a:lvl5pPr>
            <a:lvl6pPr indent="-342900" lvl="5" marL="2743200" algn="l">
              <a:spcBef>
                <a:spcPts val="360"/>
              </a:spcBef>
              <a:spcAft>
                <a:spcPts val="0"/>
              </a:spcAft>
              <a:buClr>
                <a:schemeClr val="dk1"/>
              </a:buClr>
              <a:buSzPts val="1800"/>
              <a:buFont typeface="Verdana"/>
              <a:buChar char="»"/>
              <a:defRPr sz="1800"/>
            </a:lvl6pPr>
            <a:lvl7pPr indent="-342900" lvl="6" marL="3200400" algn="l">
              <a:spcBef>
                <a:spcPts val="360"/>
              </a:spcBef>
              <a:spcAft>
                <a:spcPts val="0"/>
              </a:spcAft>
              <a:buClr>
                <a:schemeClr val="dk1"/>
              </a:buClr>
              <a:buSzPts val="1800"/>
              <a:buFont typeface="Verdana"/>
              <a:buChar char="»"/>
              <a:defRPr sz="1800"/>
            </a:lvl7pPr>
            <a:lvl8pPr indent="-342900" lvl="7" marL="3657600" algn="l">
              <a:spcBef>
                <a:spcPts val="360"/>
              </a:spcBef>
              <a:spcAft>
                <a:spcPts val="0"/>
              </a:spcAft>
              <a:buClr>
                <a:schemeClr val="dk1"/>
              </a:buClr>
              <a:buSzPts val="1800"/>
              <a:buFont typeface="Verdana"/>
              <a:buChar char="»"/>
              <a:defRPr sz="1800"/>
            </a:lvl8pPr>
            <a:lvl9pPr indent="-342900" lvl="8" marL="4114800" algn="l">
              <a:spcBef>
                <a:spcPts val="360"/>
              </a:spcBef>
              <a:spcAft>
                <a:spcPts val="0"/>
              </a:spcAft>
              <a:buClr>
                <a:schemeClr val="dk1"/>
              </a:buClr>
              <a:buSzPts val="1800"/>
              <a:buFont typeface="Verdana"/>
              <a:buChar char="»"/>
              <a:defRPr sz="1800"/>
            </a:lvl9pPr>
          </a:lstStyle>
          <a:p/>
        </p:txBody>
      </p:sp>
      <p:sp>
        <p:nvSpPr>
          <p:cNvPr id="76" name="Google Shape;76;p1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chemeClr val="dk1"/>
                </a:solidFill>
                <a:latin typeface="Arial"/>
                <a:ea typeface="Arial"/>
                <a:cs typeface="Arial"/>
                <a:sym typeface="Arial"/>
              </a:defRPr>
            </a:lvl1pPr>
            <a:lvl2pPr indent="0" lvl="1" marL="0" algn="r">
              <a:spcBef>
                <a:spcPts val="0"/>
              </a:spcBef>
              <a:spcAft>
                <a:spcPts val="0"/>
              </a:spcAft>
              <a:buNone/>
              <a:defRPr b="0" sz="1400">
                <a:solidFill>
                  <a:schemeClr val="dk1"/>
                </a:solidFill>
                <a:latin typeface="Arial"/>
                <a:ea typeface="Arial"/>
                <a:cs typeface="Arial"/>
                <a:sym typeface="Arial"/>
              </a:defRPr>
            </a:lvl2pPr>
            <a:lvl3pPr indent="0" lvl="2" marL="0" algn="r">
              <a:spcBef>
                <a:spcPts val="0"/>
              </a:spcBef>
              <a:spcAft>
                <a:spcPts val="0"/>
              </a:spcAft>
              <a:buNone/>
              <a:defRPr b="0" sz="1400">
                <a:solidFill>
                  <a:schemeClr val="dk1"/>
                </a:solidFill>
                <a:latin typeface="Arial"/>
                <a:ea typeface="Arial"/>
                <a:cs typeface="Arial"/>
                <a:sym typeface="Arial"/>
              </a:defRPr>
            </a:lvl3pPr>
            <a:lvl4pPr indent="0" lvl="3" marL="0" algn="r">
              <a:spcBef>
                <a:spcPts val="0"/>
              </a:spcBef>
              <a:spcAft>
                <a:spcPts val="0"/>
              </a:spcAft>
              <a:buNone/>
              <a:defRPr b="0" sz="1400">
                <a:solidFill>
                  <a:schemeClr val="dk1"/>
                </a:solidFill>
                <a:latin typeface="Arial"/>
                <a:ea typeface="Arial"/>
                <a:cs typeface="Arial"/>
                <a:sym typeface="Arial"/>
              </a:defRPr>
            </a:lvl4pPr>
            <a:lvl5pPr indent="0" lvl="4" marL="0" algn="r">
              <a:spcBef>
                <a:spcPts val="0"/>
              </a:spcBef>
              <a:spcAft>
                <a:spcPts val="0"/>
              </a:spcAft>
              <a:buNone/>
              <a:defRPr b="0" sz="1400">
                <a:solidFill>
                  <a:schemeClr val="dk1"/>
                </a:solidFill>
                <a:latin typeface="Arial"/>
                <a:ea typeface="Arial"/>
                <a:cs typeface="Arial"/>
                <a:sym typeface="Arial"/>
              </a:defRPr>
            </a:lvl5pPr>
            <a:lvl6pPr indent="0" lvl="5" marL="0" algn="r">
              <a:spcBef>
                <a:spcPts val="0"/>
              </a:spcBef>
              <a:spcAft>
                <a:spcPts val="0"/>
              </a:spcAft>
              <a:buNone/>
              <a:defRPr b="0" sz="1400">
                <a:solidFill>
                  <a:schemeClr val="dk1"/>
                </a:solidFill>
                <a:latin typeface="Arial"/>
                <a:ea typeface="Arial"/>
                <a:cs typeface="Arial"/>
                <a:sym typeface="Arial"/>
              </a:defRPr>
            </a:lvl6pPr>
            <a:lvl7pPr indent="0" lvl="6" marL="0" algn="r">
              <a:spcBef>
                <a:spcPts val="0"/>
              </a:spcBef>
              <a:spcAft>
                <a:spcPts val="0"/>
              </a:spcAft>
              <a:buNone/>
              <a:defRPr b="0" sz="1400">
                <a:solidFill>
                  <a:schemeClr val="dk1"/>
                </a:solidFill>
                <a:latin typeface="Arial"/>
                <a:ea typeface="Arial"/>
                <a:cs typeface="Arial"/>
                <a:sym typeface="Arial"/>
              </a:defRPr>
            </a:lvl7pPr>
            <a:lvl8pPr indent="0" lvl="7" marL="0" algn="r">
              <a:spcBef>
                <a:spcPts val="0"/>
              </a:spcBef>
              <a:spcAft>
                <a:spcPts val="0"/>
              </a:spcAft>
              <a:buNone/>
              <a:defRPr b="0" sz="1400">
                <a:solidFill>
                  <a:schemeClr val="dk1"/>
                </a:solidFill>
                <a:latin typeface="Arial"/>
                <a:ea typeface="Arial"/>
                <a:cs typeface="Arial"/>
                <a:sym typeface="Arial"/>
              </a:defRPr>
            </a:lvl8pPr>
            <a:lvl9pPr indent="0" lvl="8" mar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ép so sánh" type="twoTxTwoObj">
  <p:cSld name="TWO_OBJECTS_WITH_TEXT">
    <p:spTree>
      <p:nvGrpSpPr>
        <p:cNvPr id="79" name="Shape 79"/>
        <p:cNvGrpSpPr/>
        <p:nvPr/>
      </p:nvGrpSpPr>
      <p:grpSpPr>
        <a:xfrm>
          <a:off x="0" y="0"/>
          <a:ext cx="0" cy="0"/>
          <a:chOff x="0" y="0"/>
          <a:chExt cx="0" cy="0"/>
        </a:xfrm>
      </p:grpSpPr>
      <p:sp>
        <p:nvSpPr>
          <p:cNvPr id="80" name="Google Shape;8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Verdana"/>
              <a:buNone/>
              <a:defRPr b="1" sz="2400"/>
            </a:lvl1pPr>
            <a:lvl2pPr indent="-228600" lvl="1" marL="914400" algn="l">
              <a:spcBef>
                <a:spcPts val="400"/>
              </a:spcBef>
              <a:spcAft>
                <a:spcPts val="0"/>
              </a:spcAft>
              <a:buClr>
                <a:schemeClr val="dk1"/>
              </a:buClr>
              <a:buSzPts val="2000"/>
              <a:buFont typeface="Verdana"/>
              <a:buNone/>
              <a:defRPr b="1" sz="2000"/>
            </a:lvl2pPr>
            <a:lvl3pPr indent="-228600" lvl="2" marL="1371600" algn="l">
              <a:spcBef>
                <a:spcPts val="360"/>
              </a:spcBef>
              <a:spcAft>
                <a:spcPts val="0"/>
              </a:spcAft>
              <a:buClr>
                <a:schemeClr val="dk1"/>
              </a:buClr>
              <a:buSzPts val="1800"/>
              <a:buFont typeface="Verdana"/>
              <a:buNone/>
              <a:defRPr b="1" sz="1800"/>
            </a:lvl3pPr>
            <a:lvl4pPr indent="-228600" lvl="3" marL="1828800" algn="l">
              <a:spcBef>
                <a:spcPts val="320"/>
              </a:spcBef>
              <a:spcAft>
                <a:spcPts val="0"/>
              </a:spcAft>
              <a:buClr>
                <a:schemeClr val="dk1"/>
              </a:buClr>
              <a:buSzPts val="1600"/>
              <a:buFont typeface="Verdana"/>
              <a:buNone/>
              <a:defRPr b="1" sz="1600"/>
            </a:lvl4pPr>
            <a:lvl5pPr indent="-228600" lvl="4" marL="2286000" algn="l">
              <a:spcBef>
                <a:spcPts val="320"/>
              </a:spcBef>
              <a:spcAft>
                <a:spcPts val="0"/>
              </a:spcAft>
              <a:buClr>
                <a:schemeClr val="dk1"/>
              </a:buClr>
              <a:buSzPts val="1600"/>
              <a:buFont typeface="Verdana"/>
              <a:buNone/>
              <a:defRPr b="1" sz="1600"/>
            </a:lvl5pPr>
            <a:lvl6pPr indent="-228600" lvl="5" marL="2743200" algn="l">
              <a:spcBef>
                <a:spcPts val="320"/>
              </a:spcBef>
              <a:spcAft>
                <a:spcPts val="0"/>
              </a:spcAft>
              <a:buClr>
                <a:schemeClr val="dk1"/>
              </a:buClr>
              <a:buSzPts val="1600"/>
              <a:buFont typeface="Verdana"/>
              <a:buNone/>
              <a:defRPr b="1" sz="1600"/>
            </a:lvl6pPr>
            <a:lvl7pPr indent="-228600" lvl="6" marL="3200400" algn="l">
              <a:spcBef>
                <a:spcPts val="320"/>
              </a:spcBef>
              <a:spcAft>
                <a:spcPts val="0"/>
              </a:spcAft>
              <a:buClr>
                <a:schemeClr val="dk1"/>
              </a:buClr>
              <a:buSzPts val="1600"/>
              <a:buFont typeface="Verdana"/>
              <a:buNone/>
              <a:defRPr b="1" sz="1600"/>
            </a:lvl7pPr>
            <a:lvl8pPr indent="-228600" lvl="7" marL="3657600" algn="l">
              <a:spcBef>
                <a:spcPts val="320"/>
              </a:spcBef>
              <a:spcAft>
                <a:spcPts val="0"/>
              </a:spcAft>
              <a:buClr>
                <a:schemeClr val="dk1"/>
              </a:buClr>
              <a:buSzPts val="1600"/>
              <a:buFont typeface="Verdana"/>
              <a:buNone/>
              <a:defRPr b="1" sz="1600"/>
            </a:lvl8pPr>
            <a:lvl9pPr indent="-228600" lvl="8" marL="4114800" algn="l">
              <a:spcBef>
                <a:spcPts val="320"/>
              </a:spcBef>
              <a:spcAft>
                <a:spcPts val="0"/>
              </a:spcAft>
              <a:buClr>
                <a:schemeClr val="dk1"/>
              </a:buClr>
              <a:buSzPts val="1600"/>
              <a:buFont typeface="Verdana"/>
              <a:buNone/>
              <a:defRPr b="1" sz="1600"/>
            </a:lvl9pPr>
          </a:lstStyle>
          <a:p/>
        </p:txBody>
      </p:sp>
      <p:sp>
        <p:nvSpPr>
          <p:cNvPr id="82" name="Google Shape;82;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Verdana"/>
              <a:buChar char="•"/>
              <a:defRPr sz="2400"/>
            </a:lvl1pPr>
            <a:lvl2pPr indent="-355600" lvl="1" marL="914400" algn="l">
              <a:spcBef>
                <a:spcPts val="400"/>
              </a:spcBef>
              <a:spcAft>
                <a:spcPts val="0"/>
              </a:spcAft>
              <a:buClr>
                <a:schemeClr val="dk1"/>
              </a:buClr>
              <a:buSzPts val="2000"/>
              <a:buFont typeface="Verdana"/>
              <a:buChar char="–"/>
              <a:defRPr sz="2000"/>
            </a:lvl2pPr>
            <a:lvl3pPr indent="-342900" lvl="2" marL="1371600" algn="l">
              <a:spcBef>
                <a:spcPts val="360"/>
              </a:spcBef>
              <a:spcAft>
                <a:spcPts val="0"/>
              </a:spcAft>
              <a:buClr>
                <a:schemeClr val="dk1"/>
              </a:buClr>
              <a:buSzPts val="1800"/>
              <a:buFont typeface="Verdana"/>
              <a:buChar char="•"/>
              <a:defRPr sz="1800"/>
            </a:lvl3pPr>
            <a:lvl4pPr indent="-330200" lvl="3" marL="1828800" algn="l">
              <a:spcBef>
                <a:spcPts val="320"/>
              </a:spcBef>
              <a:spcAft>
                <a:spcPts val="0"/>
              </a:spcAft>
              <a:buClr>
                <a:schemeClr val="dk1"/>
              </a:buClr>
              <a:buSzPts val="1600"/>
              <a:buFont typeface="Verdana"/>
              <a:buChar char="–"/>
              <a:defRPr sz="1600"/>
            </a:lvl4pPr>
            <a:lvl5pPr indent="-330200" lvl="4" marL="2286000" algn="l">
              <a:spcBef>
                <a:spcPts val="320"/>
              </a:spcBef>
              <a:spcAft>
                <a:spcPts val="0"/>
              </a:spcAft>
              <a:buClr>
                <a:schemeClr val="dk1"/>
              </a:buClr>
              <a:buSzPts val="1600"/>
              <a:buFont typeface="Verdana"/>
              <a:buChar char="»"/>
              <a:defRPr sz="1600"/>
            </a:lvl5pPr>
            <a:lvl6pPr indent="-330200" lvl="5" marL="2743200" algn="l">
              <a:spcBef>
                <a:spcPts val="320"/>
              </a:spcBef>
              <a:spcAft>
                <a:spcPts val="0"/>
              </a:spcAft>
              <a:buClr>
                <a:schemeClr val="dk1"/>
              </a:buClr>
              <a:buSzPts val="1600"/>
              <a:buFont typeface="Verdana"/>
              <a:buChar char="»"/>
              <a:defRPr sz="1600"/>
            </a:lvl6pPr>
            <a:lvl7pPr indent="-330200" lvl="6" marL="3200400" algn="l">
              <a:spcBef>
                <a:spcPts val="320"/>
              </a:spcBef>
              <a:spcAft>
                <a:spcPts val="0"/>
              </a:spcAft>
              <a:buClr>
                <a:schemeClr val="dk1"/>
              </a:buClr>
              <a:buSzPts val="1600"/>
              <a:buFont typeface="Verdana"/>
              <a:buChar char="»"/>
              <a:defRPr sz="1600"/>
            </a:lvl7pPr>
            <a:lvl8pPr indent="-330200" lvl="7" marL="3657600" algn="l">
              <a:spcBef>
                <a:spcPts val="320"/>
              </a:spcBef>
              <a:spcAft>
                <a:spcPts val="0"/>
              </a:spcAft>
              <a:buClr>
                <a:schemeClr val="dk1"/>
              </a:buClr>
              <a:buSzPts val="1600"/>
              <a:buFont typeface="Verdana"/>
              <a:buChar char="»"/>
              <a:defRPr sz="1600"/>
            </a:lvl8pPr>
            <a:lvl9pPr indent="-330200" lvl="8" marL="4114800" algn="l">
              <a:spcBef>
                <a:spcPts val="320"/>
              </a:spcBef>
              <a:spcAft>
                <a:spcPts val="0"/>
              </a:spcAft>
              <a:buClr>
                <a:schemeClr val="dk1"/>
              </a:buClr>
              <a:buSzPts val="1600"/>
              <a:buFont typeface="Verdana"/>
              <a:buChar char="»"/>
              <a:defRPr sz="1600"/>
            </a:lvl9pPr>
          </a:lstStyle>
          <a:p/>
        </p:txBody>
      </p:sp>
      <p:sp>
        <p:nvSpPr>
          <p:cNvPr id="83" name="Google Shape;83;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Verdana"/>
              <a:buNone/>
              <a:defRPr b="1" sz="2400"/>
            </a:lvl1pPr>
            <a:lvl2pPr indent="-228600" lvl="1" marL="914400" algn="l">
              <a:spcBef>
                <a:spcPts val="400"/>
              </a:spcBef>
              <a:spcAft>
                <a:spcPts val="0"/>
              </a:spcAft>
              <a:buClr>
                <a:schemeClr val="dk1"/>
              </a:buClr>
              <a:buSzPts val="2000"/>
              <a:buFont typeface="Verdana"/>
              <a:buNone/>
              <a:defRPr b="1" sz="2000"/>
            </a:lvl2pPr>
            <a:lvl3pPr indent="-228600" lvl="2" marL="1371600" algn="l">
              <a:spcBef>
                <a:spcPts val="360"/>
              </a:spcBef>
              <a:spcAft>
                <a:spcPts val="0"/>
              </a:spcAft>
              <a:buClr>
                <a:schemeClr val="dk1"/>
              </a:buClr>
              <a:buSzPts val="1800"/>
              <a:buFont typeface="Verdana"/>
              <a:buNone/>
              <a:defRPr b="1" sz="1800"/>
            </a:lvl3pPr>
            <a:lvl4pPr indent="-228600" lvl="3" marL="1828800" algn="l">
              <a:spcBef>
                <a:spcPts val="320"/>
              </a:spcBef>
              <a:spcAft>
                <a:spcPts val="0"/>
              </a:spcAft>
              <a:buClr>
                <a:schemeClr val="dk1"/>
              </a:buClr>
              <a:buSzPts val="1600"/>
              <a:buFont typeface="Verdana"/>
              <a:buNone/>
              <a:defRPr b="1" sz="1600"/>
            </a:lvl4pPr>
            <a:lvl5pPr indent="-228600" lvl="4" marL="2286000" algn="l">
              <a:spcBef>
                <a:spcPts val="320"/>
              </a:spcBef>
              <a:spcAft>
                <a:spcPts val="0"/>
              </a:spcAft>
              <a:buClr>
                <a:schemeClr val="dk1"/>
              </a:buClr>
              <a:buSzPts val="1600"/>
              <a:buFont typeface="Verdana"/>
              <a:buNone/>
              <a:defRPr b="1" sz="1600"/>
            </a:lvl5pPr>
            <a:lvl6pPr indent="-228600" lvl="5" marL="2743200" algn="l">
              <a:spcBef>
                <a:spcPts val="320"/>
              </a:spcBef>
              <a:spcAft>
                <a:spcPts val="0"/>
              </a:spcAft>
              <a:buClr>
                <a:schemeClr val="dk1"/>
              </a:buClr>
              <a:buSzPts val="1600"/>
              <a:buFont typeface="Verdana"/>
              <a:buNone/>
              <a:defRPr b="1" sz="1600"/>
            </a:lvl6pPr>
            <a:lvl7pPr indent="-228600" lvl="6" marL="3200400" algn="l">
              <a:spcBef>
                <a:spcPts val="320"/>
              </a:spcBef>
              <a:spcAft>
                <a:spcPts val="0"/>
              </a:spcAft>
              <a:buClr>
                <a:schemeClr val="dk1"/>
              </a:buClr>
              <a:buSzPts val="1600"/>
              <a:buFont typeface="Verdana"/>
              <a:buNone/>
              <a:defRPr b="1" sz="1600"/>
            </a:lvl7pPr>
            <a:lvl8pPr indent="-228600" lvl="7" marL="3657600" algn="l">
              <a:spcBef>
                <a:spcPts val="320"/>
              </a:spcBef>
              <a:spcAft>
                <a:spcPts val="0"/>
              </a:spcAft>
              <a:buClr>
                <a:schemeClr val="dk1"/>
              </a:buClr>
              <a:buSzPts val="1600"/>
              <a:buFont typeface="Verdana"/>
              <a:buNone/>
              <a:defRPr b="1" sz="1600"/>
            </a:lvl8pPr>
            <a:lvl9pPr indent="-228600" lvl="8" marL="4114800" algn="l">
              <a:spcBef>
                <a:spcPts val="320"/>
              </a:spcBef>
              <a:spcAft>
                <a:spcPts val="0"/>
              </a:spcAft>
              <a:buClr>
                <a:schemeClr val="dk1"/>
              </a:buClr>
              <a:buSzPts val="1600"/>
              <a:buFont typeface="Verdana"/>
              <a:buNone/>
              <a:defRPr b="1" sz="1600"/>
            </a:lvl9pPr>
          </a:lstStyle>
          <a:p/>
        </p:txBody>
      </p:sp>
      <p:sp>
        <p:nvSpPr>
          <p:cNvPr id="84" name="Google Shape;84;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Verdana"/>
              <a:buChar char="•"/>
              <a:defRPr sz="2400"/>
            </a:lvl1pPr>
            <a:lvl2pPr indent="-355600" lvl="1" marL="914400" algn="l">
              <a:spcBef>
                <a:spcPts val="400"/>
              </a:spcBef>
              <a:spcAft>
                <a:spcPts val="0"/>
              </a:spcAft>
              <a:buClr>
                <a:schemeClr val="dk1"/>
              </a:buClr>
              <a:buSzPts val="2000"/>
              <a:buFont typeface="Verdana"/>
              <a:buChar char="–"/>
              <a:defRPr sz="2000"/>
            </a:lvl2pPr>
            <a:lvl3pPr indent="-342900" lvl="2" marL="1371600" algn="l">
              <a:spcBef>
                <a:spcPts val="360"/>
              </a:spcBef>
              <a:spcAft>
                <a:spcPts val="0"/>
              </a:spcAft>
              <a:buClr>
                <a:schemeClr val="dk1"/>
              </a:buClr>
              <a:buSzPts val="1800"/>
              <a:buFont typeface="Verdana"/>
              <a:buChar char="•"/>
              <a:defRPr sz="1800"/>
            </a:lvl3pPr>
            <a:lvl4pPr indent="-330200" lvl="3" marL="1828800" algn="l">
              <a:spcBef>
                <a:spcPts val="320"/>
              </a:spcBef>
              <a:spcAft>
                <a:spcPts val="0"/>
              </a:spcAft>
              <a:buClr>
                <a:schemeClr val="dk1"/>
              </a:buClr>
              <a:buSzPts val="1600"/>
              <a:buFont typeface="Verdana"/>
              <a:buChar char="–"/>
              <a:defRPr sz="1600"/>
            </a:lvl4pPr>
            <a:lvl5pPr indent="-330200" lvl="4" marL="2286000" algn="l">
              <a:spcBef>
                <a:spcPts val="320"/>
              </a:spcBef>
              <a:spcAft>
                <a:spcPts val="0"/>
              </a:spcAft>
              <a:buClr>
                <a:schemeClr val="dk1"/>
              </a:buClr>
              <a:buSzPts val="1600"/>
              <a:buFont typeface="Verdana"/>
              <a:buChar char="»"/>
              <a:defRPr sz="1600"/>
            </a:lvl5pPr>
            <a:lvl6pPr indent="-330200" lvl="5" marL="2743200" algn="l">
              <a:spcBef>
                <a:spcPts val="320"/>
              </a:spcBef>
              <a:spcAft>
                <a:spcPts val="0"/>
              </a:spcAft>
              <a:buClr>
                <a:schemeClr val="dk1"/>
              </a:buClr>
              <a:buSzPts val="1600"/>
              <a:buFont typeface="Verdana"/>
              <a:buChar char="»"/>
              <a:defRPr sz="1600"/>
            </a:lvl6pPr>
            <a:lvl7pPr indent="-330200" lvl="6" marL="3200400" algn="l">
              <a:spcBef>
                <a:spcPts val="320"/>
              </a:spcBef>
              <a:spcAft>
                <a:spcPts val="0"/>
              </a:spcAft>
              <a:buClr>
                <a:schemeClr val="dk1"/>
              </a:buClr>
              <a:buSzPts val="1600"/>
              <a:buFont typeface="Verdana"/>
              <a:buChar char="»"/>
              <a:defRPr sz="1600"/>
            </a:lvl7pPr>
            <a:lvl8pPr indent="-330200" lvl="7" marL="3657600" algn="l">
              <a:spcBef>
                <a:spcPts val="320"/>
              </a:spcBef>
              <a:spcAft>
                <a:spcPts val="0"/>
              </a:spcAft>
              <a:buClr>
                <a:schemeClr val="dk1"/>
              </a:buClr>
              <a:buSzPts val="1600"/>
              <a:buFont typeface="Verdana"/>
              <a:buChar char="»"/>
              <a:defRPr sz="1600"/>
            </a:lvl8pPr>
            <a:lvl9pPr indent="-330200" lvl="8" marL="4114800" algn="l">
              <a:spcBef>
                <a:spcPts val="320"/>
              </a:spcBef>
              <a:spcAft>
                <a:spcPts val="0"/>
              </a:spcAft>
              <a:buClr>
                <a:schemeClr val="dk1"/>
              </a:buClr>
              <a:buSzPts val="1600"/>
              <a:buFont typeface="Verdana"/>
              <a:buChar char="»"/>
              <a:defRPr sz="1600"/>
            </a:lvl9pPr>
          </a:lstStyle>
          <a:p/>
        </p:txBody>
      </p:sp>
      <p:sp>
        <p:nvSpPr>
          <p:cNvPr id="85" name="Google Shape;85;p1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chemeClr val="dk1"/>
                </a:solidFill>
                <a:latin typeface="Arial"/>
                <a:ea typeface="Arial"/>
                <a:cs typeface="Arial"/>
                <a:sym typeface="Arial"/>
              </a:defRPr>
            </a:lvl1pPr>
            <a:lvl2pPr indent="0" lvl="1" marL="0" algn="r">
              <a:spcBef>
                <a:spcPts val="0"/>
              </a:spcBef>
              <a:spcAft>
                <a:spcPts val="0"/>
              </a:spcAft>
              <a:buNone/>
              <a:defRPr b="0" sz="1400">
                <a:solidFill>
                  <a:schemeClr val="dk1"/>
                </a:solidFill>
                <a:latin typeface="Arial"/>
                <a:ea typeface="Arial"/>
                <a:cs typeface="Arial"/>
                <a:sym typeface="Arial"/>
              </a:defRPr>
            </a:lvl2pPr>
            <a:lvl3pPr indent="0" lvl="2" marL="0" algn="r">
              <a:spcBef>
                <a:spcPts val="0"/>
              </a:spcBef>
              <a:spcAft>
                <a:spcPts val="0"/>
              </a:spcAft>
              <a:buNone/>
              <a:defRPr b="0" sz="1400">
                <a:solidFill>
                  <a:schemeClr val="dk1"/>
                </a:solidFill>
                <a:latin typeface="Arial"/>
                <a:ea typeface="Arial"/>
                <a:cs typeface="Arial"/>
                <a:sym typeface="Arial"/>
              </a:defRPr>
            </a:lvl3pPr>
            <a:lvl4pPr indent="0" lvl="3" marL="0" algn="r">
              <a:spcBef>
                <a:spcPts val="0"/>
              </a:spcBef>
              <a:spcAft>
                <a:spcPts val="0"/>
              </a:spcAft>
              <a:buNone/>
              <a:defRPr b="0" sz="1400">
                <a:solidFill>
                  <a:schemeClr val="dk1"/>
                </a:solidFill>
                <a:latin typeface="Arial"/>
                <a:ea typeface="Arial"/>
                <a:cs typeface="Arial"/>
                <a:sym typeface="Arial"/>
              </a:defRPr>
            </a:lvl4pPr>
            <a:lvl5pPr indent="0" lvl="4" marL="0" algn="r">
              <a:spcBef>
                <a:spcPts val="0"/>
              </a:spcBef>
              <a:spcAft>
                <a:spcPts val="0"/>
              </a:spcAft>
              <a:buNone/>
              <a:defRPr b="0" sz="1400">
                <a:solidFill>
                  <a:schemeClr val="dk1"/>
                </a:solidFill>
                <a:latin typeface="Arial"/>
                <a:ea typeface="Arial"/>
                <a:cs typeface="Arial"/>
                <a:sym typeface="Arial"/>
              </a:defRPr>
            </a:lvl5pPr>
            <a:lvl6pPr indent="0" lvl="5" marL="0" algn="r">
              <a:spcBef>
                <a:spcPts val="0"/>
              </a:spcBef>
              <a:spcAft>
                <a:spcPts val="0"/>
              </a:spcAft>
              <a:buNone/>
              <a:defRPr b="0" sz="1400">
                <a:solidFill>
                  <a:schemeClr val="dk1"/>
                </a:solidFill>
                <a:latin typeface="Arial"/>
                <a:ea typeface="Arial"/>
                <a:cs typeface="Arial"/>
                <a:sym typeface="Arial"/>
              </a:defRPr>
            </a:lvl6pPr>
            <a:lvl7pPr indent="0" lvl="6" marL="0" algn="r">
              <a:spcBef>
                <a:spcPts val="0"/>
              </a:spcBef>
              <a:spcAft>
                <a:spcPts val="0"/>
              </a:spcAft>
              <a:buNone/>
              <a:defRPr b="0" sz="1400">
                <a:solidFill>
                  <a:schemeClr val="dk1"/>
                </a:solidFill>
                <a:latin typeface="Arial"/>
                <a:ea typeface="Arial"/>
                <a:cs typeface="Arial"/>
                <a:sym typeface="Arial"/>
              </a:defRPr>
            </a:lvl7pPr>
            <a:lvl8pPr indent="0" lvl="7" marL="0" algn="r">
              <a:spcBef>
                <a:spcPts val="0"/>
              </a:spcBef>
              <a:spcAft>
                <a:spcPts val="0"/>
              </a:spcAft>
              <a:buNone/>
              <a:defRPr b="0" sz="1400">
                <a:solidFill>
                  <a:schemeClr val="dk1"/>
                </a:solidFill>
                <a:latin typeface="Arial"/>
                <a:ea typeface="Arial"/>
                <a:cs typeface="Arial"/>
                <a:sym typeface="Arial"/>
              </a:defRPr>
            </a:lvl8pPr>
            <a:lvl9pPr indent="0" lvl="8" mar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ỉ Tiêu đề" type="titleOnly">
  <p:cSld name="TITLE_ONLY">
    <p:spTree>
      <p:nvGrpSpPr>
        <p:cNvPr id="88" name="Shape 88"/>
        <p:cNvGrpSpPr/>
        <p:nvPr/>
      </p:nvGrpSpPr>
      <p:grpSpPr>
        <a:xfrm>
          <a:off x="0" y="0"/>
          <a:ext cx="0" cy="0"/>
          <a:chOff x="0" y="0"/>
          <a:chExt cx="0" cy="0"/>
        </a:xfrm>
      </p:grpSpPr>
      <p:sp>
        <p:nvSpPr>
          <p:cNvPr id="89" name="Google Shape;89;p19"/>
          <p:cNvSpPr txBox="1"/>
          <p:nvPr>
            <p:ph type="title"/>
          </p:nvPr>
        </p:nvSpPr>
        <p:spPr>
          <a:xfrm>
            <a:off x="1979613" y="274638"/>
            <a:ext cx="6707187"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0" name="Google Shape;90;p1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chemeClr val="dk1"/>
                </a:solidFill>
                <a:latin typeface="Arial"/>
                <a:ea typeface="Arial"/>
                <a:cs typeface="Arial"/>
                <a:sym typeface="Arial"/>
              </a:defRPr>
            </a:lvl1pPr>
            <a:lvl2pPr indent="0" lvl="1" marL="0" algn="r">
              <a:spcBef>
                <a:spcPts val="0"/>
              </a:spcBef>
              <a:spcAft>
                <a:spcPts val="0"/>
              </a:spcAft>
              <a:buNone/>
              <a:defRPr b="0" sz="1400">
                <a:solidFill>
                  <a:schemeClr val="dk1"/>
                </a:solidFill>
                <a:latin typeface="Arial"/>
                <a:ea typeface="Arial"/>
                <a:cs typeface="Arial"/>
                <a:sym typeface="Arial"/>
              </a:defRPr>
            </a:lvl2pPr>
            <a:lvl3pPr indent="0" lvl="2" marL="0" algn="r">
              <a:spcBef>
                <a:spcPts val="0"/>
              </a:spcBef>
              <a:spcAft>
                <a:spcPts val="0"/>
              </a:spcAft>
              <a:buNone/>
              <a:defRPr b="0" sz="1400">
                <a:solidFill>
                  <a:schemeClr val="dk1"/>
                </a:solidFill>
                <a:latin typeface="Arial"/>
                <a:ea typeface="Arial"/>
                <a:cs typeface="Arial"/>
                <a:sym typeface="Arial"/>
              </a:defRPr>
            </a:lvl3pPr>
            <a:lvl4pPr indent="0" lvl="3" marL="0" algn="r">
              <a:spcBef>
                <a:spcPts val="0"/>
              </a:spcBef>
              <a:spcAft>
                <a:spcPts val="0"/>
              </a:spcAft>
              <a:buNone/>
              <a:defRPr b="0" sz="1400">
                <a:solidFill>
                  <a:schemeClr val="dk1"/>
                </a:solidFill>
                <a:latin typeface="Arial"/>
                <a:ea typeface="Arial"/>
                <a:cs typeface="Arial"/>
                <a:sym typeface="Arial"/>
              </a:defRPr>
            </a:lvl4pPr>
            <a:lvl5pPr indent="0" lvl="4" marL="0" algn="r">
              <a:spcBef>
                <a:spcPts val="0"/>
              </a:spcBef>
              <a:spcAft>
                <a:spcPts val="0"/>
              </a:spcAft>
              <a:buNone/>
              <a:defRPr b="0" sz="1400">
                <a:solidFill>
                  <a:schemeClr val="dk1"/>
                </a:solidFill>
                <a:latin typeface="Arial"/>
                <a:ea typeface="Arial"/>
                <a:cs typeface="Arial"/>
                <a:sym typeface="Arial"/>
              </a:defRPr>
            </a:lvl5pPr>
            <a:lvl6pPr indent="0" lvl="5" marL="0" algn="r">
              <a:spcBef>
                <a:spcPts val="0"/>
              </a:spcBef>
              <a:spcAft>
                <a:spcPts val="0"/>
              </a:spcAft>
              <a:buNone/>
              <a:defRPr b="0" sz="1400">
                <a:solidFill>
                  <a:schemeClr val="dk1"/>
                </a:solidFill>
                <a:latin typeface="Arial"/>
                <a:ea typeface="Arial"/>
                <a:cs typeface="Arial"/>
                <a:sym typeface="Arial"/>
              </a:defRPr>
            </a:lvl6pPr>
            <a:lvl7pPr indent="0" lvl="6" marL="0" algn="r">
              <a:spcBef>
                <a:spcPts val="0"/>
              </a:spcBef>
              <a:spcAft>
                <a:spcPts val="0"/>
              </a:spcAft>
              <a:buNone/>
              <a:defRPr b="0" sz="1400">
                <a:solidFill>
                  <a:schemeClr val="dk1"/>
                </a:solidFill>
                <a:latin typeface="Arial"/>
                <a:ea typeface="Arial"/>
                <a:cs typeface="Arial"/>
                <a:sym typeface="Arial"/>
              </a:defRPr>
            </a:lvl7pPr>
            <a:lvl8pPr indent="0" lvl="7" marL="0" algn="r">
              <a:spcBef>
                <a:spcPts val="0"/>
              </a:spcBef>
              <a:spcAft>
                <a:spcPts val="0"/>
              </a:spcAft>
              <a:buNone/>
              <a:defRPr b="0" sz="1400">
                <a:solidFill>
                  <a:schemeClr val="dk1"/>
                </a:solidFill>
                <a:latin typeface="Arial"/>
                <a:ea typeface="Arial"/>
                <a:cs typeface="Arial"/>
                <a:sym typeface="Arial"/>
              </a:defRPr>
            </a:lvl8pPr>
            <a:lvl9pPr indent="0" lvl="8" mar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ống" type="blank">
  <p:cSld name="BLANK">
    <p:spTree>
      <p:nvGrpSpPr>
        <p:cNvPr id="93" name="Shape 93"/>
        <p:cNvGrpSpPr/>
        <p:nvPr/>
      </p:nvGrpSpPr>
      <p:grpSpPr>
        <a:xfrm>
          <a:off x="0" y="0"/>
          <a:ext cx="0" cy="0"/>
          <a:chOff x="0" y="0"/>
          <a:chExt cx="0" cy="0"/>
        </a:xfrm>
      </p:grpSpPr>
      <p:sp>
        <p:nvSpPr>
          <p:cNvPr id="94" name="Google Shape;94;p2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chemeClr val="dk1"/>
                </a:solidFill>
                <a:latin typeface="Arial"/>
                <a:ea typeface="Arial"/>
                <a:cs typeface="Arial"/>
                <a:sym typeface="Arial"/>
              </a:defRPr>
            </a:lvl1pPr>
            <a:lvl2pPr indent="0" lvl="1" marL="0" algn="r">
              <a:spcBef>
                <a:spcPts val="0"/>
              </a:spcBef>
              <a:spcAft>
                <a:spcPts val="0"/>
              </a:spcAft>
              <a:buNone/>
              <a:defRPr b="0" sz="1400">
                <a:solidFill>
                  <a:schemeClr val="dk1"/>
                </a:solidFill>
                <a:latin typeface="Arial"/>
                <a:ea typeface="Arial"/>
                <a:cs typeface="Arial"/>
                <a:sym typeface="Arial"/>
              </a:defRPr>
            </a:lvl2pPr>
            <a:lvl3pPr indent="0" lvl="2" marL="0" algn="r">
              <a:spcBef>
                <a:spcPts val="0"/>
              </a:spcBef>
              <a:spcAft>
                <a:spcPts val="0"/>
              </a:spcAft>
              <a:buNone/>
              <a:defRPr b="0" sz="1400">
                <a:solidFill>
                  <a:schemeClr val="dk1"/>
                </a:solidFill>
                <a:latin typeface="Arial"/>
                <a:ea typeface="Arial"/>
                <a:cs typeface="Arial"/>
                <a:sym typeface="Arial"/>
              </a:defRPr>
            </a:lvl3pPr>
            <a:lvl4pPr indent="0" lvl="3" marL="0" algn="r">
              <a:spcBef>
                <a:spcPts val="0"/>
              </a:spcBef>
              <a:spcAft>
                <a:spcPts val="0"/>
              </a:spcAft>
              <a:buNone/>
              <a:defRPr b="0" sz="1400">
                <a:solidFill>
                  <a:schemeClr val="dk1"/>
                </a:solidFill>
                <a:latin typeface="Arial"/>
                <a:ea typeface="Arial"/>
                <a:cs typeface="Arial"/>
                <a:sym typeface="Arial"/>
              </a:defRPr>
            </a:lvl4pPr>
            <a:lvl5pPr indent="0" lvl="4" marL="0" algn="r">
              <a:spcBef>
                <a:spcPts val="0"/>
              </a:spcBef>
              <a:spcAft>
                <a:spcPts val="0"/>
              </a:spcAft>
              <a:buNone/>
              <a:defRPr b="0" sz="1400">
                <a:solidFill>
                  <a:schemeClr val="dk1"/>
                </a:solidFill>
                <a:latin typeface="Arial"/>
                <a:ea typeface="Arial"/>
                <a:cs typeface="Arial"/>
                <a:sym typeface="Arial"/>
              </a:defRPr>
            </a:lvl5pPr>
            <a:lvl6pPr indent="0" lvl="5" marL="0" algn="r">
              <a:spcBef>
                <a:spcPts val="0"/>
              </a:spcBef>
              <a:spcAft>
                <a:spcPts val="0"/>
              </a:spcAft>
              <a:buNone/>
              <a:defRPr b="0" sz="1400">
                <a:solidFill>
                  <a:schemeClr val="dk1"/>
                </a:solidFill>
                <a:latin typeface="Arial"/>
                <a:ea typeface="Arial"/>
                <a:cs typeface="Arial"/>
                <a:sym typeface="Arial"/>
              </a:defRPr>
            </a:lvl6pPr>
            <a:lvl7pPr indent="0" lvl="6" marL="0" algn="r">
              <a:spcBef>
                <a:spcPts val="0"/>
              </a:spcBef>
              <a:spcAft>
                <a:spcPts val="0"/>
              </a:spcAft>
              <a:buNone/>
              <a:defRPr b="0" sz="1400">
                <a:solidFill>
                  <a:schemeClr val="dk1"/>
                </a:solidFill>
                <a:latin typeface="Arial"/>
                <a:ea typeface="Arial"/>
                <a:cs typeface="Arial"/>
                <a:sym typeface="Arial"/>
              </a:defRPr>
            </a:lvl7pPr>
            <a:lvl8pPr indent="0" lvl="7" marL="0" algn="r">
              <a:spcBef>
                <a:spcPts val="0"/>
              </a:spcBef>
              <a:spcAft>
                <a:spcPts val="0"/>
              </a:spcAft>
              <a:buNone/>
              <a:defRPr b="0" sz="1400">
                <a:solidFill>
                  <a:schemeClr val="dk1"/>
                </a:solidFill>
                <a:latin typeface="Arial"/>
                <a:ea typeface="Arial"/>
                <a:cs typeface="Arial"/>
                <a:sym typeface="Arial"/>
              </a:defRPr>
            </a:lvl8pPr>
            <a:lvl9pPr indent="0" lvl="8" mar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ội dung với Phụ đề" type="objTx">
  <p:cSld name="OBJECT_WITH_CAPTION_TEXT">
    <p:spTree>
      <p:nvGrpSpPr>
        <p:cNvPr id="97" name="Shape 97"/>
        <p:cNvGrpSpPr/>
        <p:nvPr/>
      </p:nvGrpSpPr>
      <p:grpSpPr>
        <a:xfrm>
          <a:off x="0" y="0"/>
          <a:ext cx="0" cy="0"/>
          <a:chOff x="0" y="0"/>
          <a:chExt cx="0" cy="0"/>
        </a:xfrm>
      </p:grpSpPr>
      <p:sp>
        <p:nvSpPr>
          <p:cNvPr id="98" name="Google Shape;98;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9" name="Google Shape;99;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Verdana"/>
              <a:buChar char="•"/>
              <a:defRPr sz="3200"/>
            </a:lvl1pPr>
            <a:lvl2pPr indent="-406400" lvl="1" marL="914400" algn="l">
              <a:spcBef>
                <a:spcPts val="560"/>
              </a:spcBef>
              <a:spcAft>
                <a:spcPts val="0"/>
              </a:spcAft>
              <a:buClr>
                <a:schemeClr val="dk1"/>
              </a:buClr>
              <a:buSzPts val="2800"/>
              <a:buFont typeface="Verdana"/>
              <a:buChar char="–"/>
              <a:defRPr sz="2800"/>
            </a:lvl2pPr>
            <a:lvl3pPr indent="-381000" lvl="2" marL="1371600" algn="l">
              <a:spcBef>
                <a:spcPts val="480"/>
              </a:spcBef>
              <a:spcAft>
                <a:spcPts val="0"/>
              </a:spcAft>
              <a:buClr>
                <a:schemeClr val="dk1"/>
              </a:buClr>
              <a:buSzPts val="2400"/>
              <a:buFont typeface="Verdana"/>
              <a:buChar char="•"/>
              <a:defRPr sz="2400"/>
            </a:lvl3pPr>
            <a:lvl4pPr indent="-355600" lvl="3" marL="1828800" algn="l">
              <a:spcBef>
                <a:spcPts val="400"/>
              </a:spcBef>
              <a:spcAft>
                <a:spcPts val="0"/>
              </a:spcAft>
              <a:buClr>
                <a:schemeClr val="dk1"/>
              </a:buClr>
              <a:buSzPts val="2000"/>
              <a:buFont typeface="Verdana"/>
              <a:buChar char="–"/>
              <a:defRPr sz="2000"/>
            </a:lvl4pPr>
            <a:lvl5pPr indent="-355600" lvl="4" marL="2286000" algn="l">
              <a:spcBef>
                <a:spcPts val="400"/>
              </a:spcBef>
              <a:spcAft>
                <a:spcPts val="0"/>
              </a:spcAft>
              <a:buClr>
                <a:schemeClr val="dk1"/>
              </a:buClr>
              <a:buSzPts val="2000"/>
              <a:buFont typeface="Verdana"/>
              <a:buChar char="»"/>
              <a:defRPr sz="2000"/>
            </a:lvl5pPr>
            <a:lvl6pPr indent="-355600" lvl="5" marL="2743200" algn="l">
              <a:spcBef>
                <a:spcPts val="400"/>
              </a:spcBef>
              <a:spcAft>
                <a:spcPts val="0"/>
              </a:spcAft>
              <a:buClr>
                <a:schemeClr val="dk1"/>
              </a:buClr>
              <a:buSzPts val="2000"/>
              <a:buFont typeface="Verdana"/>
              <a:buChar char="»"/>
              <a:defRPr sz="2000"/>
            </a:lvl6pPr>
            <a:lvl7pPr indent="-355600" lvl="6" marL="3200400" algn="l">
              <a:spcBef>
                <a:spcPts val="400"/>
              </a:spcBef>
              <a:spcAft>
                <a:spcPts val="0"/>
              </a:spcAft>
              <a:buClr>
                <a:schemeClr val="dk1"/>
              </a:buClr>
              <a:buSzPts val="2000"/>
              <a:buFont typeface="Verdana"/>
              <a:buChar char="»"/>
              <a:defRPr sz="2000"/>
            </a:lvl7pPr>
            <a:lvl8pPr indent="-355600" lvl="7" marL="3657600" algn="l">
              <a:spcBef>
                <a:spcPts val="400"/>
              </a:spcBef>
              <a:spcAft>
                <a:spcPts val="0"/>
              </a:spcAft>
              <a:buClr>
                <a:schemeClr val="dk1"/>
              </a:buClr>
              <a:buSzPts val="2000"/>
              <a:buFont typeface="Verdana"/>
              <a:buChar char="»"/>
              <a:defRPr sz="2000"/>
            </a:lvl8pPr>
            <a:lvl9pPr indent="-355600" lvl="8" marL="4114800" algn="l">
              <a:spcBef>
                <a:spcPts val="400"/>
              </a:spcBef>
              <a:spcAft>
                <a:spcPts val="0"/>
              </a:spcAft>
              <a:buClr>
                <a:schemeClr val="dk1"/>
              </a:buClr>
              <a:buSzPts val="2000"/>
              <a:buFont typeface="Verdana"/>
              <a:buChar char="»"/>
              <a:defRPr sz="2000"/>
            </a:lvl9pPr>
          </a:lstStyle>
          <a:p/>
        </p:txBody>
      </p:sp>
      <p:sp>
        <p:nvSpPr>
          <p:cNvPr id="100" name="Google Shape;100;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Verdana"/>
              <a:buNone/>
              <a:defRPr sz="1400"/>
            </a:lvl1pPr>
            <a:lvl2pPr indent="-228600" lvl="1" marL="914400" algn="l">
              <a:spcBef>
                <a:spcPts val="240"/>
              </a:spcBef>
              <a:spcAft>
                <a:spcPts val="0"/>
              </a:spcAft>
              <a:buClr>
                <a:schemeClr val="dk1"/>
              </a:buClr>
              <a:buSzPts val="1200"/>
              <a:buFont typeface="Verdana"/>
              <a:buNone/>
              <a:defRPr sz="1200"/>
            </a:lvl2pPr>
            <a:lvl3pPr indent="-228600" lvl="2" marL="1371600" algn="l">
              <a:spcBef>
                <a:spcPts val="200"/>
              </a:spcBef>
              <a:spcAft>
                <a:spcPts val="0"/>
              </a:spcAft>
              <a:buClr>
                <a:schemeClr val="dk1"/>
              </a:buClr>
              <a:buSzPts val="1000"/>
              <a:buFont typeface="Verdana"/>
              <a:buNone/>
              <a:defRPr sz="1000"/>
            </a:lvl3pPr>
            <a:lvl4pPr indent="-228600" lvl="3" marL="1828800" algn="l">
              <a:spcBef>
                <a:spcPts val="180"/>
              </a:spcBef>
              <a:spcAft>
                <a:spcPts val="0"/>
              </a:spcAft>
              <a:buClr>
                <a:schemeClr val="dk1"/>
              </a:buClr>
              <a:buSzPts val="900"/>
              <a:buFont typeface="Verdana"/>
              <a:buNone/>
              <a:defRPr sz="900"/>
            </a:lvl4pPr>
            <a:lvl5pPr indent="-228600" lvl="4" marL="2286000" algn="l">
              <a:spcBef>
                <a:spcPts val="180"/>
              </a:spcBef>
              <a:spcAft>
                <a:spcPts val="0"/>
              </a:spcAft>
              <a:buClr>
                <a:schemeClr val="dk1"/>
              </a:buClr>
              <a:buSzPts val="900"/>
              <a:buFont typeface="Verdana"/>
              <a:buNone/>
              <a:defRPr sz="900"/>
            </a:lvl5pPr>
            <a:lvl6pPr indent="-228600" lvl="5" marL="2743200" algn="l">
              <a:spcBef>
                <a:spcPts val="180"/>
              </a:spcBef>
              <a:spcAft>
                <a:spcPts val="0"/>
              </a:spcAft>
              <a:buClr>
                <a:schemeClr val="dk1"/>
              </a:buClr>
              <a:buSzPts val="900"/>
              <a:buFont typeface="Verdana"/>
              <a:buNone/>
              <a:defRPr sz="900"/>
            </a:lvl6pPr>
            <a:lvl7pPr indent="-228600" lvl="6" marL="3200400" algn="l">
              <a:spcBef>
                <a:spcPts val="180"/>
              </a:spcBef>
              <a:spcAft>
                <a:spcPts val="0"/>
              </a:spcAft>
              <a:buClr>
                <a:schemeClr val="dk1"/>
              </a:buClr>
              <a:buSzPts val="900"/>
              <a:buFont typeface="Verdana"/>
              <a:buNone/>
              <a:defRPr sz="900"/>
            </a:lvl7pPr>
            <a:lvl8pPr indent="-228600" lvl="7" marL="3657600" algn="l">
              <a:spcBef>
                <a:spcPts val="180"/>
              </a:spcBef>
              <a:spcAft>
                <a:spcPts val="0"/>
              </a:spcAft>
              <a:buClr>
                <a:schemeClr val="dk1"/>
              </a:buClr>
              <a:buSzPts val="900"/>
              <a:buFont typeface="Verdana"/>
              <a:buNone/>
              <a:defRPr sz="900"/>
            </a:lvl8pPr>
            <a:lvl9pPr indent="-228600" lvl="8" marL="4114800" algn="l">
              <a:spcBef>
                <a:spcPts val="180"/>
              </a:spcBef>
              <a:spcAft>
                <a:spcPts val="0"/>
              </a:spcAft>
              <a:buClr>
                <a:schemeClr val="dk1"/>
              </a:buClr>
              <a:buSzPts val="900"/>
              <a:buFont typeface="Verdana"/>
              <a:buNone/>
              <a:defRPr sz="900"/>
            </a:lvl9pPr>
          </a:lstStyle>
          <a:p/>
        </p:txBody>
      </p:sp>
      <p:sp>
        <p:nvSpPr>
          <p:cNvPr id="101" name="Google Shape;101;p2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chemeClr val="dk1"/>
                </a:solidFill>
                <a:latin typeface="Arial"/>
                <a:ea typeface="Arial"/>
                <a:cs typeface="Arial"/>
                <a:sym typeface="Arial"/>
              </a:defRPr>
            </a:lvl1pPr>
            <a:lvl2pPr indent="0" lvl="1" marL="0" algn="r">
              <a:spcBef>
                <a:spcPts val="0"/>
              </a:spcBef>
              <a:spcAft>
                <a:spcPts val="0"/>
              </a:spcAft>
              <a:buNone/>
              <a:defRPr b="0" sz="1400">
                <a:solidFill>
                  <a:schemeClr val="dk1"/>
                </a:solidFill>
                <a:latin typeface="Arial"/>
                <a:ea typeface="Arial"/>
                <a:cs typeface="Arial"/>
                <a:sym typeface="Arial"/>
              </a:defRPr>
            </a:lvl2pPr>
            <a:lvl3pPr indent="0" lvl="2" marL="0" algn="r">
              <a:spcBef>
                <a:spcPts val="0"/>
              </a:spcBef>
              <a:spcAft>
                <a:spcPts val="0"/>
              </a:spcAft>
              <a:buNone/>
              <a:defRPr b="0" sz="1400">
                <a:solidFill>
                  <a:schemeClr val="dk1"/>
                </a:solidFill>
                <a:latin typeface="Arial"/>
                <a:ea typeface="Arial"/>
                <a:cs typeface="Arial"/>
                <a:sym typeface="Arial"/>
              </a:defRPr>
            </a:lvl3pPr>
            <a:lvl4pPr indent="0" lvl="3" marL="0" algn="r">
              <a:spcBef>
                <a:spcPts val="0"/>
              </a:spcBef>
              <a:spcAft>
                <a:spcPts val="0"/>
              </a:spcAft>
              <a:buNone/>
              <a:defRPr b="0" sz="1400">
                <a:solidFill>
                  <a:schemeClr val="dk1"/>
                </a:solidFill>
                <a:latin typeface="Arial"/>
                <a:ea typeface="Arial"/>
                <a:cs typeface="Arial"/>
                <a:sym typeface="Arial"/>
              </a:defRPr>
            </a:lvl4pPr>
            <a:lvl5pPr indent="0" lvl="4" marL="0" algn="r">
              <a:spcBef>
                <a:spcPts val="0"/>
              </a:spcBef>
              <a:spcAft>
                <a:spcPts val="0"/>
              </a:spcAft>
              <a:buNone/>
              <a:defRPr b="0" sz="1400">
                <a:solidFill>
                  <a:schemeClr val="dk1"/>
                </a:solidFill>
                <a:latin typeface="Arial"/>
                <a:ea typeface="Arial"/>
                <a:cs typeface="Arial"/>
                <a:sym typeface="Arial"/>
              </a:defRPr>
            </a:lvl5pPr>
            <a:lvl6pPr indent="0" lvl="5" marL="0" algn="r">
              <a:spcBef>
                <a:spcPts val="0"/>
              </a:spcBef>
              <a:spcAft>
                <a:spcPts val="0"/>
              </a:spcAft>
              <a:buNone/>
              <a:defRPr b="0" sz="1400">
                <a:solidFill>
                  <a:schemeClr val="dk1"/>
                </a:solidFill>
                <a:latin typeface="Arial"/>
                <a:ea typeface="Arial"/>
                <a:cs typeface="Arial"/>
                <a:sym typeface="Arial"/>
              </a:defRPr>
            </a:lvl6pPr>
            <a:lvl7pPr indent="0" lvl="6" marL="0" algn="r">
              <a:spcBef>
                <a:spcPts val="0"/>
              </a:spcBef>
              <a:spcAft>
                <a:spcPts val="0"/>
              </a:spcAft>
              <a:buNone/>
              <a:defRPr b="0" sz="1400">
                <a:solidFill>
                  <a:schemeClr val="dk1"/>
                </a:solidFill>
                <a:latin typeface="Arial"/>
                <a:ea typeface="Arial"/>
                <a:cs typeface="Arial"/>
                <a:sym typeface="Arial"/>
              </a:defRPr>
            </a:lvl7pPr>
            <a:lvl8pPr indent="0" lvl="7" marL="0" algn="r">
              <a:spcBef>
                <a:spcPts val="0"/>
              </a:spcBef>
              <a:spcAft>
                <a:spcPts val="0"/>
              </a:spcAft>
              <a:buNone/>
              <a:defRPr b="0" sz="1400">
                <a:solidFill>
                  <a:schemeClr val="dk1"/>
                </a:solidFill>
                <a:latin typeface="Arial"/>
                <a:ea typeface="Arial"/>
                <a:cs typeface="Arial"/>
                <a:sym typeface="Arial"/>
              </a:defRPr>
            </a:lvl8pPr>
            <a:lvl9pPr indent="0" lvl="8" mar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và Nội dung"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468313" y="1268413"/>
            <a:ext cx="7416800" cy="508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7" name="Google Shape;17;p3"/>
          <p:cNvSpPr txBox="1"/>
          <p:nvPr>
            <p:ph idx="1" type="body"/>
          </p:nvPr>
        </p:nvSpPr>
        <p:spPr>
          <a:xfrm>
            <a:off x="539750" y="1844675"/>
            <a:ext cx="7416800" cy="48958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2"/>
              </a:buClr>
              <a:buSzPts val="1800"/>
              <a:buChar char="•"/>
              <a:defRPr/>
            </a:lvl1pPr>
            <a:lvl2pPr indent="-342900" lvl="1" marL="914400" algn="l">
              <a:spcBef>
                <a:spcPts val="360"/>
              </a:spcBef>
              <a:spcAft>
                <a:spcPts val="0"/>
              </a:spcAft>
              <a:buClr>
                <a:schemeClr val="dk2"/>
              </a:buClr>
              <a:buSzPts val="1800"/>
              <a:buChar char="–"/>
              <a:defRPr/>
            </a:lvl2pPr>
            <a:lvl3pPr indent="-342900" lvl="2" marL="1371600" algn="l">
              <a:spcBef>
                <a:spcPts val="360"/>
              </a:spcBef>
              <a:spcAft>
                <a:spcPts val="0"/>
              </a:spcAft>
              <a:buClr>
                <a:schemeClr val="dk2"/>
              </a:buClr>
              <a:buSzPts val="1800"/>
              <a:buChar char="•"/>
              <a:defRPr/>
            </a:lvl3pPr>
            <a:lvl4pPr indent="-342900" lvl="3" marL="1828800" algn="l">
              <a:spcBef>
                <a:spcPts val="360"/>
              </a:spcBef>
              <a:spcAft>
                <a:spcPts val="0"/>
              </a:spcAft>
              <a:buClr>
                <a:schemeClr val="dk2"/>
              </a:buClr>
              <a:buSzPts val="1800"/>
              <a:buChar char="–"/>
              <a:defRPr/>
            </a:lvl4pPr>
            <a:lvl5pPr indent="-342900" lvl="4" marL="2286000" algn="l">
              <a:spcBef>
                <a:spcPts val="360"/>
              </a:spcBef>
              <a:spcAft>
                <a:spcPts val="0"/>
              </a:spcAft>
              <a:buClr>
                <a:schemeClr val="dk2"/>
              </a:buClr>
              <a:buSzPts val="1800"/>
              <a:buChar char="»"/>
              <a:defRPr/>
            </a:lvl5pPr>
            <a:lvl6pPr indent="-342900" lvl="5" marL="2743200" algn="l">
              <a:spcBef>
                <a:spcPts val="360"/>
              </a:spcBef>
              <a:spcAft>
                <a:spcPts val="0"/>
              </a:spcAft>
              <a:buClr>
                <a:schemeClr val="dk2"/>
              </a:buClr>
              <a:buSzPts val="1800"/>
              <a:buChar char="»"/>
              <a:defRPr/>
            </a:lvl6pPr>
            <a:lvl7pPr indent="-342900" lvl="6" marL="3200400" algn="l">
              <a:spcBef>
                <a:spcPts val="360"/>
              </a:spcBef>
              <a:spcAft>
                <a:spcPts val="0"/>
              </a:spcAft>
              <a:buClr>
                <a:schemeClr val="dk2"/>
              </a:buClr>
              <a:buSzPts val="1800"/>
              <a:buChar char="»"/>
              <a:defRPr/>
            </a:lvl7pPr>
            <a:lvl8pPr indent="-342900" lvl="7" marL="3657600" algn="l">
              <a:spcBef>
                <a:spcPts val="360"/>
              </a:spcBef>
              <a:spcAft>
                <a:spcPts val="0"/>
              </a:spcAft>
              <a:buClr>
                <a:schemeClr val="dk2"/>
              </a:buClr>
              <a:buSzPts val="1800"/>
              <a:buChar char="»"/>
              <a:defRPr/>
            </a:lvl8pPr>
            <a:lvl9pPr indent="-342900" lvl="8" marL="4114800" algn="l">
              <a:spcBef>
                <a:spcPts val="360"/>
              </a:spcBef>
              <a:spcAft>
                <a:spcPts val="0"/>
              </a:spcAft>
              <a:buClr>
                <a:schemeClr val="dk2"/>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Ảnh với Phụ đề" type="picTx">
  <p:cSld name="PICTURE_WITH_CAPTION_TEXT">
    <p:spTree>
      <p:nvGrpSpPr>
        <p:cNvPr id="104" name="Shape 104"/>
        <p:cNvGrpSpPr/>
        <p:nvPr/>
      </p:nvGrpSpPr>
      <p:grpSpPr>
        <a:xfrm>
          <a:off x="0" y="0"/>
          <a:ext cx="0" cy="0"/>
          <a:chOff x="0" y="0"/>
          <a:chExt cx="0" cy="0"/>
        </a:xfrm>
      </p:grpSpPr>
      <p:sp>
        <p:nvSpPr>
          <p:cNvPr id="105" name="Google Shape;105;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6" name="Google Shape;106;p22"/>
          <p:cNvSpPr/>
          <p:nvPr>
            <p:ph idx="2" type="pic"/>
          </p:nvPr>
        </p:nvSpPr>
        <p:spPr>
          <a:xfrm>
            <a:off x="1792288" y="612775"/>
            <a:ext cx="5486400" cy="4114800"/>
          </a:xfrm>
          <a:prstGeom prst="rect">
            <a:avLst/>
          </a:prstGeom>
          <a:noFill/>
          <a:ln>
            <a:noFill/>
          </a:ln>
        </p:spPr>
      </p:sp>
      <p:sp>
        <p:nvSpPr>
          <p:cNvPr id="107" name="Google Shape;107;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Verdana"/>
              <a:buNone/>
              <a:defRPr sz="1400"/>
            </a:lvl1pPr>
            <a:lvl2pPr indent="-228600" lvl="1" marL="914400" algn="l">
              <a:spcBef>
                <a:spcPts val="240"/>
              </a:spcBef>
              <a:spcAft>
                <a:spcPts val="0"/>
              </a:spcAft>
              <a:buClr>
                <a:schemeClr val="dk1"/>
              </a:buClr>
              <a:buSzPts val="1200"/>
              <a:buFont typeface="Verdana"/>
              <a:buNone/>
              <a:defRPr sz="1200"/>
            </a:lvl2pPr>
            <a:lvl3pPr indent="-228600" lvl="2" marL="1371600" algn="l">
              <a:spcBef>
                <a:spcPts val="200"/>
              </a:spcBef>
              <a:spcAft>
                <a:spcPts val="0"/>
              </a:spcAft>
              <a:buClr>
                <a:schemeClr val="dk1"/>
              </a:buClr>
              <a:buSzPts val="1000"/>
              <a:buFont typeface="Verdana"/>
              <a:buNone/>
              <a:defRPr sz="1000"/>
            </a:lvl3pPr>
            <a:lvl4pPr indent="-228600" lvl="3" marL="1828800" algn="l">
              <a:spcBef>
                <a:spcPts val="180"/>
              </a:spcBef>
              <a:spcAft>
                <a:spcPts val="0"/>
              </a:spcAft>
              <a:buClr>
                <a:schemeClr val="dk1"/>
              </a:buClr>
              <a:buSzPts val="900"/>
              <a:buFont typeface="Verdana"/>
              <a:buNone/>
              <a:defRPr sz="900"/>
            </a:lvl4pPr>
            <a:lvl5pPr indent="-228600" lvl="4" marL="2286000" algn="l">
              <a:spcBef>
                <a:spcPts val="180"/>
              </a:spcBef>
              <a:spcAft>
                <a:spcPts val="0"/>
              </a:spcAft>
              <a:buClr>
                <a:schemeClr val="dk1"/>
              </a:buClr>
              <a:buSzPts val="900"/>
              <a:buFont typeface="Verdana"/>
              <a:buNone/>
              <a:defRPr sz="900"/>
            </a:lvl5pPr>
            <a:lvl6pPr indent="-228600" lvl="5" marL="2743200" algn="l">
              <a:spcBef>
                <a:spcPts val="180"/>
              </a:spcBef>
              <a:spcAft>
                <a:spcPts val="0"/>
              </a:spcAft>
              <a:buClr>
                <a:schemeClr val="dk1"/>
              </a:buClr>
              <a:buSzPts val="900"/>
              <a:buFont typeface="Verdana"/>
              <a:buNone/>
              <a:defRPr sz="900"/>
            </a:lvl6pPr>
            <a:lvl7pPr indent="-228600" lvl="6" marL="3200400" algn="l">
              <a:spcBef>
                <a:spcPts val="180"/>
              </a:spcBef>
              <a:spcAft>
                <a:spcPts val="0"/>
              </a:spcAft>
              <a:buClr>
                <a:schemeClr val="dk1"/>
              </a:buClr>
              <a:buSzPts val="900"/>
              <a:buFont typeface="Verdana"/>
              <a:buNone/>
              <a:defRPr sz="900"/>
            </a:lvl7pPr>
            <a:lvl8pPr indent="-228600" lvl="7" marL="3657600" algn="l">
              <a:spcBef>
                <a:spcPts val="180"/>
              </a:spcBef>
              <a:spcAft>
                <a:spcPts val="0"/>
              </a:spcAft>
              <a:buClr>
                <a:schemeClr val="dk1"/>
              </a:buClr>
              <a:buSzPts val="900"/>
              <a:buFont typeface="Verdana"/>
              <a:buNone/>
              <a:defRPr sz="900"/>
            </a:lvl8pPr>
            <a:lvl9pPr indent="-228600" lvl="8" marL="4114800" algn="l">
              <a:spcBef>
                <a:spcPts val="180"/>
              </a:spcBef>
              <a:spcAft>
                <a:spcPts val="0"/>
              </a:spcAft>
              <a:buClr>
                <a:schemeClr val="dk1"/>
              </a:buClr>
              <a:buSzPts val="900"/>
              <a:buFont typeface="Verdana"/>
              <a:buNone/>
              <a:defRPr sz="900"/>
            </a:lvl9pPr>
          </a:lstStyle>
          <a:p/>
        </p:txBody>
      </p:sp>
      <p:sp>
        <p:nvSpPr>
          <p:cNvPr id="108" name="Google Shape;108;p2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chemeClr val="dk1"/>
                </a:solidFill>
                <a:latin typeface="Arial"/>
                <a:ea typeface="Arial"/>
                <a:cs typeface="Arial"/>
                <a:sym typeface="Arial"/>
              </a:defRPr>
            </a:lvl1pPr>
            <a:lvl2pPr indent="0" lvl="1" marL="0" algn="r">
              <a:spcBef>
                <a:spcPts val="0"/>
              </a:spcBef>
              <a:spcAft>
                <a:spcPts val="0"/>
              </a:spcAft>
              <a:buNone/>
              <a:defRPr b="0" sz="1400">
                <a:solidFill>
                  <a:schemeClr val="dk1"/>
                </a:solidFill>
                <a:latin typeface="Arial"/>
                <a:ea typeface="Arial"/>
                <a:cs typeface="Arial"/>
                <a:sym typeface="Arial"/>
              </a:defRPr>
            </a:lvl2pPr>
            <a:lvl3pPr indent="0" lvl="2" marL="0" algn="r">
              <a:spcBef>
                <a:spcPts val="0"/>
              </a:spcBef>
              <a:spcAft>
                <a:spcPts val="0"/>
              </a:spcAft>
              <a:buNone/>
              <a:defRPr b="0" sz="1400">
                <a:solidFill>
                  <a:schemeClr val="dk1"/>
                </a:solidFill>
                <a:latin typeface="Arial"/>
                <a:ea typeface="Arial"/>
                <a:cs typeface="Arial"/>
                <a:sym typeface="Arial"/>
              </a:defRPr>
            </a:lvl3pPr>
            <a:lvl4pPr indent="0" lvl="3" marL="0" algn="r">
              <a:spcBef>
                <a:spcPts val="0"/>
              </a:spcBef>
              <a:spcAft>
                <a:spcPts val="0"/>
              </a:spcAft>
              <a:buNone/>
              <a:defRPr b="0" sz="1400">
                <a:solidFill>
                  <a:schemeClr val="dk1"/>
                </a:solidFill>
                <a:latin typeface="Arial"/>
                <a:ea typeface="Arial"/>
                <a:cs typeface="Arial"/>
                <a:sym typeface="Arial"/>
              </a:defRPr>
            </a:lvl4pPr>
            <a:lvl5pPr indent="0" lvl="4" marL="0" algn="r">
              <a:spcBef>
                <a:spcPts val="0"/>
              </a:spcBef>
              <a:spcAft>
                <a:spcPts val="0"/>
              </a:spcAft>
              <a:buNone/>
              <a:defRPr b="0" sz="1400">
                <a:solidFill>
                  <a:schemeClr val="dk1"/>
                </a:solidFill>
                <a:latin typeface="Arial"/>
                <a:ea typeface="Arial"/>
                <a:cs typeface="Arial"/>
                <a:sym typeface="Arial"/>
              </a:defRPr>
            </a:lvl5pPr>
            <a:lvl6pPr indent="0" lvl="5" marL="0" algn="r">
              <a:spcBef>
                <a:spcPts val="0"/>
              </a:spcBef>
              <a:spcAft>
                <a:spcPts val="0"/>
              </a:spcAft>
              <a:buNone/>
              <a:defRPr b="0" sz="1400">
                <a:solidFill>
                  <a:schemeClr val="dk1"/>
                </a:solidFill>
                <a:latin typeface="Arial"/>
                <a:ea typeface="Arial"/>
                <a:cs typeface="Arial"/>
                <a:sym typeface="Arial"/>
              </a:defRPr>
            </a:lvl6pPr>
            <a:lvl7pPr indent="0" lvl="6" marL="0" algn="r">
              <a:spcBef>
                <a:spcPts val="0"/>
              </a:spcBef>
              <a:spcAft>
                <a:spcPts val="0"/>
              </a:spcAft>
              <a:buNone/>
              <a:defRPr b="0" sz="1400">
                <a:solidFill>
                  <a:schemeClr val="dk1"/>
                </a:solidFill>
                <a:latin typeface="Arial"/>
                <a:ea typeface="Arial"/>
                <a:cs typeface="Arial"/>
                <a:sym typeface="Arial"/>
              </a:defRPr>
            </a:lvl7pPr>
            <a:lvl8pPr indent="0" lvl="7" marL="0" algn="r">
              <a:spcBef>
                <a:spcPts val="0"/>
              </a:spcBef>
              <a:spcAft>
                <a:spcPts val="0"/>
              </a:spcAft>
              <a:buNone/>
              <a:defRPr b="0" sz="1400">
                <a:solidFill>
                  <a:schemeClr val="dk1"/>
                </a:solidFill>
                <a:latin typeface="Arial"/>
                <a:ea typeface="Arial"/>
                <a:cs typeface="Arial"/>
                <a:sym typeface="Arial"/>
              </a:defRPr>
            </a:lvl8pPr>
            <a:lvl9pPr indent="0" lvl="8" mar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và Văn bản dọc" type="vertTx">
  <p:cSld name="VERTICAL_TEXT">
    <p:spTree>
      <p:nvGrpSpPr>
        <p:cNvPr id="111" name="Shape 111"/>
        <p:cNvGrpSpPr/>
        <p:nvPr/>
      </p:nvGrpSpPr>
      <p:grpSpPr>
        <a:xfrm>
          <a:off x="0" y="0"/>
          <a:ext cx="0" cy="0"/>
          <a:chOff x="0" y="0"/>
          <a:chExt cx="0" cy="0"/>
        </a:xfrm>
      </p:grpSpPr>
      <p:sp>
        <p:nvSpPr>
          <p:cNvPr id="112" name="Google Shape;112;p23"/>
          <p:cNvSpPr txBox="1"/>
          <p:nvPr>
            <p:ph type="title"/>
          </p:nvPr>
        </p:nvSpPr>
        <p:spPr>
          <a:xfrm>
            <a:off x="1979613" y="274638"/>
            <a:ext cx="6707187"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3" name="Google Shape;113;p23"/>
          <p:cNvSpPr txBox="1"/>
          <p:nvPr>
            <p:ph idx="1" type="body"/>
          </p:nvPr>
        </p:nvSpPr>
        <p:spPr>
          <a:xfrm rot="5400000">
            <a:off x="3034506" y="473869"/>
            <a:ext cx="4525963" cy="67786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4" name="Google Shape;114;p2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chemeClr val="dk1"/>
                </a:solidFill>
                <a:latin typeface="Arial"/>
                <a:ea typeface="Arial"/>
                <a:cs typeface="Arial"/>
                <a:sym typeface="Arial"/>
              </a:defRPr>
            </a:lvl1pPr>
            <a:lvl2pPr indent="0" lvl="1" marL="0" algn="r">
              <a:spcBef>
                <a:spcPts val="0"/>
              </a:spcBef>
              <a:spcAft>
                <a:spcPts val="0"/>
              </a:spcAft>
              <a:buNone/>
              <a:defRPr b="0" sz="1400">
                <a:solidFill>
                  <a:schemeClr val="dk1"/>
                </a:solidFill>
                <a:latin typeface="Arial"/>
                <a:ea typeface="Arial"/>
                <a:cs typeface="Arial"/>
                <a:sym typeface="Arial"/>
              </a:defRPr>
            </a:lvl2pPr>
            <a:lvl3pPr indent="0" lvl="2" marL="0" algn="r">
              <a:spcBef>
                <a:spcPts val="0"/>
              </a:spcBef>
              <a:spcAft>
                <a:spcPts val="0"/>
              </a:spcAft>
              <a:buNone/>
              <a:defRPr b="0" sz="1400">
                <a:solidFill>
                  <a:schemeClr val="dk1"/>
                </a:solidFill>
                <a:latin typeface="Arial"/>
                <a:ea typeface="Arial"/>
                <a:cs typeface="Arial"/>
                <a:sym typeface="Arial"/>
              </a:defRPr>
            </a:lvl3pPr>
            <a:lvl4pPr indent="0" lvl="3" marL="0" algn="r">
              <a:spcBef>
                <a:spcPts val="0"/>
              </a:spcBef>
              <a:spcAft>
                <a:spcPts val="0"/>
              </a:spcAft>
              <a:buNone/>
              <a:defRPr b="0" sz="1400">
                <a:solidFill>
                  <a:schemeClr val="dk1"/>
                </a:solidFill>
                <a:latin typeface="Arial"/>
                <a:ea typeface="Arial"/>
                <a:cs typeface="Arial"/>
                <a:sym typeface="Arial"/>
              </a:defRPr>
            </a:lvl4pPr>
            <a:lvl5pPr indent="0" lvl="4" marL="0" algn="r">
              <a:spcBef>
                <a:spcPts val="0"/>
              </a:spcBef>
              <a:spcAft>
                <a:spcPts val="0"/>
              </a:spcAft>
              <a:buNone/>
              <a:defRPr b="0" sz="1400">
                <a:solidFill>
                  <a:schemeClr val="dk1"/>
                </a:solidFill>
                <a:latin typeface="Arial"/>
                <a:ea typeface="Arial"/>
                <a:cs typeface="Arial"/>
                <a:sym typeface="Arial"/>
              </a:defRPr>
            </a:lvl5pPr>
            <a:lvl6pPr indent="0" lvl="5" marL="0" algn="r">
              <a:spcBef>
                <a:spcPts val="0"/>
              </a:spcBef>
              <a:spcAft>
                <a:spcPts val="0"/>
              </a:spcAft>
              <a:buNone/>
              <a:defRPr b="0" sz="1400">
                <a:solidFill>
                  <a:schemeClr val="dk1"/>
                </a:solidFill>
                <a:latin typeface="Arial"/>
                <a:ea typeface="Arial"/>
                <a:cs typeface="Arial"/>
                <a:sym typeface="Arial"/>
              </a:defRPr>
            </a:lvl6pPr>
            <a:lvl7pPr indent="0" lvl="6" marL="0" algn="r">
              <a:spcBef>
                <a:spcPts val="0"/>
              </a:spcBef>
              <a:spcAft>
                <a:spcPts val="0"/>
              </a:spcAft>
              <a:buNone/>
              <a:defRPr b="0" sz="1400">
                <a:solidFill>
                  <a:schemeClr val="dk1"/>
                </a:solidFill>
                <a:latin typeface="Arial"/>
                <a:ea typeface="Arial"/>
                <a:cs typeface="Arial"/>
                <a:sym typeface="Arial"/>
              </a:defRPr>
            </a:lvl7pPr>
            <a:lvl8pPr indent="0" lvl="7" marL="0" algn="r">
              <a:spcBef>
                <a:spcPts val="0"/>
              </a:spcBef>
              <a:spcAft>
                <a:spcPts val="0"/>
              </a:spcAft>
              <a:buNone/>
              <a:defRPr b="0" sz="1400">
                <a:solidFill>
                  <a:schemeClr val="dk1"/>
                </a:solidFill>
                <a:latin typeface="Arial"/>
                <a:ea typeface="Arial"/>
                <a:cs typeface="Arial"/>
                <a:sym typeface="Arial"/>
              </a:defRPr>
            </a:lvl8pPr>
            <a:lvl9pPr indent="0" lvl="8" mar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dọc và Văn bản" type="vertTitleAndTx">
  <p:cSld name="VERTICAL_TITLE_AND_VERTICAL_TEXT">
    <p:spTree>
      <p:nvGrpSpPr>
        <p:cNvPr id="117" name="Shape 117"/>
        <p:cNvGrpSpPr/>
        <p:nvPr/>
      </p:nvGrpSpPr>
      <p:grpSpPr>
        <a:xfrm>
          <a:off x="0" y="0"/>
          <a:ext cx="0" cy="0"/>
          <a:chOff x="0" y="0"/>
          <a:chExt cx="0" cy="0"/>
        </a:xfrm>
      </p:grpSpPr>
      <p:sp>
        <p:nvSpPr>
          <p:cNvPr id="118" name="Google Shape;118;p24"/>
          <p:cNvSpPr txBox="1"/>
          <p:nvPr>
            <p:ph type="title"/>
          </p:nvPr>
        </p:nvSpPr>
        <p:spPr>
          <a:xfrm rot="5400000">
            <a:off x="4914107" y="2353470"/>
            <a:ext cx="5851525" cy="16938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9" name="Google Shape;119;p24"/>
          <p:cNvSpPr txBox="1"/>
          <p:nvPr>
            <p:ph idx="1" type="body"/>
          </p:nvPr>
        </p:nvSpPr>
        <p:spPr>
          <a:xfrm rot="5400000">
            <a:off x="1448594" y="734219"/>
            <a:ext cx="5851525" cy="49323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0" name="Google Shape;120;p2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sz="1400">
                <a:solidFill>
                  <a:schemeClr val="dk1"/>
                </a:solidFill>
                <a:latin typeface="Arial"/>
                <a:ea typeface="Arial"/>
                <a:cs typeface="Arial"/>
                <a:sym typeface="Arial"/>
              </a:defRPr>
            </a:lvl1pPr>
            <a:lvl2pPr indent="0" lvl="1" marL="0" algn="r">
              <a:spcBef>
                <a:spcPts val="0"/>
              </a:spcBef>
              <a:spcAft>
                <a:spcPts val="0"/>
              </a:spcAft>
              <a:buNone/>
              <a:defRPr b="0" sz="1400">
                <a:solidFill>
                  <a:schemeClr val="dk1"/>
                </a:solidFill>
                <a:latin typeface="Arial"/>
                <a:ea typeface="Arial"/>
                <a:cs typeface="Arial"/>
                <a:sym typeface="Arial"/>
              </a:defRPr>
            </a:lvl2pPr>
            <a:lvl3pPr indent="0" lvl="2" marL="0" algn="r">
              <a:spcBef>
                <a:spcPts val="0"/>
              </a:spcBef>
              <a:spcAft>
                <a:spcPts val="0"/>
              </a:spcAft>
              <a:buNone/>
              <a:defRPr b="0" sz="1400">
                <a:solidFill>
                  <a:schemeClr val="dk1"/>
                </a:solidFill>
                <a:latin typeface="Arial"/>
                <a:ea typeface="Arial"/>
                <a:cs typeface="Arial"/>
                <a:sym typeface="Arial"/>
              </a:defRPr>
            </a:lvl3pPr>
            <a:lvl4pPr indent="0" lvl="3" marL="0" algn="r">
              <a:spcBef>
                <a:spcPts val="0"/>
              </a:spcBef>
              <a:spcAft>
                <a:spcPts val="0"/>
              </a:spcAft>
              <a:buNone/>
              <a:defRPr b="0" sz="1400">
                <a:solidFill>
                  <a:schemeClr val="dk1"/>
                </a:solidFill>
                <a:latin typeface="Arial"/>
                <a:ea typeface="Arial"/>
                <a:cs typeface="Arial"/>
                <a:sym typeface="Arial"/>
              </a:defRPr>
            </a:lvl4pPr>
            <a:lvl5pPr indent="0" lvl="4" marL="0" algn="r">
              <a:spcBef>
                <a:spcPts val="0"/>
              </a:spcBef>
              <a:spcAft>
                <a:spcPts val="0"/>
              </a:spcAft>
              <a:buNone/>
              <a:defRPr b="0" sz="1400">
                <a:solidFill>
                  <a:schemeClr val="dk1"/>
                </a:solidFill>
                <a:latin typeface="Arial"/>
                <a:ea typeface="Arial"/>
                <a:cs typeface="Arial"/>
                <a:sym typeface="Arial"/>
              </a:defRPr>
            </a:lvl5pPr>
            <a:lvl6pPr indent="0" lvl="5" marL="0" algn="r">
              <a:spcBef>
                <a:spcPts val="0"/>
              </a:spcBef>
              <a:spcAft>
                <a:spcPts val="0"/>
              </a:spcAft>
              <a:buNone/>
              <a:defRPr b="0" sz="1400">
                <a:solidFill>
                  <a:schemeClr val="dk1"/>
                </a:solidFill>
                <a:latin typeface="Arial"/>
                <a:ea typeface="Arial"/>
                <a:cs typeface="Arial"/>
                <a:sym typeface="Arial"/>
              </a:defRPr>
            </a:lvl6pPr>
            <a:lvl7pPr indent="0" lvl="6" marL="0" algn="r">
              <a:spcBef>
                <a:spcPts val="0"/>
              </a:spcBef>
              <a:spcAft>
                <a:spcPts val="0"/>
              </a:spcAft>
              <a:buNone/>
              <a:defRPr b="0" sz="1400">
                <a:solidFill>
                  <a:schemeClr val="dk1"/>
                </a:solidFill>
                <a:latin typeface="Arial"/>
                <a:ea typeface="Arial"/>
                <a:cs typeface="Arial"/>
                <a:sym typeface="Arial"/>
              </a:defRPr>
            </a:lvl7pPr>
            <a:lvl8pPr indent="0" lvl="7" marL="0" algn="r">
              <a:spcBef>
                <a:spcPts val="0"/>
              </a:spcBef>
              <a:spcAft>
                <a:spcPts val="0"/>
              </a:spcAft>
              <a:buNone/>
              <a:defRPr b="0" sz="1400">
                <a:solidFill>
                  <a:schemeClr val="dk1"/>
                </a:solidFill>
                <a:latin typeface="Arial"/>
                <a:ea typeface="Arial"/>
                <a:cs typeface="Arial"/>
                <a:sym typeface="Arial"/>
              </a:defRPr>
            </a:lvl8pPr>
            <a:lvl9pPr indent="0" lvl="8" mar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Đầu trang của Phần"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0" name="Google Shape;20;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2"/>
              </a:buClr>
              <a:buSzPts val="2000"/>
              <a:buFont typeface="Verdana"/>
              <a:buNone/>
              <a:defRPr sz="2000"/>
            </a:lvl1pPr>
            <a:lvl2pPr indent="-228600" lvl="1" marL="914400" algn="l">
              <a:spcBef>
                <a:spcPts val="360"/>
              </a:spcBef>
              <a:spcAft>
                <a:spcPts val="0"/>
              </a:spcAft>
              <a:buClr>
                <a:schemeClr val="dk2"/>
              </a:buClr>
              <a:buSzPts val="1800"/>
              <a:buFont typeface="Verdana"/>
              <a:buNone/>
              <a:defRPr sz="1800"/>
            </a:lvl2pPr>
            <a:lvl3pPr indent="-228600" lvl="2" marL="1371600" algn="l">
              <a:spcBef>
                <a:spcPts val="320"/>
              </a:spcBef>
              <a:spcAft>
                <a:spcPts val="0"/>
              </a:spcAft>
              <a:buClr>
                <a:schemeClr val="dk2"/>
              </a:buClr>
              <a:buSzPts val="1600"/>
              <a:buFont typeface="Verdana"/>
              <a:buNone/>
              <a:defRPr sz="1600"/>
            </a:lvl3pPr>
            <a:lvl4pPr indent="-228600" lvl="3" marL="1828800" algn="l">
              <a:spcBef>
                <a:spcPts val="280"/>
              </a:spcBef>
              <a:spcAft>
                <a:spcPts val="0"/>
              </a:spcAft>
              <a:buClr>
                <a:schemeClr val="dk2"/>
              </a:buClr>
              <a:buSzPts val="1400"/>
              <a:buFont typeface="Verdana"/>
              <a:buNone/>
              <a:defRPr sz="1400"/>
            </a:lvl4pPr>
            <a:lvl5pPr indent="-228600" lvl="4" marL="2286000" algn="l">
              <a:spcBef>
                <a:spcPts val="280"/>
              </a:spcBef>
              <a:spcAft>
                <a:spcPts val="0"/>
              </a:spcAft>
              <a:buClr>
                <a:schemeClr val="dk2"/>
              </a:buClr>
              <a:buSzPts val="1400"/>
              <a:buFont typeface="Verdana"/>
              <a:buNone/>
              <a:defRPr sz="1400"/>
            </a:lvl5pPr>
            <a:lvl6pPr indent="-228600" lvl="5" marL="2743200" algn="l">
              <a:spcBef>
                <a:spcPts val="280"/>
              </a:spcBef>
              <a:spcAft>
                <a:spcPts val="0"/>
              </a:spcAft>
              <a:buClr>
                <a:schemeClr val="dk2"/>
              </a:buClr>
              <a:buSzPts val="1400"/>
              <a:buFont typeface="Verdana"/>
              <a:buNone/>
              <a:defRPr sz="1400"/>
            </a:lvl6pPr>
            <a:lvl7pPr indent="-228600" lvl="6" marL="3200400" algn="l">
              <a:spcBef>
                <a:spcPts val="280"/>
              </a:spcBef>
              <a:spcAft>
                <a:spcPts val="0"/>
              </a:spcAft>
              <a:buClr>
                <a:schemeClr val="dk2"/>
              </a:buClr>
              <a:buSzPts val="1400"/>
              <a:buFont typeface="Verdana"/>
              <a:buNone/>
              <a:defRPr sz="1400"/>
            </a:lvl7pPr>
            <a:lvl8pPr indent="-228600" lvl="7" marL="3657600" algn="l">
              <a:spcBef>
                <a:spcPts val="280"/>
              </a:spcBef>
              <a:spcAft>
                <a:spcPts val="0"/>
              </a:spcAft>
              <a:buClr>
                <a:schemeClr val="dk2"/>
              </a:buClr>
              <a:buSzPts val="1400"/>
              <a:buFont typeface="Verdana"/>
              <a:buNone/>
              <a:defRPr sz="1400"/>
            </a:lvl8pPr>
            <a:lvl9pPr indent="-228600" lvl="8" marL="4114800" algn="l">
              <a:spcBef>
                <a:spcPts val="280"/>
              </a:spcBef>
              <a:spcAft>
                <a:spcPts val="0"/>
              </a:spcAft>
              <a:buClr>
                <a:schemeClr val="dk2"/>
              </a:buClr>
              <a:buSzPts val="1400"/>
              <a:buFont typeface="Verdana"/>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i Nội dung" type="twoObj">
  <p:cSld name="TWO_OBJECTS">
    <p:spTree>
      <p:nvGrpSpPr>
        <p:cNvPr id="21" name="Shape 21"/>
        <p:cNvGrpSpPr/>
        <p:nvPr/>
      </p:nvGrpSpPr>
      <p:grpSpPr>
        <a:xfrm>
          <a:off x="0" y="0"/>
          <a:ext cx="0" cy="0"/>
          <a:chOff x="0" y="0"/>
          <a:chExt cx="0" cy="0"/>
        </a:xfrm>
      </p:grpSpPr>
      <p:sp>
        <p:nvSpPr>
          <p:cNvPr id="22" name="Google Shape;22;p5"/>
          <p:cNvSpPr txBox="1"/>
          <p:nvPr>
            <p:ph type="title"/>
          </p:nvPr>
        </p:nvSpPr>
        <p:spPr>
          <a:xfrm>
            <a:off x="468313" y="1268413"/>
            <a:ext cx="7416800" cy="508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3" name="Google Shape;23;p5"/>
          <p:cNvSpPr txBox="1"/>
          <p:nvPr>
            <p:ph idx="1" type="body"/>
          </p:nvPr>
        </p:nvSpPr>
        <p:spPr>
          <a:xfrm>
            <a:off x="539750" y="1844675"/>
            <a:ext cx="3632200" cy="489585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2"/>
              </a:buClr>
              <a:buSzPts val="2800"/>
              <a:buFont typeface="Verdana"/>
              <a:buChar char="•"/>
              <a:defRPr sz="2800"/>
            </a:lvl1pPr>
            <a:lvl2pPr indent="-381000" lvl="1" marL="914400" algn="l">
              <a:spcBef>
                <a:spcPts val="480"/>
              </a:spcBef>
              <a:spcAft>
                <a:spcPts val="0"/>
              </a:spcAft>
              <a:buClr>
                <a:schemeClr val="dk2"/>
              </a:buClr>
              <a:buSzPts val="2400"/>
              <a:buFont typeface="Verdana"/>
              <a:buChar char="–"/>
              <a:defRPr sz="2400"/>
            </a:lvl2pPr>
            <a:lvl3pPr indent="-355600" lvl="2" marL="1371600" algn="l">
              <a:spcBef>
                <a:spcPts val="400"/>
              </a:spcBef>
              <a:spcAft>
                <a:spcPts val="0"/>
              </a:spcAft>
              <a:buClr>
                <a:schemeClr val="dk2"/>
              </a:buClr>
              <a:buSzPts val="2000"/>
              <a:buFont typeface="Verdana"/>
              <a:buChar char="•"/>
              <a:defRPr sz="2000"/>
            </a:lvl3pPr>
            <a:lvl4pPr indent="-342900" lvl="3" marL="1828800" algn="l">
              <a:spcBef>
                <a:spcPts val="360"/>
              </a:spcBef>
              <a:spcAft>
                <a:spcPts val="0"/>
              </a:spcAft>
              <a:buClr>
                <a:schemeClr val="dk2"/>
              </a:buClr>
              <a:buSzPts val="1800"/>
              <a:buFont typeface="Verdana"/>
              <a:buChar char="–"/>
              <a:defRPr sz="1800"/>
            </a:lvl4pPr>
            <a:lvl5pPr indent="-342900" lvl="4" marL="2286000" algn="l">
              <a:spcBef>
                <a:spcPts val="360"/>
              </a:spcBef>
              <a:spcAft>
                <a:spcPts val="0"/>
              </a:spcAft>
              <a:buClr>
                <a:schemeClr val="dk2"/>
              </a:buClr>
              <a:buSzPts val="1800"/>
              <a:buFont typeface="Verdana"/>
              <a:buChar char="»"/>
              <a:defRPr sz="1800"/>
            </a:lvl5pPr>
            <a:lvl6pPr indent="-342900" lvl="5" marL="2743200" algn="l">
              <a:spcBef>
                <a:spcPts val="360"/>
              </a:spcBef>
              <a:spcAft>
                <a:spcPts val="0"/>
              </a:spcAft>
              <a:buClr>
                <a:schemeClr val="dk2"/>
              </a:buClr>
              <a:buSzPts val="1800"/>
              <a:buFont typeface="Verdana"/>
              <a:buChar char="»"/>
              <a:defRPr sz="1800"/>
            </a:lvl6pPr>
            <a:lvl7pPr indent="-342900" lvl="6" marL="3200400" algn="l">
              <a:spcBef>
                <a:spcPts val="360"/>
              </a:spcBef>
              <a:spcAft>
                <a:spcPts val="0"/>
              </a:spcAft>
              <a:buClr>
                <a:schemeClr val="dk2"/>
              </a:buClr>
              <a:buSzPts val="1800"/>
              <a:buFont typeface="Verdana"/>
              <a:buChar char="»"/>
              <a:defRPr sz="1800"/>
            </a:lvl7pPr>
            <a:lvl8pPr indent="-342900" lvl="7" marL="3657600" algn="l">
              <a:spcBef>
                <a:spcPts val="360"/>
              </a:spcBef>
              <a:spcAft>
                <a:spcPts val="0"/>
              </a:spcAft>
              <a:buClr>
                <a:schemeClr val="dk2"/>
              </a:buClr>
              <a:buSzPts val="1800"/>
              <a:buFont typeface="Verdana"/>
              <a:buChar char="»"/>
              <a:defRPr sz="1800"/>
            </a:lvl8pPr>
            <a:lvl9pPr indent="-342900" lvl="8" marL="4114800" algn="l">
              <a:spcBef>
                <a:spcPts val="360"/>
              </a:spcBef>
              <a:spcAft>
                <a:spcPts val="0"/>
              </a:spcAft>
              <a:buClr>
                <a:schemeClr val="dk2"/>
              </a:buClr>
              <a:buSzPts val="1800"/>
              <a:buFont typeface="Verdana"/>
              <a:buChar char="»"/>
              <a:defRPr sz="1800"/>
            </a:lvl9pPr>
          </a:lstStyle>
          <a:p/>
        </p:txBody>
      </p:sp>
      <p:sp>
        <p:nvSpPr>
          <p:cNvPr id="24" name="Google Shape;24;p5"/>
          <p:cNvSpPr txBox="1"/>
          <p:nvPr>
            <p:ph idx="2" type="body"/>
          </p:nvPr>
        </p:nvSpPr>
        <p:spPr>
          <a:xfrm>
            <a:off x="4324350" y="1844675"/>
            <a:ext cx="3632200" cy="489585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2"/>
              </a:buClr>
              <a:buSzPts val="2800"/>
              <a:buFont typeface="Verdana"/>
              <a:buChar char="•"/>
              <a:defRPr sz="2800"/>
            </a:lvl1pPr>
            <a:lvl2pPr indent="-381000" lvl="1" marL="914400" algn="l">
              <a:spcBef>
                <a:spcPts val="480"/>
              </a:spcBef>
              <a:spcAft>
                <a:spcPts val="0"/>
              </a:spcAft>
              <a:buClr>
                <a:schemeClr val="dk2"/>
              </a:buClr>
              <a:buSzPts val="2400"/>
              <a:buFont typeface="Verdana"/>
              <a:buChar char="–"/>
              <a:defRPr sz="2400"/>
            </a:lvl2pPr>
            <a:lvl3pPr indent="-355600" lvl="2" marL="1371600" algn="l">
              <a:spcBef>
                <a:spcPts val="400"/>
              </a:spcBef>
              <a:spcAft>
                <a:spcPts val="0"/>
              </a:spcAft>
              <a:buClr>
                <a:schemeClr val="dk2"/>
              </a:buClr>
              <a:buSzPts val="2000"/>
              <a:buFont typeface="Verdana"/>
              <a:buChar char="•"/>
              <a:defRPr sz="2000"/>
            </a:lvl3pPr>
            <a:lvl4pPr indent="-342900" lvl="3" marL="1828800" algn="l">
              <a:spcBef>
                <a:spcPts val="360"/>
              </a:spcBef>
              <a:spcAft>
                <a:spcPts val="0"/>
              </a:spcAft>
              <a:buClr>
                <a:schemeClr val="dk2"/>
              </a:buClr>
              <a:buSzPts val="1800"/>
              <a:buFont typeface="Verdana"/>
              <a:buChar char="–"/>
              <a:defRPr sz="1800"/>
            </a:lvl4pPr>
            <a:lvl5pPr indent="-342900" lvl="4" marL="2286000" algn="l">
              <a:spcBef>
                <a:spcPts val="360"/>
              </a:spcBef>
              <a:spcAft>
                <a:spcPts val="0"/>
              </a:spcAft>
              <a:buClr>
                <a:schemeClr val="dk2"/>
              </a:buClr>
              <a:buSzPts val="1800"/>
              <a:buFont typeface="Verdana"/>
              <a:buChar char="»"/>
              <a:defRPr sz="1800"/>
            </a:lvl5pPr>
            <a:lvl6pPr indent="-342900" lvl="5" marL="2743200" algn="l">
              <a:spcBef>
                <a:spcPts val="360"/>
              </a:spcBef>
              <a:spcAft>
                <a:spcPts val="0"/>
              </a:spcAft>
              <a:buClr>
                <a:schemeClr val="dk2"/>
              </a:buClr>
              <a:buSzPts val="1800"/>
              <a:buFont typeface="Verdana"/>
              <a:buChar char="»"/>
              <a:defRPr sz="1800"/>
            </a:lvl6pPr>
            <a:lvl7pPr indent="-342900" lvl="6" marL="3200400" algn="l">
              <a:spcBef>
                <a:spcPts val="360"/>
              </a:spcBef>
              <a:spcAft>
                <a:spcPts val="0"/>
              </a:spcAft>
              <a:buClr>
                <a:schemeClr val="dk2"/>
              </a:buClr>
              <a:buSzPts val="1800"/>
              <a:buFont typeface="Verdana"/>
              <a:buChar char="»"/>
              <a:defRPr sz="1800"/>
            </a:lvl7pPr>
            <a:lvl8pPr indent="-342900" lvl="7" marL="3657600" algn="l">
              <a:spcBef>
                <a:spcPts val="360"/>
              </a:spcBef>
              <a:spcAft>
                <a:spcPts val="0"/>
              </a:spcAft>
              <a:buClr>
                <a:schemeClr val="dk2"/>
              </a:buClr>
              <a:buSzPts val="1800"/>
              <a:buFont typeface="Verdana"/>
              <a:buChar char="»"/>
              <a:defRPr sz="1800"/>
            </a:lvl8pPr>
            <a:lvl9pPr indent="-342900" lvl="8" marL="4114800" algn="l">
              <a:spcBef>
                <a:spcPts val="360"/>
              </a:spcBef>
              <a:spcAft>
                <a:spcPts val="0"/>
              </a:spcAft>
              <a:buClr>
                <a:schemeClr val="dk2"/>
              </a:buClr>
              <a:buSzPts val="1800"/>
              <a:buFont typeface="Verdana"/>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ép so sánh" type="twoTxTwoObj">
  <p:cSld name="TWO_OBJECTS_WITH_TEXT">
    <p:spTree>
      <p:nvGrpSpPr>
        <p:cNvPr id="25" name="Shape 25"/>
        <p:cNvGrpSpPr/>
        <p:nvPr/>
      </p:nvGrpSpPr>
      <p:grpSpPr>
        <a:xfrm>
          <a:off x="0" y="0"/>
          <a:ext cx="0" cy="0"/>
          <a:chOff x="0" y="0"/>
          <a:chExt cx="0" cy="0"/>
        </a:xfrm>
      </p:grpSpPr>
      <p:sp>
        <p:nvSpPr>
          <p:cNvPr id="26" name="Google Shape;26;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7" name="Google Shape;27;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2"/>
              </a:buClr>
              <a:buSzPts val="2400"/>
              <a:buFont typeface="Verdana"/>
              <a:buNone/>
              <a:defRPr b="1" sz="2400"/>
            </a:lvl1pPr>
            <a:lvl2pPr indent="-228600" lvl="1" marL="914400" algn="l">
              <a:spcBef>
                <a:spcPts val="400"/>
              </a:spcBef>
              <a:spcAft>
                <a:spcPts val="0"/>
              </a:spcAft>
              <a:buClr>
                <a:schemeClr val="dk2"/>
              </a:buClr>
              <a:buSzPts val="2000"/>
              <a:buFont typeface="Verdana"/>
              <a:buNone/>
              <a:defRPr b="1" sz="2000"/>
            </a:lvl2pPr>
            <a:lvl3pPr indent="-228600" lvl="2" marL="1371600" algn="l">
              <a:spcBef>
                <a:spcPts val="360"/>
              </a:spcBef>
              <a:spcAft>
                <a:spcPts val="0"/>
              </a:spcAft>
              <a:buClr>
                <a:schemeClr val="dk2"/>
              </a:buClr>
              <a:buSzPts val="1800"/>
              <a:buFont typeface="Verdana"/>
              <a:buNone/>
              <a:defRPr b="1" sz="1800"/>
            </a:lvl3pPr>
            <a:lvl4pPr indent="-228600" lvl="3" marL="1828800" algn="l">
              <a:spcBef>
                <a:spcPts val="320"/>
              </a:spcBef>
              <a:spcAft>
                <a:spcPts val="0"/>
              </a:spcAft>
              <a:buClr>
                <a:schemeClr val="dk2"/>
              </a:buClr>
              <a:buSzPts val="1600"/>
              <a:buFont typeface="Verdana"/>
              <a:buNone/>
              <a:defRPr b="1" sz="1600"/>
            </a:lvl4pPr>
            <a:lvl5pPr indent="-228600" lvl="4" marL="2286000" algn="l">
              <a:spcBef>
                <a:spcPts val="320"/>
              </a:spcBef>
              <a:spcAft>
                <a:spcPts val="0"/>
              </a:spcAft>
              <a:buClr>
                <a:schemeClr val="dk2"/>
              </a:buClr>
              <a:buSzPts val="1600"/>
              <a:buFont typeface="Verdana"/>
              <a:buNone/>
              <a:defRPr b="1" sz="1600"/>
            </a:lvl5pPr>
            <a:lvl6pPr indent="-228600" lvl="5" marL="2743200" algn="l">
              <a:spcBef>
                <a:spcPts val="320"/>
              </a:spcBef>
              <a:spcAft>
                <a:spcPts val="0"/>
              </a:spcAft>
              <a:buClr>
                <a:schemeClr val="dk2"/>
              </a:buClr>
              <a:buSzPts val="1600"/>
              <a:buFont typeface="Verdana"/>
              <a:buNone/>
              <a:defRPr b="1" sz="1600"/>
            </a:lvl6pPr>
            <a:lvl7pPr indent="-228600" lvl="6" marL="3200400" algn="l">
              <a:spcBef>
                <a:spcPts val="320"/>
              </a:spcBef>
              <a:spcAft>
                <a:spcPts val="0"/>
              </a:spcAft>
              <a:buClr>
                <a:schemeClr val="dk2"/>
              </a:buClr>
              <a:buSzPts val="1600"/>
              <a:buFont typeface="Verdana"/>
              <a:buNone/>
              <a:defRPr b="1" sz="1600"/>
            </a:lvl7pPr>
            <a:lvl8pPr indent="-228600" lvl="7" marL="3657600" algn="l">
              <a:spcBef>
                <a:spcPts val="320"/>
              </a:spcBef>
              <a:spcAft>
                <a:spcPts val="0"/>
              </a:spcAft>
              <a:buClr>
                <a:schemeClr val="dk2"/>
              </a:buClr>
              <a:buSzPts val="1600"/>
              <a:buFont typeface="Verdana"/>
              <a:buNone/>
              <a:defRPr b="1" sz="1600"/>
            </a:lvl8pPr>
            <a:lvl9pPr indent="-228600" lvl="8" marL="4114800" algn="l">
              <a:spcBef>
                <a:spcPts val="320"/>
              </a:spcBef>
              <a:spcAft>
                <a:spcPts val="0"/>
              </a:spcAft>
              <a:buClr>
                <a:schemeClr val="dk2"/>
              </a:buClr>
              <a:buSzPts val="1600"/>
              <a:buFont typeface="Verdana"/>
              <a:buNone/>
              <a:defRPr b="1" sz="1600"/>
            </a:lvl9pPr>
          </a:lstStyle>
          <a:p/>
        </p:txBody>
      </p:sp>
      <p:sp>
        <p:nvSpPr>
          <p:cNvPr id="28" name="Google Shape;28;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2"/>
              </a:buClr>
              <a:buSzPts val="2400"/>
              <a:buFont typeface="Verdana"/>
              <a:buChar char="•"/>
              <a:defRPr sz="2400"/>
            </a:lvl1pPr>
            <a:lvl2pPr indent="-355600" lvl="1" marL="914400" algn="l">
              <a:spcBef>
                <a:spcPts val="400"/>
              </a:spcBef>
              <a:spcAft>
                <a:spcPts val="0"/>
              </a:spcAft>
              <a:buClr>
                <a:schemeClr val="dk2"/>
              </a:buClr>
              <a:buSzPts val="2000"/>
              <a:buFont typeface="Verdana"/>
              <a:buChar char="–"/>
              <a:defRPr sz="2000"/>
            </a:lvl2pPr>
            <a:lvl3pPr indent="-342900" lvl="2" marL="1371600" algn="l">
              <a:spcBef>
                <a:spcPts val="360"/>
              </a:spcBef>
              <a:spcAft>
                <a:spcPts val="0"/>
              </a:spcAft>
              <a:buClr>
                <a:schemeClr val="dk2"/>
              </a:buClr>
              <a:buSzPts val="1800"/>
              <a:buFont typeface="Verdana"/>
              <a:buChar char="•"/>
              <a:defRPr sz="1800"/>
            </a:lvl3pPr>
            <a:lvl4pPr indent="-330200" lvl="3" marL="1828800" algn="l">
              <a:spcBef>
                <a:spcPts val="320"/>
              </a:spcBef>
              <a:spcAft>
                <a:spcPts val="0"/>
              </a:spcAft>
              <a:buClr>
                <a:schemeClr val="dk2"/>
              </a:buClr>
              <a:buSzPts val="1600"/>
              <a:buFont typeface="Verdana"/>
              <a:buChar char="–"/>
              <a:defRPr sz="1600"/>
            </a:lvl4pPr>
            <a:lvl5pPr indent="-330200" lvl="4" marL="2286000" algn="l">
              <a:spcBef>
                <a:spcPts val="320"/>
              </a:spcBef>
              <a:spcAft>
                <a:spcPts val="0"/>
              </a:spcAft>
              <a:buClr>
                <a:schemeClr val="dk2"/>
              </a:buClr>
              <a:buSzPts val="1600"/>
              <a:buFont typeface="Verdana"/>
              <a:buChar char="»"/>
              <a:defRPr sz="1600"/>
            </a:lvl5pPr>
            <a:lvl6pPr indent="-330200" lvl="5" marL="2743200" algn="l">
              <a:spcBef>
                <a:spcPts val="320"/>
              </a:spcBef>
              <a:spcAft>
                <a:spcPts val="0"/>
              </a:spcAft>
              <a:buClr>
                <a:schemeClr val="dk2"/>
              </a:buClr>
              <a:buSzPts val="1600"/>
              <a:buFont typeface="Verdana"/>
              <a:buChar char="»"/>
              <a:defRPr sz="1600"/>
            </a:lvl6pPr>
            <a:lvl7pPr indent="-330200" lvl="6" marL="3200400" algn="l">
              <a:spcBef>
                <a:spcPts val="320"/>
              </a:spcBef>
              <a:spcAft>
                <a:spcPts val="0"/>
              </a:spcAft>
              <a:buClr>
                <a:schemeClr val="dk2"/>
              </a:buClr>
              <a:buSzPts val="1600"/>
              <a:buFont typeface="Verdana"/>
              <a:buChar char="»"/>
              <a:defRPr sz="1600"/>
            </a:lvl7pPr>
            <a:lvl8pPr indent="-330200" lvl="7" marL="3657600" algn="l">
              <a:spcBef>
                <a:spcPts val="320"/>
              </a:spcBef>
              <a:spcAft>
                <a:spcPts val="0"/>
              </a:spcAft>
              <a:buClr>
                <a:schemeClr val="dk2"/>
              </a:buClr>
              <a:buSzPts val="1600"/>
              <a:buFont typeface="Verdana"/>
              <a:buChar char="»"/>
              <a:defRPr sz="1600"/>
            </a:lvl8pPr>
            <a:lvl9pPr indent="-330200" lvl="8" marL="4114800" algn="l">
              <a:spcBef>
                <a:spcPts val="320"/>
              </a:spcBef>
              <a:spcAft>
                <a:spcPts val="0"/>
              </a:spcAft>
              <a:buClr>
                <a:schemeClr val="dk2"/>
              </a:buClr>
              <a:buSzPts val="1600"/>
              <a:buFont typeface="Verdana"/>
              <a:buChar char="»"/>
              <a:defRPr sz="1600"/>
            </a:lvl9pPr>
          </a:lstStyle>
          <a:p/>
        </p:txBody>
      </p:sp>
      <p:sp>
        <p:nvSpPr>
          <p:cNvPr id="29" name="Google Shape;29;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2"/>
              </a:buClr>
              <a:buSzPts val="2400"/>
              <a:buFont typeface="Verdana"/>
              <a:buNone/>
              <a:defRPr b="1" sz="2400"/>
            </a:lvl1pPr>
            <a:lvl2pPr indent="-228600" lvl="1" marL="914400" algn="l">
              <a:spcBef>
                <a:spcPts val="400"/>
              </a:spcBef>
              <a:spcAft>
                <a:spcPts val="0"/>
              </a:spcAft>
              <a:buClr>
                <a:schemeClr val="dk2"/>
              </a:buClr>
              <a:buSzPts val="2000"/>
              <a:buFont typeface="Verdana"/>
              <a:buNone/>
              <a:defRPr b="1" sz="2000"/>
            </a:lvl2pPr>
            <a:lvl3pPr indent="-228600" lvl="2" marL="1371600" algn="l">
              <a:spcBef>
                <a:spcPts val="360"/>
              </a:spcBef>
              <a:spcAft>
                <a:spcPts val="0"/>
              </a:spcAft>
              <a:buClr>
                <a:schemeClr val="dk2"/>
              </a:buClr>
              <a:buSzPts val="1800"/>
              <a:buFont typeface="Verdana"/>
              <a:buNone/>
              <a:defRPr b="1" sz="1800"/>
            </a:lvl3pPr>
            <a:lvl4pPr indent="-228600" lvl="3" marL="1828800" algn="l">
              <a:spcBef>
                <a:spcPts val="320"/>
              </a:spcBef>
              <a:spcAft>
                <a:spcPts val="0"/>
              </a:spcAft>
              <a:buClr>
                <a:schemeClr val="dk2"/>
              </a:buClr>
              <a:buSzPts val="1600"/>
              <a:buFont typeface="Verdana"/>
              <a:buNone/>
              <a:defRPr b="1" sz="1600"/>
            </a:lvl4pPr>
            <a:lvl5pPr indent="-228600" lvl="4" marL="2286000" algn="l">
              <a:spcBef>
                <a:spcPts val="320"/>
              </a:spcBef>
              <a:spcAft>
                <a:spcPts val="0"/>
              </a:spcAft>
              <a:buClr>
                <a:schemeClr val="dk2"/>
              </a:buClr>
              <a:buSzPts val="1600"/>
              <a:buFont typeface="Verdana"/>
              <a:buNone/>
              <a:defRPr b="1" sz="1600"/>
            </a:lvl5pPr>
            <a:lvl6pPr indent="-228600" lvl="5" marL="2743200" algn="l">
              <a:spcBef>
                <a:spcPts val="320"/>
              </a:spcBef>
              <a:spcAft>
                <a:spcPts val="0"/>
              </a:spcAft>
              <a:buClr>
                <a:schemeClr val="dk2"/>
              </a:buClr>
              <a:buSzPts val="1600"/>
              <a:buFont typeface="Verdana"/>
              <a:buNone/>
              <a:defRPr b="1" sz="1600"/>
            </a:lvl6pPr>
            <a:lvl7pPr indent="-228600" lvl="6" marL="3200400" algn="l">
              <a:spcBef>
                <a:spcPts val="320"/>
              </a:spcBef>
              <a:spcAft>
                <a:spcPts val="0"/>
              </a:spcAft>
              <a:buClr>
                <a:schemeClr val="dk2"/>
              </a:buClr>
              <a:buSzPts val="1600"/>
              <a:buFont typeface="Verdana"/>
              <a:buNone/>
              <a:defRPr b="1" sz="1600"/>
            </a:lvl7pPr>
            <a:lvl8pPr indent="-228600" lvl="7" marL="3657600" algn="l">
              <a:spcBef>
                <a:spcPts val="320"/>
              </a:spcBef>
              <a:spcAft>
                <a:spcPts val="0"/>
              </a:spcAft>
              <a:buClr>
                <a:schemeClr val="dk2"/>
              </a:buClr>
              <a:buSzPts val="1600"/>
              <a:buFont typeface="Verdana"/>
              <a:buNone/>
              <a:defRPr b="1" sz="1600"/>
            </a:lvl8pPr>
            <a:lvl9pPr indent="-228600" lvl="8" marL="4114800" algn="l">
              <a:spcBef>
                <a:spcPts val="320"/>
              </a:spcBef>
              <a:spcAft>
                <a:spcPts val="0"/>
              </a:spcAft>
              <a:buClr>
                <a:schemeClr val="dk2"/>
              </a:buClr>
              <a:buSzPts val="1600"/>
              <a:buFont typeface="Verdana"/>
              <a:buNone/>
              <a:defRPr b="1" sz="1600"/>
            </a:lvl9pPr>
          </a:lstStyle>
          <a:p/>
        </p:txBody>
      </p:sp>
      <p:sp>
        <p:nvSpPr>
          <p:cNvPr id="30" name="Google Shape;30;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2"/>
              </a:buClr>
              <a:buSzPts val="2400"/>
              <a:buFont typeface="Verdana"/>
              <a:buChar char="•"/>
              <a:defRPr sz="2400"/>
            </a:lvl1pPr>
            <a:lvl2pPr indent="-355600" lvl="1" marL="914400" algn="l">
              <a:spcBef>
                <a:spcPts val="400"/>
              </a:spcBef>
              <a:spcAft>
                <a:spcPts val="0"/>
              </a:spcAft>
              <a:buClr>
                <a:schemeClr val="dk2"/>
              </a:buClr>
              <a:buSzPts val="2000"/>
              <a:buFont typeface="Verdana"/>
              <a:buChar char="–"/>
              <a:defRPr sz="2000"/>
            </a:lvl2pPr>
            <a:lvl3pPr indent="-342900" lvl="2" marL="1371600" algn="l">
              <a:spcBef>
                <a:spcPts val="360"/>
              </a:spcBef>
              <a:spcAft>
                <a:spcPts val="0"/>
              </a:spcAft>
              <a:buClr>
                <a:schemeClr val="dk2"/>
              </a:buClr>
              <a:buSzPts val="1800"/>
              <a:buFont typeface="Verdana"/>
              <a:buChar char="•"/>
              <a:defRPr sz="1800"/>
            </a:lvl3pPr>
            <a:lvl4pPr indent="-330200" lvl="3" marL="1828800" algn="l">
              <a:spcBef>
                <a:spcPts val="320"/>
              </a:spcBef>
              <a:spcAft>
                <a:spcPts val="0"/>
              </a:spcAft>
              <a:buClr>
                <a:schemeClr val="dk2"/>
              </a:buClr>
              <a:buSzPts val="1600"/>
              <a:buFont typeface="Verdana"/>
              <a:buChar char="–"/>
              <a:defRPr sz="1600"/>
            </a:lvl4pPr>
            <a:lvl5pPr indent="-330200" lvl="4" marL="2286000" algn="l">
              <a:spcBef>
                <a:spcPts val="320"/>
              </a:spcBef>
              <a:spcAft>
                <a:spcPts val="0"/>
              </a:spcAft>
              <a:buClr>
                <a:schemeClr val="dk2"/>
              </a:buClr>
              <a:buSzPts val="1600"/>
              <a:buFont typeface="Verdana"/>
              <a:buChar char="»"/>
              <a:defRPr sz="1600"/>
            </a:lvl5pPr>
            <a:lvl6pPr indent="-330200" lvl="5" marL="2743200" algn="l">
              <a:spcBef>
                <a:spcPts val="320"/>
              </a:spcBef>
              <a:spcAft>
                <a:spcPts val="0"/>
              </a:spcAft>
              <a:buClr>
                <a:schemeClr val="dk2"/>
              </a:buClr>
              <a:buSzPts val="1600"/>
              <a:buFont typeface="Verdana"/>
              <a:buChar char="»"/>
              <a:defRPr sz="1600"/>
            </a:lvl6pPr>
            <a:lvl7pPr indent="-330200" lvl="6" marL="3200400" algn="l">
              <a:spcBef>
                <a:spcPts val="320"/>
              </a:spcBef>
              <a:spcAft>
                <a:spcPts val="0"/>
              </a:spcAft>
              <a:buClr>
                <a:schemeClr val="dk2"/>
              </a:buClr>
              <a:buSzPts val="1600"/>
              <a:buFont typeface="Verdana"/>
              <a:buChar char="»"/>
              <a:defRPr sz="1600"/>
            </a:lvl7pPr>
            <a:lvl8pPr indent="-330200" lvl="7" marL="3657600" algn="l">
              <a:spcBef>
                <a:spcPts val="320"/>
              </a:spcBef>
              <a:spcAft>
                <a:spcPts val="0"/>
              </a:spcAft>
              <a:buClr>
                <a:schemeClr val="dk2"/>
              </a:buClr>
              <a:buSzPts val="1600"/>
              <a:buFont typeface="Verdana"/>
              <a:buChar char="»"/>
              <a:defRPr sz="1600"/>
            </a:lvl8pPr>
            <a:lvl9pPr indent="-330200" lvl="8" marL="4114800" algn="l">
              <a:spcBef>
                <a:spcPts val="320"/>
              </a:spcBef>
              <a:spcAft>
                <a:spcPts val="0"/>
              </a:spcAft>
              <a:buClr>
                <a:schemeClr val="dk2"/>
              </a:buClr>
              <a:buSzPts val="1600"/>
              <a:buFont typeface="Verdana"/>
              <a:buChar char="»"/>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ỉ Tiêu đề"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468313" y="1268413"/>
            <a:ext cx="7416800" cy="508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ống" type="blank">
  <p:cSld name="BLANK">
    <p:spTree>
      <p:nvGrpSpPr>
        <p:cNvPr id="33" name="Shape 3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ội dung với Phụ đề" type="objTx">
  <p:cSld name="OBJECT_WITH_CAPTION_TEXT">
    <p:spTree>
      <p:nvGrpSpPr>
        <p:cNvPr id="34" name="Shape 34"/>
        <p:cNvGrpSpPr/>
        <p:nvPr/>
      </p:nvGrpSpPr>
      <p:grpSpPr>
        <a:xfrm>
          <a:off x="0" y="0"/>
          <a:ext cx="0" cy="0"/>
          <a:chOff x="0" y="0"/>
          <a:chExt cx="0" cy="0"/>
        </a:xfrm>
      </p:grpSpPr>
      <p:sp>
        <p:nvSpPr>
          <p:cNvPr id="35" name="Google Shape;3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36" name="Google Shape;3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2"/>
              </a:buClr>
              <a:buSzPts val="3200"/>
              <a:buFont typeface="Verdana"/>
              <a:buChar char="•"/>
              <a:defRPr sz="3200"/>
            </a:lvl1pPr>
            <a:lvl2pPr indent="-406400" lvl="1" marL="914400" algn="l">
              <a:spcBef>
                <a:spcPts val="560"/>
              </a:spcBef>
              <a:spcAft>
                <a:spcPts val="0"/>
              </a:spcAft>
              <a:buClr>
                <a:schemeClr val="dk2"/>
              </a:buClr>
              <a:buSzPts val="2800"/>
              <a:buFont typeface="Verdana"/>
              <a:buChar char="–"/>
              <a:defRPr sz="2800"/>
            </a:lvl2pPr>
            <a:lvl3pPr indent="-381000" lvl="2" marL="1371600" algn="l">
              <a:spcBef>
                <a:spcPts val="480"/>
              </a:spcBef>
              <a:spcAft>
                <a:spcPts val="0"/>
              </a:spcAft>
              <a:buClr>
                <a:schemeClr val="dk2"/>
              </a:buClr>
              <a:buSzPts val="2400"/>
              <a:buFont typeface="Verdana"/>
              <a:buChar char="•"/>
              <a:defRPr sz="2400"/>
            </a:lvl3pPr>
            <a:lvl4pPr indent="-355600" lvl="3" marL="1828800" algn="l">
              <a:spcBef>
                <a:spcPts val="400"/>
              </a:spcBef>
              <a:spcAft>
                <a:spcPts val="0"/>
              </a:spcAft>
              <a:buClr>
                <a:schemeClr val="dk2"/>
              </a:buClr>
              <a:buSzPts val="2000"/>
              <a:buFont typeface="Verdana"/>
              <a:buChar char="–"/>
              <a:defRPr sz="2000"/>
            </a:lvl4pPr>
            <a:lvl5pPr indent="-355600" lvl="4" marL="2286000" algn="l">
              <a:spcBef>
                <a:spcPts val="400"/>
              </a:spcBef>
              <a:spcAft>
                <a:spcPts val="0"/>
              </a:spcAft>
              <a:buClr>
                <a:schemeClr val="dk2"/>
              </a:buClr>
              <a:buSzPts val="2000"/>
              <a:buFont typeface="Verdana"/>
              <a:buChar char="»"/>
              <a:defRPr sz="2000"/>
            </a:lvl5pPr>
            <a:lvl6pPr indent="-355600" lvl="5" marL="2743200" algn="l">
              <a:spcBef>
                <a:spcPts val="400"/>
              </a:spcBef>
              <a:spcAft>
                <a:spcPts val="0"/>
              </a:spcAft>
              <a:buClr>
                <a:schemeClr val="dk2"/>
              </a:buClr>
              <a:buSzPts val="2000"/>
              <a:buFont typeface="Verdana"/>
              <a:buChar char="»"/>
              <a:defRPr sz="2000"/>
            </a:lvl6pPr>
            <a:lvl7pPr indent="-355600" lvl="6" marL="3200400" algn="l">
              <a:spcBef>
                <a:spcPts val="400"/>
              </a:spcBef>
              <a:spcAft>
                <a:spcPts val="0"/>
              </a:spcAft>
              <a:buClr>
                <a:schemeClr val="dk2"/>
              </a:buClr>
              <a:buSzPts val="2000"/>
              <a:buFont typeface="Verdana"/>
              <a:buChar char="»"/>
              <a:defRPr sz="2000"/>
            </a:lvl7pPr>
            <a:lvl8pPr indent="-355600" lvl="7" marL="3657600" algn="l">
              <a:spcBef>
                <a:spcPts val="400"/>
              </a:spcBef>
              <a:spcAft>
                <a:spcPts val="0"/>
              </a:spcAft>
              <a:buClr>
                <a:schemeClr val="dk2"/>
              </a:buClr>
              <a:buSzPts val="2000"/>
              <a:buFont typeface="Verdana"/>
              <a:buChar char="»"/>
              <a:defRPr sz="2000"/>
            </a:lvl8pPr>
            <a:lvl9pPr indent="-355600" lvl="8" marL="4114800" algn="l">
              <a:spcBef>
                <a:spcPts val="400"/>
              </a:spcBef>
              <a:spcAft>
                <a:spcPts val="0"/>
              </a:spcAft>
              <a:buClr>
                <a:schemeClr val="dk2"/>
              </a:buClr>
              <a:buSzPts val="2000"/>
              <a:buFont typeface="Verdana"/>
              <a:buChar char="»"/>
              <a:defRPr sz="2000"/>
            </a:lvl9pPr>
          </a:lstStyle>
          <a:p/>
        </p:txBody>
      </p:sp>
      <p:sp>
        <p:nvSpPr>
          <p:cNvPr id="37" name="Google Shape;3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2"/>
              </a:buClr>
              <a:buSzPts val="1400"/>
              <a:buFont typeface="Verdana"/>
              <a:buNone/>
              <a:defRPr sz="1400"/>
            </a:lvl1pPr>
            <a:lvl2pPr indent="-228600" lvl="1" marL="914400" algn="l">
              <a:spcBef>
                <a:spcPts val="240"/>
              </a:spcBef>
              <a:spcAft>
                <a:spcPts val="0"/>
              </a:spcAft>
              <a:buClr>
                <a:schemeClr val="dk2"/>
              </a:buClr>
              <a:buSzPts val="1200"/>
              <a:buFont typeface="Verdana"/>
              <a:buNone/>
              <a:defRPr sz="1200"/>
            </a:lvl2pPr>
            <a:lvl3pPr indent="-228600" lvl="2" marL="1371600" algn="l">
              <a:spcBef>
                <a:spcPts val="200"/>
              </a:spcBef>
              <a:spcAft>
                <a:spcPts val="0"/>
              </a:spcAft>
              <a:buClr>
                <a:schemeClr val="dk2"/>
              </a:buClr>
              <a:buSzPts val="1000"/>
              <a:buFont typeface="Verdana"/>
              <a:buNone/>
              <a:defRPr sz="1000"/>
            </a:lvl3pPr>
            <a:lvl4pPr indent="-228600" lvl="3" marL="1828800" algn="l">
              <a:spcBef>
                <a:spcPts val="180"/>
              </a:spcBef>
              <a:spcAft>
                <a:spcPts val="0"/>
              </a:spcAft>
              <a:buClr>
                <a:schemeClr val="dk2"/>
              </a:buClr>
              <a:buSzPts val="900"/>
              <a:buFont typeface="Verdana"/>
              <a:buNone/>
              <a:defRPr sz="900"/>
            </a:lvl4pPr>
            <a:lvl5pPr indent="-228600" lvl="4" marL="2286000" algn="l">
              <a:spcBef>
                <a:spcPts val="180"/>
              </a:spcBef>
              <a:spcAft>
                <a:spcPts val="0"/>
              </a:spcAft>
              <a:buClr>
                <a:schemeClr val="dk2"/>
              </a:buClr>
              <a:buSzPts val="900"/>
              <a:buFont typeface="Verdana"/>
              <a:buNone/>
              <a:defRPr sz="900"/>
            </a:lvl5pPr>
            <a:lvl6pPr indent="-228600" lvl="5" marL="2743200" algn="l">
              <a:spcBef>
                <a:spcPts val="180"/>
              </a:spcBef>
              <a:spcAft>
                <a:spcPts val="0"/>
              </a:spcAft>
              <a:buClr>
                <a:schemeClr val="dk2"/>
              </a:buClr>
              <a:buSzPts val="900"/>
              <a:buFont typeface="Verdana"/>
              <a:buNone/>
              <a:defRPr sz="900"/>
            </a:lvl6pPr>
            <a:lvl7pPr indent="-228600" lvl="6" marL="3200400" algn="l">
              <a:spcBef>
                <a:spcPts val="180"/>
              </a:spcBef>
              <a:spcAft>
                <a:spcPts val="0"/>
              </a:spcAft>
              <a:buClr>
                <a:schemeClr val="dk2"/>
              </a:buClr>
              <a:buSzPts val="900"/>
              <a:buFont typeface="Verdana"/>
              <a:buNone/>
              <a:defRPr sz="900"/>
            </a:lvl7pPr>
            <a:lvl8pPr indent="-228600" lvl="7" marL="3657600" algn="l">
              <a:spcBef>
                <a:spcPts val="180"/>
              </a:spcBef>
              <a:spcAft>
                <a:spcPts val="0"/>
              </a:spcAft>
              <a:buClr>
                <a:schemeClr val="dk2"/>
              </a:buClr>
              <a:buSzPts val="900"/>
              <a:buFont typeface="Verdana"/>
              <a:buNone/>
              <a:defRPr sz="900"/>
            </a:lvl8pPr>
            <a:lvl9pPr indent="-228600" lvl="8" marL="4114800" algn="l">
              <a:spcBef>
                <a:spcPts val="180"/>
              </a:spcBef>
              <a:spcAft>
                <a:spcPts val="0"/>
              </a:spcAft>
              <a:buClr>
                <a:schemeClr val="dk2"/>
              </a:buClr>
              <a:buSzPts val="900"/>
              <a:buFont typeface="Verdana"/>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Ảnh với Phụ đề" type="picTx">
  <p:cSld name="PICTURE_WITH_CAPTION_TEXT">
    <p:spTree>
      <p:nvGrpSpPr>
        <p:cNvPr id="38" name="Shape 38"/>
        <p:cNvGrpSpPr/>
        <p:nvPr/>
      </p:nvGrpSpPr>
      <p:grpSpPr>
        <a:xfrm>
          <a:off x="0" y="0"/>
          <a:ext cx="0" cy="0"/>
          <a:chOff x="0" y="0"/>
          <a:chExt cx="0" cy="0"/>
        </a:xfrm>
      </p:grpSpPr>
      <p:sp>
        <p:nvSpPr>
          <p:cNvPr id="39" name="Google Shape;39;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0" name="Google Shape;40;p10"/>
          <p:cNvSpPr/>
          <p:nvPr>
            <p:ph idx="2" type="pic"/>
          </p:nvPr>
        </p:nvSpPr>
        <p:spPr>
          <a:xfrm>
            <a:off x="1792288" y="612775"/>
            <a:ext cx="5486400" cy="4114800"/>
          </a:xfrm>
          <a:prstGeom prst="rect">
            <a:avLst/>
          </a:prstGeom>
          <a:noFill/>
          <a:ln>
            <a:noFill/>
          </a:ln>
        </p:spPr>
      </p:sp>
      <p:sp>
        <p:nvSpPr>
          <p:cNvPr id="41" name="Google Shape;41;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2"/>
              </a:buClr>
              <a:buSzPts val="1400"/>
              <a:buFont typeface="Verdana"/>
              <a:buNone/>
              <a:defRPr sz="1400"/>
            </a:lvl1pPr>
            <a:lvl2pPr indent="-228600" lvl="1" marL="914400" algn="l">
              <a:spcBef>
                <a:spcPts val="240"/>
              </a:spcBef>
              <a:spcAft>
                <a:spcPts val="0"/>
              </a:spcAft>
              <a:buClr>
                <a:schemeClr val="dk2"/>
              </a:buClr>
              <a:buSzPts val="1200"/>
              <a:buFont typeface="Verdana"/>
              <a:buNone/>
              <a:defRPr sz="1200"/>
            </a:lvl2pPr>
            <a:lvl3pPr indent="-228600" lvl="2" marL="1371600" algn="l">
              <a:spcBef>
                <a:spcPts val="200"/>
              </a:spcBef>
              <a:spcAft>
                <a:spcPts val="0"/>
              </a:spcAft>
              <a:buClr>
                <a:schemeClr val="dk2"/>
              </a:buClr>
              <a:buSzPts val="1000"/>
              <a:buFont typeface="Verdana"/>
              <a:buNone/>
              <a:defRPr sz="1000"/>
            </a:lvl3pPr>
            <a:lvl4pPr indent="-228600" lvl="3" marL="1828800" algn="l">
              <a:spcBef>
                <a:spcPts val="180"/>
              </a:spcBef>
              <a:spcAft>
                <a:spcPts val="0"/>
              </a:spcAft>
              <a:buClr>
                <a:schemeClr val="dk2"/>
              </a:buClr>
              <a:buSzPts val="900"/>
              <a:buFont typeface="Verdana"/>
              <a:buNone/>
              <a:defRPr sz="900"/>
            </a:lvl4pPr>
            <a:lvl5pPr indent="-228600" lvl="4" marL="2286000" algn="l">
              <a:spcBef>
                <a:spcPts val="180"/>
              </a:spcBef>
              <a:spcAft>
                <a:spcPts val="0"/>
              </a:spcAft>
              <a:buClr>
                <a:schemeClr val="dk2"/>
              </a:buClr>
              <a:buSzPts val="900"/>
              <a:buFont typeface="Verdana"/>
              <a:buNone/>
              <a:defRPr sz="900"/>
            </a:lvl5pPr>
            <a:lvl6pPr indent="-228600" lvl="5" marL="2743200" algn="l">
              <a:spcBef>
                <a:spcPts val="180"/>
              </a:spcBef>
              <a:spcAft>
                <a:spcPts val="0"/>
              </a:spcAft>
              <a:buClr>
                <a:schemeClr val="dk2"/>
              </a:buClr>
              <a:buSzPts val="900"/>
              <a:buFont typeface="Verdana"/>
              <a:buNone/>
              <a:defRPr sz="900"/>
            </a:lvl6pPr>
            <a:lvl7pPr indent="-228600" lvl="6" marL="3200400" algn="l">
              <a:spcBef>
                <a:spcPts val="180"/>
              </a:spcBef>
              <a:spcAft>
                <a:spcPts val="0"/>
              </a:spcAft>
              <a:buClr>
                <a:schemeClr val="dk2"/>
              </a:buClr>
              <a:buSzPts val="900"/>
              <a:buFont typeface="Verdana"/>
              <a:buNone/>
              <a:defRPr sz="900"/>
            </a:lvl7pPr>
            <a:lvl8pPr indent="-228600" lvl="7" marL="3657600" algn="l">
              <a:spcBef>
                <a:spcPts val="180"/>
              </a:spcBef>
              <a:spcAft>
                <a:spcPts val="0"/>
              </a:spcAft>
              <a:buClr>
                <a:schemeClr val="dk2"/>
              </a:buClr>
              <a:buSzPts val="900"/>
              <a:buFont typeface="Verdana"/>
              <a:buNone/>
              <a:defRPr sz="900"/>
            </a:lvl8pPr>
            <a:lvl9pPr indent="-228600" lvl="8" marL="4114800" algn="l">
              <a:spcBef>
                <a:spcPts val="180"/>
              </a:spcBef>
              <a:spcAft>
                <a:spcPts val="0"/>
              </a:spcAft>
              <a:buClr>
                <a:schemeClr val="dk2"/>
              </a:buClr>
              <a:buSzPts val="900"/>
              <a:buFont typeface="Verdana"/>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7.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68313" y="1268413"/>
            <a:ext cx="7416800" cy="5080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3600" u="none" cap="none" strike="noStrike">
                <a:solidFill>
                  <a:schemeClr val="dk2"/>
                </a:solidFill>
                <a:latin typeface="Verdana"/>
                <a:ea typeface="Verdana"/>
                <a:cs typeface="Verdana"/>
                <a:sym typeface="Verdana"/>
              </a:defRPr>
            </a:lvl1pPr>
            <a:lvl2pPr lvl="1" marR="0" rtl="0" algn="r">
              <a:spcBef>
                <a:spcPts val="0"/>
              </a:spcBef>
              <a:spcAft>
                <a:spcPts val="0"/>
              </a:spcAft>
              <a:buSzPts val="1400"/>
              <a:buNone/>
              <a:defRPr b="1" i="0" sz="3600" u="none" cap="none" strike="noStrike">
                <a:solidFill>
                  <a:schemeClr val="dk2"/>
                </a:solidFill>
                <a:latin typeface="Verdana"/>
                <a:ea typeface="Verdana"/>
                <a:cs typeface="Verdana"/>
                <a:sym typeface="Verdana"/>
              </a:defRPr>
            </a:lvl2pPr>
            <a:lvl3pPr lvl="2" marR="0" rtl="0" algn="r">
              <a:spcBef>
                <a:spcPts val="0"/>
              </a:spcBef>
              <a:spcAft>
                <a:spcPts val="0"/>
              </a:spcAft>
              <a:buSzPts val="1400"/>
              <a:buNone/>
              <a:defRPr b="1" i="0" sz="3600" u="none" cap="none" strike="noStrike">
                <a:solidFill>
                  <a:schemeClr val="dk2"/>
                </a:solidFill>
                <a:latin typeface="Verdana"/>
                <a:ea typeface="Verdana"/>
                <a:cs typeface="Verdana"/>
                <a:sym typeface="Verdana"/>
              </a:defRPr>
            </a:lvl3pPr>
            <a:lvl4pPr lvl="3" marR="0" rtl="0" algn="r">
              <a:spcBef>
                <a:spcPts val="0"/>
              </a:spcBef>
              <a:spcAft>
                <a:spcPts val="0"/>
              </a:spcAft>
              <a:buSzPts val="1400"/>
              <a:buNone/>
              <a:defRPr b="1" i="0" sz="3600" u="none" cap="none" strike="noStrike">
                <a:solidFill>
                  <a:schemeClr val="dk2"/>
                </a:solidFill>
                <a:latin typeface="Verdana"/>
                <a:ea typeface="Verdana"/>
                <a:cs typeface="Verdana"/>
                <a:sym typeface="Verdana"/>
              </a:defRPr>
            </a:lvl4pPr>
            <a:lvl5pPr lvl="4" marR="0" rtl="0" algn="r">
              <a:spcBef>
                <a:spcPts val="0"/>
              </a:spcBef>
              <a:spcAft>
                <a:spcPts val="0"/>
              </a:spcAft>
              <a:buSzPts val="1400"/>
              <a:buNone/>
              <a:defRPr b="1" i="0" sz="3600" u="none" cap="none" strike="noStrike">
                <a:solidFill>
                  <a:schemeClr val="dk2"/>
                </a:solidFill>
                <a:latin typeface="Verdana"/>
                <a:ea typeface="Verdana"/>
                <a:cs typeface="Verdana"/>
                <a:sym typeface="Verdana"/>
              </a:defRPr>
            </a:lvl5pPr>
            <a:lvl6pPr lvl="5" marR="0" rtl="0" algn="r">
              <a:spcBef>
                <a:spcPts val="0"/>
              </a:spcBef>
              <a:spcAft>
                <a:spcPts val="0"/>
              </a:spcAft>
              <a:buSzPts val="1400"/>
              <a:buNone/>
              <a:defRPr b="1" i="0" sz="3600" u="none" cap="none" strike="noStrike">
                <a:solidFill>
                  <a:schemeClr val="dk2"/>
                </a:solidFill>
                <a:latin typeface="Verdana"/>
                <a:ea typeface="Verdana"/>
                <a:cs typeface="Verdana"/>
                <a:sym typeface="Verdana"/>
              </a:defRPr>
            </a:lvl6pPr>
            <a:lvl7pPr lvl="6" marR="0" rtl="0" algn="r">
              <a:spcBef>
                <a:spcPts val="0"/>
              </a:spcBef>
              <a:spcAft>
                <a:spcPts val="0"/>
              </a:spcAft>
              <a:buSzPts val="1400"/>
              <a:buNone/>
              <a:defRPr b="1" i="0" sz="3600" u="none" cap="none" strike="noStrike">
                <a:solidFill>
                  <a:schemeClr val="dk2"/>
                </a:solidFill>
                <a:latin typeface="Verdana"/>
                <a:ea typeface="Verdana"/>
                <a:cs typeface="Verdana"/>
                <a:sym typeface="Verdana"/>
              </a:defRPr>
            </a:lvl7pPr>
            <a:lvl8pPr lvl="7" marR="0" rtl="0" algn="r">
              <a:spcBef>
                <a:spcPts val="0"/>
              </a:spcBef>
              <a:spcAft>
                <a:spcPts val="0"/>
              </a:spcAft>
              <a:buSzPts val="1400"/>
              <a:buNone/>
              <a:defRPr b="1" i="0" sz="3600" u="none" cap="none" strike="noStrike">
                <a:solidFill>
                  <a:schemeClr val="dk2"/>
                </a:solidFill>
                <a:latin typeface="Verdana"/>
                <a:ea typeface="Verdana"/>
                <a:cs typeface="Verdana"/>
                <a:sym typeface="Verdana"/>
              </a:defRPr>
            </a:lvl8pPr>
            <a:lvl9pPr lvl="8" marR="0" rtl="0" algn="r">
              <a:spcBef>
                <a:spcPts val="0"/>
              </a:spcBef>
              <a:spcAft>
                <a:spcPts val="0"/>
              </a:spcAft>
              <a:buSzPts val="1400"/>
              <a:buNone/>
              <a:defRPr b="1" i="0" sz="3600" u="none" cap="none" strike="noStrike">
                <a:solidFill>
                  <a:schemeClr val="dk2"/>
                </a:solidFill>
                <a:latin typeface="Verdana"/>
                <a:ea typeface="Verdana"/>
                <a:cs typeface="Verdana"/>
                <a:sym typeface="Verdana"/>
              </a:defRPr>
            </a:lvl9pPr>
          </a:lstStyle>
          <a:p/>
        </p:txBody>
      </p:sp>
      <p:sp>
        <p:nvSpPr>
          <p:cNvPr id="11" name="Google Shape;11;p1"/>
          <p:cNvSpPr txBox="1"/>
          <p:nvPr>
            <p:ph idx="1" type="body"/>
          </p:nvPr>
        </p:nvSpPr>
        <p:spPr>
          <a:xfrm>
            <a:off x="539750" y="1844675"/>
            <a:ext cx="7416800" cy="489585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2"/>
              </a:buClr>
              <a:buSzPts val="2800"/>
              <a:buFont typeface="Verdana"/>
              <a:buChar char="•"/>
              <a:defRPr b="0" i="0" sz="2800" u="none" cap="none" strike="noStrike">
                <a:solidFill>
                  <a:schemeClr val="dk2"/>
                </a:solidFill>
                <a:latin typeface="Verdana"/>
                <a:ea typeface="Verdana"/>
                <a:cs typeface="Verdana"/>
                <a:sym typeface="Verdana"/>
              </a:defRPr>
            </a:lvl1pPr>
            <a:lvl2pPr indent="-381000" lvl="1" marL="914400" marR="0" rtl="0" algn="l">
              <a:spcBef>
                <a:spcPts val="480"/>
              </a:spcBef>
              <a:spcAft>
                <a:spcPts val="0"/>
              </a:spcAft>
              <a:buClr>
                <a:schemeClr val="dk2"/>
              </a:buClr>
              <a:buSzPts val="2400"/>
              <a:buFont typeface="Verdana"/>
              <a:buChar char="–"/>
              <a:defRPr b="1" i="0" sz="2400" u="none" cap="none" strike="noStrike">
                <a:solidFill>
                  <a:schemeClr val="dk2"/>
                </a:solidFill>
                <a:latin typeface="Verdana"/>
                <a:ea typeface="Verdana"/>
                <a:cs typeface="Verdana"/>
                <a:sym typeface="Verdana"/>
              </a:defRPr>
            </a:lvl2pPr>
            <a:lvl3pPr indent="-381000" lvl="2" marL="1371600" marR="0" rtl="0" algn="l">
              <a:spcBef>
                <a:spcPts val="480"/>
              </a:spcBef>
              <a:spcAft>
                <a:spcPts val="0"/>
              </a:spcAft>
              <a:buClr>
                <a:schemeClr val="dk2"/>
              </a:buClr>
              <a:buSzPts val="2400"/>
              <a:buFont typeface="Verdana"/>
              <a:buChar char="•"/>
              <a:defRPr b="0" i="0" sz="2400" u="none" cap="none" strike="noStrike">
                <a:solidFill>
                  <a:schemeClr val="dk2"/>
                </a:solidFill>
                <a:latin typeface="Verdana"/>
                <a:ea typeface="Verdana"/>
                <a:cs typeface="Verdana"/>
                <a:sym typeface="Verdana"/>
              </a:defRPr>
            </a:lvl3pPr>
            <a:lvl4pPr indent="-355600" lvl="3" marL="1828800" marR="0" rtl="0" algn="l">
              <a:spcBef>
                <a:spcPts val="400"/>
              </a:spcBef>
              <a:spcAft>
                <a:spcPts val="0"/>
              </a:spcAft>
              <a:buClr>
                <a:schemeClr val="dk2"/>
              </a:buClr>
              <a:buSzPts val="2000"/>
              <a:buFont typeface="Verdana"/>
              <a:buChar char="–"/>
              <a:defRPr b="0" i="0" sz="2000" u="none" cap="none" strike="noStrike">
                <a:solidFill>
                  <a:schemeClr val="dk2"/>
                </a:solidFill>
                <a:latin typeface="Verdana"/>
                <a:ea typeface="Verdana"/>
                <a:cs typeface="Verdana"/>
                <a:sym typeface="Verdana"/>
              </a:defRPr>
            </a:lvl4pPr>
            <a:lvl5pPr indent="-355600" lvl="4" marL="2286000" marR="0" rtl="0" algn="l">
              <a:spcBef>
                <a:spcPts val="400"/>
              </a:spcBef>
              <a:spcAft>
                <a:spcPts val="0"/>
              </a:spcAft>
              <a:buClr>
                <a:schemeClr val="dk2"/>
              </a:buClr>
              <a:buSzPts val="2000"/>
              <a:buFont typeface="Verdana"/>
              <a:buChar char="»"/>
              <a:defRPr b="0" i="0" sz="2000" u="none" cap="none" strike="noStrike">
                <a:solidFill>
                  <a:schemeClr val="dk2"/>
                </a:solidFill>
                <a:latin typeface="Verdana"/>
                <a:ea typeface="Verdana"/>
                <a:cs typeface="Verdana"/>
                <a:sym typeface="Verdana"/>
              </a:defRPr>
            </a:lvl5pPr>
            <a:lvl6pPr indent="-355600" lvl="5" marL="2743200" marR="0" rtl="0" algn="l">
              <a:spcBef>
                <a:spcPts val="400"/>
              </a:spcBef>
              <a:spcAft>
                <a:spcPts val="0"/>
              </a:spcAft>
              <a:buClr>
                <a:schemeClr val="dk2"/>
              </a:buClr>
              <a:buSzPts val="2000"/>
              <a:buFont typeface="Verdana"/>
              <a:buChar char="»"/>
              <a:defRPr b="0" i="0" sz="2000" u="none" cap="none" strike="noStrike">
                <a:solidFill>
                  <a:schemeClr val="dk2"/>
                </a:solidFill>
                <a:latin typeface="Verdana"/>
                <a:ea typeface="Verdana"/>
                <a:cs typeface="Verdana"/>
                <a:sym typeface="Verdana"/>
              </a:defRPr>
            </a:lvl6pPr>
            <a:lvl7pPr indent="-355600" lvl="6" marL="3200400" marR="0" rtl="0" algn="l">
              <a:spcBef>
                <a:spcPts val="400"/>
              </a:spcBef>
              <a:spcAft>
                <a:spcPts val="0"/>
              </a:spcAft>
              <a:buClr>
                <a:schemeClr val="dk2"/>
              </a:buClr>
              <a:buSzPts val="2000"/>
              <a:buFont typeface="Verdana"/>
              <a:buChar char="»"/>
              <a:defRPr b="0" i="0" sz="2000" u="none" cap="none" strike="noStrike">
                <a:solidFill>
                  <a:schemeClr val="dk2"/>
                </a:solidFill>
                <a:latin typeface="Verdana"/>
                <a:ea typeface="Verdana"/>
                <a:cs typeface="Verdana"/>
                <a:sym typeface="Verdana"/>
              </a:defRPr>
            </a:lvl7pPr>
            <a:lvl8pPr indent="-355600" lvl="7" marL="3657600" marR="0" rtl="0" algn="l">
              <a:spcBef>
                <a:spcPts val="400"/>
              </a:spcBef>
              <a:spcAft>
                <a:spcPts val="0"/>
              </a:spcAft>
              <a:buClr>
                <a:schemeClr val="dk2"/>
              </a:buClr>
              <a:buSzPts val="2000"/>
              <a:buFont typeface="Verdana"/>
              <a:buChar char="»"/>
              <a:defRPr b="0" i="0" sz="2000" u="none" cap="none" strike="noStrike">
                <a:solidFill>
                  <a:schemeClr val="dk2"/>
                </a:solidFill>
                <a:latin typeface="Verdana"/>
                <a:ea typeface="Verdana"/>
                <a:cs typeface="Verdana"/>
                <a:sym typeface="Verdana"/>
              </a:defRPr>
            </a:lvl8pPr>
            <a:lvl9pPr indent="-355600" lvl="8" marL="4114800" marR="0" rtl="0" algn="l">
              <a:spcBef>
                <a:spcPts val="400"/>
              </a:spcBef>
              <a:spcAft>
                <a:spcPts val="0"/>
              </a:spcAft>
              <a:buClr>
                <a:schemeClr val="dk2"/>
              </a:buClr>
              <a:buSzPts val="2000"/>
              <a:buFont typeface="Verdana"/>
              <a:buChar char="»"/>
              <a:defRPr b="0" i="0" sz="2000" u="none" cap="none" strike="noStrike">
                <a:solidFill>
                  <a:schemeClr val="dk2"/>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8" name="Shape 48"/>
        <p:cNvGrpSpPr/>
        <p:nvPr/>
      </p:nvGrpSpPr>
      <p:grpSpPr>
        <a:xfrm>
          <a:off x="0" y="0"/>
          <a:ext cx="0" cy="0"/>
          <a:chOff x="0" y="0"/>
          <a:chExt cx="0" cy="0"/>
        </a:xfrm>
      </p:grpSpPr>
      <p:sp>
        <p:nvSpPr>
          <p:cNvPr id="49" name="Google Shape;49;p13"/>
          <p:cNvSpPr txBox="1"/>
          <p:nvPr>
            <p:ph type="title"/>
          </p:nvPr>
        </p:nvSpPr>
        <p:spPr>
          <a:xfrm>
            <a:off x="1979613" y="274638"/>
            <a:ext cx="6707187"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lvl="1" marR="0" rtl="0" algn="ctr">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lvl="2" marR="0" rtl="0" algn="ctr">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lvl="3" marR="0" rtl="0" algn="ctr">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lvl="4" marR="0" rtl="0" algn="ctr">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lvl="5" marR="0" rtl="0" algn="ctr">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lvl="6" marR="0" rtl="0" algn="ctr">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lvl="7" marR="0" rtl="0" algn="ctr">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lvl="8" marR="0" rtl="0" algn="ctr">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50" name="Google Shape;50;p13"/>
          <p:cNvSpPr txBox="1"/>
          <p:nvPr>
            <p:ph idx="1" type="body"/>
          </p:nvPr>
        </p:nvSpPr>
        <p:spPr>
          <a:xfrm>
            <a:off x="1908175" y="1600200"/>
            <a:ext cx="6778625"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51" name="Google Shape;51;p1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sz="1400">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52" name="Google Shape;52;p1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sz="1400">
                <a:solidFill>
                  <a:schemeClr val="dk1"/>
                </a:solidFill>
                <a:latin typeface="Arial"/>
                <a:ea typeface="Arial"/>
                <a:cs typeface="Arial"/>
                <a:sym typeface="Arial"/>
              </a:defRPr>
            </a:lvl1pPr>
            <a:lvl2pPr lvl="1" marR="0" rtl="0" algn="l">
              <a:spcBef>
                <a:spcPts val="0"/>
              </a:spcBef>
              <a:spcAft>
                <a:spcPts val="0"/>
              </a:spcAft>
              <a:buSzPts val="1400"/>
              <a:buNone/>
              <a:defRPr b="1"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800" u="none" cap="none" strike="noStrike">
                <a:solidFill>
                  <a:schemeClr val="dk1"/>
                </a:solidFill>
                <a:latin typeface="Arial"/>
                <a:ea typeface="Arial"/>
                <a:cs typeface="Arial"/>
                <a:sym typeface="Arial"/>
              </a:defRPr>
            </a:lvl9pPr>
          </a:lstStyle>
          <a:p/>
        </p:txBody>
      </p:sp>
      <p:sp>
        <p:nvSpPr>
          <p:cNvPr id="53" name="Google Shape;53;p1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sz="1400">
                <a:solidFill>
                  <a:schemeClr val="dk1"/>
                </a:solidFill>
                <a:latin typeface="Arial"/>
                <a:ea typeface="Arial"/>
                <a:cs typeface="Arial"/>
                <a:sym typeface="Arial"/>
              </a:defRPr>
            </a:lvl1pPr>
            <a:lvl2pPr indent="0" lvl="1" marL="0" marR="0" rtl="0" algn="r">
              <a:spcBef>
                <a:spcPts val="0"/>
              </a:spcBef>
              <a:spcAft>
                <a:spcPts val="0"/>
              </a:spcAft>
              <a:buNone/>
              <a:defRPr b="0" sz="1400">
                <a:solidFill>
                  <a:schemeClr val="dk1"/>
                </a:solidFill>
                <a:latin typeface="Arial"/>
                <a:ea typeface="Arial"/>
                <a:cs typeface="Arial"/>
                <a:sym typeface="Arial"/>
              </a:defRPr>
            </a:lvl2pPr>
            <a:lvl3pPr indent="0" lvl="2" marL="0" marR="0" rtl="0" algn="r">
              <a:spcBef>
                <a:spcPts val="0"/>
              </a:spcBef>
              <a:spcAft>
                <a:spcPts val="0"/>
              </a:spcAft>
              <a:buNone/>
              <a:defRPr b="0" sz="1400">
                <a:solidFill>
                  <a:schemeClr val="dk1"/>
                </a:solidFill>
                <a:latin typeface="Arial"/>
                <a:ea typeface="Arial"/>
                <a:cs typeface="Arial"/>
                <a:sym typeface="Arial"/>
              </a:defRPr>
            </a:lvl3pPr>
            <a:lvl4pPr indent="0" lvl="3" marL="0" marR="0" rtl="0" algn="r">
              <a:spcBef>
                <a:spcPts val="0"/>
              </a:spcBef>
              <a:spcAft>
                <a:spcPts val="0"/>
              </a:spcAft>
              <a:buNone/>
              <a:defRPr b="0" sz="1400">
                <a:solidFill>
                  <a:schemeClr val="dk1"/>
                </a:solidFill>
                <a:latin typeface="Arial"/>
                <a:ea typeface="Arial"/>
                <a:cs typeface="Arial"/>
                <a:sym typeface="Arial"/>
              </a:defRPr>
            </a:lvl4pPr>
            <a:lvl5pPr indent="0" lvl="4" marL="0" marR="0" rtl="0" algn="r">
              <a:spcBef>
                <a:spcPts val="0"/>
              </a:spcBef>
              <a:spcAft>
                <a:spcPts val="0"/>
              </a:spcAft>
              <a:buNone/>
              <a:defRPr b="0" sz="1400">
                <a:solidFill>
                  <a:schemeClr val="dk1"/>
                </a:solidFill>
                <a:latin typeface="Arial"/>
                <a:ea typeface="Arial"/>
                <a:cs typeface="Arial"/>
                <a:sym typeface="Arial"/>
              </a:defRPr>
            </a:lvl5pPr>
            <a:lvl6pPr indent="0" lvl="5" marL="0" marR="0" rtl="0" algn="r">
              <a:spcBef>
                <a:spcPts val="0"/>
              </a:spcBef>
              <a:spcAft>
                <a:spcPts val="0"/>
              </a:spcAft>
              <a:buNone/>
              <a:defRPr b="0" sz="1400">
                <a:solidFill>
                  <a:schemeClr val="dk1"/>
                </a:solidFill>
                <a:latin typeface="Arial"/>
                <a:ea typeface="Arial"/>
                <a:cs typeface="Arial"/>
                <a:sym typeface="Arial"/>
              </a:defRPr>
            </a:lvl6pPr>
            <a:lvl7pPr indent="0" lvl="6" marL="0" marR="0" rtl="0" algn="r">
              <a:spcBef>
                <a:spcPts val="0"/>
              </a:spcBef>
              <a:spcAft>
                <a:spcPts val="0"/>
              </a:spcAft>
              <a:buNone/>
              <a:defRPr b="0" sz="1400">
                <a:solidFill>
                  <a:schemeClr val="dk1"/>
                </a:solidFill>
                <a:latin typeface="Arial"/>
                <a:ea typeface="Arial"/>
                <a:cs typeface="Arial"/>
                <a:sym typeface="Arial"/>
              </a:defRPr>
            </a:lvl7pPr>
            <a:lvl8pPr indent="0" lvl="7" marL="0" marR="0" rtl="0" algn="r">
              <a:spcBef>
                <a:spcPts val="0"/>
              </a:spcBef>
              <a:spcAft>
                <a:spcPts val="0"/>
              </a:spcAft>
              <a:buNone/>
              <a:defRPr b="0" sz="1400">
                <a:solidFill>
                  <a:schemeClr val="dk1"/>
                </a:solidFill>
                <a:latin typeface="Arial"/>
                <a:ea typeface="Arial"/>
                <a:cs typeface="Arial"/>
                <a:sym typeface="Arial"/>
              </a:defRPr>
            </a:lvl8pPr>
            <a:lvl9pPr indent="0" lvl="8" marL="0" marR="0" rtl="0" algn="r">
              <a:spcBef>
                <a:spcPts val="0"/>
              </a:spcBef>
              <a:spcAft>
                <a:spcPts val="0"/>
              </a:spcAft>
              <a:buNone/>
              <a:defRPr b="0"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jpg"/><Relationship Id="rId4" Type="http://schemas.openxmlformats.org/officeDocument/2006/relationships/image" Target="../media/image5.jpg"/><Relationship Id="rId5" Type="http://schemas.openxmlformats.org/officeDocument/2006/relationships/image" Target="../media/image11.jpg"/><Relationship Id="rId6" Type="http://schemas.openxmlformats.org/officeDocument/2006/relationships/image" Target="../media/image6.jpg"/><Relationship Id="rId7" Type="http://schemas.openxmlformats.org/officeDocument/2006/relationships/image" Target="../media/image2.jpg"/><Relationship Id="rId8"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ctrTitle"/>
          </p:nvPr>
        </p:nvSpPr>
        <p:spPr>
          <a:xfrm>
            <a:off x="-413658" y="5243286"/>
            <a:ext cx="4258278" cy="838200"/>
          </a:xfrm>
          <a:prstGeom prst="rect">
            <a:avLst/>
          </a:prstGeom>
          <a:noFill/>
          <a:ln>
            <a:noFill/>
          </a:ln>
          <a:effectLst>
            <a:outerShdw rotWithShape="0" algn="ctr" dir="2700000" dist="17961">
              <a:schemeClr val="lt2"/>
            </a:outerShdw>
          </a:effectLst>
        </p:spPr>
        <p:txBody>
          <a:bodyPr anchorCtr="0" anchor="ctr" bIns="45700" lIns="91425" spcFirstLastPara="1" rIns="91425" wrap="square" tIns="45700">
            <a:noAutofit/>
          </a:bodyPr>
          <a:lstStyle/>
          <a:p>
            <a:pPr indent="0" lvl="0" marL="0" rtl="0" algn="ctr">
              <a:spcBef>
                <a:spcPts val="0"/>
              </a:spcBef>
              <a:spcAft>
                <a:spcPts val="0"/>
              </a:spcAft>
              <a:buNone/>
            </a:pPr>
            <a:r>
              <a:rPr i="1" lang="en-US" sz="2800"/>
              <a:t>“Chào cô cùng tất cả các bạn"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4"/>
          <p:cNvSpPr txBox="1"/>
          <p:nvPr>
            <p:ph type="ctrTitle"/>
          </p:nvPr>
        </p:nvSpPr>
        <p:spPr>
          <a:xfrm>
            <a:off x="27066" y="5196114"/>
            <a:ext cx="4258278" cy="838200"/>
          </a:xfrm>
          <a:prstGeom prst="rect">
            <a:avLst/>
          </a:prstGeom>
          <a:noFill/>
          <a:ln>
            <a:noFill/>
          </a:ln>
          <a:effectLst>
            <a:outerShdw rotWithShape="0" algn="ctr" dir="2700000" dist="17961">
              <a:schemeClr val="lt2"/>
            </a:outerShdw>
          </a:effectLst>
        </p:spPr>
        <p:txBody>
          <a:bodyPr anchorCtr="0" anchor="ctr" bIns="45700" lIns="91425" spcFirstLastPara="1" rIns="91425" wrap="square" tIns="45700">
            <a:noAutofit/>
          </a:bodyPr>
          <a:lstStyle/>
          <a:p>
            <a:pPr indent="0" lvl="0" marL="0" rtl="0" algn="l">
              <a:spcBef>
                <a:spcPts val="0"/>
              </a:spcBef>
              <a:spcAft>
                <a:spcPts val="0"/>
              </a:spcAft>
              <a:buNone/>
            </a:pPr>
            <a:r>
              <a:rPr i="1" lang="en-US" sz="4000"/>
              <a:t>"CẢM ƠN!"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468313" y="1268413"/>
            <a:ext cx="7416800" cy="508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Triết học Mác-Lênin</a:t>
            </a:r>
            <a:br>
              <a:rPr lang="en-US"/>
            </a:br>
            <a:r>
              <a:rPr i="1" lang="en-US" sz="2500"/>
              <a:t>Gv:</a:t>
            </a:r>
            <a:r>
              <a:rPr b="0" i="0" lang="en-US" sz="2500">
                <a:solidFill>
                  <a:srgbClr val="333333"/>
                </a:solidFill>
                <a:latin typeface="Helvetica Neue"/>
                <a:ea typeface="Helvetica Neue"/>
                <a:cs typeface="Helvetica Neue"/>
                <a:sym typeface="Helvetica Neue"/>
              </a:rPr>
              <a:t>Thái Ngọc Như Quỳnh</a:t>
            </a:r>
            <a:br>
              <a:rPr i="1" lang="en-US"/>
            </a:br>
            <a:endParaRPr/>
          </a:p>
        </p:txBody>
      </p:sp>
      <p:sp>
        <p:nvSpPr>
          <p:cNvPr id="133" name="Google Shape;133;p26"/>
          <p:cNvSpPr txBox="1"/>
          <p:nvPr>
            <p:ph idx="1" type="body"/>
          </p:nvPr>
        </p:nvSpPr>
        <p:spPr>
          <a:xfrm>
            <a:off x="539750" y="1844675"/>
            <a:ext cx="7416800" cy="48958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2"/>
              </a:buClr>
              <a:buSzPts val="2800"/>
              <a:buFont typeface="Verdana"/>
              <a:buChar char="•"/>
            </a:pPr>
            <a:r>
              <a:rPr lang="en-US"/>
              <a:t>Nhóm em gồm:</a:t>
            </a:r>
            <a:endParaRPr/>
          </a:p>
          <a:p>
            <a:pPr indent="-342900" lvl="0" marL="342900" rtl="0" algn="l">
              <a:spcBef>
                <a:spcPts val="560"/>
              </a:spcBef>
              <a:spcAft>
                <a:spcPts val="0"/>
              </a:spcAft>
              <a:buClr>
                <a:schemeClr val="dk2"/>
              </a:buClr>
              <a:buSzPts val="2800"/>
              <a:buFont typeface="Verdana"/>
              <a:buChar char="•"/>
            </a:pPr>
            <a:r>
              <a:rPr lang="en-US"/>
              <a:t>Hồ Trương Huệ Nhật        2011417</a:t>
            </a:r>
            <a:endParaRPr/>
          </a:p>
          <a:p>
            <a:pPr indent="-342900" lvl="0" marL="342900" rtl="0" algn="l">
              <a:spcBef>
                <a:spcPts val="560"/>
              </a:spcBef>
              <a:spcAft>
                <a:spcPts val="0"/>
              </a:spcAft>
              <a:buClr>
                <a:schemeClr val="dk2"/>
              </a:buClr>
              <a:buSzPts val="2800"/>
              <a:buFont typeface="Verdana"/>
              <a:buChar char="•"/>
            </a:pPr>
            <a:r>
              <a:rPr lang="en-US"/>
              <a:t>Nguyễn Quang Minh         2012366</a:t>
            </a:r>
            <a:endParaRPr/>
          </a:p>
          <a:p>
            <a:pPr indent="-342900" lvl="0" marL="342900" rtl="0" algn="l">
              <a:spcBef>
                <a:spcPts val="560"/>
              </a:spcBef>
              <a:spcAft>
                <a:spcPts val="0"/>
              </a:spcAft>
              <a:buClr>
                <a:schemeClr val="dk2"/>
              </a:buClr>
              <a:buSzPts val="2800"/>
              <a:buFont typeface="Verdana"/>
              <a:buChar char="•"/>
            </a:pPr>
            <a:r>
              <a:rPr lang="en-US"/>
              <a:t>Lưu Ngọc Quốc                2012274</a:t>
            </a:r>
            <a:endParaRPr/>
          </a:p>
          <a:p>
            <a:pPr indent="-342900" lvl="0" marL="342900" rtl="0" algn="l">
              <a:spcBef>
                <a:spcPts val="560"/>
              </a:spcBef>
              <a:spcAft>
                <a:spcPts val="0"/>
              </a:spcAft>
              <a:buClr>
                <a:schemeClr val="dk2"/>
              </a:buClr>
              <a:buSzPts val="2800"/>
              <a:buFont typeface="Verdana"/>
              <a:buChar char="•"/>
            </a:pPr>
            <a:r>
              <a:rPr lang="en-US"/>
              <a:t>Hoàng Ngọc Minh Thắng   2011438</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p:nvPr/>
        </p:nvSpPr>
        <p:spPr>
          <a:xfrm>
            <a:off x="2514600" y="2481263"/>
            <a:ext cx="4343400" cy="457200"/>
          </a:xfrm>
          <a:prstGeom prst="roundRect">
            <a:avLst>
              <a:gd fmla="val 16667" name="adj"/>
            </a:avLst>
          </a:prstGeom>
          <a:gradFill>
            <a:gsLst>
              <a:gs pos="0">
                <a:srgbClr val="E9E9E8"/>
              </a:gs>
              <a:gs pos="100000">
                <a:schemeClr val="accent2"/>
              </a:gs>
            </a:gsLst>
            <a:lin ang="0" scaled="0"/>
          </a:gradFill>
          <a:ln cap="flat" cmpd="sng" w="12700">
            <a:solidFill>
              <a:schemeClr val="accent2"/>
            </a:solidFill>
            <a:prstDash val="solid"/>
            <a:round/>
            <a:headEnd len="sm" w="sm" type="none"/>
            <a:tailEnd len="sm" w="sm" type="none"/>
          </a:ln>
          <a:effectLst>
            <a:outerShdw rotWithShape="0" algn="ctr" dir="2388334" dist="99190">
              <a:srgbClr val="333333">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139" name="Google Shape;139;p27"/>
          <p:cNvSpPr txBox="1"/>
          <p:nvPr/>
        </p:nvSpPr>
        <p:spPr>
          <a:xfrm>
            <a:off x="2971800" y="2536825"/>
            <a:ext cx="342900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Cái riêng và cái chung </a:t>
            </a:r>
            <a:endParaRPr b="1" sz="1800">
              <a:solidFill>
                <a:srgbClr val="262626"/>
              </a:solidFill>
              <a:latin typeface="Arial"/>
              <a:ea typeface="Arial"/>
              <a:cs typeface="Arial"/>
              <a:sym typeface="Arial"/>
            </a:endParaRPr>
          </a:p>
        </p:txBody>
      </p:sp>
      <p:sp>
        <p:nvSpPr>
          <p:cNvPr id="140" name="Google Shape;140;p27"/>
          <p:cNvSpPr/>
          <p:nvPr/>
        </p:nvSpPr>
        <p:spPr>
          <a:xfrm>
            <a:off x="2514600" y="3243263"/>
            <a:ext cx="4343400" cy="457200"/>
          </a:xfrm>
          <a:prstGeom prst="roundRect">
            <a:avLst>
              <a:gd fmla="val 16667" name="adj"/>
            </a:avLst>
          </a:prstGeom>
          <a:gradFill>
            <a:gsLst>
              <a:gs pos="0">
                <a:srgbClr val="FFF0E7"/>
              </a:gs>
              <a:gs pos="100000">
                <a:schemeClr val="folHlink"/>
              </a:gs>
            </a:gsLst>
            <a:lin ang="0" scaled="0"/>
          </a:gradFill>
          <a:ln cap="flat" cmpd="sng" w="12700">
            <a:solidFill>
              <a:schemeClr val="folHlink"/>
            </a:solidFill>
            <a:prstDash val="solid"/>
            <a:round/>
            <a:headEnd len="sm" w="sm" type="none"/>
            <a:tailEnd len="sm" w="sm" type="none"/>
          </a:ln>
          <a:effectLst>
            <a:outerShdw rotWithShape="0" algn="ctr" dir="2388334" dist="99190">
              <a:srgbClr val="333333">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141" name="Google Shape;141;p27"/>
          <p:cNvSpPr/>
          <p:nvPr/>
        </p:nvSpPr>
        <p:spPr>
          <a:xfrm>
            <a:off x="2514600" y="4005263"/>
            <a:ext cx="4343400" cy="457200"/>
          </a:xfrm>
          <a:prstGeom prst="roundRect">
            <a:avLst>
              <a:gd fmla="val 16667" name="adj"/>
            </a:avLst>
          </a:prstGeom>
          <a:gradFill>
            <a:gsLst>
              <a:gs pos="0">
                <a:srgbClr val="F5FCEA"/>
              </a:gs>
              <a:gs pos="100000">
                <a:schemeClr val="lt2"/>
              </a:gs>
            </a:gsLst>
            <a:lin ang="0" scaled="0"/>
          </a:gradFill>
          <a:ln cap="flat" cmpd="sng" w="12700">
            <a:solidFill>
              <a:schemeClr val="lt2"/>
            </a:solidFill>
            <a:prstDash val="solid"/>
            <a:round/>
            <a:headEnd len="sm" w="sm" type="none"/>
            <a:tailEnd len="sm" w="sm" type="none"/>
          </a:ln>
          <a:effectLst>
            <a:outerShdw rotWithShape="0" algn="ctr" dir="2388334" dist="99190">
              <a:srgbClr val="333333">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142" name="Google Shape;142;p27"/>
          <p:cNvSpPr/>
          <p:nvPr/>
        </p:nvSpPr>
        <p:spPr>
          <a:xfrm>
            <a:off x="2514600" y="4800600"/>
            <a:ext cx="4343400" cy="457200"/>
          </a:xfrm>
          <a:prstGeom prst="roundRect">
            <a:avLst>
              <a:gd fmla="val 16667" name="adj"/>
            </a:avLst>
          </a:prstGeom>
          <a:gradFill>
            <a:gsLst>
              <a:gs pos="0">
                <a:srgbClr val="E9E9E8"/>
              </a:gs>
              <a:gs pos="100000">
                <a:schemeClr val="accent2"/>
              </a:gs>
            </a:gsLst>
            <a:lin ang="0" scaled="0"/>
          </a:gradFill>
          <a:ln cap="flat" cmpd="sng" w="12700">
            <a:solidFill>
              <a:schemeClr val="accent2"/>
            </a:solidFill>
            <a:prstDash val="solid"/>
            <a:round/>
            <a:headEnd len="sm" w="sm" type="none"/>
            <a:tailEnd len="sm" w="sm" type="none"/>
          </a:ln>
          <a:effectLst>
            <a:outerShdw rotWithShape="0" algn="ctr" dir="2388334" dist="99190">
              <a:srgbClr val="333333">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143" name="Google Shape;143;p27"/>
          <p:cNvSpPr/>
          <p:nvPr/>
        </p:nvSpPr>
        <p:spPr>
          <a:xfrm>
            <a:off x="2514600" y="5562600"/>
            <a:ext cx="4343400" cy="457200"/>
          </a:xfrm>
          <a:prstGeom prst="roundRect">
            <a:avLst>
              <a:gd fmla="val 16667" name="adj"/>
            </a:avLst>
          </a:prstGeom>
          <a:gradFill>
            <a:gsLst>
              <a:gs pos="0">
                <a:srgbClr val="FFF0E7"/>
              </a:gs>
              <a:gs pos="100000">
                <a:schemeClr val="folHlink"/>
              </a:gs>
            </a:gsLst>
            <a:lin ang="0" scaled="0"/>
          </a:gradFill>
          <a:ln cap="flat" cmpd="sng" w="12700">
            <a:solidFill>
              <a:schemeClr val="folHlink"/>
            </a:solidFill>
            <a:prstDash val="solid"/>
            <a:round/>
            <a:headEnd len="sm" w="sm" type="none"/>
            <a:tailEnd len="sm" w="sm" type="none"/>
          </a:ln>
          <a:effectLst>
            <a:outerShdw rotWithShape="0" algn="ctr" dir="2388334" dist="99190">
              <a:srgbClr val="333333">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144" name="Google Shape;144;p27"/>
          <p:cNvSpPr txBox="1"/>
          <p:nvPr>
            <p:ph type="title"/>
          </p:nvPr>
        </p:nvSpPr>
        <p:spPr>
          <a:xfrm>
            <a:off x="243114" y="319314"/>
            <a:ext cx="8672286" cy="51888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800"/>
              <a:t>b) Các cặp phạm trù cơ bản của PBCDV</a:t>
            </a:r>
            <a:endParaRPr sz="2800">
              <a:solidFill>
                <a:srgbClr val="6E8F15"/>
              </a:solidFill>
            </a:endParaRPr>
          </a:p>
        </p:txBody>
      </p:sp>
      <p:sp>
        <p:nvSpPr>
          <p:cNvPr id="145" name="Google Shape;145;p27"/>
          <p:cNvSpPr txBox="1"/>
          <p:nvPr/>
        </p:nvSpPr>
        <p:spPr>
          <a:xfrm>
            <a:off x="2971800" y="3288506"/>
            <a:ext cx="342900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Nội dung và hình thức</a:t>
            </a:r>
            <a:endParaRPr b="1" sz="1800">
              <a:solidFill>
                <a:srgbClr val="BF4D00"/>
              </a:solidFill>
              <a:latin typeface="Arial"/>
              <a:ea typeface="Arial"/>
              <a:cs typeface="Arial"/>
              <a:sym typeface="Arial"/>
            </a:endParaRPr>
          </a:p>
        </p:txBody>
      </p:sp>
      <p:sp>
        <p:nvSpPr>
          <p:cNvPr id="146" name="Google Shape;146;p27"/>
          <p:cNvSpPr txBox="1"/>
          <p:nvPr/>
        </p:nvSpPr>
        <p:spPr>
          <a:xfrm>
            <a:off x="2971800" y="4026694"/>
            <a:ext cx="342900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Nguyên nhân và kết quả</a:t>
            </a:r>
            <a:endParaRPr b="1" sz="1800">
              <a:solidFill>
                <a:srgbClr val="397B0D"/>
              </a:solidFill>
              <a:latin typeface="Arial"/>
              <a:ea typeface="Arial"/>
              <a:cs typeface="Arial"/>
              <a:sym typeface="Arial"/>
            </a:endParaRPr>
          </a:p>
        </p:txBody>
      </p:sp>
      <p:sp>
        <p:nvSpPr>
          <p:cNvPr id="147" name="Google Shape;147;p27"/>
          <p:cNvSpPr txBox="1"/>
          <p:nvPr/>
        </p:nvSpPr>
        <p:spPr>
          <a:xfrm>
            <a:off x="2971800" y="4845843"/>
            <a:ext cx="342900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Bản chất và hiện tượng</a:t>
            </a:r>
            <a:endParaRPr b="1" sz="1800">
              <a:solidFill>
                <a:srgbClr val="262626"/>
              </a:solidFill>
              <a:latin typeface="Arial"/>
              <a:ea typeface="Arial"/>
              <a:cs typeface="Arial"/>
              <a:sym typeface="Arial"/>
            </a:endParaRPr>
          </a:p>
        </p:txBody>
      </p:sp>
      <p:sp>
        <p:nvSpPr>
          <p:cNvPr id="148" name="Google Shape;148;p27"/>
          <p:cNvSpPr txBox="1"/>
          <p:nvPr/>
        </p:nvSpPr>
        <p:spPr>
          <a:xfrm>
            <a:off x="2971800" y="5607843"/>
            <a:ext cx="342900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Tất nhiên và ngẫu nhiên</a:t>
            </a:r>
            <a:endParaRPr b="1" sz="1800">
              <a:solidFill>
                <a:srgbClr val="BF4D00"/>
              </a:solidFill>
              <a:latin typeface="Arial"/>
              <a:ea typeface="Arial"/>
              <a:cs typeface="Arial"/>
              <a:sym typeface="Arial"/>
            </a:endParaRPr>
          </a:p>
        </p:txBody>
      </p:sp>
      <p:sp>
        <p:nvSpPr>
          <p:cNvPr id="149" name="Google Shape;149;p27"/>
          <p:cNvSpPr/>
          <p:nvPr/>
        </p:nvSpPr>
        <p:spPr>
          <a:xfrm>
            <a:off x="2514600" y="6248400"/>
            <a:ext cx="4343400" cy="457200"/>
          </a:xfrm>
          <a:prstGeom prst="roundRect">
            <a:avLst>
              <a:gd fmla="val 16667" name="adj"/>
            </a:avLst>
          </a:prstGeom>
          <a:gradFill>
            <a:gsLst>
              <a:gs pos="0">
                <a:srgbClr val="F5FCEA"/>
              </a:gs>
              <a:gs pos="100000">
                <a:schemeClr val="lt2"/>
              </a:gs>
            </a:gsLst>
            <a:lin ang="0" scaled="0"/>
          </a:gradFill>
          <a:ln cap="flat" cmpd="sng" w="12700">
            <a:solidFill>
              <a:schemeClr val="lt2"/>
            </a:solidFill>
            <a:prstDash val="solid"/>
            <a:round/>
            <a:headEnd len="sm" w="sm" type="none"/>
            <a:tailEnd len="sm" w="sm" type="none"/>
          </a:ln>
          <a:effectLst>
            <a:outerShdw rotWithShape="0" algn="ctr" dir="2388334" dist="99190">
              <a:srgbClr val="333333">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150" name="Google Shape;150;p27"/>
          <p:cNvSpPr txBox="1"/>
          <p:nvPr/>
        </p:nvSpPr>
        <p:spPr>
          <a:xfrm>
            <a:off x="2971800" y="6293643"/>
            <a:ext cx="342900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Khả năng và hiện thực</a:t>
            </a:r>
            <a:endParaRPr b="1" sz="1800">
              <a:solidFill>
                <a:srgbClr val="262626"/>
              </a:solidFill>
              <a:latin typeface="Arial"/>
              <a:ea typeface="Arial"/>
              <a:cs typeface="Arial"/>
              <a:sym typeface="Arial"/>
            </a:endParaRPr>
          </a:p>
        </p:txBody>
      </p:sp>
      <p:sp>
        <p:nvSpPr>
          <p:cNvPr id="151" name="Google Shape;151;p27"/>
          <p:cNvSpPr txBox="1"/>
          <p:nvPr/>
        </p:nvSpPr>
        <p:spPr>
          <a:xfrm>
            <a:off x="762000" y="1117401"/>
            <a:ext cx="73914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70C0"/>
                </a:solidFill>
                <a:latin typeface="Arial"/>
                <a:ea typeface="Arial"/>
                <a:cs typeface="Arial"/>
                <a:sym typeface="Arial"/>
              </a:rPr>
              <a:t>- Phạm trù triết học là hình thức hoạt động trí óc phổ biến của con người, là những mô hình tư tưởng phản ánh những thuộc tính và mối liên hệ vốn có ở tất cả các đối tượng hiện thực.</a:t>
            </a:r>
            <a:endParaRPr b="1" sz="1800">
              <a:solidFill>
                <a:srgbClr val="0070C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76200" y="117475"/>
            <a:ext cx="7416800" cy="508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sz="2800"/>
              <a:t>1. Phạm trù cái chung và cái riêng</a:t>
            </a:r>
            <a:endParaRPr sz="2800"/>
          </a:p>
        </p:txBody>
      </p:sp>
      <p:sp>
        <p:nvSpPr>
          <p:cNvPr id="157" name="Google Shape;157;p28"/>
          <p:cNvSpPr txBox="1"/>
          <p:nvPr>
            <p:ph idx="1" type="body"/>
          </p:nvPr>
        </p:nvSpPr>
        <p:spPr>
          <a:xfrm>
            <a:off x="4724400" y="1295400"/>
            <a:ext cx="4216400" cy="3886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2"/>
              </a:buClr>
              <a:buSzPts val="2100"/>
              <a:buFont typeface="Verdana"/>
              <a:buChar char="•"/>
            </a:pPr>
            <a:r>
              <a:rPr b="1" lang="en-US" sz="2100"/>
              <a:t>Cái riêng </a:t>
            </a:r>
            <a:r>
              <a:rPr lang="en-US" sz="2100"/>
              <a:t>để chỉ một SV, HT, một quá trình nhất định. </a:t>
            </a:r>
            <a:endParaRPr sz="2100"/>
          </a:p>
          <a:p>
            <a:pPr indent="-342900" lvl="0" marL="342900" rtl="0" algn="l">
              <a:spcBef>
                <a:spcPts val="420"/>
              </a:spcBef>
              <a:spcAft>
                <a:spcPts val="0"/>
              </a:spcAft>
              <a:buClr>
                <a:schemeClr val="dk2"/>
              </a:buClr>
              <a:buSzPts val="2100"/>
              <a:buFont typeface="Verdana"/>
              <a:buChar char="•"/>
            </a:pPr>
            <a:r>
              <a:rPr b="1" lang="en-US" sz="2100"/>
              <a:t>Cái chung </a:t>
            </a:r>
            <a:r>
              <a:rPr lang="en-US" sz="2100"/>
              <a:t>chỉ những mặt, những thuộc tính, yếu tố, quan hệ tồn tại phổ biến trong nhiều SV, HT </a:t>
            </a:r>
            <a:endParaRPr sz="2100"/>
          </a:p>
          <a:p>
            <a:pPr indent="-342900" lvl="0" marL="342900" rtl="0" algn="l">
              <a:spcBef>
                <a:spcPts val="420"/>
              </a:spcBef>
              <a:spcAft>
                <a:spcPts val="0"/>
              </a:spcAft>
              <a:buClr>
                <a:schemeClr val="dk2"/>
              </a:buClr>
              <a:buSzPts val="2100"/>
              <a:buFont typeface="Verdana"/>
              <a:buChar char="•"/>
            </a:pPr>
            <a:r>
              <a:rPr b="1" lang="en-US" sz="2100"/>
              <a:t>Cái đơn nhất </a:t>
            </a:r>
            <a:r>
              <a:rPr lang="en-US" sz="2100"/>
              <a:t>là những đặc tính, tính chất chỉ tồn tại ở một SV, HT và không lặp lại ở sự vật khác.</a:t>
            </a:r>
            <a:endParaRPr sz="2100"/>
          </a:p>
        </p:txBody>
      </p:sp>
      <p:sp>
        <p:nvSpPr>
          <p:cNvPr id="158" name="Google Shape;158;p28"/>
          <p:cNvSpPr txBox="1"/>
          <p:nvPr/>
        </p:nvSpPr>
        <p:spPr>
          <a:xfrm>
            <a:off x="647700" y="5320610"/>
            <a:ext cx="8153400" cy="10618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100">
                <a:solidFill>
                  <a:srgbClr val="FF0000"/>
                </a:solidFill>
                <a:latin typeface="Arial"/>
                <a:ea typeface="Arial"/>
                <a:cs typeface="Arial"/>
                <a:sym typeface="Arial"/>
              </a:rPr>
              <a:t>- Thế giới động vật bao gồm các cá thể (cái đơn nhất) nhiều loài khác nhau (mỗi loài là một cái riêng) nhưng tất cả đều tuân theo các quy luật chung của sự sống (cái chung) </a:t>
            </a:r>
            <a:endParaRPr b="1" sz="2100">
              <a:solidFill>
                <a:srgbClr val="FF0000"/>
              </a:solidFill>
              <a:latin typeface="Arial"/>
              <a:ea typeface="Arial"/>
              <a:cs typeface="Arial"/>
              <a:sym typeface="Arial"/>
            </a:endParaRPr>
          </a:p>
        </p:txBody>
      </p:sp>
      <p:pic>
        <p:nvPicPr>
          <p:cNvPr descr="Meerkat family on lookout" id="159" name="Google Shape;159;p28"/>
          <p:cNvPicPr preferRelativeResize="0"/>
          <p:nvPr/>
        </p:nvPicPr>
        <p:blipFill rotWithShape="1">
          <a:blip r:embed="rId3">
            <a:alphaModFix/>
          </a:blip>
          <a:srcRect b="0" l="0" r="0" t="0"/>
          <a:stretch/>
        </p:blipFill>
        <p:spPr>
          <a:xfrm>
            <a:off x="112505" y="648397"/>
            <a:ext cx="2522430" cy="1782205"/>
          </a:xfrm>
          <a:prstGeom prst="rect">
            <a:avLst/>
          </a:prstGeom>
          <a:noFill/>
          <a:ln>
            <a:noFill/>
          </a:ln>
        </p:spPr>
      </p:pic>
      <p:pic>
        <p:nvPicPr>
          <p:cNvPr descr="Mother and baby zebra" id="160" name="Google Shape;160;p28"/>
          <p:cNvPicPr preferRelativeResize="0"/>
          <p:nvPr/>
        </p:nvPicPr>
        <p:blipFill rotWithShape="1">
          <a:blip r:embed="rId4">
            <a:alphaModFix/>
          </a:blip>
          <a:srcRect b="0" l="0" r="0" t="0"/>
          <a:stretch/>
        </p:blipFill>
        <p:spPr>
          <a:xfrm>
            <a:off x="2432687" y="2359216"/>
            <a:ext cx="2522431" cy="1681210"/>
          </a:xfrm>
          <a:prstGeom prst="rect">
            <a:avLst/>
          </a:prstGeom>
          <a:noFill/>
          <a:ln>
            <a:noFill/>
          </a:ln>
        </p:spPr>
      </p:pic>
      <p:pic>
        <p:nvPicPr>
          <p:cNvPr descr="Colorful chameleon" id="161" name="Google Shape;161;p28"/>
          <p:cNvPicPr preferRelativeResize="0"/>
          <p:nvPr/>
        </p:nvPicPr>
        <p:blipFill rotWithShape="1">
          <a:blip r:embed="rId5">
            <a:alphaModFix/>
          </a:blip>
          <a:srcRect b="0" l="0" r="0" t="0"/>
          <a:stretch/>
        </p:blipFill>
        <p:spPr>
          <a:xfrm>
            <a:off x="393512" y="2196382"/>
            <a:ext cx="1939563" cy="1454889"/>
          </a:xfrm>
          <a:prstGeom prst="rect">
            <a:avLst/>
          </a:prstGeom>
          <a:noFill/>
          <a:ln>
            <a:noFill/>
          </a:ln>
        </p:spPr>
      </p:pic>
      <p:pic>
        <p:nvPicPr>
          <p:cNvPr descr="Lions running" id="162" name="Google Shape;162;p28"/>
          <p:cNvPicPr preferRelativeResize="0"/>
          <p:nvPr/>
        </p:nvPicPr>
        <p:blipFill rotWithShape="1">
          <a:blip r:embed="rId6">
            <a:alphaModFix/>
          </a:blip>
          <a:srcRect b="0" l="0" r="0" t="0"/>
          <a:stretch/>
        </p:blipFill>
        <p:spPr>
          <a:xfrm>
            <a:off x="2604455" y="735586"/>
            <a:ext cx="2522429" cy="1746241"/>
          </a:xfrm>
          <a:prstGeom prst="rect">
            <a:avLst/>
          </a:prstGeom>
          <a:noFill/>
          <a:ln>
            <a:noFill/>
          </a:ln>
        </p:spPr>
      </p:pic>
      <p:pic>
        <p:nvPicPr>
          <p:cNvPr descr="Polar bear" id="163" name="Google Shape;163;p28"/>
          <p:cNvPicPr preferRelativeResize="0"/>
          <p:nvPr/>
        </p:nvPicPr>
        <p:blipFill rotWithShape="1">
          <a:blip r:embed="rId7">
            <a:alphaModFix/>
          </a:blip>
          <a:srcRect b="0" l="0" r="0" t="0"/>
          <a:stretch/>
        </p:blipFill>
        <p:spPr>
          <a:xfrm>
            <a:off x="2482996" y="4075599"/>
            <a:ext cx="1936605" cy="1290755"/>
          </a:xfrm>
          <a:prstGeom prst="rect">
            <a:avLst/>
          </a:prstGeom>
          <a:noFill/>
          <a:ln>
            <a:noFill/>
          </a:ln>
        </p:spPr>
      </p:pic>
      <p:pic>
        <p:nvPicPr>
          <p:cNvPr descr="Orangutan face" id="164" name="Google Shape;164;p28"/>
          <p:cNvPicPr preferRelativeResize="0"/>
          <p:nvPr/>
        </p:nvPicPr>
        <p:blipFill rotWithShape="1">
          <a:blip r:embed="rId8">
            <a:alphaModFix/>
          </a:blip>
          <a:srcRect b="0" l="0" r="0" t="0"/>
          <a:stretch/>
        </p:blipFill>
        <p:spPr>
          <a:xfrm>
            <a:off x="203200" y="3722754"/>
            <a:ext cx="2201017" cy="16152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134983" y="152400"/>
            <a:ext cx="9296400" cy="508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2500"/>
              <a:t>b. Quan hệ biện chứng giữa cái riêng và cái chung</a:t>
            </a:r>
            <a:endParaRPr sz="2500"/>
          </a:p>
        </p:txBody>
      </p:sp>
      <p:sp>
        <p:nvSpPr>
          <p:cNvPr id="170" name="Google Shape;170;p29"/>
          <p:cNvSpPr/>
          <p:nvPr/>
        </p:nvSpPr>
        <p:spPr>
          <a:xfrm>
            <a:off x="3352799" y="2565309"/>
            <a:ext cx="2819400" cy="685800"/>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Cái đơn nhất </a:t>
            </a:r>
            <a:endParaRPr b="1" i="0" sz="1800" u="none" cap="none" strike="noStrike">
              <a:solidFill>
                <a:schemeClr val="dk1"/>
              </a:solidFill>
              <a:latin typeface="Arial"/>
              <a:ea typeface="Arial"/>
              <a:cs typeface="Arial"/>
              <a:sym typeface="Arial"/>
            </a:endParaRPr>
          </a:p>
        </p:txBody>
      </p:sp>
      <p:sp>
        <p:nvSpPr>
          <p:cNvPr id="171" name="Google Shape;171;p29"/>
          <p:cNvSpPr/>
          <p:nvPr/>
        </p:nvSpPr>
        <p:spPr>
          <a:xfrm>
            <a:off x="3810000" y="4038600"/>
            <a:ext cx="1904998" cy="838200"/>
          </a:xfrm>
          <a:prstGeom prst="roundRect">
            <a:avLst>
              <a:gd fmla="val 16667" name="adj"/>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Tồn tại khách quan</a:t>
            </a:r>
            <a:endParaRPr b="1" i="0" sz="1800" u="none" cap="none" strike="noStrike">
              <a:solidFill>
                <a:schemeClr val="dk1"/>
              </a:solidFill>
              <a:latin typeface="Arial"/>
              <a:ea typeface="Arial"/>
              <a:cs typeface="Arial"/>
              <a:sym typeface="Arial"/>
            </a:endParaRPr>
          </a:p>
        </p:txBody>
      </p:sp>
      <p:sp>
        <p:nvSpPr>
          <p:cNvPr id="172" name="Google Shape;172;p29"/>
          <p:cNvSpPr/>
          <p:nvPr/>
        </p:nvSpPr>
        <p:spPr>
          <a:xfrm>
            <a:off x="1377951" y="4876800"/>
            <a:ext cx="2133600" cy="685800"/>
          </a:xfrm>
          <a:prstGeom prst="roundRect">
            <a:avLst>
              <a:gd fmla="val 16667" name="adj"/>
            </a:avLst>
          </a:prstGeom>
          <a:solidFill>
            <a:srgbClr val="FFA366"/>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Cái riêng</a:t>
            </a:r>
            <a:endParaRPr b="1" i="0" sz="1800" u="none" cap="none" strike="noStrike">
              <a:solidFill>
                <a:schemeClr val="dk1"/>
              </a:solidFill>
              <a:latin typeface="Arial"/>
              <a:ea typeface="Arial"/>
              <a:cs typeface="Arial"/>
              <a:sym typeface="Arial"/>
            </a:endParaRPr>
          </a:p>
        </p:txBody>
      </p:sp>
      <p:sp>
        <p:nvSpPr>
          <p:cNvPr id="173" name="Google Shape;173;p29"/>
          <p:cNvSpPr/>
          <p:nvPr/>
        </p:nvSpPr>
        <p:spPr>
          <a:xfrm>
            <a:off x="5861047" y="4876800"/>
            <a:ext cx="2057400" cy="685800"/>
          </a:xfrm>
          <a:prstGeom prst="roundRect">
            <a:avLst>
              <a:gd fmla="val 16667" name="adj"/>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Cái chung</a:t>
            </a:r>
            <a:endParaRPr b="1" i="0" sz="1800" u="none" cap="none" strike="noStrike">
              <a:solidFill>
                <a:schemeClr val="dk1"/>
              </a:solidFill>
              <a:latin typeface="Arial"/>
              <a:ea typeface="Arial"/>
              <a:cs typeface="Arial"/>
              <a:sym typeface="Arial"/>
            </a:endParaRPr>
          </a:p>
        </p:txBody>
      </p:sp>
      <p:cxnSp>
        <p:nvCxnSpPr>
          <p:cNvPr id="174" name="Google Shape;174;p29"/>
          <p:cNvCxnSpPr>
            <a:endCxn id="172" idx="0"/>
          </p:cNvCxnSpPr>
          <p:nvPr/>
        </p:nvCxnSpPr>
        <p:spPr>
          <a:xfrm flipH="1">
            <a:off x="2444751" y="3251100"/>
            <a:ext cx="2317800" cy="1625700"/>
          </a:xfrm>
          <a:prstGeom prst="straightConnector1">
            <a:avLst/>
          </a:prstGeom>
          <a:noFill/>
          <a:ln cap="flat" cmpd="sng" w="9525">
            <a:solidFill>
              <a:srgbClr val="92C500"/>
            </a:solidFill>
            <a:prstDash val="solid"/>
            <a:round/>
            <a:headEnd len="sm" w="sm" type="none"/>
            <a:tailEnd len="sm" w="sm" type="none"/>
          </a:ln>
        </p:spPr>
      </p:cxnSp>
      <p:cxnSp>
        <p:nvCxnSpPr>
          <p:cNvPr id="175" name="Google Shape;175;p29"/>
          <p:cNvCxnSpPr>
            <a:endCxn id="173" idx="0"/>
          </p:cNvCxnSpPr>
          <p:nvPr/>
        </p:nvCxnSpPr>
        <p:spPr>
          <a:xfrm>
            <a:off x="4762447" y="3251100"/>
            <a:ext cx="2127300" cy="1625700"/>
          </a:xfrm>
          <a:prstGeom prst="straightConnector1">
            <a:avLst/>
          </a:prstGeom>
          <a:noFill/>
          <a:ln cap="flat" cmpd="sng" w="9525">
            <a:solidFill>
              <a:srgbClr val="92C500"/>
            </a:solidFill>
            <a:prstDash val="solid"/>
            <a:round/>
            <a:headEnd len="sm" w="sm" type="none"/>
            <a:tailEnd len="sm" w="sm" type="none"/>
          </a:ln>
        </p:spPr>
      </p:cxnSp>
      <p:cxnSp>
        <p:nvCxnSpPr>
          <p:cNvPr id="176" name="Google Shape;176;p29"/>
          <p:cNvCxnSpPr>
            <a:stCxn id="172" idx="3"/>
            <a:endCxn id="173" idx="1"/>
          </p:cNvCxnSpPr>
          <p:nvPr/>
        </p:nvCxnSpPr>
        <p:spPr>
          <a:xfrm>
            <a:off x="3511551" y="5219700"/>
            <a:ext cx="2349600" cy="0"/>
          </a:xfrm>
          <a:prstGeom prst="straightConnector1">
            <a:avLst/>
          </a:prstGeom>
          <a:noFill/>
          <a:ln cap="flat" cmpd="sng" w="9525">
            <a:solidFill>
              <a:srgbClr val="92C500"/>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p:nvPr/>
        </p:nvSpPr>
        <p:spPr>
          <a:xfrm>
            <a:off x="2286000" y="1905000"/>
            <a:ext cx="4800600" cy="1066800"/>
          </a:xfrm>
          <a:prstGeom prst="roundRect">
            <a:avLst>
              <a:gd fmla="val 16667" name="adj"/>
            </a:avLst>
          </a:prstGeom>
          <a:solidFill>
            <a:srgbClr val="0CC1E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Cái riêng chỉ tồn tại trong mối quan hệ với cái chung, không có cái riêng tách rời cái chung</a:t>
            </a:r>
            <a:endParaRPr b="1" i="0" sz="1800" u="none" cap="none" strike="noStrike">
              <a:solidFill>
                <a:schemeClr val="dk1"/>
              </a:solidFill>
              <a:latin typeface="Arial"/>
              <a:ea typeface="Arial"/>
              <a:cs typeface="Arial"/>
              <a:sym typeface="Arial"/>
            </a:endParaRPr>
          </a:p>
        </p:txBody>
      </p:sp>
      <p:sp>
        <p:nvSpPr>
          <p:cNvPr id="182" name="Google Shape;182;p30"/>
          <p:cNvSpPr/>
          <p:nvPr/>
        </p:nvSpPr>
        <p:spPr>
          <a:xfrm>
            <a:off x="2286000" y="5448300"/>
            <a:ext cx="4800600" cy="990600"/>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Cái riêng là cái toàn bộ, phong phú hơn cái chung, còn cái chung thì sâu sắc hơn cái riêng. </a:t>
            </a:r>
            <a:endParaRPr b="1" i="0" sz="1800" u="none" cap="none" strike="noStrike">
              <a:solidFill>
                <a:schemeClr val="dk1"/>
              </a:solidFill>
              <a:latin typeface="Arial"/>
              <a:ea typeface="Arial"/>
              <a:cs typeface="Arial"/>
              <a:sym typeface="Arial"/>
            </a:endParaRPr>
          </a:p>
        </p:txBody>
      </p:sp>
      <p:sp>
        <p:nvSpPr>
          <p:cNvPr id="183" name="Google Shape;183;p30"/>
          <p:cNvSpPr/>
          <p:nvPr/>
        </p:nvSpPr>
        <p:spPr>
          <a:xfrm>
            <a:off x="1143000" y="3962400"/>
            <a:ext cx="1676400" cy="6096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100"/>
              <a:buFont typeface="Arial"/>
              <a:buNone/>
            </a:pPr>
            <a:r>
              <a:rPr b="1" lang="en-US" sz="2100">
                <a:solidFill>
                  <a:schemeClr val="dk1"/>
                </a:solidFill>
                <a:latin typeface="Arial"/>
                <a:ea typeface="Arial"/>
                <a:cs typeface="Arial"/>
                <a:sym typeface="Arial"/>
              </a:rPr>
              <a:t>Cái riêng</a:t>
            </a:r>
            <a:endParaRPr b="1" i="0" sz="2100" u="none" cap="none" strike="noStrike">
              <a:solidFill>
                <a:schemeClr val="dk1"/>
              </a:solidFill>
              <a:latin typeface="Arial"/>
              <a:ea typeface="Arial"/>
              <a:cs typeface="Arial"/>
              <a:sym typeface="Arial"/>
            </a:endParaRPr>
          </a:p>
        </p:txBody>
      </p:sp>
      <p:sp>
        <p:nvSpPr>
          <p:cNvPr id="184" name="Google Shape;184;p30"/>
          <p:cNvSpPr/>
          <p:nvPr/>
        </p:nvSpPr>
        <p:spPr>
          <a:xfrm>
            <a:off x="6324600" y="3962400"/>
            <a:ext cx="2057400" cy="609600"/>
          </a:xfrm>
          <a:prstGeom prst="roundRect">
            <a:avLst>
              <a:gd fmla="val 16667" name="adj"/>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100"/>
              <a:buFont typeface="Arial"/>
              <a:buNone/>
            </a:pPr>
            <a:r>
              <a:rPr b="1" lang="en-US" sz="2100">
                <a:solidFill>
                  <a:schemeClr val="dk1"/>
                </a:solidFill>
                <a:latin typeface="Arial"/>
                <a:ea typeface="Arial"/>
                <a:cs typeface="Arial"/>
                <a:sym typeface="Arial"/>
              </a:rPr>
              <a:t>Cái chung</a:t>
            </a:r>
            <a:endParaRPr b="1" i="0" sz="2100" u="none" cap="none" strike="noStrike">
              <a:solidFill>
                <a:schemeClr val="dk1"/>
              </a:solidFill>
              <a:latin typeface="Arial"/>
              <a:ea typeface="Arial"/>
              <a:cs typeface="Arial"/>
              <a:sym typeface="Arial"/>
            </a:endParaRPr>
          </a:p>
        </p:txBody>
      </p:sp>
      <p:cxnSp>
        <p:nvCxnSpPr>
          <p:cNvPr id="185" name="Google Shape;185;p30"/>
          <p:cNvCxnSpPr>
            <a:stCxn id="183" idx="0"/>
            <a:endCxn id="184" idx="0"/>
          </p:cNvCxnSpPr>
          <p:nvPr/>
        </p:nvCxnSpPr>
        <p:spPr>
          <a:xfrm flipH="1" rot="-5400000">
            <a:off x="4666950" y="1276650"/>
            <a:ext cx="600" cy="5372100"/>
          </a:xfrm>
          <a:prstGeom prst="bentConnector3">
            <a:avLst>
              <a:gd fmla="val -37041667" name="adj1"/>
            </a:avLst>
          </a:prstGeom>
          <a:noFill/>
          <a:ln cap="flat" cmpd="sng" w="25400">
            <a:solidFill>
              <a:srgbClr val="93673F"/>
            </a:solidFill>
            <a:prstDash val="solid"/>
            <a:round/>
            <a:headEnd len="sm" w="sm" type="none"/>
            <a:tailEnd len="sm" w="sm" type="none"/>
          </a:ln>
        </p:spPr>
      </p:cxnSp>
      <p:cxnSp>
        <p:nvCxnSpPr>
          <p:cNvPr id="186" name="Google Shape;186;p30"/>
          <p:cNvCxnSpPr>
            <a:stCxn id="183" idx="2"/>
            <a:endCxn id="184" idx="2"/>
          </p:cNvCxnSpPr>
          <p:nvPr/>
        </p:nvCxnSpPr>
        <p:spPr>
          <a:xfrm flipH="1" rot="-5400000">
            <a:off x="4666950" y="1886250"/>
            <a:ext cx="600" cy="5372100"/>
          </a:xfrm>
          <a:prstGeom prst="bentConnector3">
            <a:avLst>
              <a:gd fmla="val 37041667" name="adj1"/>
            </a:avLst>
          </a:prstGeom>
          <a:noFill/>
          <a:ln cap="flat" cmpd="sng" w="25400">
            <a:solidFill>
              <a:srgbClr val="93673F"/>
            </a:solidFill>
            <a:prstDash val="solid"/>
            <a:round/>
            <a:headEnd len="sm" w="sm" type="none"/>
            <a:tailEnd len="sm" w="sm" type="none"/>
          </a:ln>
        </p:spPr>
      </p:cxnSp>
      <p:sp>
        <p:nvSpPr>
          <p:cNvPr id="187" name="Google Shape;187;p30"/>
          <p:cNvSpPr txBox="1"/>
          <p:nvPr>
            <p:ph type="title"/>
          </p:nvPr>
        </p:nvSpPr>
        <p:spPr>
          <a:xfrm>
            <a:off x="-134983" y="152400"/>
            <a:ext cx="9296400" cy="508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2500"/>
              <a:t>b. Quan hệ biện chứng giữa cái riêng và cái chung</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p:nvPr/>
        </p:nvSpPr>
        <p:spPr>
          <a:xfrm>
            <a:off x="1143000" y="3962400"/>
            <a:ext cx="2286000" cy="609600"/>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100"/>
              <a:buFont typeface="Arial"/>
              <a:buNone/>
            </a:pPr>
            <a:r>
              <a:rPr b="1" lang="en-US" sz="2100">
                <a:solidFill>
                  <a:schemeClr val="dk1"/>
                </a:solidFill>
                <a:latin typeface="Arial"/>
                <a:ea typeface="Arial"/>
                <a:cs typeface="Arial"/>
                <a:sym typeface="Arial"/>
              </a:rPr>
              <a:t>Cái đơn nhất</a:t>
            </a:r>
            <a:endParaRPr b="1" i="0" sz="2100" u="none" cap="none" strike="noStrike">
              <a:solidFill>
                <a:schemeClr val="dk1"/>
              </a:solidFill>
              <a:latin typeface="Arial"/>
              <a:ea typeface="Arial"/>
              <a:cs typeface="Arial"/>
              <a:sym typeface="Arial"/>
            </a:endParaRPr>
          </a:p>
        </p:txBody>
      </p:sp>
      <p:sp>
        <p:nvSpPr>
          <p:cNvPr id="193" name="Google Shape;193;p31"/>
          <p:cNvSpPr/>
          <p:nvPr/>
        </p:nvSpPr>
        <p:spPr>
          <a:xfrm>
            <a:off x="6324600" y="3962400"/>
            <a:ext cx="2057400" cy="609600"/>
          </a:xfrm>
          <a:prstGeom prst="roundRect">
            <a:avLst>
              <a:gd fmla="val 16667" name="adj"/>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100"/>
              <a:buFont typeface="Arial"/>
              <a:buNone/>
            </a:pPr>
            <a:r>
              <a:rPr b="1" lang="en-US" sz="2100">
                <a:solidFill>
                  <a:schemeClr val="dk1"/>
                </a:solidFill>
                <a:latin typeface="Arial"/>
                <a:ea typeface="Arial"/>
                <a:cs typeface="Arial"/>
                <a:sym typeface="Arial"/>
              </a:rPr>
              <a:t>Cái chung</a:t>
            </a:r>
            <a:endParaRPr b="1" i="0" sz="2100" u="none" cap="none" strike="noStrike">
              <a:solidFill>
                <a:schemeClr val="dk1"/>
              </a:solidFill>
              <a:latin typeface="Arial"/>
              <a:ea typeface="Arial"/>
              <a:cs typeface="Arial"/>
              <a:sym typeface="Arial"/>
            </a:endParaRPr>
          </a:p>
        </p:txBody>
      </p:sp>
      <p:sp>
        <p:nvSpPr>
          <p:cNvPr id="194" name="Google Shape;194;p31"/>
          <p:cNvSpPr txBox="1"/>
          <p:nvPr>
            <p:ph type="title"/>
          </p:nvPr>
        </p:nvSpPr>
        <p:spPr>
          <a:xfrm>
            <a:off x="-134983" y="152400"/>
            <a:ext cx="9296400" cy="508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2500"/>
              <a:t>b. Quan hệ biện chứng giữa cái riêng và cái chung</a:t>
            </a:r>
            <a:endParaRPr sz="2500"/>
          </a:p>
        </p:txBody>
      </p:sp>
      <p:sp>
        <p:nvSpPr>
          <p:cNvPr id="195" name="Google Shape;195;p31"/>
          <p:cNvSpPr/>
          <p:nvPr/>
        </p:nvSpPr>
        <p:spPr>
          <a:xfrm>
            <a:off x="2209800" y="2984500"/>
            <a:ext cx="5638800" cy="971550"/>
          </a:xfrm>
          <a:prstGeom prst="curvedDownArrow">
            <a:avLst>
              <a:gd fmla="val 25000" name="adj1"/>
              <a:gd fmla="val 50000" name="adj2"/>
              <a:gd fmla="val 25000" name="adj3"/>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196" name="Google Shape;196;p31"/>
          <p:cNvSpPr/>
          <p:nvPr/>
        </p:nvSpPr>
        <p:spPr>
          <a:xfrm flipH="1">
            <a:off x="2209800" y="4572000"/>
            <a:ext cx="5410200" cy="731520"/>
          </a:xfrm>
          <a:prstGeom prst="curvedUpArrow">
            <a:avLst>
              <a:gd fmla="val 25000" name="adj1"/>
              <a:gd fmla="val 50000" name="adj2"/>
              <a:gd fmla="val 25000" name="adj3"/>
            </a:avLst>
          </a:prstGeom>
          <a:solidFill>
            <a:schemeClr val="accent6"/>
          </a:solidFill>
          <a:ln cap="flat" cmpd="sng" w="25400">
            <a:solidFill>
              <a:srgbClr val="B9741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197" name="Google Shape;197;p31"/>
          <p:cNvSpPr txBox="1"/>
          <p:nvPr/>
        </p:nvSpPr>
        <p:spPr>
          <a:xfrm>
            <a:off x="3638006" y="3888387"/>
            <a:ext cx="265611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Có thể chuyển hoá lẫn nhau (theo hai chiều) </a:t>
            </a:r>
            <a:endParaRPr/>
          </a:p>
        </p:txBody>
      </p:sp>
      <p:sp>
        <p:nvSpPr>
          <p:cNvPr id="198" name="Google Shape;198;p31"/>
          <p:cNvSpPr/>
          <p:nvPr/>
        </p:nvSpPr>
        <p:spPr>
          <a:xfrm>
            <a:off x="3429000" y="1828800"/>
            <a:ext cx="2667000" cy="762000"/>
          </a:xfrm>
          <a:prstGeom prst="ellipse">
            <a:avLst/>
          </a:prstGeom>
          <a:solidFill>
            <a:schemeClr val="lt1"/>
          </a:solidFill>
          <a:ln cap="flat" cmpd="sng" w="25400">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1" lang="en-US" sz="1800">
                <a:solidFill>
                  <a:schemeClr val="dk1"/>
                </a:solidFill>
                <a:latin typeface="Arial"/>
                <a:ea typeface="Arial"/>
                <a:cs typeface="Arial"/>
                <a:sym typeface="Arial"/>
              </a:rPr>
              <a:t>Cái đặc thù</a:t>
            </a:r>
            <a:endParaRPr b="1" i="0" sz="1800" u="none" cap="none" strike="noStrike">
              <a:solidFill>
                <a:schemeClr val="dk1"/>
              </a:solidFill>
              <a:latin typeface="Arial"/>
              <a:ea typeface="Arial"/>
              <a:cs typeface="Arial"/>
              <a:sym typeface="Arial"/>
            </a:endParaRPr>
          </a:p>
        </p:txBody>
      </p:sp>
      <p:sp>
        <p:nvSpPr>
          <p:cNvPr id="199" name="Google Shape;199;p31"/>
          <p:cNvSpPr/>
          <p:nvPr/>
        </p:nvSpPr>
        <p:spPr>
          <a:xfrm rot="-7850664">
            <a:off x="2541437" y="2439152"/>
            <a:ext cx="398781" cy="1053414"/>
          </a:xfrm>
          <a:prstGeom prst="down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200" name="Google Shape;200;p31"/>
          <p:cNvSpPr/>
          <p:nvPr/>
        </p:nvSpPr>
        <p:spPr>
          <a:xfrm rot="-3130174">
            <a:off x="6633030" y="2288383"/>
            <a:ext cx="398781" cy="1053414"/>
          </a:xfrm>
          <a:prstGeom prst="downArrow">
            <a:avLst>
              <a:gd fmla="val 50000" name="adj1"/>
              <a:gd fmla="val 50000" name="adj2"/>
            </a:avLst>
          </a:prstGeom>
          <a:solidFill>
            <a:srgbClr val="00B0F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1B00FE"/>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2"/>
          <p:cNvPicPr preferRelativeResize="0"/>
          <p:nvPr/>
        </p:nvPicPr>
        <p:blipFill rotWithShape="1">
          <a:blip r:embed="rId3">
            <a:alphaModFix/>
          </a:blip>
          <a:srcRect b="0" l="0" r="0" t="0"/>
          <a:stretch/>
        </p:blipFill>
        <p:spPr>
          <a:xfrm>
            <a:off x="461782" y="228600"/>
            <a:ext cx="8087854" cy="1162212"/>
          </a:xfrm>
          <a:prstGeom prst="rect">
            <a:avLst/>
          </a:prstGeom>
          <a:noFill/>
          <a:ln>
            <a:noFill/>
          </a:ln>
        </p:spPr>
      </p:pic>
      <p:pic>
        <p:nvPicPr>
          <p:cNvPr id="206" name="Google Shape;206;p32"/>
          <p:cNvPicPr preferRelativeResize="0"/>
          <p:nvPr/>
        </p:nvPicPr>
        <p:blipFill rotWithShape="1">
          <a:blip r:embed="rId4">
            <a:alphaModFix/>
          </a:blip>
          <a:srcRect b="0" l="0" r="0" t="0"/>
          <a:stretch/>
        </p:blipFill>
        <p:spPr>
          <a:xfrm>
            <a:off x="78686" y="2421578"/>
            <a:ext cx="2836192" cy="1405243"/>
          </a:xfrm>
          <a:prstGeom prst="rect">
            <a:avLst/>
          </a:prstGeom>
          <a:noFill/>
          <a:ln>
            <a:noFill/>
          </a:ln>
        </p:spPr>
      </p:pic>
      <p:pic>
        <p:nvPicPr>
          <p:cNvPr id="207" name="Google Shape;207;p32"/>
          <p:cNvPicPr preferRelativeResize="0"/>
          <p:nvPr/>
        </p:nvPicPr>
        <p:blipFill rotWithShape="1">
          <a:blip r:embed="rId5">
            <a:alphaModFix/>
          </a:blip>
          <a:srcRect b="0" l="0" r="0" t="0"/>
          <a:stretch/>
        </p:blipFill>
        <p:spPr>
          <a:xfrm>
            <a:off x="3523231" y="1695557"/>
            <a:ext cx="2289397" cy="2857282"/>
          </a:xfrm>
          <a:prstGeom prst="rect">
            <a:avLst/>
          </a:prstGeom>
          <a:noFill/>
          <a:ln>
            <a:noFill/>
          </a:ln>
        </p:spPr>
      </p:pic>
      <p:pic>
        <p:nvPicPr>
          <p:cNvPr descr="Hình ảnh bác Hồ - Tổng hợp hình ảnh đẹp về bác Hồ kính yêu" id="208" name="Google Shape;208;p32"/>
          <p:cNvPicPr preferRelativeResize="0"/>
          <p:nvPr/>
        </p:nvPicPr>
        <p:blipFill rotWithShape="1">
          <a:blip r:embed="rId6">
            <a:alphaModFix/>
          </a:blip>
          <a:srcRect b="0" l="0" r="0" t="0"/>
          <a:stretch/>
        </p:blipFill>
        <p:spPr>
          <a:xfrm>
            <a:off x="6459583" y="2231230"/>
            <a:ext cx="2588314" cy="1785937"/>
          </a:xfrm>
          <a:prstGeom prst="rect">
            <a:avLst/>
          </a:prstGeom>
          <a:noFill/>
          <a:ln>
            <a:noFill/>
          </a:ln>
        </p:spPr>
      </p:pic>
      <p:sp>
        <p:nvSpPr>
          <p:cNvPr id="209" name="Google Shape;209;p32"/>
          <p:cNvSpPr/>
          <p:nvPr/>
        </p:nvSpPr>
        <p:spPr>
          <a:xfrm>
            <a:off x="2895601" y="2971800"/>
            <a:ext cx="762000" cy="304800"/>
          </a:xfrm>
          <a:prstGeom prst="right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210" name="Google Shape;210;p32"/>
          <p:cNvSpPr/>
          <p:nvPr/>
        </p:nvSpPr>
        <p:spPr>
          <a:xfrm>
            <a:off x="5731793" y="2971798"/>
            <a:ext cx="816137" cy="304800"/>
          </a:xfrm>
          <a:prstGeom prst="right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p:txBody>
      </p:sp>
      <p:sp>
        <p:nvSpPr>
          <p:cNvPr id="211" name="Google Shape;211;p32"/>
          <p:cNvSpPr/>
          <p:nvPr/>
        </p:nvSpPr>
        <p:spPr>
          <a:xfrm>
            <a:off x="461782" y="5029200"/>
            <a:ext cx="8377418" cy="1524000"/>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lang="en-US" sz="2500">
                <a:solidFill>
                  <a:srgbClr val="1B00FE"/>
                </a:solidFill>
                <a:latin typeface="Arial"/>
                <a:ea typeface="Arial"/>
                <a:cs typeface="Arial"/>
                <a:sym typeface="Arial"/>
              </a:rPr>
              <a:t>• Từ các nguyên lý chung của Chủ nghĩa Mác - Lênin, Hồ Chí Minh đã vận dụng sáng tạo các nguyên lý đó vào hoàn cảnh lịch sử cụ thể của Việt Nam</a:t>
            </a:r>
            <a:r>
              <a:rPr b="0" lang="en-US" sz="1800">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pSp>
        <p:nvGrpSpPr>
          <p:cNvPr id="216" name="Google Shape;216;p33"/>
          <p:cNvGrpSpPr/>
          <p:nvPr/>
        </p:nvGrpSpPr>
        <p:grpSpPr>
          <a:xfrm>
            <a:off x="1981200" y="1600200"/>
            <a:ext cx="5615562" cy="1245877"/>
            <a:chOff x="912" y="1008"/>
            <a:chExt cx="3984" cy="912"/>
          </a:xfrm>
        </p:grpSpPr>
        <p:sp>
          <p:nvSpPr>
            <p:cNvPr id="217" name="Google Shape;217;p33"/>
            <p:cNvSpPr/>
            <p:nvPr/>
          </p:nvSpPr>
          <p:spPr>
            <a:xfrm>
              <a:off x="912" y="1008"/>
              <a:ext cx="3984" cy="912"/>
            </a:xfrm>
            <a:prstGeom prst="roundRect">
              <a:avLst>
                <a:gd fmla="val 10889" name="adj"/>
              </a:avLst>
            </a:prstGeom>
            <a:gradFill>
              <a:gsLst>
                <a:gs pos="0">
                  <a:srgbClr val="DDDDDD"/>
                </a:gs>
                <a:gs pos="50000">
                  <a:srgbClr val="F3F3F3"/>
                </a:gs>
                <a:gs pos="100000">
                  <a:srgbClr val="DDDDDD"/>
                </a:gs>
              </a:gsLst>
              <a:lin ang="2700000" scaled="0"/>
            </a:gradFill>
            <a:ln cap="flat" cmpd="sng" w="38100">
              <a:solidFill>
                <a:srgbClr val="FFFFFF"/>
              </a:solidFill>
              <a:prstDash val="solid"/>
              <a:round/>
              <a:headEnd len="sm" w="sm" type="none"/>
              <a:tailEnd len="sm" w="sm" type="none"/>
            </a:ln>
            <a:effectLst>
              <a:outerShdw rotWithShape="0" algn="ctr" dir="2928844" dist="135003">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nvGrpSpPr>
            <p:cNvPr id="218" name="Google Shape;218;p33"/>
            <p:cNvGrpSpPr/>
            <p:nvPr/>
          </p:nvGrpSpPr>
          <p:grpSpPr>
            <a:xfrm>
              <a:off x="999" y="1092"/>
              <a:ext cx="768" cy="746"/>
              <a:chOff x="999" y="1092"/>
              <a:chExt cx="768" cy="746"/>
            </a:xfrm>
          </p:grpSpPr>
          <p:sp>
            <p:nvSpPr>
              <p:cNvPr id="219" name="Google Shape;219;p33"/>
              <p:cNvSpPr/>
              <p:nvPr/>
            </p:nvSpPr>
            <p:spPr>
              <a:xfrm>
                <a:off x="999" y="1092"/>
                <a:ext cx="768" cy="746"/>
              </a:xfrm>
              <a:prstGeom prst="roundRect">
                <a:avLst>
                  <a:gd fmla="val 11921" name="adj"/>
                </a:avLst>
              </a:prstGeom>
              <a:gradFill>
                <a:gsLst>
                  <a:gs pos="0">
                    <a:schemeClr val="accent1"/>
                  </a:gs>
                  <a:gs pos="100000">
                    <a:srgbClr val="7DA800"/>
                  </a:gs>
                </a:gsLst>
                <a:lin ang="5400000" scaled="0"/>
              </a:grad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20" name="Google Shape;220;p33"/>
              <p:cNvSpPr/>
              <p:nvPr/>
            </p:nvSpPr>
            <p:spPr>
              <a:xfrm>
                <a:off x="1047" y="1140"/>
                <a:ext cx="383" cy="373"/>
              </a:xfrm>
              <a:custGeom>
                <a:rect b="b" l="l" r="r" t="t"/>
                <a:pathLst>
                  <a:path extrusionOk="0" h="598" w="596">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a:gsLst>
                  <a:gs pos="0">
                    <a:srgbClr val="CDE2B2"/>
                  </a:gs>
                  <a:gs pos="50000">
                    <a:srgbClr val="94C600">
                      <a:alpha val="0"/>
                    </a:srgbClr>
                  </a:gs>
                  <a:gs pos="100000">
                    <a:srgbClr val="CDE2B2"/>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21" name="Google Shape;221;p33"/>
              <p:cNvSpPr txBox="1"/>
              <p:nvPr/>
            </p:nvSpPr>
            <p:spPr>
              <a:xfrm>
                <a:off x="1238" y="1295"/>
                <a:ext cx="273" cy="38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FFFFFF"/>
                    </a:solidFill>
                    <a:latin typeface="Arial"/>
                    <a:ea typeface="Arial"/>
                    <a:cs typeface="Arial"/>
                    <a:sym typeface="Arial"/>
                  </a:rPr>
                  <a:t>1</a:t>
                </a:r>
                <a:endParaRPr/>
              </a:p>
            </p:txBody>
          </p:sp>
        </p:grpSp>
        <p:sp>
          <p:nvSpPr>
            <p:cNvPr id="222" name="Google Shape;222;p33"/>
            <p:cNvSpPr txBox="1"/>
            <p:nvPr/>
          </p:nvSpPr>
          <p:spPr>
            <a:xfrm>
              <a:off x="1834" y="1178"/>
              <a:ext cx="2928" cy="67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6F9400"/>
                  </a:solidFill>
                  <a:latin typeface="Arial"/>
                  <a:ea typeface="Arial"/>
                  <a:cs typeface="Arial"/>
                  <a:sym typeface="Arial"/>
                </a:rPr>
                <a:t>• Muốn nhận thức được cái chung, cái bản chất thì phải xuất phát từ cái riêng </a:t>
              </a:r>
              <a:endParaRPr b="1" i="1" sz="1800">
                <a:solidFill>
                  <a:srgbClr val="6F9400"/>
                </a:solidFill>
                <a:latin typeface="Arial"/>
                <a:ea typeface="Arial"/>
                <a:cs typeface="Arial"/>
                <a:sym typeface="Arial"/>
              </a:endParaRPr>
            </a:p>
          </p:txBody>
        </p:sp>
      </p:grpSp>
      <p:grpSp>
        <p:nvGrpSpPr>
          <p:cNvPr id="223" name="Google Shape;223;p33"/>
          <p:cNvGrpSpPr/>
          <p:nvPr/>
        </p:nvGrpSpPr>
        <p:grpSpPr>
          <a:xfrm>
            <a:off x="1981200" y="3045110"/>
            <a:ext cx="5615562" cy="1245877"/>
            <a:chOff x="912" y="2016"/>
            <a:chExt cx="3984" cy="912"/>
          </a:xfrm>
        </p:grpSpPr>
        <p:sp>
          <p:nvSpPr>
            <p:cNvPr id="224" name="Google Shape;224;p33"/>
            <p:cNvSpPr/>
            <p:nvPr/>
          </p:nvSpPr>
          <p:spPr>
            <a:xfrm>
              <a:off x="912" y="2016"/>
              <a:ext cx="3984" cy="912"/>
            </a:xfrm>
            <a:prstGeom prst="roundRect">
              <a:avLst>
                <a:gd fmla="val 10889" name="adj"/>
              </a:avLst>
            </a:prstGeom>
            <a:gradFill>
              <a:gsLst>
                <a:gs pos="0">
                  <a:srgbClr val="DDDDDD"/>
                </a:gs>
                <a:gs pos="50000">
                  <a:srgbClr val="F2F2F2"/>
                </a:gs>
                <a:gs pos="100000">
                  <a:srgbClr val="DDDDDD"/>
                </a:gs>
              </a:gsLst>
              <a:lin ang="2700000" scaled="0"/>
            </a:gradFill>
            <a:ln cap="flat" cmpd="sng" w="38100">
              <a:solidFill>
                <a:srgbClr val="FFFFFF"/>
              </a:solidFill>
              <a:prstDash val="solid"/>
              <a:round/>
              <a:headEnd len="sm" w="sm" type="none"/>
              <a:tailEnd len="sm" w="sm" type="none"/>
            </a:ln>
            <a:effectLst>
              <a:outerShdw rotWithShape="0" algn="ctr" dir="2928844" dist="135003">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nvGrpSpPr>
            <p:cNvPr id="225" name="Google Shape;225;p33"/>
            <p:cNvGrpSpPr/>
            <p:nvPr/>
          </p:nvGrpSpPr>
          <p:grpSpPr>
            <a:xfrm>
              <a:off x="999" y="2100"/>
              <a:ext cx="768" cy="746"/>
              <a:chOff x="999" y="2100"/>
              <a:chExt cx="768" cy="746"/>
            </a:xfrm>
          </p:grpSpPr>
          <p:sp>
            <p:nvSpPr>
              <p:cNvPr id="226" name="Google Shape;226;p33"/>
              <p:cNvSpPr/>
              <p:nvPr/>
            </p:nvSpPr>
            <p:spPr>
              <a:xfrm>
                <a:off x="999" y="2100"/>
                <a:ext cx="768" cy="746"/>
              </a:xfrm>
              <a:prstGeom prst="roundRect">
                <a:avLst>
                  <a:gd fmla="val 11921" name="adj"/>
                </a:avLst>
              </a:prstGeom>
              <a:gradFill>
                <a:gsLst>
                  <a:gs pos="0">
                    <a:srgbClr val="EDAF8E"/>
                  </a:gs>
                  <a:gs pos="100000">
                    <a:schemeClr val="hlink"/>
                  </a:gs>
                </a:gsLst>
                <a:lin ang="5400000" scaled="0"/>
              </a:grad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27" name="Google Shape;227;p33"/>
              <p:cNvSpPr/>
              <p:nvPr/>
            </p:nvSpPr>
            <p:spPr>
              <a:xfrm>
                <a:off x="1047" y="2148"/>
                <a:ext cx="383" cy="373"/>
              </a:xfrm>
              <a:custGeom>
                <a:rect b="b" l="l" r="r" t="t"/>
                <a:pathLst>
                  <a:path extrusionOk="0" h="598" w="596">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a:gsLst>
                  <a:gs pos="0">
                    <a:srgbClr val="F5D5C7"/>
                  </a:gs>
                  <a:gs pos="100000">
                    <a:srgbClr val="E68200">
                      <a:alpha val="0"/>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28" name="Google Shape;228;p33"/>
              <p:cNvSpPr txBox="1"/>
              <p:nvPr/>
            </p:nvSpPr>
            <p:spPr>
              <a:xfrm>
                <a:off x="1238" y="2304"/>
                <a:ext cx="273" cy="38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FFFFFF"/>
                    </a:solidFill>
                    <a:latin typeface="Arial"/>
                    <a:ea typeface="Arial"/>
                    <a:cs typeface="Arial"/>
                    <a:sym typeface="Arial"/>
                  </a:rPr>
                  <a:t>2</a:t>
                </a:r>
                <a:endParaRPr/>
              </a:p>
            </p:txBody>
          </p:sp>
        </p:grpSp>
        <p:sp>
          <p:nvSpPr>
            <p:cNvPr id="229" name="Google Shape;229;p33"/>
            <p:cNvSpPr txBox="1"/>
            <p:nvPr/>
          </p:nvSpPr>
          <p:spPr>
            <a:xfrm>
              <a:off x="1834" y="2047"/>
              <a:ext cx="2928" cy="8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3"/>
                  </a:solidFill>
                  <a:latin typeface="Arial"/>
                  <a:ea typeface="Arial"/>
                  <a:cs typeface="Arial"/>
                  <a:sym typeface="Arial"/>
                </a:rPr>
                <a:t>• Nhiệm vụ của nhận thức là phải tìm ra cái chung và trong hoạt động thực tiễn phải dựa vào cái chung để cải tạo cái riêng</a:t>
              </a:r>
              <a:endParaRPr b="1" i="1" sz="1800">
                <a:solidFill>
                  <a:schemeClr val="accent3"/>
                </a:solidFill>
                <a:latin typeface="Arial"/>
                <a:ea typeface="Arial"/>
                <a:cs typeface="Arial"/>
                <a:sym typeface="Arial"/>
              </a:endParaRPr>
            </a:p>
          </p:txBody>
        </p:sp>
      </p:grpSp>
      <p:grpSp>
        <p:nvGrpSpPr>
          <p:cNvPr id="230" name="Google Shape;230;p33"/>
          <p:cNvGrpSpPr/>
          <p:nvPr/>
        </p:nvGrpSpPr>
        <p:grpSpPr>
          <a:xfrm>
            <a:off x="1981200" y="4479721"/>
            <a:ext cx="5615562" cy="1636560"/>
            <a:chOff x="912" y="3036"/>
            <a:chExt cx="3984" cy="912"/>
          </a:xfrm>
        </p:grpSpPr>
        <p:sp>
          <p:nvSpPr>
            <p:cNvPr id="231" name="Google Shape;231;p33"/>
            <p:cNvSpPr/>
            <p:nvPr/>
          </p:nvSpPr>
          <p:spPr>
            <a:xfrm>
              <a:off x="912" y="3036"/>
              <a:ext cx="3984" cy="912"/>
            </a:xfrm>
            <a:prstGeom prst="roundRect">
              <a:avLst>
                <a:gd fmla="val 10889" name="adj"/>
              </a:avLst>
            </a:prstGeom>
            <a:gradFill>
              <a:gsLst>
                <a:gs pos="0">
                  <a:srgbClr val="DDDDDD"/>
                </a:gs>
                <a:gs pos="50000">
                  <a:srgbClr val="EFEFEF"/>
                </a:gs>
                <a:gs pos="100000">
                  <a:srgbClr val="DDDDDD"/>
                </a:gs>
              </a:gsLst>
              <a:lin ang="2700000" scaled="0"/>
            </a:gradFill>
            <a:ln cap="flat" cmpd="sng" w="38100">
              <a:solidFill>
                <a:srgbClr val="FFFFFF"/>
              </a:solidFill>
              <a:prstDash val="solid"/>
              <a:round/>
              <a:headEnd len="sm" w="sm" type="none"/>
              <a:tailEnd len="sm" w="sm" type="none"/>
            </a:ln>
            <a:effectLst>
              <a:outerShdw rotWithShape="0" algn="ctr" dir="2928844" dist="135003">
                <a:srgbClr val="000000">
                  <a:alpha val="49803"/>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nvGrpSpPr>
            <p:cNvPr id="232" name="Google Shape;232;p33"/>
            <p:cNvGrpSpPr/>
            <p:nvPr/>
          </p:nvGrpSpPr>
          <p:grpSpPr>
            <a:xfrm>
              <a:off x="999" y="3120"/>
              <a:ext cx="768" cy="746"/>
              <a:chOff x="999" y="3120"/>
              <a:chExt cx="768" cy="746"/>
            </a:xfrm>
          </p:grpSpPr>
          <p:sp>
            <p:nvSpPr>
              <p:cNvPr id="233" name="Google Shape;233;p33"/>
              <p:cNvSpPr/>
              <p:nvPr/>
            </p:nvSpPr>
            <p:spPr>
              <a:xfrm>
                <a:off x="999" y="3120"/>
                <a:ext cx="768" cy="746"/>
              </a:xfrm>
              <a:prstGeom prst="roundRect">
                <a:avLst>
                  <a:gd fmla="val 11921" name="adj"/>
                </a:avLst>
              </a:prstGeom>
              <a:gradFill>
                <a:gsLst>
                  <a:gs pos="0">
                    <a:srgbClr val="FFCDA9"/>
                  </a:gs>
                  <a:gs pos="100000">
                    <a:schemeClr val="folHlink"/>
                  </a:gs>
                </a:gsLst>
                <a:lin ang="5400000" scaled="0"/>
              </a:grad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34" name="Google Shape;234;p33"/>
              <p:cNvSpPr/>
              <p:nvPr/>
            </p:nvSpPr>
            <p:spPr>
              <a:xfrm>
                <a:off x="1047" y="3168"/>
                <a:ext cx="383" cy="373"/>
              </a:xfrm>
              <a:custGeom>
                <a:rect b="b" l="l" r="r" t="t"/>
                <a:pathLst>
                  <a:path extrusionOk="0" h="598" w="596">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a:gsLst>
                  <a:gs pos="0">
                    <a:srgbClr val="FFDAC2"/>
                  </a:gs>
                  <a:gs pos="100000">
                    <a:srgbClr val="FFA94A">
                      <a:alpha val="0"/>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35" name="Google Shape;235;p33"/>
              <p:cNvSpPr txBox="1"/>
              <p:nvPr/>
            </p:nvSpPr>
            <p:spPr>
              <a:xfrm>
                <a:off x="1238" y="3324"/>
                <a:ext cx="273" cy="38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FFFFFF"/>
                    </a:solidFill>
                    <a:latin typeface="Arial"/>
                    <a:ea typeface="Arial"/>
                    <a:cs typeface="Arial"/>
                    <a:sym typeface="Arial"/>
                  </a:rPr>
                  <a:t>3</a:t>
                </a:r>
                <a:endParaRPr/>
              </a:p>
            </p:txBody>
          </p:sp>
        </p:grpSp>
        <p:sp>
          <p:nvSpPr>
            <p:cNvPr id="236" name="Google Shape;236;p33"/>
            <p:cNvSpPr txBox="1"/>
            <p:nvPr/>
          </p:nvSpPr>
          <p:spPr>
            <a:xfrm>
              <a:off x="1867" y="3077"/>
              <a:ext cx="2928" cy="8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BF4D00"/>
                  </a:solidFill>
                  <a:latin typeface="Arial"/>
                  <a:ea typeface="Arial"/>
                  <a:cs typeface="Arial"/>
                  <a:sym typeface="Arial"/>
                </a:rPr>
                <a:t>• Trong hoạt động thực tiễn ta cần chủ động tác động vào sự chuyển hoá cái mới thành cái chung để phát triển nó, và ngược lại cái cũ thành cái đơn nhất để xóa bỏ nó </a:t>
              </a:r>
              <a:endParaRPr b="1" i="1" sz="1800">
                <a:solidFill>
                  <a:srgbClr val="BF4D00"/>
                </a:solidFill>
                <a:latin typeface="Arial"/>
                <a:ea typeface="Arial"/>
                <a:cs typeface="Arial"/>
                <a:sym typeface="Arial"/>
              </a:endParaRPr>
            </a:p>
          </p:txBody>
        </p:sp>
      </p:grpSp>
      <p:sp>
        <p:nvSpPr>
          <p:cNvPr id="237" name="Google Shape;237;p33"/>
          <p:cNvSpPr txBox="1"/>
          <p:nvPr>
            <p:ph type="title"/>
          </p:nvPr>
        </p:nvSpPr>
        <p:spPr>
          <a:xfrm>
            <a:off x="228600" y="409892"/>
            <a:ext cx="7224486"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800">
                <a:solidFill>
                  <a:srgbClr val="1B00FE"/>
                </a:solidFill>
              </a:rPr>
              <a:t>c) Ý nghĩa phương pháp luận.</a:t>
            </a:r>
            <a:endParaRPr sz="2800">
              <a:solidFill>
                <a:srgbClr val="1B00FE"/>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plate">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hủ đề của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