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y="5143500" cx="9144000"/>
  <p:notesSz cx="6858000" cy="9144000"/>
  <p:embeddedFontLst>
    <p:embeddedFont>
      <p:font typeface="Lato"/>
      <p:regular r:id="rId26"/>
      <p:bold r:id="rId27"/>
      <p:italic r:id="rId28"/>
      <p:boldItalic r:id="rId29"/>
    </p:embeddedFont>
    <p:embeddedFont>
      <p:font typeface="Raleway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65">
          <p15:clr>
            <a:srgbClr val="A4A3A4"/>
          </p15:clr>
        </p15:guide>
        <p15:guide id="2" pos="2835">
          <p15:clr>
            <a:srgbClr val="A4A3A4"/>
          </p15:clr>
        </p15:guide>
      </p15:sldGuideLst>
    </p:ext>
    <p:ext uri="GoogleSlidesCustomDataVersion2">
      <go:slidesCustomData xmlns:go="http://customooxmlschemas.google.com/" r:id="rId32" roundtripDataSignature="AMtx7miZpTu/L1uTUrqce+mmVIYzDx52W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BA8C3E-C079-4286-9C42-3BC47CFAC76D}">
  <a:tblStyle styleId="{FEBA8C3E-C079-4286-9C42-3BC47CFAC76D}"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65" orient="horz"/>
        <p:guide pos="283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Lato-regular.fntdata"/><Relationship Id="rId25" Type="http://schemas.openxmlformats.org/officeDocument/2006/relationships/slide" Target="slides/slide18.xml"/><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Lato-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alewayBlack-boldItalic.fntdata"/><Relationship Id="rId30" Type="http://schemas.openxmlformats.org/officeDocument/2006/relationships/font" Target="fonts/RalewayBlack-bold.fntdata"/><Relationship Id="rId11" Type="http://schemas.openxmlformats.org/officeDocument/2006/relationships/slide" Target="slides/slide4.xml"/><Relationship Id="rId10" Type="http://schemas.openxmlformats.org/officeDocument/2006/relationships/slide" Target="slides/slide3.xml"/><Relationship Id="rId32" Type="http://customschemas.google.com/relationships/presentationmetadata" Target="meta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394231c98f_0_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g2394231c98f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1f0a9f061d_2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g21f0a9f061d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1d6ab99897_2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21d6ab99897_2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1f0a9f061d_2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1f0a9f061d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d6ab99897_2_1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g21d6ab99897_2_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1f0a9f061d_2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g21f0a9f061d_2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mber title">
  <p:cSld name="1_Number title">
    <p:spTree>
      <p:nvGrpSpPr>
        <p:cNvPr id="10" name="Shape 10"/>
        <p:cNvGrpSpPr/>
        <p:nvPr/>
      </p:nvGrpSpPr>
      <p:grpSpPr>
        <a:xfrm>
          <a:off x="0" y="0"/>
          <a:ext cx="0" cy="0"/>
          <a:chOff x="0" y="0"/>
          <a:chExt cx="0" cy="0"/>
        </a:xfrm>
      </p:grpSpPr>
      <p:sp>
        <p:nvSpPr>
          <p:cNvPr id="11" name="Google Shape;11;p67"/>
          <p:cNvSpPr txBox="1"/>
          <p:nvPr>
            <p:ph idx="1" type="body"/>
          </p:nvPr>
        </p:nvSpPr>
        <p:spPr>
          <a:xfrm>
            <a:off x="2550806" y="2198442"/>
            <a:ext cx="4059970" cy="755770"/>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chemeClr val="accent1"/>
              </a:buClr>
              <a:buSzPts val="7500"/>
              <a:buFont typeface="Arial"/>
              <a:buNone/>
              <a:defRPr b="1" i="0" sz="7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67"/>
          <p:cNvSpPr txBox="1"/>
          <p:nvPr>
            <p:ph idx="2" type="body"/>
          </p:nvPr>
        </p:nvSpPr>
        <p:spPr>
          <a:xfrm>
            <a:off x="2550806" y="2954212"/>
            <a:ext cx="4059969" cy="254979"/>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imple title slide">
  <p:cSld name="2_Simple title slide">
    <p:spTree>
      <p:nvGrpSpPr>
        <p:cNvPr id="54" name="Shape 54"/>
        <p:cNvGrpSpPr/>
        <p:nvPr/>
      </p:nvGrpSpPr>
      <p:grpSpPr>
        <a:xfrm>
          <a:off x="0" y="0"/>
          <a:ext cx="0" cy="0"/>
          <a:chOff x="0" y="0"/>
          <a:chExt cx="0" cy="0"/>
        </a:xfrm>
      </p:grpSpPr>
      <p:sp>
        <p:nvSpPr>
          <p:cNvPr id="55" name="Google Shape;55;p71"/>
          <p:cNvSpPr txBox="1"/>
          <p:nvPr>
            <p:ph idx="1" type="body"/>
          </p:nvPr>
        </p:nvSpPr>
        <p:spPr>
          <a:xfrm>
            <a:off x="512030" y="1024227"/>
            <a:ext cx="2976777" cy="2769989"/>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750"/>
              </a:spcBef>
              <a:spcAft>
                <a:spcPts val="0"/>
              </a:spcAft>
              <a:buClr>
                <a:srgbClr val="D8D8D8"/>
              </a:buClr>
              <a:buSzPts val="20000"/>
              <a:buFont typeface="Arial"/>
              <a:buNone/>
              <a:defRPr b="1" i="0" sz="200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6" name="Google Shape;56;p71"/>
          <p:cNvSpPr txBox="1"/>
          <p:nvPr>
            <p:ph idx="2" type="body"/>
          </p:nvPr>
        </p:nvSpPr>
        <p:spPr>
          <a:xfrm>
            <a:off x="512030" y="2453045"/>
            <a:ext cx="2976777" cy="931988"/>
          </a:xfrm>
          <a:prstGeom prst="rect">
            <a:avLst/>
          </a:prstGeom>
          <a:solidFill>
            <a:schemeClr val="lt1"/>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262626"/>
              </a:buClr>
              <a:buSzPts val="3500"/>
              <a:buFont typeface="Arial"/>
              <a:buNone/>
              <a:defRPr b="1" i="0" sz="35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 title">
  <p:cSld name="Number title">
    <p:spTree>
      <p:nvGrpSpPr>
        <p:cNvPr id="57" name="Shape 57"/>
        <p:cNvGrpSpPr/>
        <p:nvPr/>
      </p:nvGrpSpPr>
      <p:grpSpPr>
        <a:xfrm>
          <a:off x="0" y="0"/>
          <a:ext cx="0" cy="0"/>
          <a:chOff x="0" y="0"/>
          <a:chExt cx="0" cy="0"/>
        </a:xfrm>
      </p:grpSpPr>
      <p:sp>
        <p:nvSpPr>
          <p:cNvPr id="58" name="Google Shape;58;p72"/>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59" name="Google Shape;59;p72"/>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imple title slide 2">
  <p:cSld name="1_Simple title slide 2">
    <p:spTree>
      <p:nvGrpSpPr>
        <p:cNvPr id="60" name="Shape 60"/>
        <p:cNvGrpSpPr/>
        <p:nvPr/>
      </p:nvGrpSpPr>
      <p:grpSpPr>
        <a:xfrm>
          <a:off x="0" y="0"/>
          <a:ext cx="0" cy="0"/>
          <a:chOff x="0" y="0"/>
          <a:chExt cx="0" cy="0"/>
        </a:xfrm>
      </p:grpSpPr>
      <p:sp>
        <p:nvSpPr>
          <p:cNvPr id="61" name="Google Shape;61;p73"/>
          <p:cNvSpPr txBox="1"/>
          <p:nvPr>
            <p:ph idx="1" type="body"/>
          </p:nvPr>
        </p:nvSpPr>
        <p:spPr>
          <a:xfrm>
            <a:off x="512030" y="413610"/>
            <a:ext cx="3736120" cy="484748"/>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2" name="Google Shape;62;p73"/>
          <p:cNvSpPr txBox="1"/>
          <p:nvPr>
            <p:ph idx="2" type="body"/>
          </p:nvPr>
        </p:nvSpPr>
        <p:spPr>
          <a:xfrm>
            <a:off x="503238" y="675589"/>
            <a:ext cx="3744211" cy="537756"/>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3" name="Google Shape;63;p73"/>
          <p:cNvSpPr/>
          <p:nvPr>
            <p:ph idx="3" type="pic"/>
          </p:nvPr>
        </p:nvSpPr>
        <p:spPr>
          <a:xfrm>
            <a:off x="4572000" y="663575"/>
            <a:ext cx="4213225" cy="3887788"/>
          </a:xfrm>
          <a:prstGeom prst="rect">
            <a:avLst/>
          </a:prstGeom>
          <a:noFill/>
          <a:ln>
            <a:noFill/>
          </a:ln>
        </p:spPr>
      </p:sp>
      <p:sp>
        <p:nvSpPr>
          <p:cNvPr id="64" name="Google Shape;64;p73"/>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guide id="5" pos="2676">
          <p15:clr>
            <a:srgbClr val="FBAE40"/>
          </p15:clr>
        </p15:guide>
        <p15:guide id="6" orient="horz" pos="286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slide">
  <p:cSld name="Simple title slide">
    <p:spTree>
      <p:nvGrpSpPr>
        <p:cNvPr id="65" name="Shape 65"/>
        <p:cNvGrpSpPr/>
        <p:nvPr/>
      </p:nvGrpSpPr>
      <p:grpSpPr>
        <a:xfrm>
          <a:off x="0" y="0"/>
          <a:ext cx="0" cy="0"/>
          <a:chOff x="0" y="0"/>
          <a:chExt cx="0" cy="0"/>
        </a:xfrm>
      </p:grpSpPr>
      <p:sp>
        <p:nvSpPr>
          <p:cNvPr id="66" name="Google Shape;66;p74"/>
          <p:cNvSpPr txBox="1"/>
          <p:nvPr>
            <p:ph idx="1" type="body"/>
          </p:nvPr>
        </p:nvSpPr>
        <p:spPr>
          <a:xfrm>
            <a:off x="512030" y="144202"/>
            <a:ext cx="6855923" cy="1038746"/>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67" name="Google Shape;67;p74"/>
          <p:cNvSpPr txBox="1"/>
          <p:nvPr>
            <p:ph idx="2" type="body"/>
          </p:nvPr>
        </p:nvSpPr>
        <p:spPr>
          <a:xfrm>
            <a:off x="512030" y="660424"/>
            <a:ext cx="6855923" cy="711176"/>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3500"/>
              <a:buFont typeface="Arial"/>
              <a:buNone/>
              <a:defRPr b="1" i="0" sz="35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imple title slide">
  <p:cSld name="1_Simple title slide">
    <p:spTree>
      <p:nvGrpSpPr>
        <p:cNvPr id="68" name="Shape 68"/>
        <p:cNvGrpSpPr/>
        <p:nvPr/>
      </p:nvGrpSpPr>
      <p:grpSpPr>
        <a:xfrm>
          <a:off x="0" y="0"/>
          <a:ext cx="0" cy="0"/>
          <a:chOff x="0" y="0"/>
          <a:chExt cx="0" cy="0"/>
        </a:xfrm>
      </p:grpSpPr>
      <p:sp>
        <p:nvSpPr>
          <p:cNvPr id="69" name="Google Shape;69;p75"/>
          <p:cNvSpPr txBox="1"/>
          <p:nvPr>
            <p:ph idx="1" type="body"/>
          </p:nvPr>
        </p:nvSpPr>
        <p:spPr>
          <a:xfrm>
            <a:off x="512030" y="144202"/>
            <a:ext cx="4059970" cy="1038746"/>
          </a:xfrm>
          <a:prstGeom prst="rect">
            <a:avLst/>
          </a:prstGeom>
          <a:noFill/>
          <a:ln>
            <a:noFill/>
          </a:ln>
        </p:spPr>
        <p:txBody>
          <a:bodyPr anchorCtr="0" anchor="t"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0" name="Google Shape;70;p75"/>
          <p:cNvSpPr/>
          <p:nvPr>
            <p:ph idx="2" type="pic"/>
          </p:nvPr>
        </p:nvSpPr>
        <p:spPr>
          <a:xfrm>
            <a:off x="4572000" y="663575"/>
            <a:ext cx="4213225" cy="3887788"/>
          </a:xfrm>
          <a:prstGeom prst="rect">
            <a:avLst/>
          </a:prstGeom>
          <a:noFill/>
          <a:ln>
            <a:noFill/>
          </a:ln>
        </p:spPr>
      </p:sp>
      <p:sp>
        <p:nvSpPr>
          <p:cNvPr id="71" name="Google Shape;71;p75"/>
          <p:cNvSpPr txBox="1"/>
          <p:nvPr>
            <p:ph idx="3" type="body"/>
          </p:nvPr>
        </p:nvSpPr>
        <p:spPr>
          <a:xfrm>
            <a:off x="512030" y="663573"/>
            <a:ext cx="4059969" cy="822327"/>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3F3F3F"/>
              </a:buClr>
              <a:buSzPts val="3500"/>
              <a:buFont typeface="Arial"/>
              <a:buNone/>
              <a:defRPr b="1" i="0" sz="3500" u="none" cap="none" strike="noStrike">
                <a:solidFill>
                  <a:srgbClr val="3F3F3F"/>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Number title">
  <p:cSld name="4_Number title">
    <p:spTree>
      <p:nvGrpSpPr>
        <p:cNvPr id="72" name="Shape 72"/>
        <p:cNvGrpSpPr/>
        <p:nvPr/>
      </p:nvGrpSpPr>
      <p:grpSpPr>
        <a:xfrm>
          <a:off x="0" y="0"/>
          <a:ext cx="0" cy="0"/>
          <a:chOff x="0" y="0"/>
          <a:chExt cx="0" cy="0"/>
        </a:xfrm>
      </p:grpSpPr>
      <p:sp>
        <p:nvSpPr>
          <p:cNvPr id="73" name="Google Shape;73;p79"/>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4" name="Google Shape;74;p79"/>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75" name="Google Shape;75;p79"/>
          <p:cNvSpPr/>
          <p:nvPr>
            <p:ph idx="3" type="pic"/>
          </p:nvPr>
        </p:nvSpPr>
        <p:spPr>
          <a:xfrm>
            <a:off x="503238" y="1440136"/>
            <a:ext cx="2327885" cy="1608993"/>
          </a:xfrm>
          <a:prstGeom prst="rect">
            <a:avLst/>
          </a:prstGeom>
          <a:noFill/>
          <a:ln>
            <a:noFill/>
          </a:ln>
        </p:spPr>
      </p:sp>
      <p:sp>
        <p:nvSpPr>
          <p:cNvPr id="76" name="Google Shape;76;p79"/>
          <p:cNvSpPr/>
          <p:nvPr>
            <p:ph idx="4" type="pic"/>
          </p:nvPr>
        </p:nvSpPr>
        <p:spPr>
          <a:xfrm>
            <a:off x="3408057" y="1440136"/>
            <a:ext cx="2327885" cy="1608993"/>
          </a:xfrm>
          <a:prstGeom prst="rect">
            <a:avLst/>
          </a:prstGeom>
          <a:noFill/>
          <a:ln>
            <a:noFill/>
          </a:ln>
        </p:spPr>
      </p:sp>
      <p:sp>
        <p:nvSpPr>
          <p:cNvPr id="77" name="Google Shape;77;p79"/>
          <p:cNvSpPr/>
          <p:nvPr>
            <p:ph idx="5" type="pic"/>
          </p:nvPr>
        </p:nvSpPr>
        <p:spPr>
          <a:xfrm>
            <a:off x="6457340" y="1440136"/>
            <a:ext cx="2327885" cy="1608993"/>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Number title">
  <p:cSld name="5_Number title">
    <p:spTree>
      <p:nvGrpSpPr>
        <p:cNvPr id="78" name="Shape 78"/>
        <p:cNvGrpSpPr/>
        <p:nvPr/>
      </p:nvGrpSpPr>
      <p:grpSpPr>
        <a:xfrm>
          <a:off x="0" y="0"/>
          <a:ext cx="0" cy="0"/>
          <a:chOff x="0" y="0"/>
          <a:chExt cx="0" cy="0"/>
        </a:xfrm>
      </p:grpSpPr>
      <p:sp>
        <p:nvSpPr>
          <p:cNvPr id="79" name="Google Shape;79;p80"/>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0" name="Google Shape;80;p80"/>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Google Shape;81;p80"/>
          <p:cNvSpPr/>
          <p:nvPr>
            <p:ph idx="3" type="pic"/>
          </p:nvPr>
        </p:nvSpPr>
        <p:spPr>
          <a:xfrm>
            <a:off x="503238" y="1440136"/>
            <a:ext cx="3951104" cy="1608993"/>
          </a:xfrm>
          <a:prstGeom prst="rect">
            <a:avLst/>
          </a:prstGeom>
          <a:noFill/>
          <a:ln>
            <a:noFill/>
          </a:ln>
        </p:spPr>
      </p:sp>
      <p:sp>
        <p:nvSpPr>
          <p:cNvPr id="82" name="Google Shape;82;p80"/>
          <p:cNvSpPr/>
          <p:nvPr>
            <p:ph idx="4" type="pic"/>
          </p:nvPr>
        </p:nvSpPr>
        <p:spPr>
          <a:xfrm>
            <a:off x="4834121" y="1440136"/>
            <a:ext cx="3951104" cy="1608993"/>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Number title">
  <p:cSld name="6_Number title">
    <p:spTree>
      <p:nvGrpSpPr>
        <p:cNvPr id="83" name="Shape 83"/>
        <p:cNvGrpSpPr/>
        <p:nvPr/>
      </p:nvGrpSpPr>
      <p:grpSpPr>
        <a:xfrm>
          <a:off x="0" y="0"/>
          <a:ext cx="0" cy="0"/>
          <a:chOff x="0" y="0"/>
          <a:chExt cx="0" cy="0"/>
        </a:xfrm>
      </p:grpSpPr>
      <p:sp>
        <p:nvSpPr>
          <p:cNvPr id="84" name="Google Shape;84;p81"/>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5" name="Google Shape;85;p81"/>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6" name="Google Shape;86;p81"/>
          <p:cNvSpPr/>
          <p:nvPr>
            <p:ph idx="3" type="pic"/>
          </p:nvPr>
        </p:nvSpPr>
        <p:spPr>
          <a:xfrm>
            <a:off x="503237" y="1440136"/>
            <a:ext cx="8281987" cy="1608993"/>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Number title">
  <p:cSld name="3_Number title">
    <p:spTree>
      <p:nvGrpSpPr>
        <p:cNvPr id="87" name="Shape 87"/>
        <p:cNvGrpSpPr/>
        <p:nvPr/>
      </p:nvGrpSpPr>
      <p:grpSpPr>
        <a:xfrm>
          <a:off x="0" y="0"/>
          <a:ext cx="0" cy="0"/>
          <a:chOff x="0" y="0"/>
          <a:chExt cx="0" cy="0"/>
        </a:xfrm>
      </p:grpSpPr>
      <p:sp>
        <p:nvSpPr>
          <p:cNvPr id="88" name="Google Shape;88;p82"/>
          <p:cNvSpPr txBox="1"/>
          <p:nvPr>
            <p:ph idx="1" type="body"/>
          </p:nvPr>
        </p:nvSpPr>
        <p:spPr>
          <a:xfrm>
            <a:off x="512030" y="527905"/>
            <a:ext cx="4037586"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9" name="Google Shape;89;p82"/>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0" name="Google Shape;90;p82"/>
          <p:cNvSpPr/>
          <p:nvPr>
            <p:ph idx="3" type="pic"/>
          </p:nvPr>
        </p:nvSpPr>
        <p:spPr>
          <a:xfrm>
            <a:off x="512030" y="1273086"/>
            <a:ext cx="8273195" cy="3228576"/>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Number title">
  <p:cSld name="8_Number title">
    <p:spTree>
      <p:nvGrpSpPr>
        <p:cNvPr id="91" name="Shape 91"/>
        <p:cNvGrpSpPr/>
        <p:nvPr/>
      </p:nvGrpSpPr>
      <p:grpSpPr>
        <a:xfrm>
          <a:off x="0" y="0"/>
          <a:ext cx="0" cy="0"/>
          <a:chOff x="0" y="0"/>
          <a:chExt cx="0" cy="0"/>
        </a:xfrm>
      </p:grpSpPr>
      <p:sp>
        <p:nvSpPr>
          <p:cNvPr id="92" name="Google Shape;92;p83"/>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3" name="Google Shape;93;p83"/>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4" name="Google Shape;94;p83"/>
          <p:cNvSpPr/>
          <p:nvPr>
            <p:ph idx="3" type="pic"/>
          </p:nvPr>
        </p:nvSpPr>
        <p:spPr>
          <a:xfrm>
            <a:off x="503238" y="1440136"/>
            <a:ext cx="3992382" cy="3140656"/>
          </a:xfrm>
          <a:prstGeom prst="rect">
            <a:avLst/>
          </a:prstGeom>
          <a:noFill/>
          <a:ln>
            <a:noFill/>
          </a:ln>
        </p:spPr>
      </p:sp>
      <p:sp>
        <p:nvSpPr>
          <p:cNvPr id="95" name="Google Shape;95;p83"/>
          <p:cNvSpPr/>
          <p:nvPr>
            <p:ph idx="4" type="pic"/>
          </p:nvPr>
        </p:nvSpPr>
        <p:spPr>
          <a:xfrm>
            <a:off x="4792843" y="1440136"/>
            <a:ext cx="3992382" cy="3140656"/>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Number title">
  <p:cSld name="3_Number title">
    <p:spTree>
      <p:nvGrpSpPr>
        <p:cNvPr id="13" name="Shape 13"/>
        <p:cNvGrpSpPr/>
        <p:nvPr/>
      </p:nvGrpSpPr>
      <p:grpSpPr>
        <a:xfrm>
          <a:off x="0" y="0"/>
          <a:ext cx="0" cy="0"/>
          <a:chOff x="0" y="0"/>
          <a:chExt cx="0" cy="0"/>
        </a:xfrm>
      </p:grpSpPr>
      <p:sp>
        <p:nvSpPr>
          <p:cNvPr id="14" name="Google Shape;14;p69"/>
          <p:cNvSpPr txBox="1"/>
          <p:nvPr>
            <p:ph idx="1" type="body"/>
          </p:nvPr>
        </p:nvSpPr>
        <p:spPr>
          <a:xfrm>
            <a:off x="2550806" y="545121"/>
            <a:ext cx="4059970" cy="457197"/>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chemeClr val="accent1"/>
              </a:buClr>
              <a:buSzPts val="3500"/>
              <a:buFont typeface="Arial"/>
              <a:buNone/>
              <a:defRPr b="1" i="0" sz="3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5" name="Google Shape;15;p69"/>
          <p:cNvSpPr txBox="1"/>
          <p:nvPr>
            <p:ph idx="2" type="body"/>
          </p:nvPr>
        </p:nvSpPr>
        <p:spPr>
          <a:xfrm>
            <a:off x="2550806" y="1063863"/>
            <a:ext cx="4059969" cy="254979"/>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cxnSp>
        <p:nvCxnSpPr>
          <p:cNvPr id="16" name="Google Shape;16;p69"/>
          <p:cNvCxnSpPr/>
          <p:nvPr/>
        </p:nvCxnSpPr>
        <p:spPr>
          <a:xfrm rot="10800000">
            <a:off x="4580790" y="1600200"/>
            <a:ext cx="0" cy="2778495"/>
          </a:xfrm>
          <a:prstGeom prst="straightConnector1">
            <a:avLst/>
          </a:prstGeom>
          <a:noFill/>
          <a:ln cap="flat" cmpd="sng" w="9525">
            <a:solidFill>
              <a:srgbClr val="AF3D35"/>
            </a:solidFill>
            <a:prstDash val="solid"/>
            <a:miter lim="800000"/>
            <a:headEnd len="med" w="med" type="oval"/>
            <a:tailEnd len="sm" w="sm" type="none"/>
          </a:ln>
        </p:spPr>
      </p:cxnSp>
      <p:sp>
        <p:nvSpPr>
          <p:cNvPr id="17" name="Google Shape;17;p69"/>
          <p:cNvSpPr txBox="1"/>
          <p:nvPr>
            <p:ph idx="3" type="body"/>
          </p:nvPr>
        </p:nvSpPr>
        <p:spPr>
          <a:xfrm>
            <a:off x="2550807" y="1600200"/>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chemeClr val="accent2"/>
              </a:buClr>
              <a:buSzPts val="3000"/>
              <a:buFont typeface="Arial"/>
              <a:buNone/>
              <a:defRPr b="1" i="0" sz="3000" u="none" cap="none" strike="noStrike">
                <a:solidFill>
                  <a:schemeClr val="accent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8" name="Google Shape;18;p69"/>
          <p:cNvSpPr txBox="1"/>
          <p:nvPr>
            <p:ph idx="4" type="body"/>
          </p:nvPr>
        </p:nvSpPr>
        <p:spPr>
          <a:xfrm>
            <a:off x="4695089" y="1600200"/>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chemeClr val="accent2"/>
              </a:buClr>
              <a:buSzPts val="1200"/>
              <a:buFont typeface="Arial"/>
              <a:buNone/>
              <a:defRPr b="1" i="0" sz="1200" u="none" cap="none" strike="noStrike">
                <a:solidFill>
                  <a:schemeClr val="accent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9" name="Google Shape;19;p69"/>
          <p:cNvSpPr txBox="1"/>
          <p:nvPr>
            <p:ph idx="5" type="body"/>
          </p:nvPr>
        </p:nvSpPr>
        <p:spPr>
          <a:xfrm>
            <a:off x="2550807" y="2365129"/>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chemeClr val="accent3"/>
              </a:buClr>
              <a:buSzPts val="3000"/>
              <a:buFont typeface="Arial"/>
              <a:buNone/>
              <a:defRPr b="1" i="0" sz="3000" u="none" cap="none" strike="noStrike">
                <a:solidFill>
                  <a:schemeClr val="accent3"/>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0" name="Google Shape;20;p69"/>
          <p:cNvSpPr txBox="1"/>
          <p:nvPr>
            <p:ph idx="6" type="body"/>
          </p:nvPr>
        </p:nvSpPr>
        <p:spPr>
          <a:xfrm>
            <a:off x="4695089" y="2365129"/>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chemeClr val="accent3"/>
              </a:buClr>
              <a:buSzPts val="1200"/>
              <a:buFont typeface="Arial"/>
              <a:buNone/>
              <a:defRPr b="1" i="0" sz="1200" u="none" cap="none" strike="noStrike">
                <a:solidFill>
                  <a:schemeClr val="accent3"/>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1" name="Google Shape;21;p69"/>
          <p:cNvSpPr txBox="1"/>
          <p:nvPr>
            <p:ph idx="7" type="body"/>
          </p:nvPr>
        </p:nvSpPr>
        <p:spPr>
          <a:xfrm>
            <a:off x="4695089" y="1978270"/>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2" name="Google Shape;22;p69"/>
          <p:cNvSpPr txBox="1"/>
          <p:nvPr>
            <p:ph idx="8" type="body"/>
          </p:nvPr>
        </p:nvSpPr>
        <p:spPr>
          <a:xfrm>
            <a:off x="2542014" y="1978270"/>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3" name="Google Shape;23;p69"/>
          <p:cNvSpPr txBox="1"/>
          <p:nvPr>
            <p:ph idx="9" type="body"/>
          </p:nvPr>
        </p:nvSpPr>
        <p:spPr>
          <a:xfrm>
            <a:off x="4695089" y="2751993"/>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4" name="Google Shape;24;p69"/>
          <p:cNvSpPr txBox="1"/>
          <p:nvPr>
            <p:ph idx="13" type="body"/>
          </p:nvPr>
        </p:nvSpPr>
        <p:spPr>
          <a:xfrm>
            <a:off x="2542014" y="2751993"/>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5" name="Google Shape;25;p69"/>
          <p:cNvSpPr txBox="1"/>
          <p:nvPr>
            <p:ph idx="14" type="body"/>
          </p:nvPr>
        </p:nvSpPr>
        <p:spPr>
          <a:xfrm>
            <a:off x="2550807" y="3147647"/>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chemeClr val="accent5"/>
              </a:buClr>
              <a:buSzPts val="3000"/>
              <a:buFont typeface="Arial"/>
              <a:buNone/>
              <a:defRPr b="1" i="0" sz="3000" u="none" cap="none" strike="noStrike">
                <a:solidFill>
                  <a:schemeClr val="accent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6" name="Google Shape;26;p69"/>
          <p:cNvSpPr txBox="1"/>
          <p:nvPr>
            <p:ph idx="15" type="body"/>
          </p:nvPr>
        </p:nvSpPr>
        <p:spPr>
          <a:xfrm>
            <a:off x="4695089" y="3147647"/>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chemeClr val="accent5"/>
              </a:buClr>
              <a:buSzPts val="1200"/>
              <a:buFont typeface="Arial"/>
              <a:buNone/>
              <a:defRPr b="1" i="0" sz="1200" u="none" cap="none" strike="noStrike">
                <a:solidFill>
                  <a:schemeClr val="accent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7" name="Google Shape;27;p69"/>
          <p:cNvSpPr txBox="1"/>
          <p:nvPr>
            <p:ph idx="16" type="body"/>
          </p:nvPr>
        </p:nvSpPr>
        <p:spPr>
          <a:xfrm>
            <a:off x="4695089" y="3543302"/>
            <a:ext cx="1915686" cy="254979"/>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A5A5A5"/>
              </a:buClr>
              <a:buSzPts val="3000"/>
              <a:buFont typeface="Arial"/>
              <a:buNone/>
              <a:defRPr b="1" i="0" sz="30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28" name="Google Shape;28;p69"/>
          <p:cNvSpPr txBox="1"/>
          <p:nvPr>
            <p:ph idx="17" type="body"/>
          </p:nvPr>
        </p:nvSpPr>
        <p:spPr>
          <a:xfrm>
            <a:off x="2542014" y="3543302"/>
            <a:ext cx="1915686" cy="254979"/>
          </a:xfrm>
          <a:prstGeom prst="rect">
            <a:avLst/>
          </a:prstGeom>
          <a:noFill/>
          <a:ln>
            <a:noFill/>
          </a:ln>
        </p:spPr>
        <p:txBody>
          <a:bodyPr anchorCtr="0" anchor="ctr" bIns="0" lIns="0" spcFirstLastPara="1" rIns="0" wrap="square" tIns="0">
            <a:noAutofit/>
          </a:bodyPr>
          <a:lstStyle>
            <a:lvl1pPr indent="-228600" lvl="0" marL="457200" marR="0" rtl="0" algn="r">
              <a:lnSpc>
                <a:spcPct val="90000"/>
              </a:lnSpc>
              <a:spcBef>
                <a:spcPts val="750"/>
              </a:spcBef>
              <a:spcAft>
                <a:spcPts val="0"/>
              </a:spcAft>
              <a:buClr>
                <a:srgbClr val="A5A5A5"/>
              </a:buClr>
              <a:buSzPts val="1200"/>
              <a:buFont typeface="Arial"/>
              <a:buNone/>
              <a:defRPr b="1" i="0" sz="1200" u="none" cap="none" strike="noStrike">
                <a:solidFill>
                  <a:srgbClr val="A5A5A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Number title">
  <p:cSld name="7_Number title">
    <p:spTree>
      <p:nvGrpSpPr>
        <p:cNvPr id="96" name="Shape 96"/>
        <p:cNvGrpSpPr/>
        <p:nvPr/>
      </p:nvGrpSpPr>
      <p:grpSpPr>
        <a:xfrm>
          <a:off x="0" y="0"/>
          <a:ext cx="0" cy="0"/>
          <a:chOff x="0" y="0"/>
          <a:chExt cx="0" cy="0"/>
        </a:xfrm>
      </p:grpSpPr>
      <p:sp>
        <p:nvSpPr>
          <p:cNvPr id="97" name="Google Shape;97;p84"/>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8" name="Google Shape;98;p84"/>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99" name="Google Shape;99;p84"/>
          <p:cNvSpPr/>
          <p:nvPr>
            <p:ph idx="3" type="pic"/>
          </p:nvPr>
        </p:nvSpPr>
        <p:spPr>
          <a:xfrm>
            <a:off x="503238" y="1440136"/>
            <a:ext cx="2565277" cy="3140656"/>
          </a:xfrm>
          <a:prstGeom prst="rect">
            <a:avLst/>
          </a:prstGeom>
          <a:noFill/>
          <a:ln>
            <a:noFill/>
          </a:ln>
        </p:spPr>
      </p:sp>
      <p:sp>
        <p:nvSpPr>
          <p:cNvPr id="100" name="Google Shape;100;p84"/>
          <p:cNvSpPr/>
          <p:nvPr>
            <p:ph idx="4" type="pic"/>
          </p:nvPr>
        </p:nvSpPr>
        <p:spPr>
          <a:xfrm>
            <a:off x="3359697" y="1440136"/>
            <a:ext cx="2565277" cy="3140656"/>
          </a:xfrm>
          <a:prstGeom prst="rect">
            <a:avLst/>
          </a:prstGeom>
          <a:noFill/>
          <a:ln>
            <a:noFill/>
          </a:ln>
        </p:spPr>
      </p:sp>
      <p:sp>
        <p:nvSpPr>
          <p:cNvPr id="101" name="Google Shape;101;p84"/>
          <p:cNvSpPr/>
          <p:nvPr>
            <p:ph idx="5" type="pic"/>
          </p:nvPr>
        </p:nvSpPr>
        <p:spPr>
          <a:xfrm>
            <a:off x="6219948" y="1440136"/>
            <a:ext cx="2565277" cy="3140656"/>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Number title">
  <p:cSld name="9_Number title">
    <p:spTree>
      <p:nvGrpSpPr>
        <p:cNvPr id="102" name="Shape 102"/>
        <p:cNvGrpSpPr/>
        <p:nvPr/>
      </p:nvGrpSpPr>
      <p:grpSpPr>
        <a:xfrm>
          <a:off x="0" y="0"/>
          <a:ext cx="0" cy="0"/>
          <a:chOff x="0" y="0"/>
          <a:chExt cx="0" cy="0"/>
        </a:xfrm>
      </p:grpSpPr>
      <p:sp>
        <p:nvSpPr>
          <p:cNvPr id="103" name="Google Shape;103;p85"/>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4" name="Google Shape;104;p85"/>
          <p:cNvSpPr txBox="1"/>
          <p:nvPr>
            <p:ph idx="2" type="body"/>
          </p:nvPr>
        </p:nvSpPr>
        <p:spPr>
          <a:xfrm>
            <a:off x="503238" y="842626"/>
            <a:ext cx="4068762"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5" name="Google Shape;105;p85"/>
          <p:cNvSpPr/>
          <p:nvPr>
            <p:ph idx="3" type="pic"/>
          </p:nvPr>
        </p:nvSpPr>
        <p:spPr>
          <a:xfrm>
            <a:off x="1149839" y="1580811"/>
            <a:ext cx="2672862" cy="2597489"/>
          </a:xfrm>
          <a:prstGeom prst="ellipse">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umber title">
  <p:cSld name="2_Number title">
    <p:spTree>
      <p:nvGrpSpPr>
        <p:cNvPr id="106" name="Shape 106"/>
        <p:cNvGrpSpPr/>
        <p:nvPr/>
      </p:nvGrpSpPr>
      <p:grpSpPr>
        <a:xfrm>
          <a:off x="0" y="0"/>
          <a:ext cx="0" cy="0"/>
          <a:chOff x="0" y="0"/>
          <a:chExt cx="0" cy="0"/>
        </a:xfrm>
      </p:grpSpPr>
      <p:sp>
        <p:nvSpPr>
          <p:cNvPr id="107" name="Google Shape;107;p86"/>
          <p:cNvSpPr txBox="1"/>
          <p:nvPr>
            <p:ph idx="1" type="body"/>
          </p:nvPr>
        </p:nvSpPr>
        <p:spPr>
          <a:xfrm>
            <a:off x="512030" y="527905"/>
            <a:ext cx="1272808" cy="597510"/>
          </a:xfrm>
          <a:prstGeom prst="rect">
            <a:avLst/>
          </a:prstGeom>
          <a:noFill/>
          <a:ln>
            <a:noFill/>
          </a:ln>
        </p:spPr>
        <p:txBody>
          <a:bodyPr anchorCtr="0" anchor="ctr" bIns="0" lIns="0" spcFirstLastPara="1" rIns="0" wrap="square" tIns="0">
            <a:noAutofit/>
          </a:bodyPr>
          <a:lstStyle>
            <a:lvl1pPr indent="-228600" lvl="0" marL="457200" marR="0" rtl="0" algn="l">
              <a:lnSpc>
                <a:spcPct val="90000"/>
              </a:lnSpc>
              <a:spcBef>
                <a:spcPts val="750"/>
              </a:spcBef>
              <a:spcAft>
                <a:spcPts val="0"/>
              </a:spcAft>
              <a:buClr>
                <a:srgbClr val="D8D8D8"/>
              </a:buClr>
              <a:buSzPts val="7500"/>
              <a:buFont typeface="Arial"/>
              <a:buNone/>
              <a:defRPr b="1" i="0" sz="7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8" name="Google Shape;108;p86"/>
          <p:cNvSpPr txBox="1"/>
          <p:nvPr>
            <p:ph idx="2" type="body"/>
          </p:nvPr>
        </p:nvSpPr>
        <p:spPr>
          <a:xfrm>
            <a:off x="503237" y="842626"/>
            <a:ext cx="4068763" cy="423464"/>
          </a:xfrm>
          <a:prstGeom prst="rect">
            <a:avLst/>
          </a:prstGeom>
          <a:solidFill>
            <a:schemeClr val="lt1"/>
          </a:solidFill>
          <a:ln>
            <a:noFill/>
          </a:ln>
        </p:spPr>
        <p:txBody>
          <a:bodyPr anchorCtr="0" anchor="t" bIns="0" lIns="0" spcFirstLastPara="1" rIns="0" wrap="square" tIns="7200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09" name="Google Shape;109;p86"/>
          <p:cNvSpPr/>
          <p:nvPr>
            <p:ph idx="3" type="pic"/>
          </p:nvPr>
        </p:nvSpPr>
        <p:spPr>
          <a:xfrm>
            <a:off x="512030" y="1273088"/>
            <a:ext cx="8273195" cy="1936110"/>
          </a:xfrm>
          <a:prstGeom prst="rect">
            <a:avLst/>
          </a:prstGeom>
          <a:noFill/>
          <a:ln>
            <a:noFill/>
          </a:ln>
        </p:spPr>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slide 2">
  <p:cSld name="Simple title slide 2">
    <p:spTree>
      <p:nvGrpSpPr>
        <p:cNvPr id="110" name="Shape 110"/>
        <p:cNvGrpSpPr/>
        <p:nvPr/>
      </p:nvGrpSpPr>
      <p:grpSpPr>
        <a:xfrm>
          <a:off x="0" y="0"/>
          <a:ext cx="0" cy="0"/>
          <a:chOff x="0" y="0"/>
          <a:chExt cx="0" cy="0"/>
        </a:xfrm>
      </p:grpSpPr>
      <p:sp>
        <p:nvSpPr>
          <p:cNvPr id="111" name="Google Shape;111;p87"/>
          <p:cNvSpPr txBox="1"/>
          <p:nvPr>
            <p:ph idx="1" type="body"/>
          </p:nvPr>
        </p:nvSpPr>
        <p:spPr>
          <a:xfrm>
            <a:off x="503238" y="433210"/>
            <a:ext cx="4059970" cy="484748"/>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2" name="Google Shape;112;p87"/>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
        <p:nvSpPr>
          <p:cNvPr id="113" name="Google Shape;113;p87"/>
          <p:cNvSpPr txBox="1"/>
          <p:nvPr>
            <p:ph idx="2" type="body"/>
          </p:nvPr>
        </p:nvSpPr>
        <p:spPr>
          <a:xfrm>
            <a:off x="503238" y="675584"/>
            <a:ext cx="4068762" cy="537756"/>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imple title slide 2">
  <p:cSld name="2_Simple title slide 2">
    <p:spTree>
      <p:nvGrpSpPr>
        <p:cNvPr id="114" name="Shape 114"/>
        <p:cNvGrpSpPr/>
        <p:nvPr/>
      </p:nvGrpSpPr>
      <p:grpSpPr>
        <a:xfrm>
          <a:off x="0" y="0"/>
          <a:ext cx="0" cy="0"/>
          <a:chOff x="0" y="0"/>
          <a:chExt cx="0" cy="0"/>
        </a:xfrm>
      </p:grpSpPr>
      <p:sp>
        <p:nvSpPr>
          <p:cNvPr id="115" name="Google Shape;115;p88"/>
          <p:cNvSpPr txBox="1"/>
          <p:nvPr>
            <p:ph idx="1" type="body"/>
          </p:nvPr>
        </p:nvSpPr>
        <p:spPr>
          <a:xfrm>
            <a:off x="503238" y="433210"/>
            <a:ext cx="4059970" cy="484748"/>
          </a:xfrm>
          <a:prstGeom prst="rect">
            <a:avLst/>
          </a:prstGeom>
          <a:noFill/>
          <a:ln>
            <a:noFill/>
          </a:ln>
        </p:spPr>
        <p:txBody>
          <a:bodyPr anchorCtr="0" anchor="t" bIns="0" lIns="0" spcFirstLastPara="1" rIns="0" wrap="square" tIns="0">
            <a:spAutoFit/>
          </a:bodyPr>
          <a:lstStyle>
            <a:lvl1pPr indent="-228600" lvl="0" marL="457200" marR="0" rtl="0" algn="l">
              <a:lnSpc>
                <a:spcPct val="90000"/>
              </a:lnSpc>
              <a:spcBef>
                <a:spcPts val="750"/>
              </a:spcBef>
              <a:spcAft>
                <a:spcPts val="0"/>
              </a:spcAft>
              <a:buClr>
                <a:srgbClr val="D8D8D8"/>
              </a:buClr>
              <a:buSzPts val="3500"/>
              <a:buFont typeface="Arial"/>
              <a:buNone/>
              <a:defRPr b="1" i="0" sz="3500" u="none" cap="none" strike="noStrike">
                <a:solidFill>
                  <a:srgbClr val="D8D8D8"/>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16" name="Google Shape;116;p88"/>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
        <p:nvSpPr>
          <p:cNvPr id="117" name="Google Shape;117;p88"/>
          <p:cNvSpPr txBox="1"/>
          <p:nvPr>
            <p:ph idx="2" type="body"/>
          </p:nvPr>
        </p:nvSpPr>
        <p:spPr>
          <a:xfrm>
            <a:off x="503238" y="675584"/>
            <a:ext cx="4068762" cy="537756"/>
          </a:xfrm>
          <a:prstGeom prst="rect">
            <a:avLst/>
          </a:prstGeom>
          <a:solidFill>
            <a:schemeClr val="lt1"/>
          </a:solidFill>
          <a:ln>
            <a:noFill/>
          </a:ln>
        </p:spPr>
        <p:txBody>
          <a:bodyPr anchorCtr="0" anchor="t" bIns="0" lIns="0" spcFirstLastPara="1" rIns="0" wrap="square" tIns="0">
            <a:noAutofit/>
          </a:bodyPr>
          <a:lstStyle>
            <a:lvl1pPr indent="-228600" lvl="0" marL="457200" marR="0" rtl="0" algn="l">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mber title">
  <p:cSld name="1_Number title">
    <p:spTree>
      <p:nvGrpSpPr>
        <p:cNvPr id="118" name="Shape 118"/>
        <p:cNvGrpSpPr/>
        <p:nvPr/>
      </p:nvGrpSpPr>
      <p:grpSpPr>
        <a:xfrm>
          <a:off x="0" y="0"/>
          <a:ext cx="0" cy="0"/>
          <a:chOff x="0" y="0"/>
          <a:chExt cx="0" cy="0"/>
        </a:xfrm>
      </p:grpSpPr>
      <p:sp>
        <p:nvSpPr>
          <p:cNvPr id="119" name="Google Shape;119;p89"/>
          <p:cNvSpPr txBox="1"/>
          <p:nvPr>
            <p:ph idx="1" type="body"/>
          </p:nvPr>
        </p:nvSpPr>
        <p:spPr>
          <a:xfrm>
            <a:off x="2550806" y="1776411"/>
            <a:ext cx="4059970" cy="755770"/>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chemeClr val="accent1"/>
              </a:buClr>
              <a:buSzPts val="7500"/>
              <a:buFont typeface="Arial"/>
              <a:buNone/>
              <a:defRPr b="1" i="0" sz="7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0" name="Google Shape;120;p89"/>
          <p:cNvSpPr txBox="1"/>
          <p:nvPr>
            <p:ph idx="2" type="body"/>
          </p:nvPr>
        </p:nvSpPr>
        <p:spPr>
          <a:xfrm>
            <a:off x="2550806" y="2532181"/>
            <a:ext cx="4059969" cy="254979"/>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32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rk 01">
  <p:cSld name="Dark 01">
    <p:bg>
      <p:bgPr>
        <a:solidFill>
          <a:srgbClr val="181D24"/>
        </a:solidFill>
      </p:bgPr>
    </p:bg>
    <p:spTree>
      <p:nvGrpSpPr>
        <p:cNvPr id="121" name="Shape 121"/>
        <p:cNvGrpSpPr/>
        <p:nvPr/>
      </p:nvGrpSpPr>
      <p:grpSpPr>
        <a:xfrm>
          <a:off x="0" y="0"/>
          <a:ext cx="0" cy="0"/>
          <a:chOff x="0" y="0"/>
          <a:chExt cx="0" cy="0"/>
        </a:xfrm>
      </p:grpSpPr>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22" name="Shape 122"/>
        <p:cNvGrpSpPr/>
        <p:nvPr/>
      </p:nvGrpSpPr>
      <p:grpSpPr>
        <a:xfrm>
          <a:off x="0" y="0"/>
          <a:ext cx="0" cy="0"/>
          <a:chOff x="0" y="0"/>
          <a:chExt cx="0" cy="0"/>
        </a:xfrm>
      </p:grpSpPr>
      <p:sp>
        <p:nvSpPr>
          <p:cNvPr id="123" name="Google Shape;123;p91"/>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4" name="Google Shape;124;p91"/>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5" name="Google Shape;125;p91"/>
          <p:cNvSpPr txBox="1"/>
          <p:nvPr>
            <p:ph idx="12" type="sldNum"/>
          </p:nvPr>
        </p:nvSpPr>
        <p:spPr>
          <a:xfrm>
            <a:off x="6727825" y="4767263"/>
            <a:ext cx="2057400" cy="27463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umber title">
  <p:cSld name="2_Number title">
    <p:spTree>
      <p:nvGrpSpPr>
        <p:cNvPr id="29" name="Shape 29"/>
        <p:cNvGrpSpPr/>
        <p:nvPr/>
      </p:nvGrpSpPr>
      <p:grpSpPr>
        <a:xfrm>
          <a:off x="0" y="0"/>
          <a:ext cx="0" cy="0"/>
          <a:chOff x="0" y="0"/>
          <a:chExt cx="0" cy="0"/>
        </a:xfrm>
      </p:grpSpPr>
      <p:sp>
        <p:nvSpPr>
          <p:cNvPr id="30" name="Google Shape;30;p68"/>
          <p:cNvSpPr txBox="1"/>
          <p:nvPr>
            <p:ph idx="1" type="body"/>
          </p:nvPr>
        </p:nvSpPr>
        <p:spPr>
          <a:xfrm>
            <a:off x="2550806" y="1318842"/>
            <a:ext cx="4059970" cy="457197"/>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chemeClr val="accent1"/>
              </a:buClr>
              <a:buSzPts val="3500"/>
              <a:buFont typeface="Arial"/>
              <a:buNone/>
              <a:defRPr b="1" i="0" sz="3500" u="none" cap="none" strike="noStrike">
                <a:solidFill>
                  <a:schemeClr val="accent1"/>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31" name="Google Shape;31;p68"/>
          <p:cNvSpPr txBox="1"/>
          <p:nvPr>
            <p:ph idx="2" type="body"/>
          </p:nvPr>
        </p:nvSpPr>
        <p:spPr>
          <a:xfrm>
            <a:off x="2550806" y="1837584"/>
            <a:ext cx="4059969" cy="254979"/>
          </a:xfrm>
          <a:prstGeom prst="rect">
            <a:avLst/>
          </a:prstGeom>
          <a:noFill/>
          <a:ln>
            <a:noFill/>
          </a:ln>
        </p:spPr>
        <p:txBody>
          <a:bodyPr anchorCtr="0" anchor="ctr" bIns="0" lIns="0" spcFirstLastPara="1" rIns="0" wrap="square" tIns="0">
            <a:noAutofit/>
          </a:bodyPr>
          <a:lstStyle>
            <a:lvl1pPr indent="-228600" lvl="0" marL="457200" marR="0" rtl="0" algn="ctr">
              <a:lnSpc>
                <a:spcPct val="90000"/>
              </a:lnSpc>
              <a:spcBef>
                <a:spcPts val="750"/>
              </a:spcBef>
              <a:spcAft>
                <a:spcPts val="0"/>
              </a:spcAft>
              <a:buClr>
                <a:srgbClr val="262626"/>
              </a:buClr>
              <a:buSzPts val="1200"/>
              <a:buFont typeface="Arial"/>
              <a:buNone/>
              <a:defRPr b="1" i="0" sz="1200" u="none" cap="none" strike="noStrike">
                <a:solidFill>
                  <a:srgbClr val="262626"/>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Simple title slide">
  <p:cSld name="9_Simple title slide">
    <p:bg>
      <p:bgPr>
        <a:solidFill>
          <a:schemeClr val="accent1"/>
        </a:solidFill>
      </p:bgPr>
    </p:bg>
    <p:spTree>
      <p:nvGrpSpPr>
        <p:cNvPr id="32" name="Shape 32"/>
        <p:cNvGrpSpPr/>
        <p:nvPr/>
      </p:nvGrpSpPr>
      <p:grpSpPr>
        <a:xfrm>
          <a:off x="0" y="0"/>
          <a:ext cx="0" cy="0"/>
          <a:chOff x="0" y="0"/>
          <a:chExt cx="0" cy="0"/>
        </a:xfrm>
      </p:grpSpPr>
      <p:sp>
        <p:nvSpPr>
          <p:cNvPr id="33" name="Google Shape;33;p77"/>
          <p:cNvSpPr txBox="1"/>
          <p:nvPr>
            <p:ph idx="1" type="body"/>
          </p:nvPr>
        </p:nvSpPr>
        <p:spPr>
          <a:xfrm>
            <a:off x="512031" y="1120781"/>
            <a:ext cx="3009645" cy="3077766"/>
          </a:xfrm>
          <a:prstGeom prst="rect">
            <a:avLst/>
          </a:prstGeom>
          <a:noFill/>
          <a:ln>
            <a:noFill/>
          </a:ln>
        </p:spPr>
        <p:txBody>
          <a:bodyPr anchorCtr="0" anchor="t" bIns="0" lIns="0" spcFirstLastPara="1" rIns="0" wrap="square" tIns="0">
            <a:spAutoFit/>
          </a:bodyPr>
          <a:lstStyle>
            <a:lvl1pPr indent="-228600" lvl="0" marL="457200" marR="0" rtl="0" algn="l">
              <a:lnSpc>
                <a:spcPct val="80000"/>
              </a:lnSpc>
              <a:spcBef>
                <a:spcPts val="750"/>
              </a:spcBef>
              <a:spcAft>
                <a:spcPts val="0"/>
              </a:spcAft>
              <a:buClr>
                <a:srgbClr val="382A42"/>
              </a:buClr>
              <a:buSzPts val="10000"/>
              <a:buFont typeface="Arial"/>
              <a:buNone/>
              <a:defRPr b="1" i="0" sz="10000" u="none" cap="none" strike="noStrike">
                <a:solidFill>
                  <a:srgbClr val="382A42"/>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34" name="Google Shape;34;p77"/>
          <p:cNvSpPr txBox="1"/>
          <p:nvPr>
            <p:ph idx="2" type="body"/>
          </p:nvPr>
        </p:nvSpPr>
        <p:spPr>
          <a:xfrm>
            <a:off x="512031" y="2156478"/>
            <a:ext cx="4059970" cy="611436"/>
          </a:xfrm>
          <a:prstGeom prst="rect">
            <a:avLst/>
          </a:prstGeom>
          <a:no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imple title slide">
  <p:cSld name="4_Simple title slide">
    <p:bg>
      <p:bgPr>
        <a:solidFill>
          <a:schemeClr val="accent2"/>
        </a:solidFill>
      </p:bgPr>
    </p:bg>
    <p:spTree>
      <p:nvGrpSpPr>
        <p:cNvPr id="35" name="Shape 35"/>
        <p:cNvGrpSpPr/>
        <p:nvPr/>
      </p:nvGrpSpPr>
      <p:grpSpPr>
        <a:xfrm>
          <a:off x="0" y="0"/>
          <a:ext cx="0" cy="0"/>
          <a:chOff x="0" y="0"/>
          <a:chExt cx="0" cy="0"/>
        </a:xfrm>
      </p:grpSpPr>
      <p:sp>
        <p:nvSpPr>
          <p:cNvPr id="36" name="Google Shape;36;p92"/>
          <p:cNvSpPr txBox="1"/>
          <p:nvPr>
            <p:ph idx="1" type="body"/>
          </p:nvPr>
        </p:nvSpPr>
        <p:spPr>
          <a:xfrm>
            <a:off x="512029" y="1534044"/>
            <a:ext cx="8273195" cy="1384995"/>
          </a:xfrm>
          <a:prstGeom prst="rect">
            <a:avLst/>
          </a:prstGeom>
          <a:noFill/>
          <a:ln>
            <a:noFill/>
          </a:ln>
        </p:spPr>
        <p:txBody>
          <a:bodyPr anchorCtr="0" anchor="t" bIns="0" lIns="0" spcFirstLastPara="1" rIns="0" wrap="square" tIns="0">
            <a:spAutoFit/>
          </a:bodyPr>
          <a:lstStyle>
            <a:lvl1pPr indent="-228600" lvl="0" marL="457200" marR="0" rtl="0" algn="ctr">
              <a:lnSpc>
                <a:spcPct val="90000"/>
              </a:lnSpc>
              <a:spcBef>
                <a:spcPts val="750"/>
              </a:spcBef>
              <a:spcAft>
                <a:spcPts val="0"/>
              </a:spcAft>
              <a:buClr>
                <a:srgbClr val="314B67"/>
              </a:buClr>
              <a:buSzPts val="10000"/>
              <a:buFont typeface="Arial"/>
              <a:buNone/>
              <a:defRPr b="1" i="0" sz="10000" u="none" cap="none" strike="noStrike">
                <a:solidFill>
                  <a:srgbClr val="314B67"/>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37" name="Google Shape;37;p92"/>
          <p:cNvSpPr txBox="1"/>
          <p:nvPr>
            <p:ph idx="2" type="body"/>
          </p:nvPr>
        </p:nvSpPr>
        <p:spPr>
          <a:xfrm>
            <a:off x="512030" y="2156478"/>
            <a:ext cx="8273195" cy="1105706"/>
          </a:xfrm>
          <a:prstGeom prst="rect">
            <a:avLst/>
          </a:prstGeom>
          <a:solidFill>
            <a:schemeClr val="accent2"/>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imple title slide">
  <p:cSld name="5_Simple title slide">
    <p:bg>
      <p:bgPr>
        <a:solidFill>
          <a:schemeClr val="accent3"/>
        </a:solidFill>
      </p:bgPr>
    </p:bg>
    <p:spTree>
      <p:nvGrpSpPr>
        <p:cNvPr id="38" name="Shape 38"/>
        <p:cNvGrpSpPr/>
        <p:nvPr/>
      </p:nvGrpSpPr>
      <p:grpSpPr>
        <a:xfrm>
          <a:off x="0" y="0"/>
          <a:ext cx="0" cy="0"/>
          <a:chOff x="0" y="0"/>
          <a:chExt cx="0" cy="0"/>
        </a:xfrm>
      </p:grpSpPr>
      <p:sp>
        <p:nvSpPr>
          <p:cNvPr id="39" name="Google Shape;39;p93"/>
          <p:cNvSpPr txBox="1"/>
          <p:nvPr>
            <p:ph idx="1" type="body"/>
          </p:nvPr>
        </p:nvSpPr>
        <p:spPr>
          <a:xfrm>
            <a:off x="512029" y="1534044"/>
            <a:ext cx="8273195" cy="1384995"/>
          </a:xfrm>
          <a:prstGeom prst="rect">
            <a:avLst/>
          </a:prstGeom>
          <a:noFill/>
          <a:ln>
            <a:noFill/>
          </a:ln>
        </p:spPr>
        <p:txBody>
          <a:bodyPr anchorCtr="0" anchor="t" bIns="0" lIns="0" spcFirstLastPara="1" rIns="0" wrap="square" tIns="0">
            <a:spAutoFit/>
          </a:bodyPr>
          <a:lstStyle>
            <a:lvl1pPr indent="-228600" lvl="0" marL="457200" marR="0" rtl="0" algn="ctr">
              <a:lnSpc>
                <a:spcPct val="90000"/>
              </a:lnSpc>
              <a:spcBef>
                <a:spcPts val="750"/>
              </a:spcBef>
              <a:spcAft>
                <a:spcPts val="0"/>
              </a:spcAft>
              <a:buClr>
                <a:srgbClr val="758A7E"/>
              </a:buClr>
              <a:buSzPts val="10000"/>
              <a:buFont typeface="Arial"/>
              <a:buNone/>
              <a:defRPr b="1" i="0" sz="10000" u="none" cap="none" strike="noStrike">
                <a:solidFill>
                  <a:srgbClr val="758A7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0" name="Google Shape;40;p93"/>
          <p:cNvSpPr txBox="1"/>
          <p:nvPr>
            <p:ph idx="2" type="body"/>
          </p:nvPr>
        </p:nvSpPr>
        <p:spPr>
          <a:xfrm>
            <a:off x="512030" y="2156478"/>
            <a:ext cx="8273195" cy="1105706"/>
          </a:xfrm>
          <a:prstGeom prst="rect">
            <a:avLst/>
          </a:prstGeom>
          <a:solidFill>
            <a:schemeClr val="accent3"/>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Simple title slide">
  <p:cSld name="6_Simple title slide">
    <p:bg>
      <p:bgPr>
        <a:solidFill>
          <a:schemeClr val="accent4"/>
        </a:solidFill>
      </p:bgPr>
    </p:bg>
    <p:spTree>
      <p:nvGrpSpPr>
        <p:cNvPr id="41" name="Shape 41"/>
        <p:cNvGrpSpPr/>
        <p:nvPr/>
      </p:nvGrpSpPr>
      <p:grpSpPr>
        <a:xfrm>
          <a:off x="0" y="0"/>
          <a:ext cx="0" cy="0"/>
          <a:chOff x="0" y="0"/>
          <a:chExt cx="0" cy="0"/>
        </a:xfrm>
      </p:grpSpPr>
      <p:sp>
        <p:nvSpPr>
          <p:cNvPr id="42" name="Google Shape;42;p94"/>
          <p:cNvSpPr txBox="1"/>
          <p:nvPr>
            <p:ph idx="1" type="body"/>
          </p:nvPr>
        </p:nvSpPr>
        <p:spPr>
          <a:xfrm>
            <a:off x="512029" y="1534044"/>
            <a:ext cx="8273195" cy="1384995"/>
          </a:xfrm>
          <a:prstGeom prst="rect">
            <a:avLst/>
          </a:prstGeom>
          <a:noFill/>
          <a:ln>
            <a:noFill/>
          </a:ln>
        </p:spPr>
        <p:txBody>
          <a:bodyPr anchorCtr="0" anchor="t" bIns="0" lIns="0" spcFirstLastPara="1" rIns="0" wrap="square" tIns="0">
            <a:spAutoFit/>
          </a:bodyPr>
          <a:lstStyle>
            <a:lvl1pPr indent="-228600" lvl="0" marL="457200" marR="0" rtl="0" algn="ctr">
              <a:lnSpc>
                <a:spcPct val="90000"/>
              </a:lnSpc>
              <a:spcBef>
                <a:spcPts val="750"/>
              </a:spcBef>
              <a:spcAft>
                <a:spcPts val="0"/>
              </a:spcAft>
              <a:buClr>
                <a:srgbClr val="C4A255"/>
              </a:buClr>
              <a:buSzPts val="10000"/>
              <a:buFont typeface="Arial"/>
              <a:buNone/>
              <a:defRPr b="1" i="0" sz="10000" u="none" cap="none" strike="noStrike">
                <a:solidFill>
                  <a:srgbClr val="C4A25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3" name="Google Shape;43;p94"/>
          <p:cNvSpPr txBox="1"/>
          <p:nvPr>
            <p:ph idx="2" type="body"/>
          </p:nvPr>
        </p:nvSpPr>
        <p:spPr>
          <a:xfrm>
            <a:off x="512030" y="2156478"/>
            <a:ext cx="8273195" cy="1105706"/>
          </a:xfrm>
          <a:prstGeom prst="rect">
            <a:avLst/>
          </a:prstGeom>
          <a:solidFill>
            <a:schemeClr val="accent4"/>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Simple title slide">
  <p:cSld name="7_Simple title slide">
    <p:bg>
      <p:bgPr>
        <a:solidFill>
          <a:schemeClr val="accent5"/>
        </a:solidFill>
      </p:bgPr>
    </p:bg>
    <p:spTree>
      <p:nvGrpSpPr>
        <p:cNvPr id="44" name="Shape 44"/>
        <p:cNvGrpSpPr/>
        <p:nvPr/>
      </p:nvGrpSpPr>
      <p:grpSpPr>
        <a:xfrm>
          <a:off x="0" y="0"/>
          <a:ext cx="0" cy="0"/>
          <a:chOff x="0" y="0"/>
          <a:chExt cx="0" cy="0"/>
        </a:xfrm>
      </p:grpSpPr>
      <p:sp>
        <p:nvSpPr>
          <p:cNvPr id="45" name="Google Shape;45;p95"/>
          <p:cNvSpPr txBox="1"/>
          <p:nvPr>
            <p:ph idx="1" type="body"/>
          </p:nvPr>
        </p:nvSpPr>
        <p:spPr>
          <a:xfrm>
            <a:off x="512029" y="1534044"/>
            <a:ext cx="8273195" cy="1384995"/>
          </a:xfrm>
          <a:prstGeom prst="rect">
            <a:avLst/>
          </a:prstGeom>
          <a:noFill/>
          <a:ln>
            <a:noFill/>
          </a:ln>
        </p:spPr>
        <p:txBody>
          <a:bodyPr anchorCtr="0" anchor="t" bIns="0" lIns="0" spcFirstLastPara="1" rIns="0" wrap="square" tIns="0">
            <a:spAutoFit/>
          </a:bodyPr>
          <a:lstStyle>
            <a:lvl1pPr indent="-228600" lvl="0" marL="457200" marR="0" rtl="0" algn="ctr">
              <a:lnSpc>
                <a:spcPct val="90000"/>
              </a:lnSpc>
              <a:spcBef>
                <a:spcPts val="750"/>
              </a:spcBef>
              <a:spcAft>
                <a:spcPts val="0"/>
              </a:spcAft>
              <a:buClr>
                <a:srgbClr val="AF3D35"/>
              </a:buClr>
              <a:buSzPts val="10000"/>
              <a:buFont typeface="Arial"/>
              <a:buNone/>
              <a:defRPr b="1" i="0" sz="10000" u="none" cap="none" strike="noStrike">
                <a:solidFill>
                  <a:srgbClr val="AF3D35"/>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6" name="Google Shape;46;p95"/>
          <p:cNvSpPr txBox="1"/>
          <p:nvPr>
            <p:ph idx="2" type="body"/>
          </p:nvPr>
        </p:nvSpPr>
        <p:spPr>
          <a:xfrm>
            <a:off x="512030" y="2156478"/>
            <a:ext cx="8273195" cy="1105706"/>
          </a:xfrm>
          <a:prstGeom prst="rect">
            <a:avLst/>
          </a:prstGeom>
          <a:solidFill>
            <a:schemeClr val="accent5"/>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Simple title slide">
  <p:cSld name="8_Simple title slide">
    <p:bg>
      <p:bgPr>
        <a:solidFill>
          <a:schemeClr val="accent6"/>
        </a:solidFill>
      </p:bgPr>
    </p:bg>
    <p:spTree>
      <p:nvGrpSpPr>
        <p:cNvPr id="47" name="Shape 47"/>
        <p:cNvGrpSpPr/>
        <p:nvPr/>
      </p:nvGrpSpPr>
      <p:grpSpPr>
        <a:xfrm>
          <a:off x="0" y="0"/>
          <a:ext cx="0" cy="0"/>
          <a:chOff x="0" y="0"/>
          <a:chExt cx="0" cy="0"/>
        </a:xfrm>
      </p:grpSpPr>
      <p:sp>
        <p:nvSpPr>
          <p:cNvPr id="48" name="Google Shape;48;p96"/>
          <p:cNvSpPr txBox="1"/>
          <p:nvPr>
            <p:ph idx="1" type="body"/>
          </p:nvPr>
        </p:nvSpPr>
        <p:spPr>
          <a:xfrm>
            <a:off x="512029" y="1534044"/>
            <a:ext cx="8273195" cy="1384995"/>
          </a:xfrm>
          <a:prstGeom prst="rect">
            <a:avLst/>
          </a:prstGeom>
          <a:noFill/>
          <a:ln>
            <a:noFill/>
          </a:ln>
        </p:spPr>
        <p:txBody>
          <a:bodyPr anchorCtr="0" anchor="t" bIns="0" lIns="0" spcFirstLastPara="1" rIns="0" wrap="square" tIns="0">
            <a:spAutoFit/>
          </a:bodyPr>
          <a:lstStyle>
            <a:lvl1pPr indent="-228600" lvl="0" marL="457200" marR="0" rtl="0" algn="ctr">
              <a:lnSpc>
                <a:spcPct val="90000"/>
              </a:lnSpc>
              <a:spcBef>
                <a:spcPts val="750"/>
              </a:spcBef>
              <a:spcAft>
                <a:spcPts val="0"/>
              </a:spcAft>
              <a:buClr>
                <a:srgbClr val="532837"/>
              </a:buClr>
              <a:buSzPts val="10000"/>
              <a:buFont typeface="Arial"/>
              <a:buNone/>
              <a:defRPr b="1" i="0" sz="10000" u="none" cap="none" strike="noStrike">
                <a:solidFill>
                  <a:srgbClr val="532837"/>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
        <p:nvSpPr>
          <p:cNvPr id="49" name="Google Shape;49;p96"/>
          <p:cNvSpPr txBox="1"/>
          <p:nvPr>
            <p:ph idx="2" type="body"/>
          </p:nvPr>
        </p:nvSpPr>
        <p:spPr>
          <a:xfrm>
            <a:off x="512030" y="2156478"/>
            <a:ext cx="8273195" cy="1105706"/>
          </a:xfrm>
          <a:prstGeom prst="rect">
            <a:avLst/>
          </a:prstGeom>
          <a:solidFill>
            <a:schemeClr val="accent6"/>
          </a:solidFill>
          <a:ln>
            <a:noFill/>
          </a:ln>
        </p:spPr>
        <p:txBody>
          <a:bodyPr anchorCtr="0" anchor="t" bIns="0" lIns="0" spcFirstLastPara="1" rIns="0" wrap="square" tIns="72000">
            <a:noAutofit/>
          </a:bodyPr>
          <a:lstStyle>
            <a:lvl1pPr indent="-228600" lvl="0" marL="457200" marR="0" rtl="0" algn="ctr">
              <a:lnSpc>
                <a:spcPct val="90000"/>
              </a:lnSpc>
              <a:spcBef>
                <a:spcPts val="750"/>
              </a:spcBef>
              <a:spcAft>
                <a:spcPts val="0"/>
              </a:spcAft>
              <a:buClr>
                <a:srgbClr val="FEFEFE"/>
              </a:buClr>
              <a:buSzPts val="3500"/>
              <a:buFont typeface="Arial"/>
              <a:buNone/>
              <a:defRPr b="1" i="0" sz="3500" u="none" cap="none" strike="noStrike">
                <a:solidFill>
                  <a:srgbClr val="FEFEFE"/>
                </a:solidFill>
                <a:latin typeface="Raleway Black"/>
                <a:ea typeface="Raleway Black"/>
                <a:cs typeface="Raleway Black"/>
                <a:sym typeface="Raleway Black"/>
              </a:defRPr>
            </a:lvl1pPr>
            <a:lvl2pPr indent="-342900" lvl="1" marL="914400" marR="0" rtl="0" algn="l">
              <a:lnSpc>
                <a:spcPct val="90000"/>
              </a:lnSpc>
              <a:spcBef>
                <a:spcPts val="375"/>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lt1"/>
              </a:buClr>
              <a:buSzPts val="1500"/>
              <a:buFont typeface="Arial"/>
              <a:buChar char="•"/>
              <a:defRPr b="0" i="0" sz="1500" u="none" cap="none" strike="noStrike">
                <a:solidFill>
                  <a:schemeClr val="lt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lt1"/>
              </a:buClr>
              <a:buSzPts val="1350"/>
              <a:buFont typeface="Arial"/>
              <a:buChar char="•"/>
              <a:defRPr b="0" i="0" sz="1350" u="none" cap="none" strike="noStrike">
                <a:solidFill>
                  <a:schemeClr val="lt1"/>
                </a:solidFill>
                <a:latin typeface="Calibri"/>
                <a:ea typeface="Calibri"/>
                <a:cs typeface="Calibri"/>
                <a:sym typeface="Calibri"/>
              </a:defRPr>
            </a:lvl9pPr>
          </a:lstStyle>
          <a:p/>
        </p:txBody>
      </p:sp>
    </p:spTree>
  </p:cSld>
  <p:clrMapOvr>
    <a:masterClrMapping/>
  </p:clrMapOvr>
  <p:extLst>
    <p:ext uri="{DCECCB84-F9BA-43D5-87BE-67443E8EF086}">
      <p15:sldGuideLst>
        <p15:guide id="1" pos="2880">
          <p15:clr>
            <a:srgbClr val="FBAE40"/>
          </p15:clr>
        </p15:guide>
        <p15:guide id="2" pos="317">
          <p15:clr>
            <a:srgbClr val="FBAE40"/>
          </p15:clr>
        </p15:guide>
        <p15:guide id="3" pos="5534">
          <p15:clr>
            <a:srgbClr val="FBAE40"/>
          </p15:clr>
        </p15:guide>
        <p15:guide id="4" orient="horz" pos="41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19" Type="http://schemas.openxmlformats.org/officeDocument/2006/relationships/theme" Target="../theme/theme2.xml"/><Relationship Id="rId6" Type="http://schemas.openxmlformats.org/officeDocument/2006/relationships/slideLayout" Target="../slideLayouts/slideLayout15.xml"/><Relationship Id="rId18" Type="http://schemas.openxmlformats.org/officeDocument/2006/relationships/slideLayout" Target="../slideLayouts/slideLayout27.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70"/>
          <p:cNvSpPr txBox="1"/>
          <p:nvPr/>
        </p:nvSpPr>
        <p:spPr>
          <a:xfrm>
            <a:off x="7007469" y="413610"/>
            <a:ext cx="1777756" cy="168055"/>
          </a:xfrm>
          <a:prstGeom prst="rect">
            <a:avLst/>
          </a:prstGeom>
          <a:noFill/>
          <a:ln>
            <a:noFill/>
          </a:ln>
        </p:spPr>
        <p:txBody>
          <a:bodyPr anchorCtr="0" anchor="t" bIns="0" lIns="0" spcFirstLastPara="1" rIns="0" wrap="square" tIns="0">
            <a:noAutofit/>
          </a:bodyPr>
          <a:lstStyle/>
          <a:p>
            <a:pPr indent="0" lvl="0" marL="0" marR="0" rtl="0" algn="r">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www.zacomic.com</a:t>
            </a:r>
            <a:endParaRPr b="0" i="0" sz="1200" u="none" cap="none" strike="noStrike">
              <a:solidFill>
                <a:srgbClr val="D8D8D8"/>
              </a:solidFill>
              <a:latin typeface="Calibri"/>
              <a:ea typeface="Calibri"/>
              <a:cs typeface="Calibri"/>
              <a:sym typeface="Calibri"/>
            </a:endParaRPr>
          </a:p>
        </p:txBody>
      </p:sp>
      <p:sp>
        <p:nvSpPr>
          <p:cNvPr id="52" name="Google Shape;52;p70"/>
          <p:cNvSpPr txBox="1"/>
          <p:nvPr/>
        </p:nvSpPr>
        <p:spPr>
          <a:xfrm>
            <a:off x="512030" y="4677879"/>
            <a:ext cx="4059970" cy="219436"/>
          </a:xfrm>
          <a:prstGeom prst="rect">
            <a:avLst/>
          </a:prstGeom>
          <a:noFill/>
          <a:ln>
            <a:noFill/>
          </a:ln>
        </p:spPr>
        <p:txBody>
          <a:bodyPr anchorCtr="0" anchor="t" bIns="0" lIns="0" spcFirstLastPara="1" rIns="0" wrap="square" tIns="0">
            <a:noAutofit/>
          </a:bodyPr>
          <a:lstStyle/>
          <a:p>
            <a:pPr indent="0" lvl="0" marL="0" marR="0" rtl="0" algn="l">
              <a:lnSpc>
                <a:spcPct val="116666"/>
              </a:lnSpc>
              <a:spcBef>
                <a:spcPts val="0"/>
              </a:spcBef>
              <a:spcAft>
                <a:spcPts val="0"/>
              </a:spcAft>
              <a:buClr>
                <a:srgbClr val="D8D8D8"/>
              </a:buClr>
              <a:buSzPts val="1200"/>
              <a:buFont typeface="Arial"/>
              <a:buNone/>
            </a:pPr>
            <a:r>
              <a:rPr b="1" i="0" lang="en-US" sz="1200" u="none" cap="none" strike="noStrike">
                <a:solidFill>
                  <a:srgbClr val="D8D8D8"/>
                </a:solidFill>
                <a:latin typeface="Calibri"/>
                <a:ea typeface="Calibri"/>
                <a:cs typeface="Calibri"/>
                <a:sym typeface="Calibri"/>
              </a:rPr>
              <a:t>“The best company is our company”</a:t>
            </a:r>
            <a:endParaRPr b="0" i="0" sz="1200" u="none" cap="none" strike="noStrike">
              <a:solidFill>
                <a:srgbClr val="D8D8D8"/>
              </a:solidFill>
              <a:latin typeface="Calibri"/>
              <a:ea typeface="Calibri"/>
              <a:cs typeface="Calibri"/>
              <a:sym typeface="Calibri"/>
            </a:endParaRPr>
          </a:p>
        </p:txBody>
      </p:sp>
      <p:sp>
        <p:nvSpPr>
          <p:cNvPr id="53" name="Google Shape;53;p70"/>
          <p:cNvSpPr txBox="1"/>
          <p:nvPr>
            <p:ph idx="12" type="sldNum"/>
          </p:nvPr>
        </p:nvSpPr>
        <p:spPr>
          <a:xfrm>
            <a:off x="6727825" y="4767263"/>
            <a:ext cx="2057400" cy="27463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0.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
          <p:cNvSpPr txBox="1"/>
          <p:nvPr>
            <p:ph idx="1" type="body"/>
          </p:nvPr>
        </p:nvSpPr>
        <p:spPr>
          <a:xfrm>
            <a:off x="2404532" y="1012278"/>
            <a:ext cx="4334936" cy="2010116"/>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chemeClr val="accent1"/>
              </a:buClr>
              <a:buSzPts val="6000"/>
              <a:buNone/>
            </a:pPr>
            <a:r>
              <a:rPr lang="en-US" sz="4000"/>
              <a:t>BÁO CÁO ĐỒ ÁN</a:t>
            </a:r>
            <a:endParaRPr sz="4000"/>
          </a:p>
        </p:txBody>
      </p:sp>
      <p:sp>
        <p:nvSpPr>
          <p:cNvPr id="131" name="Google Shape;131;p1"/>
          <p:cNvSpPr txBox="1"/>
          <p:nvPr>
            <p:ph idx="2" type="body"/>
          </p:nvPr>
        </p:nvSpPr>
        <p:spPr>
          <a:xfrm>
            <a:off x="2431114" y="2457372"/>
            <a:ext cx="4059969" cy="668805"/>
          </a:xfrm>
          <a:prstGeom prst="rect">
            <a:avLst/>
          </a:prstGeom>
          <a:solidFill>
            <a:schemeClr val="lt1"/>
          </a:solidFill>
          <a:ln>
            <a:noFill/>
          </a:ln>
        </p:spPr>
        <p:txBody>
          <a:bodyPr anchorCtr="0" anchor="t" bIns="0" lIns="0" spcFirstLastPara="1" rIns="0" wrap="square" tIns="108000">
            <a:noAutofit/>
          </a:bodyPr>
          <a:lstStyle/>
          <a:p>
            <a:pPr indent="0" lvl="0" marL="0" rtl="0" algn="ctr">
              <a:lnSpc>
                <a:spcPct val="90000"/>
              </a:lnSpc>
              <a:spcBef>
                <a:spcPts val="0"/>
              </a:spcBef>
              <a:spcAft>
                <a:spcPts val="0"/>
              </a:spcAft>
              <a:buClr>
                <a:srgbClr val="262626"/>
              </a:buClr>
              <a:buSzPts val="1600"/>
              <a:buNone/>
            </a:pPr>
            <a:r>
              <a:rPr lang="en-US" sz="1600"/>
              <a:t>TÌM HIỂU VỀ ĐỊNH TUYẾN BGP</a:t>
            </a:r>
            <a:endParaRPr/>
          </a:p>
          <a:p>
            <a:pPr indent="0" lvl="0" marL="0" rtl="0" algn="r">
              <a:lnSpc>
                <a:spcPct val="90000"/>
              </a:lnSpc>
              <a:spcBef>
                <a:spcPts val="750"/>
              </a:spcBef>
              <a:spcAft>
                <a:spcPts val="0"/>
              </a:spcAft>
              <a:buClr>
                <a:srgbClr val="262626"/>
              </a:buClr>
              <a:buSzPts val="1600"/>
              <a:buNone/>
            </a:pPr>
            <a:r>
              <a:rPr lang="en-US" sz="1600"/>
              <a:t>GV: Vũ Minh Quan</a:t>
            </a:r>
            <a:endParaRPr/>
          </a:p>
          <a:p>
            <a:pPr indent="0" lvl="0" marL="0" rtl="0" algn="ctr">
              <a:lnSpc>
                <a:spcPct val="90000"/>
              </a:lnSpc>
              <a:spcBef>
                <a:spcPts val="750"/>
              </a:spcBef>
              <a:spcAft>
                <a:spcPts val="0"/>
              </a:spcAft>
              <a:buClr>
                <a:srgbClr val="262626"/>
              </a:buClr>
              <a:buSzPts val="1200"/>
              <a:buNone/>
            </a:pPr>
            <a:r>
              <a:t/>
            </a:r>
            <a:endParaRPr/>
          </a:p>
        </p:txBody>
      </p:sp>
      <p:cxnSp>
        <p:nvCxnSpPr>
          <p:cNvPr id="132" name="Google Shape;132;p1"/>
          <p:cNvCxnSpPr/>
          <p:nvPr/>
        </p:nvCxnSpPr>
        <p:spPr>
          <a:xfrm>
            <a:off x="2823369" y="2351725"/>
            <a:ext cx="3497262" cy="0"/>
          </a:xfrm>
          <a:prstGeom prst="straightConnector1">
            <a:avLst/>
          </a:prstGeom>
          <a:noFill/>
          <a:ln cap="flat" cmpd="sng" w="9525">
            <a:solidFill>
              <a:srgbClr val="AF3D35"/>
            </a:solidFill>
            <a:prstDash val="solid"/>
            <a:miter lim="800000"/>
            <a:headEnd len="sm" w="sm" type="none"/>
            <a:tailEnd len="sm" w="sm" type="none"/>
          </a:ln>
        </p:spPr>
      </p:cxnSp>
      <p:sp>
        <p:nvSpPr>
          <p:cNvPr id="133" name="Google Shape;133;p1"/>
          <p:cNvSpPr txBox="1"/>
          <p:nvPr/>
        </p:nvSpPr>
        <p:spPr>
          <a:xfrm>
            <a:off x="4801337" y="3411551"/>
            <a:ext cx="3218400" cy="880500"/>
          </a:xfrm>
          <a:prstGeom prst="rect">
            <a:avLst/>
          </a:prstGeom>
          <a:noFill/>
          <a:ln>
            <a:noFill/>
          </a:ln>
        </p:spPr>
        <p:txBody>
          <a:bodyPr anchorCtr="0" anchor="t" bIns="45700" lIns="91425" spcFirstLastPara="1" rIns="91425" wrap="square" tIns="45700">
            <a:spAutoFit/>
          </a:bodyPr>
          <a:lstStyle/>
          <a:p>
            <a:pPr indent="0" lvl="0" marL="0" marR="0" rtl="0" algn="r">
              <a:lnSpc>
                <a:spcPct val="130000"/>
              </a:lnSpc>
              <a:spcBef>
                <a:spcPts val="600"/>
              </a:spcBef>
              <a:spcAft>
                <a:spcPts val="0"/>
              </a:spcAft>
              <a:buClr>
                <a:srgbClr val="000000"/>
              </a:buClr>
              <a:buSzPts val="1200"/>
              <a:buFont typeface="Arial"/>
              <a:buNone/>
            </a:pPr>
            <a:r>
              <a:rPr b="0" i="0" lang="en-US" sz="1200" u="none" cap="none" strike="noStrike">
                <a:solidFill>
                  <a:srgbClr val="3F3F3F"/>
                </a:solidFill>
                <a:latin typeface="Calibri"/>
                <a:ea typeface="Calibri"/>
                <a:cs typeface="Calibri"/>
                <a:sym typeface="Calibri"/>
              </a:rPr>
              <a:t>2012366 – Nguyễn Quang Minh</a:t>
            </a:r>
            <a:endParaRPr b="0" i="0" sz="1200" u="none" cap="none" strike="noStrike">
              <a:solidFill>
                <a:srgbClr val="3F3F3F"/>
              </a:solidFill>
              <a:latin typeface="Calibri"/>
              <a:ea typeface="Calibri"/>
              <a:cs typeface="Calibri"/>
              <a:sym typeface="Calibri"/>
            </a:endParaRPr>
          </a:p>
          <a:p>
            <a:pPr indent="0" lvl="0" marL="0" marR="0" rtl="0" algn="r">
              <a:lnSpc>
                <a:spcPct val="130000"/>
              </a:lnSpc>
              <a:spcBef>
                <a:spcPts val="600"/>
              </a:spcBef>
              <a:spcAft>
                <a:spcPts val="0"/>
              </a:spcAft>
              <a:buClr>
                <a:srgbClr val="000000"/>
              </a:buClr>
              <a:buSzPts val="1200"/>
              <a:buFont typeface="Arial"/>
              <a:buNone/>
            </a:pPr>
            <a:r>
              <a:rPr b="0" i="0" lang="en-US" sz="1200" u="none" cap="none" strike="noStrike">
                <a:solidFill>
                  <a:srgbClr val="3F3F3F"/>
                </a:solidFill>
                <a:latin typeface="Calibri"/>
                <a:ea typeface="Calibri"/>
                <a:cs typeface="Calibri"/>
                <a:sym typeface="Calibri"/>
              </a:rPr>
              <a:t>2011438 – Hoàng Ngọc Minh Thắng</a:t>
            </a:r>
            <a:endParaRPr b="0" i="0" sz="1200" u="none" cap="none" strike="noStrike">
              <a:solidFill>
                <a:srgbClr val="3F3F3F"/>
              </a:solidFill>
              <a:latin typeface="Calibri"/>
              <a:ea typeface="Calibri"/>
              <a:cs typeface="Calibri"/>
              <a:sym typeface="Calibri"/>
            </a:endParaRPr>
          </a:p>
          <a:p>
            <a:pPr indent="0" lvl="0" marL="0" marR="0" rtl="0" algn="r">
              <a:lnSpc>
                <a:spcPct val="130000"/>
              </a:lnSpc>
              <a:spcBef>
                <a:spcPts val="600"/>
              </a:spcBef>
              <a:spcAft>
                <a:spcPts val="0"/>
              </a:spcAft>
              <a:buClr>
                <a:srgbClr val="000000"/>
              </a:buClr>
              <a:buSzPts val="1000"/>
              <a:buFont typeface="Arial"/>
              <a:buNone/>
            </a:pPr>
            <a:r>
              <a:t/>
            </a:r>
            <a:endParaRPr b="0" i="0" sz="1000" u="none" cap="none" strike="noStrike">
              <a:solidFill>
                <a:srgbClr val="3F3F3F"/>
              </a:solidFill>
              <a:latin typeface="Calibri"/>
              <a:ea typeface="Calibri"/>
              <a:cs typeface="Calibri"/>
              <a:sym typeface="Calibri"/>
            </a:endParaRPr>
          </a:p>
        </p:txBody>
      </p:sp>
      <p:sp>
        <p:nvSpPr>
          <p:cNvPr id="134" name="Google Shape;134;p1"/>
          <p:cNvSpPr/>
          <p:nvPr/>
        </p:nvSpPr>
        <p:spPr>
          <a:xfrm>
            <a:off x="4962428" y="3515334"/>
            <a:ext cx="3057309" cy="605089"/>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dk1"/>
              </a:solidFill>
              <a:latin typeface="Arial"/>
              <a:ea typeface="Arial"/>
              <a:cs typeface="Arial"/>
              <a:sym typeface="Arial"/>
            </a:endParaRPr>
          </a:p>
        </p:txBody>
      </p:sp>
      <p:pic>
        <p:nvPicPr>
          <p:cNvPr descr="Khoa Công nghệ Thông tin - Trường Đại học Đà Lạt | Đà Lạt" id="135" name="Google Shape;135;p1"/>
          <p:cNvPicPr preferRelativeResize="0"/>
          <p:nvPr/>
        </p:nvPicPr>
        <p:blipFill rotWithShape="1">
          <a:blip r:embed="rId3">
            <a:alphaModFix/>
          </a:blip>
          <a:srcRect b="0" l="0" r="0" t="0"/>
          <a:stretch/>
        </p:blipFill>
        <p:spPr>
          <a:xfrm>
            <a:off x="8544159" y="89942"/>
            <a:ext cx="539646" cy="539646"/>
          </a:xfrm>
          <a:prstGeom prst="rect">
            <a:avLst/>
          </a:prstGeom>
          <a:noFill/>
          <a:ln>
            <a:noFill/>
          </a:ln>
        </p:spPr>
      </p:pic>
      <p:sp>
        <p:nvSpPr>
          <p:cNvPr id="136" name="Google Shape;136;p1"/>
          <p:cNvSpPr txBox="1"/>
          <p:nvPr/>
        </p:nvSpPr>
        <p:spPr>
          <a:xfrm>
            <a:off x="5656830" y="144129"/>
            <a:ext cx="2887329" cy="52322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TRƯỜNG ĐẠI HỌC ĐÀ LẠT</a:t>
            </a:r>
            <a:br>
              <a:rPr b="0" i="0" lang="en-US" sz="1400" u="none" cap="none" strike="noStrike">
                <a:solidFill>
                  <a:srgbClr val="000000"/>
                </a:solidFill>
                <a:latin typeface="Arial"/>
                <a:ea typeface="Arial"/>
                <a:cs typeface="Arial"/>
                <a:sym typeface="Arial"/>
              </a:rPr>
            </a:br>
            <a:r>
              <a:rPr b="0" i="0" lang="en-US" sz="1400" u="none" cap="none" strike="noStrike">
                <a:solidFill>
                  <a:srgbClr val="000000"/>
                </a:solidFill>
                <a:latin typeface="Arial"/>
                <a:ea typeface="Arial"/>
                <a:cs typeface="Arial"/>
                <a:sym typeface="Arial"/>
              </a:rPr>
              <a:t>KHOA CÔNG NGHỆ THÔNG 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394231c98f_0_64"/>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02</a:t>
            </a:r>
            <a:endParaRPr/>
          </a:p>
        </p:txBody>
      </p:sp>
      <p:sp>
        <p:nvSpPr>
          <p:cNvPr id="238" name="Google Shape;238;g2394231c98f_0_64"/>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ĐẶC ĐIỂM</a:t>
            </a:r>
            <a:endParaRPr/>
          </a:p>
        </p:txBody>
      </p:sp>
      <p:cxnSp>
        <p:nvCxnSpPr>
          <p:cNvPr id="239" name="Google Shape;239;g2394231c98f_0_64"/>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sp>
        <p:nvSpPr>
          <p:cNvPr id="240" name="Google Shape;240;g2394231c98f_0_64"/>
          <p:cNvSpPr txBox="1"/>
          <p:nvPr/>
        </p:nvSpPr>
        <p:spPr>
          <a:xfrm>
            <a:off x="512025" y="1318062"/>
            <a:ext cx="7688400" cy="7767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900"/>
              <a:buFont typeface="Arial"/>
              <a:buNone/>
            </a:pPr>
            <a:r>
              <a:rPr b="0" i="0" lang="en-US" sz="1600" u="none" cap="none" strike="noStrike">
                <a:solidFill>
                  <a:schemeClr val="dk1"/>
                </a:solidFill>
                <a:latin typeface="Calibri"/>
                <a:ea typeface="Calibri"/>
                <a:cs typeface="Calibri"/>
                <a:sym typeface="Calibri"/>
              </a:rPr>
              <a:t>Một số thuộc tính của BGP</a:t>
            </a:r>
            <a:endParaRPr b="0" i="0" sz="1600" u="none" cap="none" strike="noStrike">
              <a:solidFill>
                <a:schemeClr val="dk1"/>
              </a:solidFill>
              <a:latin typeface="Calibri"/>
              <a:ea typeface="Calibri"/>
              <a:cs typeface="Calibri"/>
              <a:sym typeface="Calibri"/>
            </a:endParaRPr>
          </a:p>
        </p:txBody>
      </p:sp>
      <p:pic>
        <p:nvPicPr>
          <p:cNvPr id="241" name="Google Shape;241;g2394231c98f_0_64"/>
          <p:cNvPicPr preferRelativeResize="0"/>
          <p:nvPr/>
        </p:nvPicPr>
        <p:blipFill rotWithShape="1">
          <a:blip r:embed="rId3">
            <a:alphaModFix/>
          </a:blip>
          <a:srcRect b="0" l="0" r="0" t="0"/>
          <a:stretch/>
        </p:blipFill>
        <p:spPr>
          <a:xfrm>
            <a:off x="5941726" y="79244"/>
            <a:ext cx="2943225" cy="628650"/>
          </a:xfrm>
          <a:prstGeom prst="rect">
            <a:avLst/>
          </a:prstGeom>
          <a:noFill/>
          <a:ln>
            <a:noFill/>
          </a:ln>
        </p:spPr>
      </p:pic>
      <p:graphicFrame>
        <p:nvGraphicFramePr>
          <p:cNvPr id="242" name="Google Shape;242;g2394231c98f_0_64"/>
          <p:cNvGraphicFramePr/>
          <p:nvPr/>
        </p:nvGraphicFramePr>
        <p:xfrm>
          <a:off x="952500" y="1891350"/>
          <a:ext cx="3000000" cy="3000000"/>
        </p:xfrm>
        <a:graphic>
          <a:graphicData uri="http://schemas.openxmlformats.org/drawingml/2006/table">
            <a:tbl>
              <a:tblPr>
                <a:noFill/>
                <a:tableStyleId>{FEBA8C3E-C079-4286-9C42-3BC47CFAC76D}</a:tableStyleId>
              </a:tblPr>
              <a:tblGrid>
                <a:gridCol w="1335900"/>
                <a:gridCol w="5903100"/>
              </a:tblGrid>
              <a:tr h="381000">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t/>
                      </a:r>
                      <a:endParaRPr sz="1300" u="none" cap="none" strike="noStrike">
                        <a:latin typeface="Calibri"/>
                        <a:ea typeface="Calibri"/>
                        <a:cs typeface="Calibri"/>
                        <a:sym typeface="Calibri"/>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AS Path</a:t>
                      </a:r>
                      <a:endParaRPr b="1"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được sử dụng để ngăn chặn các vòng lặp định tuyến và để tối ưu hóa đường đi.</a:t>
                      </a:r>
                      <a:endParaRPr sz="1300" u="none" cap="none" strike="noStrike">
                        <a:latin typeface="Calibri"/>
                        <a:ea typeface="Calibri"/>
                        <a:cs typeface="Calibri"/>
                        <a:sym typeface="Calibri"/>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Next Hop</a:t>
                      </a:r>
                      <a:endParaRPr b="1"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được sử dụng để chỉ định đường đi tiếp theo và để xác định độ ưu tiên của đường đi</a:t>
                      </a:r>
                      <a:endParaRPr sz="1300" u="none" cap="none" strike="noStrike">
                        <a:latin typeface="Calibri"/>
                        <a:ea typeface="Calibri"/>
                        <a:cs typeface="Calibri"/>
                        <a:sym typeface="Calibri"/>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Local Preference</a:t>
                      </a:r>
                      <a:endParaRPr b="1"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được sử dụng để lựa chọn đường đi trong cùng một mạng con.</a:t>
                      </a:r>
                      <a:endParaRPr sz="1300" u="none" cap="none" strike="noStrike">
                        <a:latin typeface="Calibri"/>
                        <a:ea typeface="Calibri"/>
                        <a:cs typeface="Calibri"/>
                        <a:sym typeface="Calibri"/>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MED</a:t>
                      </a:r>
                      <a:endParaRPr b="1"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được gửi từ ISP đến các khách hàng của họ, và các khách hàng sử dụng MED để lựa chọn đường đi tốt nhất.</a:t>
                      </a:r>
                      <a:endParaRPr sz="1300" u="none" cap="none" strike="noStrike">
                        <a:latin typeface="Calibri"/>
                        <a:ea typeface="Calibri"/>
                        <a:cs typeface="Calibri"/>
                        <a:sym typeface="Calibri"/>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300"/>
                        <a:buFont typeface="Arial"/>
                        <a:buNone/>
                      </a:pPr>
                      <a:r>
                        <a:rPr b="1" lang="en-US" sz="1300" u="none" cap="none" strike="noStrike">
                          <a:latin typeface="Calibri"/>
                          <a:ea typeface="Calibri"/>
                          <a:cs typeface="Calibri"/>
                          <a:sym typeface="Calibri"/>
                        </a:rPr>
                        <a:t>Communities</a:t>
                      </a:r>
                      <a:endParaRPr b="1" sz="1300" u="none" cap="none" strike="noStrike">
                        <a:latin typeface="Calibri"/>
                        <a:ea typeface="Calibri"/>
                        <a:cs typeface="Calibri"/>
                        <a:sym typeface="Calibri"/>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cho phép các ISP áp dụng các chính sách khác nhau cho các khách hàng khác nhau, dựa trên các yêu cầu riêng của từng khách hang.</a:t>
                      </a:r>
                      <a:endParaRPr sz="1300" u="none" cap="none" strike="noStrike">
                        <a:latin typeface="Calibri"/>
                        <a:ea typeface="Calibri"/>
                        <a:cs typeface="Calibri"/>
                        <a:sym typeface="Calibri"/>
                      </a:endParaRPr>
                    </a:p>
                  </a:txBody>
                  <a:tcPr marT="91425" marB="91425" marR="91425" marL="91425"/>
                </a:tc>
              </a:tr>
            </a:tbl>
          </a:graphicData>
        </a:graphic>
      </p:graphicFrame>
      <p:pic>
        <p:nvPicPr>
          <p:cNvPr id="243" name="Google Shape;243;g2394231c98f_0_64"/>
          <p:cNvPicPr preferRelativeResize="0"/>
          <p:nvPr/>
        </p:nvPicPr>
        <p:blipFill rotWithShape="1">
          <a:blip r:embed="rId4">
            <a:alphaModFix/>
          </a:blip>
          <a:srcRect b="0" l="0" r="0" t="0"/>
          <a:stretch/>
        </p:blipFill>
        <p:spPr>
          <a:xfrm>
            <a:off x="337250" y="4590500"/>
            <a:ext cx="2638425" cy="381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1f0a9f061d_2_0"/>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02</a:t>
            </a:r>
            <a:endParaRPr/>
          </a:p>
        </p:txBody>
      </p:sp>
      <p:sp>
        <p:nvSpPr>
          <p:cNvPr id="249" name="Google Shape;249;g21f0a9f061d_2_0"/>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ĐẶC ĐIỂM</a:t>
            </a:r>
            <a:endParaRPr/>
          </a:p>
        </p:txBody>
      </p:sp>
      <p:cxnSp>
        <p:nvCxnSpPr>
          <p:cNvPr id="250" name="Google Shape;250;g21f0a9f061d_2_0"/>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sp>
        <p:nvSpPr>
          <p:cNvPr id="251" name="Google Shape;251;g21f0a9f061d_2_0"/>
          <p:cNvSpPr txBox="1"/>
          <p:nvPr/>
        </p:nvSpPr>
        <p:spPr>
          <a:xfrm>
            <a:off x="512029" y="1938276"/>
            <a:ext cx="3736200" cy="77670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chemeClr val="dk1"/>
              </a:buClr>
              <a:buSzPts val="900"/>
              <a:buFont typeface="Arial"/>
              <a:buNone/>
            </a:pPr>
            <a:r>
              <a:t/>
            </a:r>
            <a:endParaRPr b="0" i="0" sz="900" u="none" cap="none" strike="noStrike">
              <a:solidFill>
                <a:srgbClr val="7F7F7F"/>
              </a:solidFill>
              <a:latin typeface="Lato"/>
              <a:ea typeface="Lato"/>
              <a:cs typeface="Lato"/>
              <a:sym typeface="Lato"/>
            </a:endParaRPr>
          </a:p>
        </p:txBody>
      </p:sp>
      <p:pic>
        <p:nvPicPr>
          <p:cNvPr descr="Diagram&#10;&#10;Description automatically generated" id="252" name="Google Shape;252;g21f0a9f061d_2_0"/>
          <p:cNvPicPr preferRelativeResize="0"/>
          <p:nvPr/>
        </p:nvPicPr>
        <p:blipFill rotWithShape="1">
          <a:blip r:embed="rId3">
            <a:alphaModFix/>
          </a:blip>
          <a:srcRect b="0" l="0" r="0" t="0"/>
          <a:stretch/>
        </p:blipFill>
        <p:spPr>
          <a:xfrm>
            <a:off x="0" y="1220595"/>
            <a:ext cx="4572001" cy="3797456"/>
          </a:xfrm>
          <a:prstGeom prst="rect">
            <a:avLst/>
          </a:prstGeom>
          <a:noFill/>
          <a:ln>
            <a:noFill/>
          </a:ln>
        </p:spPr>
      </p:pic>
      <p:sp>
        <p:nvSpPr>
          <p:cNvPr id="253" name="Google Shape;253;g21f0a9f061d_2_0"/>
          <p:cNvSpPr txBox="1"/>
          <p:nvPr/>
        </p:nvSpPr>
        <p:spPr>
          <a:xfrm>
            <a:off x="4572000" y="1267183"/>
            <a:ext cx="4572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Times New Roman"/>
                <a:ea typeface="Times New Roman"/>
                <a:cs typeface="Times New Roman"/>
                <a:sym typeface="Times New Roman"/>
              </a:rPr>
              <a:t>BGP có 4 thông điệp kết nối:</a:t>
            </a:r>
            <a:endParaRPr b="0" i="0" sz="1400" u="none" cap="none" strike="noStrike">
              <a:solidFill>
                <a:srgbClr val="000000"/>
              </a:solidFill>
              <a:latin typeface="Arial"/>
              <a:ea typeface="Arial"/>
              <a:cs typeface="Arial"/>
              <a:sym typeface="Arial"/>
            </a:endParaRPr>
          </a:p>
        </p:txBody>
      </p:sp>
      <p:sp>
        <p:nvSpPr>
          <p:cNvPr id="254" name="Google Shape;254;g21f0a9f061d_2_0"/>
          <p:cNvSpPr txBox="1"/>
          <p:nvPr/>
        </p:nvSpPr>
        <p:spPr>
          <a:xfrm>
            <a:off x="4572000" y="1956094"/>
            <a:ext cx="4572000" cy="1600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Open (mở phiên kết nối)</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chemeClr val="dk1"/>
              </a:buClr>
              <a:buSzPts val="1400"/>
              <a:buFont typeface="Noto Sans Symbols"/>
              <a:buChar char="⮚"/>
            </a:pPr>
            <a:r>
              <a:rPr b="0" i="0" lang="en-US" sz="1400" u="none" cap="none" strike="noStrike">
                <a:solidFill>
                  <a:schemeClr val="dk1"/>
                </a:solidFill>
                <a:latin typeface="Calibri"/>
                <a:ea typeface="Calibri"/>
                <a:cs typeface="Calibri"/>
                <a:sym typeface="Calibri"/>
              </a:rPr>
              <a:t>Update (thông báo hoặc rút lại một đường đi)</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202122"/>
              </a:buClr>
              <a:buSzPts val="1400"/>
              <a:buFont typeface="Noto Sans Symbols"/>
              <a:buChar char="⮚"/>
            </a:pPr>
            <a:r>
              <a:rPr b="0" i="0" lang="en-US" sz="1400" u="none" cap="none" strike="noStrike">
                <a:solidFill>
                  <a:srgbClr val="202122"/>
                </a:solidFill>
                <a:latin typeface="Arial"/>
                <a:ea typeface="Arial"/>
                <a:cs typeface="Arial"/>
                <a:sym typeface="Arial"/>
              </a:rPr>
              <a:t>Notification (thông báo lỗi)</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202122"/>
              </a:buClr>
              <a:buSzPts val="1400"/>
              <a:buFont typeface="Noto Sans Symbols"/>
              <a:buChar char="⮚"/>
            </a:pPr>
            <a:r>
              <a:rPr b="0" i="0" lang="en-US" sz="1400" u="none" cap="none" strike="noStrike">
                <a:solidFill>
                  <a:srgbClr val="202122"/>
                </a:solidFill>
                <a:latin typeface="Arial"/>
                <a:ea typeface="Arial"/>
                <a:cs typeface="Arial"/>
                <a:sym typeface="Arial"/>
              </a:rPr>
              <a:t>Keep-alive (duy trì phiên kết nối)</a:t>
            </a:r>
            <a:endParaRPr b="0" i="0" sz="1400" u="none" cap="none" strike="noStrike">
              <a:solidFill>
                <a:schemeClr val="dk1"/>
              </a:solidFill>
              <a:latin typeface="Calibri"/>
              <a:ea typeface="Calibri"/>
              <a:cs typeface="Calibri"/>
              <a:sym typeface="Calibri"/>
            </a:endParaRPr>
          </a:p>
        </p:txBody>
      </p:sp>
      <p:pic>
        <p:nvPicPr>
          <p:cNvPr id="255" name="Google Shape;255;g21f0a9f061d_2_0"/>
          <p:cNvPicPr preferRelativeResize="0"/>
          <p:nvPr/>
        </p:nvPicPr>
        <p:blipFill rotWithShape="1">
          <a:blip r:embed="rId4">
            <a:alphaModFix/>
          </a:blip>
          <a:srcRect b="0" l="0" r="0" t="0"/>
          <a:stretch/>
        </p:blipFill>
        <p:spPr>
          <a:xfrm>
            <a:off x="5941726" y="79244"/>
            <a:ext cx="2943225" cy="628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0"/>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03</a:t>
            </a:r>
            <a:endParaRPr/>
          </a:p>
        </p:txBody>
      </p:sp>
      <p:sp>
        <p:nvSpPr>
          <p:cNvPr id="261" name="Google Shape;261;p10"/>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CÁCH THỨC HOẠT ĐỘNG</a:t>
            </a:r>
            <a:endParaRPr/>
          </a:p>
        </p:txBody>
      </p:sp>
      <p:cxnSp>
        <p:nvCxnSpPr>
          <p:cNvPr id="262" name="Google Shape;262;p10"/>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pic>
        <p:nvPicPr>
          <p:cNvPr id="263" name="Google Shape;263;p10"/>
          <p:cNvPicPr preferRelativeResize="0"/>
          <p:nvPr/>
        </p:nvPicPr>
        <p:blipFill rotWithShape="1">
          <a:blip r:embed="rId3">
            <a:alphaModFix/>
          </a:blip>
          <a:srcRect b="0" l="0" r="0" t="0"/>
          <a:stretch/>
        </p:blipFill>
        <p:spPr>
          <a:xfrm>
            <a:off x="5941726" y="79244"/>
            <a:ext cx="2943225" cy="628650"/>
          </a:xfrm>
          <a:prstGeom prst="rect">
            <a:avLst/>
          </a:prstGeom>
          <a:noFill/>
          <a:ln>
            <a:noFill/>
          </a:ln>
        </p:spPr>
      </p:pic>
      <p:sp>
        <p:nvSpPr>
          <p:cNvPr id="264" name="Google Shape;264;p10"/>
          <p:cNvSpPr txBox="1"/>
          <p:nvPr/>
        </p:nvSpPr>
        <p:spPr>
          <a:xfrm>
            <a:off x="503238" y="1286407"/>
            <a:ext cx="8282100" cy="430857"/>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 BGP sử dụng một số thuật toán để xác định đường đi tốt nhất cho các gói tin, bao gồm:</a:t>
            </a:r>
            <a:endParaRPr b="0" i="0" sz="1600" u="none" cap="none" strike="noStrike">
              <a:solidFill>
                <a:srgbClr val="000000"/>
              </a:solidFill>
              <a:latin typeface="Calibri"/>
              <a:ea typeface="Calibri"/>
              <a:cs typeface="Calibri"/>
              <a:sym typeface="Calibri"/>
            </a:endParaRPr>
          </a:p>
        </p:txBody>
      </p:sp>
      <p:pic>
        <p:nvPicPr>
          <p:cNvPr id="265" name="Google Shape;265;p10"/>
          <p:cNvPicPr preferRelativeResize="0"/>
          <p:nvPr/>
        </p:nvPicPr>
        <p:blipFill rotWithShape="1">
          <a:blip r:embed="rId4">
            <a:alphaModFix/>
          </a:blip>
          <a:srcRect b="0" l="0" r="0" t="0"/>
          <a:stretch/>
        </p:blipFill>
        <p:spPr>
          <a:xfrm>
            <a:off x="503250" y="4574175"/>
            <a:ext cx="2316150" cy="409575"/>
          </a:xfrm>
          <a:prstGeom prst="rect">
            <a:avLst/>
          </a:prstGeom>
          <a:noFill/>
          <a:ln>
            <a:noFill/>
          </a:ln>
        </p:spPr>
      </p:pic>
      <p:sp>
        <p:nvSpPr>
          <p:cNvPr id="266" name="Google Shape;266;p10"/>
          <p:cNvSpPr txBox="1"/>
          <p:nvPr/>
        </p:nvSpPr>
        <p:spPr>
          <a:xfrm>
            <a:off x="494451" y="3651485"/>
            <a:ext cx="8282100" cy="776700"/>
          </a:xfrm>
          <a:prstGeom prst="rect">
            <a:avLst/>
          </a:prstGeom>
          <a:noFill/>
          <a:ln>
            <a:noFill/>
          </a:ln>
        </p:spPr>
        <p:txBody>
          <a:bodyPr anchorCtr="0" anchor="t" bIns="0" lIns="0" spcFirstLastPara="1" rIns="0" wrap="square" tIns="0">
            <a:noAutofit/>
          </a:bodyPr>
          <a:lstStyle/>
          <a:p>
            <a:pPr indent="-323850" lvl="0" marL="457200" marR="0" rtl="0" algn="l">
              <a:lnSpc>
                <a:spcPct val="155555"/>
              </a:lnSpc>
              <a:spcBef>
                <a:spcPts val="0"/>
              </a:spcBef>
              <a:spcAft>
                <a:spcPts val="0"/>
              </a:spcAft>
              <a:buClr>
                <a:schemeClr val="dk1"/>
              </a:buClr>
              <a:buSzPts val="1500"/>
              <a:buFont typeface="Calibri"/>
              <a:buChar char="●"/>
            </a:pPr>
            <a:r>
              <a:rPr b="0" i="0" lang="en-US" sz="1300" u="sng" cap="none" strike="noStrike">
                <a:solidFill>
                  <a:schemeClr val="dk1"/>
                </a:solidFill>
                <a:latin typeface="Calibri"/>
                <a:ea typeface="Calibri"/>
                <a:cs typeface="Calibri"/>
                <a:sym typeface="Calibri"/>
              </a:rPr>
              <a:t>Transit AS</a:t>
            </a:r>
            <a:r>
              <a:rPr b="0" i="0" lang="en-US" sz="1300" u="none" cap="none" strike="noStrike">
                <a:solidFill>
                  <a:schemeClr val="dk1"/>
                </a:solidFill>
                <a:latin typeface="Calibri"/>
                <a:ea typeface="Calibri"/>
                <a:cs typeface="Calibri"/>
                <a:sym typeface="Calibri"/>
              </a:rPr>
              <a:t> là những AS có nhiệm vụ chuyển tiếp lưu lượng truy cập giữa các AS khác nhau.</a:t>
            </a:r>
            <a:endParaRPr b="0" i="0" sz="1300" u="none" cap="none" strike="noStrike">
              <a:solidFill>
                <a:schemeClr val="dk1"/>
              </a:solidFill>
              <a:latin typeface="Calibri"/>
              <a:ea typeface="Calibri"/>
              <a:cs typeface="Calibri"/>
              <a:sym typeface="Calibri"/>
            </a:endParaRPr>
          </a:p>
          <a:p>
            <a:pPr indent="-323850" lvl="0" marL="457200" marR="0" rtl="0" algn="l">
              <a:lnSpc>
                <a:spcPct val="155555"/>
              </a:lnSpc>
              <a:spcBef>
                <a:spcPts val="0"/>
              </a:spcBef>
              <a:spcAft>
                <a:spcPts val="0"/>
              </a:spcAft>
              <a:buClr>
                <a:schemeClr val="dk1"/>
              </a:buClr>
              <a:buSzPts val="1500"/>
              <a:buFont typeface="Calibri"/>
              <a:buChar char="●"/>
            </a:pPr>
            <a:r>
              <a:rPr b="0" i="0" lang="en-US" sz="1300" u="none" cap="none" strike="noStrike">
                <a:solidFill>
                  <a:schemeClr val="dk1"/>
                </a:solidFill>
                <a:latin typeface="Calibri"/>
                <a:ea typeface="Calibri"/>
                <a:cs typeface="Calibri"/>
                <a:sym typeface="Calibri"/>
              </a:rPr>
              <a:t>Trong khi đó, </a:t>
            </a:r>
            <a:r>
              <a:rPr b="0" i="0" lang="en-US" sz="1300" u="sng" cap="none" strike="noStrike">
                <a:solidFill>
                  <a:schemeClr val="dk1"/>
                </a:solidFill>
                <a:latin typeface="Calibri"/>
                <a:ea typeface="Calibri"/>
                <a:cs typeface="Calibri"/>
                <a:sym typeface="Calibri"/>
              </a:rPr>
              <a:t>Stub AS</a:t>
            </a:r>
            <a:r>
              <a:rPr b="0" i="0" lang="en-US" sz="1300" u="none" cap="none" strike="noStrike">
                <a:solidFill>
                  <a:schemeClr val="dk1"/>
                </a:solidFill>
                <a:latin typeface="Calibri"/>
                <a:ea typeface="Calibri"/>
                <a:cs typeface="Calibri"/>
                <a:sym typeface="Calibri"/>
              </a:rPr>
              <a:t> chỉ có nhiệm vụ chuyển tiếp lưu lượng truy cập đến mạng nội bộ của chính nó.</a:t>
            </a:r>
            <a:endParaRPr b="0" i="0" sz="1300" u="none" cap="none" strike="noStrike">
              <a:solidFill>
                <a:schemeClr val="dk1"/>
              </a:solidFill>
              <a:latin typeface="Calibri"/>
              <a:ea typeface="Calibri"/>
              <a:cs typeface="Calibri"/>
              <a:sym typeface="Calibri"/>
            </a:endParaRPr>
          </a:p>
        </p:txBody>
      </p:sp>
      <p:sp>
        <p:nvSpPr>
          <p:cNvPr id="267" name="Google Shape;267;p10"/>
          <p:cNvSpPr txBox="1"/>
          <p:nvPr/>
        </p:nvSpPr>
        <p:spPr>
          <a:xfrm>
            <a:off x="503238" y="3251285"/>
            <a:ext cx="493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Các Autonomous (AS) thường được chia thành hai loại:</a:t>
            </a:r>
            <a:endParaRPr b="0" i="0" sz="1400" u="none" cap="none" strike="noStrike">
              <a:solidFill>
                <a:srgbClr val="000000"/>
              </a:solidFill>
              <a:latin typeface="Arial"/>
              <a:ea typeface="Arial"/>
              <a:cs typeface="Arial"/>
              <a:sym typeface="Arial"/>
            </a:endParaRPr>
          </a:p>
        </p:txBody>
      </p:sp>
      <p:graphicFrame>
        <p:nvGraphicFramePr>
          <p:cNvPr id="268" name="Google Shape;268;p10"/>
          <p:cNvGraphicFramePr/>
          <p:nvPr/>
        </p:nvGraphicFramePr>
        <p:xfrm>
          <a:off x="1986198" y="1812213"/>
          <a:ext cx="3000000" cy="3000000"/>
        </p:xfrm>
        <a:graphic>
          <a:graphicData uri="http://schemas.openxmlformats.org/drawingml/2006/table">
            <a:tbl>
              <a:tblPr bandRow="1" firstRow="1">
                <a:noFill/>
                <a:tableStyleId>{FEBA8C3E-C079-4286-9C42-3BC47CFAC76D}</a:tableStyleId>
              </a:tblPr>
              <a:tblGrid>
                <a:gridCol w="2676850"/>
                <a:gridCol w="2862025"/>
              </a:tblGrid>
              <a:tr h="535075">
                <a:tc>
                  <a:txBody>
                    <a:bodyPr/>
                    <a:lstStyle/>
                    <a:p>
                      <a:pPr indent="0" lvl="0" marL="0" marR="0" rtl="0" algn="l">
                        <a:lnSpc>
                          <a:spcPct val="100000"/>
                        </a:lnSpc>
                        <a:spcBef>
                          <a:spcPts val="0"/>
                        </a:spcBef>
                        <a:spcAft>
                          <a:spcPts val="0"/>
                        </a:spcAft>
                        <a:buNone/>
                      </a:pPr>
                      <a:r>
                        <a:rPr lang="en-US" sz="1300" u="none" cap="none" strike="noStrike">
                          <a:latin typeface="Calibri"/>
                          <a:ea typeface="Calibri"/>
                          <a:cs typeface="Calibri"/>
                          <a:sym typeface="Calibri"/>
                        </a:rPr>
                        <a:t>First-hop routing protocol</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300"/>
                        <a:buFont typeface="Arial"/>
                        <a:buNone/>
                      </a:pPr>
                      <a:r>
                        <a:rPr lang="en-US" sz="1300" u="none" cap="none" strike="noStrike">
                          <a:latin typeface="Calibri"/>
                          <a:ea typeface="Calibri"/>
                          <a:cs typeface="Calibri"/>
                          <a:sym typeface="Calibri"/>
                        </a:rPr>
                        <a:t>Xác định đường đi đầu tiên của gói tin.</a:t>
                      </a:r>
                      <a:endParaRPr/>
                    </a:p>
                    <a:p>
                      <a:pPr indent="0" lvl="0" marL="0" marR="0" rtl="0" algn="l">
                        <a:lnSpc>
                          <a:spcPct val="100000"/>
                        </a:lnSpc>
                        <a:spcBef>
                          <a:spcPts val="0"/>
                        </a:spcBef>
                        <a:spcAft>
                          <a:spcPts val="0"/>
                        </a:spcAft>
                        <a:buNone/>
                      </a:pPr>
                      <a:r>
                        <a:t/>
                      </a:r>
                      <a:endParaRPr sz="1300" u="none" cap="none" strike="noStrike"/>
                    </a:p>
                  </a:txBody>
                  <a:tcPr marT="45725" marB="45725" marR="91450" marL="91450"/>
                </a:tc>
              </a:tr>
              <a:tr h="379000">
                <a:tc>
                  <a:txBody>
                    <a:bodyPr/>
                    <a:lstStyle/>
                    <a:p>
                      <a:pPr indent="0" lvl="0" marL="0" marR="0" rtl="0" algn="l">
                        <a:lnSpc>
                          <a:spcPct val="100000"/>
                        </a:lnSpc>
                        <a:spcBef>
                          <a:spcPts val="0"/>
                        </a:spcBef>
                        <a:spcAft>
                          <a:spcPts val="0"/>
                        </a:spcAft>
                        <a:buNone/>
                      </a:pPr>
                      <a:r>
                        <a:rPr lang="en-US" sz="1300" u="none" cap="none" strike="noStrike">
                          <a:latin typeface="Calibri"/>
                          <a:ea typeface="Calibri"/>
                          <a:cs typeface="Calibri"/>
                          <a:sym typeface="Calibri"/>
                        </a:rPr>
                        <a:t>Internal routing algorithm</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300" u="none" cap="none" strike="noStrike">
                          <a:latin typeface="Calibri"/>
                          <a:ea typeface="Calibri"/>
                          <a:cs typeface="Calibri"/>
                          <a:sym typeface="Calibri"/>
                        </a:rPr>
                        <a:t>xác định đường đi nội bộ trong mạng. </a:t>
                      </a:r>
                      <a:endParaRPr sz="1300" u="none" cap="none" strike="noStrike"/>
                    </a:p>
                  </a:txBody>
                  <a:tcPr marT="45725" marB="45725" marR="91450" marL="91450"/>
                </a:tc>
              </a:tr>
              <a:tr h="379000">
                <a:tc>
                  <a:txBody>
                    <a:bodyPr/>
                    <a:lstStyle/>
                    <a:p>
                      <a:pPr indent="0" lvl="0" marL="0" marR="0" rtl="0" algn="l">
                        <a:lnSpc>
                          <a:spcPct val="100000"/>
                        </a:lnSpc>
                        <a:spcBef>
                          <a:spcPts val="0"/>
                        </a:spcBef>
                        <a:spcAft>
                          <a:spcPts val="0"/>
                        </a:spcAft>
                        <a:buNone/>
                      </a:pPr>
                      <a:r>
                        <a:rPr lang="en-US" sz="1300" u="none" cap="none" strike="noStrike">
                          <a:latin typeface="Calibri"/>
                          <a:ea typeface="Calibri"/>
                          <a:cs typeface="Calibri"/>
                          <a:sym typeface="Calibri"/>
                        </a:rPr>
                        <a:t>Next-hop routing algorithm</a:t>
                      </a:r>
                      <a:endParaRPr sz="1300" u="none" cap="none" strike="noStrike"/>
                    </a:p>
                  </a:txBody>
                  <a:tcPr marT="45725" marB="45725" marR="91450" marL="91450"/>
                </a:tc>
                <a:tc>
                  <a:txBody>
                    <a:bodyPr/>
                    <a:lstStyle/>
                    <a:p>
                      <a:pPr indent="0" lvl="0" marL="0" marR="0" rtl="0" algn="l">
                        <a:lnSpc>
                          <a:spcPct val="100000"/>
                        </a:lnSpc>
                        <a:spcBef>
                          <a:spcPts val="0"/>
                        </a:spcBef>
                        <a:spcAft>
                          <a:spcPts val="0"/>
                        </a:spcAft>
                        <a:buNone/>
                      </a:pPr>
                      <a:r>
                        <a:rPr lang="en-US" sz="1300" u="none" cap="none" strike="noStrike">
                          <a:latin typeface="Calibri"/>
                          <a:ea typeface="Calibri"/>
                          <a:cs typeface="Calibri"/>
                          <a:sym typeface="Calibri"/>
                        </a:rPr>
                        <a:t>xác định đường đi tiếp theo của gói tin.</a:t>
                      </a:r>
                      <a:endParaRPr sz="1300" u="none" cap="none" strike="noStrike"/>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1d6ab99897_2_114"/>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03</a:t>
            </a:r>
            <a:endParaRPr/>
          </a:p>
        </p:txBody>
      </p:sp>
      <p:sp>
        <p:nvSpPr>
          <p:cNvPr id="274" name="Google Shape;274;g21d6ab99897_2_114"/>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CÁCH THỨC HOẠT ĐỘNG</a:t>
            </a:r>
            <a:endParaRPr/>
          </a:p>
        </p:txBody>
      </p:sp>
      <p:cxnSp>
        <p:nvCxnSpPr>
          <p:cNvPr id="275" name="Google Shape;275;g21d6ab99897_2_114"/>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pic>
        <p:nvPicPr>
          <p:cNvPr id="276" name="Google Shape;276;g21d6ab99897_2_114"/>
          <p:cNvPicPr preferRelativeResize="0"/>
          <p:nvPr/>
        </p:nvPicPr>
        <p:blipFill rotWithShape="1">
          <a:blip r:embed="rId3">
            <a:alphaModFix/>
          </a:blip>
          <a:srcRect b="0" l="0" r="0" t="0"/>
          <a:stretch/>
        </p:blipFill>
        <p:spPr>
          <a:xfrm>
            <a:off x="5941726" y="79244"/>
            <a:ext cx="2943225" cy="628650"/>
          </a:xfrm>
          <a:prstGeom prst="rect">
            <a:avLst/>
          </a:prstGeom>
          <a:noFill/>
          <a:ln>
            <a:noFill/>
          </a:ln>
        </p:spPr>
      </p:pic>
      <p:sp>
        <p:nvSpPr>
          <p:cNvPr id="277" name="Google Shape;277;g21d6ab99897_2_114"/>
          <p:cNvSpPr txBox="1"/>
          <p:nvPr/>
        </p:nvSpPr>
        <p:spPr>
          <a:xfrm>
            <a:off x="512025" y="1266225"/>
            <a:ext cx="30000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Ưu, nhược điểm của BGP routing:</a:t>
            </a:r>
            <a:endParaRPr b="0" i="0" sz="1600" u="none" cap="none" strike="noStrike">
              <a:solidFill>
                <a:srgbClr val="000000"/>
              </a:solidFill>
              <a:latin typeface="Calibri"/>
              <a:ea typeface="Calibri"/>
              <a:cs typeface="Calibri"/>
              <a:sym typeface="Calibri"/>
            </a:endParaRPr>
          </a:p>
        </p:txBody>
      </p:sp>
      <p:cxnSp>
        <p:nvCxnSpPr>
          <p:cNvPr id="278" name="Google Shape;278;g21d6ab99897_2_114"/>
          <p:cNvCxnSpPr/>
          <p:nvPr/>
        </p:nvCxnSpPr>
        <p:spPr>
          <a:xfrm>
            <a:off x="4448175" y="2038350"/>
            <a:ext cx="0" cy="2505000"/>
          </a:xfrm>
          <a:prstGeom prst="straightConnector1">
            <a:avLst/>
          </a:prstGeom>
          <a:noFill/>
          <a:ln cap="flat" cmpd="sng" w="9525">
            <a:solidFill>
              <a:schemeClr val="dk2"/>
            </a:solidFill>
            <a:prstDash val="solid"/>
            <a:round/>
            <a:headEnd len="sm" w="sm" type="none"/>
            <a:tailEnd len="sm" w="sm" type="none"/>
          </a:ln>
        </p:spPr>
      </p:cxnSp>
      <p:sp>
        <p:nvSpPr>
          <p:cNvPr id="279" name="Google Shape;279;g21d6ab99897_2_114"/>
          <p:cNvSpPr txBox="1"/>
          <p:nvPr/>
        </p:nvSpPr>
        <p:spPr>
          <a:xfrm>
            <a:off x="503250" y="2038350"/>
            <a:ext cx="3945000" cy="2123628"/>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Cho phép các nhà cung cấp dịch vụ Internet kết nối với nhau để truyền tải dữ liệu giữa các mạng.</a:t>
            </a:r>
            <a:endParaRPr/>
          </a:p>
          <a:p>
            <a:pPr indent="0" lvl="0" marL="13970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Nhà cung cấp có thể quảng bá đến các nhà cung cấp dịch vụ Internet khác.</a:t>
            </a:r>
            <a:endParaRPr/>
          </a:p>
          <a:p>
            <a:pPr indent="-22860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Giúp nhà cung cấp dịch vụ Internet xác định đường đi tốt nhất cho các gói tin.</a:t>
            </a:r>
            <a:endParaRPr b="0" i="0" sz="1400" u="none" cap="none" strike="noStrike">
              <a:solidFill>
                <a:srgbClr val="000000"/>
              </a:solidFill>
              <a:latin typeface="Arial"/>
              <a:ea typeface="Arial"/>
              <a:cs typeface="Arial"/>
              <a:sym typeface="Arial"/>
            </a:endParaRPr>
          </a:p>
        </p:txBody>
      </p:sp>
      <p:sp>
        <p:nvSpPr>
          <p:cNvPr id="280" name="Google Shape;280;g21d6ab99897_2_114"/>
          <p:cNvSpPr txBox="1"/>
          <p:nvPr/>
        </p:nvSpPr>
        <p:spPr>
          <a:xfrm>
            <a:off x="4413338" y="2053754"/>
            <a:ext cx="3000000" cy="1046410"/>
          </a:xfrm>
          <a:prstGeom prst="rect">
            <a:avLst/>
          </a:prstGeom>
          <a:noFill/>
          <a:ln>
            <a:noFill/>
          </a:ln>
        </p:spPr>
        <p:txBody>
          <a:bodyPr anchorCtr="0" anchor="t" bIns="91425" lIns="91425" spcFirstLastPara="1" rIns="91425" wrap="square" tIns="91425">
            <a:spAutoFit/>
          </a:bodyPr>
          <a:lstStyle/>
          <a:p>
            <a:pPr indent="-317500" lvl="0" marL="457200" marR="0" rtl="0" algn="l">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Arial"/>
                <a:ea typeface="Arial"/>
                <a:cs typeface="Arial"/>
                <a:sym typeface="Arial"/>
              </a:rPr>
              <a:t>BGP có thể gây ra các sự cố định tuyến, hiệu suất, bảo mật nếu không được cấu hình đúng.</a:t>
            </a:r>
            <a:endParaRPr b="0" i="0" sz="1400" u="none" cap="none" strike="noStrike">
              <a:solidFill>
                <a:srgbClr val="000000"/>
              </a:solidFill>
              <a:latin typeface="Arial"/>
              <a:ea typeface="Arial"/>
              <a:cs typeface="Arial"/>
              <a:sym typeface="Arial"/>
            </a:endParaRPr>
          </a:p>
        </p:txBody>
      </p:sp>
      <p:pic>
        <p:nvPicPr>
          <p:cNvPr id="281" name="Google Shape;281;g21d6ab99897_2_114"/>
          <p:cNvPicPr preferRelativeResize="0"/>
          <p:nvPr/>
        </p:nvPicPr>
        <p:blipFill rotWithShape="1">
          <a:blip r:embed="rId4">
            <a:alphaModFix/>
          </a:blip>
          <a:srcRect b="0" l="0" r="0" t="0"/>
          <a:stretch/>
        </p:blipFill>
        <p:spPr>
          <a:xfrm>
            <a:off x="503250" y="4574175"/>
            <a:ext cx="2316150" cy="40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1f0a9f061d_2_75"/>
          <p:cNvSpPr txBox="1"/>
          <p:nvPr/>
        </p:nvSpPr>
        <p:spPr>
          <a:xfrm>
            <a:off x="520800" y="1938276"/>
            <a:ext cx="3736200" cy="776700"/>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chemeClr val="dk1"/>
              </a:buClr>
              <a:buSzPts val="900"/>
              <a:buFont typeface="Arial"/>
              <a:buNone/>
            </a:pPr>
            <a:r>
              <a:t/>
            </a:r>
            <a:endParaRPr b="0" i="0" sz="900" u="none" cap="none" strike="noStrike">
              <a:solidFill>
                <a:srgbClr val="7F7F7F"/>
              </a:solidFill>
              <a:latin typeface="Lato"/>
              <a:ea typeface="Lato"/>
              <a:cs typeface="Lato"/>
              <a:sym typeface="Lato"/>
            </a:endParaRPr>
          </a:p>
        </p:txBody>
      </p:sp>
      <p:pic>
        <p:nvPicPr>
          <p:cNvPr id="287" name="Google Shape;287;g21f0a9f061d_2_75"/>
          <p:cNvPicPr preferRelativeResize="0"/>
          <p:nvPr/>
        </p:nvPicPr>
        <p:blipFill rotWithShape="1">
          <a:blip r:embed="rId3">
            <a:alphaModFix/>
          </a:blip>
          <a:srcRect b="0" l="0" r="0" t="0"/>
          <a:stretch/>
        </p:blipFill>
        <p:spPr>
          <a:xfrm>
            <a:off x="305925" y="4507351"/>
            <a:ext cx="2762250" cy="466725"/>
          </a:xfrm>
          <a:prstGeom prst="rect">
            <a:avLst/>
          </a:prstGeom>
          <a:noFill/>
          <a:ln>
            <a:noFill/>
          </a:ln>
        </p:spPr>
      </p:pic>
      <p:pic>
        <p:nvPicPr>
          <p:cNvPr id="288" name="Google Shape;288;g21f0a9f061d_2_75"/>
          <p:cNvPicPr preferRelativeResize="0"/>
          <p:nvPr/>
        </p:nvPicPr>
        <p:blipFill rotWithShape="1">
          <a:blip r:embed="rId4">
            <a:alphaModFix/>
          </a:blip>
          <a:srcRect b="0" l="0" r="0" t="0"/>
          <a:stretch/>
        </p:blipFill>
        <p:spPr>
          <a:xfrm>
            <a:off x="5898530" y="130475"/>
            <a:ext cx="2943225" cy="628650"/>
          </a:xfrm>
          <a:prstGeom prst="rect">
            <a:avLst/>
          </a:prstGeom>
          <a:noFill/>
          <a:ln>
            <a:noFill/>
          </a:ln>
        </p:spPr>
      </p:pic>
      <p:pic>
        <p:nvPicPr>
          <p:cNvPr id="289" name="Google Shape;289;g21f0a9f061d_2_75"/>
          <p:cNvPicPr preferRelativeResize="0"/>
          <p:nvPr/>
        </p:nvPicPr>
        <p:blipFill rotWithShape="1">
          <a:blip r:embed="rId5">
            <a:alphaModFix/>
          </a:blip>
          <a:srcRect b="0" l="0" r="0" t="0"/>
          <a:stretch/>
        </p:blipFill>
        <p:spPr>
          <a:xfrm>
            <a:off x="2388900" y="1298375"/>
            <a:ext cx="4590975" cy="3845126"/>
          </a:xfrm>
          <a:prstGeom prst="rect">
            <a:avLst/>
          </a:prstGeom>
          <a:noFill/>
          <a:ln>
            <a:noFill/>
          </a:ln>
        </p:spPr>
      </p:pic>
      <p:sp>
        <p:nvSpPr>
          <p:cNvPr id="290" name="Google Shape;290;g21f0a9f061d_2_75"/>
          <p:cNvSpPr txBox="1"/>
          <p:nvPr/>
        </p:nvSpPr>
        <p:spPr>
          <a:xfrm>
            <a:off x="305925" y="759125"/>
            <a:ext cx="847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Khi nào </a:t>
            </a:r>
            <a:r>
              <a:rPr b="0" i="0" lang="en-US" sz="2000" u="sng" cap="none" strike="noStrike">
                <a:solidFill>
                  <a:srgbClr val="000000"/>
                </a:solidFill>
                <a:latin typeface="Calibri"/>
                <a:ea typeface="Calibri"/>
                <a:cs typeface="Calibri"/>
                <a:sym typeface="Calibri"/>
              </a:rPr>
              <a:t>nên</a:t>
            </a:r>
            <a:r>
              <a:rPr b="0" i="0" lang="en-US" sz="2000" u="none" cap="none" strike="noStrike">
                <a:solidFill>
                  <a:srgbClr val="000000"/>
                </a:solidFill>
                <a:latin typeface="Calibri"/>
                <a:ea typeface="Calibri"/>
                <a:cs typeface="Calibri"/>
                <a:sym typeface="Calibri"/>
              </a:rPr>
              <a:t> sử dụng BGP, khi nào </a:t>
            </a:r>
            <a:r>
              <a:rPr b="0" i="0" lang="en-US" sz="2000" u="sng" cap="none" strike="noStrike">
                <a:solidFill>
                  <a:srgbClr val="000000"/>
                </a:solidFill>
                <a:latin typeface="Calibri"/>
                <a:ea typeface="Calibri"/>
                <a:cs typeface="Calibri"/>
                <a:sym typeface="Calibri"/>
              </a:rPr>
              <a:t>không nên</a:t>
            </a:r>
            <a:r>
              <a:rPr b="0" i="0" lang="en-US" sz="2000" u="none" cap="none" strike="noStrike">
                <a:solidFill>
                  <a:srgbClr val="000000"/>
                </a:solidFill>
                <a:latin typeface="Calibri"/>
                <a:ea typeface="Calibri"/>
                <a:cs typeface="Calibri"/>
                <a:sym typeface="Calibri"/>
              </a:rPr>
              <a:t> sử dụng BGP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1d6ab99897_2_151"/>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04</a:t>
            </a:r>
            <a:endParaRPr/>
          </a:p>
        </p:txBody>
      </p:sp>
      <p:sp>
        <p:nvSpPr>
          <p:cNvPr id="296" name="Google Shape;296;g21d6ab99897_2_151"/>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KẾT LUẬN</a:t>
            </a:r>
            <a:endParaRPr/>
          </a:p>
        </p:txBody>
      </p:sp>
      <p:cxnSp>
        <p:nvCxnSpPr>
          <p:cNvPr id="297" name="Google Shape;297;g21d6ab99897_2_151"/>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pic>
        <p:nvPicPr>
          <p:cNvPr id="298" name="Google Shape;298;g21d6ab99897_2_151"/>
          <p:cNvPicPr preferRelativeResize="0"/>
          <p:nvPr/>
        </p:nvPicPr>
        <p:blipFill rotWithShape="1">
          <a:blip r:embed="rId3">
            <a:alphaModFix/>
          </a:blip>
          <a:srcRect b="0" l="0" r="0" t="0"/>
          <a:stretch/>
        </p:blipFill>
        <p:spPr>
          <a:xfrm>
            <a:off x="5941726" y="79244"/>
            <a:ext cx="2943225" cy="628650"/>
          </a:xfrm>
          <a:prstGeom prst="rect">
            <a:avLst/>
          </a:prstGeom>
          <a:noFill/>
          <a:ln>
            <a:noFill/>
          </a:ln>
        </p:spPr>
      </p:pic>
      <p:sp>
        <p:nvSpPr>
          <p:cNvPr id="299" name="Google Shape;299;g21d6ab99897_2_151"/>
          <p:cNvSpPr txBox="1"/>
          <p:nvPr/>
        </p:nvSpPr>
        <p:spPr>
          <a:xfrm>
            <a:off x="512025" y="1650637"/>
            <a:ext cx="8282100" cy="2015906"/>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Tóm lại, định tuyến BGP là một giao thức định tuyến quan trọng trong các mạng lớn và phức tạp và yêu cầu người quản trị mạng cần có kỹ năng và kinh nghiệm đầy đủ để cấu hình và quản lý mạng của mình.</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000000"/>
              </a:buClr>
              <a:buSzPts val="1700"/>
              <a:buFont typeface="Arial"/>
              <a:buChar char="-"/>
            </a:pPr>
            <a:r>
              <a:rPr b="0" i="0" lang="en-US" sz="1700" u="none" cap="none" strike="noStrike">
                <a:solidFill>
                  <a:srgbClr val="000000"/>
                </a:solidFill>
                <a:latin typeface="Calibri"/>
                <a:ea typeface="Calibri"/>
                <a:cs typeface="Calibri"/>
                <a:sym typeface="Calibri"/>
              </a:rPr>
              <a:t>Tuy nhiên, BGP cũng có những nhược điểm như gây ra các vấn đề về khả năng chịu lỗi của mạng và cần có kỹ năng, kinh nghiệm cấu hình.</a:t>
            </a:r>
            <a:endParaRPr b="0" i="0" sz="17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Calibri"/>
              <a:ea typeface="Calibri"/>
              <a:cs typeface="Calibri"/>
              <a:sym typeface="Calibri"/>
            </a:endParaRPr>
          </a:p>
        </p:txBody>
      </p:sp>
      <p:pic>
        <p:nvPicPr>
          <p:cNvPr id="300" name="Google Shape;300;g21d6ab99897_2_151"/>
          <p:cNvPicPr preferRelativeResize="0"/>
          <p:nvPr/>
        </p:nvPicPr>
        <p:blipFill rotWithShape="1">
          <a:blip r:embed="rId4">
            <a:alphaModFix/>
          </a:blip>
          <a:srcRect b="0" l="0" r="0" t="0"/>
          <a:stretch/>
        </p:blipFill>
        <p:spPr>
          <a:xfrm>
            <a:off x="503250" y="4574175"/>
            <a:ext cx="2316150" cy="409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4"/>
          <p:cNvSpPr txBox="1"/>
          <p:nvPr>
            <p:ph idx="1" type="body"/>
          </p:nvPr>
        </p:nvSpPr>
        <p:spPr>
          <a:xfrm>
            <a:off x="3033151" y="815983"/>
            <a:ext cx="3077700" cy="27705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D8D8D8"/>
              </a:buClr>
              <a:buSzPts val="20000"/>
              <a:buNone/>
            </a:pPr>
            <a:r>
              <a:rPr lang="en-US">
                <a:solidFill>
                  <a:schemeClr val="accent5"/>
                </a:solidFill>
              </a:rPr>
              <a:t>05</a:t>
            </a:r>
            <a:endParaRPr>
              <a:solidFill>
                <a:schemeClr val="accent5"/>
              </a:solidFill>
            </a:endParaRPr>
          </a:p>
        </p:txBody>
      </p:sp>
      <p:sp>
        <p:nvSpPr>
          <p:cNvPr id="306" name="Google Shape;306;p34"/>
          <p:cNvSpPr txBox="1"/>
          <p:nvPr>
            <p:ph idx="2" type="body"/>
          </p:nvPr>
        </p:nvSpPr>
        <p:spPr>
          <a:xfrm>
            <a:off x="3012118" y="2757844"/>
            <a:ext cx="2976900" cy="1090200"/>
          </a:xfrm>
          <a:prstGeom prst="rect">
            <a:avLst/>
          </a:prstGeom>
          <a:solidFill>
            <a:schemeClr val="lt1"/>
          </a:solidFill>
          <a:ln>
            <a:noFill/>
          </a:ln>
        </p:spPr>
        <p:txBody>
          <a:bodyPr anchorCtr="0" anchor="t" bIns="0" lIns="0" spcFirstLastPara="1" rIns="0" wrap="square" tIns="72000">
            <a:noAutofit/>
          </a:bodyPr>
          <a:lstStyle/>
          <a:p>
            <a:pPr indent="0" lvl="0" marL="0" rtl="0" algn="ctr">
              <a:lnSpc>
                <a:spcPct val="90000"/>
              </a:lnSpc>
              <a:spcBef>
                <a:spcPts val="0"/>
              </a:spcBef>
              <a:spcAft>
                <a:spcPts val="0"/>
              </a:spcAft>
              <a:buClr>
                <a:srgbClr val="262626"/>
              </a:buClr>
              <a:buSzPts val="3500"/>
              <a:buNone/>
            </a:pPr>
            <a:r>
              <a:rPr lang="en-US"/>
              <a:t>DEMO</a:t>
            </a:r>
            <a:endParaRPr/>
          </a:p>
        </p:txBody>
      </p:sp>
      <p:cxnSp>
        <p:nvCxnSpPr>
          <p:cNvPr id="307" name="Google Shape;307;p34"/>
          <p:cNvCxnSpPr/>
          <p:nvPr/>
        </p:nvCxnSpPr>
        <p:spPr>
          <a:xfrm>
            <a:off x="3079188" y="2757845"/>
            <a:ext cx="2985600" cy="0"/>
          </a:xfrm>
          <a:prstGeom prst="straightConnector1">
            <a:avLst/>
          </a:prstGeom>
          <a:noFill/>
          <a:ln cap="flat" cmpd="sng" w="9525">
            <a:solidFill>
              <a:srgbClr val="AF3D35"/>
            </a:solidFill>
            <a:prstDash val="solid"/>
            <a:miter lim="800000"/>
            <a:headEnd len="med" w="med" type="oval"/>
            <a:tailEnd len="sm" w="sm" type="none"/>
          </a:ln>
        </p:spPr>
      </p:cxnSp>
      <p:pic>
        <p:nvPicPr>
          <p:cNvPr id="308" name="Google Shape;308;p34"/>
          <p:cNvPicPr preferRelativeResize="0"/>
          <p:nvPr/>
        </p:nvPicPr>
        <p:blipFill rotWithShape="1">
          <a:blip r:embed="rId3">
            <a:alphaModFix/>
          </a:blip>
          <a:srcRect b="0" l="0" r="0" t="0"/>
          <a:stretch/>
        </p:blipFill>
        <p:spPr>
          <a:xfrm>
            <a:off x="503250" y="4574175"/>
            <a:ext cx="2316150" cy="409575"/>
          </a:xfrm>
          <a:prstGeom prst="rect">
            <a:avLst/>
          </a:prstGeom>
          <a:noFill/>
          <a:ln>
            <a:noFill/>
          </a:ln>
        </p:spPr>
      </p:pic>
      <p:pic>
        <p:nvPicPr>
          <p:cNvPr id="309" name="Google Shape;309;p34"/>
          <p:cNvPicPr preferRelativeResize="0"/>
          <p:nvPr/>
        </p:nvPicPr>
        <p:blipFill rotWithShape="1">
          <a:blip r:embed="rId3">
            <a:alphaModFix/>
          </a:blip>
          <a:srcRect b="0" l="0" r="0" t="0"/>
          <a:stretch/>
        </p:blipFill>
        <p:spPr>
          <a:xfrm>
            <a:off x="6742125" y="316500"/>
            <a:ext cx="2316150" cy="409575"/>
          </a:xfrm>
          <a:prstGeom prst="rect">
            <a:avLst/>
          </a:prstGeom>
          <a:noFill/>
          <a:ln>
            <a:noFill/>
          </a:ln>
        </p:spPr>
      </p:pic>
      <p:sp>
        <p:nvSpPr>
          <p:cNvPr id="310" name="Google Shape;310;p34"/>
          <p:cNvSpPr txBox="1"/>
          <p:nvPr/>
        </p:nvSpPr>
        <p:spPr>
          <a:xfrm>
            <a:off x="2286000" y="2289508"/>
            <a:ext cx="45720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1"/>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05</a:t>
            </a:r>
            <a:endParaRPr/>
          </a:p>
        </p:txBody>
      </p:sp>
      <p:sp>
        <p:nvSpPr>
          <p:cNvPr id="316" name="Google Shape;316;p11"/>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Demo</a:t>
            </a:r>
            <a:endParaRPr/>
          </a:p>
        </p:txBody>
      </p:sp>
      <p:cxnSp>
        <p:nvCxnSpPr>
          <p:cNvPr id="317" name="Google Shape;317;p11"/>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pic>
        <p:nvPicPr>
          <p:cNvPr id="318" name="Google Shape;318;p11"/>
          <p:cNvPicPr preferRelativeResize="0"/>
          <p:nvPr/>
        </p:nvPicPr>
        <p:blipFill rotWithShape="1">
          <a:blip r:embed="rId3">
            <a:alphaModFix/>
          </a:blip>
          <a:srcRect b="0" l="0" r="0" t="0"/>
          <a:stretch/>
        </p:blipFill>
        <p:spPr>
          <a:xfrm>
            <a:off x="5941726" y="79244"/>
            <a:ext cx="2943225" cy="628650"/>
          </a:xfrm>
          <a:prstGeom prst="rect">
            <a:avLst/>
          </a:prstGeom>
          <a:noFill/>
          <a:ln>
            <a:noFill/>
          </a:ln>
        </p:spPr>
      </p:pic>
      <p:pic>
        <p:nvPicPr>
          <p:cNvPr id="319" name="Google Shape;319;p11"/>
          <p:cNvPicPr preferRelativeResize="0"/>
          <p:nvPr/>
        </p:nvPicPr>
        <p:blipFill rotWithShape="1">
          <a:blip r:embed="rId4">
            <a:alphaModFix/>
          </a:blip>
          <a:srcRect b="0" l="0" r="0" t="0"/>
          <a:stretch/>
        </p:blipFill>
        <p:spPr>
          <a:xfrm>
            <a:off x="503250" y="4574175"/>
            <a:ext cx="2316150" cy="409575"/>
          </a:xfrm>
          <a:prstGeom prst="rect">
            <a:avLst/>
          </a:prstGeom>
          <a:noFill/>
          <a:ln>
            <a:noFill/>
          </a:ln>
        </p:spPr>
      </p:pic>
      <p:sp>
        <p:nvSpPr>
          <p:cNvPr id="320" name="Google Shape;320;p11"/>
          <p:cNvSpPr txBox="1"/>
          <p:nvPr/>
        </p:nvSpPr>
        <p:spPr>
          <a:xfrm>
            <a:off x="3138738" y="868444"/>
            <a:ext cx="3461660" cy="49241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Đóng góp của thành viên</a:t>
            </a:r>
            <a:endParaRPr b="0" i="0" sz="2000" u="none" cap="none" strike="noStrike">
              <a:solidFill>
                <a:srgbClr val="000000"/>
              </a:solidFill>
              <a:latin typeface="Calibri"/>
              <a:ea typeface="Calibri"/>
              <a:cs typeface="Calibri"/>
              <a:sym typeface="Calibri"/>
            </a:endParaRPr>
          </a:p>
        </p:txBody>
      </p:sp>
      <p:sp>
        <p:nvSpPr>
          <p:cNvPr id="321" name="Google Shape;321;p11"/>
          <p:cNvSpPr/>
          <p:nvPr/>
        </p:nvSpPr>
        <p:spPr>
          <a:xfrm>
            <a:off x="1730663" y="1409831"/>
            <a:ext cx="2161082" cy="878211"/>
          </a:xfrm>
          <a:prstGeom prst="flowChartPunchedTap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Arial"/>
                <a:ea typeface="Arial"/>
                <a:cs typeface="Arial"/>
                <a:sym typeface="Arial"/>
              </a:rPr>
              <a:t>Nguyễn Quang Minh</a:t>
            </a:r>
            <a:br>
              <a:rPr b="0" i="0"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Times New Roman"/>
                <a:ea typeface="Times New Roman"/>
                <a:cs typeface="Times New Roman"/>
                <a:sym typeface="Times New Roman"/>
              </a:rPr>
              <a:t>Triển khai mô hình</a:t>
            </a:r>
            <a:endParaRPr b="0" i="0" sz="1400" u="none" cap="none" strike="noStrike">
              <a:solidFill>
                <a:srgbClr val="000000"/>
              </a:solidFill>
              <a:latin typeface="Arial"/>
              <a:ea typeface="Arial"/>
              <a:cs typeface="Arial"/>
              <a:sym typeface="Arial"/>
            </a:endParaRPr>
          </a:p>
        </p:txBody>
      </p:sp>
      <p:sp>
        <p:nvSpPr>
          <p:cNvPr id="322" name="Google Shape;322;p11"/>
          <p:cNvSpPr/>
          <p:nvPr/>
        </p:nvSpPr>
        <p:spPr>
          <a:xfrm>
            <a:off x="5272762" y="1387950"/>
            <a:ext cx="2289775" cy="921988"/>
          </a:xfrm>
          <a:prstGeom prst="flowChartPunchedTape">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accent5"/>
                </a:solidFill>
                <a:latin typeface="Arial"/>
                <a:ea typeface="Arial"/>
                <a:cs typeface="Arial"/>
                <a:sym typeface="Arial"/>
              </a:rPr>
              <a:t>Hoàng Ngọc Minh Thắng</a:t>
            </a:r>
            <a:br>
              <a:rPr b="0" i="0" lang="en-US" sz="1400" u="none" cap="none" strike="noStrike">
                <a:solidFill>
                  <a:schemeClr val="dk1"/>
                </a:solidFill>
                <a:latin typeface="Arial"/>
                <a:ea typeface="Arial"/>
                <a:cs typeface="Arial"/>
                <a:sym typeface="Arial"/>
              </a:rPr>
            </a:br>
            <a:r>
              <a:rPr b="0" i="1" lang="en-US" sz="1400" u="none" cap="none" strike="noStrike">
                <a:solidFill>
                  <a:schemeClr val="dk1"/>
                </a:solidFill>
                <a:latin typeface="Times New Roman"/>
                <a:ea typeface="Times New Roman"/>
                <a:cs typeface="Times New Roman"/>
                <a:sym typeface="Times New Roman"/>
              </a:rPr>
              <a:t>Hỗ trợ triển khai mô hình</a:t>
            </a:r>
            <a:endParaRPr b="0" i="0" sz="1400" u="none" cap="none" strike="noStrike">
              <a:solidFill>
                <a:srgbClr val="000000"/>
              </a:solidFill>
              <a:latin typeface="Arial"/>
              <a:ea typeface="Arial"/>
              <a:cs typeface="Arial"/>
              <a:sym typeface="Arial"/>
            </a:endParaRPr>
          </a:p>
        </p:txBody>
      </p:sp>
      <p:sp>
        <p:nvSpPr>
          <p:cNvPr id="323" name="Google Shape;323;p11"/>
          <p:cNvSpPr/>
          <p:nvPr/>
        </p:nvSpPr>
        <p:spPr>
          <a:xfrm>
            <a:off x="1820987" y="2431647"/>
            <a:ext cx="1849847" cy="2013330"/>
          </a:xfrm>
          <a:prstGeom prst="flowChartOffpageConnector">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 Phát triển ý tưởng</a:t>
            </a:r>
            <a:br>
              <a:rPr b="0" i="0" lang="en-US" sz="1300" u="none" cap="none" strike="noStrike">
                <a:solidFill>
                  <a:schemeClr val="dk1"/>
                </a:solidFill>
                <a:latin typeface="Times New Roman"/>
                <a:ea typeface="Times New Roman"/>
                <a:cs typeface="Times New Roman"/>
                <a:sym typeface="Times New Roman"/>
              </a:rPr>
            </a:br>
            <a:r>
              <a:rPr b="0" i="0" lang="en-US" sz="1300" u="none" cap="none" strike="noStrike">
                <a:solidFill>
                  <a:schemeClr val="dk1"/>
                </a:solidFill>
                <a:latin typeface="Times New Roman"/>
                <a:ea typeface="Times New Roman"/>
                <a:cs typeface="Times New Roman"/>
                <a:sym typeface="Times New Roman"/>
              </a:rPr>
              <a:t>- Đóng góp ý tưởng về word và slide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p:txBody>
      </p:sp>
      <p:sp>
        <p:nvSpPr>
          <p:cNvPr id="324" name="Google Shape;324;p11"/>
          <p:cNvSpPr/>
          <p:nvPr/>
        </p:nvSpPr>
        <p:spPr>
          <a:xfrm>
            <a:off x="5473168" y="2431647"/>
            <a:ext cx="1849847" cy="2013330"/>
          </a:xfrm>
          <a:prstGeom prst="flowChartOffpageConnector">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 Làm word và slide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Times New Roman"/>
                <a:ea typeface="Times New Roman"/>
                <a:cs typeface="Times New Roman"/>
                <a:sym typeface="Times New Roman"/>
              </a:rPr>
              <a:t>- Đóng góp ý tưởng về mô hình</a:t>
            </a:r>
            <a:br>
              <a:rPr b="0" i="0" lang="en-US" sz="1300" u="none" cap="none" strike="noStrike">
                <a:solidFill>
                  <a:schemeClr val="dk1"/>
                </a:solidFill>
                <a:latin typeface="Times New Roman"/>
                <a:ea typeface="Times New Roman"/>
                <a:cs typeface="Times New Roman"/>
                <a:sym typeface="Times New Roman"/>
              </a:rPr>
            </a:br>
            <a:endParaRPr b="0" i="0" sz="13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300"/>
              <a:buFont typeface="Arial"/>
              <a:buNone/>
            </a:pPr>
            <a:r>
              <a:t/>
            </a:r>
            <a:endParaRPr b="0" i="0" sz="1300" u="none" cap="none" strike="noStrike">
              <a:solidFill>
                <a:schemeClr val="dk1"/>
              </a:solidFill>
              <a:latin typeface="Times New Roman"/>
              <a:ea typeface="Times New Roman"/>
              <a:cs typeface="Times New Roman"/>
              <a:sym typeface="Times New Roman"/>
            </a:endParaRPr>
          </a:p>
        </p:txBody>
      </p:sp>
      <p:pic>
        <p:nvPicPr>
          <p:cNvPr descr="Pie chart" id="325" name="Google Shape;325;p11"/>
          <p:cNvPicPr preferRelativeResize="0"/>
          <p:nvPr/>
        </p:nvPicPr>
        <p:blipFill rotWithShape="1">
          <a:blip r:embed="rId5">
            <a:alphaModFix/>
          </a:blip>
          <a:srcRect b="0" l="0" r="0" t="0"/>
          <a:stretch/>
        </p:blipFill>
        <p:spPr>
          <a:xfrm>
            <a:off x="2465040" y="3666966"/>
            <a:ext cx="561740" cy="561740"/>
          </a:xfrm>
          <a:prstGeom prst="rect">
            <a:avLst/>
          </a:prstGeom>
          <a:noFill/>
          <a:ln>
            <a:noFill/>
          </a:ln>
        </p:spPr>
      </p:pic>
      <p:pic>
        <p:nvPicPr>
          <p:cNvPr descr="Pie chart" id="326" name="Google Shape;326;p11"/>
          <p:cNvPicPr preferRelativeResize="0"/>
          <p:nvPr/>
        </p:nvPicPr>
        <p:blipFill rotWithShape="1">
          <a:blip r:embed="rId5">
            <a:alphaModFix/>
          </a:blip>
          <a:srcRect b="0" l="0" r="0" t="0"/>
          <a:stretch/>
        </p:blipFill>
        <p:spPr>
          <a:xfrm>
            <a:off x="6117218" y="3666966"/>
            <a:ext cx="561740" cy="56174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descr="Hình nền Powerpoint cảm ơn cuối slide đẹp mắt có thể dùng luôn" id="331" name="Google Shape;331;p12"/>
          <p:cNvPicPr preferRelativeResize="0"/>
          <p:nvPr/>
        </p:nvPicPr>
        <p:blipFill rotWithShape="1">
          <a:blip r:embed="rId3">
            <a:alphaModFix/>
          </a:blip>
          <a:srcRect b="0" l="0" r="0" t="0"/>
          <a:stretch/>
        </p:blipFill>
        <p:spPr>
          <a:xfrm>
            <a:off x="479685" y="0"/>
            <a:ext cx="8319542"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3"/>
          <p:cNvSpPr txBox="1"/>
          <p:nvPr>
            <p:ph idx="3" type="body"/>
          </p:nvPr>
        </p:nvSpPr>
        <p:spPr>
          <a:xfrm>
            <a:off x="2550807" y="1600200"/>
            <a:ext cx="1915686" cy="254979"/>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2"/>
              </a:buClr>
              <a:buSzPts val="3000"/>
              <a:buNone/>
            </a:pPr>
            <a:r>
              <a:rPr lang="en-US"/>
              <a:t>01</a:t>
            </a:r>
            <a:endParaRPr/>
          </a:p>
        </p:txBody>
      </p:sp>
      <p:sp>
        <p:nvSpPr>
          <p:cNvPr id="142" name="Google Shape;142;p3"/>
          <p:cNvSpPr txBox="1"/>
          <p:nvPr>
            <p:ph idx="4" type="body"/>
          </p:nvPr>
        </p:nvSpPr>
        <p:spPr>
          <a:xfrm>
            <a:off x="4695089" y="1600200"/>
            <a:ext cx="1915686" cy="254979"/>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2"/>
              </a:buClr>
              <a:buSzPts val="1200"/>
              <a:buNone/>
            </a:pPr>
            <a:r>
              <a:rPr lang="en-US"/>
              <a:t>Giới thiệu</a:t>
            </a:r>
            <a:endParaRPr/>
          </a:p>
        </p:txBody>
      </p:sp>
      <p:sp>
        <p:nvSpPr>
          <p:cNvPr id="143" name="Google Shape;143;p3"/>
          <p:cNvSpPr txBox="1"/>
          <p:nvPr>
            <p:ph idx="5" type="body"/>
          </p:nvPr>
        </p:nvSpPr>
        <p:spPr>
          <a:xfrm>
            <a:off x="2550807" y="2365129"/>
            <a:ext cx="1915686" cy="254979"/>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3"/>
              </a:buClr>
              <a:buSzPts val="3000"/>
              <a:buNone/>
            </a:pPr>
            <a:r>
              <a:rPr lang="en-US"/>
              <a:t>03</a:t>
            </a:r>
            <a:endParaRPr/>
          </a:p>
        </p:txBody>
      </p:sp>
      <p:sp>
        <p:nvSpPr>
          <p:cNvPr id="144" name="Google Shape;144;p3"/>
          <p:cNvSpPr txBox="1"/>
          <p:nvPr>
            <p:ph idx="6" type="body"/>
          </p:nvPr>
        </p:nvSpPr>
        <p:spPr>
          <a:xfrm>
            <a:off x="4695089" y="2365129"/>
            <a:ext cx="1915686" cy="254979"/>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3"/>
              </a:buClr>
              <a:buSzPts val="1200"/>
              <a:buNone/>
            </a:pPr>
            <a:r>
              <a:rPr lang="en-US"/>
              <a:t>Cách thức hoạt động</a:t>
            </a:r>
            <a:endParaRPr/>
          </a:p>
        </p:txBody>
      </p:sp>
      <p:sp>
        <p:nvSpPr>
          <p:cNvPr id="145" name="Google Shape;145;p3"/>
          <p:cNvSpPr txBox="1"/>
          <p:nvPr>
            <p:ph idx="7" type="body"/>
          </p:nvPr>
        </p:nvSpPr>
        <p:spPr>
          <a:xfrm>
            <a:off x="4695089" y="1978270"/>
            <a:ext cx="1915686" cy="254979"/>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A5A5A5"/>
              </a:buClr>
              <a:buSzPts val="3000"/>
              <a:buNone/>
            </a:pPr>
            <a:r>
              <a:rPr lang="en-US"/>
              <a:t>02</a:t>
            </a:r>
            <a:endParaRPr/>
          </a:p>
        </p:txBody>
      </p:sp>
      <p:sp>
        <p:nvSpPr>
          <p:cNvPr id="146" name="Google Shape;146;p3"/>
          <p:cNvSpPr txBox="1"/>
          <p:nvPr>
            <p:ph idx="8" type="body"/>
          </p:nvPr>
        </p:nvSpPr>
        <p:spPr>
          <a:xfrm>
            <a:off x="2542014" y="1978270"/>
            <a:ext cx="1915686" cy="254979"/>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rgbClr val="A5A5A5"/>
              </a:buClr>
              <a:buSzPts val="1200"/>
              <a:buNone/>
            </a:pPr>
            <a:r>
              <a:rPr lang="en-US"/>
              <a:t>Đặc điểm</a:t>
            </a:r>
            <a:endParaRPr/>
          </a:p>
        </p:txBody>
      </p:sp>
      <p:sp>
        <p:nvSpPr>
          <p:cNvPr id="147" name="Google Shape;147;p3"/>
          <p:cNvSpPr txBox="1"/>
          <p:nvPr>
            <p:ph idx="9" type="body"/>
          </p:nvPr>
        </p:nvSpPr>
        <p:spPr>
          <a:xfrm>
            <a:off x="4695152" y="2883868"/>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A5A5A5"/>
              </a:buClr>
              <a:buSzPts val="3000"/>
              <a:buNone/>
            </a:pPr>
            <a:r>
              <a:rPr lang="en-US"/>
              <a:t>04</a:t>
            </a:r>
            <a:endParaRPr/>
          </a:p>
        </p:txBody>
      </p:sp>
      <p:sp>
        <p:nvSpPr>
          <p:cNvPr id="148" name="Google Shape;148;p3"/>
          <p:cNvSpPr txBox="1"/>
          <p:nvPr>
            <p:ph idx="13" type="body"/>
          </p:nvPr>
        </p:nvSpPr>
        <p:spPr>
          <a:xfrm>
            <a:off x="2542014" y="2883868"/>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rgbClr val="A5A5A5"/>
              </a:buClr>
              <a:buSzPts val="1200"/>
              <a:buNone/>
            </a:pPr>
            <a:r>
              <a:rPr lang="en-US"/>
              <a:t>Kết luận</a:t>
            </a:r>
            <a:endParaRPr/>
          </a:p>
        </p:txBody>
      </p:sp>
      <p:sp>
        <p:nvSpPr>
          <p:cNvPr id="149" name="Google Shape;149;p3"/>
          <p:cNvSpPr txBox="1"/>
          <p:nvPr>
            <p:ph idx="14" type="body"/>
          </p:nvPr>
        </p:nvSpPr>
        <p:spPr>
          <a:xfrm>
            <a:off x="2550807" y="3402635"/>
            <a:ext cx="1915800" cy="255000"/>
          </a:xfrm>
          <a:prstGeom prst="rect">
            <a:avLst/>
          </a:prstGeom>
          <a:noFill/>
          <a:ln>
            <a:noFill/>
          </a:ln>
        </p:spPr>
        <p:txBody>
          <a:bodyPr anchorCtr="0" anchor="ctr" bIns="0" lIns="0" spcFirstLastPara="1" rIns="0" wrap="square" tIns="0">
            <a:noAutofit/>
          </a:bodyPr>
          <a:lstStyle/>
          <a:p>
            <a:pPr indent="0" lvl="0" marL="0" rtl="0" algn="r">
              <a:lnSpc>
                <a:spcPct val="90000"/>
              </a:lnSpc>
              <a:spcBef>
                <a:spcPts val="0"/>
              </a:spcBef>
              <a:spcAft>
                <a:spcPts val="0"/>
              </a:spcAft>
              <a:buClr>
                <a:schemeClr val="accent5"/>
              </a:buClr>
              <a:buSzPts val="3000"/>
              <a:buNone/>
            </a:pPr>
            <a:r>
              <a:rPr lang="en-US"/>
              <a:t>05</a:t>
            </a:r>
            <a:endParaRPr/>
          </a:p>
        </p:txBody>
      </p:sp>
      <p:sp>
        <p:nvSpPr>
          <p:cNvPr id="150" name="Google Shape;150;p3"/>
          <p:cNvSpPr txBox="1"/>
          <p:nvPr>
            <p:ph idx="15" type="body"/>
          </p:nvPr>
        </p:nvSpPr>
        <p:spPr>
          <a:xfrm>
            <a:off x="4695089" y="3402622"/>
            <a:ext cx="1915800" cy="2550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accent5"/>
              </a:buClr>
              <a:buSzPts val="1200"/>
              <a:buNone/>
            </a:pPr>
            <a:r>
              <a:rPr lang="en-US"/>
              <a:t>Demo</a:t>
            </a:r>
            <a:endParaRPr/>
          </a:p>
        </p:txBody>
      </p:sp>
      <p:pic>
        <p:nvPicPr>
          <p:cNvPr id="151" name="Google Shape;151;p3"/>
          <p:cNvPicPr preferRelativeResize="0"/>
          <p:nvPr/>
        </p:nvPicPr>
        <p:blipFill rotWithShape="1">
          <a:blip r:embed="rId3">
            <a:alphaModFix/>
          </a:blip>
          <a:srcRect b="0" l="0" r="0" t="0"/>
          <a:stretch/>
        </p:blipFill>
        <p:spPr>
          <a:xfrm>
            <a:off x="4523725" y="1332375"/>
            <a:ext cx="114300" cy="2733675"/>
          </a:xfrm>
          <a:prstGeom prst="rect">
            <a:avLst/>
          </a:prstGeom>
          <a:noFill/>
          <a:ln>
            <a:noFill/>
          </a:ln>
        </p:spPr>
      </p:pic>
      <p:pic>
        <p:nvPicPr>
          <p:cNvPr id="152" name="Google Shape;152;p3"/>
          <p:cNvPicPr preferRelativeResize="0"/>
          <p:nvPr/>
        </p:nvPicPr>
        <p:blipFill rotWithShape="1">
          <a:blip r:embed="rId4">
            <a:alphaModFix/>
          </a:blip>
          <a:srcRect b="0" l="0" r="0" t="0"/>
          <a:stretch/>
        </p:blipFill>
        <p:spPr>
          <a:xfrm>
            <a:off x="4309413" y="4066050"/>
            <a:ext cx="542925" cy="38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4"/>
          <p:cNvSpPr txBox="1"/>
          <p:nvPr>
            <p:ph idx="1" type="body"/>
          </p:nvPr>
        </p:nvSpPr>
        <p:spPr>
          <a:xfrm>
            <a:off x="512030" y="1024227"/>
            <a:ext cx="2976900" cy="2769900"/>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D8D8D8"/>
              </a:buClr>
              <a:buSzPts val="20000"/>
              <a:buNone/>
            </a:pPr>
            <a:r>
              <a:rPr lang="en-US"/>
              <a:t>01</a:t>
            </a:r>
            <a:endParaRPr/>
          </a:p>
        </p:txBody>
      </p:sp>
      <p:sp>
        <p:nvSpPr>
          <p:cNvPr id="158" name="Google Shape;158;p4"/>
          <p:cNvSpPr txBox="1"/>
          <p:nvPr>
            <p:ph idx="2" type="body"/>
          </p:nvPr>
        </p:nvSpPr>
        <p:spPr>
          <a:xfrm>
            <a:off x="512030" y="2453045"/>
            <a:ext cx="2976777" cy="931988"/>
          </a:xfrm>
          <a:prstGeom prst="rect">
            <a:avLst/>
          </a:prstGeom>
          <a:solidFill>
            <a:schemeClr val="lt1"/>
          </a:solidFill>
          <a:ln>
            <a:noFill/>
          </a:ln>
        </p:spPr>
        <p:txBody>
          <a:bodyPr anchorCtr="0" anchor="t" bIns="0" lIns="0" spcFirstLastPara="1" rIns="0" wrap="square" tIns="72000">
            <a:noAutofit/>
          </a:bodyPr>
          <a:lstStyle/>
          <a:p>
            <a:pPr indent="0" lvl="0" marL="0" rtl="0" algn="ctr">
              <a:lnSpc>
                <a:spcPct val="90000"/>
              </a:lnSpc>
              <a:spcBef>
                <a:spcPts val="0"/>
              </a:spcBef>
              <a:spcAft>
                <a:spcPts val="0"/>
              </a:spcAft>
              <a:buClr>
                <a:srgbClr val="262626"/>
              </a:buClr>
              <a:buSzPts val="3500"/>
              <a:buNone/>
            </a:pPr>
            <a:r>
              <a:rPr lang="en-US"/>
              <a:t>Giới thiệu</a:t>
            </a:r>
            <a:endParaRPr/>
          </a:p>
        </p:txBody>
      </p:sp>
      <p:cxnSp>
        <p:nvCxnSpPr>
          <p:cNvPr id="159" name="Google Shape;159;p4"/>
          <p:cNvCxnSpPr/>
          <p:nvPr/>
        </p:nvCxnSpPr>
        <p:spPr>
          <a:xfrm>
            <a:off x="503238" y="2453045"/>
            <a:ext cx="2985569" cy="0"/>
          </a:xfrm>
          <a:prstGeom prst="straightConnector1">
            <a:avLst/>
          </a:prstGeom>
          <a:noFill/>
          <a:ln cap="flat" cmpd="sng" w="9525">
            <a:solidFill>
              <a:srgbClr val="AF3D35"/>
            </a:solidFill>
            <a:prstDash val="solid"/>
            <a:miter lim="800000"/>
            <a:headEnd len="med" w="med" type="oval"/>
            <a:tailEnd len="sm" w="sm" type="none"/>
          </a:ln>
        </p:spPr>
      </p:cxnSp>
      <p:pic>
        <p:nvPicPr>
          <p:cNvPr id="160" name="Google Shape;160;p4"/>
          <p:cNvPicPr preferRelativeResize="0"/>
          <p:nvPr/>
        </p:nvPicPr>
        <p:blipFill rotWithShape="1">
          <a:blip r:embed="rId3">
            <a:alphaModFix/>
          </a:blip>
          <a:srcRect b="0" l="0" r="0" t="0"/>
          <a:stretch/>
        </p:blipFill>
        <p:spPr>
          <a:xfrm>
            <a:off x="4644231" y="1352820"/>
            <a:ext cx="4181908" cy="2519581"/>
          </a:xfrm>
          <a:prstGeom prst="rect">
            <a:avLst/>
          </a:prstGeom>
          <a:noFill/>
          <a:ln>
            <a:noFill/>
          </a:ln>
        </p:spPr>
      </p:pic>
      <p:pic>
        <p:nvPicPr>
          <p:cNvPr id="161" name="Google Shape;161;p4"/>
          <p:cNvPicPr preferRelativeResize="0"/>
          <p:nvPr/>
        </p:nvPicPr>
        <p:blipFill rotWithShape="1">
          <a:blip r:embed="rId4">
            <a:alphaModFix/>
          </a:blip>
          <a:srcRect b="0" l="0" r="0" t="0"/>
          <a:stretch/>
        </p:blipFill>
        <p:spPr>
          <a:xfrm>
            <a:off x="294975" y="4551226"/>
            <a:ext cx="2762250" cy="466725"/>
          </a:xfrm>
          <a:prstGeom prst="rect">
            <a:avLst/>
          </a:prstGeom>
          <a:noFill/>
          <a:ln>
            <a:noFill/>
          </a:ln>
        </p:spPr>
      </p:pic>
      <p:pic>
        <p:nvPicPr>
          <p:cNvPr id="162" name="Google Shape;162;p4"/>
          <p:cNvPicPr preferRelativeResize="0"/>
          <p:nvPr/>
        </p:nvPicPr>
        <p:blipFill rotWithShape="1">
          <a:blip r:embed="rId4">
            <a:alphaModFix/>
          </a:blip>
          <a:srcRect b="0" l="0" r="0" t="0"/>
          <a:stretch/>
        </p:blipFill>
        <p:spPr>
          <a:xfrm>
            <a:off x="6248900" y="305876"/>
            <a:ext cx="2762250" cy="466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5"/>
          <p:cNvSpPr txBox="1"/>
          <p:nvPr>
            <p:ph idx="1" type="body"/>
          </p:nvPr>
        </p:nvSpPr>
        <p:spPr>
          <a:xfrm>
            <a:off x="512029" y="527905"/>
            <a:ext cx="4367701" cy="5975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01</a:t>
            </a:r>
            <a:endParaRPr/>
          </a:p>
        </p:txBody>
      </p:sp>
      <p:sp>
        <p:nvSpPr>
          <p:cNvPr id="168" name="Google Shape;168;p5"/>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GIỚI THIỆU</a:t>
            </a:r>
            <a:endParaRPr/>
          </a:p>
        </p:txBody>
      </p:sp>
      <p:cxnSp>
        <p:nvCxnSpPr>
          <p:cNvPr id="169" name="Google Shape;169;p5"/>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sp>
        <p:nvSpPr>
          <p:cNvPr id="170" name="Google Shape;170;p5"/>
          <p:cNvSpPr txBox="1"/>
          <p:nvPr/>
        </p:nvSpPr>
        <p:spPr>
          <a:xfrm>
            <a:off x="512029" y="1938276"/>
            <a:ext cx="3736120" cy="776623"/>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chemeClr val="dk1"/>
              </a:buClr>
              <a:buSzPts val="900"/>
              <a:buFont typeface="Arial"/>
              <a:buNone/>
            </a:pPr>
            <a:r>
              <a:t/>
            </a:r>
            <a:endParaRPr b="0" i="0" sz="900" u="none" cap="none" strike="noStrike">
              <a:solidFill>
                <a:srgbClr val="7F7F7F"/>
              </a:solidFill>
              <a:latin typeface="Lato"/>
              <a:ea typeface="Lato"/>
              <a:cs typeface="Lato"/>
              <a:sym typeface="Lato"/>
            </a:endParaRPr>
          </a:p>
        </p:txBody>
      </p:sp>
      <p:sp>
        <p:nvSpPr>
          <p:cNvPr id="171" name="Google Shape;171;p5"/>
          <p:cNvSpPr txBox="1"/>
          <p:nvPr/>
        </p:nvSpPr>
        <p:spPr>
          <a:xfrm>
            <a:off x="445184" y="1863399"/>
            <a:ext cx="4199100" cy="14928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1300"/>
              <a:buFont typeface="Arial"/>
              <a:buChar char="-"/>
            </a:pPr>
            <a:r>
              <a:rPr b="0" i="0" lang="en-US" sz="1300" u="none" cap="none" strike="noStrike">
                <a:solidFill>
                  <a:schemeClr val="dk1"/>
                </a:solidFill>
                <a:latin typeface="Times New Roman"/>
                <a:ea typeface="Times New Roman"/>
                <a:cs typeface="Times New Roman"/>
                <a:sym typeface="Times New Roman"/>
              </a:rPr>
              <a:t>BGP (Border Gateway Protocol) là giao thức tìm đường nòng cốt trên Internet. </a:t>
            </a:r>
            <a:endParaRPr/>
          </a:p>
          <a:p>
            <a:pPr indent="0" lvl="0" marL="0" marR="0" rtl="0" algn="l">
              <a:lnSpc>
                <a:spcPct val="100000"/>
              </a:lnSpc>
              <a:spcBef>
                <a:spcPts val="0"/>
              </a:spcBef>
              <a:spcAft>
                <a:spcPts val="0"/>
              </a:spcAft>
              <a:buNone/>
            </a:pPr>
            <a:r>
              <a:t/>
            </a:r>
            <a:endParaRPr b="0" i="0" sz="1300" u="none" cap="none" strike="noStrike">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300"/>
              <a:buFont typeface="Arial"/>
              <a:buChar char="-"/>
            </a:pPr>
            <a:r>
              <a:rPr b="0" i="0" lang="en-US" sz="1300" u="none" cap="none" strike="noStrike">
                <a:solidFill>
                  <a:schemeClr val="dk1"/>
                </a:solidFill>
                <a:latin typeface="Times New Roman"/>
                <a:ea typeface="Times New Roman"/>
                <a:cs typeface="Times New Roman"/>
                <a:sym typeface="Times New Roman"/>
              </a:rPr>
              <a:t>Nó hoạt động dựa trên việc cập nhật một bảng chứa các địa chỉ mạng (prefix) cho biết mối liên kết giữa các hệ thống tự trị (AS), dưới cùng sự điều hành của một nhà quản trị mạng.</a:t>
            </a:r>
            <a:endParaRPr/>
          </a:p>
        </p:txBody>
      </p:sp>
      <p:pic>
        <p:nvPicPr>
          <p:cNvPr id="172" name="Google Shape;172;p5"/>
          <p:cNvPicPr preferRelativeResize="0"/>
          <p:nvPr/>
        </p:nvPicPr>
        <p:blipFill rotWithShape="1">
          <a:blip r:embed="rId3">
            <a:alphaModFix/>
          </a:blip>
          <a:srcRect b="0" l="0" r="0" t="0"/>
          <a:stretch/>
        </p:blipFill>
        <p:spPr>
          <a:xfrm>
            <a:off x="4644231" y="1352820"/>
            <a:ext cx="4181908" cy="2519581"/>
          </a:xfrm>
          <a:prstGeom prst="rect">
            <a:avLst/>
          </a:prstGeom>
          <a:noFill/>
          <a:ln>
            <a:noFill/>
          </a:ln>
        </p:spPr>
      </p:pic>
      <p:sp>
        <p:nvSpPr>
          <p:cNvPr id="173" name="Google Shape;173;p5"/>
          <p:cNvSpPr txBox="1"/>
          <p:nvPr/>
        </p:nvSpPr>
        <p:spPr>
          <a:xfrm>
            <a:off x="512029" y="1322641"/>
            <a:ext cx="2635616" cy="423464"/>
          </a:xfrm>
          <a:prstGeom prst="rect">
            <a:avLst/>
          </a:prstGeom>
          <a:solidFill>
            <a:schemeClr val="lt1"/>
          </a:solid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262626"/>
              </a:buClr>
              <a:buSzPts val="1800"/>
              <a:buFont typeface="Arial"/>
              <a:buNone/>
            </a:pPr>
            <a:r>
              <a:rPr b="0" i="0" lang="en-US" sz="1800" u="none" cap="none" strike="noStrike">
                <a:solidFill>
                  <a:srgbClr val="262626"/>
                </a:solidFill>
                <a:latin typeface="Arial"/>
                <a:ea typeface="Arial"/>
                <a:cs typeface="Arial"/>
                <a:sym typeface="Arial"/>
              </a:rPr>
              <a:t>BGP là gì ?</a:t>
            </a:r>
            <a:endParaRPr b="0" i="0" sz="1400" u="none" cap="none" strike="noStrike">
              <a:solidFill>
                <a:srgbClr val="000000"/>
              </a:solidFill>
              <a:latin typeface="Arial"/>
              <a:ea typeface="Arial"/>
              <a:cs typeface="Arial"/>
              <a:sym typeface="Arial"/>
            </a:endParaRPr>
          </a:p>
        </p:txBody>
      </p:sp>
      <p:pic>
        <p:nvPicPr>
          <p:cNvPr id="174" name="Google Shape;174;p5"/>
          <p:cNvPicPr preferRelativeResize="0"/>
          <p:nvPr/>
        </p:nvPicPr>
        <p:blipFill rotWithShape="1">
          <a:blip r:embed="rId4">
            <a:alphaModFix/>
          </a:blip>
          <a:srcRect b="0" l="0" r="0" t="0"/>
          <a:stretch/>
        </p:blipFill>
        <p:spPr>
          <a:xfrm>
            <a:off x="6118425" y="197351"/>
            <a:ext cx="2762250" cy="466725"/>
          </a:xfrm>
          <a:prstGeom prst="rect">
            <a:avLst/>
          </a:prstGeom>
          <a:noFill/>
          <a:ln>
            <a:noFill/>
          </a:ln>
        </p:spPr>
      </p:pic>
      <p:pic>
        <p:nvPicPr>
          <p:cNvPr id="175" name="Google Shape;175;p5"/>
          <p:cNvPicPr preferRelativeResize="0"/>
          <p:nvPr/>
        </p:nvPicPr>
        <p:blipFill rotWithShape="1">
          <a:blip r:embed="rId4">
            <a:alphaModFix/>
          </a:blip>
          <a:srcRect b="0" l="0" r="0" t="0"/>
          <a:stretch/>
        </p:blipFill>
        <p:spPr>
          <a:xfrm>
            <a:off x="282875" y="4604926"/>
            <a:ext cx="2762250" cy="466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6"/>
          <p:cNvSpPr txBox="1"/>
          <p:nvPr>
            <p:ph idx="1" type="body"/>
          </p:nvPr>
        </p:nvSpPr>
        <p:spPr>
          <a:xfrm>
            <a:off x="512029" y="527905"/>
            <a:ext cx="4367701" cy="5975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01</a:t>
            </a:r>
            <a:endParaRPr/>
          </a:p>
        </p:txBody>
      </p:sp>
      <p:sp>
        <p:nvSpPr>
          <p:cNvPr id="181" name="Google Shape;181;p6"/>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GIỚI THIỆU</a:t>
            </a:r>
            <a:endParaRPr/>
          </a:p>
        </p:txBody>
      </p:sp>
      <p:cxnSp>
        <p:nvCxnSpPr>
          <p:cNvPr id="182" name="Google Shape;182;p6"/>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sp>
        <p:nvSpPr>
          <p:cNvPr id="183" name="Google Shape;183;p6"/>
          <p:cNvSpPr txBox="1"/>
          <p:nvPr/>
        </p:nvSpPr>
        <p:spPr>
          <a:xfrm>
            <a:off x="512029" y="1938276"/>
            <a:ext cx="3736120" cy="776623"/>
          </a:xfrm>
          <a:prstGeom prst="rect">
            <a:avLst/>
          </a:prstGeom>
          <a:noFill/>
          <a:ln>
            <a:noFill/>
          </a:ln>
        </p:spPr>
        <p:txBody>
          <a:bodyPr anchorCtr="0" anchor="t" bIns="0" lIns="0" spcFirstLastPara="1" rIns="0" wrap="square" tIns="0">
            <a:noAutofit/>
          </a:bodyPr>
          <a:lstStyle/>
          <a:p>
            <a:pPr indent="0" lvl="0" marL="0" marR="0" rtl="0" algn="l">
              <a:lnSpc>
                <a:spcPct val="155555"/>
              </a:lnSpc>
              <a:spcBef>
                <a:spcPts val="0"/>
              </a:spcBef>
              <a:spcAft>
                <a:spcPts val="0"/>
              </a:spcAft>
              <a:buClr>
                <a:schemeClr val="dk1"/>
              </a:buClr>
              <a:buSzPts val="900"/>
              <a:buFont typeface="Arial"/>
              <a:buNone/>
            </a:pPr>
            <a:r>
              <a:t/>
            </a:r>
            <a:endParaRPr b="0" i="0" sz="900" u="none" cap="none" strike="noStrike">
              <a:solidFill>
                <a:srgbClr val="7F7F7F"/>
              </a:solidFill>
              <a:latin typeface="Lato"/>
              <a:ea typeface="Lato"/>
              <a:cs typeface="Lato"/>
              <a:sym typeface="Lato"/>
            </a:endParaRPr>
          </a:p>
        </p:txBody>
      </p:sp>
      <p:pic>
        <p:nvPicPr>
          <p:cNvPr id="184" name="Google Shape;184;p6"/>
          <p:cNvPicPr preferRelativeResize="0"/>
          <p:nvPr/>
        </p:nvPicPr>
        <p:blipFill rotWithShape="1">
          <a:blip r:embed="rId3">
            <a:alphaModFix/>
          </a:blip>
          <a:srcRect b="0" l="0" r="0" t="0"/>
          <a:stretch/>
        </p:blipFill>
        <p:spPr>
          <a:xfrm>
            <a:off x="4644231" y="1352820"/>
            <a:ext cx="4181908" cy="2519581"/>
          </a:xfrm>
          <a:prstGeom prst="rect">
            <a:avLst/>
          </a:prstGeom>
          <a:noFill/>
          <a:ln>
            <a:noFill/>
          </a:ln>
        </p:spPr>
      </p:pic>
      <p:sp>
        <p:nvSpPr>
          <p:cNvPr id="185" name="Google Shape;185;p6"/>
          <p:cNvSpPr txBox="1"/>
          <p:nvPr/>
        </p:nvSpPr>
        <p:spPr>
          <a:xfrm>
            <a:off x="394639" y="1802656"/>
            <a:ext cx="4602600" cy="221133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15000"/>
              </a:lnSpc>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BGP là giao thức được sử dụng bới các nhà mạng và xóa hẳn mạng xương sống NSFNET nhằm giúp cho Internet trở thành một hệ thống phân tán đúng nghĩa.</a:t>
            </a:r>
            <a:endParaRPr/>
          </a:p>
          <a:p>
            <a:pPr indent="-200025" lvl="0" marL="285750" marR="0" rtl="0" algn="l">
              <a:lnSpc>
                <a:spcPct val="115000"/>
              </a:lnSpc>
              <a:spcBef>
                <a:spcPts val="0"/>
              </a:spcBef>
              <a:spcAft>
                <a:spcPts val="0"/>
              </a:spcAft>
              <a:buClr>
                <a:schemeClr val="dk1"/>
              </a:buClr>
              <a:buSzPts val="1350"/>
              <a:buFont typeface="Arial"/>
              <a:buNone/>
            </a:pPr>
            <a:r>
              <a:t/>
            </a:r>
            <a:endParaRPr b="0" i="0" sz="1350" u="none" cap="none" strike="noStrike">
              <a:solidFill>
                <a:schemeClr val="dk1"/>
              </a:solidFill>
              <a:latin typeface="Calibri"/>
              <a:ea typeface="Calibri"/>
              <a:cs typeface="Calibri"/>
              <a:sym typeface="Calibri"/>
            </a:endParaRPr>
          </a:p>
          <a:p>
            <a:pPr indent="-285750" lvl="0" marL="285750" marR="0" rtl="0" algn="l">
              <a:lnSpc>
                <a:spcPct val="115000"/>
              </a:lnSpc>
              <a:spcBef>
                <a:spcPts val="0"/>
              </a:spcBef>
              <a:spcAft>
                <a:spcPts val="0"/>
              </a:spcAft>
              <a:buClr>
                <a:schemeClr val="dk1"/>
              </a:buClr>
              <a:buSzPts val="1350"/>
              <a:buFont typeface="Arial"/>
              <a:buChar char="-"/>
            </a:pPr>
            <a:r>
              <a:rPr b="0" i="0" lang="en-US" sz="1350" u="none" cap="none" strike="noStrike">
                <a:solidFill>
                  <a:schemeClr val="dk1"/>
                </a:solidFill>
                <a:latin typeface="Calibri"/>
                <a:ea typeface="Calibri"/>
                <a:cs typeface="Calibri"/>
                <a:sym typeface="Calibri"/>
              </a:rPr>
              <a:t>Ngoài việc sử dụng BGP giữa các AS, BGP cũng có thể được sử dụng trong các mạng riêng quy mô lớn mà OSPF không đáp ứng được.</a:t>
            </a:r>
            <a:endParaRPr/>
          </a:p>
          <a:p>
            <a:pPr indent="-200025" lvl="0" marL="285750" marR="0" rtl="0" algn="l">
              <a:lnSpc>
                <a:spcPct val="115000"/>
              </a:lnSpc>
              <a:spcBef>
                <a:spcPts val="0"/>
              </a:spcBef>
              <a:spcAft>
                <a:spcPts val="0"/>
              </a:spcAft>
              <a:buClr>
                <a:schemeClr val="dk1"/>
              </a:buClr>
              <a:buSzPts val="1350"/>
              <a:buFont typeface="Arial"/>
              <a:buNone/>
            </a:pPr>
            <a:r>
              <a:t/>
            </a:r>
            <a:endParaRPr b="0" i="0" sz="1350" u="none" cap="none" strike="noStrike">
              <a:solidFill>
                <a:schemeClr val="dk1"/>
              </a:solidFill>
              <a:latin typeface="Calibri"/>
              <a:ea typeface="Calibri"/>
              <a:cs typeface="Calibri"/>
              <a:sym typeface="Calibri"/>
            </a:endParaRPr>
          </a:p>
          <a:p>
            <a:pPr indent="-200025" lvl="0" marL="285750" marR="0" rtl="0" algn="l">
              <a:lnSpc>
                <a:spcPct val="100000"/>
              </a:lnSpc>
              <a:spcBef>
                <a:spcPts val="0"/>
              </a:spcBef>
              <a:spcAft>
                <a:spcPts val="0"/>
              </a:spcAft>
              <a:buClr>
                <a:schemeClr val="dk1"/>
              </a:buClr>
              <a:buSzPts val="1350"/>
              <a:buFont typeface="Arial"/>
              <a:buNone/>
            </a:pPr>
            <a:r>
              <a:t/>
            </a:r>
            <a:endParaRPr b="0" i="0" sz="1350" u="none" cap="none" strike="noStrike">
              <a:solidFill>
                <a:schemeClr val="dk1"/>
              </a:solidFill>
              <a:latin typeface="Calibri"/>
              <a:ea typeface="Calibri"/>
              <a:cs typeface="Calibri"/>
              <a:sym typeface="Calibri"/>
            </a:endParaRPr>
          </a:p>
        </p:txBody>
      </p:sp>
      <p:pic>
        <p:nvPicPr>
          <p:cNvPr id="186" name="Google Shape;186;p6"/>
          <p:cNvPicPr preferRelativeResize="0"/>
          <p:nvPr/>
        </p:nvPicPr>
        <p:blipFill rotWithShape="1">
          <a:blip r:embed="rId4">
            <a:alphaModFix/>
          </a:blip>
          <a:srcRect b="0" l="0" r="0" t="0"/>
          <a:stretch/>
        </p:blipFill>
        <p:spPr>
          <a:xfrm>
            <a:off x="6206150" y="241226"/>
            <a:ext cx="2762250" cy="466725"/>
          </a:xfrm>
          <a:prstGeom prst="rect">
            <a:avLst/>
          </a:prstGeom>
          <a:noFill/>
          <a:ln>
            <a:noFill/>
          </a:ln>
        </p:spPr>
      </p:pic>
      <p:pic>
        <p:nvPicPr>
          <p:cNvPr id="187" name="Google Shape;187;p6"/>
          <p:cNvPicPr preferRelativeResize="0"/>
          <p:nvPr/>
        </p:nvPicPr>
        <p:blipFill rotWithShape="1">
          <a:blip r:embed="rId4">
            <a:alphaModFix/>
          </a:blip>
          <a:srcRect b="0" l="0" r="0" t="0"/>
          <a:stretch/>
        </p:blipFill>
        <p:spPr>
          <a:xfrm>
            <a:off x="326725" y="4593951"/>
            <a:ext cx="2762250" cy="466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
          <p:cNvSpPr txBox="1"/>
          <p:nvPr>
            <p:ph idx="1" type="body"/>
          </p:nvPr>
        </p:nvSpPr>
        <p:spPr>
          <a:xfrm>
            <a:off x="512029" y="527905"/>
            <a:ext cx="4367701" cy="5975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01</a:t>
            </a:r>
            <a:endParaRPr/>
          </a:p>
        </p:txBody>
      </p:sp>
      <p:sp>
        <p:nvSpPr>
          <p:cNvPr id="193" name="Google Shape;193;p2"/>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GIỚI THIỆU</a:t>
            </a:r>
            <a:endParaRPr/>
          </a:p>
        </p:txBody>
      </p:sp>
      <p:cxnSp>
        <p:nvCxnSpPr>
          <p:cNvPr id="194" name="Google Shape;194;p2"/>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pic>
        <p:nvPicPr>
          <p:cNvPr id="195" name="Google Shape;195;p2"/>
          <p:cNvPicPr preferRelativeResize="0"/>
          <p:nvPr/>
        </p:nvPicPr>
        <p:blipFill rotWithShape="1">
          <a:blip r:embed="rId3">
            <a:alphaModFix/>
          </a:blip>
          <a:srcRect b="0" l="0" r="0" t="0"/>
          <a:stretch/>
        </p:blipFill>
        <p:spPr>
          <a:xfrm>
            <a:off x="6206150" y="241226"/>
            <a:ext cx="2762250" cy="466725"/>
          </a:xfrm>
          <a:prstGeom prst="rect">
            <a:avLst/>
          </a:prstGeom>
          <a:noFill/>
          <a:ln>
            <a:noFill/>
          </a:ln>
        </p:spPr>
      </p:pic>
      <p:pic>
        <p:nvPicPr>
          <p:cNvPr id="196" name="Google Shape;196;p2"/>
          <p:cNvPicPr preferRelativeResize="0"/>
          <p:nvPr/>
        </p:nvPicPr>
        <p:blipFill rotWithShape="1">
          <a:blip r:embed="rId3">
            <a:alphaModFix/>
          </a:blip>
          <a:srcRect b="0" l="0" r="0" t="0"/>
          <a:stretch/>
        </p:blipFill>
        <p:spPr>
          <a:xfrm>
            <a:off x="326725" y="4593951"/>
            <a:ext cx="2762250" cy="466725"/>
          </a:xfrm>
          <a:prstGeom prst="rect">
            <a:avLst/>
          </a:prstGeom>
          <a:noFill/>
          <a:ln>
            <a:noFill/>
          </a:ln>
        </p:spPr>
      </p:pic>
      <p:pic>
        <p:nvPicPr>
          <p:cNvPr id="197" name="Google Shape;197;p2"/>
          <p:cNvPicPr preferRelativeResize="0"/>
          <p:nvPr/>
        </p:nvPicPr>
        <p:blipFill rotWithShape="1">
          <a:blip r:embed="rId4">
            <a:alphaModFix/>
          </a:blip>
          <a:srcRect b="0" l="0" r="0" t="0"/>
          <a:stretch/>
        </p:blipFill>
        <p:spPr>
          <a:xfrm>
            <a:off x="2884966" y="1683679"/>
            <a:ext cx="3043643" cy="2615631"/>
          </a:xfrm>
          <a:prstGeom prst="rect">
            <a:avLst/>
          </a:prstGeom>
          <a:noFill/>
          <a:ln>
            <a:noFill/>
          </a:ln>
        </p:spPr>
      </p:pic>
      <p:sp>
        <p:nvSpPr>
          <p:cNvPr id="198" name="Google Shape;198;p2"/>
          <p:cNvSpPr txBox="1"/>
          <p:nvPr/>
        </p:nvSpPr>
        <p:spPr>
          <a:xfrm>
            <a:off x="526381" y="1157211"/>
            <a:ext cx="4132200" cy="423600"/>
          </a:xfrm>
          <a:prstGeom prst="rect">
            <a:avLst/>
          </a:prstGeom>
          <a:solidFill>
            <a:schemeClr val="lt1"/>
          </a:solid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262626"/>
              </a:buClr>
              <a:buSzPts val="1800"/>
              <a:buFont typeface="Arial"/>
              <a:buNone/>
            </a:pPr>
            <a:r>
              <a:rPr b="0" i="0" lang="en-US" sz="1800" u="none" cap="none" strike="noStrike">
                <a:solidFill>
                  <a:srgbClr val="262626"/>
                </a:solidFill>
                <a:latin typeface="Arial"/>
                <a:ea typeface="Arial"/>
                <a:cs typeface="Arial"/>
                <a:sym typeface="Arial"/>
              </a:rPr>
              <a:t>Autonomous System (AS) là gì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7"/>
          <p:cNvSpPr txBox="1"/>
          <p:nvPr>
            <p:ph idx="1" type="body"/>
          </p:nvPr>
        </p:nvSpPr>
        <p:spPr>
          <a:xfrm>
            <a:off x="512029" y="527905"/>
            <a:ext cx="4367701" cy="5975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01</a:t>
            </a:r>
            <a:endParaRPr/>
          </a:p>
        </p:txBody>
      </p:sp>
      <p:sp>
        <p:nvSpPr>
          <p:cNvPr id="204" name="Google Shape;204;p7"/>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GIỚI THIỆU</a:t>
            </a:r>
            <a:endParaRPr/>
          </a:p>
        </p:txBody>
      </p:sp>
      <p:cxnSp>
        <p:nvCxnSpPr>
          <p:cNvPr id="205" name="Google Shape;205;p7"/>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pic>
        <p:nvPicPr>
          <p:cNvPr id="206" name="Google Shape;206;p7"/>
          <p:cNvPicPr preferRelativeResize="0"/>
          <p:nvPr/>
        </p:nvPicPr>
        <p:blipFill rotWithShape="1">
          <a:blip r:embed="rId3">
            <a:alphaModFix/>
          </a:blip>
          <a:srcRect b="0" l="0" r="0" t="0"/>
          <a:stretch/>
        </p:blipFill>
        <p:spPr>
          <a:xfrm>
            <a:off x="6206150" y="241226"/>
            <a:ext cx="2762250" cy="466725"/>
          </a:xfrm>
          <a:prstGeom prst="rect">
            <a:avLst/>
          </a:prstGeom>
          <a:noFill/>
          <a:ln>
            <a:noFill/>
          </a:ln>
        </p:spPr>
      </p:pic>
      <p:pic>
        <p:nvPicPr>
          <p:cNvPr id="207" name="Google Shape;207;p7"/>
          <p:cNvPicPr preferRelativeResize="0"/>
          <p:nvPr/>
        </p:nvPicPr>
        <p:blipFill rotWithShape="1">
          <a:blip r:embed="rId3">
            <a:alphaModFix/>
          </a:blip>
          <a:srcRect b="0" l="0" r="0" t="0"/>
          <a:stretch/>
        </p:blipFill>
        <p:spPr>
          <a:xfrm>
            <a:off x="326725" y="4593951"/>
            <a:ext cx="2762250" cy="466725"/>
          </a:xfrm>
          <a:prstGeom prst="rect">
            <a:avLst/>
          </a:prstGeom>
          <a:noFill/>
          <a:ln>
            <a:noFill/>
          </a:ln>
        </p:spPr>
      </p:pic>
      <p:sp>
        <p:nvSpPr>
          <p:cNvPr id="208" name="Google Shape;208;p7"/>
          <p:cNvSpPr txBox="1"/>
          <p:nvPr/>
        </p:nvSpPr>
        <p:spPr>
          <a:xfrm>
            <a:off x="526381" y="1157211"/>
            <a:ext cx="4132200" cy="423600"/>
          </a:xfrm>
          <a:prstGeom prst="rect">
            <a:avLst/>
          </a:prstGeom>
          <a:solidFill>
            <a:schemeClr val="lt1"/>
          </a:solidFill>
          <a:ln>
            <a:noFill/>
          </a:ln>
        </p:spPr>
        <p:txBody>
          <a:bodyPr anchorCtr="0" anchor="t" bIns="0" lIns="0" spcFirstLastPara="1" rIns="0" wrap="square" tIns="72000">
            <a:noAutofit/>
          </a:bodyPr>
          <a:lstStyle/>
          <a:p>
            <a:pPr indent="0" lvl="0" marL="0" marR="0" rtl="0" algn="l">
              <a:lnSpc>
                <a:spcPct val="90000"/>
              </a:lnSpc>
              <a:spcBef>
                <a:spcPts val="0"/>
              </a:spcBef>
              <a:spcAft>
                <a:spcPts val="0"/>
              </a:spcAft>
              <a:buClr>
                <a:srgbClr val="262626"/>
              </a:buClr>
              <a:buSzPts val="1800"/>
              <a:buFont typeface="Arial"/>
              <a:buNone/>
            </a:pPr>
            <a:r>
              <a:rPr b="0" i="0" lang="en-US" sz="1800" u="none" cap="none" strike="noStrike">
                <a:solidFill>
                  <a:srgbClr val="262626"/>
                </a:solidFill>
                <a:latin typeface="Arial"/>
                <a:ea typeface="Arial"/>
                <a:cs typeface="Arial"/>
                <a:sym typeface="Arial"/>
              </a:rPr>
              <a:t>iBGP, eBGP là gì ?</a:t>
            </a:r>
            <a:endParaRPr b="0" i="0" sz="1400" u="none" cap="none" strike="noStrike">
              <a:solidFill>
                <a:srgbClr val="000000"/>
              </a:solidFill>
              <a:latin typeface="Arial"/>
              <a:ea typeface="Arial"/>
              <a:cs typeface="Arial"/>
              <a:sym typeface="Arial"/>
            </a:endParaRPr>
          </a:p>
        </p:txBody>
      </p:sp>
      <p:pic>
        <p:nvPicPr>
          <p:cNvPr id="209" name="Google Shape;209;p7"/>
          <p:cNvPicPr preferRelativeResize="0"/>
          <p:nvPr/>
        </p:nvPicPr>
        <p:blipFill rotWithShape="1">
          <a:blip r:embed="rId4">
            <a:alphaModFix/>
          </a:blip>
          <a:srcRect b="0" l="0" r="0" t="0"/>
          <a:stretch/>
        </p:blipFill>
        <p:spPr>
          <a:xfrm>
            <a:off x="2172012" y="1982705"/>
            <a:ext cx="4799976" cy="270749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g21f0a9f061d_2_84"/>
          <p:cNvPicPr preferRelativeResize="0"/>
          <p:nvPr/>
        </p:nvPicPr>
        <p:blipFill rotWithShape="1">
          <a:blip r:embed="rId3">
            <a:alphaModFix/>
          </a:blip>
          <a:srcRect b="0" l="0" r="0" t="0"/>
          <a:stretch/>
        </p:blipFill>
        <p:spPr>
          <a:xfrm>
            <a:off x="6118425" y="197351"/>
            <a:ext cx="2762250" cy="466725"/>
          </a:xfrm>
          <a:prstGeom prst="rect">
            <a:avLst/>
          </a:prstGeom>
          <a:noFill/>
          <a:ln>
            <a:noFill/>
          </a:ln>
        </p:spPr>
      </p:pic>
      <p:pic>
        <p:nvPicPr>
          <p:cNvPr id="215" name="Google Shape;215;g21f0a9f061d_2_84"/>
          <p:cNvPicPr preferRelativeResize="0"/>
          <p:nvPr/>
        </p:nvPicPr>
        <p:blipFill rotWithShape="1">
          <a:blip r:embed="rId3">
            <a:alphaModFix/>
          </a:blip>
          <a:srcRect b="0" l="0" r="0" t="0"/>
          <a:stretch/>
        </p:blipFill>
        <p:spPr>
          <a:xfrm>
            <a:off x="282875" y="4604926"/>
            <a:ext cx="2762250" cy="466725"/>
          </a:xfrm>
          <a:prstGeom prst="rect">
            <a:avLst/>
          </a:prstGeom>
          <a:noFill/>
          <a:ln>
            <a:noFill/>
          </a:ln>
        </p:spPr>
      </p:pic>
      <p:pic>
        <p:nvPicPr>
          <p:cNvPr id="216" name="Google Shape;216;g21f0a9f061d_2_84"/>
          <p:cNvPicPr preferRelativeResize="0"/>
          <p:nvPr/>
        </p:nvPicPr>
        <p:blipFill rotWithShape="1">
          <a:blip r:embed="rId4">
            <a:alphaModFix/>
          </a:blip>
          <a:srcRect b="0" l="0" r="0" t="0"/>
          <a:stretch/>
        </p:blipFill>
        <p:spPr>
          <a:xfrm>
            <a:off x="6113675" y="4345425"/>
            <a:ext cx="2816225" cy="628650"/>
          </a:xfrm>
          <a:prstGeom prst="rect">
            <a:avLst/>
          </a:prstGeom>
          <a:noFill/>
          <a:ln>
            <a:noFill/>
          </a:ln>
        </p:spPr>
      </p:pic>
      <p:pic>
        <p:nvPicPr>
          <p:cNvPr id="217" name="Google Shape;217;g21f0a9f061d_2_84"/>
          <p:cNvPicPr preferRelativeResize="0"/>
          <p:nvPr/>
        </p:nvPicPr>
        <p:blipFill rotWithShape="1">
          <a:blip r:embed="rId5">
            <a:alphaModFix/>
          </a:blip>
          <a:srcRect b="0" l="0" r="0" t="0"/>
          <a:stretch/>
        </p:blipFill>
        <p:spPr>
          <a:xfrm>
            <a:off x="2388901" y="1978701"/>
            <a:ext cx="4079356" cy="3164799"/>
          </a:xfrm>
          <a:prstGeom prst="rect">
            <a:avLst/>
          </a:prstGeom>
          <a:noFill/>
          <a:ln>
            <a:noFill/>
          </a:ln>
        </p:spPr>
      </p:pic>
      <p:sp>
        <p:nvSpPr>
          <p:cNvPr id="218" name="Google Shape;218;g21f0a9f061d_2_84"/>
          <p:cNvSpPr txBox="1"/>
          <p:nvPr/>
        </p:nvSpPr>
        <p:spPr>
          <a:xfrm>
            <a:off x="401475" y="1204877"/>
            <a:ext cx="847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Tại sao lựa chọn BGP ?</a:t>
            </a:r>
            <a:endParaRPr b="0" i="0" sz="2000" u="none" cap="none" strike="noStrike">
              <a:solidFill>
                <a:srgbClr val="000000"/>
              </a:solidFill>
              <a:latin typeface="Calibri"/>
              <a:ea typeface="Calibri"/>
              <a:cs typeface="Calibri"/>
              <a:sym typeface="Calibri"/>
            </a:endParaRPr>
          </a:p>
        </p:txBody>
      </p:sp>
      <p:sp>
        <p:nvSpPr>
          <p:cNvPr id="219" name="Google Shape;219;g21f0a9f061d_2_84"/>
          <p:cNvSpPr txBox="1"/>
          <p:nvPr>
            <p:ph idx="1" type="body"/>
          </p:nvPr>
        </p:nvSpPr>
        <p:spPr>
          <a:xfrm>
            <a:off x="512029" y="527905"/>
            <a:ext cx="4367701" cy="59751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01</a:t>
            </a:r>
            <a:endParaRPr/>
          </a:p>
        </p:txBody>
      </p:sp>
      <p:sp>
        <p:nvSpPr>
          <p:cNvPr id="220" name="Google Shape;220;g21f0a9f061d_2_84"/>
          <p:cNvSpPr txBox="1"/>
          <p:nvPr>
            <p:ph idx="2" type="body"/>
          </p:nvPr>
        </p:nvSpPr>
        <p:spPr>
          <a:xfrm>
            <a:off x="503238" y="842626"/>
            <a:ext cx="2635616" cy="423464"/>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GIỚI THIỆU</a:t>
            </a:r>
            <a:endParaRPr/>
          </a:p>
        </p:txBody>
      </p:sp>
      <p:cxnSp>
        <p:nvCxnSpPr>
          <p:cNvPr id="221" name="Google Shape;221;g21f0a9f061d_2_84"/>
          <p:cNvCxnSpPr/>
          <p:nvPr/>
        </p:nvCxnSpPr>
        <p:spPr>
          <a:xfrm>
            <a:off x="503238" y="844190"/>
            <a:ext cx="8281987" cy="0"/>
          </a:xfrm>
          <a:prstGeom prst="straightConnector1">
            <a:avLst/>
          </a:prstGeom>
          <a:noFill/>
          <a:ln cap="flat" cmpd="sng" w="9525">
            <a:solidFill>
              <a:srgbClr val="AF3D35"/>
            </a:solidFill>
            <a:prstDash val="solid"/>
            <a:miter lim="800000"/>
            <a:headEnd len="med" w="med" type="oval"/>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8"/>
          <p:cNvSpPr txBox="1"/>
          <p:nvPr>
            <p:ph idx="1" type="body"/>
          </p:nvPr>
        </p:nvSpPr>
        <p:spPr>
          <a:xfrm>
            <a:off x="512025" y="278550"/>
            <a:ext cx="4367700" cy="8361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D8D8D8"/>
              </a:buClr>
              <a:buSzPts val="7500"/>
              <a:buNone/>
            </a:pPr>
            <a:r>
              <a:rPr lang="en-US"/>
              <a:t>02</a:t>
            </a:r>
            <a:endParaRPr/>
          </a:p>
        </p:txBody>
      </p:sp>
      <p:sp>
        <p:nvSpPr>
          <p:cNvPr id="227" name="Google Shape;227;p8"/>
          <p:cNvSpPr txBox="1"/>
          <p:nvPr>
            <p:ph idx="2" type="body"/>
          </p:nvPr>
        </p:nvSpPr>
        <p:spPr>
          <a:xfrm>
            <a:off x="503238" y="842626"/>
            <a:ext cx="2635500" cy="423600"/>
          </a:xfrm>
          <a:prstGeom prst="rect">
            <a:avLst/>
          </a:prstGeom>
          <a:solidFill>
            <a:schemeClr val="lt1"/>
          </a:solidFill>
          <a:ln>
            <a:noFill/>
          </a:ln>
        </p:spPr>
        <p:txBody>
          <a:bodyPr anchorCtr="0" anchor="t" bIns="0" lIns="0" spcFirstLastPara="1" rIns="0" wrap="square" tIns="72000">
            <a:noAutofit/>
          </a:bodyPr>
          <a:lstStyle/>
          <a:p>
            <a:pPr indent="0" lvl="0" marL="0" rtl="0" algn="l">
              <a:lnSpc>
                <a:spcPct val="90000"/>
              </a:lnSpc>
              <a:spcBef>
                <a:spcPts val="0"/>
              </a:spcBef>
              <a:spcAft>
                <a:spcPts val="0"/>
              </a:spcAft>
              <a:buClr>
                <a:srgbClr val="262626"/>
              </a:buClr>
              <a:buSzPts val="1200"/>
              <a:buNone/>
            </a:pPr>
            <a:r>
              <a:rPr lang="en-US"/>
              <a:t>ĐẶC ĐIỂM</a:t>
            </a:r>
            <a:endParaRPr/>
          </a:p>
        </p:txBody>
      </p:sp>
      <p:cxnSp>
        <p:nvCxnSpPr>
          <p:cNvPr id="228" name="Google Shape;228;p8"/>
          <p:cNvCxnSpPr/>
          <p:nvPr/>
        </p:nvCxnSpPr>
        <p:spPr>
          <a:xfrm>
            <a:off x="503238" y="844190"/>
            <a:ext cx="8282100" cy="0"/>
          </a:xfrm>
          <a:prstGeom prst="straightConnector1">
            <a:avLst/>
          </a:prstGeom>
          <a:noFill/>
          <a:ln cap="flat" cmpd="sng" w="9525">
            <a:solidFill>
              <a:srgbClr val="AF3D35"/>
            </a:solidFill>
            <a:prstDash val="solid"/>
            <a:miter lim="800000"/>
            <a:headEnd len="med" w="med" type="oval"/>
            <a:tailEnd len="sm" w="sm" type="none"/>
          </a:ln>
        </p:spPr>
      </p:cxnSp>
      <p:pic>
        <p:nvPicPr>
          <p:cNvPr id="229" name="Google Shape;229;p8"/>
          <p:cNvPicPr preferRelativeResize="0"/>
          <p:nvPr/>
        </p:nvPicPr>
        <p:blipFill rotWithShape="1">
          <a:blip r:embed="rId3">
            <a:alphaModFix/>
          </a:blip>
          <a:srcRect b="0" l="0" r="0" t="0"/>
          <a:stretch/>
        </p:blipFill>
        <p:spPr>
          <a:xfrm>
            <a:off x="6029476" y="87095"/>
            <a:ext cx="2943225" cy="628650"/>
          </a:xfrm>
          <a:prstGeom prst="rect">
            <a:avLst/>
          </a:prstGeom>
          <a:noFill/>
          <a:ln>
            <a:noFill/>
          </a:ln>
        </p:spPr>
      </p:pic>
      <p:pic>
        <p:nvPicPr>
          <p:cNvPr id="230" name="Google Shape;230;p8"/>
          <p:cNvPicPr preferRelativeResize="0"/>
          <p:nvPr/>
        </p:nvPicPr>
        <p:blipFill rotWithShape="1">
          <a:blip r:embed="rId4">
            <a:alphaModFix/>
          </a:blip>
          <a:srcRect b="0" l="0" r="0" t="0"/>
          <a:stretch/>
        </p:blipFill>
        <p:spPr>
          <a:xfrm>
            <a:off x="503250" y="4574175"/>
            <a:ext cx="2316150" cy="409575"/>
          </a:xfrm>
          <a:prstGeom prst="rect">
            <a:avLst/>
          </a:prstGeom>
          <a:noFill/>
          <a:ln>
            <a:noFill/>
          </a:ln>
        </p:spPr>
      </p:pic>
      <p:graphicFrame>
        <p:nvGraphicFramePr>
          <p:cNvPr id="231" name="Google Shape;231;p8"/>
          <p:cNvGraphicFramePr/>
          <p:nvPr/>
        </p:nvGraphicFramePr>
        <p:xfrm>
          <a:off x="1405088" y="1830301"/>
          <a:ext cx="3000000" cy="3000000"/>
        </p:xfrm>
        <a:graphic>
          <a:graphicData uri="http://schemas.openxmlformats.org/drawingml/2006/table">
            <a:tbl>
              <a:tblPr bandRow="1" firstRow="1">
                <a:noFill/>
                <a:tableStyleId>{FEBA8C3E-C079-4286-9C42-3BC47CFAC76D}</a:tableStyleId>
              </a:tblPr>
              <a:tblGrid>
                <a:gridCol w="805950"/>
                <a:gridCol w="5290050"/>
              </a:tblGrid>
              <a:tr h="370325">
                <a:tc>
                  <a:txBody>
                    <a:bodyPr/>
                    <a:lstStyle/>
                    <a:p>
                      <a:pPr indent="0" lvl="0" marL="0" marR="0" rtl="0" algn="l">
                        <a:lnSpc>
                          <a:spcPct val="100000"/>
                        </a:lnSpc>
                        <a:spcBef>
                          <a:spcPts val="0"/>
                        </a:spcBef>
                        <a:spcAft>
                          <a:spcPts val="0"/>
                        </a:spcAft>
                        <a:buNone/>
                      </a:pPr>
                      <a:r>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None/>
                      </a:pPr>
                      <a:r>
                        <a:rPr b="1" lang="en-US" sz="1400" u="none" cap="none" strike="noStrike"/>
                        <a:t>Đặc điểm</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1</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Phân phối thông tin định tuyến</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2</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Tính linh hoạt</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3</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Độ tin cậy cao</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4</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Hỗ trợ nhiều loại định tuyến</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5</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Quản lý lưu lượng truy cập</a:t>
                      </a:r>
                      <a:endParaRPr/>
                    </a:p>
                  </a:txBody>
                  <a:tcPr marT="45725" marB="45725" marR="91450" marL="91450"/>
                </a:tc>
              </a:tr>
              <a:tr h="370325">
                <a:tc>
                  <a:txBody>
                    <a:bodyPr/>
                    <a:lstStyle/>
                    <a:p>
                      <a:pPr indent="0" lvl="0" marL="0" marR="0" rtl="0" algn="l">
                        <a:lnSpc>
                          <a:spcPct val="100000"/>
                        </a:lnSpc>
                        <a:spcBef>
                          <a:spcPts val="0"/>
                        </a:spcBef>
                        <a:spcAft>
                          <a:spcPts val="0"/>
                        </a:spcAft>
                        <a:buNone/>
                      </a:pPr>
                      <a:r>
                        <a:rPr b="1" lang="en-US" sz="1400" u="none" cap="none" strike="noStrike"/>
                        <a:t>6</a:t>
                      </a:r>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Khả năng mở rộng</a:t>
                      </a:r>
                      <a:endParaRPr/>
                    </a:p>
                  </a:txBody>
                  <a:tcPr marT="45725" marB="45725" marR="91450" marL="91450"/>
                </a:tc>
              </a:tr>
            </a:tbl>
          </a:graphicData>
        </a:graphic>
      </p:graphicFrame>
      <p:sp>
        <p:nvSpPr>
          <p:cNvPr id="232" name="Google Shape;232;p8"/>
          <p:cNvSpPr txBox="1"/>
          <p:nvPr/>
        </p:nvSpPr>
        <p:spPr>
          <a:xfrm>
            <a:off x="512025" y="1209255"/>
            <a:ext cx="847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Calibri"/>
                <a:ea typeface="Calibri"/>
                <a:cs typeface="Calibri"/>
                <a:sym typeface="Calibri"/>
              </a:rPr>
              <a:t>Đặc điểm của BGP</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Tema de Office">
  <a:themeElements>
    <a:clrScheme name="Instagram 01">
      <a:dk1>
        <a:srgbClr val="000000"/>
      </a:dk1>
      <a:lt1>
        <a:srgbClr val="FFFFFF"/>
      </a:lt1>
      <a:dk2>
        <a:srgbClr val="202125"/>
      </a:dk2>
      <a:lt2>
        <a:srgbClr val="FFFCFF"/>
      </a:lt2>
      <a:accent1>
        <a:srgbClr val="4B3959"/>
      </a:accent1>
      <a:accent2>
        <a:srgbClr val="42648A"/>
      </a:accent2>
      <a:accent3>
        <a:srgbClr val="A4B2AA"/>
      </a:accent3>
      <a:accent4>
        <a:srgbClr val="DDC99C"/>
      </a:accent4>
      <a:accent5>
        <a:srgbClr val="CF6962"/>
      </a:accent5>
      <a:accent6>
        <a:srgbClr val="70364A"/>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2016-05-27T21:17:44Z</dcterms:created>
  <dc:creator>Isaac Rivera</dc:creator>
</cp:coreProperties>
</file>