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315" r:id="rId3"/>
    <p:sldId id="312" r:id="rId4"/>
    <p:sldId id="316" r:id="rId5"/>
    <p:sldId id="317" r:id="rId6"/>
    <p:sldId id="313" r:id="rId7"/>
    <p:sldId id="304" r:id="rId8"/>
    <p:sldId id="305" r:id="rId9"/>
    <p:sldId id="310" r:id="rId10"/>
    <p:sldId id="306" r:id="rId11"/>
    <p:sldId id="314" r:id="rId12"/>
    <p:sldId id="311" r:id="rId13"/>
    <p:sldId id="309" r:id="rId14"/>
  </p:sldIdLst>
  <p:sldSz cx="9144000" cy="5143500" type="screen16x9"/>
  <p:notesSz cx="6858000" cy="9144000"/>
  <p:embeddedFontLst>
    <p:embeddedFont>
      <p:font typeface="Raleway" panose="020B0604020202020204" charset="-93"/>
      <p:regular r:id="rId16"/>
      <p:bold r:id="rId17"/>
      <p:italic r:id="rId18"/>
      <p:boldItalic r:id="rId19"/>
    </p:embeddedFont>
    <p:embeddedFont>
      <p:font typeface="Share Tech" panose="00000500000000000000" pitchFamily="2" charset="0"/>
      <p:regular r:id="rId20"/>
    </p:embeddedFont>
    <p:embeddedFont>
      <p:font typeface="Share" panose="02000506040000020004"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99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976C99-73C3-4DDF-829F-B813B8E10842}">
  <a:tblStyle styleId="{21976C99-73C3-4DDF-829F-B813B8E108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F05D6-9C44-46E9-A55E-ACB40EDCDC7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83042" autoAdjust="0"/>
  </p:normalViewPr>
  <p:slideViewPr>
    <p:cSldViewPr snapToGrid="0">
      <p:cViewPr varScale="1">
        <p:scale>
          <a:sx n="95" d="100"/>
          <a:sy n="95" d="100"/>
        </p:scale>
        <p:origin x="8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95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307600" y="1210675"/>
            <a:ext cx="4528800" cy="1877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atin typeface="Share Tech"/>
                <a:ea typeface="Share Tech"/>
                <a:cs typeface="Share Tech"/>
                <a:sym typeface="Share Tech"/>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grpSp>
        <p:nvGrpSpPr>
          <p:cNvPr id="10" name="Google Shape;10;p2"/>
          <p:cNvGrpSpPr/>
          <p:nvPr/>
        </p:nvGrpSpPr>
        <p:grpSpPr>
          <a:xfrm flipH="1">
            <a:off x="8231127" y="3587399"/>
            <a:ext cx="1565555" cy="569110"/>
            <a:chOff x="371227" y="1223833"/>
            <a:chExt cx="1565555" cy="569110"/>
          </a:xfrm>
        </p:grpSpPr>
        <p:sp>
          <p:nvSpPr>
            <p:cNvPr id="11" name="Google Shape;11;p2"/>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 name="Google Shape;14;p2"/>
          <p:cNvGrpSpPr/>
          <p:nvPr/>
        </p:nvGrpSpPr>
        <p:grpSpPr>
          <a:xfrm>
            <a:off x="-607079" y="493592"/>
            <a:ext cx="2414411" cy="791930"/>
            <a:chOff x="-607079" y="493592"/>
            <a:chExt cx="2414411" cy="791930"/>
          </a:xfrm>
        </p:grpSpPr>
        <p:grpSp>
          <p:nvGrpSpPr>
            <p:cNvPr id="15" name="Google Shape;15;p2"/>
            <p:cNvGrpSpPr/>
            <p:nvPr/>
          </p:nvGrpSpPr>
          <p:grpSpPr>
            <a:xfrm>
              <a:off x="241777" y="493592"/>
              <a:ext cx="1565555" cy="569110"/>
              <a:chOff x="371227" y="1223833"/>
              <a:chExt cx="1565555" cy="569110"/>
            </a:xfrm>
          </p:grpSpPr>
          <p:sp>
            <p:nvSpPr>
              <p:cNvPr id="16" name="Google Shape;16;p2"/>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2"/>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 name="Google Shape;19;p2"/>
            <p:cNvGrpSpPr/>
            <p:nvPr/>
          </p:nvGrpSpPr>
          <p:grpSpPr>
            <a:xfrm>
              <a:off x="-607079" y="678215"/>
              <a:ext cx="1434061" cy="607307"/>
              <a:chOff x="-377161" y="1480452"/>
              <a:chExt cx="1290088" cy="546336"/>
            </a:xfrm>
          </p:grpSpPr>
          <p:sp>
            <p:nvSpPr>
              <p:cNvPr id="20" name="Google Shape;20;p2"/>
              <p:cNvSpPr/>
              <p:nvPr/>
            </p:nvSpPr>
            <p:spPr>
              <a:xfrm>
                <a:off x="-340026" y="1514033"/>
                <a:ext cx="1219396" cy="480996"/>
              </a:xfrm>
              <a:custGeom>
                <a:avLst/>
                <a:gdLst/>
                <a:ahLst/>
                <a:cxnLst/>
                <a:rect l="l" t="t" r="r" b="b"/>
                <a:pathLst>
                  <a:path w="2720" h="1073" extrusionOk="0">
                    <a:moveTo>
                      <a:pt x="1664" y="1073"/>
                    </a:moveTo>
                    <a:lnTo>
                      <a:pt x="0" y="1073"/>
                    </a:lnTo>
                    <a:lnTo>
                      <a:pt x="0" y="1049"/>
                    </a:lnTo>
                    <a:lnTo>
                      <a:pt x="1654" y="1049"/>
                    </a:lnTo>
                    <a:lnTo>
                      <a:pt x="2703" y="0"/>
                    </a:lnTo>
                    <a:lnTo>
                      <a:pt x="2720" y="17"/>
                    </a:lnTo>
                    <a:lnTo>
                      <a:pt x="1664" y="10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1;p2"/>
              <p:cNvSpPr/>
              <p:nvPr/>
            </p:nvSpPr>
            <p:spPr>
              <a:xfrm>
                <a:off x="-377161" y="1952062"/>
                <a:ext cx="74725" cy="74725"/>
              </a:xfrm>
              <a:custGeom>
                <a:avLst/>
                <a:gdLst/>
                <a:ahLst/>
                <a:cxnLst/>
                <a:rect l="l" t="t" r="r" b="b"/>
                <a:pathLst>
                  <a:path w="121" h="121" extrusionOk="0">
                    <a:moveTo>
                      <a:pt x="121" y="61"/>
                    </a:moveTo>
                    <a:cubicBezTo>
                      <a:pt x="121" y="27"/>
                      <a:pt x="94" y="0"/>
                      <a:pt x="60" y="0"/>
                    </a:cubicBezTo>
                    <a:cubicBezTo>
                      <a:pt x="27" y="0"/>
                      <a:pt x="0" y="27"/>
                      <a:pt x="0" y="61"/>
                    </a:cubicBezTo>
                    <a:cubicBezTo>
                      <a:pt x="0" y="94"/>
                      <a:pt x="27" y="121"/>
                      <a:pt x="60" y="121"/>
                    </a:cubicBezTo>
                    <a:cubicBezTo>
                      <a:pt x="94" y="121"/>
                      <a:pt x="121" y="94"/>
                      <a:pt x="121" y="6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838201" y="1480452"/>
                <a:ext cx="74725" cy="74760"/>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3" name="Google Shape;23;p2"/>
          <p:cNvGrpSpPr/>
          <p:nvPr/>
        </p:nvGrpSpPr>
        <p:grpSpPr>
          <a:xfrm>
            <a:off x="8260400" y="539500"/>
            <a:ext cx="1754375" cy="176025"/>
            <a:chOff x="8260400" y="539500"/>
            <a:chExt cx="1754375" cy="176025"/>
          </a:xfrm>
        </p:grpSpPr>
        <p:cxnSp>
          <p:nvCxnSpPr>
            <p:cNvPr id="24" name="Google Shape;24;p2"/>
            <p:cNvCxnSpPr/>
            <p:nvPr/>
          </p:nvCxnSpPr>
          <p:spPr>
            <a:xfrm>
              <a:off x="8260400" y="5395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25" name="Google Shape;25;p2"/>
            <p:cNvCxnSpPr/>
            <p:nvPr/>
          </p:nvCxnSpPr>
          <p:spPr>
            <a:xfrm>
              <a:off x="8430775" y="715525"/>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26" name="Google Shape;26;p2"/>
          <p:cNvGrpSpPr/>
          <p:nvPr/>
        </p:nvGrpSpPr>
        <p:grpSpPr>
          <a:xfrm>
            <a:off x="-1041150" y="4427975"/>
            <a:ext cx="1754375" cy="176025"/>
            <a:chOff x="-1041150" y="4427975"/>
            <a:chExt cx="1754375" cy="176025"/>
          </a:xfrm>
        </p:grpSpPr>
        <p:cxnSp>
          <p:nvCxnSpPr>
            <p:cNvPr id="27" name="Google Shape;27;p2"/>
            <p:cNvCxnSpPr/>
            <p:nvPr/>
          </p:nvCxnSpPr>
          <p:spPr>
            <a:xfrm>
              <a:off x="-1041150" y="4427975"/>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28" name="Google Shape;28;p2"/>
            <p:cNvCxnSpPr/>
            <p:nvPr/>
          </p:nvCxnSpPr>
          <p:spPr>
            <a:xfrm>
              <a:off x="-870775" y="4604000"/>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29" name="Google Shape;29;p2"/>
          <p:cNvGrpSpPr/>
          <p:nvPr/>
        </p:nvGrpSpPr>
        <p:grpSpPr>
          <a:xfrm>
            <a:off x="4027574" y="277549"/>
            <a:ext cx="1089026" cy="231176"/>
            <a:chOff x="4027574" y="277549"/>
            <a:chExt cx="1089026" cy="231176"/>
          </a:xfrm>
        </p:grpSpPr>
        <p:grpSp>
          <p:nvGrpSpPr>
            <p:cNvPr id="30" name="Google Shape;30;p2"/>
            <p:cNvGrpSpPr/>
            <p:nvPr/>
          </p:nvGrpSpPr>
          <p:grpSpPr>
            <a:xfrm>
              <a:off x="4103774" y="426174"/>
              <a:ext cx="1012826" cy="82551"/>
              <a:chOff x="4065599" y="751099"/>
              <a:chExt cx="1012826" cy="82551"/>
            </a:xfrm>
          </p:grpSpPr>
          <p:sp>
            <p:nvSpPr>
              <p:cNvPr id="31" name="Google Shape;31;p2"/>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2" name="Google Shape;32;p2"/>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3" name="Google Shape;33;p2"/>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4" name="Google Shape;34;p2"/>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5" name="Google Shape;35;p2"/>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6" name="Google Shape;36;p2"/>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37" name="Google Shape;37;p2"/>
            <p:cNvGrpSpPr/>
            <p:nvPr/>
          </p:nvGrpSpPr>
          <p:grpSpPr>
            <a:xfrm>
              <a:off x="4027574" y="277549"/>
              <a:ext cx="1012826" cy="82551"/>
              <a:chOff x="4065599" y="751099"/>
              <a:chExt cx="1012826" cy="82551"/>
            </a:xfrm>
          </p:grpSpPr>
          <p:sp>
            <p:nvSpPr>
              <p:cNvPr id="38" name="Google Shape;38;p2"/>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39" name="Google Shape;39;p2"/>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0" name="Google Shape;40;p2"/>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1" name="Google Shape;41;p2"/>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2" name="Google Shape;42;p2"/>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 name="Google Shape;43;p2"/>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44" name="Google Shape;44;p2"/>
          <p:cNvGrpSpPr/>
          <p:nvPr/>
        </p:nvGrpSpPr>
        <p:grpSpPr>
          <a:xfrm>
            <a:off x="7417949" y="4603999"/>
            <a:ext cx="1012826" cy="82551"/>
            <a:chOff x="4065599" y="751099"/>
            <a:chExt cx="1012826" cy="82551"/>
          </a:xfrm>
        </p:grpSpPr>
        <p:sp>
          <p:nvSpPr>
            <p:cNvPr id="45" name="Google Shape;45;p2"/>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 name="Google Shape;46;p2"/>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 name="Google Shape;47;p2"/>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 name="Google Shape;48;p2"/>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 name="Google Shape;49;p2"/>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50" name="Google Shape;50;p2"/>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51" name="Google Shape;51;p2"/>
          <p:cNvGrpSpPr/>
          <p:nvPr/>
        </p:nvGrpSpPr>
        <p:grpSpPr>
          <a:xfrm>
            <a:off x="3700290" y="4571235"/>
            <a:ext cx="1667405" cy="747160"/>
            <a:chOff x="5080152" y="4756299"/>
            <a:chExt cx="1667405" cy="747160"/>
          </a:xfrm>
        </p:grpSpPr>
        <p:grpSp>
          <p:nvGrpSpPr>
            <p:cNvPr id="52" name="Google Shape;52;p2"/>
            <p:cNvGrpSpPr/>
            <p:nvPr/>
          </p:nvGrpSpPr>
          <p:grpSpPr>
            <a:xfrm flipH="1">
              <a:off x="5182002" y="4756299"/>
              <a:ext cx="1565555" cy="569110"/>
              <a:chOff x="371227" y="1223833"/>
              <a:chExt cx="1565555" cy="569110"/>
            </a:xfrm>
          </p:grpSpPr>
          <p:sp>
            <p:nvSpPr>
              <p:cNvPr id="53" name="Google Shape;53;p2"/>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 name="Google Shape;56;p2"/>
            <p:cNvGrpSpPr/>
            <p:nvPr/>
          </p:nvGrpSpPr>
          <p:grpSpPr>
            <a:xfrm flipH="1">
              <a:off x="5080152" y="4934349"/>
              <a:ext cx="1565555" cy="569110"/>
              <a:chOff x="371227" y="1223833"/>
              <a:chExt cx="1565555" cy="569110"/>
            </a:xfrm>
          </p:grpSpPr>
          <p:sp>
            <p:nvSpPr>
              <p:cNvPr id="57" name="Google Shape;57;p2"/>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0" name="Google Shape;60;p2"/>
          <p:cNvSpPr txBox="1">
            <a:spLocks noGrp="1"/>
          </p:cNvSpPr>
          <p:nvPr>
            <p:ph type="subTitle" idx="1"/>
          </p:nvPr>
        </p:nvSpPr>
        <p:spPr>
          <a:xfrm>
            <a:off x="2307675" y="3388988"/>
            <a:ext cx="4528800" cy="4758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800">
                <a:latin typeface="Arial" panose="020B0604020202020204" pitchFamily="34" charset="0"/>
                <a:ea typeface="Arial" panose="020B0604020202020204" pitchFamily="34" charset="0"/>
                <a:cs typeface="Arial" panose="020B0604020202020204" pitchFamily="34" charset="0"/>
                <a:sym typeface="Shar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11"/>
        <p:cNvGrpSpPr/>
        <p:nvPr/>
      </p:nvGrpSpPr>
      <p:grpSpPr>
        <a:xfrm>
          <a:off x="0" y="0"/>
          <a:ext cx="0" cy="0"/>
          <a:chOff x="0" y="0"/>
          <a:chExt cx="0" cy="0"/>
        </a:xfrm>
      </p:grpSpPr>
      <p:grpSp>
        <p:nvGrpSpPr>
          <p:cNvPr id="812" name="Google Shape;812;p28"/>
          <p:cNvGrpSpPr/>
          <p:nvPr/>
        </p:nvGrpSpPr>
        <p:grpSpPr>
          <a:xfrm flipH="1">
            <a:off x="8231127" y="3587399"/>
            <a:ext cx="1565555" cy="569110"/>
            <a:chOff x="371227" y="1223833"/>
            <a:chExt cx="1565555" cy="569110"/>
          </a:xfrm>
        </p:grpSpPr>
        <p:sp>
          <p:nvSpPr>
            <p:cNvPr id="813" name="Google Shape;813;p28"/>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28"/>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28"/>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6" name="Google Shape;816;p28"/>
          <p:cNvGrpSpPr/>
          <p:nvPr/>
        </p:nvGrpSpPr>
        <p:grpSpPr>
          <a:xfrm rot="10800000" flipH="1">
            <a:off x="-607079" y="231542"/>
            <a:ext cx="2414411" cy="791930"/>
            <a:chOff x="-607079" y="493592"/>
            <a:chExt cx="2414411" cy="791930"/>
          </a:xfrm>
        </p:grpSpPr>
        <p:grpSp>
          <p:nvGrpSpPr>
            <p:cNvPr id="817" name="Google Shape;817;p28"/>
            <p:cNvGrpSpPr/>
            <p:nvPr/>
          </p:nvGrpSpPr>
          <p:grpSpPr>
            <a:xfrm>
              <a:off x="241777" y="493592"/>
              <a:ext cx="1565555" cy="569110"/>
              <a:chOff x="371227" y="1223833"/>
              <a:chExt cx="1565555" cy="569110"/>
            </a:xfrm>
          </p:grpSpPr>
          <p:sp>
            <p:nvSpPr>
              <p:cNvPr id="818" name="Google Shape;818;p28"/>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28"/>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28"/>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21" name="Google Shape;821;p28"/>
            <p:cNvGrpSpPr/>
            <p:nvPr/>
          </p:nvGrpSpPr>
          <p:grpSpPr>
            <a:xfrm>
              <a:off x="-607079" y="678215"/>
              <a:ext cx="1434061" cy="607307"/>
              <a:chOff x="-377161" y="1480452"/>
              <a:chExt cx="1290088" cy="546336"/>
            </a:xfrm>
          </p:grpSpPr>
          <p:sp>
            <p:nvSpPr>
              <p:cNvPr id="822" name="Google Shape;822;p28"/>
              <p:cNvSpPr/>
              <p:nvPr/>
            </p:nvSpPr>
            <p:spPr>
              <a:xfrm>
                <a:off x="-340026" y="1514033"/>
                <a:ext cx="1219396" cy="480996"/>
              </a:xfrm>
              <a:custGeom>
                <a:avLst/>
                <a:gdLst/>
                <a:ahLst/>
                <a:cxnLst/>
                <a:rect l="l" t="t" r="r" b="b"/>
                <a:pathLst>
                  <a:path w="2720" h="1073" extrusionOk="0">
                    <a:moveTo>
                      <a:pt x="1664" y="1073"/>
                    </a:moveTo>
                    <a:lnTo>
                      <a:pt x="0" y="1073"/>
                    </a:lnTo>
                    <a:lnTo>
                      <a:pt x="0" y="1049"/>
                    </a:lnTo>
                    <a:lnTo>
                      <a:pt x="1654" y="1049"/>
                    </a:lnTo>
                    <a:lnTo>
                      <a:pt x="2703" y="0"/>
                    </a:lnTo>
                    <a:lnTo>
                      <a:pt x="2720" y="17"/>
                    </a:lnTo>
                    <a:lnTo>
                      <a:pt x="1664" y="10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28"/>
              <p:cNvSpPr/>
              <p:nvPr/>
            </p:nvSpPr>
            <p:spPr>
              <a:xfrm>
                <a:off x="-377161" y="1952062"/>
                <a:ext cx="74725" cy="74725"/>
              </a:xfrm>
              <a:custGeom>
                <a:avLst/>
                <a:gdLst/>
                <a:ahLst/>
                <a:cxnLst/>
                <a:rect l="l" t="t" r="r" b="b"/>
                <a:pathLst>
                  <a:path w="121" h="121" extrusionOk="0">
                    <a:moveTo>
                      <a:pt x="121" y="61"/>
                    </a:moveTo>
                    <a:cubicBezTo>
                      <a:pt x="121" y="27"/>
                      <a:pt x="94" y="0"/>
                      <a:pt x="60" y="0"/>
                    </a:cubicBezTo>
                    <a:cubicBezTo>
                      <a:pt x="27" y="0"/>
                      <a:pt x="0" y="27"/>
                      <a:pt x="0" y="61"/>
                    </a:cubicBezTo>
                    <a:cubicBezTo>
                      <a:pt x="0" y="94"/>
                      <a:pt x="27" y="121"/>
                      <a:pt x="60" y="121"/>
                    </a:cubicBezTo>
                    <a:cubicBezTo>
                      <a:pt x="94" y="121"/>
                      <a:pt x="121" y="94"/>
                      <a:pt x="121" y="6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28"/>
              <p:cNvSpPr/>
              <p:nvPr/>
            </p:nvSpPr>
            <p:spPr>
              <a:xfrm>
                <a:off x="838201" y="1480452"/>
                <a:ext cx="74725" cy="74760"/>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825" name="Google Shape;825;p28"/>
          <p:cNvGrpSpPr/>
          <p:nvPr/>
        </p:nvGrpSpPr>
        <p:grpSpPr>
          <a:xfrm>
            <a:off x="8260400" y="539500"/>
            <a:ext cx="1754375" cy="176025"/>
            <a:chOff x="8260400" y="539500"/>
            <a:chExt cx="1754375" cy="176025"/>
          </a:xfrm>
        </p:grpSpPr>
        <p:cxnSp>
          <p:nvCxnSpPr>
            <p:cNvPr id="826" name="Google Shape;826;p28"/>
            <p:cNvCxnSpPr/>
            <p:nvPr/>
          </p:nvCxnSpPr>
          <p:spPr>
            <a:xfrm>
              <a:off x="8260400" y="5395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827" name="Google Shape;827;p28"/>
            <p:cNvCxnSpPr/>
            <p:nvPr/>
          </p:nvCxnSpPr>
          <p:spPr>
            <a:xfrm>
              <a:off x="8430775" y="715525"/>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828" name="Google Shape;828;p28"/>
          <p:cNvGrpSpPr/>
          <p:nvPr/>
        </p:nvGrpSpPr>
        <p:grpSpPr>
          <a:xfrm>
            <a:off x="-1041150" y="4427975"/>
            <a:ext cx="1754375" cy="176025"/>
            <a:chOff x="-1041150" y="4427975"/>
            <a:chExt cx="1754375" cy="176025"/>
          </a:xfrm>
        </p:grpSpPr>
        <p:cxnSp>
          <p:nvCxnSpPr>
            <p:cNvPr id="829" name="Google Shape;829;p28"/>
            <p:cNvCxnSpPr/>
            <p:nvPr/>
          </p:nvCxnSpPr>
          <p:spPr>
            <a:xfrm>
              <a:off x="-1041150" y="4427975"/>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830" name="Google Shape;830;p28"/>
            <p:cNvCxnSpPr/>
            <p:nvPr/>
          </p:nvCxnSpPr>
          <p:spPr>
            <a:xfrm>
              <a:off x="-870775" y="4604000"/>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831" name="Google Shape;831;p28"/>
          <p:cNvGrpSpPr/>
          <p:nvPr/>
        </p:nvGrpSpPr>
        <p:grpSpPr>
          <a:xfrm>
            <a:off x="4027574" y="277549"/>
            <a:ext cx="1089026" cy="231176"/>
            <a:chOff x="4027574" y="277549"/>
            <a:chExt cx="1089026" cy="231176"/>
          </a:xfrm>
        </p:grpSpPr>
        <p:grpSp>
          <p:nvGrpSpPr>
            <p:cNvPr id="832" name="Google Shape;832;p28"/>
            <p:cNvGrpSpPr/>
            <p:nvPr/>
          </p:nvGrpSpPr>
          <p:grpSpPr>
            <a:xfrm>
              <a:off x="4103774" y="426174"/>
              <a:ext cx="1012826" cy="82551"/>
              <a:chOff x="4065599" y="751099"/>
              <a:chExt cx="1012826" cy="82551"/>
            </a:xfrm>
          </p:grpSpPr>
          <p:sp>
            <p:nvSpPr>
              <p:cNvPr id="833" name="Google Shape;833;p28"/>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4" name="Google Shape;834;p28"/>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5" name="Google Shape;835;p28"/>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6" name="Google Shape;836;p28"/>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7" name="Google Shape;837;p28"/>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8" name="Google Shape;838;p28"/>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39" name="Google Shape;839;p28"/>
            <p:cNvGrpSpPr/>
            <p:nvPr/>
          </p:nvGrpSpPr>
          <p:grpSpPr>
            <a:xfrm>
              <a:off x="4027574" y="277549"/>
              <a:ext cx="1012826" cy="82551"/>
              <a:chOff x="4065599" y="751099"/>
              <a:chExt cx="1012826" cy="82551"/>
            </a:xfrm>
          </p:grpSpPr>
          <p:sp>
            <p:nvSpPr>
              <p:cNvPr id="840" name="Google Shape;840;p28"/>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1" name="Google Shape;841;p28"/>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2" name="Google Shape;842;p28"/>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3" name="Google Shape;843;p28"/>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4" name="Google Shape;844;p28"/>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5" name="Google Shape;845;p28"/>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846" name="Google Shape;846;p28"/>
          <p:cNvGrpSpPr/>
          <p:nvPr/>
        </p:nvGrpSpPr>
        <p:grpSpPr>
          <a:xfrm>
            <a:off x="7417949" y="4603999"/>
            <a:ext cx="1012826" cy="82551"/>
            <a:chOff x="4065599" y="751099"/>
            <a:chExt cx="1012826" cy="82551"/>
          </a:xfrm>
        </p:grpSpPr>
        <p:sp>
          <p:nvSpPr>
            <p:cNvPr id="847" name="Google Shape;847;p28"/>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8" name="Google Shape;848;p28"/>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9" name="Google Shape;849;p28"/>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0" name="Google Shape;850;p28"/>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1" name="Google Shape;851;p28"/>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2" name="Google Shape;852;p28"/>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53" name="Google Shape;853;p28"/>
          <p:cNvGrpSpPr/>
          <p:nvPr/>
        </p:nvGrpSpPr>
        <p:grpSpPr>
          <a:xfrm>
            <a:off x="4327200" y="4426152"/>
            <a:ext cx="413601" cy="355696"/>
            <a:chOff x="6836400" y="2393902"/>
            <a:chExt cx="413601" cy="355696"/>
          </a:xfrm>
        </p:grpSpPr>
        <p:sp>
          <p:nvSpPr>
            <p:cNvPr id="854" name="Google Shape;854;p28"/>
            <p:cNvSpPr/>
            <p:nvPr/>
          </p:nvSpPr>
          <p:spPr>
            <a:xfrm rot="5399991">
              <a:off x="6788837" y="2441467"/>
              <a:ext cx="355696" cy="260568"/>
            </a:xfrm>
            <a:custGeom>
              <a:avLst/>
              <a:gdLst/>
              <a:ahLst/>
              <a:cxnLst/>
              <a:rect l="l" t="t" r="r" b="b"/>
              <a:pathLst>
                <a:path w="380" h="280" extrusionOk="0">
                  <a:moveTo>
                    <a:pt x="379" y="189"/>
                  </a:moveTo>
                  <a:lnTo>
                    <a:pt x="379" y="279"/>
                  </a:lnTo>
                  <a:lnTo>
                    <a:pt x="190" y="89"/>
                  </a:lnTo>
                  <a:lnTo>
                    <a:pt x="0" y="279"/>
                  </a:lnTo>
                  <a:lnTo>
                    <a:pt x="0" y="189"/>
                  </a:lnTo>
                  <a:lnTo>
                    <a:pt x="145" y="45"/>
                  </a:lnTo>
                  <a:lnTo>
                    <a:pt x="145" y="44"/>
                  </a:lnTo>
                  <a:lnTo>
                    <a:pt x="190" y="0"/>
                  </a:lnTo>
                  <a:lnTo>
                    <a:pt x="235" y="44"/>
                  </a:lnTo>
                  <a:lnTo>
                    <a:pt x="234" y="45"/>
                  </a:lnTo>
                  <a:lnTo>
                    <a:pt x="379" y="189"/>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55" name="Google Shape;855;p28"/>
            <p:cNvSpPr/>
            <p:nvPr/>
          </p:nvSpPr>
          <p:spPr>
            <a:xfrm rot="5399991">
              <a:off x="6941869" y="2441467"/>
              <a:ext cx="355696" cy="260568"/>
            </a:xfrm>
            <a:custGeom>
              <a:avLst/>
              <a:gdLst/>
              <a:ahLst/>
              <a:cxnLst/>
              <a:rect l="l" t="t" r="r" b="b"/>
              <a:pathLst>
                <a:path w="380" h="279" extrusionOk="0">
                  <a:moveTo>
                    <a:pt x="379" y="189"/>
                  </a:moveTo>
                  <a:lnTo>
                    <a:pt x="379" y="278"/>
                  </a:lnTo>
                  <a:lnTo>
                    <a:pt x="190" y="89"/>
                  </a:lnTo>
                  <a:lnTo>
                    <a:pt x="0" y="278"/>
                  </a:lnTo>
                  <a:lnTo>
                    <a:pt x="0" y="189"/>
                  </a:lnTo>
                  <a:lnTo>
                    <a:pt x="190" y="0"/>
                  </a:lnTo>
                  <a:lnTo>
                    <a:pt x="379" y="189"/>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56"/>
        <p:cNvGrpSpPr/>
        <p:nvPr/>
      </p:nvGrpSpPr>
      <p:grpSpPr>
        <a:xfrm>
          <a:off x="0" y="0"/>
          <a:ext cx="0" cy="0"/>
          <a:chOff x="0" y="0"/>
          <a:chExt cx="0" cy="0"/>
        </a:xfrm>
      </p:grpSpPr>
      <p:grpSp>
        <p:nvGrpSpPr>
          <p:cNvPr id="857" name="Google Shape;857;p29"/>
          <p:cNvGrpSpPr/>
          <p:nvPr/>
        </p:nvGrpSpPr>
        <p:grpSpPr>
          <a:xfrm rot="10800000">
            <a:off x="-729421" y="2359826"/>
            <a:ext cx="1434061" cy="607307"/>
            <a:chOff x="-377161" y="1480452"/>
            <a:chExt cx="1290088" cy="546336"/>
          </a:xfrm>
        </p:grpSpPr>
        <p:sp>
          <p:nvSpPr>
            <p:cNvPr id="858" name="Google Shape;858;p29"/>
            <p:cNvSpPr/>
            <p:nvPr/>
          </p:nvSpPr>
          <p:spPr>
            <a:xfrm>
              <a:off x="-340026" y="1514033"/>
              <a:ext cx="1219396" cy="480996"/>
            </a:xfrm>
            <a:custGeom>
              <a:avLst/>
              <a:gdLst/>
              <a:ahLst/>
              <a:cxnLst/>
              <a:rect l="l" t="t" r="r" b="b"/>
              <a:pathLst>
                <a:path w="2720" h="1073" extrusionOk="0">
                  <a:moveTo>
                    <a:pt x="1664" y="1073"/>
                  </a:moveTo>
                  <a:lnTo>
                    <a:pt x="0" y="1073"/>
                  </a:lnTo>
                  <a:lnTo>
                    <a:pt x="0" y="1049"/>
                  </a:lnTo>
                  <a:lnTo>
                    <a:pt x="1654" y="1049"/>
                  </a:lnTo>
                  <a:lnTo>
                    <a:pt x="2703" y="0"/>
                  </a:lnTo>
                  <a:lnTo>
                    <a:pt x="2720" y="17"/>
                  </a:lnTo>
                  <a:lnTo>
                    <a:pt x="1664" y="10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9" name="Google Shape;859;p29"/>
            <p:cNvSpPr/>
            <p:nvPr/>
          </p:nvSpPr>
          <p:spPr>
            <a:xfrm>
              <a:off x="-377161" y="1952062"/>
              <a:ext cx="74725" cy="74725"/>
            </a:xfrm>
            <a:custGeom>
              <a:avLst/>
              <a:gdLst/>
              <a:ahLst/>
              <a:cxnLst/>
              <a:rect l="l" t="t" r="r" b="b"/>
              <a:pathLst>
                <a:path w="121" h="121" extrusionOk="0">
                  <a:moveTo>
                    <a:pt x="121" y="61"/>
                  </a:moveTo>
                  <a:cubicBezTo>
                    <a:pt x="121" y="27"/>
                    <a:pt x="94" y="0"/>
                    <a:pt x="60" y="0"/>
                  </a:cubicBezTo>
                  <a:cubicBezTo>
                    <a:pt x="27" y="0"/>
                    <a:pt x="0" y="27"/>
                    <a:pt x="0" y="61"/>
                  </a:cubicBezTo>
                  <a:cubicBezTo>
                    <a:pt x="0" y="94"/>
                    <a:pt x="27" y="121"/>
                    <a:pt x="60" y="121"/>
                  </a:cubicBezTo>
                  <a:cubicBezTo>
                    <a:pt x="94" y="121"/>
                    <a:pt x="121" y="94"/>
                    <a:pt x="121" y="6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0" name="Google Shape;860;p29"/>
            <p:cNvSpPr/>
            <p:nvPr/>
          </p:nvSpPr>
          <p:spPr>
            <a:xfrm>
              <a:off x="838201" y="1480452"/>
              <a:ext cx="74725" cy="74760"/>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1" name="Google Shape;861;p29"/>
          <p:cNvGrpSpPr/>
          <p:nvPr/>
        </p:nvGrpSpPr>
        <p:grpSpPr>
          <a:xfrm flipH="1">
            <a:off x="704637" y="277549"/>
            <a:ext cx="1012826" cy="82551"/>
            <a:chOff x="4065599" y="751099"/>
            <a:chExt cx="1012826" cy="82551"/>
          </a:xfrm>
        </p:grpSpPr>
        <p:sp>
          <p:nvSpPr>
            <p:cNvPr id="862" name="Google Shape;862;p29"/>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3" name="Google Shape;863;p29"/>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4" name="Google Shape;864;p29"/>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5" name="Google Shape;865;p29"/>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6" name="Google Shape;866;p29"/>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67" name="Google Shape;867;p29"/>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68" name="Google Shape;868;p29"/>
          <p:cNvGrpSpPr/>
          <p:nvPr/>
        </p:nvGrpSpPr>
        <p:grpSpPr>
          <a:xfrm flipH="1">
            <a:off x="-879364" y="4595375"/>
            <a:ext cx="1754375" cy="176025"/>
            <a:chOff x="8260400" y="4595375"/>
            <a:chExt cx="1754375" cy="176025"/>
          </a:xfrm>
        </p:grpSpPr>
        <p:cxnSp>
          <p:nvCxnSpPr>
            <p:cNvPr id="869" name="Google Shape;869;p29"/>
            <p:cNvCxnSpPr/>
            <p:nvPr/>
          </p:nvCxnSpPr>
          <p:spPr>
            <a:xfrm>
              <a:off x="8260400" y="4595375"/>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870" name="Google Shape;870;p29"/>
            <p:cNvCxnSpPr/>
            <p:nvPr/>
          </p:nvCxnSpPr>
          <p:spPr>
            <a:xfrm>
              <a:off x="8430775" y="4771400"/>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871" name="Google Shape;871;p29"/>
          <p:cNvGrpSpPr/>
          <p:nvPr/>
        </p:nvGrpSpPr>
        <p:grpSpPr>
          <a:xfrm flipH="1">
            <a:off x="8422186" y="360100"/>
            <a:ext cx="1754375" cy="176025"/>
            <a:chOff x="-1041150" y="360100"/>
            <a:chExt cx="1754375" cy="176025"/>
          </a:xfrm>
        </p:grpSpPr>
        <p:cxnSp>
          <p:nvCxnSpPr>
            <p:cNvPr id="872" name="Google Shape;872;p29"/>
            <p:cNvCxnSpPr/>
            <p:nvPr/>
          </p:nvCxnSpPr>
          <p:spPr>
            <a:xfrm>
              <a:off x="-1041150" y="3601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873" name="Google Shape;873;p29"/>
            <p:cNvCxnSpPr/>
            <p:nvPr/>
          </p:nvCxnSpPr>
          <p:spPr>
            <a:xfrm>
              <a:off x="-870775" y="536125"/>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874" name="Google Shape;874;p29"/>
          <p:cNvGrpSpPr/>
          <p:nvPr/>
        </p:nvGrpSpPr>
        <p:grpSpPr>
          <a:xfrm flipH="1">
            <a:off x="7897757" y="4082310"/>
            <a:ext cx="1667405" cy="747160"/>
            <a:chOff x="5080152" y="4756299"/>
            <a:chExt cx="1667405" cy="747160"/>
          </a:xfrm>
        </p:grpSpPr>
        <p:grpSp>
          <p:nvGrpSpPr>
            <p:cNvPr id="875" name="Google Shape;875;p29"/>
            <p:cNvGrpSpPr/>
            <p:nvPr/>
          </p:nvGrpSpPr>
          <p:grpSpPr>
            <a:xfrm flipH="1">
              <a:off x="5182002" y="4756299"/>
              <a:ext cx="1565555" cy="569110"/>
              <a:chOff x="371227" y="1223833"/>
              <a:chExt cx="1565555" cy="569110"/>
            </a:xfrm>
          </p:grpSpPr>
          <p:sp>
            <p:nvSpPr>
              <p:cNvPr id="876" name="Google Shape;876;p29"/>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7" name="Google Shape;877;p29"/>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8" name="Google Shape;878;p29"/>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9" name="Google Shape;879;p29"/>
            <p:cNvGrpSpPr/>
            <p:nvPr/>
          </p:nvGrpSpPr>
          <p:grpSpPr>
            <a:xfrm flipH="1">
              <a:off x="5080152" y="4934349"/>
              <a:ext cx="1565555" cy="569110"/>
              <a:chOff x="371227" y="1223833"/>
              <a:chExt cx="1565555" cy="569110"/>
            </a:xfrm>
          </p:grpSpPr>
          <p:sp>
            <p:nvSpPr>
              <p:cNvPr id="880" name="Google Shape;880;p29"/>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1" name="Google Shape;881;p29"/>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grpSp>
        <p:nvGrpSpPr>
          <p:cNvPr id="62" name="Google Shape;62;p3"/>
          <p:cNvGrpSpPr/>
          <p:nvPr/>
        </p:nvGrpSpPr>
        <p:grpSpPr>
          <a:xfrm>
            <a:off x="4209877" y="4845812"/>
            <a:ext cx="1565555" cy="569110"/>
            <a:chOff x="371227" y="1223833"/>
            <a:chExt cx="1565555" cy="569110"/>
          </a:xfrm>
        </p:grpSpPr>
        <p:sp>
          <p:nvSpPr>
            <p:cNvPr id="63" name="Google Shape;63;p3"/>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3"/>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3"/>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6" name="Google Shape;66;p3"/>
          <p:cNvGrpSpPr/>
          <p:nvPr/>
        </p:nvGrpSpPr>
        <p:grpSpPr>
          <a:xfrm rot="10800000" flipH="1">
            <a:off x="5210240" y="-171947"/>
            <a:ext cx="1667405" cy="747160"/>
            <a:chOff x="5080152" y="4756299"/>
            <a:chExt cx="1667405" cy="747160"/>
          </a:xfrm>
        </p:grpSpPr>
        <p:grpSp>
          <p:nvGrpSpPr>
            <p:cNvPr id="67" name="Google Shape;67;p3"/>
            <p:cNvGrpSpPr/>
            <p:nvPr/>
          </p:nvGrpSpPr>
          <p:grpSpPr>
            <a:xfrm flipH="1">
              <a:off x="5182002" y="4756299"/>
              <a:ext cx="1565555" cy="569110"/>
              <a:chOff x="371227" y="1223833"/>
              <a:chExt cx="1565555" cy="569110"/>
            </a:xfrm>
          </p:grpSpPr>
          <p:sp>
            <p:nvSpPr>
              <p:cNvPr id="68" name="Google Shape;68;p3"/>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3"/>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3"/>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 name="Google Shape;71;p3"/>
            <p:cNvGrpSpPr/>
            <p:nvPr/>
          </p:nvGrpSpPr>
          <p:grpSpPr>
            <a:xfrm flipH="1">
              <a:off x="5080152" y="4934349"/>
              <a:ext cx="1565555" cy="569110"/>
              <a:chOff x="371227" y="1223833"/>
              <a:chExt cx="1565555" cy="569110"/>
            </a:xfrm>
          </p:grpSpPr>
          <p:sp>
            <p:nvSpPr>
              <p:cNvPr id="72" name="Google Shape;72;p3"/>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3"/>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3"/>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5" name="Google Shape;75;p3"/>
          <p:cNvGrpSpPr/>
          <p:nvPr/>
        </p:nvGrpSpPr>
        <p:grpSpPr>
          <a:xfrm>
            <a:off x="-1269750" y="4557263"/>
            <a:ext cx="1754375" cy="176025"/>
            <a:chOff x="-1269750" y="4557263"/>
            <a:chExt cx="1754375" cy="176025"/>
          </a:xfrm>
        </p:grpSpPr>
        <p:cxnSp>
          <p:nvCxnSpPr>
            <p:cNvPr id="76" name="Google Shape;76;p3"/>
            <p:cNvCxnSpPr/>
            <p:nvPr/>
          </p:nvCxnSpPr>
          <p:spPr>
            <a:xfrm>
              <a:off x="-1269750" y="4557263"/>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77" name="Google Shape;77;p3"/>
            <p:cNvCxnSpPr/>
            <p:nvPr/>
          </p:nvCxnSpPr>
          <p:spPr>
            <a:xfrm>
              <a:off x="-1099375" y="4733288"/>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78" name="Google Shape;78;p3"/>
          <p:cNvGrpSpPr/>
          <p:nvPr/>
        </p:nvGrpSpPr>
        <p:grpSpPr>
          <a:xfrm>
            <a:off x="7417949" y="4603999"/>
            <a:ext cx="1012826" cy="82551"/>
            <a:chOff x="4065599" y="751099"/>
            <a:chExt cx="1012826" cy="82551"/>
          </a:xfrm>
        </p:grpSpPr>
        <p:sp>
          <p:nvSpPr>
            <p:cNvPr id="79" name="Google Shape;79;p3"/>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0" name="Google Shape;80;p3"/>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1" name="Google Shape;81;p3"/>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2" name="Google Shape;82;p3"/>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3" name="Google Shape;83;p3"/>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4" name="Google Shape;84;p3"/>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85" name="Google Shape;85;p3"/>
          <p:cNvGrpSpPr/>
          <p:nvPr/>
        </p:nvGrpSpPr>
        <p:grpSpPr>
          <a:xfrm>
            <a:off x="713224" y="277549"/>
            <a:ext cx="1012826" cy="82551"/>
            <a:chOff x="4065599" y="751099"/>
            <a:chExt cx="1012826" cy="82551"/>
          </a:xfrm>
        </p:grpSpPr>
        <p:sp>
          <p:nvSpPr>
            <p:cNvPr id="86" name="Google Shape;86;p3"/>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7" name="Google Shape;87;p3"/>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8" name="Google Shape;88;p3"/>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89" name="Google Shape;89;p3"/>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0" name="Google Shape;90;p3"/>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91" name="Google Shape;91;p3"/>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92" name="Google Shape;92;p3"/>
          <p:cNvGrpSpPr/>
          <p:nvPr/>
        </p:nvGrpSpPr>
        <p:grpSpPr>
          <a:xfrm>
            <a:off x="8260400" y="1145775"/>
            <a:ext cx="1754375" cy="176025"/>
            <a:chOff x="8260400" y="1145775"/>
            <a:chExt cx="1754375" cy="176025"/>
          </a:xfrm>
        </p:grpSpPr>
        <p:cxnSp>
          <p:nvCxnSpPr>
            <p:cNvPr id="93" name="Google Shape;93;p3"/>
            <p:cNvCxnSpPr/>
            <p:nvPr/>
          </p:nvCxnSpPr>
          <p:spPr>
            <a:xfrm>
              <a:off x="8260400" y="13218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94" name="Google Shape;94;p3"/>
            <p:cNvCxnSpPr/>
            <p:nvPr/>
          </p:nvCxnSpPr>
          <p:spPr>
            <a:xfrm>
              <a:off x="8430775" y="1145775"/>
              <a:ext cx="1584000" cy="0"/>
            </a:xfrm>
            <a:prstGeom prst="straightConnector1">
              <a:avLst/>
            </a:prstGeom>
            <a:noFill/>
            <a:ln w="76200" cap="rnd" cmpd="sng">
              <a:solidFill>
                <a:schemeClr val="dk2"/>
              </a:solidFill>
              <a:prstDash val="solid"/>
              <a:round/>
              <a:headEnd type="none" w="med" len="med"/>
              <a:tailEnd type="none" w="med" len="med"/>
            </a:ln>
          </p:spPr>
        </p:cxnSp>
      </p:grpSp>
      <p:sp>
        <p:nvSpPr>
          <p:cNvPr id="95" name="Google Shape;95;p3"/>
          <p:cNvSpPr txBox="1">
            <a:spLocks noGrp="1"/>
          </p:cNvSpPr>
          <p:nvPr>
            <p:ph type="title"/>
          </p:nvPr>
        </p:nvSpPr>
        <p:spPr>
          <a:xfrm>
            <a:off x="4653625" y="2775850"/>
            <a:ext cx="35775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6" name="Google Shape;96;p3"/>
          <p:cNvSpPr txBox="1">
            <a:spLocks noGrp="1"/>
          </p:cNvSpPr>
          <p:nvPr>
            <p:ph type="title" idx="2" hasCustomPrompt="1"/>
          </p:nvPr>
        </p:nvSpPr>
        <p:spPr>
          <a:xfrm>
            <a:off x="4653625" y="1525850"/>
            <a:ext cx="12357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7" name="Google Shape;97;p3"/>
          <p:cNvSpPr>
            <a:spLocks noGrp="1"/>
          </p:cNvSpPr>
          <p:nvPr>
            <p:ph type="pic" idx="3"/>
          </p:nvPr>
        </p:nvSpPr>
        <p:spPr>
          <a:xfrm>
            <a:off x="713225" y="539500"/>
            <a:ext cx="3293400" cy="4064400"/>
          </a:xfrm>
          <a:prstGeom prst="rect">
            <a:avLst/>
          </a:prstGeom>
          <a:noFill/>
          <a:ln w="19050" cap="flat" cmpd="sng">
            <a:solidFill>
              <a:schemeClr val="lt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4"/>
        <p:cNvGrpSpPr/>
        <p:nvPr/>
      </p:nvGrpSpPr>
      <p:grpSpPr>
        <a:xfrm>
          <a:off x="0" y="0"/>
          <a:ext cx="0" cy="0"/>
          <a:chOff x="0" y="0"/>
          <a:chExt cx="0" cy="0"/>
        </a:xfrm>
      </p:grpSpPr>
      <p:sp>
        <p:nvSpPr>
          <p:cNvPr id="225" name="Google Shape;22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6" name="Google Shape;22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7"/>
        <p:cNvGrpSpPr/>
        <p:nvPr/>
      </p:nvGrpSpPr>
      <p:grpSpPr>
        <a:xfrm>
          <a:off x="0" y="0"/>
          <a:ext cx="0" cy="0"/>
          <a:chOff x="0" y="0"/>
          <a:chExt cx="0" cy="0"/>
        </a:xfrm>
      </p:grpSpPr>
      <p:sp>
        <p:nvSpPr>
          <p:cNvPr id="228" name="Google Shape;22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3">
    <p:spTree>
      <p:nvGrpSpPr>
        <p:cNvPr id="1" name="Shape 432"/>
        <p:cNvGrpSpPr/>
        <p:nvPr/>
      </p:nvGrpSpPr>
      <p:grpSpPr>
        <a:xfrm>
          <a:off x="0" y="0"/>
          <a:ext cx="0" cy="0"/>
          <a:chOff x="0" y="0"/>
          <a:chExt cx="0" cy="0"/>
        </a:xfrm>
      </p:grpSpPr>
      <p:grpSp>
        <p:nvGrpSpPr>
          <p:cNvPr id="433" name="Google Shape;433;p17"/>
          <p:cNvGrpSpPr/>
          <p:nvPr/>
        </p:nvGrpSpPr>
        <p:grpSpPr>
          <a:xfrm rot="-2700000" flipH="1">
            <a:off x="-1044728" y="2454864"/>
            <a:ext cx="1565540" cy="569105"/>
            <a:chOff x="371227" y="1223833"/>
            <a:chExt cx="1565555" cy="569110"/>
          </a:xfrm>
        </p:grpSpPr>
        <p:sp>
          <p:nvSpPr>
            <p:cNvPr id="434" name="Google Shape;434;p17"/>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7"/>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17"/>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7" name="Google Shape;437;p17"/>
          <p:cNvGrpSpPr/>
          <p:nvPr/>
        </p:nvGrpSpPr>
        <p:grpSpPr>
          <a:xfrm flipH="1">
            <a:off x="7372165" y="331149"/>
            <a:ext cx="1565555" cy="569110"/>
            <a:chOff x="371227" y="1223833"/>
            <a:chExt cx="1565555" cy="569110"/>
          </a:xfrm>
        </p:grpSpPr>
        <p:sp>
          <p:nvSpPr>
            <p:cNvPr id="438" name="Google Shape;438;p17"/>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17"/>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17"/>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41" name="Google Shape;441;p17"/>
          <p:cNvGrpSpPr/>
          <p:nvPr/>
        </p:nvGrpSpPr>
        <p:grpSpPr>
          <a:xfrm>
            <a:off x="7495671" y="3984367"/>
            <a:ext cx="2414411" cy="791930"/>
            <a:chOff x="-607079" y="493592"/>
            <a:chExt cx="2414411" cy="791930"/>
          </a:xfrm>
        </p:grpSpPr>
        <p:grpSp>
          <p:nvGrpSpPr>
            <p:cNvPr id="442" name="Google Shape;442;p17"/>
            <p:cNvGrpSpPr/>
            <p:nvPr/>
          </p:nvGrpSpPr>
          <p:grpSpPr>
            <a:xfrm>
              <a:off x="241777" y="493592"/>
              <a:ext cx="1565555" cy="569110"/>
              <a:chOff x="371227" y="1223833"/>
              <a:chExt cx="1565555" cy="569110"/>
            </a:xfrm>
          </p:grpSpPr>
          <p:sp>
            <p:nvSpPr>
              <p:cNvPr id="443" name="Google Shape;443;p17"/>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17"/>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17"/>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46" name="Google Shape;446;p17"/>
            <p:cNvGrpSpPr/>
            <p:nvPr/>
          </p:nvGrpSpPr>
          <p:grpSpPr>
            <a:xfrm>
              <a:off x="-607079" y="678215"/>
              <a:ext cx="1434061" cy="607307"/>
              <a:chOff x="-377161" y="1480452"/>
              <a:chExt cx="1290088" cy="546336"/>
            </a:xfrm>
          </p:grpSpPr>
          <p:sp>
            <p:nvSpPr>
              <p:cNvPr id="447" name="Google Shape;447;p17"/>
              <p:cNvSpPr/>
              <p:nvPr/>
            </p:nvSpPr>
            <p:spPr>
              <a:xfrm>
                <a:off x="-340026" y="1514033"/>
                <a:ext cx="1219396" cy="480996"/>
              </a:xfrm>
              <a:custGeom>
                <a:avLst/>
                <a:gdLst/>
                <a:ahLst/>
                <a:cxnLst/>
                <a:rect l="l" t="t" r="r" b="b"/>
                <a:pathLst>
                  <a:path w="2720" h="1073" extrusionOk="0">
                    <a:moveTo>
                      <a:pt x="1664" y="1073"/>
                    </a:moveTo>
                    <a:lnTo>
                      <a:pt x="0" y="1073"/>
                    </a:lnTo>
                    <a:lnTo>
                      <a:pt x="0" y="1049"/>
                    </a:lnTo>
                    <a:lnTo>
                      <a:pt x="1654" y="1049"/>
                    </a:lnTo>
                    <a:lnTo>
                      <a:pt x="2703" y="0"/>
                    </a:lnTo>
                    <a:lnTo>
                      <a:pt x="2720" y="17"/>
                    </a:lnTo>
                    <a:lnTo>
                      <a:pt x="1664" y="10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17"/>
              <p:cNvSpPr/>
              <p:nvPr/>
            </p:nvSpPr>
            <p:spPr>
              <a:xfrm>
                <a:off x="-377161" y="1952062"/>
                <a:ext cx="74725" cy="74725"/>
              </a:xfrm>
              <a:custGeom>
                <a:avLst/>
                <a:gdLst/>
                <a:ahLst/>
                <a:cxnLst/>
                <a:rect l="l" t="t" r="r" b="b"/>
                <a:pathLst>
                  <a:path w="121" h="121" extrusionOk="0">
                    <a:moveTo>
                      <a:pt x="121" y="61"/>
                    </a:moveTo>
                    <a:cubicBezTo>
                      <a:pt x="121" y="27"/>
                      <a:pt x="94" y="0"/>
                      <a:pt x="60" y="0"/>
                    </a:cubicBezTo>
                    <a:cubicBezTo>
                      <a:pt x="27" y="0"/>
                      <a:pt x="0" y="27"/>
                      <a:pt x="0" y="61"/>
                    </a:cubicBezTo>
                    <a:cubicBezTo>
                      <a:pt x="0" y="94"/>
                      <a:pt x="27" y="121"/>
                      <a:pt x="60" y="121"/>
                    </a:cubicBezTo>
                    <a:cubicBezTo>
                      <a:pt x="94" y="121"/>
                      <a:pt x="121" y="94"/>
                      <a:pt x="121" y="6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9" name="Google Shape;449;p17"/>
              <p:cNvSpPr/>
              <p:nvPr/>
            </p:nvSpPr>
            <p:spPr>
              <a:xfrm>
                <a:off x="838201" y="1480452"/>
                <a:ext cx="74725" cy="74760"/>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450" name="Google Shape;450;p17"/>
          <p:cNvGrpSpPr/>
          <p:nvPr/>
        </p:nvGrpSpPr>
        <p:grpSpPr>
          <a:xfrm>
            <a:off x="713224" y="277549"/>
            <a:ext cx="1089026" cy="231176"/>
            <a:chOff x="713224" y="277549"/>
            <a:chExt cx="1089026" cy="231176"/>
          </a:xfrm>
        </p:grpSpPr>
        <p:grpSp>
          <p:nvGrpSpPr>
            <p:cNvPr id="451" name="Google Shape;451;p17"/>
            <p:cNvGrpSpPr/>
            <p:nvPr/>
          </p:nvGrpSpPr>
          <p:grpSpPr>
            <a:xfrm>
              <a:off x="789424" y="426174"/>
              <a:ext cx="1012826" cy="82551"/>
              <a:chOff x="4065599" y="751099"/>
              <a:chExt cx="1012826" cy="82551"/>
            </a:xfrm>
          </p:grpSpPr>
          <p:sp>
            <p:nvSpPr>
              <p:cNvPr id="452" name="Google Shape;452;p17"/>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3" name="Google Shape;453;p17"/>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4" name="Google Shape;454;p17"/>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5" name="Google Shape;455;p17"/>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6" name="Google Shape;456;p17"/>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57" name="Google Shape;457;p17"/>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458" name="Google Shape;458;p17"/>
            <p:cNvGrpSpPr/>
            <p:nvPr/>
          </p:nvGrpSpPr>
          <p:grpSpPr>
            <a:xfrm>
              <a:off x="713224" y="277549"/>
              <a:ext cx="1012826" cy="82551"/>
              <a:chOff x="4065599" y="751099"/>
              <a:chExt cx="1012826" cy="82551"/>
            </a:xfrm>
          </p:grpSpPr>
          <p:sp>
            <p:nvSpPr>
              <p:cNvPr id="459" name="Google Shape;459;p17"/>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0" name="Google Shape;460;p17"/>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1" name="Google Shape;461;p17"/>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2" name="Google Shape;462;p17"/>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17"/>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4" name="Google Shape;464;p17"/>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grpSp>
        <p:nvGrpSpPr>
          <p:cNvPr id="465" name="Google Shape;465;p17"/>
          <p:cNvGrpSpPr/>
          <p:nvPr/>
        </p:nvGrpSpPr>
        <p:grpSpPr>
          <a:xfrm>
            <a:off x="8430775" y="2720675"/>
            <a:ext cx="1754375" cy="176025"/>
            <a:chOff x="8430775" y="2720675"/>
            <a:chExt cx="1754375" cy="176025"/>
          </a:xfrm>
        </p:grpSpPr>
        <p:cxnSp>
          <p:nvCxnSpPr>
            <p:cNvPr id="466" name="Google Shape;466;p17"/>
            <p:cNvCxnSpPr/>
            <p:nvPr/>
          </p:nvCxnSpPr>
          <p:spPr>
            <a:xfrm>
              <a:off x="8430775" y="2720675"/>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467" name="Google Shape;467;p17"/>
            <p:cNvCxnSpPr/>
            <p:nvPr/>
          </p:nvCxnSpPr>
          <p:spPr>
            <a:xfrm>
              <a:off x="8601150" y="2896700"/>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468" name="Google Shape;468;p17"/>
          <p:cNvGrpSpPr/>
          <p:nvPr/>
        </p:nvGrpSpPr>
        <p:grpSpPr>
          <a:xfrm>
            <a:off x="-1041150" y="4604000"/>
            <a:ext cx="1754375" cy="176025"/>
            <a:chOff x="-1041150" y="4604000"/>
            <a:chExt cx="1754375" cy="176025"/>
          </a:xfrm>
        </p:grpSpPr>
        <p:cxnSp>
          <p:nvCxnSpPr>
            <p:cNvPr id="469" name="Google Shape;469;p17"/>
            <p:cNvCxnSpPr/>
            <p:nvPr/>
          </p:nvCxnSpPr>
          <p:spPr>
            <a:xfrm>
              <a:off x="-1041150" y="46040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470" name="Google Shape;470;p17"/>
            <p:cNvCxnSpPr/>
            <p:nvPr/>
          </p:nvCxnSpPr>
          <p:spPr>
            <a:xfrm>
              <a:off x="-870775" y="4780025"/>
              <a:ext cx="1584000" cy="0"/>
            </a:xfrm>
            <a:prstGeom prst="straightConnector1">
              <a:avLst/>
            </a:prstGeom>
            <a:noFill/>
            <a:ln w="76200" cap="rnd" cmpd="sng">
              <a:solidFill>
                <a:schemeClr val="dk2"/>
              </a:solidFill>
              <a:prstDash val="solid"/>
              <a:round/>
              <a:headEnd type="none" w="med" len="med"/>
              <a:tailEnd type="none" w="med" len="med"/>
            </a:ln>
          </p:spPr>
        </p:cxnSp>
      </p:grpSp>
      <p:sp>
        <p:nvSpPr>
          <p:cNvPr id="471" name="Google Shape;471;p17"/>
          <p:cNvSpPr txBox="1">
            <a:spLocks noGrp="1"/>
          </p:cNvSpPr>
          <p:nvPr>
            <p:ph type="title"/>
          </p:nvPr>
        </p:nvSpPr>
        <p:spPr>
          <a:xfrm>
            <a:off x="912925" y="539500"/>
            <a:ext cx="731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15"/>
        <p:cNvGrpSpPr/>
        <p:nvPr/>
      </p:nvGrpSpPr>
      <p:grpSpPr>
        <a:xfrm>
          <a:off x="0" y="0"/>
          <a:ext cx="0" cy="0"/>
          <a:chOff x="0" y="0"/>
          <a:chExt cx="0" cy="0"/>
        </a:xfrm>
      </p:grpSpPr>
      <p:grpSp>
        <p:nvGrpSpPr>
          <p:cNvPr id="616" name="Google Shape;616;p23"/>
          <p:cNvGrpSpPr/>
          <p:nvPr/>
        </p:nvGrpSpPr>
        <p:grpSpPr>
          <a:xfrm rot="10800000">
            <a:off x="-729421" y="1120876"/>
            <a:ext cx="1434061" cy="607307"/>
            <a:chOff x="-377161" y="1480452"/>
            <a:chExt cx="1290088" cy="546336"/>
          </a:xfrm>
        </p:grpSpPr>
        <p:sp>
          <p:nvSpPr>
            <p:cNvPr id="617" name="Google Shape;617;p23"/>
            <p:cNvSpPr/>
            <p:nvPr/>
          </p:nvSpPr>
          <p:spPr>
            <a:xfrm>
              <a:off x="-340026" y="1514033"/>
              <a:ext cx="1219396" cy="480996"/>
            </a:xfrm>
            <a:custGeom>
              <a:avLst/>
              <a:gdLst/>
              <a:ahLst/>
              <a:cxnLst/>
              <a:rect l="l" t="t" r="r" b="b"/>
              <a:pathLst>
                <a:path w="2720" h="1073" extrusionOk="0">
                  <a:moveTo>
                    <a:pt x="1664" y="1073"/>
                  </a:moveTo>
                  <a:lnTo>
                    <a:pt x="0" y="1073"/>
                  </a:lnTo>
                  <a:lnTo>
                    <a:pt x="0" y="1049"/>
                  </a:lnTo>
                  <a:lnTo>
                    <a:pt x="1654" y="1049"/>
                  </a:lnTo>
                  <a:lnTo>
                    <a:pt x="2703" y="0"/>
                  </a:lnTo>
                  <a:lnTo>
                    <a:pt x="2720" y="17"/>
                  </a:lnTo>
                  <a:lnTo>
                    <a:pt x="1664" y="10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23"/>
            <p:cNvSpPr/>
            <p:nvPr/>
          </p:nvSpPr>
          <p:spPr>
            <a:xfrm>
              <a:off x="-377161" y="1952062"/>
              <a:ext cx="74725" cy="74725"/>
            </a:xfrm>
            <a:custGeom>
              <a:avLst/>
              <a:gdLst/>
              <a:ahLst/>
              <a:cxnLst/>
              <a:rect l="l" t="t" r="r" b="b"/>
              <a:pathLst>
                <a:path w="121" h="121" extrusionOk="0">
                  <a:moveTo>
                    <a:pt x="121" y="61"/>
                  </a:moveTo>
                  <a:cubicBezTo>
                    <a:pt x="121" y="27"/>
                    <a:pt x="94" y="0"/>
                    <a:pt x="60" y="0"/>
                  </a:cubicBezTo>
                  <a:cubicBezTo>
                    <a:pt x="27" y="0"/>
                    <a:pt x="0" y="27"/>
                    <a:pt x="0" y="61"/>
                  </a:cubicBezTo>
                  <a:cubicBezTo>
                    <a:pt x="0" y="94"/>
                    <a:pt x="27" y="121"/>
                    <a:pt x="60" y="121"/>
                  </a:cubicBezTo>
                  <a:cubicBezTo>
                    <a:pt x="94" y="121"/>
                    <a:pt x="121" y="94"/>
                    <a:pt x="121" y="61"/>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3"/>
            <p:cNvSpPr/>
            <p:nvPr/>
          </p:nvSpPr>
          <p:spPr>
            <a:xfrm>
              <a:off x="838201" y="1480452"/>
              <a:ext cx="74725" cy="74760"/>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20" name="Google Shape;620;p23"/>
          <p:cNvGrpSpPr/>
          <p:nvPr/>
        </p:nvGrpSpPr>
        <p:grpSpPr>
          <a:xfrm flipH="1">
            <a:off x="704637" y="277549"/>
            <a:ext cx="1012826" cy="82551"/>
            <a:chOff x="4065599" y="751099"/>
            <a:chExt cx="1012826" cy="82551"/>
          </a:xfrm>
        </p:grpSpPr>
        <p:sp>
          <p:nvSpPr>
            <p:cNvPr id="621" name="Google Shape;621;p23"/>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2" name="Google Shape;622;p23"/>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3" name="Google Shape;623;p23"/>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4" name="Google Shape;624;p23"/>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5" name="Google Shape;625;p23"/>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26" name="Google Shape;626;p23"/>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27" name="Google Shape;627;p23"/>
          <p:cNvGrpSpPr/>
          <p:nvPr/>
        </p:nvGrpSpPr>
        <p:grpSpPr>
          <a:xfrm flipH="1">
            <a:off x="-879364" y="4595375"/>
            <a:ext cx="1754375" cy="176025"/>
            <a:chOff x="8260400" y="4595375"/>
            <a:chExt cx="1754375" cy="176025"/>
          </a:xfrm>
        </p:grpSpPr>
        <p:cxnSp>
          <p:nvCxnSpPr>
            <p:cNvPr id="628" name="Google Shape;628;p23"/>
            <p:cNvCxnSpPr/>
            <p:nvPr/>
          </p:nvCxnSpPr>
          <p:spPr>
            <a:xfrm>
              <a:off x="8260400" y="4595375"/>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629" name="Google Shape;629;p23"/>
            <p:cNvCxnSpPr/>
            <p:nvPr/>
          </p:nvCxnSpPr>
          <p:spPr>
            <a:xfrm>
              <a:off x="8430775" y="4771400"/>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630" name="Google Shape;630;p23"/>
          <p:cNvGrpSpPr/>
          <p:nvPr/>
        </p:nvGrpSpPr>
        <p:grpSpPr>
          <a:xfrm flipH="1">
            <a:off x="8422186" y="360100"/>
            <a:ext cx="1754375" cy="176025"/>
            <a:chOff x="-1041150" y="360100"/>
            <a:chExt cx="1754375" cy="176025"/>
          </a:xfrm>
        </p:grpSpPr>
        <p:cxnSp>
          <p:nvCxnSpPr>
            <p:cNvPr id="631" name="Google Shape;631;p23"/>
            <p:cNvCxnSpPr/>
            <p:nvPr/>
          </p:nvCxnSpPr>
          <p:spPr>
            <a:xfrm>
              <a:off x="-1041150" y="3601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632" name="Google Shape;632;p23"/>
            <p:cNvCxnSpPr/>
            <p:nvPr/>
          </p:nvCxnSpPr>
          <p:spPr>
            <a:xfrm>
              <a:off x="-870775" y="536125"/>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633" name="Google Shape;633;p23"/>
          <p:cNvGrpSpPr/>
          <p:nvPr/>
        </p:nvGrpSpPr>
        <p:grpSpPr>
          <a:xfrm flipH="1">
            <a:off x="8375327" y="4082310"/>
            <a:ext cx="1667405" cy="747160"/>
            <a:chOff x="5080152" y="4756299"/>
            <a:chExt cx="1667405" cy="747160"/>
          </a:xfrm>
        </p:grpSpPr>
        <p:grpSp>
          <p:nvGrpSpPr>
            <p:cNvPr id="634" name="Google Shape;634;p23"/>
            <p:cNvGrpSpPr/>
            <p:nvPr/>
          </p:nvGrpSpPr>
          <p:grpSpPr>
            <a:xfrm flipH="1">
              <a:off x="5182002" y="4756299"/>
              <a:ext cx="1565555" cy="569110"/>
              <a:chOff x="371227" y="1223833"/>
              <a:chExt cx="1565555" cy="569110"/>
            </a:xfrm>
          </p:grpSpPr>
          <p:sp>
            <p:nvSpPr>
              <p:cNvPr id="635" name="Google Shape;635;p23"/>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23"/>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23"/>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38" name="Google Shape;638;p23"/>
            <p:cNvGrpSpPr/>
            <p:nvPr/>
          </p:nvGrpSpPr>
          <p:grpSpPr>
            <a:xfrm flipH="1">
              <a:off x="5080152" y="4934349"/>
              <a:ext cx="1565555" cy="569110"/>
              <a:chOff x="371227" y="1223833"/>
              <a:chExt cx="1565555" cy="569110"/>
            </a:xfrm>
          </p:grpSpPr>
          <p:sp>
            <p:nvSpPr>
              <p:cNvPr id="639" name="Google Shape;639;p23"/>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23"/>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 name="Google Shape;641;p23"/>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42" name="Google Shape;642;p23"/>
          <p:cNvSpPr txBox="1">
            <a:spLocks noGrp="1"/>
          </p:cNvSpPr>
          <p:nvPr>
            <p:ph type="subTitle" idx="1"/>
          </p:nvPr>
        </p:nvSpPr>
        <p:spPr>
          <a:xfrm>
            <a:off x="937625" y="2274025"/>
            <a:ext cx="2175300" cy="14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43" name="Google Shape;643;p23"/>
          <p:cNvSpPr txBox="1">
            <a:spLocks noGrp="1"/>
          </p:cNvSpPr>
          <p:nvPr>
            <p:ph type="subTitle" idx="2"/>
          </p:nvPr>
        </p:nvSpPr>
        <p:spPr>
          <a:xfrm>
            <a:off x="3484347" y="2274025"/>
            <a:ext cx="2175300" cy="14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44" name="Google Shape;644;p23"/>
          <p:cNvSpPr txBox="1">
            <a:spLocks noGrp="1"/>
          </p:cNvSpPr>
          <p:nvPr>
            <p:ph type="subTitle" idx="3"/>
          </p:nvPr>
        </p:nvSpPr>
        <p:spPr>
          <a:xfrm>
            <a:off x="6031075" y="2274025"/>
            <a:ext cx="2175300" cy="14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45" name="Google Shape;645;p23"/>
          <p:cNvSpPr txBox="1">
            <a:spLocks noGrp="1"/>
          </p:cNvSpPr>
          <p:nvPr>
            <p:ph type="subTitle" idx="4"/>
          </p:nvPr>
        </p:nvSpPr>
        <p:spPr>
          <a:xfrm>
            <a:off x="937625" y="1865001"/>
            <a:ext cx="21753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6" name="Google Shape;646;p23"/>
          <p:cNvSpPr txBox="1">
            <a:spLocks noGrp="1"/>
          </p:cNvSpPr>
          <p:nvPr>
            <p:ph type="subTitle" idx="5"/>
          </p:nvPr>
        </p:nvSpPr>
        <p:spPr>
          <a:xfrm>
            <a:off x="3484350" y="1865001"/>
            <a:ext cx="21753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7" name="Google Shape;647;p23"/>
          <p:cNvSpPr txBox="1">
            <a:spLocks noGrp="1"/>
          </p:cNvSpPr>
          <p:nvPr>
            <p:ph type="subTitle" idx="6"/>
          </p:nvPr>
        </p:nvSpPr>
        <p:spPr>
          <a:xfrm>
            <a:off x="6031075" y="1865001"/>
            <a:ext cx="21753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8" name="Google Shape;648;p23"/>
          <p:cNvSpPr txBox="1">
            <a:spLocks noGrp="1"/>
          </p:cNvSpPr>
          <p:nvPr>
            <p:ph type="title"/>
          </p:nvPr>
        </p:nvSpPr>
        <p:spPr>
          <a:xfrm>
            <a:off x="912925" y="539500"/>
            <a:ext cx="731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49"/>
        <p:cNvGrpSpPr/>
        <p:nvPr/>
      </p:nvGrpSpPr>
      <p:grpSpPr>
        <a:xfrm>
          <a:off x="0" y="0"/>
          <a:ext cx="0" cy="0"/>
          <a:chOff x="0" y="0"/>
          <a:chExt cx="0" cy="0"/>
        </a:xfrm>
      </p:grpSpPr>
      <p:grpSp>
        <p:nvGrpSpPr>
          <p:cNvPr id="650" name="Google Shape;650;p24"/>
          <p:cNvGrpSpPr/>
          <p:nvPr/>
        </p:nvGrpSpPr>
        <p:grpSpPr>
          <a:xfrm flipH="1">
            <a:off x="3789254" y="4845812"/>
            <a:ext cx="1565555" cy="569110"/>
            <a:chOff x="371227" y="1223833"/>
            <a:chExt cx="1565555" cy="569110"/>
          </a:xfrm>
        </p:grpSpPr>
        <p:sp>
          <p:nvSpPr>
            <p:cNvPr id="651" name="Google Shape;651;p24"/>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24"/>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24"/>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4" name="Google Shape;654;p24"/>
          <p:cNvGrpSpPr/>
          <p:nvPr/>
        </p:nvGrpSpPr>
        <p:grpSpPr>
          <a:xfrm rot="10800000">
            <a:off x="-754484" y="4079856"/>
            <a:ext cx="1667405" cy="747160"/>
            <a:chOff x="5080152" y="4756299"/>
            <a:chExt cx="1667405" cy="747160"/>
          </a:xfrm>
        </p:grpSpPr>
        <p:grpSp>
          <p:nvGrpSpPr>
            <p:cNvPr id="655" name="Google Shape;655;p24"/>
            <p:cNvGrpSpPr/>
            <p:nvPr/>
          </p:nvGrpSpPr>
          <p:grpSpPr>
            <a:xfrm flipH="1">
              <a:off x="5182002" y="4756299"/>
              <a:ext cx="1565555" cy="569110"/>
              <a:chOff x="371227" y="1223833"/>
              <a:chExt cx="1565555" cy="569110"/>
            </a:xfrm>
          </p:grpSpPr>
          <p:sp>
            <p:nvSpPr>
              <p:cNvPr id="656" name="Google Shape;656;p24"/>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24"/>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24"/>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9" name="Google Shape;659;p24"/>
            <p:cNvGrpSpPr/>
            <p:nvPr/>
          </p:nvGrpSpPr>
          <p:grpSpPr>
            <a:xfrm flipH="1">
              <a:off x="5080152" y="4934349"/>
              <a:ext cx="1565555" cy="569110"/>
              <a:chOff x="371227" y="1223833"/>
              <a:chExt cx="1565555" cy="569110"/>
            </a:xfrm>
          </p:grpSpPr>
          <p:sp>
            <p:nvSpPr>
              <p:cNvPr id="660" name="Google Shape;660;p24"/>
              <p:cNvSpPr/>
              <p:nvPr/>
            </p:nvSpPr>
            <p:spPr>
              <a:xfrm>
                <a:off x="409075" y="1258564"/>
                <a:ext cx="1484928" cy="499120"/>
              </a:xfrm>
              <a:custGeom>
                <a:avLst/>
                <a:gdLst/>
                <a:ahLst/>
                <a:cxnLst/>
                <a:rect l="l" t="t" r="r" b="b"/>
                <a:pathLst>
                  <a:path w="2761" h="928" extrusionOk="0">
                    <a:moveTo>
                      <a:pt x="17" y="928"/>
                    </a:moveTo>
                    <a:lnTo>
                      <a:pt x="0" y="911"/>
                    </a:lnTo>
                    <a:lnTo>
                      <a:pt x="912" y="0"/>
                    </a:lnTo>
                    <a:lnTo>
                      <a:pt x="2761" y="0"/>
                    </a:lnTo>
                    <a:lnTo>
                      <a:pt x="2761" y="24"/>
                    </a:lnTo>
                    <a:lnTo>
                      <a:pt x="922" y="24"/>
                    </a:lnTo>
                    <a:lnTo>
                      <a:pt x="17" y="92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24"/>
              <p:cNvSpPr/>
              <p:nvPr/>
            </p:nvSpPr>
            <p:spPr>
              <a:xfrm>
                <a:off x="371227" y="1709840"/>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24"/>
              <p:cNvSpPr/>
              <p:nvPr/>
            </p:nvSpPr>
            <p:spPr>
              <a:xfrm>
                <a:off x="1853718" y="1223833"/>
                <a:ext cx="83064" cy="83102"/>
              </a:xfrm>
              <a:custGeom>
                <a:avLst/>
                <a:gdLst/>
                <a:ahLst/>
                <a:cxnLst/>
                <a:rect l="l" t="t" r="r" b="b"/>
                <a:pathLst>
                  <a:path w="121" h="121" extrusionOk="0">
                    <a:moveTo>
                      <a:pt x="121" y="60"/>
                    </a:moveTo>
                    <a:cubicBezTo>
                      <a:pt x="121" y="27"/>
                      <a:pt x="94" y="0"/>
                      <a:pt x="60" y="0"/>
                    </a:cubicBezTo>
                    <a:cubicBezTo>
                      <a:pt x="27" y="0"/>
                      <a:pt x="0" y="27"/>
                      <a:pt x="0" y="60"/>
                    </a:cubicBezTo>
                    <a:cubicBezTo>
                      <a:pt x="0" y="94"/>
                      <a:pt x="27" y="121"/>
                      <a:pt x="60" y="121"/>
                    </a:cubicBezTo>
                    <a:cubicBezTo>
                      <a:pt x="94" y="121"/>
                      <a:pt x="121" y="94"/>
                      <a:pt x="121" y="60"/>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63" name="Google Shape;663;p24"/>
          <p:cNvGrpSpPr/>
          <p:nvPr/>
        </p:nvGrpSpPr>
        <p:grpSpPr>
          <a:xfrm flipH="1">
            <a:off x="8650786" y="4557263"/>
            <a:ext cx="1754375" cy="176025"/>
            <a:chOff x="-1269750" y="4557263"/>
            <a:chExt cx="1754375" cy="176025"/>
          </a:xfrm>
        </p:grpSpPr>
        <p:cxnSp>
          <p:nvCxnSpPr>
            <p:cNvPr id="664" name="Google Shape;664;p24"/>
            <p:cNvCxnSpPr/>
            <p:nvPr/>
          </p:nvCxnSpPr>
          <p:spPr>
            <a:xfrm>
              <a:off x="-1269750" y="4557263"/>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665" name="Google Shape;665;p24"/>
            <p:cNvCxnSpPr/>
            <p:nvPr/>
          </p:nvCxnSpPr>
          <p:spPr>
            <a:xfrm>
              <a:off x="-1099375" y="4733288"/>
              <a:ext cx="1584000" cy="0"/>
            </a:xfrm>
            <a:prstGeom prst="straightConnector1">
              <a:avLst/>
            </a:prstGeom>
            <a:noFill/>
            <a:ln w="76200" cap="rnd" cmpd="sng">
              <a:solidFill>
                <a:schemeClr val="dk2"/>
              </a:solidFill>
              <a:prstDash val="solid"/>
              <a:round/>
              <a:headEnd type="none" w="med" len="med"/>
              <a:tailEnd type="none" w="med" len="med"/>
            </a:ln>
          </p:spPr>
        </p:cxnSp>
      </p:grpSp>
      <p:grpSp>
        <p:nvGrpSpPr>
          <p:cNvPr id="666" name="Google Shape;666;p24"/>
          <p:cNvGrpSpPr/>
          <p:nvPr/>
        </p:nvGrpSpPr>
        <p:grpSpPr>
          <a:xfrm flipH="1">
            <a:off x="7409362" y="277549"/>
            <a:ext cx="1012826" cy="82551"/>
            <a:chOff x="4065599" y="751099"/>
            <a:chExt cx="1012826" cy="82551"/>
          </a:xfrm>
        </p:grpSpPr>
        <p:sp>
          <p:nvSpPr>
            <p:cNvPr id="667" name="Google Shape;667;p24"/>
            <p:cNvSpPr/>
            <p:nvPr/>
          </p:nvSpPr>
          <p:spPr>
            <a:xfrm rot="-5399976">
              <a:off x="4979206"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8" name="Google Shape;668;p24"/>
            <p:cNvSpPr/>
            <p:nvPr/>
          </p:nvSpPr>
          <p:spPr>
            <a:xfrm rot="-5399976">
              <a:off x="4799818"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69" name="Google Shape;669;p24"/>
            <p:cNvSpPr/>
            <p:nvPr/>
          </p:nvSpPr>
          <p:spPr>
            <a:xfrm rot="-5399976">
              <a:off x="4620431"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0" name="Google Shape;670;p24"/>
            <p:cNvSpPr/>
            <p:nvPr/>
          </p:nvSpPr>
          <p:spPr>
            <a:xfrm rot="-5399976">
              <a:off x="4441043"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1" name="Google Shape;671;p24"/>
            <p:cNvSpPr/>
            <p:nvPr/>
          </p:nvSpPr>
          <p:spPr>
            <a:xfrm rot="-5399976">
              <a:off x="4261656" y="734431"/>
              <a:ext cx="82549" cy="115888"/>
            </a:xfrm>
            <a:custGeom>
              <a:avLst/>
              <a:gdLst/>
              <a:ahLst/>
              <a:cxnLst/>
              <a:rect l="l" t="t" r="r" b="b"/>
              <a:pathLst>
                <a:path w="230" h="323" extrusionOk="0">
                  <a:moveTo>
                    <a:pt x="0" y="0"/>
                  </a:moveTo>
                  <a:lnTo>
                    <a:pt x="229" y="0"/>
                  </a:lnTo>
                  <a:lnTo>
                    <a:pt x="229" y="322"/>
                  </a:lnTo>
                  <a:lnTo>
                    <a:pt x="0" y="322"/>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sp>
          <p:nvSpPr>
            <p:cNvPr id="672" name="Google Shape;672;p24"/>
            <p:cNvSpPr/>
            <p:nvPr/>
          </p:nvSpPr>
          <p:spPr>
            <a:xfrm rot="-5399976">
              <a:off x="4082268" y="734432"/>
              <a:ext cx="82549" cy="115887"/>
            </a:xfrm>
            <a:custGeom>
              <a:avLst/>
              <a:gdLst/>
              <a:ahLst/>
              <a:cxnLst/>
              <a:rect l="l" t="t" r="r" b="b"/>
              <a:pathLst>
                <a:path w="230" h="322" extrusionOk="0">
                  <a:moveTo>
                    <a:pt x="0" y="0"/>
                  </a:moveTo>
                  <a:lnTo>
                    <a:pt x="229" y="0"/>
                  </a:lnTo>
                  <a:lnTo>
                    <a:pt x="229" y="321"/>
                  </a:lnTo>
                  <a:lnTo>
                    <a:pt x="0" y="321"/>
                  </a:lnTo>
                  <a:lnTo>
                    <a:pt x="0" y="0"/>
                  </a:lnTo>
                </a:path>
              </a:pathLst>
            </a:custGeom>
            <a:solidFill>
              <a:schemeClr val="dk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Arial"/>
                <a:ea typeface="Arial"/>
                <a:cs typeface="Arial"/>
                <a:sym typeface="Arial"/>
              </a:endParaRPr>
            </a:p>
          </p:txBody>
        </p:sp>
      </p:grpSp>
      <p:grpSp>
        <p:nvGrpSpPr>
          <p:cNvPr id="673" name="Google Shape;673;p24"/>
          <p:cNvGrpSpPr/>
          <p:nvPr/>
        </p:nvGrpSpPr>
        <p:grpSpPr>
          <a:xfrm flipH="1">
            <a:off x="-879364" y="1145775"/>
            <a:ext cx="1754375" cy="176025"/>
            <a:chOff x="8260400" y="1145775"/>
            <a:chExt cx="1754375" cy="176025"/>
          </a:xfrm>
        </p:grpSpPr>
        <p:cxnSp>
          <p:nvCxnSpPr>
            <p:cNvPr id="674" name="Google Shape;674;p24"/>
            <p:cNvCxnSpPr/>
            <p:nvPr/>
          </p:nvCxnSpPr>
          <p:spPr>
            <a:xfrm>
              <a:off x="8260400" y="1321800"/>
              <a:ext cx="1584000" cy="0"/>
            </a:xfrm>
            <a:prstGeom prst="straightConnector1">
              <a:avLst/>
            </a:prstGeom>
            <a:noFill/>
            <a:ln w="76200" cap="rnd" cmpd="sng">
              <a:solidFill>
                <a:schemeClr val="dk2"/>
              </a:solidFill>
              <a:prstDash val="solid"/>
              <a:round/>
              <a:headEnd type="none" w="med" len="med"/>
              <a:tailEnd type="none" w="med" len="med"/>
            </a:ln>
          </p:spPr>
        </p:cxnSp>
        <p:cxnSp>
          <p:nvCxnSpPr>
            <p:cNvPr id="675" name="Google Shape;675;p24"/>
            <p:cNvCxnSpPr/>
            <p:nvPr/>
          </p:nvCxnSpPr>
          <p:spPr>
            <a:xfrm>
              <a:off x="8430775" y="1145775"/>
              <a:ext cx="1584000" cy="0"/>
            </a:xfrm>
            <a:prstGeom prst="straightConnector1">
              <a:avLst/>
            </a:prstGeom>
            <a:noFill/>
            <a:ln w="76200" cap="rnd" cmpd="sng">
              <a:solidFill>
                <a:schemeClr val="dk2"/>
              </a:solidFill>
              <a:prstDash val="solid"/>
              <a:round/>
              <a:headEnd type="none" w="med" len="med"/>
              <a:tailEnd type="none" w="med" len="med"/>
            </a:ln>
          </p:spPr>
        </p:cxnSp>
      </p:grpSp>
      <p:sp>
        <p:nvSpPr>
          <p:cNvPr id="676" name="Google Shape;676;p24"/>
          <p:cNvSpPr txBox="1">
            <a:spLocks noGrp="1"/>
          </p:cNvSpPr>
          <p:nvPr>
            <p:ph type="subTitle" idx="1"/>
          </p:nvPr>
        </p:nvSpPr>
        <p:spPr>
          <a:xfrm>
            <a:off x="912925" y="2139275"/>
            <a:ext cx="3336600" cy="8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77" name="Google Shape;677;p24"/>
          <p:cNvSpPr txBox="1">
            <a:spLocks noGrp="1"/>
          </p:cNvSpPr>
          <p:nvPr>
            <p:ph type="subTitle" idx="2"/>
          </p:nvPr>
        </p:nvSpPr>
        <p:spPr>
          <a:xfrm>
            <a:off x="4894652" y="2139275"/>
            <a:ext cx="3336600" cy="8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78" name="Google Shape;678;p24"/>
          <p:cNvSpPr txBox="1">
            <a:spLocks noGrp="1"/>
          </p:cNvSpPr>
          <p:nvPr>
            <p:ph type="subTitle" idx="3"/>
          </p:nvPr>
        </p:nvSpPr>
        <p:spPr>
          <a:xfrm>
            <a:off x="912925" y="3498475"/>
            <a:ext cx="3336600" cy="8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79" name="Google Shape;679;p24"/>
          <p:cNvSpPr txBox="1">
            <a:spLocks noGrp="1"/>
          </p:cNvSpPr>
          <p:nvPr>
            <p:ph type="subTitle" idx="4"/>
          </p:nvPr>
        </p:nvSpPr>
        <p:spPr>
          <a:xfrm>
            <a:off x="4894652" y="3498475"/>
            <a:ext cx="3336600" cy="8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rial" panose="020B0604020202020204" pitchFamily="34" charset="0"/>
                <a:cs typeface="Arial" panose="020B0604020202020204" pitchFamily="34"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680" name="Google Shape;680;p24"/>
          <p:cNvSpPr txBox="1">
            <a:spLocks noGrp="1"/>
          </p:cNvSpPr>
          <p:nvPr>
            <p:ph type="subTitle" idx="5"/>
          </p:nvPr>
        </p:nvSpPr>
        <p:spPr>
          <a:xfrm>
            <a:off x="912925" y="1742525"/>
            <a:ext cx="3336600" cy="47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81" name="Google Shape;681;p24"/>
          <p:cNvSpPr txBox="1">
            <a:spLocks noGrp="1"/>
          </p:cNvSpPr>
          <p:nvPr>
            <p:ph type="subTitle" idx="6"/>
          </p:nvPr>
        </p:nvSpPr>
        <p:spPr>
          <a:xfrm>
            <a:off x="912925" y="3101625"/>
            <a:ext cx="3336600" cy="47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82" name="Google Shape;682;p24"/>
          <p:cNvSpPr txBox="1">
            <a:spLocks noGrp="1"/>
          </p:cNvSpPr>
          <p:nvPr>
            <p:ph type="subTitle" idx="7"/>
          </p:nvPr>
        </p:nvSpPr>
        <p:spPr>
          <a:xfrm>
            <a:off x="4894625" y="1742525"/>
            <a:ext cx="3336600" cy="47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83" name="Google Shape;683;p24"/>
          <p:cNvSpPr txBox="1">
            <a:spLocks noGrp="1"/>
          </p:cNvSpPr>
          <p:nvPr>
            <p:ph type="subTitle" idx="8"/>
          </p:nvPr>
        </p:nvSpPr>
        <p:spPr>
          <a:xfrm>
            <a:off x="4894625" y="3101625"/>
            <a:ext cx="3336600" cy="471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Share Tech"/>
                <a:ea typeface="Share Tech"/>
                <a:cs typeface="Share Tech"/>
                <a:sym typeface="Share Tech"/>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84" name="Google Shape;684;p24"/>
          <p:cNvSpPr txBox="1">
            <a:spLocks noGrp="1"/>
          </p:cNvSpPr>
          <p:nvPr>
            <p:ph type="title"/>
          </p:nvPr>
        </p:nvSpPr>
        <p:spPr>
          <a:xfrm>
            <a:off x="912925" y="539500"/>
            <a:ext cx="731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92C70"/>
            </a:gs>
            <a:gs pos="100000">
              <a:srgbClr val="02030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1pPr>
            <a:lvl2pPr lvl="1"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2pPr>
            <a:lvl3pPr lvl="2"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3pPr>
            <a:lvl4pPr lvl="3"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4pPr>
            <a:lvl5pPr lvl="4"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5pPr>
            <a:lvl6pPr lvl="5"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6pPr>
            <a:lvl7pPr lvl="6"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7pPr>
            <a:lvl8pPr lvl="7"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8pPr>
            <a:lvl9pPr lvl="8" rtl="0">
              <a:spcBef>
                <a:spcPts val="0"/>
              </a:spcBef>
              <a:spcAft>
                <a:spcPts val="0"/>
              </a:spcAft>
              <a:buClr>
                <a:schemeClr val="accent6"/>
              </a:buClr>
              <a:buSzPts val="3000"/>
              <a:buFont typeface="Share Tech"/>
              <a:buNone/>
              <a:defRPr sz="3000" b="1">
                <a:solidFill>
                  <a:schemeClr val="accent6"/>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1pPr>
            <a:lvl2pPr marL="914400" lvl="1"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2pPr>
            <a:lvl3pPr marL="1371600" lvl="2"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3pPr>
            <a:lvl4pPr marL="1828800" lvl="3"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4pPr>
            <a:lvl5pPr marL="2286000" lvl="4"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5pPr>
            <a:lvl6pPr marL="2743200" lvl="5"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6pPr>
            <a:lvl7pPr marL="3200400" lvl="6"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7pPr>
            <a:lvl8pPr marL="3657600" lvl="7"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8pPr>
            <a:lvl9pPr marL="4114800" lvl="8" indent="-304800">
              <a:lnSpc>
                <a:spcPct val="100000"/>
              </a:lnSpc>
              <a:spcBef>
                <a:spcPts val="0"/>
              </a:spcBef>
              <a:spcAft>
                <a:spcPts val="0"/>
              </a:spcAft>
              <a:buClr>
                <a:schemeClr val="accent6"/>
              </a:buClr>
              <a:buSzPts val="1200"/>
              <a:buFont typeface="Share"/>
              <a:buChar char="■"/>
              <a:defRPr sz="1200">
                <a:solidFill>
                  <a:schemeClr val="accent6"/>
                </a:solidFill>
                <a:latin typeface="Share"/>
                <a:ea typeface="Share"/>
                <a:cs typeface="Share"/>
                <a:sym typeface="Share"/>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63" r:id="rId7"/>
    <p:sldLayoutId id="2147483669" r:id="rId8"/>
    <p:sldLayoutId id="2147483670" r:id="rId9"/>
    <p:sldLayoutId id="2147483674"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hyperlink" Target="https://www.fortinet.com/resources/cyberglossary/ssl-vpn" TargetMode="External"/><Relationship Id="rId3" Type="http://schemas.openxmlformats.org/officeDocument/2006/relationships/hyperlink" Target="https://support.checkpoint.com/results/sk/sk11054" TargetMode="External"/><Relationship Id="rId7" Type="http://schemas.openxmlformats.org/officeDocument/2006/relationships/hyperlink" Target="https://www.fortinet.com/resources/cyberglossary/what-is-url-filtering" TargetMode="External"/><Relationship Id="rId2" Type="http://schemas.openxmlformats.org/officeDocument/2006/relationships/hyperlink" Target="https://digitechjsc.net/next-gen-Firewall/" TargetMode="External"/><Relationship Id="rId1" Type="http://schemas.openxmlformats.org/officeDocument/2006/relationships/slideLayout" Target="../slideLayouts/slideLayout7.xml"/><Relationship Id="rId6" Type="http://schemas.openxmlformats.org/officeDocument/2006/relationships/hyperlink" Target="https://www.cloudflare.com/learning/security/what-is-https-inspection/" TargetMode="External"/><Relationship Id="rId5" Type="http://schemas.openxmlformats.org/officeDocument/2006/relationships/hyperlink" Target="https://sc1.checkpoint.com/documents/R81/WebAdminGuides/EN/CP_R81_SecurityManagement_AdminGuide/Topics-SECMG/Database-Revisions.htm" TargetMode="External"/><Relationship Id="rId4" Type="http://schemas.openxmlformats.org/officeDocument/2006/relationships/hyperlink" Target="https://vietnix.vn/ip-spoofing-la-gi/"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92C70"/>
            </a:gs>
            <a:gs pos="100000">
              <a:srgbClr val="020305"/>
            </a:gs>
          </a:gsLst>
          <a:path path="circle">
            <a:fillToRect l="50000" t="50000" r="50000" b="50000"/>
          </a:path>
          <a:tileRect/>
        </a:gradFill>
        <a:effectLst/>
      </p:bgPr>
    </p:bg>
    <p:spTree>
      <p:nvGrpSpPr>
        <p:cNvPr id="1" name="Shape 892"/>
        <p:cNvGrpSpPr/>
        <p:nvPr/>
      </p:nvGrpSpPr>
      <p:grpSpPr>
        <a:xfrm>
          <a:off x="0" y="0"/>
          <a:ext cx="0" cy="0"/>
          <a:chOff x="0" y="0"/>
          <a:chExt cx="0" cy="0"/>
        </a:xfrm>
      </p:grpSpPr>
      <p:sp>
        <p:nvSpPr>
          <p:cNvPr id="893" name="Google Shape;893;p33"/>
          <p:cNvSpPr txBox="1">
            <a:spLocks noGrp="1"/>
          </p:cNvSpPr>
          <p:nvPr>
            <p:ph type="ctrTitle"/>
          </p:nvPr>
        </p:nvSpPr>
        <p:spPr>
          <a:xfrm>
            <a:off x="0" y="878958"/>
            <a:ext cx="9144000" cy="10185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600" dirty="0">
              <a:solidFill>
                <a:srgbClr val="040641"/>
              </a:solidFill>
              <a:latin typeface="+mj-lt"/>
            </a:endParaRPr>
          </a:p>
          <a:p>
            <a:pPr marL="0" lvl="0" indent="0" algn="ctr" rtl="0">
              <a:spcBef>
                <a:spcPts val="0"/>
              </a:spcBef>
              <a:spcAft>
                <a:spcPts val="0"/>
              </a:spcAft>
              <a:buNone/>
            </a:pPr>
            <a:r>
              <a:rPr lang="en" sz="3600" dirty="0">
                <a:solidFill>
                  <a:schemeClr val="accent1">
                    <a:lumMod val="75000"/>
                  </a:schemeClr>
                </a:solidFill>
                <a:latin typeface="+mj-lt"/>
              </a:rPr>
              <a:t>Báo Cáo</a:t>
            </a:r>
            <a:br>
              <a:rPr lang="en" sz="3600" dirty="0">
                <a:solidFill>
                  <a:schemeClr val="accent1">
                    <a:lumMod val="75000"/>
                  </a:schemeClr>
                </a:solidFill>
                <a:latin typeface="+mj-lt"/>
              </a:rPr>
            </a:br>
            <a:r>
              <a:rPr lang="en" sz="3600" dirty="0">
                <a:solidFill>
                  <a:schemeClr val="accent1">
                    <a:lumMod val="75000"/>
                  </a:schemeClr>
                </a:solidFill>
                <a:latin typeface="+mj-lt"/>
              </a:rPr>
              <a:t>Đồ Án Tốt Nghiệp</a:t>
            </a:r>
            <a:endParaRPr sz="3600" dirty="0">
              <a:solidFill>
                <a:schemeClr val="accent1">
                  <a:lumMod val="75000"/>
                </a:schemeClr>
              </a:solidFill>
              <a:latin typeface="+mj-lt"/>
            </a:endParaRPr>
          </a:p>
        </p:txBody>
      </p:sp>
      <p:sp>
        <p:nvSpPr>
          <p:cNvPr id="3" name="TextBox 2"/>
          <p:cNvSpPr txBox="1"/>
          <p:nvPr/>
        </p:nvSpPr>
        <p:spPr>
          <a:xfrm>
            <a:off x="-7911" y="2015031"/>
            <a:ext cx="9144000" cy="707886"/>
          </a:xfrm>
          <a:prstGeom prst="rect">
            <a:avLst/>
          </a:prstGeom>
          <a:noFill/>
        </p:spPr>
        <p:txBody>
          <a:bodyPr wrap="square" rtlCol="0">
            <a:spAutoFit/>
          </a:bodyPr>
          <a:lstStyle/>
          <a:p>
            <a:pPr algn="ctr"/>
            <a:r>
              <a:rPr lang="en-US" sz="2000" dirty="0" err="1">
                <a:solidFill>
                  <a:schemeClr val="accent2"/>
                </a:solidFill>
                <a:latin typeface="+mj-lt"/>
              </a:rPr>
              <a:t>Đề</a:t>
            </a:r>
            <a:r>
              <a:rPr lang="en-US" sz="2000" dirty="0">
                <a:solidFill>
                  <a:schemeClr val="accent2"/>
                </a:solidFill>
                <a:latin typeface="+mj-lt"/>
              </a:rPr>
              <a:t> </a:t>
            </a:r>
            <a:r>
              <a:rPr lang="en-US" sz="2000" dirty="0" err="1">
                <a:solidFill>
                  <a:schemeClr val="accent2"/>
                </a:solidFill>
                <a:latin typeface="+mj-lt"/>
              </a:rPr>
              <a:t>Tài</a:t>
            </a:r>
            <a:endParaRPr lang="en-US" sz="2000" dirty="0">
              <a:solidFill>
                <a:schemeClr val="accent2"/>
              </a:solidFill>
              <a:latin typeface="+mj-lt"/>
            </a:endParaRPr>
          </a:p>
          <a:p>
            <a:pPr algn="ctr"/>
            <a:r>
              <a:rPr lang="en-US" sz="2000" dirty="0" err="1">
                <a:solidFill>
                  <a:schemeClr val="accent2"/>
                </a:solidFill>
                <a:latin typeface="+mj-lt"/>
              </a:rPr>
              <a:t>Giải</a:t>
            </a:r>
            <a:r>
              <a:rPr lang="en-US" sz="2000" dirty="0">
                <a:solidFill>
                  <a:schemeClr val="accent2"/>
                </a:solidFill>
                <a:latin typeface="+mj-lt"/>
              </a:rPr>
              <a:t> </a:t>
            </a:r>
            <a:r>
              <a:rPr lang="en-US" sz="2000" dirty="0" err="1">
                <a:solidFill>
                  <a:schemeClr val="accent2"/>
                </a:solidFill>
                <a:latin typeface="+mj-lt"/>
              </a:rPr>
              <a:t>pháp</a:t>
            </a:r>
            <a:r>
              <a:rPr lang="en-US" sz="2000" dirty="0">
                <a:solidFill>
                  <a:schemeClr val="accent2"/>
                </a:solidFill>
                <a:latin typeface="+mj-lt"/>
              </a:rPr>
              <a:t> </a:t>
            </a:r>
            <a:r>
              <a:rPr lang="en-US" sz="2000" dirty="0" err="1">
                <a:solidFill>
                  <a:schemeClr val="accent2"/>
                </a:solidFill>
                <a:latin typeface="+mj-lt"/>
              </a:rPr>
              <a:t>bảo</a:t>
            </a:r>
            <a:r>
              <a:rPr lang="en-US" sz="2000" dirty="0">
                <a:solidFill>
                  <a:schemeClr val="accent2"/>
                </a:solidFill>
                <a:latin typeface="+mj-lt"/>
              </a:rPr>
              <a:t> </a:t>
            </a:r>
            <a:r>
              <a:rPr lang="en-US" sz="2000" dirty="0" err="1">
                <a:solidFill>
                  <a:schemeClr val="accent2"/>
                </a:solidFill>
                <a:latin typeface="+mj-lt"/>
              </a:rPr>
              <a:t>mật</a:t>
            </a:r>
            <a:r>
              <a:rPr lang="en-US" sz="2000" dirty="0">
                <a:solidFill>
                  <a:schemeClr val="accent2"/>
                </a:solidFill>
                <a:latin typeface="+mj-lt"/>
              </a:rPr>
              <a:t> </a:t>
            </a:r>
            <a:r>
              <a:rPr lang="en-US" sz="2000" dirty="0" err="1">
                <a:solidFill>
                  <a:schemeClr val="accent2"/>
                </a:solidFill>
                <a:latin typeface="+mj-lt"/>
              </a:rPr>
              <a:t>mạng</a:t>
            </a:r>
            <a:r>
              <a:rPr lang="en-US" sz="2000" dirty="0">
                <a:solidFill>
                  <a:schemeClr val="accent2"/>
                </a:solidFill>
                <a:latin typeface="+mj-lt"/>
              </a:rPr>
              <a:t> </a:t>
            </a:r>
            <a:r>
              <a:rPr lang="en-US" sz="2000" dirty="0" err="1">
                <a:solidFill>
                  <a:schemeClr val="accent2"/>
                </a:solidFill>
                <a:latin typeface="+mj-lt"/>
              </a:rPr>
              <a:t>với</a:t>
            </a:r>
            <a:r>
              <a:rPr lang="en-US" sz="2000" dirty="0">
                <a:solidFill>
                  <a:schemeClr val="accent2"/>
                </a:solidFill>
                <a:latin typeface="+mj-lt"/>
              </a:rPr>
              <a:t> Check Point Firewall</a:t>
            </a:r>
          </a:p>
        </p:txBody>
      </p:sp>
      <p:sp>
        <p:nvSpPr>
          <p:cNvPr id="4" name="TextBox 3"/>
          <p:cNvSpPr txBox="1"/>
          <p:nvPr/>
        </p:nvSpPr>
        <p:spPr>
          <a:xfrm>
            <a:off x="4787900" y="3113813"/>
            <a:ext cx="3365593" cy="830997"/>
          </a:xfrm>
          <a:prstGeom prst="rect">
            <a:avLst/>
          </a:prstGeom>
          <a:noFill/>
        </p:spPr>
        <p:txBody>
          <a:bodyPr wrap="square" rtlCol="0">
            <a:spAutoFit/>
          </a:bodyPr>
          <a:lstStyle/>
          <a:p>
            <a:pPr algn="r"/>
            <a:r>
              <a:rPr lang="en-US" sz="1200" dirty="0" err="1" smtClean="0">
                <a:solidFill>
                  <a:schemeClr val="accent2"/>
                </a:solidFill>
                <a:latin typeface="+mn-lt"/>
              </a:rPr>
              <a:t>Giáo</a:t>
            </a:r>
            <a:r>
              <a:rPr lang="en-US" sz="1200" dirty="0" smtClean="0">
                <a:solidFill>
                  <a:schemeClr val="accent2"/>
                </a:solidFill>
                <a:latin typeface="+mn-lt"/>
              </a:rPr>
              <a:t> </a:t>
            </a:r>
            <a:r>
              <a:rPr lang="en-US" sz="1200" dirty="0" err="1" smtClean="0">
                <a:solidFill>
                  <a:schemeClr val="accent2"/>
                </a:solidFill>
                <a:latin typeface="+mn-lt"/>
              </a:rPr>
              <a:t>viên</a:t>
            </a:r>
            <a:r>
              <a:rPr lang="en-US" sz="1200" dirty="0" smtClean="0">
                <a:solidFill>
                  <a:schemeClr val="accent2"/>
                </a:solidFill>
                <a:latin typeface="+mn-lt"/>
              </a:rPr>
              <a:t> </a:t>
            </a:r>
            <a:r>
              <a:rPr lang="en-US" sz="1200" dirty="0" err="1" smtClean="0">
                <a:solidFill>
                  <a:schemeClr val="accent2"/>
                </a:solidFill>
                <a:latin typeface="+mn-lt"/>
              </a:rPr>
              <a:t>hướng</a:t>
            </a:r>
            <a:r>
              <a:rPr lang="en-US" sz="1200" dirty="0" smtClean="0">
                <a:solidFill>
                  <a:schemeClr val="accent2"/>
                </a:solidFill>
                <a:latin typeface="+mn-lt"/>
              </a:rPr>
              <a:t> </a:t>
            </a:r>
            <a:r>
              <a:rPr lang="en-US" sz="1200" dirty="0" err="1" smtClean="0">
                <a:solidFill>
                  <a:schemeClr val="accent2"/>
                </a:solidFill>
                <a:latin typeface="+mn-lt"/>
              </a:rPr>
              <a:t>dẫn</a:t>
            </a:r>
            <a:r>
              <a:rPr lang="en-US" sz="1200" dirty="0" smtClean="0">
                <a:solidFill>
                  <a:schemeClr val="accent2"/>
                </a:solidFill>
                <a:latin typeface="+mn-lt"/>
              </a:rPr>
              <a:t>: </a:t>
            </a:r>
            <a:r>
              <a:rPr lang="en-US" sz="1200" dirty="0" err="1" smtClean="0">
                <a:solidFill>
                  <a:schemeClr val="accent2"/>
                </a:solidFill>
                <a:latin typeface="+mn-lt"/>
              </a:rPr>
              <a:t>Vũ</a:t>
            </a:r>
            <a:r>
              <a:rPr lang="en-US" sz="1200" dirty="0" smtClean="0">
                <a:solidFill>
                  <a:schemeClr val="accent2"/>
                </a:solidFill>
                <a:latin typeface="+mn-lt"/>
              </a:rPr>
              <a:t> </a:t>
            </a:r>
            <a:r>
              <a:rPr lang="en-US" sz="1200" dirty="0">
                <a:solidFill>
                  <a:schemeClr val="accent2"/>
                </a:solidFill>
                <a:latin typeface="+mn-lt"/>
              </a:rPr>
              <a:t>Minh </a:t>
            </a:r>
            <a:r>
              <a:rPr lang="en-US" sz="1200" dirty="0" err="1">
                <a:solidFill>
                  <a:schemeClr val="accent2"/>
                </a:solidFill>
                <a:latin typeface="+mn-lt"/>
              </a:rPr>
              <a:t>Quan</a:t>
            </a:r>
            <a:endParaRPr lang="en-US" sz="1200" dirty="0">
              <a:solidFill>
                <a:schemeClr val="accent2"/>
              </a:solidFill>
              <a:latin typeface="+mn-lt"/>
            </a:endParaRPr>
          </a:p>
          <a:p>
            <a:pPr algn="r"/>
            <a:r>
              <a:rPr lang="en-US" sz="1200" dirty="0" err="1" smtClean="0">
                <a:solidFill>
                  <a:schemeClr val="accent2"/>
                </a:solidFill>
                <a:latin typeface="+mn-lt"/>
              </a:rPr>
              <a:t>Sinh</a:t>
            </a:r>
            <a:r>
              <a:rPr lang="en-US" sz="1200" dirty="0" smtClean="0">
                <a:solidFill>
                  <a:schemeClr val="accent2"/>
                </a:solidFill>
                <a:latin typeface="+mn-lt"/>
              </a:rPr>
              <a:t> </a:t>
            </a:r>
            <a:r>
              <a:rPr lang="en-US" sz="1200" dirty="0" err="1" smtClean="0">
                <a:solidFill>
                  <a:schemeClr val="accent2"/>
                </a:solidFill>
                <a:latin typeface="+mn-lt"/>
              </a:rPr>
              <a:t>viên</a:t>
            </a:r>
            <a:r>
              <a:rPr lang="en-US" sz="1200" dirty="0" smtClean="0">
                <a:solidFill>
                  <a:schemeClr val="accent2"/>
                </a:solidFill>
                <a:latin typeface="+mn-lt"/>
              </a:rPr>
              <a:t> </a:t>
            </a:r>
            <a:r>
              <a:rPr lang="en-US" sz="1200" dirty="0" err="1" smtClean="0">
                <a:solidFill>
                  <a:schemeClr val="accent2"/>
                </a:solidFill>
                <a:latin typeface="+mn-lt"/>
              </a:rPr>
              <a:t>thực</a:t>
            </a:r>
            <a:r>
              <a:rPr lang="en-US" sz="1200" dirty="0" smtClean="0">
                <a:solidFill>
                  <a:schemeClr val="accent2"/>
                </a:solidFill>
                <a:latin typeface="+mn-lt"/>
              </a:rPr>
              <a:t> </a:t>
            </a:r>
            <a:r>
              <a:rPr lang="en-US" sz="1200" dirty="0" err="1" smtClean="0">
                <a:solidFill>
                  <a:schemeClr val="accent2"/>
                </a:solidFill>
                <a:latin typeface="+mn-lt"/>
              </a:rPr>
              <a:t>hiện</a:t>
            </a:r>
            <a:r>
              <a:rPr lang="en-US" sz="1200" dirty="0" smtClean="0">
                <a:solidFill>
                  <a:schemeClr val="accent2"/>
                </a:solidFill>
                <a:latin typeface="+mn-lt"/>
              </a:rPr>
              <a:t>: 2015606 </a:t>
            </a:r>
            <a:r>
              <a:rPr lang="en-US" sz="1200" dirty="0">
                <a:solidFill>
                  <a:schemeClr val="accent2"/>
                </a:solidFill>
                <a:latin typeface="+mn-lt"/>
              </a:rPr>
              <a:t>– </a:t>
            </a:r>
            <a:r>
              <a:rPr lang="en-US" sz="1200" dirty="0" err="1">
                <a:solidFill>
                  <a:schemeClr val="accent2"/>
                </a:solidFill>
                <a:latin typeface="+mn-lt"/>
              </a:rPr>
              <a:t>Phạm</a:t>
            </a:r>
            <a:r>
              <a:rPr lang="en-US" sz="1200" dirty="0">
                <a:solidFill>
                  <a:schemeClr val="accent2"/>
                </a:solidFill>
                <a:latin typeface="+mn-lt"/>
              </a:rPr>
              <a:t> </a:t>
            </a:r>
            <a:r>
              <a:rPr lang="en-US" sz="1200" dirty="0" err="1">
                <a:solidFill>
                  <a:schemeClr val="accent2"/>
                </a:solidFill>
                <a:latin typeface="+mn-lt"/>
              </a:rPr>
              <a:t>Lê</a:t>
            </a:r>
            <a:r>
              <a:rPr lang="en-US" sz="1200" dirty="0">
                <a:solidFill>
                  <a:schemeClr val="accent2"/>
                </a:solidFill>
                <a:latin typeface="+mn-lt"/>
              </a:rPr>
              <a:t> Minh</a:t>
            </a:r>
          </a:p>
          <a:p>
            <a:pPr algn="r"/>
            <a:r>
              <a:rPr lang="en-US" sz="1200" dirty="0">
                <a:solidFill>
                  <a:schemeClr val="accent2"/>
                </a:solidFill>
                <a:latin typeface="+mn-lt"/>
              </a:rPr>
              <a:t>2011438 – </a:t>
            </a:r>
            <a:r>
              <a:rPr lang="en-US" sz="1200" dirty="0" err="1">
                <a:solidFill>
                  <a:schemeClr val="accent2"/>
                </a:solidFill>
                <a:latin typeface="+mn-lt"/>
              </a:rPr>
              <a:t>Hoàng</a:t>
            </a:r>
            <a:r>
              <a:rPr lang="en-US" sz="1200" dirty="0">
                <a:solidFill>
                  <a:schemeClr val="accent2"/>
                </a:solidFill>
                <a:latin typeface="+mn-lt"/>
              </a:rPr>
              <a:t> </a:t>
            </a:r>
            <a:r>
              <a:rPr lang="en-US" sz="1200" dirty="0" err="1">
                <a:solidFill>
                  <a:schemeClr val="accent2"/>
                </a:solidFill>
                <a:latin typeface="+mn-lt"/>
              </a:rPr>
              <a:t>Ngọc</a:t>
            </a:r>
            <a:r>
              <a:rPr lang="en-US" sz="1200" dirty="0">
                <a:solidFill>
                  <a:schemeClr val="accent2"/>
                </a:solidFill>
                <a:latin typeface="+mn-lt"/>
              </a:rPr>
              <a:t> Minh </a:t>
            </a:r>
            <a:r>
              <a:rPr lang="en-US" sz="1200" dirty="0" err="1">
                <a:solidFill>
                  <a:schemeClr val="accent2"/>
                </a:solidFill>
                <a:latin typeface="+mn-lt"/>
              </a:rPr>
              <a:t>Thắng</a:t>
            </a:r>
            <a:endParaRPr lang="en-US" sz="1200" dirty="0">
              <a:solidFill>
                <a:schemeClr val="accent2"/>
              </a:solidFill>
              <a:latin typeface="+mn-lt"/>
            </a:endParaRPr>
          </a:p>
          <a:p>
            <a:pPr algn="r"/>
            <a:r>
              <a:rPr lang="en-US" sz="1200" dirty="0" err="1" smtClean="0">
                <a:solidFill>
                  <a:schemeClr val="accent2"/>
                </a:solidFill>
                <a:latin typeface="+mn-lt"/>
              </a:rPr>
              <a:t>Lớp</a:t>
            </a:r>
            <a:r>
              <a:rPr lang="en-US" sz="1200" dirty="0" smtClean="0">
                <a:solidFill>
                  <a:schemeClr val="accent2"/>
                </a:solidFill>
                <a:latin typeface="+mn-lt"/>
              </a:rPr>
              <a:t>: CTK44MMT</a:t>
            </a:r>
            <a:endParaRPr lang="en-US" sz="1200" dirty="0">
              <a:solidFill>
                <a:schemeClr val="accent2"/>
              </a:solidFill>
              <a:latin typeface="+mn-lt"/>
            </a:endParaRPr>
          </a:p>
        </p:txBody>
      </p:sp>
      <p:sp>
        <p:nvSpPr>
          <p:cNvPr id="5" name="TextBox 4"/>
          <p:cNvSpPr txBox="1"/>
          <p:nvPr/>
        </p:nvSpPr>
        <p:spPr>
          <a:xfrm>
            <a:off x="5724149" y="73401"/>
            <a:ext cx="2634054" cy="584775"/>
          </a:xfrm>
          <a:prstGeom prst="rect">
            <a:avLst/>
          </a:prstGeom>
          <a:noFill/>
        </p:spPr>
        <p:txBody>
          <a:bodyPr wrap="none" rtlCol="0">
            <a:spAutoFit/>
          </a:bodyPr>
          <a:lstStyle/>
          <a:p>
            <a:pPr algn="r"/>
            <a:r>
              <a:rPr lang="en-US" sz="1600" dirty="0" err="1">
                <a:solidFill>
                  <a:schemeClr val="accent2"/>
                </a:solidFill>
                <a:latin typeface="+mj-lt"/>
              </a:rPr>
              <a:t>Trường</a:t>
            </a:r>
            <a:r>
              <a:rPr lang="en-US" sz="1600" dirty="0">
                <a:solidFill>
                  <a:schemeClr val="accent2"/>
                </a:solidFill>
                <a:latin typeface="+mj-lt"/>
              </a:rPr>
              <a:t> </a:t>
            </a:r>
            <a:r>
              <a:rPr lang="en-US" sz="1600" dirty="0" err="1">
                <a:solidFill>
                  <a:schemeClr val="accent2"/>
                </a:solidFill>
                <a:latin typeface="+mj-lt"/>
              </a:rPr>
              <a:t>Đại</a:t>
            </a:r>
            <a:r>
              <a:rPr lang="en-US" sz="1600" dirty="0">
                <a:solidFill>
                  <a:schemeClr val="accent2"/>
                </a:solidFill>
                <a:latin typeface="+mj-lt"/>
              </a:rPr>
              <a:t> </a:t>
            </a:r>
            <a:r>
              <a:rPr lang="en-US" sz="1600" dirty="0" err="1">
                <a:solidFill>
                  <a:schemeClr val="accent2"/>
                </a:solidFill>
                <a:latin typeface="+mj-lt"/>
              </a:rPr>
              <a:t>Học</a:t>
            </a:r>
            <a:r>
              <a:rPr lang="en-US" sz="1600" dirty="0">
                <a:solidFill>
                  <a:schemeClr val="accent2"/>
                </a:solidFill>
                <a:latin typeface="+mj-lt"/>
              </a:rPr>
              <a:t> </a:t>
            </a:r>
            <a:r>
              <a:rPr lang="en-US" sz="1600" dirty="0" err="1">
                <a:solidFill>
                  <a:schemeClr val="accent2"/>
                </a:solidFill>
                <a:latin typeface="+mj-lt"/>
              </a:rPr>
              <a:t>Đà</a:t>
            </a:r>
            <a:r>
              <a:rPr lang="en-US" sz="1600" dirty="0">
                <a:solidFill>
                  <a:schemeClr val="accent2"/>
                </a:solidFill>
                <a:latin typeface="+mj-lt"/>
              </a:rPr>
              <a:t> </a:t>
            </a:r>
            <a:r>
              <a:rPr lang="en-US" sz="1600" dirty="0" err="1">
                <a:solidFill>
                  <a:schemeClr val="accent2"/>
                </a:solidFill>
                <a:latin typeface="+mj-lt"/>
              </a:rPr>
              <a:t>Lạt</a:t>
            </a:r>
            <a:endParaRPr lang="en-US" sz="1600" dirty="0">
              <a:solidFill>
                <a:schemeClr val="accent2"/>
              </a:solidFill>
              <a:latin typeface="+mj-lt"/>
            </a:endParaRPr>
          </a:p>
          <a:p>
            <a:pPr algn="r"/>
            <a:r>
              <a:rPr lang="en-US" sz="1600" dirty="0" err="1">
                <a:solidFill>
                  <a:schemeClr val="accent2"/>
                </a:solidFill>
                <a:latin typeface="+mj-lt"/>
              </a:rPr>
              <a:t>Khoa</a:t>
            </a:r>
            <a:r>
              <a:rPr lang="en-US" sz="1600" dirty="0">
                <a:solidFill>
                  <a:schemeClr val="accent2"/>
                </a:solidFill>
                <a:latin typeface="+mj-lt"/>
              </a:rPr>
              <a:t> </a:t>
            </a:r>
            <a:r>
              <a:rPr lang="en-US" sz="1600" dirty="0" err="1">
                <a:solidFill>
                  <a:schemeClr val="accent2"/>
                </a:solidFill>
                <a:latin typeface="+mj-lt"/>
              </a:rPr>
              <a:t>Công</a:t>
            </a:r>
            <a:r>
              <a:rPr lang="en-US" sz="1600" dirty="0">
                <a:solidFill>
                  <a:schemeClr val="accent2"/>
                </a:solidFill>
                <a:latin typeface="+mj-lt"/>
              </a:rPr>
              <a:t> </a:t>
            </a:r>
            <a:r>
              <a:rPr lang="en-US" sz="1600" dirty="0" err="1">
                <a:solidFill>
                  <a:schemeClr val="accent2"/>
                </a:solidFill>
                <a:latin typeface="+mj-lt"/>
              </a:rPr>
              <a:t>nghệ</a:t>
            </a:r>
            <a:r>
              <a:rPr lang="en-US" sz="1600" dirty="0">
                <a:solidFill>
                  <a:schemeClr val="accent2"/>
                </a:solidFill>
                <a:latin typeface="+mj-lt"/>
              </a:rPr>
              <a:t> </a:t>
            </a:r>
            <a:r>
              <a:rPr lang="en-US" sz="1600" dirty="0" err="1">
                <a:solidFill>
                  <a:schemeClr val="accent2"/>
                </a:solidFill>
                <a:latin typeface="+mj-lt"/>
              </a:rPr>
              <a:t>Thông</a:t>
            </a:r>
            <a:r>
              <a:rPr lang="en-US" sz="1600" dirty="0">
                <a:solidFill>
                  <a:schemeClr val="accent2"/>
                </a:solidFill>
                <a:latin typeface="+mj-lt"/>
              </a:rPr>
              <a:t> tin</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203" y="3375"/>
            <a:ext cx="777886" cy="724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93"/>
                                        </p:tgtEl>
                                        <p:attrNameLst>
                                          <p:attrName>style.visibility</p:attrName>
                                        </p:attrNameLst>
                                      </p:cBhvr>
                                      <p:to>
                                        <p:strVal val="visible"/>
                                      </p:to>
                                    </p:set>
                                    <p:animEffect transition="in" filter="randombar(horizontal)">
                                      <p:cBhvr>
                                        <p:cTn id="7" dur="500"/>
                                        <p:tgtEl>
                                          <p:spTgt spid="89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500"/>
                                        <p:tgtEl>
                                          <p:spTgt spid="5"/>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 grpId="0"/>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62511"/>
            <a:ext cx="9144000" cy="572700"/>
          </a:xfrm>
        </p:spPr>
        <p:txBody>
          <a:bodyPr/>
          <a:lstStyle/>
          <a:p>
            <a:r>
              <a:rPr lang="en-US" dirty="0">
                <a:solidFill>
                  <a:schemeClr val="accent1">
                    <a:lumMod val="75000"/>
                  </a:schemeClr>
                </a:solidFill>
                <a:latin typeface="+mj-lt"/>
              </a:rPr>
              <a:t>DEMO</a:t>
            </a:r>
          </a:p>
        </p:txBody>
      </p:sp>
    </p:spTree>
    <p:extLst>
      <p:ext uri="{BB962C8B-B14F-4D97-AF65-F5344CB8AC3E}">
        <p14:creationId xmlns:p14="http://schemas.microsoft.com/office/powerpoint/2010/main" val="21201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363" y="1339955"/>
            <a:ext cx="7420058" cy="1477328"/>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Báo</a:t>
            </a:r>
            <a:r>
              <a:rPr lang="en-US" sz="1200" dirty="0" smtClean="0">
                <a:solidFill>
                  <a:schemeClr val="accent2"/>
                </a:solidFill>
                <a:latin typeface="+mn-lt"/>
              </a:rPr>
              <a:t> </a:t>
            </a:r>
            <a:r>
              <a:rPr lang="en-US" sz="1200" dirty="0" err="1" smtClean="0">
                <a:solidFill>
                  <a:schemeClr val="accent2"/>
                </a:solidFill>
                <a:latin typeface="+mn-lt"/>
              </a:rPr>
              <a:t>cáo</a:t>
            </a:r>
            <a:r>
              <a:rPr lang="en-US" sz="1200" dirty="0" smtClean="0">
                <a:solidFill>
                  <a:schemeClr val="accent2"/>
                </a:solidFill>
                <a:latin typeface="+mn-lt"/>
              </a:rPr>
              <a:t> c</a:t>
            </a:r>
            <a:r>
              <a:rPr lang="vi-VN" sz="1200" dirty="0" smtClean="0">
                <a:solidFill>
                  <a:schemeClr val="accent2"/>
                </a:solidFill>
                <a:latin typeface="+mn-lt"/>
              </a:rPr>
              <a:t>ung </a:t>
            </a:r>
            <a:r>
              <a:rPr lang="vi-VN" sz="1200" dirty="0">
                <a:solidFill>
                  <a:schemeClr val="accent2"/>
                </a:solidFill>
                <a:latin typeface="+mn-lt"/>
              </a:rPr>
              <a:t>cấp tổng quan </a:t>
            </a:r>
            <a:r>
              <a:rPr lang="vi-VN" sz="1200" dirty="0" smtClean="0">
                <a:solidFill>
                  <a:schemeClr val="accent2"/>
                </a:solidFill>
                <a:latin typeface="+mn-lt"/>
              </a:rPr>
              <a:t>về</a:t>
            </a:r>
            <a:r>
              <a:rPr lang="en-US" sz="1200" dirty="0" smtClean="0">
                <a:solidFill>
                  <a:schemeClr val="accent2"/>
                </a:solidFill>
                <a:latin typeface="+mn-lt"/>
              </a:rPr>
              <a:t> </a:t>
            </a:r>
            <a:r>
              <a:rPr lang="en-US" sz="1200" dirty="0" err="1" smtClean="0">
                <a:solidFill>
                  <a:schemeClr val="accent2"/>
                </a:solidFill>
                <a:latin typeface="+mn-lt"/>
              </a:rPr>
              <a:t>các</a:t>
            </a:r>
            <a:r>
              <a:rPr lang="en-US" sz="1200" dirty="0" smtClean="0">
                <a:solidFill>
                  <a:schemeClr val="accent2"/>
                </a:solidFill>
                <a:latin typeface="+mn-lt"/>
              </a:rPr>
              <a:t> </a:t>
            </a:r>
            <a:r>
              <a:rPr lang="en-US" sz="1200" dirty="0" err="1" smtClean="0">
                <a:solidFill>
                  <a:schemeClr val="accent2"/>
                </a:solidFill>
                <a:latin typeface="+mn-lt"/>
              </a:rPr>
              <a:t>vấn</a:t>
            </a:r>
            <a:r>
              <a:rPr lang="en-US" sz="1200" dirty="0" smtClean="0">
                <a:solidFill>
                  <a:schemeClr val="accent2"/>
                </a:solidFill>
                <a:latin typeface="+mn-lt"/>
              </a:rPr>
              <a:t> </a:t>
            </a:r>
            <a:r>
              <a:rPr lang="en-US" sz="1200" dirty="0" err="1" smtClean="0">
                <a:solidFill>
                  <a:schemeClr val="accent2"/>
                </a:solidFill>
                <a:latin typeface="+mn-lt"/>
              </a:rPr>
              <a:t>đề</a:t>
            </a:r>
            <a:r>
              <a:rPr lang="vi-VN" sz="1200" dirty="0" smtClean="0">
                <a:solidFill>
                  <a:schemeClr val="accent2"/>
                </a:solidFill>
                <a:latin typeface="+mn-lt"/>
              </a:rPr>
              <a:t> </a:t>
            </a:r>
            <a:r>
              <a:rPr lang="vi-VN" sz="1200" dirty="0">
                <a:solidFill>
                  <a:schemeClr val="accent2"/>
                </a:solidFill>
                <a:latin typeface="+mn-lt"/>
              </a:rPr>
              <a:t>an ninh mạng </a:t>
            </a:r>
            <a:r>
              <a:rPr lang="en-US" sz="1200" dirty="0" err="1" smtClean="0">
                <a:solidFill>
                  <a:schemeClr val="accent2"/>
                </a:solidFill>
                <a:latin typeface="+mn-lt"/>
              </a:rPr>
              <a:t>với</a:t>
            </a:r>
            <a:r>
              <a:rPr lang="en-US" sz="1200" dirty="0" smtClean="0">
                <a:solidFill>
                  <a:schemeClr val="accent2"/>
                </a:solidFill>
                <a:latin typeface="+mn-lt"/>
              </a:rPr>
              <a:t> </a:t>
            </a:r>
            <a:r>
              <a:rPr lang="en-US" sz="1200" dirty="0" err="1" smtClean="0">
                <a:solidFill>
                  <a:schemeClr val="accent2"/>
                </a:solidFill>
                <a:latin typeface="+mn-lt"/>
              </a:rPr>
              <a:t>các</a:t>
            </a:r>
            <a:r>
              <a:rPr lang="vi-VN" sz="1200" dirty="0" smtClean="0">
                <a:solidFill>
                  <a:schemeClr val="accent2"/>
                </a:solidFill>
                <a:latin typeface="+mn-lt"/>
              </a:rPr>
              <a:t> </a:t>
            </a:r>
            <a:r>
              <a:rPr lang="vi-VN" sz="1200" dirty="0">
                <a:solidFill>
                  <a:schemeClr val="accent2"/>
                </a:solidFill>
                <a:latin typeface="+mn-lt"/>
              </a:rPr>
              <a:t>giải pháp bảo mật </a:t>
            </a:r>
            <a:r>
              <a:rPr lang="en-US" sz="1200" dirty="0" err="1" smtClean="0">
                <a:solidFill>
                  <a:schemeClr val="accent2"/>
                </a:solidFill>
                <a:latin typeface="+mn-lt"/>
              </a:rPr>
              <a:t>mạng</a:t>
            </a:r>
            <a:r>
              <a:rPr lang="en-US" sz="1200" dirty="0" smtClean="0">
                <a:solidFill>
                  <a:schemeClr val="accent2"/>
                </a:solidFill>
                <a:latin typeface="+mn-lt"/>
              </a:rPr>
              <a:t>.</a:t>
            </a:r>
            <a:endParaRPr lang="en-US" sz="1200" dirty="0">
              <a:solidFill>
                <a:schemeClr val="accent2"/>
              </a:solidFill>
              <a:latin typeface="+mn-lt"/>
            </a:endParaRP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Thực</a:t>
            </a:r>
            <a:r>
              <a:rPr lang="en-US" sz="1200" dirty="0" smtClean="0">
                <a:solidFill>
                  <a:schemeClr val="accent2"/>
                </a:solidFill>
                <a:latin typeface="+mn-lt"/>
              </a:rPr>
              <a:t> </a:t>
            </a:r>
            <a:r>
              <a:rPr lang="en-US" sz="1200" dirty="0" err="1">
                <a:solidFill>
                  <a:schemeClr val="accent2"/>
                </a:solidFill>
                <a:latin typeface="+mn-lt"/>
              </a:rPr>
              <a:t>hiện</a:t>
            </a:r>
            <a:r>
              <a:rPr lang="en-US" sz="1200" dirty="0">
                <a:solidFill>
                  <a:schemeClr val="accent2"/>
                </a:solidFill>
                <a:latin typeface="+mn-lt"/>
              </a:rPr>
              <a:t> </a:t>
            </a:r>
            <a:r>
              <a:rPr lang="en-US" sz="1200" dirty="0" err="1">
                <a:solidFill>
                  <a:schemeClr val="accent2"/>
                </a:solidFill>
                <a:latin typeface="+mn-lt"/>
              </a:rPr>
              <a:t>một</a:t>
            </a:r>
            <a:r>
              <a:rPr lang="en-US" sz="1200" dirty="0">
                <a:solidFill>
                  <a:schemeClr val="accent2"/>
                </a:solidFill>
                <a:latin typeface="+mn-lt"/>
              </a:rPr>
              <a:t> </a:t>
            </a:r>
            <a:r>
              <a:rPr lang="en-US" sz="1200" dirty="0" err="1">
                <a:solidFill>
                  <a:schemeClr val="accent2"/>
                </a:solidFill>
                <a:latin typeface="+mn-lt"/>
              </a:rPr>
              <a:t>nghiên</a:t>
            </a:r>
            <a:r>
              <a:rPr lang="en-US" sz="1200" dirty="0">
                <a:solidFill>
                  <a:schemeClr val="accent2"/>
                </a:solidFill>
                <a:latin typeface="+mn-lt"/>
              </a:rPr>
              <a:t> </a:t>
            </a:r>
            <a:r>
              <a:rPr lang="en-US" sz="1200" dirty="0" err="1">
                <a:solidFill>
                  <a:schemeClr val="accent2"/>
                </a:solidFill>
                <a:latin typeface="+mn-lt"/>
              </a:rPr>
              <a:t>cứu</a:t>
            </a:r>
            <a:r>
              <a:rPr lang="en-US" sz="1200" dirty="0">
                <a:solidFill>
                  <a:schemeClr val="accent2"/>
                </a:solidFill>
                <a:latin typeface="+mn-lt"/>
              </a:rPr>
              <a:t> </a:t>
            </a:r>
            <a:r>
              <a:rPr lang="en-US" sz="1200" dirty="0" err="1">
                <a:solidFill>
                  <a:schemeClr val="accent2"/>
                </a:solidFill>
                <a:latin typeface="+mn-lt"/>
              </a:rPr>
              <a:t>sâu</a:t>
            </a:r>
            <a:r>
              <a:rPr lang="en-US" sz="1200" dirty="0">
                <a:solidFill>
                  <a:schemeClr val="accent2"/>
                </a:solidFill>
                <a:latin typeface="+mn-lt"/>
              </a:rPr>
              <a:t> </a:t>
            </a:r>
            <a:r>
              <a:rPr lang="en-US" sz="1200" dirty="0" err="1">
                <a:solidFill>
                  <a:schemeClr val="accent2"/>
                </a:solidFill>
                <a:latin typeface="+mn-lt"/>
              </a:rPr>
              <a:t>về</a:t>
            </a:r>
            <a:r>
              <a:rPr lang="en-US" sz="1200" dirty="0">
                <a:solidFill>
                  <a:schemeClr val="accent2"/>
                </a:solidFill>
                <a:latin typeface="+mn-lt"/>
              </a:rPr>
              <a:t> </a:t>
            </a:r>
            <a:r>
              <a:rPr lang="en-US" sz="1200" dirty="0" err="1">
                <a:solidFill>
                  <a:schemeClr val="accent2"/>
                </a:solidFill>
                <a:latin typeface="+mn-lt"/>
              </a:rPr>
              <a:t>giải</a:t>
            </a:r>
            <a:r>
              <a:rPr lang="en-US" sz="1200" dirty="0">
                <a:solidFill>
                  <a:schemeClr val="accent2"/>
                </a:solidFill>
                <a:latin typeface="+mn-lt"/>
              </a:rPr>
              <a:t> </a:t>
            </a:r>
            <a:r>
              <a:rPr lang="en-US" sz="1200" dirty="0" err="1">
                <a:solidFill>
                  <a:schemeClr val="accent2"/>
                </a:solidFill>
                <a:latin typeface="+mn-lt"/>
              </a:rPr>
              <a:t>pháp</a:t>
            </a:r>
            <a:r>
              <a:rPr lang="en-US" sz="1200" dirty="0">
                <a:solidFill>
                  <a:schemeClr val="accent2"/>
                </a:solidFill>
                <a:latin typeface="+mn-lt"/>
              </a:rPr>
              <a:t> </a:t>
            </a:r>
            <a:r>
              <a:rPr lang="en-US" sz="1200" dirty="0" err="1">
                <a:solidFill>
                  <a:schemeClr val="accent2"/>
                </a:solidFill>
                <a:latin typeface="+mn-lt"/>
              </a:rPr>
              <a:t>với</a:t>
            </a:r>
            <a:r>
              <a:rPr lang="en-US" sz="1200" dirty="0">
                <a:solidFill>
                  <a:schemeClr val="accent2"/>
                </a:solidFill>
                <a:latin typeface="+mn-lt"/>
              </a:rPr>
              <a:t> </a:t>
            </a:r>
            <a:r>
              <a:rPr lang="en-US" sz="1200" dirty="0" smtClean="0">
                <a:solidFill>
                  <a:schemeClr val="accent2"/>
                </a:solidFill>
                <a:latin typeface="+mn-lt"/>
              </a:rPr>
              <a:t>Check Point </a:t>
            </a:r>
            <a:r>
              <a:rPr lang="en-US" sz="1200" dirty="0">
                <a:solidFill>
                  <a:schemeClr val="accent2"/>
                </a:solidFill>
                <a:latin typeface="+mn-lt"/>
              </a:rPr>
              <a:t>Firewall. </a:t>
            </a:r>
            <a:endParaRPr lang="en-US" sz="1200" dirty="0" smtClean="0">
              <a:solidFill>
                <a:schemeClr val="accent2"/>
              </a:solidFill>
              <a:latin typeface="+mn-lt"/>
            </a:endParaRP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Triển</a:t>
            </a:r>
            <a:r>
              <a:rPr lang="en-US" sz="1200" dirty="0" smtClean="0">
                <a:solidFill>
                  <a:schemeClr val="accent2"/>
                </a:solidFill>
                <a:latin typeface="+mn-lt"/>
              </a:rPr>
              <a:t> </a:t>
            </a:r>
            <a:r>
              <a:rPr lang="en-US" sz="1200" dirty="0" err="1">
                <a:solidFill>
                  <a:schemeClr val="accent2"/>
                </a:solidFill>
                <a:latin typeface="+mn-lt"/>
              </a:rPr>
              <a:t>khai</a:t>
            </a:r>
            <a:r>
              <a:rPr lang="en-US" sz="1200" dirty="0">
                <a:solidFill>
                  <a:schemeClr val="accent2"/>
                </a:solidFill>
                <a:latin typeface="+mn-lt"/>
              </a:rPr>
              <a:t> </a:t>
            </a:r>
            <a:r>
              <a:rPr lang="en-US" sz="1200" dirty="0" err="1">
                <a:solidFill>
                  <a:schemeClr val="accent2"/>
                </a:solidFill>
                <a:latin typeface="+mn-lt"/>
              </a:rPr>
              <a:t>các</a:t>
            </a:r>
            <a:r>
              <a:rPr lang="en-US" sz="1200" dirty="0">
                <a:solidFill>
                  <a:schemeClr val="accent2"/>
                </a:solidFill>
                <a:latin typeface="+mn-lt"/>
              </a:rPr>
              <a:t> </a:t>
            </a:r>
            <a:r>
              <a:rPr lang="en-US" sz="1200" dirty="0" err="1">
                <a:solidFill>
                  <a:schemeClr val="accent2"/>
                </a:solidFill>
                <a:latin typeface="+mn-lt"/>
              </a:rPr>
              <a:t>tính</a:t>
            </a:r>
            <a:r>
              <a:rPr lang="en-US" sz="1200" dirty="0">
                <a:solidFill>
                  <a:schemeClr val="accent2"/>
                </a:solidFill>
                <a:latin typeface="+mn-lt"/>
              </a:rPr>
              <a:t> </a:t>
            </a:r>
            <a:r>
              <a:rPr lang="en-US" sz="1200" dirty="0" err="1">
                <a:solidFill>
                  <a:schemeClr val="accent2"/>
                </a:solidFill>
                <a:latin typeface="+mn-lt"/>
              </a:rPr>
              <a:t>năng</a:t>
            </a:r>
            <a:r>
              <a:rPr lang="en-US" sz="1200" dirty="0">
                <a:solidFill>
                  <a:schemeClr val="accent2"/>
                </a:solidFill>
                <a:latin typeface="+mn-lt"/>
              </a:rPr>
              <a:t> </a:t>
            </a:r>
            <a:r>
              <a:rPr lang="en-US" sz="1200" dirty="0" err="1">
                <a:solidFill>
                  <a:schemeClr val="accent2"/>
                </a:solidFill>
                <a:latin typeface="+mn-lt"/>
              </a:rPr>
              <a:t>cụ</a:t>
            </a:r>
            <a:r>
              <a:rPr lang="en-US" sz="1200" dirty="0">
                <a:solidFill>
                  <a:schemeClr val="accent2"/>
                </a:solidFill>
                <a:latin typeface="+mn-lt"/>
              </a:rPr>
              <a:t> </a:t>
            </a:r>
            <a:r>
              <a:rPr lang="en-US" sz="1200" dirty="0" err="1">
                <a:solidFill>
                  <a:schemeClr val="accent2"/>
                </a:solidFill>
                <a:latin typeface="+mn-lt"/>
              </a:rPr>
              <a:t>thể</a:t>
            </a:r>
            <a:r>
              <a:rPr lang="en-US" sz="1200" dirty="0">
                <a:solidFill>
                  <a:schemeClr val="accent2"/>
                </a:solidFill>
                <a:latin typeface="+mn-lt"/>
              </a:rPr>
              <a:t> </a:t>
            </a:r>
            <a:r>
              <a:rPr lang="en-US" sz="1200" dirty="0" err="1">
                <a:solidFill>
                  <a:schemeClr val="accent2"/>
                </a:solidFill>
                <a:latin typeface="+mn-lt"/>
              </a:rPr>
              <a:t>của</a:t>
            </a:r>
            <a:r>
              <a:rPr lang="en-US" sz="1200" dirty="0">
                <a:solidFill>
                  <a:schemeClr val="accent2"/>
                </a:solidFill>
                <a:latin typeface="+mn-lt"/>
              </a:rPr>
              <a:t> </a:t>
            </a:r>
            <a:r>
              <a:rPr lang="en-US" sz="1200" dirty="0" smtClean="0">
                <a:solidFill>
                  <a:schemeClr val="accent2"/>
                </a:solidFill>
                <a:latin typeface="+mn-lt"/>
              </a:rPr>
              <a:t>Check Point </a:t>
            </a:r>
            <a:r>
              <a:rPr lang="en-US" sz="1200" dirty="0">
                <a:solidFill>
                  <a:schemeClr val="accent2"/>
                </a:solidFill>
                <a:latin typeface="+mn-lt"/>
              </a:rPr>
              <a:t>Firewall, </a:t>
            </a:r>
            <a:r>
              <a:rPr lang="en-US" sz="1200" dirty="0" err="1" smtClean="0">
                <a:solidFill>
                  <a:schemeClr val="accent2"/>
                </a:solidFill>
                <a:latin typeface="+mn-lt"/>
              </a:rPr>
              <a:t>từ</a:t>
            </a:r>
            <a:r>
              <a:rPr lang="en-US" sz="1200" dirty="0" smtClean="0">
                <a:solidFill>
                  <a:schemeClr val="accent2"/>
                </a:solidFill>
                <a:latin typeface="+mn-lt"/>
              </a:rPr>
              <a:t> </a:t>
            </a:r>
            <a:r>
              <a:rPr lang="en-US" sz="1200" dirty="0" err="1" smtClean="0">
                <a:solidFill>
                  <a:schemeClr val="accent2"/>
                </a:solidFill>
                <a:latin typeface="+mn-lt"/>
              </a:rPr>
              <a:t>đó</a:t>
            </a:r>
            <a:r>
              <a:rPr lang="en-US" sz="1200" dirty="0" smtClean="0">
                <a:solidFill>
                  <a:schemeClr val="accent2"/>
                </a:solidFill>
                <a:latin typeface="+mn-lt"/>
              </a:rPr>
              <a:t> </a:t>
            </a:r>
            <a:r>
              <a:rPr lang="en-US" sz="1200" dirty="0" err="1" smtClean="0">
                <a:solidFill>
                  <a:schemeClr val="accent2"/>
                </a:solidFill>
                <a:latin typeface="+mn-lt"/>
              </a:rPr>
              <a:t>làm</a:t>
            </a:r>
            <a:r>
              <a:rPr lang="en-US" sz="1200" dirty="0" smtClean="0">
                <a:solidFill>
                  <a:schemeClr val="accent2"/>
                </a:solidFill>
                <a:latin typeface="+mn-lt"/>
              </a:rPr>
              <a:t> </a:t>
            </a:r>
            <a:r>
              <a:rPr lang="en-US" sz="1200" dirty="0" err="1">
                <a:solidFill>
                  <a:schemeClr val="accent2"/>
                </a:solidFill>
                <a:latin typeface="+mn-lt"/>
              </a:rPr>
              <a:t>rõ</a:t>
            </a:r>
            <a:r>
              <a:rPr lang="en-US" sz="1200" dirty="0">
                <a:solidFill>
                  <a:schemeClr val="accent2"/>
                </a:solidFill>
                <a:latin typeface="+mn-lt"/>
              </a:rPr>
              <a:t> </a:t>
            </a:r>
            <a:r>
              <a:rPr lang="en-US" sz="1200" dirty="0" err="1">
                <a:solidFill>
                  <a:schemeClr val="accent2"/>
                </a:solidFill>
                <a:latin typeface="+mn-lt"/>
              </a:rPr>
              <a:t>tính</a:t>
            </a:r>
            <a:r>
              <a:rPr lang="en-US" sz="1200" dirty="0">
                <a:solidFill>
                  <a:schemeClr val="accent2"/>
                </a:solidFill>
                <a:latin typeface="+mn-lt"/>
              </a:rPr>
              <a:t> </a:t>
            </a:r>
            <a:r>
              <a:rPr lang="en-US" sz="1200" dirty="0" err="1">
                <a:solidFill>
                  <a:schemeClr val="accent2"/>
                </a:solidFill>
                <a:latin typeface="+mn-lt"/>
              </a:rPr>
              <a:t>linh</a:t>
            </a:r>
            <a:r>
              <a:rPr lang="en-US" sz="1200" dirty="0">
                <a:solidFill>
                  <a:schemeClr val="accent2"/>
                </a:solidFill>
                <a:latin typeface="+mn-lt"/>
              </a:rPr>
              <a:t> </a:t>
            </a:r>
            <a:r>
              <a:rPr lang="en-US" sz="1200" dirty="0" err="1">
                <a:solidFill>
                  <a:schemeClr val="accent2"/>
                </a:solidFill>
                <a:latin typeface="+mn-lt"/>
              </a:rPr>
              <a:t>hoạt</a:t>
            </a:r>
            <a:r>
              <a:rPr lang="en-US" sz="1200" dirty="0">
                <a:solidFill>
                  <a:schemeClr val="accent2"/>
                </a:solidFill>
                <a:latin typeface="+mn-lt"/>
              </a:rPr>
              <a:t> </a:t>
            </a:r>
            <a:r>
              <a:rPr lang="en-US" sz="1200" dirty="0" err="1">
                <a:solidFill>
                  <a:schemeClr val="accent2"/>
                </a:solidFill>
                <a:latin typeface="+mn-lt"/>
              </a:rPr>
              <a:t>và</a:t>
            </a:r>
            <a:r>
              <a:rPr lang="en-US" sz="1200" dirty="0">
                <a:solidFill>
                  <a:schemeClr val="accent2"/>
                </a:solidFill>
                <a:latin typeface="+mn-lt"/>
              </a:rPr>
              <a:t> </a:t>
            </a:r>
            <a:r>
              <a:rPr lang="en-US" sz="1200" dirty="0" err="1">
                <a:solidFill>
                  <a:schemeClr val="accent2"/>
                </a:solidFill>
                <a:latin typeface="+mn-lt"/>
              </a:rPr>
              <a:t>hiệu</a:t>
            </a:r>
            <a:r>
              <a:rPr lang="en-US" sz="1200" dirty="0">
                <a:solidFill>
                  <a:schemeClr val="accent2"/>
                </a:solidFill>
                <a:latin typeface="+mn-lt"/>
              </a:rPr>
              <a:t> </a:t>
            </a:r>
            <a:r>
              <a:rPr lang="en-US" sz="1200" dirty="0" err="1">
                <a:solidFill>
                  <a:schemeClr val="accent2"/>
                </a:solidFill>
                <a:latin typeface="+mn-lt"/>
              </a:rPr>
              <a:t>quả</a:t>
            </a:r>
            <a:r>
              <a:rPr lang="en-US" sz="1200" dirty="0">
                <a:solidFill>
                  <a:schemeClr val="accent2"/>
                </a:solidFill>
                <a:latin typeface="+mn-lt"/>
              </a:rPr>
              <a:t> </a:t>
            </a:r>
            <a:r>
              <a:rPr lang="en-US" sz="1200" dirty="0" err="1">
                <a:solidFill>
                  <a:schemeClr val="accent2"/>
                </a:solidFill>
                <a:latin typeface="+mn-lt"/>
              </a:rPr>
              <a:t>của</a:t>
            </a:r>
            <a:r>
              <a:rPr lang="en-US" sz="1200" dirty="0">
                <a:solidFill>
                  <a:schemeClr val="accent2"/>
                </a:solidFill>
                <a:latin typeface="+mn-lt"/>
              </a:rPr>
              <a:t> </a:t>
            </a:r>
            <a:r>
              <a:rPr lang="en-US" sz="1200" dirty="0" err="1">
                <a:solidFill>
                  <a:schemeClr val="accent2"/>
                </a:solidFill>
                <a:latin typeface="+mn-lt"/>
              </a:rPr>
              <a:t>nó</a:t>
            </a:r>
            <a:r>
              <a:rPr lang="en-US" sz="1200" dirty="0">
                <a:solidFill>
                  <a:schemeClr val="accent2"/>
                </a:solidFill>
                <a:latin typeface="+mn-lt"/>
              </a:rPr>
              <a:t> </a:t>
            </a:r>
            <a:r>
              <a:rPr lang="en-US" sz="1200" dirty="0" err="1">
                <a:solidFill>
                  <a:schemeClr val="accent2"/>
                </a:solidFill>
                <a:latin typeface="+mn-lt"/>
              </a:rPr>
              <a:t>trong</a:t>
            </a:r>
            <a:r>
              <a:rPr lang="en-US" sz="1200" dirty="0">
                <a:solidFill>
                  <a:schemeClr val="accent2"/>
                </a:solidFill>
                <a:latin typeface="+mn-lt"/>
              </a:rPr>
              <a:t> </a:t>
            </a:r>
            <a:r>
              <a:rPr lang="en-US" sz="1200" dirty="0" err="1">
                <a:solidFill>
                  <a:schemeClr val="accent2"/>
                </a:solidFill>
                <a:latin typeface="+mn-lt"/>
              </a:rPr>
              <a:t>việc</a:t>
            </a:r>
            <a:r>
              <a:rPr lang="en-US" sz="1200" dirty="0">
                <a:solidFill>
                  <a:schemeClr val="accent2"/>
                </a:solidFill>
                <a:latin typeface="+mn-lt"/>
              </a:rPr>
              <a:t> </a:t>
            </a:r>
            <a:r>
              <a:rPr lang="en-US" sz="1200" dirty="0" err="1">
                <a:solidFill>
                  <a:schemeClr val="accent2"/>
                </a:solidFill>
                <a:latin typeface="+mn-lt"/>
              </a:rPr>
              <a:t>quản</a:t>
            </a:r>
            <a:r>
              <a:rPr lang="en-US" sz="1200" dirty="0">
                <a:solidFill>
                  <a:schemeClr val="accent2"/>
                </a:solidFill>
                <a:latin typeface="+mn-lt"/>
              </a:rPr>
              <a:t> </a:t>
            </a:r>
            <a:r>
              <a:rPr lang="en-US" sz="1200" dirty="0" err="1">
                <a:solidFill>
                  <a:schemeClr val="accent2"/>
                </a:solidFill>
                <a:latin typeface="+mn-lt"/>
              </a:rPr>
              <a:t>lý</a:t>
            </a:r>
            <a:r>
              <a:rPr lang="en-US" sz="1200" dirty="0">
                <a:solidFill>
                  <a:schemeClr val="accent2"/>
                </a:solidFill>
                <a:latin typeface="+mn-lt"/>
              </a:rPr>
              <a:t> </a:t>
            </a:r>
            <a:r>
              <a:rPr lang="en-US" sz="1200" dirty="0" err="1">
                <a:solidFill>
                  <a:schemeClr val="accent2"/>
                </a:solidFill>
                <a:latin typeface="+mn-lt"/>
              </a:rPr>
              <a:t>mạng</a:t>
            </a:r>
            <a:r>
              <a:rPr lang="en-US" sz="1200" dirty="0">
                <a:solidFill>
                  <a:schemeClr val="accent2"/>
                </a:solidFill>
                <a:latin typeface="+mn-lt"/>
              </a:rPr>
              <a:t>. </a:t>
            </a:r>
            <a:endParaRPr lang="en-US" sz="1200" dirty="0" smtClean="0">
              <a:solidFill>
                <a:schemeClr val="accent2"/>
              </a:solidFill>
              <a:latin typeface="+mn-lt"/>
            </a:endParaRP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Hy</a:t>
            </a:r>
            <a:r>
              <a:rPr lang="en-US" sz="1200" dirty="0" smtClean="0">
                <a:solidFill>
                  <a:schemeClr val="accent2"/>
                </a:solidFill>
                <a:latin typeface="+mn-lt"/>
              </a:rPr>
              <a:t> </a:t>
            </a:r>
            <a:r>
              <a:rPr lang="en-US" sz="1200" dirty="0" err="1">
                <a:solidFill>
                  <a:schemeClr val="accent2"/>
                </a:solidFill>
                <a:latin typeface="+mn-lt"/>
              </a:rPr>
              <a:t>vọng</a:t>
            </a:r>
            <a:r>
              <a:rPr lang="en-US" sz="1200" dirty="0">
                <a:solidFill>
                  <a:schemeClr val="accent2"/>
                </a:solidFill>
                <a:latin typeface="+mn-lt"/>
              </a:rPr>
              <a:t> </a:t>
            </a:r>
            <a:r>
              <a:rPr lang="en-US" sz="1200" dirty="0" err="1">
                <a:solidFill>
                  <a:schemeClr val="accent2"/>
                </a:solidFill>
                <a:latin typeface="+mn-lt"/>
              </a:rPr>
              <a:t>rằng</a:t>
            </a:r>
            <a:r>
              <a:rPr lang="en-US" sz="1200" dirty="0">
                <a:solidFill>
                  <a:schemeClr val="accent2"/>
                </a:solidFill>
                <a:latin typeface="+mn-lt"/>
              </a:rPr>
              <a:t> </a:t>
            </a:r>
            <a:r>
              <a:rPr lang="en-US" sz="1200" dirty="0" err="1">
                <a:solidFill>
                  <a:schemeClr val="accent2"/>
                </a:solidFill>
                <a:latin typeface="+mn-lt"/>
              </a:rPr>
              <a:t>thông</a:t>
            </a:r>
            <a:r>
              <a:rPr lang="en-US" sz="1200" dirty="0">
                <a:solidFill>
                  <a:schemeClr val="accent2"/>
                </a:solidFill>
                <a:latin typeface="+mn-lt"/>
              </a:rPr>
              <a:t> tin </a:t>
            </a:r>
            <a:r>
              <a:rPr lang="en-US" sz="1200" dirty="0" err="1">
                <a:solidFill>
                  <a:schemeClr val="accent2"/>
                </a:solidFill>
                <a:latin typeface="+mn-lt"/>
              </a:rPr>
              <a:t>này</a:t>
            </a:r>
            <a:r>
              <a:rPr lang="en-US" sz="1200" dirty="0">
                <a:solidFill>
                  <a:schemeClr val="accent2"/>
                </a:solidFill>
                <a:latin typeface="+mn-lt"/>
              </a:rPr>
              <a:t> </a:t>
            </a:r>
            <a:r>
              <a:rPr lang="en-US" sz="1200" dirty="0" err="1">
                <a:solidFill>
                  <a:schemeClr val="accent2"/>
                </a:solidFill>
                <a:latin typeface="+mn-lt"/>
              </a:rPr>
              <a:t>sẽ</a:t>
            </a:r>
            <a:r>
              <a:rPr lang="en-US" sz="1200" dirty="0">
                <a:solidFill>
                  <a:schemeClr val="accent2"/>
                </a:solidFill>
                <a:latin typeface="+mn-lt"/>
              </a:rPr>
              <a:t> </a:t>
            </a:r>
            <a:r>
              <a:rPr lang="en-US" sz="1200" dirty="0" err="1">
                <a:solidFill>
                  <a:schemeClr val="accent2"/>
                </a:solidFill>
                <a:latin typeface="+mn-lt"/>
              </a:rPr>
              <a:t>hữu</a:t>
            </a:r>
            <a:r>
              <a:rPr lang="en-US" sz="1200" dirty="0">
                <a:solidFill>
                  <a:schemeClr val="accent2"/>
                </a:solidFill>
                <a:latin typeface="+mn-lt"/>
              </a:rPr>
              <a:t> </a:t>
            </a:r>
            <a:r>
              <a:rPr lang="en-US" sz="1200" dirty="0" err="1">
                <a:solidFill>
                  <a:schemeClr val="accent2"/>
                </a:solidFill>
                <a:latin typeface="+mn-lt"/>
              </a:rPr>
              <a:t>ích</a:t>
            </a:r>
            <a:r>
              <a:rPr lang="en-US" sz="1200" dirty="0">
                <a:solidFill>
                  <a:schemeClr val="accent2"/>
                </a:solidFill>
                <a:latin typeface="+mn-lt"/>
              </a:rPr>
              <a:t> </a:t>
            </a:r>
            <a:r>
              <a:rPr lang="en-US" sz="1200" dirty="0" err="1">
                <a:solidFill>
                  <a:schemeClr val="accent2"/>
                </a:solidFill>
                <a:latin typeface="+mn-lt"/>
              </a:rPr>
              <a:t>và</a:t>
            </a:r>
            <a:r>
              <a:rPr lang="en-US" sz="1200" dirty="0">
                <a:solidFill>
                  <a:schemeClr val="accent2"/>
                </a:solidFill>
                <a:latin typeface="+mn-lt"/>
              </a:rPr>
              <a:t> </a:t>
            </a:r>
            <a:r>
              <a:rPr lang="en-US" sz="1200" dirty="0" err="1">
                <a:solidFill>
                  <a:schemeClr val="accent2"/>
                </a:solidFill>
                <a:latin typeface="+mn-lt"/>
              </a:rPr>
              <a:t>đóng</a:t>
            </a:r>
            <a:r>
              <a:rPr lang="en-US" sz="1200" dirty="0">
                <a:solidFill>
                  <a:schemeClr val="accent2"/>
                </a:solidFill>
                <a:latin typeface="+mn-lt"/>
              </a:rPr>
              <a:t> </a:t>
            </a:r>
            <a:r>
              <a:rPr lang="en-US" sz="1200" dirty="0" err="1">
                <a:solidFill>
                  <a:schemeClr val="accent2"/>
                </a:solidFill>
                <a:latin typeface="+mn-lt"/>
              </a:rPr>
              <a:t>góp</a:t>
            </a:r>
            <a:r>
              <a:rPr lang="en-US" sz="1200" dirty="0">
                <a:solidFill>
                  <a:schemeClr val="accent2"/>
                </a:solidFill>
                <a:latin typeface="+mn-lt"/>
              </a:rPr>
              <a:t> </a:t>
            </a:r>
            <a:r>
              <a:rPr lang="en-US" sz="1200" dirty="0" err="1">
                <a:solidFill>
                  <a:schemeClr val="accent2"/>
                </a:solidFill>
                <a:latin typeface="+mn-lt"/>
              </a:rPr>
              <a:t>vào</a:t>
            </a:r>
            <a:r>
              <a:rPr lang="en-US" sz="1200" dirty="0">
                <a:solidFill>
                  <a:schemeClr val="accent2"/>
                </a:solidFill>
                <a:latin typeface="+mn-lt"/>
              </a:rPr>
              <a:t> </a:t>
            </a:r>
            <a:r>
              <a:rPr lang="en-US" sz="1200" dirty="0" err="1">
                <a:solidFill>
                  <a:schemeClr val="accent2"/>
                </a:solidFill>
                <a:latin typeface="+mn-lt"/>
              </a:rPr>
              <a:t>việc</a:t>
            </a:r>
            <a:r>
              <a:rPr lang="en-US" sz="1200" dirty="0">
                <a:solidFill>
                  <a:schemeClr val="accent2"/>
                </a:solidFill>
                <a:latin typeface="+mn-lt"/>
              </a:rPr>
              <a:t> </a:t>
            </a:r>
            <a:r>
              <a:rPr lang="en-US" sz="1200" dirty="0" err="1">
                <a:solidFill>
                  <a:schemeClr val="accent2"/>
                </a:solidFill>
                <a:latin typeface="+mn-lt"/>
              </a:rPr>
              <a:t>cải</a:t>
            </a:r>
            <a:r>
              <a:rPr lang="en-US" sz="1200" dirty="0">
                <a:solidFill>
                  <a:schemeClr val="accent2"/>
                </a:solidFill>
                <a:latin typeface="+mn-lt"/>
              </a:rPr>
              <a:t> </a:t>
            </a:r>
            <a:r>
              <a:rPr lang="en-US" sz="1200" dirty="0" err="1">
                <a:solidFill>
                  <a:schemeClr val="accent2"/>
                </a:solidFill>
                <a:latin typeface="+mn-lt"/>
              </a:rPr>
              <a:t>thiện</a:t>
            </a:r>
            <a:r>
              <a:rPr lang="en-US" sz="1200" dirty="0">
                <a:solidFill>
                  <a:schemeClr val="accent2"/>
                </a:solidFill>
                <a:latin typeface="+mn-lt"/>
              </a:rPr>
              <a:t> an </a:t>
            </a:r>
            <a:r>
              <a:rPr lang="en-US" sz="1200" dirty="0" err="1">
                <a:solidFill>
                  <a:schemeClr val="accent2"/>
                </a:solidFill>
                <a:latin typeface="+mn-lt"/>
              </a:rPr>
              <a:t>ninh</a:t>
            </a:r>
            <a:r>
              <a:rPr lang="en-US" sz="1200" dirty="0">
                <a:solidFill>
                  <a:schemeClr val="accent2"/>
                </a:solidFill>
                <a:latin typeface="+mn-lt"/>
              </a:rPr>
              <a:t> </a:t>
            </a:r>
            <a:r>
              <a:rPr lang="en-US" sz="1200" dirty="0" err="1">
                <a:solidFill>
                  <a:schemeClr val="accent2"/>
                </a:solidFill>
                <a:latin typeface="+mn-lt"/>
              </a:rPr>
              <a:t>mạng</a:t>
            </a:r>
            <a:r>
              <a:rPr lang="en-US" sz="1200" dirty="0">
                <a:solidFill>
                  <a:schemeClr val="accent2"/>
                </a:solidFill>
                <a:latin typeface="+mn-lt"/>
              </a:rPr>
              <a:t> </a:t>
            </a:r>
            <a:r>
              <a:rPr lang="en-US" sz="1200" dirty="0" err="1">
                <a:solidFill>
                  <a:schemeClr val="accent2"/>
                </a:solidFill>
                <a:latin typeface="+mn-lt"/>
              </a:rPr>
              <a:t>cho</a:t>
            </a:r>
            <a:r>
              <a:rPr lang="en-US" sz="1200" dirty="0">
                <a:solidFill>
                  <a:schemeClr val="accent2"/>
                </a:solidFill>
                <a:latin typeface="+mn-lt"/>
              </a:rPr>
              <a:t> </a:t>
            </a:r>
            <a:r>
              <a:rPr lang="en-US" sz="1200" dirty="0" err="1">
                <a:solidFill>
                  <a:schemeClr val="accent2"/>
                </a:solidFill>
                <a:latin typeface="+mn-lt"/>
              </a:rPr>
              <a:t>cộng</a:t>
            </a:r>
            <a:r>
              <a:rPr lang="en-US" sz="1200" dirty="0">
                <a:solidFill>
                  <a:schemeClr val="accent2"/>
                </a:solidFill>
                <a:latin typeface="+mn-lt"/>
              </a:rPr>
              <a:t> </a:t>
            </a:r>
            <a:r>
              <a:rPr lang="en-US" sz="1200" dirty="0" err="1">
                <a:solidFill>
                  <a:schemeClr val="accent2"/>
                </a:solidFill>
                <a:latin typeface="+mn-lt"/>
              </a:rPr>
              <a:t>đồng</a:t>
            </a:r>
            <a:r>
              <a:rPr lang="en-US" sz="1200" dirty="0">
                <a:solidFill>
                  <a:schemeClr val="accent2"/>
                </a:solidFill>
                <a:latin typeface="+mn-lt"/>
              </a:rPr>
              <a:t>.</a:t>
            </a:r>
          </a:p>
        </p:txBody>
      </p:sp>
      <p:sp>
        <p:nvSpPr>
          <p:cNvPr id="4" name="Title 3"/>
          <p:cNvSpPr>
            <a:spLocks noGrp="1"/>
          </p:cNvSpPr>
          <p:nvPr>
            <p:ph type="title"/>
          </p:nvPr>
        </p:nvSpPr>
        <p:spPr>
          <a:xfrm>
            <a:off x="0" y="427206"/>
            <a:ext cx="9144000" cy="572700"/>
          </a:xfrm>
        </p:spPr>
        <p:txBody>
          <a:bodyPr/>
          <a:lstStyle/>
          <a:p>
            <a:r>
              <a:rPr lang="en-US" dirty="0" err="1" smtClean="0">
                <a:solidFill>
                  <a:schemeClr val="accent1">
                    <a:lumMod val="75000"/>
                  </a:schemeClr>
                </a:solidFill>
                <a:latin typeface="+mj-lt"/>
              </a:rPr>
              <a:t>Kết</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luận</a:t>
            </a:r>
            <a:endParaRPr lang="en-US" dirty="0">
              <a:solidFill>
                <a:schemeClr val="accent1">
                  <a:lumMod val="75000"/>
                </a:schemeClr>
              </a:solidFill>
              <a:latin typeface="+mj-lt"/>
            </a:endParaRPr>
          </a:p>
        </p:txBody>
      </p:sp>
    </p:spTree>
    <p:extLst>
      <p:ext uri="{BB962C8B-B14F-4D97-AF65-F5344CB8AC3E}">
        <p14:creationId xmlns:p14="http://schemas.microsoft.com/office/powerpoint/2010/main" val="516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2363" y="1339955"/>
            <a:ext cx="7420058" cy="2862322"/>
          </a:xfrm>
          <a:prstGeom prst="rect">
            <a:avLst/>
          </a:prstGeom>
          <a:noFill/>
        </p:spPr>
        <p:txBody>
          <a:bodyPr wrap="square" rtlCol="0">
            <a:spAutoFit/>
          </a:bodyPr>
          <a:lstStyle/>
          <a:p>
            <a:pPr>
              <a:lnSpc>
                <a:spcPct val="150000"/>
              </a:lnSpc>
            </a:pPr>
            <a:r>
              <a:rPr lang="vi-VN" sz="1200" dirty="0">
                <a:solidFill>
                  <a:schemeClr val="accent2"/>
                </a:solidFill>
                <a:latin typeface="+mn-lt"/>
              </a:rPr>
              <a:t>[1] Check Point: https://www.checkpoint.com/</a:t>
            </a:r>
          </a:p>
          <a:p>
            <a:pPr>
              <a:lnSpc>
                <a:spcPct val="150000"/>
              </a:lnSpc>
            </a:pPr>
            <a:r>
              <a:rPr lang="vi-VN" sz="1200" dirty="0">
                <a:solidFill>
                  <a:schemeClr val="accent2"/>
                </a:solidFill>
                <a:latin typeface="+mn-lt"/>
              </a:rPr>
              <a:t>[2] Tường lửa thế hệ mới: </a:t>
            </a:r>
            <a:r>
              <a:rPr lang="vi-VN" sz="1200" dirty="0">
                <a:solidFill>
                  <a:schemeClr val="accent2"/>
                </a:solidFill>
                <a:latin typeface="+mn-lt"/>
                <a:hlinkClick r:id="rId2"/>
              </a:rPr>
              <a:t>https://digitechjsc.net/next-gen-Firewall</a:t>
            </a:r>
            <a:r>
              <a:rPr lang="vi-VN" sz="1200" dirty="0" smtClean="0">
                <a:solidFill>
                  <a:schemeClr val="accent2"/>
                </a:solidFill>
                <a:latin typeface="+mn-lt"/>
                <a:hlinkClick r:id="rId2"/>
              </a:rPr>
              <a:t>/</a:t>
            </a:r>
            <a:endParaRPr lang="en-US" sz="1200" dirty="0" smtClean="0">
              <a:solidFill>
                <a:schemeClr val="accent2"/>
              </a:solidFill>
              <a:latin typeface="+mn-lt"/>
            </a:endParaRPr>
          </a:p>
          <a:p>
            <a:pPr>
              <a:lnSpc>
                <a:spcPct val="150000"/>
              </a:lnSpc>
            </a:pPr>
            <a:r>
              <a:rPr lang="en-US" sz="1200" dirty="0" smtClean="0">
                <a:solidFill>
                  <a:schemeClr val="accent2"/>
                </a:solidFill>
                <a:latin typeface="+mn-lt"/>
              </a:rPr>
              <a:t>[3] </a:t>
            </a:r>
            <a:r>
              <a:rPr lang="en-US" sz="1200" dirty="0">
                <a:solidFill>
                  <a:schemeClr val="accent2"/>
                </a:solidFill>
                <a:latin typeface="+mn-lt"/>
              </a:rPr>
              <a:t>License Check Point: </a:t>
            </a:r>
            <a:r>
              <a:rPr lang="en-US" sz="1200" dirty="0">
                <a:solidFill>
                  <a:schemeClr val="accent2"/>
                </a:solidFill>
                <a:latin typeface="+mn-lt"/>
                <a:hlinkClick r:id="rId3"/>
              </a:rPr>
              <a:t>https://</a:t>
            </a:r>
            <a:r>
              <a:rPr lang="en-US" sz="1200" dirty="0" smtClean="0">
                <a:solidFill>
                  <a:schemeClr val="accent2"/>
                </a:solidFill>
                <a:latin typeface="+mn-lt"/>
                <a:hlinkClick r:id="rId3"/>
              </a:rPr>
              <a:t>support.checkpoint.com/results/sk/sk11054</a:t>
            </a:r>
            <a:r>
              <a:rPr lang="en-US" sz="1200" dirty="0" smtClean="0">
                <a:solidFill>
                  <a:schemeClr val="accent2"/>
                </a:solidFill>
                <a:latin typeface="+mn-lt"/>
              </a:rPr>
              <a:t> </a:t>
            </a:r>
            <a:endParaRPr lang="en-US" sz="1200" dirty="0">
              <a:solidFill>
                <a:schemeClr val="accent2"/>
              </a:solidFill>
              <a:latin typeface="+mn-lt"/>
            </a:endParaRPr>
          </a:p>
          <a:p>
            <a:pPr>
              <a:lnSpc>
                <a:spcPct val="150000"/>
              </a:lnSpc>
            </a:pPr>
            <a:r>
              <a:rPr lang="en-US" sz="1200" dirty="0" smtClean="0">
                <a:solidFill>
                  <a:schemeClr val="accent2"/>
                </a:solidFill>
                <a:latin typeface="+mn-lt"/>
              </a:rPr>
              <a:t>[4] </a:t>
            </a:r>
            <a:r>
              <a:rPr lang="en-US" sz="1200" dirty="0">
                <a:solidFill>
                  <a:schemeClr val="accent2"/>
                </a:solidFill>
                <a:latin typeface="+mn-lt"/>
              </a:rPr>
              <a:t>IP Spoofing: </a:t>
            </a:r>
            <a:r>
              <a:rPr lang="en-US" sz="1200" dirty="0">
                <a:solidFill>
                  <a:schemeClr val="accent2"/>
                </a:solidFill>
                <a:latin typeface="+mn-lt"/>
                <a:hlinkClick r:id="rId4"/>
              </a:rPr>
              <a:t>https://vietnix.vn/ip-spoofing-la-gi</a:t>
            </a:r>
            <a:r>
              <a:rPr lang="en-US" sz="1200" dirty="0" smtClean="0">
                <a:solidFill>
                  <a:schemeClr val="accent2"/>
                </a:solidFill>
                <a:latin typeface="+mn-lt"/>
                <a:hlinkClick r:id="rId4"/>
              </a:rPr>
              <a:t>/</a:t>
            </a:r>
            <a:r>
              <a:rPr lang="en-US" sz="1200" dirty="0" smtClean="0">
                <a:solidFill>
                  <a:schemeClr val="accent2"/>
                </a:solidFill>
                <a:latin typeface="+mn-lt"/>
              </a:rPr>
              <a:t> </a:t>
            </a:r>
            <a:endParaRPr lang="en-US" sz="1200" dirty="0">
              <a:solidFill>
                <a:schemeClr val="accent2"/>
              </a:solidFill>
              <a:latin typeface="+mn-lt"/>
            </a:endParaRPr>
          </a:p>
          <a:p>
            <a:pPr>
              <a:lnSpc>
                <a:spcPct val="150000"/>
              </a:lnSpc>
            </a:pPr>
            <a:r>
              <a:rPr lang="en-US" sz="1200" dirty="0" smtClean="0">
                <a:solidFill>
                  <a:schemeClr val="accent2"/>
                </a:solidFill>
                <a:latin typeface="+mn-lt"/>
              </a:rPr>
              <a:t>[5] </a:t>
            </a:r>
            <a:r>
              <a:rPr lang="en-US" sz="1200" dirty="0">
                <a:solidFill>
                  <a:schemeClr val="accent2"/>
                </a:solidFill>
                <a:latin typeface="+mn-lt"/>
              </a:rPr>
              <a:t>Data Revision: </a:t>
            </a:r>
            <a:r>
              <a:rPr lang="en-US" sz="1200" dirty="0">
                <a:solidFill>
                  <a:schemeClr val="accent2"/>
                </a:solidFill>
                <a:latin typeface="+mn-lt"/>
                <a:hlinkClick r:id="rId5"/>
              </a:rPr>
              <a:t>https://</a:t>
            </a:r>
            <a:r>
              <a:rPr lang="en-US" sz="1200" dirty="0" smtClean="0">
                <a:solidFill>
                  <a:schemeClr val="accent2"/>
                </a:solidFill>
                <a:latin typeface="+mn-lt"/>
                <a:hlinkClick r:id="rId5"/>
              </a:rPr>
              <a:t>sc1.checkpoint.com/documents/R81/WebAdminGuides/EN/CP_R81_SecurityManagement_AdminGuide/Topics-SECMG/Database-Revisions.htm</a:t>
            </a:r>
            <a:r>
              <a:rPr lang="en-US" sz="1200" dirty="0" smtClean="0">
                <a:solidFill>
                  <a:schemeClr val="accent2"/>
                </a:solidFill>
                <a:latin typeface="+mn-lt"/>
              </a:rPr>
              <a:t> </a:t>
            </a:r>
          </a:p>
          <a:p>
            <a:pPr>
              <a:lnSpc>
                <a:spcPct val="150000"/>
              </a:lnSpc>
            </a:pPr>
            <a:r>
              <a:rPr lang="en-US" sz="1200" dirty="0" smtClean="0">
                <a:solidFill>
                  <a:schemeClr val="accent2"/>
                </a:solidFill>
                <a:latin typeface="+mn-lt"/>
              </a:rPr>
              <a:t>[6] </a:t>
            </a:r>
            <a:r>
              <a:rPr lang="en-US" sz="1200" dirty="0">
                <a:solidFill>
                  <a:schemeClr val="accent2"/>
                </a:solidFill>
                <a:latin typeface="+mn-lt"/>
              </a:rPr>
              <a:t>HTTPS Inspection: </a:t>
            </a:r>
            <a:r>
              <a:rPr lang="en-US" sz="1200" dirty="0">
                <a:solidFill>
                  <a:schemeClr val="accent2"/>
                </a:solidFill>
                <a:latin typeface="+mn-lt"/>
                <a:hlinkClick r:id="rId6"/>
              </a:rPr>
              <a:t>https://www.cloudflare.com/learning/security/what-is-https-inspection</a:t>
            </a:r>
            <a:r>
              <a:rPr lang="en-US" sz="1200" dirty="0" smtClean="0">
                <a:solidFill>
                  <a:schemeClr val="accent2"/>
                </a:solidFill>
                <a:latin typeface="+mn-lt"/>
                <a:hlinkClick r:id="rId6"/>
              </a:rPr>
              <a:t>/</a:t>
            </a:r>
            <a:r>
              <a:rPr lang="en-US" sz="1200" dirty="0" smtClean="0">
                <a:solidFill>
                  <a:schemeClr val="accent2"/>
                </a:solidFill>
                <a:latin typeface="+mn-lt"/>
              </a:rPr>
              <a:t> </a:t>
            </a:r>
            <a:endParaRPr lang="en-US" sz="1200" dirty="0">
              <a:solidFill>
                <a:schemeClr val="accent2"/>
              </a:solidFill>
              <a:latin typeface="+mn-lt"/>
            </a:endParaRPr>
          </a:p>
          <a:p>
            <a:pPr>
              <a:lnSpc>
                <a:spcPct val="150000"/>
              </a:lnSpc>
            </a:pPr>
            <a:r>
              <a:rPr lang="en-US" sz="1200" dirty="0" smtClean="0">
                <a:solidFill>
                  <a:schemeClr val="accent2"/>
                </a:solidFill>
                <a:latin typeface="+mn-lt"/>
              </a:rPr>
              <a:t>[7] </a:t>
            </a:r>
            <a:r>
              <a:rPr lang="en-US" sz="1200" dirty="0">
                <a:solidFill>
                  <a:schemeClr val="accent2"/>
                </a:solidFill>
                <a:latin typeface="+mn-lt"/>
              </a:rPr>
              <a:t>URL filtering: </a:t>
            </a:r>
            <a:r>
              <a:rPr lang="en-US" sz="1200" dirty="0">
                <a:solidFill>
                  <a:schemeClr val="accent2"/>
                </a:solidFill>
                <a:latin typeface="+mn-lt"/>
                <a:hlinkClick r:id="rId7"/>
              </a:rPr>
              <a:t>https://</a:t>
            </a:r>
            <a:r>
              <a:rPr lang="en-US" sz="1200" dirty="0" smtClean="0">
                <a:solidFill>
                  <a:schemeClr val="accent2"/>
                </a:solidFill>
                <a:latin typeface="+mn-lt"/>
                <a:hlinkClick r:id="rId7"/>
              </a:rPr>
              <a:t>www.fortinet.com/resources/cyberglossary/what-is-url-filtering</a:t>
            </a:r>
            <a:r>
              <a:rPr lang="en-US" sz="1200" dirty="0" smtClean="0">
                <a:solidFill>
                  <a:schemeClr val="accent2"/>
                </a:solidFill>
                <a:latin typeface="+mn-lt"/>
              </a:rPr>
              <a:t> </a:t>
            </a:r>
            <a:endParaRPr lang="en-US" sz="1200" dirty="0">
              <a:solidFill>
                <a:schemeClr val="accent2"/>
              </a:solidFill>
              <a:latin typeface="+mn-lt"/>
            </a:endParaRPr>
          </a:p>
          <a:p>
            <a:pPr>
              <a:lnSpc>
                <a:spcPct val="150000"/>
              </a:lnSpc>
            </a:pPr>
            <a:r>
              <a:rPr lang="en-US" sz="1200" dirty="0" smtClean="0">
                <a:solidFill>
                  <a:schemeClr val="accent2"/>
                </a:solidFill>
                <a:latin typeface="+mn-lt"/>
              </a:rPr>
              <a:t>[8] </a:t>
            </a:r>
            <a:r>
              <a:rPr lang="en-US" sz="1200" dirty="0">
                <a:solidFill>
                  <a:schemeClr val="accent2"/>
                </a:solidFill>
                <a:latin typeface="+mn-lt"/>
              </a:rPr>
              <a:t>SSL VPN: </a:t>
            </a:r>
            <a:r>
              <a:rPr lang="en-US" sz="1200" dirty="0">
                <a:solidFill>
                  <a:schemeClr val="accent2"/>
                </a:solidFill>
                <a:latin typeface="+mn-lt"/>
                <a:hlinkClick r:id="rId8"/>
              </a:rPr>
              <a:t>https://</a:t>
            </a:r>
            <a:r>
              <a:rPr lang="en-US" sz="1200" dirty="0" smtClean="0">
                <a:solidFill>
                  <a:schemeClr val="accent2"/>
                </a:solidFill>
                <a:latin typeface="+mn-lt"/>
                <a:hlinkClick r:id="rId8"/>
              </a:rPr>
              <a:t>www.fortinet.com/resources/cyberglossary/ssl-vpn</a:t>
            </a:r>
            <a:r>
              <a:rPr lang="en-US" sz="1200" dirty="0" smtClean="0">
                <a:solidFill>
                  <a:schemeClr val="accent2"/>
                </a:solidFill>
                <a:latin typeface="+mn-lt"/>
              </a:rPr>
              <a:t> </a:t>
            </a:r>
            <a:endParaRPr lang="en-US" sz="1200" dirty="0">
              <a:solidFill>
                <a:schemeClr val="accent2"/>
              </a:solidFill>
              <a:latin typeface="+mn-lt"/>
            </a:endParaRPr>
          </a:p>
        </p:txBody>
      </p:sp>
      <p:sp>
        <p:nvSpPr>
          <p:cNvPr id="4" name="Title 3"/>
          <p:cNvSpPr>
            <a:spLocks noGrp="1"/>
          </p:cNvSpPr>
          <p:nvPr>
            <p:ph type="title"/>
          </p:nvPr>
        </p:nvSpPr>
        <p:spPr>
          <a:xfrm>
            <a:off x="0" y="427206"/>
            <a:ext cx="9144000" cy="572700"/>
          </a:xfrm>
        </p:spPr>
        <p:txBody>
          <a:bodyPr/>
          <a:lstStyle/>
          <a:p>
            <a:r>
              <a:rPr lang="en-US" dirty="0" err="1" smtClean="0">
                <a:solidFill>
                  <a:schemeClr val="accent1">
                    <a:lumMod val="75000"/>
                  </a:schemeClr>
                </a:solidFill>
                <a:latin typeface="+mj-lt"/>
              </a:rPr>
              <a:t>Tài</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liệu</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tham</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khảo</a:t>
            </a:r>
            <a:endParaRPr lang="en-US" dirty="0">
              <a:solidFill>
                <a:schemeClr val="accent1">
                  <a:lumMod val="75000"/>
                </a:schemeClr>
              </a:solidFill>
              <a:latin typeface="+mj-lt"/>
            </a:endParaRPr>
          </a:p>
        </p:txBody>
      </p:sp>
    </p:spTree>
    <p:extLst>
      <p:ext uri="{BB962C8B-B14F-4D97-AF65-F5344CB8AC3E}">
        <p14:creationId xmlns:p14="http://schemas.microsoft.com/office/powerpoint/2010/main" val="40936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24612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a:xfrm>
            <a:off x="4484469" y="4247993"/>
            <a:ext cx="3713045" cy="549555"/>
          </a:xfrm>
          <a:prstGeom prst="roundRect">
            <a:avLst>
              <a:gd name="adj" fmla="val 50000"/>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Anti-Spoofing </a:t>
            </a:r>
            <a:r>
              <a:rPr lang="en-US" dirty="0" err="1" smtClean="0">
                <a:solidFill>
                  <a:schemeClr val="accent2"/>
                </a:solidFill>
              </a:rPr>
              <a:t>trên</a:t>
            </a:r>
            <a:r>
              <a:rPr lang="en-US" dirty="0" smtClean="0">
                <a:solidFill>
                  <a:schemeClr val="accent2"/>
                </a:solidFill>
              </a:rPr>
              <a:t> Check Point Firewall</a:t>
            </a:r>
            <a:endParaRPr lang="en-US" dirty="0">
              <a:solidFill>
                <a:schemeClr val="accent2"/>
              </a:solidFill>
            </a:endParaRPr>
          </a:p>
        </p:txBody>
      </p:sp>
      <p:sp>
        <p:nvSpPr>
          <p:cNvPr id="48" name="Rounded Rectangle 47"/>
          <p:cNvSpPr/>
          <p:nvPr/>
        </p:nvSpPr>
        <p:spPr>
          <a:xfrm>
            <a:off x="4940617" y="3326537"/>
            <a:ext cx="3644064" cy="549555"/>
          </a:xfrm>
          <a:prstGeom prst="roundRect">
            <a:avLst>
              <a:gd name="adj" fmla="val 50000"/>
            </a:avLst>
          </a:pr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rPr>
              <a:t>Cách</a:t>
            </a:r>
            <a:r>
              <a:rPr lang="en-US" dirty="0" smtClean="0">
                <a:solidFill>
                  <a:schemeClr val="accent2"/>
                </a:solidFill>
              </a:rPr>
              <a:t> </a:t>
            </a:r>
            <a:r>
              <a:rPr lang="en-US" dirty="0" err="1" smtClean="0">
                <a:solidFill>
                  <a:schemeClr val="accent2"/>
                </a:solidFill>
              </a:rPr>
              <a:t>thức</a:t>
            </a:r>
            <a:r>
              <a:rPr lang="en-US" dirty="0" smtClean="0">
                <a:solidFill>
                  <a:schemeClr val="accent2"/>
                </a:solidFill>
              </a:rPr>
              <a:t> </a:t>
            </a:r>
            <a:r>
              <a:rPr lang="en-US" dirty="0" err="1" smtClean="0">
                <a:solidFill>
                  <a:schemeClr val="accent2"/>
                </a:solidFill>
              </a:rPr>
              <a:t>cấu</a:t>
            </a:r>
            <a:r>
              <a:rPr lang="en-US" dirty="0" smtClean="0">
                <a:solidFill>
                  <a:schemeClr val="accent2"/>
                </a:solidFill>
              </a:rPr>
              <a:t> </a:t>
            </a:r>
            <a:r>
              <a:rPr lang="en-US" dirty="0" err="1" smtClean="0">
                <a:solidFill>
                  <a:schemeClr val="accent2"/>
                </a:solidFill>
              </a:rPr>
              <a:t>hình</a:t>
            </a:r>
            <a:r>
              <a:rPr lang="en-US" dirty="0" smtClean="0">
                <a:solidFill>
                  <a:schemeClr val="accent2"/>
                </a:solidFill>
              </a:rPr>
              <a:t> Policy </a:t>
            </a:r>
            <a:r>
              <a:rPr lang="en-US" dirty="0" err="1" smtClean="0">
                <a:solidFill>
                  <a:schemeClr val="accent2"/>
                </a:solidFill>
              </a:rPr>
              <a:t>của</a:t>
            </a:r>
            <a:r>
              <a:rPr lang="en-US" dirty="0" smtClean="0">
                <a:solidFill>
                  <a:schemeClr val="accent2"/>
                </a:solidFill>
              </a:rPr>
              <a:t> Check Point Firewall</a:t>
            </a:r>
            <a:endParaRPr lang="en-US" dirty="0">
              <a:solidFill>
                <a:schemeClr val="accent2"/>
              </a:solidFill>
            </a:endParaRPr>
          </a:p>
        </p:txBody>
      </p:sp>
      <p:sp>
        <p:nvSpPr>
          <p:cNvPr id="47" name="Rounded Rectangle 46"/>
          <p:cNvSpPr/>
          <p:nvPr/>
        </p:nvSpPr>
        <p:spPr>
          <a:xfrm>
            <a:off x="5133120" y="2292761"/>
            <a:ext cx="3553679" cy="549555"/>
          </a:xfrm>
          <a:prstGeom prst="roundRect">
            <a:avLst>
              <a:gd name="adj" fmla="val 50000"/>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rPr>
              <a:t>Giới</a:t>
            </a:r>
            <a:r>
              <a:rPr lang="en-US" dirty="0" smtClean="0">
                <a:solidFill>
                  <a:schemeClr val="accent2"/>
                </a:solidFill>
              </a:rPr>
              <a:t> </a:t>
            </a:r>
            <a:r>
              <a:rPr lang="en-US" dirty="0" err="1" smtClean="0">
                <a:solidFill>
                  <a:schemeClr val="accent2"/>
                </a:solidFill>
              </a:rPr>
              <a:t>thiệu</a:t>
            </a:r>
            <a:r>
              <a:rPr lang="en-US" dirty="0" smtClean="0">
                <a:solidFill>
                  <a:schemeClr val="accent2"/>
                </a:solidFill>
              </a:rPr>
              <a:t> </a:t>
            </a:r>
            <a:r>
              <a:rPr lang="en-US" dirty="0" err="1" smtClean="0">
                <a:solidFill>
                  <a:schemeClr val="accent2"/>
                </a:solidFill>
              </a:rPr>
              <a:t>giải</a:t>
            </a:r>
            <a:r>
              <a:rPr lang="en-US" dirty="0" smtClean="0">
                <a:solidFill>
                  <a:schemeClr val="accent2"/>
                </a:solidFill>
              </a:rPr>
              <a:t> </a:t>
            </a:r>
            <a:r>
              <a:rPr lang="en-US" dirty="0" err="1" smtClean="0">
                <a:solidFill>
                  <a:schemeClr val="accent2"/>
                </a:solidFill>
              </a:rPr>
              <a:t>pháp</a:t>
            </a:r>
            <a:r>
              <a:rPr lang="en-US" dirty="0" smtClean="0">
                <a:solidFill>
                  <a:schemeClr val="accent2"/>
                </a:solidFill>
              </a:rPr>
              <a:t> Check Point Firewall</a:t>
            </a:r>
            <a:endParaRPr lang="en-US" dirty="0">
              <a:solidFill>
                <a:schemeClr val="accent2"/>
              </a:solidFill>
            </a:endParaRPr>
          </a:p>
        </p:txBody>
      </p:sp>
      <p:sp>
        <p:nvSpPr>
          <p:cNvPr id="46" name="Rounded Rectangle 45"/>
          <p:cNvSpPr/>
          <p:nvPr/>
        </p:nvSpPr>
        <p:spPr>
          <a:xfrm>
            <a:off x="4940617" y="1255561"/>
            <a:ext cx="2930191" cy="549555"/>
          </a:xfrm>
          <a:prstGeom prst="roundRect">
            <a:avLst>
              <a:gd name="adj" fmla="val 50000"/>
            </a:avLst>
          </a:pr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rPr>
              <a:t>Giải</a:t>
            </a:r>
            <a:r>
              <a:rPr lang="en-US" dirty="0" smtClean="0">
                <a:solidFill>
                  <a:schemeClr val="accent2"/>
                </a:solidFill>
              </a:rPr>
              <a:t> </a:t>
            </a:r>
            <a:r>
              <a:rPr lang="en-US" dirty="0" err="1" smtClean="0">
                <a:solidFill>
                  <a:schemeClr val="accent2"/>
                </a:solidFill>
              </a:rPr>
              <a:t>pháp</a:t>
            </a:r>
            <a:r>
              <a:rPr lang="en-US" dirty="0" smtClean="0">
                <a:solidFill>
                  <a:schemeClr val="accent2"/>
                </a:solidFill>
              </a:rPr>
              <a:t> Firewall </a:t>
            </a:r>
            <a:r>
              <a:rPr lang="en-US" dirty="0" err="1" smtClean="0">
                <a:solidFill>
                  <a:schemeClr val="accent2"/>
                </a:solidFill>
              </a:rPr>
              <a:t>thế</a:t>
            </a:r>
            <a:r>
              <a:rPr lang="en-US" dirty="0" smtClean="0">
                <a:solidFill>
                  <a:schemeClr val="accent2"/>
                </a:solidFill>
              </a:rPr>
              <a:t> </a:t>
            </a:r>
            <a:r>
              <a:rPr lang="en-US" dirty="0" err="1" smtClean="0">
                <a:solidFill>
                  <a:schemeClr val="accent2"/>
                </a:solidFill>
              </a:rPr>
              <a:t>hệ</a:t>
            </a:r>
            <a:r>
              <a:rPr lang="en-US" dirty="0" smtClean="0">
                <a:solidFill>
                  <a:schemeClr val="accent2"/>
                </a:solidFill>
              </a:rPr>
              <a:t> </a:t>
            </a:r>
            <a:r>
              <a:rPr lang="en-US" dirty="0" err="1" smtClean="0">
                <a:solidFill>
                  <a:schemeClr val="accent2"/>
                </a:solidFill>
              </a:rPr>
              <a:t>mới</a:t>
            </a:r>
            <a:endParaRPr lang="en-US" dirty="0">
              <a:solidFill>
                <a:schemeClr val="accent2"/>
              </a:solidFill>
            </a:endParaRPr>
          </a:p>
        </p:txBody>
      </p:sp>
      <p:sp>
        <p:nvSpPr>
          <p:cNvPr id="45" name="Rounded Rectangle 44"/>
          <p:cNvSpPr/>
          <p:nvPr/>
        </p:nvSpPr>
        <p:spPr>
          <a:xfrm>
            <a:off x="4484469" y="272229"/>
            <a:ext cx="3729087" cy="549555"/>
          </a:xfrm>
          <a:prstGeom prst="roundRect">
            <a:avLst>
              <a:gd name="adj" fmla="val 50000"/>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accent2"/>
                </a:solidFill>
              </a:rPr>
              <a:t>Các</a:t>
            </a:r>
            <a:r>
              <a:rPr lang="en-US" dirty="0" smtClean="0">
                <a:solidFill>
                  <a:schemeClr val="accent2"/>
                </a:solidFill>
              </a:rPr>
              <a:t> </a:t>
            </a:r>
            <a:r>
              <a:rPr lang="en-US" dirty="0" err="1" smtClean="0">
                <a:solidFill>
                  <a:schemeClr val="accent2"/>
                </a:solidFill>
              </a:rPr>
              <a:t>vấn</a:t>
            </a:r>
            <a:r>
              <a:rPr lang="en-US" dirty="0" smtClean="0">
                <a:solidFill>
                  <a:schemeClr val="accent2"/>
                </a:solidFill>
              </a:rPr>
              <a:t> </a:t>
            </a:r>
            <a:r>
              <a:rPr lang="en-US" dirty="0" err="1" smtClean="0">
                <a:solidFill>
                  <a:schemeClr val="accent2"/>
                </a:solidFill>
              </a:rPr>
              <a:t>đề</a:t>
            </a:r>
            <a:r>
              <a:rPr lang="en-US" dirty="0" smtClean="0">
                <a:solidFill>
                  <a:schemeClr val="accent2"/>
                </a:solidFill>
              </a:rPr>
              <a:t> an </a:t>
            </a:r>
            <a:r>
              <a:rPr lang="en-US" dirty="0" err="1" smtClean="0">
                <a:solidFill>
                  <a:schemeClr val="accent2"/>
                </a:solidFill>
              </a:rPr>
              <a:t>ninh</a:t>
            </a:r>
            <a:r>
              <a:rPr lang="en-US" dirty="0" smtClean="0">
                <a:solidFill>
                  <a:schemeClr val="accent2"/>
                </a:solidFill>
              </a:rPr>
              <a:t> </a:t>
            </a:r>
            <a:r>
              <a:rPr lang="en-US" dirty="0" err="1" smtClean="0">
                <a:solidFill>
                  <a:schemeClr val="accent2"/>
                </a:solidFill>
              </a:rPr>
              <a:t>mạng</a:t>
            </a:r>
            <a:r>
              <a:rPr lang="en-US" dirty="0" smtClean="0">
                <a:solidFill>
                  <a:schemeClr val="accent2"/>
                </a:solidFill>
              </a:rPr>
              <a:t> </a:t>
            </a:r>
            <a:r>
              <a:rPr lang="en-US" dirty="0" err="1" smtClean="0">
                <a:solidFill>
                  <a:schemeClr val="accent2"/>
                </a:solidFill>
              </a:rPr>
              <a:t>và</a:t>
            </a:r>
            <a:r>
              <a:rPr lang="en-US" dirty="0" smtClean="0">
                <a:solidFill>
                  <a:schemeClr val="accent2"/>
                </a:solidFill>
              </a:rPr>
              <a:t> </a:t>
            </a:r>
            <a:r>
              <a:rPr lang="en-US" dirty="0" err="1" smtClean="0">
                <a:solidFill>
                  <a:schemeClr val="accent2"/>
                </a:solidFill>
              </a:rPr>
              <a:t>các</a:t>
            </a:r>
            <a:r>
              <a:rPr lang="en-US" dirty="0" smtClean="0">
                <a:solidFill>
                  <a:schemeClr val="accent2"/>
                </a:solidFill>
              </a:rPr>
              <a:t> </a:t>
            </a:r>
            <a:r>
              <a:rPr lang="en-US" dirty="0" err="1" smtClean="0">
                <a:solidFill>
                  <a:schemeClr val="accent2"/>
                </a:solidFill>
              </a:rPr>
              <a:t>giải</a:t>
            </a:r>
            <a:r>
              <a:rPr lang="en-US" dirty="0" smtClean="0">
                <a:solidFill>
                  <a:schemeClr val="accent2"/>
                </a:solidFill>
              </a:rPr>
              <a:t> </a:t>
            </a:r>
            <a:r>
              <a:rPr lang="en-US" dirty="0" err="1" smtClean="0">
                <a:solidFill>
                  <a:schemeClr val="accent2"/>
                </a:solidFill>
              </a:rPr>
              <a:t>pháp</a:t>
            </a:r>
            <a:r>
              <a:rPr lang="en-US" dirty="0" smtClean="0">
                <a:solidFill>
                  <a:schemeClr val="accent2"/>
                </a:solidFill>
              </a:rPr>
              <a:t> </a:t>
            </a:r>
            <a:r>
              <a:rPr lang="en-US" dirty="0" err="1" smtClean="0">
                <a:solidFill>
                  <a:schemeClr val="accent2"/>
                </a:solidFill>
              </a:rPr>
              <a:t>bảo</a:t>
            </a:r>
            <a:r>
              <a:rPr lang="en-US" dirty="0" smtClean="0">
                <a:solidFill>
                  <a:schemeClr val="accent2"/>
                </a:solidFill>
              </a:rPr>
              <a:t> </a:t>
            </a:r>
            <a:r>
              <a:rPr lang="en-US" dirty="0" err="1" smtClean="0">
                <a:solidFill>
                  <a:schemeClr val="accent2"/>
                </a:solidFill>
              </a:rPr>
              <a:t>mật</a:t>
            </a:r>
            <a:r>
              <a:rPr lang="en-US" dirty="0" smtClean="0">
                <a:solidFill>
                  <a:schemeClr val="accent2"/>
                </a:solidFill>
              </a:rPr>
              <a:t> </a:t>
            </a:r>
            <a:r>
              <a:rPr lang="en-US" dirty="0" err="1" smtClean="0">
                <a:solidFill>
                  <a:schemeClr val="accent2"/>
                </a:solidFill>
              </a:rPr>
              <a:t>mạng</a:t>
            </a:r>
            <a:endParaRPr lang="en-US" dirty="0">
              <a:solidFill>
                <a:schemeClr val="accent2"/>
              </a:solidFill>
            </a:endParaRPr>
          </a:p>
        </p:txBody>
      </p:sp>
      <p:grpSp>
        <p:nvGrpSpPr>
          <p:cNvPr id="4" name="Group 3"/>
          <p:cNvGrpSpPr/>
          <p:nvPr/>
        </p:nvGrpSpPr>
        <p:grpSpPr>
          <a:xfrm>
            <a:off x="1841567" y="1152469"/>
            <a:ext cx="1543050" cy="2894308"/>
            <a:chOff x="2138346" y="1176532"/>
            <a:chExt cx="1543050" cy="2894308"/>
          </a:xfrm>
        </p:grpSpPr>
        <p:sp>
          <p:nvSpPr>
            <p:cNvPr id="24" name="Freeform 23"/>
            <p:cNvSpPr/>
            <p:nvPr/>
          </p:nvSpPr>
          <p:spPr>
            <a:xfrm>
              <a:off x="2138346" y="1176532"/>
              <a:ext cx="1543050" cy="1447154"/>
            </a:xfrm>
            <a:custGeom>
              <a:avLst/>
              <a:gdLst>
                <a:gd name="connsiteX0" fmla="*/ 0 w 1123950"/>
                <a:gd name="connsiteY0" fmla="*/ 0 h 1054100"/>
                <a:gd name="connsiteX1" fmla="*/ 1123950 w 1123950"/>
                <a:gd name="connsiteY1" fmla="*/ 1054100 h 1054100"/>
                <a:gd name="connsiteX2" fmla="*/ 0 w 1123950"/>
                <a:gd name="connsiteY2" fmla="*/ 1054100 h 1054100"/>
              </a:gdLst>
              <a:ahLst/>
              <a:cxnLst>
                <a:cxn ang="0">
                  <a:pos x="connsiteX0" y="connsiteY0"/>
                </a:cxn>
                <a:cxn ang="0">
                  <a:pos x="connsiteX1" y="connsiteY1"/>
                </a:cxn>
                <a:cxn ang="0">
                  <a:pos x="connsiteX2" y="connsiteY2"/>
                </a:cxn>
              </a:cxnLst>
              <a:rect l="l" t="t" r="r" b="b"/>
              <a:pathLst>
                <a:path w="1123950" h="1054100">
                  <a:moveTo>
                    <a:pt x="0" y="0"/>
                  </a:moveTo>
                  <a:cubicBezTo>
                    <a:pt x="620740" y="0"/>
                    <a:pt x="1123950" y="471937"/>
                    <a:pt x="1123950" y="1054100"/>
                  </a:cubicBezTo>
                  <a:lnTo>
                    <a:pt x="0" y="1054100"/>
                  </a:lnTo>
                  <a:close/>
                </a:path>
              </a:pathLst>
            </a:cu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2138346" y="2623686"/>
              <a:ext cx="1543050" cy="1447154"/>
            </a:xfrm>
            <a:custGeom>
              <a:avLst/>
              <a:gdLst>
                <a:gd name="connsiteX0" fmla="*/ 0 w 1123950"/>
                <a:gd name="connsiteY0" fmla="*/ 0 h 1054100"/>
                <a:gd name="connsiteX1" fmla="*/ 1123950 w 1123950"/>
                <a:gd name="connsiteY1" fmla="*/ 1054100 h 1054100"/>
                <a:gd name="connsiteX2" fmla="*/ 0 w 1123950"/>
                <a:gd name="connsiteY2" fmla="*/ 1054100 h 1054100"/>
              </a:gdLst>
              <a:ahLst/>
              <a:cxnLst>
                <a:cxn ang="0">
                  <a:pos x="connsiteX0" y="connsiteY0"/>
                </a:cxn>
                <a:cxn ang="0">
                  <a:pos x="connsiteX1" y="connsiteY1"/>
                </a:cxn>
                <a:cxn ang="0">
                  <a:pos x="connsiteX2" y="connsiteY2"/>
                </a:cxn>
              </a:cxnLst>
              <a:rect l="l" t="t" r="r" b="b"/>
              <a:pathLst>
                <a:path w="1123950" h="1054100">
                  <a:moveTo>
                    <a:pt x="0" y="0"/>
                  </a:moveTo>
                  <a:cubicBezTo>
                    <a:pt x="620740" y="0"/>
                    <a:pt x="1123950" y="471937"/>
                    <a:pt x="1123950" y="1054100"/>
                  </a:cubicBezTo>
                  <a:lnTo>
                    <a:pt x="0" y="1054100"/>
                  </a:lnTo>
                  <a:close/>
                </a:path>
              </a:pathLst>
            </a:custGeom>
            <a:solidFill>
              <a:srgbClr val="336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Oval 17"/>
          <p:cNvSpPr/>
          <p:nvPr/>
        </p:nvSpPr>
        <p:spPr>
          <a:xfrm>
            <a:off x="717617" y="1545523"/>
            <a:ext cx="2247900" cy="2108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28"/>
          <p:cNvSpPr/>
          <p:nvPr/>
        </p:nvSpPr>
        <p:spPr>
          <a:xfrm>
            <a:off x="-149158" y="745423"/>
            <a:ext cx="3981450" cy="3708400"/>
          </a:xfrm>
          <a:prstGeom prst="arc">
            <a:avLst>
              <a:gd name="adj1" fmla="val 16200000"/>
              <a:gd name="adj2" fmla="val 5407127"/>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Oval 29"/>
          <p:cNvSpPr/>
          <p:nvPr/>
        </p:nvSpPr>
        <p:spPr>
          <a:xfrm>
            <a:off x="1811404" y="710498"/>
            <a:ext cx="60325" cy="6985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811404" y="4416676"/>
            <a:ext cx="60325" cy="69850"/>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722947" y="877833"/>
            <a:ext cx="182880" cy="182880"/>
          </a:xfrm>
          <a:prstGeom prst="ellipse">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402011" y="1470979"/>
            <a:ext cx="182880" cy="182880"/>
          </a:xfrm>
          <a:prstGeom prst="ellipse">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726564" y="2508183"/>
            <a:ext cx="182880" cy="182880"/>
          </a:xfrm>
          <a:prstGeom prst="ellipse">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433050" y="3501194"/>
            <a:ext cx="182880" cy="182880"/>
          </a:xfrm>
          <a:prstGeom prst="ellipse">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27074" y="4140286"/>
            <a:ext cx="182880" cy="182880"/>
          </a:xfrm>
          <a:prstGeom prst="ellipse">
            <a:avLst/>
          </a:prstGeom>
          <a:solidFill>
            <a:srgbClr val="00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33268" y="296292"/>
            <a:ext cx="538731" cy="5215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01</a:t>
            </a:r>
            <a:endParaRPr lang="en-US" dirty="0">
              <a:solidFill>
                <a:schemeClr val="accent2"/>
              </a:solidFill>
            </a:endParaRPr>
          </a:p>
        </p:txBody>
      </p:sp>
      <p:sp>
        <p:nvSpPr>
          <p:cNvPr id="40" name="Oval 39"/>
          <p:cNvSpPr/>
          <p:nvPr/>
        </p:nvSpPr>
        <p:spPr>
          <a:xfrm>
            <a:off x="4504122" y="1295666"/>
            <a:ext cx="541120" cy="50683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02</a:t>
            </a:r>
            <a:endParaRPr lang="en-US" dirty="0">
              <a:solidFill>
                <a:schemeClr val="accent2"/>
              </a:solidFill>
            </a:endParaRPr>
          </a:p>
        </p:txBody>
      </p:sp>
      <p:sp>
        <p:nvSpPr>
          <p:cNvPr id="41" name="Oval 40"/>
          <p:cNvSpPr/>
          <p:nvPr/>
        </p:nvSpPr>
        <p:spPr>
          <a:xfrm>
            <a:off x="4680334" y="2321127"/>
            <a:ext cx="549392" cy="53934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03</a:t>
            </a:r>
            <a:endParaRPr lang="en-US" dirty="0">
              <a:solidFill>
                <a:schemeClr val="accent2"/>
              </a:solidFill>
            </a:endParaRPr>
          </a:p>
        </p:txBody>
      </p:sp>
      <p:sp>
        <p:nvSpPr>
          <p:cNvPr id="42" name="Oval 41"/>
          <p:cNvSpPr/>
          <p:nvPr/>
        </p:nvSpPr>
        <p:spPr>
          <a:xfrm>
            <a:off x="4504122" y="3336418"/>
            <a:ext cx="541120" cy="51375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04</a:t>
            </a:r>
            <a:endParaRPr lang="en-US" dirty="0">
              <a:solidFill>
                <a:schemeClr val="accent2"/>
              </a:solidFill>
            </a:endParaRPr>
          </a:p>
        </p:txBody>
      </p:sp>
      <p:sp>
        <p:nvSpPr>
          <p:cNvPr id="43" name="Oval 42"/>
          <p:cNvSpPr/>
          <p:nvPr/>
        </p:nvSpPr>
        <p:spPr>
          <a:xfrm>
            <a:off x="4031681" y="4280077"/>
            <a:ext cx="540318" cy="51739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2"/>
                </a:solidFill>
              </a:rPr>
              <a:t>05</a:t>
            </a:r>
            <a:endParaRPr lang="en-US" dirty="0">
              <a:solidFill>
                <a:schemeClr val="accent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17" y="1548652"/>
            <a:ext cx="2247899" cy="2105071"/>
          </a:xfrm>
          <a:prstGeom prst="rect">
            <a:avLst/>
          </a:prstGeom>
        </p:spPr>
      </p:pic>
      <p:cxnSp>
        <p:nvCxnSpPr>
          <p:cNvPr id="6" name="Straight Connector 5"/>
          <p:cNvCxnSpPr>
            <a:endCxn id="39" idx="2"/>
          </p:cNvCxnSpPr>
          <p:nvPr/>
        </p:nvCxnSpPr>
        <p:spPr>
          <a:xfrm flipV="1">
            <a:off x="2905827" y="557065"/>
            <a:ext cx="1127441" cy="382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5" idx="6"/>
            <a:endCxn id="40" idx="2"/>
          </p:cNvCxnSpPr>
          <p:nvPr/>
        </p:nvCxnSpPr>
        <p:spPr>
          <a:xfrm flipV="1">
            <a:off x="3584891" y="1549085"/>
            <a:ext cx="919231" cy="13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6" idx="6"/>
            <a:endCxn id="41" idx="2"/>
          </p:cNvCxnSpPr>
          <p:nvPr/>
        </p:nvCxnSpPr>
        <p:spPr>
          <a:xfrm flipV="1">
            <a:off x="3909444" y="2590800"/>
            <a:ext cx="770890" cy="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6"/>
            <a:endCxn id="42" idx="2"/>
          </p:cNvCxnSpPr>
          <p:nvPr/>
        </p:nvCxnSpPr>
        <p:spPr>
          <a:xfrm>
            <a:off x="3615930" y="3592634"/>
            <a:ext cx="888192" cy="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6"/>
            <a:endCxn id="43" idx="2"/>
          </p:cNvCxnSpPr>
          <p:nvPr/>
        </p:nvCxnSpPr>
        <p:spPr>
          <a:xfrm>
            <a:off x="2909954" y="4231726"/>
            <a:ext cx="1121727" cy="3070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2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randombar(horizontal)">
                                      <p:cBhvr>
                                        <p:cTn id="13" dur="500"/>
                                        <p:tgtEl>
                                          <p:spTgt spid="2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randombar(horizontal)">
                                      <p:cBhvr>
                                        <p:cTn id="19" dur="500"/>
                                        <p:tgtEl>
                                          <p:spTgt spid="3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randombar(horizontal)">
                                      <p:cBhvr>
                                        <p:cTn id="22" dur="500"/>
                                        <p:tgtEl>
                                          <p:spTgt spid="3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randombar(horizontal)">
                                      <p:cBhvr>
                                        <p:cTn id="25" dur="500"/>
                                        <p:tgtEl>
                                          <p:spTgt spid="3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randombar(horizontal)">
                                      <p:cBhvr>
                                        <p:cTn id="28" dur="500"/>
                                        <p:tgtEl>
                                          <p:spTgt spid="3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randombar(horizontal)">
                                      <p:cBhvr>
                                        <p:cTn id="31" dur="500"/>
                                        <p:tgtEl>
                                          <p:spTgt spid="3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randombar(horizontal)">
                                      <p:cBhvr>
                                        <p:cTn id="34" dur="500"/>
                                        <p:tgtEl>
                                          <p:spTgt spid="38"/>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randombar(horizontal)">
                                      <p:cBhvr>
                                        <p:cTn id="37" dur="500"/>
                                        <p:tgtEl>
                                          <p:spTgt spid="3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randombar(horizontal)">
                                      <p:cBhvr>
                                        <p:cTn id="40" dur="500"/>
                                        <p:tgtEl>
                                          <p:spTgt spid="4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randombar(horizontal)">
                                      <p:cBhvr>
                                        <p:cTn id="46" dur="500"/>
                                        <p:tgtEl>
                                          <p:spTgt spid="4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randombar(horizontal)">
                                      <p:cBhvr>
                                        <p:cTn id="49" dur="500"/>
                                        <p:tgtEl>
                                          <p:spTgt spid="43"/>
                                        </p:tgtEl>
                                      </p:cBhvr>
                                    </p:animEffect>
                                  </p:childTnLst>
                                </p:cTn>
                              </p:par>
                              <p:par>
                                <p:cTn id="50" presetID="14" presetClass="entr" presetSubtype="10" fill="hold" nodeType="with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randombar(horizontal)">
                                      <p:cBhvr>
                                        <p:cTn id="52" dur="500"/>
                                        <p:tgtEl>
                                          <p:spTgt spid="2"/>
                                        </p:tgtEl>
                                      </p:cBhvr>
                                    </p:animEffect>
                                  </p:childTnLst>
                                </p:cTn>
                              </p:par>
                              <p:par>
                                <p:cTn id="53" presetID="14" presetClass="entr" presetSubtype="10"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randombar(horizontal)">
                                      <p:cBhvr>
                                        <p:cTn id="55" dur="500"/>
                                        <p:tgtEl>
                                          <p:spTgt spid="6"/>
                                        </p:tgtEl>
                                      </p:cBhvr>
                                    </p:animEffect>
                                  </p:childTnLst>
                                </p:cTn>
                              </p:par>
                              <p:par>
                                <p:cTn id="56" presetID="14" presetClass="entr" presetSubtype="1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randombar(horizontal)">
                                      <p:cBhvr>
                                        <p:cTn id="58" dur="500"/>
                                        <p:tgtEl>
                                          <p:spTgt spid="32"/>
                                        </p:tgtEl>
                                      </p:cBhvr>
                                    </p:animEffect>
                                  </p:childTnLst>
                                </p:cTn>
                              </p:par>
                              <p:par>
                                <p:cTn id="59" presetID="14" presetClass="entr" presetSubtype="10"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randombar(horizontal)">
                                      <p:cBhvr>
                                        <p:cTn id="61" dur="500"/>
                                        <p:tgtEl>
                                          <p:spTgt spid="34"/>
                                        </p:tgtEl>
                                      </p:cBhvr>
                                    </p:animEffect>
                                  </p:childTnLst>
                                </p:cTn>
                              </p:par>
                              <p:par>
                                <p:cTn id="62" presetID="14" presetClass="entr" presetSubtype="10" fill="hold"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randombar(horizontal)">
                                      <p:cBhvr>
                                        <p:cTn id="64" dur="500"/>
                                        <p:tgtEl>
                                          <p:spTgt spid="44"/>
                                        </p:tgtEl>
                                      </p:cBhvr>
                                    </p:animEffect>
                                  </p:childTnLst>
                                </p:cTn>
                              </p:par>
                              <p:par>
                                <p:cTn id="65" presetID="14" presetClass="entr" presetSubtype="1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randombar(horizontal)">
                                      <p:cBhvr>
                                        <p:cTn id="67" dur="500"/>
                                        <p:tgtEl>
                                          <p:spTgt spid="50"/>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barn(inVertical)">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arn(inVertical)">
                                      <p:cBhvr>
                                        <p:cTn id="77" dur="500"/>
                                        <p:tgtEl>
                                          <p:spTgt spid="4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barn(inVertical)">
                                      <p:cBhvr>
                                        <p:cTn id="82" dur="500"/>
                                        <p:tgtEl>
                                          <p:spTgt spid="47"/>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barn(inVertical)">
                                      <p:cBhvr>
                                        <p:cTn id="87" dur="500"/>
                                        <p:tgtEl>
                                          <p:spTgt spid="4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barn(inVertical)">
                                      <p:cBhvr>
                                        <p:cTn id="9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8" grpId="0" animBg="1"/>
      <p:bldP spid="47" grpId="0" animBg="1"/>
      <p:bldP spid="46" grpId="0" animBg="1"/>
      <p:bldP spid="45" grpId="0" animBg="1"/>
      <p:bldP spid="18" grpId="0" animBg="1"/>
      <p:bldP spid="29" grpId="0" animBg="1"/>
      <p:bldP spid="30" grpId="0" animBg="1"/>
      <p:bldP spid="31"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8800" y="1230225"/>
            <a:ext cx="3619902" cy="1166153"/>
          </a:xfrm>
          <a:prstGeom prst="rect">
            <a:avLst/>
          </a:prstGeom>
          <a:noFill/>
        </p:spPr>
        <p:txBody>
          <a:bodyPr wrap="none" rtlCol="0">
            <a:spAutoFit/>
          </a:bodyPr>
          <a:lstStyle/>
          <a:p>
            <a:pPr>
              <a:lnSpc>
                <a:spcPct val="150000"/>
              </a:lnSpc>
            </a:pPr>
            <a:r>
              <a:rPr lang="en-US" sz="1200" dirty="0" smtClean="0">
                <a:solidFill>
                  <a:schemeClr val="accent2"/>
                </a:solidFill>
                <a:latin typeface="+mn-lt"/>
              </a:rPr>
              <a:t>- </a:t>
            </a:r>
            <a:r>
              <a:rPr lang="vi-VN" sz="1200" dirty="0" smtClean="0">
                <a:solidFill>
                  <a:schemeClr val="accent2"/>
                </a:solidFill>
                <a:latin typeface="+mn-lt"/>
              </a:rPr>
              <a:t>Chức </a:t>
            </a:r>
            <a:r>
              <a:rPr lang="vi-VN" sz="1200" dirty="0">
                <a:solidFill>
                  <a:schemeClr val="accent2"/>
                </a:solidFill>
                <a:latin typeface="+mn-lt"/>
              </a:rPr>
              <a:t>năng HTTPS Inspection</a:t>
            </a:r>
            <a:r>
              <a:rPr lang="vi-VN" sz="1200" dirty="0" smtClean="0">
                <a:solidFill>
                  <a:schemeClr val="accent2"/>
                </a:solidFill>
                <a:latin typeface="+mn-lt"/>
              </a:rPr>
              <a:t>:</a:t>
            </a:r>
            <a:endParaRPr lang="vi-VN" sz="1200" dirty="0">
              <a:solidFill>
                <a:schemeClr val="accent2"/>
              </a:solidFill>
              <a:latin typeface="+mn-lt"/>
            </a:endParaRPr>
          </a:p>
          <a:p>
            <a:pPr>
              <a:lnSpc>
                <a:spcPct val="150000"/>
              </a:lnSpc>
            </a:pPr>
            <a:r>
              <a:rPr lang="vi-VN" sz="1200" dirty="0" smtClean="0">
                <a:solidFill>
                  <a:schemeClr val="accent2"/>
                </a:solidFill>
                <a:latin typeface="+mn-lt"/>
                <a:sym typeface="Wingdings" panose="05000000000000000000" pitchFamily="2" charset="2"/>
              </a:rPr>
              <a:t></a:t>
            </a:r>
            <a:r>
              <a:rPr lang="en-US" sz="1200" dirty="0" smtClean="0">
                <a:solidFill>
                  <a:schemeClr val="accent2"/>
                </a:solidFill>
                <a:latin typeface="+mn-lt"/>
                <a:sym typeface="Wingdings" panose="05000000000000000000" pitchFamily="2" charset="2"/>
              </a:rPr>
              <a:t> </a:t>
            </a:r>
            <a:r>
              <a:rPr lang="vi-VN" sz="1200" dirty="0" smtClean="0">
                <a:solidFill>
                  <a:schemeClr val="accent2"/>
                </a:solidFill>
                <a:latin typeface="+mn-lt"/>
              </a:rPr>
              <a:t>Giải </a:t>
            </a:r>
            <a:r>
              <a:rPr lang="vi-VN" sz="1200" dirty="0">
                <a:solidFill>
                  <a:schemeClr val="accent2"/>
                </a:solidFill>
                <a:latin typeface="+mn-lt"/>
              </a:rPr>
              <a:t>mã và kiểm tra lưu lượng HTTPS.</a:t>
            </a:r>
          </a:p>
          <a:p>
            <a:pPr>
              <a:lnSpc>
                <a:spcPct val="150000"/>
              </a:lnSpc>
            </a:pPr>
            <a:r>
              <a:rPr lang="vi-VN" sz="1200" dirty="0">
                <a:solidFill>
                  <a:schemeClr val="accent2"/>
                </a:solidFill>
                <a:latin typeface="+mn-lt"/>
                <a:sym typeface="Wingdings" panose="05000000000000000000" pitchFamily="2" charset="2"/>
              </a:rPr>
              <a:t> </a:t>
            </a:r>
            <a:r>
              <a:rPr lang="vi-VN" sz="1200" dirty="0" smtClean="0">
                <a:solidFill>
                  <a:schemeClr val="accent2"/>
                </a:solidFill>
                <a:latin typeface="+mn-lt"/>
              </a:rPr>
              <a:t>Phát </a:t>
            </a:r>
            <a:r>
              <a:rPr lang="vi-VN" sz="1200" dirty="0">
                <a:solidFill>
                  <a:schemeClr val="accent2"/>
                </a:solidFill>
                <a:latin typeface="+mn-lt"/>
              </a:rPr>
              <a:t>hiện và ngăn chặn các mối đe dọa mạng.</a:t>
            </a:r>
          </a:p>
          <a:p>
            <a:pPr>
              <a:lnSpc>
                <a:spcPct val="150000"/>
              </a:lnSpc>
            </a:pPr>
            <a:r>
              <a:rPr lang="vi-VN" sz="1200" dirty="0">
                <a:solidFill>
                  <a:schemeClr val="accent2"/>
                </a:solidFill>
                <a:latin typeface="+mn-lt"/>
                <a:sym typeface="Wingdings" panose="05000000000000000000" pitchFamily="2" charset="2"/>
              </a:rPr>
              <a:t> </a:t>
            </a:r>
            <a:r>
              <a:rPr lang="vi-VN" sz="1200" dirty="0" smtClean="0">
                <a:solidFill>
                  <a:schemeClr val="accent2"/>
                </a:solidFill>
                <a:latin typeface="+mn-lt"/>
              </a:rPr>
              <a:t>Tạo </a:t>
            </a:r>
            <a:r>
              <a:rPr lang="vi-VN" sz="1200" dirty="0">
                <a:solidFill>
                  <a:schemeClr val="accent2"/>
                </a:solidFill>
                <a:latin typeface="+mn-lt"/>
              </a:rPr>
              <a:t>kết nối mã hóa giữa máy khách và máy chủ.</a:t>
            </a:r>
            <a:endParaRPr lang="en-US" sz="1200" dirty="0">
              <a:solidFill>
                <a:schemeClr val="accent2"/>
              </a:solidFill>
              <a:latin typeface="+mn-lt"/>
            </a:endParaRPr>
          </a:p>
        </p:txBody>
      </p:sp>
      <p:sp>
        <p:nvSpPr>
          <p:cNvPr id="4" name="TextBox 3"/>
          <p:cNvSpPr txBox="1"/>
          <p:nvPr/>
        </p:nvSpPr>
        <p:spPr>
          <a:xfrm>
            <a:off x="558800" y="2667695"/>
            <a:ext cx="4424561" cy="1754326"/>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vi-VN" sz="1200" dirty="0" smtClean="0">
                <a:solidFill>
                  <a:schemeClr val="accent2"/>
                </a:solidFill>
                <a:latin typeface="+mn-lt"/>
              </a:rPr>
              <a:t>Chức </a:t>
            </a:r>
            <a:r>
              <a:rPr lang="vi-VN" sz="1200" dirty="0">
                <a:solidFill>
                  <a:schemeClr val="accent2"/>
                </a:solidFill>
                <a:latin typeface="+mn-lt"/>
              </a:rPr>
              <a:t>năng URL Filtering</a:t>
            </a:r>
            <a:r>
              <a:rPr lang="vi-VN" sz="1200" dirty="0" smtClean="0">
                <a:solidFill>
                  <a:schemeClr val="accent2"/>
                </a:solidFill>
                <a:latin typeface="+mn-lt"/>
              </a:rPr>
              <a:t>:</a:t>
            </a:r>
            <a:endParaRPr lang="vi-VN" sz="1200" dirty="0">
              <a:solidFill>
                <a:schemeClr val="accent2"/>
              </a:solidFill>
              <a:latin typeface="+mn-lt"/>
            </a:endParaRPr>
          </a:p>
          <a:p>
            <a:pPr>
              <a:lnSpc>
                <a:spcPct val="150000"/>
              </a:lnSpc>
            </a:pPr>
            <a:r>
              <a:rPr lang="vi-VN" sz="1200" dirty="0">
                <a:solidFill>
                  <a:schemeClr val="accent2"/>
                </a:solidFill>
                <a:latin typeface="+mn-lt"/>
                <a:sym typeface="Wingdings" panose="05000000000000000000" pitchFamily="2" charset="2"/>
              </a:rPr>
              <a:t> </a:t>
            </a:r>
            <a:r>
              <a:rPr lang="vi-VN" sz="1200" dirty="0" smtClean="0">
                <a:solidFill>
                  <a:schemeClr val="accent2"/>
                </a:solidFill>
                <a:latin typeface="+mn-lt"/>
              </a:rPr>
              <a:t>Quản </a:t>
            </a:r>
            <a:r>
              <a:rPr lang="vi-VN" sz="1200" dirty="0">
                <a:solidFill>
                  <a:schemeClr val="accent2"/>
                </a:solidFill>
                <a:latin typeface="+mn-lt"/>
              </a:rPr>
              <a:t>lý và kiểm soát truy cập vào các trang web dựa trên quy tắc được thiết lập trước.</a:t>
            </a:r>
          </a:p>
          <a:p>
            <a:pPr>
              <a:lnSpc>
                <a:spcPct val="150000"/>
              </a:lnSpc>
            </a:pPr>
            <a:r>
              <a:rPr lang="vi-VN" sz="1200" dirty="0">
                <a:solidFill>
                  <a:schemeClr val="accent2"/>
                </a:solidFill>
                <a:latin typeface="+mn-lt"/>
                <a:sym typeface="Wingdings" panose="05000000000000000000" pitchFamily="2" charset="2"/>
              </a:rPr>
              <a:t> </a:t>
            </a:r>
            <a:r>
              <a:rPr lang="vi-VN" sz="1200" dirty="0" smtClean="0">
                <a:solidFill>
                  <a:schemeClr val="accent2"/>
                </a:solidFill>
                <a:latin typeface="+mn-lt"/>
              </a:rPr>
              <a:t>Ngăn </a:t>
            </a:r>
            <a:r>
              <a:rPr lang="vi-VN" sz="1200" dirty="0">
                <a:solidFill>
                  <a:schemeClr val="accent2"/>
                </a:solidFill>
                <a:latin typeface="+mn-lt"/>
              </a:rPr>
              <a:t>chặn truy cập vào trang web độc hại và không liên quan đến công việc.</a:t>
            </a:r>
          </a:p>
          <a:p>
            <a:pPr>
              <a:lnSpc>
                <a:spcPct val="150000"/>
              </a:lnSpc>
            </a:pPr>
            <a:r>
              <a:rPr lang="vi-VN" sz="1200" dirty="0">
                <a:solidFill>
                  <a:schemeClr val="accent2"/>
                </a:solidFill>
                <a:latin typeface="+mn-lt"/>
                <a:sym typeface="Wingdings" panose="05000000000000000000" pitchFamily="2" charset="2"/>
              </a:rPr>
              <a:t> </a:t>
            </a:r>
            <a:r>
              <a:rPr lang="vi-VN" sz="1200" dirty="0" smtClean="0">
                <a:solidFill>
                  <a:schemeClr val="accent2"/>
                </a:solidFill>
                <a:latin typeface="+mn-lt"/>
              </a:rPr>
              <a:t>Bảo </a:t>
            </a:r>
            <a:r>
              <a:rPr lang="vi-VN" sz="1200" dirty="0">
                <a:solidFill>
                  <a:schemeClr val="accent2"/>
                </a:solidFill>
                <a:latin typeface="+mn-lt"/>
              </a:rPr>
              <a:t>vệ chống lại malware và tấn công phishing.</a:t>
            </a:r>
            <a:endParaRPr lang="en-US" sz="1200" dirty="0">
              <a:solidFill>
                <a:schemeClr val="accent2"/>
              </a:solidFill>
              <a:latin typeface="+mn-lt"/>
            </a:endParaRPr>
          </a:p>
        </p:txBody>
      </p:sp>
      <p:pic>
        <p:nvPicPr>
          <p:cNvPr id="6" name="Picture 5"/>
          <p:cNvPicPr>
            <a:picLocks noChangeAspect="1"/>
          </p:cNvPicPr>
          <p:nvPr/>
        </p:nvPicPr>
        <p:blipFill>
          <a:blip r:embed="rId3"/>
          <a:stretch>
            <a:fillRect/>
          </a:stretch>
        </p:blipFill>
        <p:spPr>
          <a:xfrm>
            <a:off x="4983361" y="1051291"/>
            <a:ext cx="3679376" cy="152402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662" y="2775841"/>
            <a:ext cx="3290773" cy="1687232"/>
          </a:xfrm>
          <a:prstGeom prst="rect">
            <a:avLst/>
          </a:prstGeom>
        </p:spPr>
      </p:pic>
      <p:sp>
        <p:nvSpPr>
          <p:cNvPr id="5" name="Title 4"/>
          <p:cNvSpPr>
            <a:spLocks noGrp="1"/>
          </p:cNvSpPr>
          <p:nvPr>
            <p:ph type="title"/>
          </p:nvPr>
        </p:nvSpPr>
        <p:spPr>
          <a:xfrm>
            <a:off x="0" y="314229"/>
            <a:ext cx="9144000" cy="572700"/>
          </a:xfrm>
        </p:spPr>
        <p:txBody>
          <a:bodyPr/>
          <a:lstStyle/>
          <a:p>
            <a:r>
              <a:rPr lang="en-US" sz="2500" dirty="0" err="1" smtClean="0">
                <a:solidFill>
                  <a:schemeClr val="accent1">
                    <a:lumMod val="75000"/>
                  </a:schemeClr>
                </a:solidFill>
                <a:latin typeface="+mj-lt"/>
              </a:rPr>
              <a:t>Chức</a:t>
            </a:r>
            <a:r>
              <a:rPr lang="en-US" sz="2500" dirty="0" smtClean="0">
                <a:solidFill>
                  <a:schemeClr val="accent1">
                    <a:lumMod val="75000"/>
                  </a:schemeClr>
                </a:solidFill>
                <a:latin typeface="+mj-lt"/>
              </a:rPr>
              <a:t> </a:t>
            </a:r>
            <a:r>
              <a:rPr lang="en-US" sz="2500" dirty="0" err="1" smtClean="0">
                <a:solidFill>
                  <a:schemeClr val="accent1">
                    <a:lumMod val="75000"/>
                  </a:schemeClr>
                </a:solidFill>
                <a:latin typeface="+mj-lt"/>
              </a:rPr>
              <a:t>năng</a:t>
            </a:r>
            <a:r>
              <a:rPr lang="en-US" sz="2500" dirty="0" smtClean="0">
                <a:solidFill>
                  <a:schemeClr val="accent1">
                    <a:lumMod val="75000"/>
                  </a:schemeClr>
                </a:solidFill>
                <a:latin typeface="+mj-lt"/>
              </a:rPr>
              <a:t> HTTPS Inspection </a:t>
            </a:r>
            <a:r>
              <a:rPr lang="en-US" sz="2500" dirty="0" err="1" smtClean="0">
                <a:solidFill>
                  <a:schemeClr val="accent1">
                    <a:lumMod val="75000"/>
                  </a:schemeClr>
                </a:solidFill>
                <a:latin typeface="+mj-lt"/>
              </a:rPr>
              <a:t>và</a:t>
            </a:r>
            <a:r>
              <a:rPr lang="en-US" sz="2500" dirty="0" smtClean="0">
                <a:solidFill>
                  <a:schemeClr val="accent1">
                    <a:lumMod val="75000"/>
                  </a:schemeClr>
                </a:solidFill>
                <a:latin typeface="+mj-lt"/>
              </a:rPr>
              <a:t> URL Filtering</a:t>
            </a:r>
            <a:endParaRPr lang="en-US" sz="2500" dirty="0">
              <a:solidFill>
                <a:schemeClr val="accent1">
                  <a:lumMod val="75000"/>
                </a:schemeClr>
              </a:solidFill>
              <a:latin typeface="+mj-lt"/>
            </a:endParaRPr>
          </a:p>
        </p:txBody>
      </p:sp>
    </p:spTree>
    <p:extLst>
      <p:ext uri="{BB962C8B-B14F-4D97-AF65-F5344CB8AC3E}">
        <p14:creationId xmlns:p14="http://schemas.microsoft.com/office/powerpoint/2010/main" val="153045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380" y="2839327"/>
            <a:ext cx="6163535" cy="1790950"/>
          </a:xfrm>
          <a:prstGeom prst="rect">
            <a:avLst/>
          </a:prstGeom>
        </p:spPr>
      </p:pic>
      <p:sp>
        <p:nvSpPr>
          <p:cNvPr id="4" name="TextBox 3"/>
          <p:cNvSpPr txBox="1"/>
          <p:nvPr/>
        </p:nvSpPr>
        <p:spPr>
          <a:xfrm>
            <a:off x="946484" y="344906"/>
            <a:ext cx="7804484" cy="2308324"/>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Cụ</a:t>
            </a:r>
            <a:r>
              <a:rPr lang="en-US" sz="1200" dirty="0" smtClean="0">
                <a:solidFill>
                  <a:schemeClr val="accent2"/>
                </a:solidFill>
                <a:latin typeface="+mn-lt"/>
              </a:rPr>
              <a:t> </a:t>
            </a:r>
            <a:r>
              <a:rPr lang="en-US" sz="1200" dirty="0" err="1" smtClean="0">
                <a:solidFill>
                  <a:schemeClr val="accent2"/>
                </a:solidFill>
                <a:latin typeface="+mn-lt"/>
              </a:rPr>
              <a:t>thể</a:t>
            </a:r>
            <a:r>
              <a:rPr lang="en-US" sz="1200" dirty="0" smtClean="0">
                <a:solidFill>
                  <a:schemeClr val="accent2"/>
                </a:solidFill>
                <a:latin typeface="+mn-lt"/>
              </a:rPr>
              <a:t> </a:t>
            </a:r>
            <a:r>
              <a:rPr lang="en-US" sz="1200" dirty="0" err="1" smtClean="0">
                <a:solidFill>
                  <a:schemeClr val="accent2"/>
                </a:solidFill>
                <a:latin typeface="+mn-lt"/>
              </a:rPr>
              <a:t>quy</a:t>
            </a:r>
            <a:r>
              <a:rPr lang="en-US" sz="1200" dirty="0" smtClean="0">
                <a:solidFill>
                  <a:schemeClr val="accent2"/>
                </a:solidFill>
                <a:latin typeface="+mn-lt"/>
              </a:rPr>
              <a:t> </a:t>
            </a:r>
            <a:r>
              <a:rPr lang="en-US" sz="1200" dirty="0" err="1" smtClean="0">
                <a:solidFill>
                  <a:schemeClr val="accent2"/>
                </a:solidFill>
                <a:latin typeface="+mn-lt"/>
              </a:rPr>
              <a:t>trình</a:t>
            </a:r>
            <a:r>
              <a:rPr lang="en-US" sz="1200" dirty="0" smtClean="0">
                <a:solidFill>
                  <a:schemeClr val="accent2"/>
                </a:solidFill>
                <a:latin typeface="+mn-lt"/>
              </a:rPr>
              <a:t> HTTPS Inspection </a:t>
            </a:r>
            <a:r>
              <a:rPr lang="en-US" sz="1200" dirty="0" err="1" smtClean="0">
                <a:solidFill>
                  <a:schemeClr val="accent2"/>
                </a:solidFill>
                <a:latin typeface="+mn-lt"/>
              </a:rPr>
              <a:t>trên</a:t>
            </a:r>
            <a:r>
              <a:rPr lang="en-US" sz="1200" dirty="0" smtClean="0">
                <a:solidFill>
                  <a:schemeClr val="accent2"/>
                </a:solidFill>
                <a:latin typeface="+mn-lt"/>
              </a:rPr>
              <a:t> Check Point </a:t>
            </a:r>
            <a:r>
              <a:rPr lang="en-US" sz="1200" dirty="0" err="1" smtClean="0">
                <a:solidFill>
                  <a:schemeClr val="accent2"/>
                </a:solidFill>
                <a:latin typeface="+mn-lt"/>
              </a:rPr>
              <a:t>hoạt</a:t>
            </a:r>
            <a:r>
              <a:rPr lang="en-US" sz="1200" dirty="0" smtClean="0">
                <a:solidFill>
                  <a:schemeClr val="accent2"/>
                </a:solidFill>
                <a:latin typeface="+mn-lt"/>
              </a:rPr>
              <a:t> </a:t>
            </a:r>
            <a:r>
              <a:rPr lang="en-US" sz="1200" dirty="0" err="1" smtClean="0">
                <a:solidFill>
                  <a:schemeClr val="accent2"/>
                </a:solidFill>
                <a:latin typeface="+mn-lt"/>
              </a:rPr>
              <a:t>động</a:t>
            </a:r>
            <a:r>
              <a:rPr lang="en-US" sz="1200" dirty="0" smtClean="0">
                <a:solidFill>
                  <a:schemeClr val="accent2"/>
                </a:solidFill>
                <a:latin typeface="+mn-lt"/>
              </a:rPr>
              <a:t> </a:t>
            </a:r>
            <a:r>
              <a:rPr lang="en-US" sz="1200" dirty="0" err="1" smtClean="0">
                <a:solidFill>
                  <a:schemeClr val="accent2"/>
                </a:solidFill>
                <a:latin typeface="+mn-lt"/>
              </a:rPr>
              <a:t>như</a:t>
            </a:r>
            <a:r>
              <a:rPr lang="en-US" sz="1200" dirty="0" smtClean="0">
                <a:solidFill>
                  <a:schemeClr val="accent2"/>
                </a:solidFill>
                <a:latin typeface="+mn-lt"/>
              </a:rPr>
              <a:t> </a:t>
            </a:r>
            <a:r>
              <a:rPr lang="en-US" sz="1200" dirty="0" err="1" smtClean="0">
                <a:solidFill>
                  <a:schemeClr val="accent2"/>
                </a:solidFill>
                <a:latin typeface="+mn-lt"/>
              </a:rPr>
              <a:t>sau</a:t>
            </a:r>
            <a:r>
              <a:rPr lang="en-US" sz="1200" dirty="0" smtClean="0">
                <a:solidFill>
                  <a:schemeClr val="accent2"/>
                </a:solidFill>
                <a:latin typeface="+mn-lt"/>
              </a:rPr>
              <a:t>:</a:t>
            </a:r>
          </a:p>
          <a:p>
            <a:pPr>
              <a:lnSpc>
                <a:spcPct val="150000"/>
              </a:lnSpc>
            </a:pPr>
            <a:r>
              <a:rPr lang="en-US" sz="1200" dirty="0" smtClean="0">
                <a:solidFill>
                  <a:schemeClr val="accent2"/>
                </a:solidFill>
                <a:latin typeface="+mn-lt"/>
              </a:rPr>
              <a:t>+ Ta </a:t>
            </a:r>
            <a:r>
              <a:rPr lang="en-US" sz="1200" dirty="0" err="1" smtClean="0">
                <a:solidFill>
                  <a:schemeClr val="accent2"/>
                </a:solidFill>
                <a:latin typeface="+mn-lt"/>
              </a:rPr>
              <a:t>kích</a:t>
            </a:r>
            <a:r>
              <a:rPr lang="en-US" sz="1200" dirty="0" smtClean="0">
                <a:solidFill>
                  <a:schemeClr val="accent2"/>
                </a:solidFill>
                <a:latin typeface="+mn-lt"/>
              </a:rPr>
              <a:t> </a:t>
            </a:r>
            <a:r>
              <a:rPr lang="en-US" sz="1200" dirty="0" err="1" smtClean="0">
                <a:solidFill>
                  <a:schemeClr val="accent2"/>
                </a:solidFill>
                <a:latin typeface="+mn-lt"/>
              </a:rPr>
              <a:t>hoạt</a:t>
            </a:r>
            <a:r>
              <a:rPr lang="en-US" sz="1200" dirty="0" smtClean="0">
                <a:solidFill>
                  <a:schemeClr val="accent2"/>
                </a:solidFill>
                <a:latin typeface="+mn-lt"/>
              </a:rPr>
              <a:t> </a:t>
            </a:r>
            <a:r>
              <a:rPr lang="en-US" sz="1200" dirty="0" err="1" smtClean="0">
                <a:solidFill>
                  <a:schemeClr val="accent2"/>
                </a:solidFill>
                <a:latin typeface="+mn-lt"/>
              </a:rPr>
              <a:t>tính</a:t>
            </a:r>
            <a:r>
              <a:rPr lang="en-US" sz="1200" dirty="0" smtClean="0">
                <a:solidFill>
                  <a:schemeClr val="accent2"/>
                </a:solidFill>
                <a:latin typeface="+mn-lt"/>
              </a:rPr>
              <a:t> </a:t>
            </a:r>
            <a:r>
              <a:rPr lang="en-US" sz="1200" dirty="0" err="1" smtClean="0">
                <a:solidFill>
                  <a:schemeClr val="accent2"/>
                </a:solidFill>
                <a:latin typeface="+mn-lt"/>
              </a:rPr>
              <a:t>năng</a:t>
            </a:r>
            <a:r>
              <a:rPr lang="en-US" sz="1200" dirty="0" smtClean="0">
                <a:solidFill>
                  <a:schemeClr val="accent2"/>
                </a:solidFill>
                <a:latin typeface="+mn-lt"/>
              </a:rPr>
              <a:t> HTTPS Inspection </a:t>
            </a:r>
            <a:r>
              <a:rPr lang="en-US" sz="1200" dirty="0" err="1" smtClean="0">
                <a:solidFill>
                  <a:schemeClr val="accent2"/>
                </a:solidFill>
                <a:latin typeface="+mn-lt"/>
              </a:rPr>
              <a:t>trên</a:t>
            </a:r>
            <a:r>
              <a:rPr lang="en-US" sz="1200" dirty="0" smtClean="0">
                <a:solidFill>
                  <a:schemeClr val="accent2"/>
                </a:solidFill>
                <a:latin typeface="+mn-lt"/>
              </a:rPr>
              <a:t> </a:t>
            </a:r>
            <a:r>
              <a:rPr lang="en-US" sz="1200" dirty="0" err="1" smtClean="0">
                <a:solidFill>
                  <a:schemeClr val="accent2"/>
                </a:solidFill>
                <a:latin typeface="+mn-lt"/>
              </a:rPr>
              <a:t>giao</a:t>
            </a:r>
            <a:r>
              <a:rPr lang="en-US" sz="1200" dirty="0" smtClean="0">
                <a:solidFill>
                  <a:schemeClr val="accent2"/>
                </a:solidFill>
                <a:latin typeface="+mn-lt"/>
              </a:rPr>
              <a:t> </a:t>
            </a:r>
            <a:r>
              <a:rPr lang="en-US" sz="1200" dirty="0" err="1" smtClean="0">
                <a:solidFill>
                  <a:schemeClr val="accent2"/>
                </a:solidFill>
                <a:latin typeface="+mn-lt"/>
              </a:rPr>
              <a:t>diện</a:t>
            </a:r>
            <a:r>
              <a:rPr lang="en-US" sz="1200" dirty="0" smtClean="0">
                <a:solidFill>
                  <a:schemeClr val="accent2"/>
                </a:solidFill>
                <a:latin typeface="+mn-lt"/>
              </a:rPr>
              <a:t> </a:t>
            </a:r>
            <a:r>
              <a:rPr lang="en-US" sz="1200" dirty="0" err="1" smtClean="0">
                <a:solidFill>
                  <a:schemeClr val="accent2"/>
                </a:solidFill>
                <a:latin typeface="+mn-lt"/>
              </a:rPr>
              <a:t>quản</a:t>
            </a:r>
            <a:r>
              <a:rPr lang="en-US" sz="1200" dirty="0" smtClean="0">
                <a:solidFill>
                  <a:schemeClr val="accent2"/>
                </a:solidFill>
                <a:latin typeface="+mn-lt"/>
              </a:rPr>
              <a:t> </a:t>
            </a:r>
            <a:r>
              <a:rPr lang="en-US" sz="1200" dirty="0" err="1" smtClean="0">
                <a:solidFill>
                  <a:schemeClr val="accent2"/>
                </a:solidFill>
                <a:latin typeface="+mn-lt"/>
              </a:rPr>
              <a:t>trị</a:t>
            </a:r>
            <a:r>
              <a:rPr lang="en-US" sz="1200" dirty="0" smtClean="0">
                <a:solidFill>
                  <a:schemeClr val="accent2"/>
                </a:solidFill>
                <a:latin typeface="+mn-lt"/>
              </a:rPr>
              <a:t> </a:t>
            </a:r>
            <a:r>
              <a:rPr lang="en-US" sz="1200" dirty="0" err="1" smtClean="0">
                <a:solidFill>
                  <a:schemeClr val="accent2"/>
                </a:solidFill>
                <a:latin typeface="+mn-lt"/>
              </a:rPr>
              <a:t>và</a:t>
            </a:r>
            <a:r>
              <a:rPr lang="en-US" sz="1200" dirty="0" smtClean="0">
                <a:solidFill>
                  <a:schemeClr val="accent2"/>
                </a:solidFill>
                <a:latin typeface="+mn-lt"/>
              </a:rPr>
              <a:t> </a:t>
            </a:r>
            <a:r>
              <a:rPr lang="en-US" sz="1200" dirty="0" err="1" smtClean="0">
                <a:solidFill>
                  <a:schemeClr val="accent2"/>
                </a:solidFill>
                <a:latin typeface="+mn-lt"/>
              </a:rPr>
              <a:t>tải</a:t>
            </a:r>
            <a:r>
              <a:rPr lang="en-US" sz="1200" dirty="0" smtClean="0">
                <a:solidFill>
                  <a:schemeClr val="accent2"/>
                </a:solidFill>
                <a:latin typeface="+mn-lt"/>
              </a:rPr>
              <a:t> </a:t>
            </a:r>
            <a:r>
              <a:rPr lang="en-US" sz="1200" dirty="0" err="1" smtClean="0">
                <a:solidFill>
                  <a:schemeClr val="accent2"/>
                </a:solidFill>
                <a:latin typeface="+mn-lt"/>
              </a:rPr>
              <a:t>xuống</a:t>
            </a:r>
            <a:r>
              <a:rPr lang="en-US" sz="1200" dirty="0">
                <a:solidFill>
                  <a:schemeClr val="accent2"/>
                </a:solidFill>
                <a:latin typeface="+mn-lt"/>
              </a:rPr>
              <a:t> CA </a:t>
            </a:r>
            <a:r>
              <a:rPr lang="en-US" sz="1200" dirty="0" smtClean="0">
                <a:solidFill>
                  <a:schemeClr val="accent2"/>
                </a:solidFill>
                <a:latin typeface="+mn-lt"/>
              </a:rPr>
              <a:t>Certificate.</a:t>
            </a: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Các</a:t>
            </a:r>
            <a:r>
              <a:rPr lang="en-US" sz="1200" dirty="0" smtClean="0">
                <a:solidFill>
                  <a:schemeClr val="accent2"/>
                </a:solidFill>
                <a:latin typeface="+mn-lt"/>
              </a:rPr>
              <a:t> </a:t>
            </a:r>
            <a:r>
              <a:rPr lang="en-US" sz="1200" dirty="0" err="1" smtClean="0">
                <a:solidFill>
                  <a:schemeClr val="accent2"/>
                </a:solidFill>
                <a:latin typeface="+mn-lt"/>
              </a:rPr>
              <a:t>máy</a:t>
            </a:r>
            <a:r>
              <a:rPr lang="en-US" sz="1200" dirty="0" smtClean="0">
                <a:solidFill>
                  <a:schemeClr val="accent2"/>
                </a:solidFill>
                <a:latin typeface="+mn-lt"/>
              </a:rPr>
              <a:t> </a:t>
            </a:r>
            <a:r>
              <a:rPr lang="en-US" sz="1200" dirty="0" err="1" smtClean="0">
                <a:solidFill>
                  <a:schemeClr val="accent2"/>
                </a:solidFill>
                <a:latin typeface="+mn-lt"/>
              </a:rPr>
              <a:t>trong</a:t>
            </a:r>
            <a:r>
              <a:rPr lang="en-US" sz="1200" dirty="0" smtClean="0">
                <a:solidFill>
                  <a:schemeClr val="accent2"/>
                </a:solidFill>
                <a:latin typeface="+mn-lt"/>
              </a:rPr>
              <a:t> </a:t>
            </a:r>
            <a:r>
              <a:rPr lang="en-US" sz="1200" dirty="0" err="1" smtClean="0">
                <a:solidFill>
                  <a:schemeClr val="accent2"/>
                </a:solidFill>
                <a:latin typeface="+mn-lt"/>
              </a:rPr>
              <a:t>mạng</a:t>
            </a:r>
            <a:r>
              <a:rPr lang="en-US" sz="1200" dirty="0" smtClean="0">
                <a:solidFill>
                  <a:schemeClr val="accent2"/>
                </a:solidFill>
                <a:latin typeface="+mn-lt"/>
              </a:rPr>
              <a:t> LAN  </a:t>
            </a:r>
            <a:r>
              <a:rPr lang="en-US" sz="1200" dirty="0" err="1" smtClean="0">
                <a:solidFill>
                  <a:schemeClr val="accent2"/>
                </a:solidFill>
                <a:latin typeface="+mn-lt"/>
              </a:rPr>
              <a:t>sẽ</a:t>
            </a:r>
            <a:r>
              <a:rPr lang="en-US" sz="1200" dirty="0" smtClean="0">
                <a:solidFill>
                  <a:schemeClr val="accent2"/>
                </a:solidFill>
                <a:latin typeface="+mn-lt"/>
              </a:rPr>
              <a:t> </a:t>
            </a:r>
            <a:r>
              <a:rPr lang="en-US" sz="1200" dirty="0" err="1" smtClean="0">
                <a:solidFill>
                  <a:schemeClr val="accent2"/>
                </a:solidFill>
                <a:latin typeface="+mn-lt"/>
              </a:rPr>
              <a:t>phải</a:t>
            </a:r>
            <a:r>
              <a:rPr lang="en-US" sz="1200" dirty="0">
                <a:solidFill>
                  <a:schemeClr val="accent2"/>
                </a:solidFill>
                <a:latin typeface="+mn-lt"/>
              </a:rPr>
              <a:t> </a:t>
            </a:r>
            <a:r>
              <a:rPr lang="en-US" sz="1200" dirty="0" err="1" smtClean="0">
                <a:solidFill>
                  <a:schemeClr val="accent2"/>
                </a:solidFill>
                <a:latin typeface="+mn-lt"/>
              </a:rPr>
              <a:t>cài</a:t>
            </a:r>
            <a:r>
              <a:rPr lang="en-US" sz="1200" dirty="0" smtClean="0">
                <a:solidFill>
                  <a:schemeClr val="accent2"/>
                </a:solidFill>
                <a:latin typeface="+mn-lt"/>
              </a:rPr>
              <a:t> </a:t>
            </a:r>
            <a:r>
              <a:rPr lang="en-US" sz="1200" dirty="0" err="1">
                <a:solidFill>
                  <a:schemeClr val="accent2"/>
                </a:solidFill>
                <a:latin typeface="+mn-lt"/>
              </a:rPr>
              <a:t>đặt</a:t>
            </a:r>
            <a:r>
              <a:rPr lang="en-US" sz="1200" dirty="0">
                <a:solidFill>
                  <a:schemeClr val="accent2"/>
                </a:solidFill>
                <a:latin typeface="+mn-lt"/>
              </a:rPr>
              <a:t> CA </a:t>
            </a:r>
            <a:r>
              <a:rPr lang="en-US" sz="1200" dirty="0" smtClean="0">
                <a:solidFill>
                  <a:schemeClr val="accent2"/>
                </a:solidFill>
                <a:latin typeface="+mn-lt"/>
              </a:rPr>
              <a:t>Certificate </a:t>
            </a:r>
            <a:r>
              <a:rPr lang="en-US" sz="1200" dirty="0" err="1" smtClean="0">
                <a:solidFill>
                  <a:schemeClr val="accent2"/>
                </a:solidFill>
                <a:latin typeface="+mn-lt"/>
              </a:rPr>
              <a:t>và</a:t>
            </a:r>
            <a:r>
              <a:rPr lang="en-US" sz="1200" dirty="0" smtClean="0">
                <a:solidFill>
                  <a:schemeClr val="accent2"/>
                </a:solidFill>
                <a:latin typeface="+mn-lt"/>
              </a:rPr>
              <a:t> Check Point Firewall </a:t>
            </a:r>
            <a:r>
              <a:rPr lang="en-US" sz="1200" dirty="0" err="1" smtClean="0">
                <a:solidFill>
                  <a:schemeClr val="accent2"/>
                </a:solidFill>
                <a:latin typeface="+mn-lt"/>
              </a:rPr>
              <a:t>sẽ</a:t>
            </a:r>
            <a:r>
              <a:rPr lang="en-US" sz="1200" dirty="0" smtClean="0">
                <a:solidFill>
                  <a:schemeClr val="accent2"/>
                </a:solidFill>
                <a:latin typeface="+mn-lt"/>
              </a:rPr>
              <a:t> </a:t>
            </a:r>
            <a:r>
              <a:rPr lang="en-US" sz="1200" dirty="0" err="1" smtClean="0">
                <a:solidFill>
                  <a:schemeClr val="accent2"/>
                </a:solidFill>
                <a:latin typeface="+mn-lt"/>
              </a:rPr>
              <a:t>giải</a:t>
            </a:r>
            <a:r>
              <a:rPr lang="en-US" sz="1200" dirty="0" smtClean="0">
                <a:solidFill>
                  <a:schemeClr val="accent2"/>
                </a:solidFill>
                <a:latin typeface="+mn-lt"/>
              </a:rPr>
              <a:t> </a:t>
            </a:r>
            <a:r>
              <a:rPr lang="en-US" sz="1200" dirty="0" err="1" smtClean="0">
                <a:solidFill>
                  <a:schemeClr val="accent2"/>
                </a:solidFill>
                <a:latin typeface="+mn-lt"/>
              </a:rPr>
              <a:t>mã</a:t>
            </a:r>
            <a:r>
              <a:rPr lang="en-US" sz="1200" dirty="0" smtClean="0">
                <a:solidFill>
                  <a:schemeClr val="accent2"/>
                </a:solidFill>
                <a:latin typeface="+mn-lt"/>
              </a:rPr>
              <a:t> </a:t>
            </a:r>
            <a:r>
              <a:rPr lang="en-US" sz="1200" dirty="0" err="1" smtClean="0">
                <a:solidFill>
                  <a:schemeClr val="accent2"/>
                </a:solidFill>
                <a:latin typeface="+mn-lt"/>
              </a:rPr>
              <a:t>lưu</a:t>
            </a:r>
            <a:r>
              <a:rPr lang="en-US" sz="1200" dirty="0" smtClean="0">
                <a:solidFill>
                  <a:schemeClr val="accent2"/>
                </a:solidFill>
                <a:latin typeface="+mn-lt"/>
              </a:rPr>
              <a:t> </a:t>
            </a:r>
            <a:r>
              <a:rPr lang="en-US" sz="1200" dirty="0" err="1" smtClean="0">
                <a:solidFill>
                  <a:schemeClr val="accent2"/>
                </a:solidFill>
                <a:latin typeface="+mn-lt"/>
              </a:rPr>
              <a:t>lượng</a:t>
            </a:r>
            <a:r>
              <a:rPr lang="en-US" sz="1200" dirty="0" smtClean="0">
                <a:solidFill>
                  <a:schemeClr val="accent2"/>
                </a:solidFill>
                <a:latin typeface="+mn-lt"/>
              </a:rPr>
              <a:t> HTTPS </a:t>
            </a:r>
            <a:r>
              <a:rPr lang="en-US" sz="1200" dirty="0" err="1" smtClean="0">
                <a:solidFill>
                  <a:schemeClr val="accent2"/>
                </a:solidFill>
                <a:latin typeface="+mn-lt"/>
              </a:rPr>
              <a:t>để</a:t>
            </a:r>
            <a:r>
              <a:rPr lang="en-US" sz="1200" dirty="0" smtClean="0">
                <a:solidFill>
                  <a:schemeClr val="accent2"/>
                </a:solidFill>
                <a:latin typeface="+mn-lt"/>
              </a:rPr>
              <a:t> </a:t>
            </a:r>
            <a:r>
              <a:rPr lang="en-US" sz="1200" dirty="0" err="1" smtClean="0">
                <a:solidFill>
                  <a:schemeClr val="accent2"/>
                </a:solidFill>
                <a:latin typeface="+mn-lt"/>
              </a:rPr>
              <a:t>kiểm</a:t>
            </a:r>
            <a:r>
              <a:rPr lang="en-US" sz="1200" dirty="0" smtClean="0">
                <a:solidFill>
                  <a:schemeClr val="accent2"/>
                </a:solidFill>
                <a:latin typeface="+mn-lt"/>
              </a:rPr>
              <a:t> </a:t>
            </a:r>
            <a:r>
              <a:rPr lang="en-US" sz="1200" dirty="0" err="1" smtClean="0">
                <a:solidFill>
                  <a:schemeClr val="accent2"/>
                </a:solidFill>
                <a:latin typeface="+mn-lt"/>
              </a:rPr>
              <a:t>tra</a:t>
            </a:r>
            <a:r>
              <a:rPr lang="en-US" sz="1200" dirty="0" smtClean="0">
                <a:solidFill>
                  <a:schemeClr val="accent2"/>
                </a:solidFill>
                <a:latin typeface="+mn-lt"/>
              </a:rPr>
              <a:t> </a:t>
            </a:r>
            <a:r>
              <a:rPr lang="en-US" sz="1200" dirty="0" err="1" smtClean="0">
                <a:solidFill>
                  <a:schemeClr val="accent2"/>
                </a:solidFill>
                <a:latin typeface="+mn-lt"/>
              </a:rPr>
              <a:t>nội</a:t>
            </a:r>
            <a:r>
              <a:rPr lang="en-US" sz="1200" dirty="0" smtClean="0">
                <a:solidFill>
                  <a:schemeClr val="accent2"/>
                </a:solidFill>
                <a:latin typeface="+mn-lt"/>
              </a:rPr>
              <a:t> dung </a:t>
            </a:r>
            <a:r>
              <a:rPr lang="en-US" sz="1200" dirty="0" err="1" smtClean="0">
                <a:solidFill>
                  <a:schemeClr val="accent2"/>
                </a:solidFill>
                <a:latin typeface="+mn-lt"/>
              </a:rPr>
              <a:t>bên</a:t>
            </a:r>
            <a:r>
              <a:rPr lang="en-US" sz="1200" dirty="0" smtClean="0">
                <a:solidFill>
                  <a:schemeClr val="accent2"/>
                </a:solidFill>
                <a:latin typeface="+mn-lt"/>
              </a:rPr>
              <a:t> </a:t>
            </a:r>
            <a:r>
              <a:rPr lang="en-US" sz="1200" dirty="0" err="1" smtClean="0">
                <a:solidFill>
                  <a:schemeClr val="accent2"/>
                </a:solidFill>
                <a:latin typeface="+mn-lt"/>
              </a:rPr>
              <a:t>trong</a:t>
            </a:r>
            <a:r>
              <a:rPr lang="en-US" sz="1200" dirty="0" smtClean="0">
                <a:solidFill>
                  <a:schemeClr val="accent2"/>
                </a:solidFill>
                <a:latin typeface="+mn-lt"/>
              </a:rPr>
              <a:t>.</a:t>
            </a:r>
          </a:p>
          <a:p>
            <a:pPr>
              <a:lnSpc>
                <a:spcPct val="150000"/>
              </a:lnSpc>
            </a:pPr>
            <a:r>
              <a:rPr lang="en-US" sz="1200" dirty="0" smtClean="0">
                <a:solidFill>
                  <a:schemeClr val="accent2"/>
                </a:solidFill>
                <a:latin typeface="+mn-lt"/>
              </a:rPr>
              <a:t>+ </a:t>
            </a:r>
            <a:r>
              <a:rPr lang="vi-VN" sz="1200" dirty="0">
                <a:solidFill>
                  <a:schemeClr val="accent2"/>
                </a:solidFill>
                <a:latin typeface="+mn-lt"/>
              </a:rPr>
              <a:t>Nội dung này sẽ được so sánh với các quy tắc đã được cấu hình để tìm kiếm mã độc, vi-rút và các mối đe dọa </a:t>
            </a:r>
            <a:r>
              <a:rPr lang="vi-VN" sz="1200" dirty="0" smtClean="0">
                <a:solidFill>
                  <a:schemeClr val="accent2"/>
                </a:solidFill>
                <a:latin typeface="+mn-lt"/>
              </a:rPr>
              <a:t>khác</a:t>
            </a:r>
            <a:r>
              <a:rPr lang="en-US" sz="1200" dirty="0" smtClean="0">
                <a:solidFill>
                  <a:schemeClr val="accent2"/>
                </a:solidFill>
                <a:latin typeface="+mn-lt"/>
              </a:rPr>
              <a:t>…</a:t>
            </a:r>
          </a:p>
          <a:p>
            <a:pPr>
              <a:lnSpc>
                <a:spcPct val="150000"/>
              </a:lnSpc>
            </a:pPr>
            <a:r>
              <a:rPr lang="en-US" sz="1200" dirty="0" smtClean="0">
                <a:solidFill>
                  <a:schemeClr val="accent2"/>
                </a:solidFill>
                <a:latin typeface="+mn-lt"/>
              </a:rPr>
              <a:t>+ </a:t>
            </a:r>
            <a:r>
              <a:rPr lang="vi-VN" sz="1200" dirty="0">
                <a:solidFill>
                  <a:schemeClr val="accent2"/>
                </a:solidFill>
                <a:latin typeface="+mn-lt"/>
              </a:rPr>
              <a:t>Nếu phát hiện mối đe dọa, Checkpoint Firewall sẽ chặn lưu lượng truy cập và hiển thị thông báo cho người dùng.</a:t>
            </a:r>
            <a:endParaRPr lang="en-US" sz="1200" dirty="0">
              <a:solidFill>
                <a:schemeClr val="accent2"/>
              </a:solidFill>
              <a:latin typeface="+mn-lt"/>
            </a:endParaRPr>
          </a:p>
        </p:txBody>
      </p:sp>
    </p:spTree>
    <p:extLst>
      <p:ext uri="{BB962C8B-B14F-4D97-AF65-F5344CB8AC3E}">
        <p14:creationId xmlns:p14="http://schemas.microsoft.com/office/powerpoint/2010/main" val="193029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0336" y="941809"/>
            <a:ext cx="7700210" cy="2031325"/>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vi-VN" sz="1200" dirty="0" smtClean="0">
                <a:solidFill>
                  <a:schemeClr val="accent2"/>
                </a:solidFill>
                <a:latin typeface="+mn-lt"/>
              </a:rPr>
              <a:t>SSL </a:t>
            </a:r>
            <a:r>
              <a:rPr lang="vi-VN" sz="1200" dirty="0">
                <a:solidFill>
                  <a:schemeClr val="accent2"/>
                </a:solidFill>
                <a:latin typeface="+mn-lt"/>
              </a:rPr>
              <a:t>VPN (Secure Sockets Layer Virtual Private </a:t>
            </a:r>
            <a:r>
              <a:rPr lang="vi-VN" sz="1200" dirty="0" smtClean="0">
                <a:solidFill>
                  <a:schemeClr val="accent2"/>
                </a:solidFill>
                <a:latin typeface="+mn-lt"/>
              </a:rPr>
              <a:t>Network)</a:t>
            </a:r>
            <a:r>
              <a:rPr lang="en-US" sz="1200" dirty="0" smtClean="0">
                <a:solidFill>
                  <a:schemeClr val="accent2"/>
                </a:solidFill>
                <a:latin typeface="+mn-lt"/>
              </a:rPr>
              <a:t> </a:t>
            </a:r>
            <a:r>
              <a:rPr lang="en-US" sz="1200" dirty="0" err="1" smtClean="0">
                <a:solidFill>
                  <a:schemeClr val="accent2"/>
                </a:solidFill>
                <a:latin typeface="+mn-lt"/>
              </a:rPr>
              <a:t>là</a:t>
            </a:r>
            <a:r>
              <a:rPr lang="en-US" sz="1200" dirty="0">
                <a:solidFill>
                  <a:schemeClr val="accent2"/>
                </a:solidFill>
                <a:latin typeface="+mn-lt"/>
              </a:rPr>
              <a:t> </a:t>
            </a:r>
            <a:r>
              <a:rPr lang="en-US" sz="1200" dirty="0" smtClean="0">
                <a:solidFill>
                  <a:schemeClr val="accent2"/>
                </a:solidFill>
                <a:latin typeface="+mn-lt"/>
              </a:rPr>
              <a:t>c</a:t>
            </a:r>
            <a:r>
              <a:rPr lang="vi-VN" sz="1200" dirty="0" smtClean="0">
                <a:solidFill>
                  <a:schemeClr val="accent2"/>
                </a:solidFill>
                <a:latin typeface="+mn-lt"/>
              </a:rPr>
              <a:t>ông nghệ kết </a:t>
            </a:r>
            <a:r>
              <a:rPr lang="vi-VN" sz="1200" dirty="0">
                <a:solidFill>
                  <a:schemeClr val="accent2"/>
                </a:solidFill>
                <a:latin typeface="+mn-lt"/>
              </a:rPr>
              <a:t>nối mạng dựa trên </a:t>
            </a:r>
            <a:r>
              <a:rPr lang="vi-VN" sz="1200" dirty="0" smtClean="0">
                <a:solidFill>
                  <a:schemeClr val="accent2"/>
                </a:solidFill>
                <a:latin typeface="+mn-lt"/>
              </a:rPr>
              <a:t>SSL</a:t>
            </a:r>
            <a:r>
              <a:rPr lang="en-US" sz="1200" dirty="0" smtClean="0">
                <a:solidFill>
                  <a:schemeClr val="accent2"/>
                </a:solidFill>
                <a:latin typeface="+mn-lt"/>
              </a:rPr>
              <a:t>,</a:t>
            </a:r>
            <a:r>
              <a:rPr lang="en-US" sz="1200" dirty="0">
                <a:solidFill>
                  <a:schemeClr val="accent2"/>
                </a:solidFill>
                <a:latin typeface="+mn-lt"/>
              </a:rPr>
              <a:t> </a:t>
            </a:r>
            <a:r>
              <a:rPr lang="en-US" sz="1200" dirty="0" smtClean="0">
                <a:solidFill>
                  <a:schemeClr val="accent2"/>
                </a:solidFill>
                <a:latin typeface="+mn-lt"/>
              </a:rPr>
              <a:t>c</a:t>
            </a:r>
            <a:r>
              <a:rPr lang="vi-VN" sz="1200" dirty="0" smtClean="0">
                <a:solidFill>
                  <a:schemeClr val="accent2"/>
                </a:solidFill>
                <a:latin typeface="+mn-lt"/>
              </a:rPr>
              <a:t>ung </a:t>
            </a:r>
            <a:r>
              <a:rPr lang="vi-VN" sz="1200" dirty="0">
                <a:solidFill>
                  <a:schemeClr val="accent2"/>
                </a:solidFill>
                <a:latin typeface="+mn-lt"/>
              </a:rPr>
              <a:t>cấp kết nối an toàn và bảo mật qua internet công </a:t>
            </a:r>
            <a:r>
              <a:rPr lang="vi-VN" sz="1200" dirty="0" smtClean="0">
                <a:solidFill>
                  <a:schemeClr val="accent2"/>
                </a:solidFill>
                <a:latin typeface="+mn-lt"/>
              </a:rPr>
              <a:t>cộng</a:t>
            </a:r>
            <a:r>
              <a:rPr lang="en-US" sz="1200" dirty="0">
                <a:solidFill>
                  <a:schemeClr val="accent2"/>
                </a:solidFill>
                <a:latin typeface="+mn-lt"/>
              </a:rPr>
              <a:t>. </a:t>
            </a:r>
            <a:r>
              <a:rPr lang="en-US" sz="1200" dirty="0" err="1">
                <a:solidFill>
                  <a:schemeClr val="accent2"/>
                </a:solidFill>
                <a:latin typeface="+mn-lt"/>
              </a:rPr>
              <a:t>Có</a:t>
            </a:r>
            <a:r>
              <a:rPr lang="en-US" sz="1200" dirty="0">
                <a:solidFill>
                  <a:schemeClr val="accent2"/>
                </a:solidFill>
                <a:latin typeface="+mn-lt"/>
              </a:rPr>
              <a:t> </a:t>
            </a:r>
            <a:r>
              <a:rPr lang="en-US" sz="1200" dirty="0" err="1">
                <a:solidFill>
                  <a:schemeClr val="accent2"/>
                </a:solidFill>
                <a:latin typeface="+mn-lt"/>
              </a:rPr>
              <a:t>hai</a:t>
            </a:r>
            <a:r>
              <a:rPr lang="en-US" sz="1200" dirty="0">
                <a:solidFill>
                  <a:schemeClr val="accent2"/>
                </a:solidFill>
                <a:latin typeface="+mn-lt"/>
              </a:rPr>
              <a:t> </a:t>
            </a:r>
            <a:r>
              <a:rPr lang="en-US" sz="1200" dirty="0" err="1">
                <a:solidFill>
                  <a:schemeClr val="accent2"/>
                </a:solidFill>
                <a:latin typeface="+mn-lt"/>
              </a:rPr>
              <a:t>loại</a:t>
            </a:r>
            <a:r>
              <a:rPr lang="en-US" sz="1200" dirty="0">
                <a:solidFill>
                  <a:schemeClr val="accent2"/>
                </a:solidFill>
                <a:latin typeface="+mn-lt"/>
              </a:rPr>
              <a:t> SSL VPN </a:t>
            </a:r>
            <a:r>
              <a:rPr lang="en-US" sz="1200" dirty="0" err="1">
                <a:solidFill>
                  <a:schemeClr val="accent2"/>
                </a:solidFill>
                <a:latin typeface="+mn-lt"/>
              </a:rPr>
              <a:t>phổ</a:t>
            </a:r>
            <a:r>
              <a:rPr lang="en-US" sz="1200" dirty="0">
                <a:solidFill>
                  <a:schemeClr val="accent2"/>
                </a:solidFill>
                <a:latin typeface="+mn-lt"/>
              </a:rPr>
              <a:t> </a:t>
            </a:r>
            <a:r>
              <a:rPr lang="en-US" sz="1200" dirty="0" err="1" smtClean="0">
                <a:solidFill>
                  <a:schemeClr val="accent2"/>
                </a:solidFill>
                <a:latin typeface="+mn-lt"/>
              </a:rPr>
              <a:t>biến</a:t>
            </a:r>
            <a:r>
              <a:rPr lang="en-US" sz="1200" dirty="0" smtClean="0">
                <a:solidFill>
                  <a:schemeClr val="accent2"/>
                </a:solidFill>
                <a:latin typeface="+mn-lt"/>
              </a:rPr>
              <a:t> </a:t>
            </a:r>
            <a:r>
              <a:rPr lang="en-US" sz="1200" dirty="0" err="1" smtClean="0">
                <a:solidFill>
                  <a:schemeClr val="accent2"/>
                </a:solidFill>
                <a:latin typeface="+mn-lt"/>
              </a:rPr>
              <a:t>là</a:t>
            </a:r>
            <a:r>
              <a:rPr lang="en-US" sz="1200" dirty="0" smtClean="0">
                <a:solidFill>
                  <a:schemeClr val="accent2"/>
                </a:solidFill>
                <a:latin typeface="+mn-lt"/>
              </a:rPr>
              <a:t> </a:t>
            </a:r>
            <a:r>
              <a:rPr lang="vi-VN" sz="1200" dirty="0" smtClean="0">
                <a:solidFill>
                  <a:schemeClr val="accent2"/>
                </a:solidFill>
                <a:latin typeface="+mn-lt"/>
              </a:rPr>
              <a:t>SSL </a:t>
            </a:r>
            <a:r>
              <a:rPr lang="vi-VN" sz="1200" dirty="0">
                <a:solidFill>
                  <a:schemeClr val="accent2"/>
                </a:solidFill>
                <a:latin typeface="+mn-lt"/>
              </a:rPr>
              <a:t>Portal VPN và SSL Tunnel </a:t>
            </a:r>
            <a:r>
              <a:rPr lang="vi-VN" sz="1200" dirty="0" smtClean="0">
                <a:solidFill>
                  <a:schemeClr val="accent2"/>
                </a:solidFill>
                <a:latin typeface="+mn-lt"/>
              </a:rPr>
              <a:t>VPN</a:t>
            </a:r>
            <a:r>
              <a:rPr lang="en-US" sz="1200" dirty="0">
                <a:solidFill>
                  <a:schemeClr val="accent2"/>
                </a:solidFill>
                <a:latin typeface="+mn-lt"/>
              </a:rPr>
              <a:t>:</a:t>
            </a:r>
            <a:endParaRPr lang="en-US" sz="1200" dirty="0" smtClean="0">
              <a:solidFill>
                <a:schemeClr val="accent2"/>
              </a:solidFill>
              <a:latin typeface="+mn-lt"/>
            </a:endParaRPr>
          </a:p>
          <a:p>
            <a:pPr>
              <a:lnSpc>
                <a:spcPct val="150000"/>
              </a:lnSpc>
            </a:pPr>
            <a:r>
              <a:rPr lang="vi-VN" sz="1200" dirty="0">
                <a:solidFill>
                  <a:schemeClr val="accent2"/>
                </a:solidFill>
              </a:rPr>
              <a:t>• SSL Portal VPN: Cung cấp một kết nối đến một cổng bảo mật thông qua trình duyệt của người dùng sau khi đăng nhập. Người dùng có thể truy cập vào nhiều ứng dụng hoặc dịch vụ mạng theo quy định của tổ chức.</a:t>
            </a:r>
          </a:p>
          <a:p>
            <a:pPr>
              <a:lnSpc>
                <a:spcPct val="150000"/>
              </a:lnSpc>
            </a:pPr>
            <a:r>
              <a:rPr lang="vi-VN" sz="1200" dirty="0">
                <a:solidFill>
                  <a:schemeClr val="accent2"/>
                </a:solidFill>
              </a:rPr>
              <a:t>• SSL Tunnel VPN: Tạo một đường hầm ảo giữa máy tính cá nhân của người dùng và mạng nội bộ của tổ chức, cho phép họ truy cập tài nguyên nội bộ một cách an toàn</a:t>
            </a:r>
            <a:r>
              <a:rPr lang="vi-VN" sz="1200" dirty="0" smtClean="0">
                <a:solidFill>
                  <a:schemeClr val="accent2"/>
                </a:solidFill>
              </a:rPr>
              <a:t>.</a:t>
            </a:r>
            <a:endParaRPr lang="vi-VN" sz="1200" dirty="0">
              <a:solidFill>
                <a:schemeClr val="accent2"/>
              </a:solidFill>
            </a:endParaRPr>
          </a:p>
        </p:txBody>
      </p:sp>
      <p:sp>
        <p:nvSpPr>
          <p:cNvPr id="5" name="Title 5"/>
          <p:cNvSpPr>
            <a:spLocks noGrp="1"/>
          </p:cNvSpPr>
          <p:nvPr>
            <p:ph type="title"/>
          </p:nvPr>
        </p:nvSpPr>
        <p:spPr>
          <a:xfrm>
            <a:off x="0" y="334902"/>
            <a:ext cx="9144000" cy="572700"/>
          </a:xfrm>
        </p:spPr>
        <p:txBody>
          <a:bodyPr/>
          <a:lstStyle/>
          <a:p>
            <a:r>
              <a:rPr lang="en-US" sz="2400" dirty="0" err="1" smtClean="0">
                <a:solidFill>
                  <a:schemeClr val="accent1">
                    <a:lumMod val="75000"/>
                  </a:schemeClr>
                </a:solidFill>
                <a:latin typeface="+mj-lt"/>
              </a:rPr>
              <a:t>Chức</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năng</a:t>
            </a:r>
            <a:r>
              <a:rPr lang="en-US" sz="2400" dirty="0" smtClean="0">
                <a:solidFill>
                  <a:schemeClr val="accent1">
                    <a:lumMod val="75000"/>
                  </a:schemeClr>
                </a:solidFill>
                <a:latin typeface="+mj-lt"/>
              </a:rPr>
              <a:t> SSL VPN</a:t>
            </a:r>
            <a:endParaRPr lang="en-US" sz="2400" dirty="0">
              <a:solidFill>
                <a:schemeClr val="accent1">
                  <a:lumMod val="75000"/>
                </a:schemeClr>
              </a:solidFill>
              <a:latin typeface="+mj-l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633" y="3007341"/>
            <a:ext cx="4251156" cy="1828860"/>
          </a:xfrm>
          <a:prstGeom prst="rect">
            <a:avLst/>
          </a:prstGeom>
        </p:spPr>
      </p:pic>
    </p:spTree>
    <p:extLst>
      <p:ext uri="{BB962C8B-B14F-4D97-AF65-F5344CB8AC3E}">
        <p14:creationId xmlns:p14="http://schemas.microsoft.com/office/powerpoint/2010/main" val="338343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495" y="1435376"/>
            <a:ext cx="5197641" cy="2436364"/>
          </a:xfrm>
          <a:prstGeom prst="rect">
            <a:avLst/>
          </a:prstGeom>
        </p:spPr>
      </p:pic>
      <p:sp>
        <p:nvSpPr>
          <p:cNvPr id="5" name="TextBox 4"/>
          <p:cNvSpPr txBox="1"/>
          <p:nvPr/>
        </p:nvSpPr>
        <p:spPr>
          <a:xfrm>
            <a:off x="393033" y="1360897"/>
            <a:ext cx="3015914" cy="2585323"/>
          </a:xfrm>
          <a:prstGeom prst="rect">
            <a:avLst/>
          </a:prstGeom>
          <a:noFill/>
        </p:spPr>
        <p:txBody>
          <a:bodyPr wrap="square" rtlCol="0">
            <a:spAutoFit/>
          </a:bodyPr>
          <a:lstStyle/>
          <a:p>
            <a:pPr>
              <a:lnSpc>
                <a:spcPct val="150000"/>
              </a:lnSpc>
            </a:pPr>
            <a:r>
              <a:rPr lang="en-US" sz="1200" dirty="0">
                <a:solidFill>
                  <a:schemeClr val="accent2"/>
                </a:solidFill>
                <a:latin typeface="+mn-lt"/>
              </a:rPr>
              <a:t>- </a:t>
            </a:r>
            <a:r>
              <a:rPr lang="vi-VN" sz="1200" dirty="0">
                <a:solidFill>
                  <a:schemeClr val="accent2"/>
                </a:solidFill>
                <a:latin typeface="+mn-lt"/>
              </a:rPr>
              <a:t>Tiện lợi của SSL VPN trong mô hình </a:t>
            </a:r>
            <a:r>
              <a:rPr lang="vi-VN" sz="1200" dirty="0" smtClean="0">
                <a:solidFill>
                  <a:schemeClr val="accent2"/>
                </a:solidFill>
                <a:latin typeface="+mn-lt"/>
              </a:rPr>
              <a:t>Check Point </a:t>
            </a:r>
            <a:r>
              <a:rPr lang="vi-VN" sz="1200" dirty="0">
                <a:solidFill>
                  <a:schemeClr val="accent2"/>
                </a:solidFill>
                <a:latin typeface="+mn-lt"/>
              </a:rPr>
              <a:t>Firewall:</a:t>
            </a:r>
          </a:p>
          <a:p>
            <a:pPr>
              <a:lnSpc>
                <a:spcPct val="150000"/>
              </a:lnSpc>
            </a:pPr>
            <a:r>
              <a:rPr lang="vi-VN" sz="1200" dirty="0">
                <a:solidFill>
                  <a:schemeClr val="accent2"/>
                </a:solidFill>
                <a:latin typeface="+mn-lt"/>
                <a:sym typeface="Wingdings" panose="05000000000000000000" pitchFamily="2" charset="2"/>
              </a:rPr>
              <a:t> </a:t>
            </a:r>
            <a:r>
              <a:rPr lang="vi-VN" sz="1200" dirty="0">
                <a:solidFill>
                  <a:schemeClr val="accent2"/>
                </a:solidFill>
                <a:latin typeface="+mn-lt"/>
              </a:rPr>
              <a:t>Bảo mật cao với mã hóa SSL/TLS.</a:t>
            </a:r>
          </a:p>
          <a:p>
            <a:pPr>
              <a:lnSpc>
                <a:spcPct val="150000"/>
              </a:lnSpc>
            </a:pPr>
            <a:r>
              <a:rPr lang="vi-VN" sz="1200" dirty="0">
                <a:solidFill>
                  <a:schemeClr val="accent2"/>
                </a:solidFill>
                <a:latin typeface="+mn-lt"/>
                <a:sym typeface="Wingdings" panose="05000000000000000000" pitchFamily="2" charset="2"/>
              </a:rPr>
              <a:t> </a:t>
            </a:r>
            <a:r>
              <a:rPr lang="vi-VN" sz="1200" dirty="0">
                <a:solidFill>
                  <a:schemeClr val="accent2"/>
                </a:solidFill>
                <a:latin typeface="+mn-lt"/>
              </a:rPr>
              <a:t>Truy cập linh hoạt từ xa mà không cần cài đặt phần mềm.</a:t>
            </a:r>
          </a:p>
          <a:p>
            <a:pPr>
              <a:lnSpc>
                <a:spcPct val="150000"/>
              </a:lnSpc>
            </a:pPr>
            <a:r>
              <a:rPr lang="vi-VN" sz="1200" dirty="0">
                <a:solidFill>
                  <a:schemeClr val="accent2"/>
                </a:solidFill>
                <a:latin typeface="+mn-lt"/>
                <a:sym typeface="Wingdings" panose="05000000000000000000" pitchFamily="2" charset="2"/>
              </a:rPr>
              <a:t> </a:t>
            </a:r>
            <a:r>
              <a:rPr lang="vi-VN" sz="1200" dirty="0">
                <a:solidFill>
                  <a:schemeClr val="accent2"/>
                </a:solidFill>
                <a:latin typeface="+mn-lt"/>
              </a:rPr>
              <a:t>Hỗ trợ đa nền tảng và quản lý truy cập linh hoạt.</a:t>
            </a:r>
          </a:p>
          <a:p>
            <a:pPr>
              <a:lnSpc>
                <a:spcPct val="150000"/>
              </a:lnSpc>
            </a:pPr>
            <a:r>
              <a:rPr lang="vi-VN" sz="1200" dirty="0">
                <a:solidFill>
                  <a:schemeClr val="accent2"/>
                </a:solidFill>
                <a:latin typeface="+mn-lt"/>
                <a:sym typeface="Wingdings" panose="05000000000000000000" pitchFamily="2" charset="2"/>
              </a:rPr>
              <a:t> </a:t>
            </a:r>
            <a:r>
              <a:rPr lang="vi-VN" sz="1200" dirty="0">
                <a:solidFill>
                  <a:schemeClr val="accent2"/>
                </a:solidFill>
                <a:latin typeface="+mn-lt"/>
              </a:rPr>
              <a:t>Ngăn chặn đánh cắp thông tin và quản lý quyền truy cập tốt hơn</a:t>
            </a:r>
            <a:r>
              <a:rPr lang="vi-VN" sz="1200" dirty="0" smtClean="0">
                <a:solidFill>
                  <a:schemeClr val="accent2"/>
                </a:solidFill>
                <a:latin typeface="+mn-lt"/>
              </a:rPr>
              <a:t>.</a:t>
            </a:r>
            <a:endParaRPr lang="en-US" sz="1200" dirty="0">
              <a:solidFill>
                <a:schemeClr val="accent2"/>
              </a:solidFill>
              <a:latin typeface="+mn-lt"/>
            </a:endParaRPr>
          </a:p>
        </p:txBody>
      </p:sp>
      <p:sp>
        <p:nvSpPr>
          <p:cNvPr id="6" name="Title 5"/>
          <p:cNvSpPr>
            <a:spLocks noGrp="1"/>
          </p:cNvSpPr>
          <p:nvPr>
            <p:ph type="title"/>
          </p:nvPr>
        </p:nvSpPr>
        <p:spPr>
          <a:xfrm>
            <a:off x="0" y="334902"/>
            <a:ext cx="9144000" cy="572700"/>
          </a:xfrm>
        </p:spPr>
        <p:txBody>
          <a:bodyPr/>
          <a:lstStyle/>
          <a:p>
            <a:r>
              <a:rPr lang="en-US" sz="2400" dirty="0" err="1" smtClean="0">
                <a:solidFill>
                  <a:schemeClr val="accent1">
                    <a:lumMod val="75000"/>
                  </a:schemeClr>
                </a:solidFill>
                <a:latin typeface="+mj-lt"/>
              </a:rPr>
              <a:t>Sự</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tiện</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lợi</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của</a:t>
            </a:r>
            <a:r>
              <a:rPr lang="en-US" sz="2400" dirty="0" smtClean="0">
                <a:solidFill>
                  <a:schemeClr val="accent1">
                    <a:lumMod val="75000"/>
                  </a:schemeClr>
                </a:solidFill>
                <a:latin typeface="+mj-lt"/>
              </a:rPr>
              <a:t> SSL VPN </a:t>
            </a:r>
            <a:r>
              <a:rPr lang="en-US" sz="2400" dirty="0" err="1" smtClean="0">
                <a:solidFill>
                  <a:schemeClr val="accent1">
                    <a:lumMod val="75000"/>
                  </a:schemeClr>
                </a:solidFill>
                <a:latin typeface="+mj-lt"/>
              </a:rPr>
              <a:t>trong</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mô</a:t>
            </a:r>
            <a:r>
              <a:rPr lang="en-US" sz="2400" dirty="0" smtClean="0">
                <a:solidFill>
                  <a:schemeClr val="accent1">
                    <a:lumMod val="75000"/>
                  </a:schemeClr>
                </a:solidFill>
                <a:latin typeface="+mj-lt"/>
              </a:rPr>
              <a:t> </a:t>
            </a:r>
            <a:r>
              <a:rPr lang="en-US" sz="2400" dirty="0" err="1" smtClean="0">
                <a:solidFill>
                  <a:schemeClr val="accent1">
                    <a:lumMod val="75000"/>
                  </a:schemeClr>
                </a:solidFill>
                <a:latin typeface="+mj-lt"/>
              </a:rPr>
              <a:t>hình</a:t>
            </a:r>
            <a:r>
              <a:rPr lang="en-US" sz="2400" dirty="0" smtClean="0">
                <a:solidFill>
                  <a:schemeClr val="accent1">
                    <a:lumMod val="75000"/>
                  </a:schemeClr>
                </a:solidFill>
                <a:latin typeface="+mj-lt"/>
              </a:rPr>
              <a:t> Check Point Firewall</a:t>
            </a:r>
            <a:endParaRPr lang="en-US" sz="2400" dirty="0">
              <a:solidFill>
                <a:schemeClr val="accent1">
                  <a:lumMod val="75000"/>
                </a:schemeClr>
              </a:solidFill>
              <a:latin typeface="+mj-lt"/>
            </a:endParaRPr>
          </a:p>
        </p:txBody>
      </p:sp>
    </p:spTree>
    <p:extLst>
      <p:ext uri="{BB962C8B-B14F-4D97-AF65-F5344CB8AC3E}">
        <p14:creationId xmlns:p14="http://schemas.microsoft.com/office/powerpoint/2010/main" val="390811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pic>
        <p:nvPicPr>
          <p:cNvPr id="3" name="Picture Placeholder 2"/>
          <p:cNvPicPr>
            <a:picLocks noGrp="1" noChangeAspect="1"/>
          </p:cNvPicPr>
          <p:nvPr>
            <p:ph type="pic" idx="3"/>
          </p:nvPr>
        </p:nvPicPr>
        <p:blipFill rotWithShape="1">
          <a:blip r:embed="rId3">
            <a:extLst>
              <a:ext uri="{28A0092B-C50C-407E-A947-70E740481C1C}">
                <a14:useLocalDpi xmlns:a14="http://schemas.microsoft.com/office/drawing/2010/main" val="0"/>
              </a:ext>
            </a:extLst>
          </a:blip>
          <a:srcRect l="14657" r="24509"/>
          <a:stretch/>
        </p:blipFill>
        <p:spPr/>
      </p:pic>
      <p:grpSp>
        <p:nvGrpSpPr>
          <p:cNvPr id="14" name="Google Shape;962;p37"/>
          <p:cNvGrpSpPr/>
          <p:nvPr/>
        </p:nvGrpSpPr>
        <p:grpSpPr>
          <a:xfrm>
            <a:off x="5752966" y="2766933"/>
            <a:ext cx="413601" cy="355696"/>
            <a:chOff x="1894000" y="2393902"/>
            <a:chExt cx="413601" cy="355696"/>
          </a:xfrm>
        </p:grpSpPr>
        <p:sp>
          <p:nvSpPr>
            <p:cNvPr id="15" name="Google Shape;963;p37"/>
            <p:cNvSpPr/>
            <p:nvPr/>
          </p:nvSpPr>
          <p:spPr>
            <a:xfrm rot="5399991">
              <a:off x="1846437" y="2441467"/>
              <a:ext cx="355696" cy="260568"/>
            </a:xfrm>
            <a:custGeom>
              <a:avLst/>
              <a:gdLst/>
              <a:ahLst/>
              <a:cxnLst/>
              <a:rect l="l" t="t" r="r" b="b"/>
              <a:pathLst>
                <a:path w="380" h="280" extrusionOk="0">
                  <a:moveTo>
                    <a:pt x="379" y="189"/>
                  </a:moveTo>
                  <a:lnTo>
                    <a:pt x="379" y="279"/>
                  </a:lnTo>
                  <a:lnTo>
                    <a:pt x="190" y="89"/>
                  </a:lnTo>
                  <a:lnTo>
                    <a:pt x="0" y="279"/>
                  </a:lnTo>
                  <a:lnTo>
                    <a:pt x="0" y="189"/>
                  </a:lnTo>
                  <a:lnTo>
                    <a:pt x="145" y="45"/>
                  </a:lnTo>
                  <a:lnTo>
                    <a:pt x="145" y="44"/>
                  </a:lnTo>
                  <a:lnTo>
                    <a:pt x="190" y="0"/>
                  </a:lnTo>
                  <a:lnTo>
                    <a:pt x="235" y="44"/>
                  </a:lnTo>
                  <a:lnTo>
                    <a:pt x="234" y="45"/>
                  </a:lnTo>
                  <a:lnTo>
                    <a:pt x="379" y="189"/>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mj-lt"/>
                <a:ea typeface="Arial"/>
                <a:cs typeface="Arial"/>
                <a:sym typeface="Arial"/>
              </a:endParaRPr>
            </a:p>
          </p:txBody>
        </p:sp>
        <p:sp>
          <p:nvSpPr>
            <p:cNvPr id="16" name="Google Shape;964;p37"/>
            <p:cNvSpPr/>
            <p:nvPr/>
          </p:nvSpPr>
          <p:spPr>
            <a:xfrm rot="5399991">
              <a:off x="1999469" y="2441467"/>
              <a:ext cx="355696" cy="260568"/>
            </a:xfrm>
            <a:custGeom>
              <a:avLst/>
              <a:gdLst/>
              <a:ahLst/>
              <a:cxnLst/>
              <a:rect l="l" t="t" r="r" b="b"/>
              <a:pathLst>
                <a:path w="380" h="279" extrusionOk="0">
                  <a:moveTo>
                    <a:pt x="379" y="189"/>
                  </a:moveTo>
                  <a:lnTo>
                    <a:pt x="379" y="278"/>
                  </a:lnTo>
                  <a:lnTo>
                    <a:pt x="190" y="89"/>
                  </a:lnTo>
                  <a:lnTo>
                    <a:pt x="0" y="278"/>
                  </a:lnTo>
                  <a:lnTo>
                    <a:pt x="0" y="189"/>
                  </a:lnTo>
                  <a:lnTo>
                    <a:pt x="190" y="0"/>
                  </a:lnTo>
                  <a:lnTo>
                    <a:pt x="379" y="189"/>
                  </a:lnTo>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a:solidFill>
                  <a:srgbClr val="000000"/>
                </a:solidFill>
                <a:latin typeface="+mj-lt"/>
                <a:ea typeface="Arial"/>
                <a:cs typeface="Arial"/>
                <a:sym typeface="Arial"/>
              </a:endParaRPr>
            </a:p>
          </p:txBody>
        </p:sp>
      </p:grpSp>
      <p:sp>
        <p:nvSpPr>
          <p:cNvPr id="17" name="Google Shape;959;p37"/>
          <p:cNvSpPr txBox="1">
            <a:spLocks noGrp="1"/>
          </p:cNvSpPr>
          <p:nvPr>
            <p:ph type="title"/>
          </p:nvPr>
        </p:nvSpPr>
        <p:spPr>
          <a:xfrm>
            <a:off x="4461119" y="1635554"/>
            <a:ext cx="3792543" cy="841800"/>
          </a:xfrm>
          <a:prstGeom prst="rect">
            <a:avLst/>
          </a:prstGeom>
        </p:spPr>
        <p:txBody>
          <a:bodyPr spcFirstLastPara="1" wrap="square" lIns="91425" tIns="91425" rIns="91425" bIns="91425" anchor="t" anchorCtr="0">
            <a:noAutofit/>
          </a:bodyPr>
          <a:lstStyle/>
          <a:p>
            <a:r>
              <a:rPr lang="en-US" sz="2400" dirty="0" err="1">
                <a:latin typeface="+mj-lt"/>
              </a:rPr>
              <a:t>Triển</a:t>
            </a:r>
            <a:r>
              <a:rPr lang="en-US" sz="2400" dirty="0">
                <a:latin typeface="+mj-lt"/>
              </a:rPr>
              <a:t> </a:t>
            </a:r>
            <a:r>
              <a:rPr lang="en-US" sz="2400" dirty="0" err="1">
                <a:latin typeface="+mj-lt"/>
              </a:rPr>
              <a:t>khai</a:t>
            </a:r>
            <a:r>
              <a:rPr lang="en-US" sz="2400" dirty="0">
                <a:latin typeface="+mj-lt"/>
              </a:rPr>
              <a:t> </a:t>
            </a:r>
            <a:r>
              <a:rPr lang="en-US" sz="2400" dirty="0" err="1">
                <a:latin typeface="+mj-lt"/>
              </a:rPr>
              <a:t>mô</a:t>
            </a:r>
            <a:r>
              <a:rPr lang="en-US" sz="2400" dirty="0">
                <a:latin typeface="+mj-lt"/>
              </a:rPr>
              <a:t> </a:t>
            </a:r>
            <a:r>
              <a:rPr lang="en-US" sz="2400" dirty="0" err="1">
                <a:latin typeface="+mj-lt"/>
              </a:rPr>
              <a:t>hình</a:t>
            </a:r>
            <a:r>
              <a:rPr lang="en-US" sz="2400" dirty="0">
                <a:latin typeface="+mj-lt"/>
              </a:rPr>
              <a:t> Check Point Firewall</a:t>
            </a:r>
          </a:p>
        </p:txBody>
      </p:sp>
    </p:spTree>
    <p:extLst>
      <p:ext uri="{BB962C8B-B14F-4D97-AF65-F5344CB8AC3E}">
        <p14:creationId xmlns:p14="http://schemas.microsoft.com/office/powerpoint/2010/main" val="31142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randombar(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6363"/>
            <a:ext cx="9144000" cy="572700"/>
          </a:xfrm>
        </p:spPr>
        <p:txBody>
          <a:bodyPr/>
          <a:lstStyle/>
          <a:p>
            <a:r>
              <a:rPr lang="en-US" dirty="0" err="1">
                <a:solidFill>
                  <a:schemeClr val="accent1">
                    <a:lumMod val="75000"/>
                  </a:schemeClr>
                </a:solidFill>
                <a:latin typeface="+mj-lt"/>
              </a:rPr>
              <a:t>Mô</a:t>
            </a:r>
            <a:r>
              <a:rPr lang="en-US" dirty="0">
                <a:solidFill>
                  <a:schemeClr val="accent1">
                    <a:lumMod val="75000"/>
                  </a:schemeClr>
                </a:solidFill>
                <a:latin typeface="+mj-lt"/>
              </a:rPr>
              <a:t> </a:t>
            </a:r>
            <a:r>
              <a:rPr lang="en-US" dirty="0" err="1">
                <a:solidFill>
                  <a:schemeClr val="accent1">
                    <a:lumMod val="75000"/>
                  </a:schemeClr>
                </a:solidFill>
                <a:latin typeface="+mj-lt"/>
              </a:rPr>
              <a:t>hình</a:t>
            </a:r>
            <a:r>
              <a:rPr lang="en-US" dirty="0">
                <a:solidFill>
                  <a:schemeClr val="accent1">
                    <a:lumMod val="75000"/>
                  </a:schemeClr>
                </a:solidFill>
                <a:latin typeface="+mj-lt"/>
              </a:rPr>
              <a:t> Check Point Firewall</a:t>
            </a:r>
          </a:p>
        </p:txBody>
      </p:sp>
      <p:pic>
        <p:nvPicPr>
          <p:cNvPr id="5" name="Picture 4"/>
          <p:cNvPicPr>
            <a:picLocks noChangeAspect="1"/>
          </p:cNvPicPr>
          <p:nvPr/>
        </p:nvPicPr>
        <p:blipFill>
          <a:blip r:embed="rId2"/>
          <a:stretch>
            <a:fillRect/>
          </a:stretch>
        </p:blipFill>
        <p:spPr>
          <a:xfrm>
            <a:off x="990220" y="751253"/>
            <a:ext cx="7163560" cy="4093463"/>
          </a:xfrm>
          <a:prstGeom prst="rect">
            <a:avLst/>
          </a:prstGeom>
        </p:spPr>
      </p:pic>
    </p:spTree>
    <p:extLst>
      <p:ext uri="{BB962C8B-B14F-4D97-AF65-F5344CB8AC3E}">
        <p14:creationId xmlns:p14="http://schemas.microsoft.com/office/powerpoint/2010/main" val="22274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87984" y="1129265"/>
            <a:ext cx="3441616" cy="2031325"/>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Phạm</a:t>
            </a:r>
            <a:r>
              <a:rPr lang="en-US" sz="1200" dirty="0" smtClean="0">
                <a:solidFill>
                  <a:schemeClr val="accent2"/>
                </a:solidFill>
                <a:latin typeface="+mn-lt"/>
              </a:rPr>
              <a:t> </a:t>
            </a:r>
            <a:r>
              <a:rPr lang="en-US" sz="1200" dirty="0" err="1" smtClean="0">
                <a:solidFill>
                  <a:schemeClr val="accent2"/>
                </a:solidFill>
                <a:latin typeface="+mn-lt"/>
              </a:rPr>
              <a:t>Lê</a:t>
            </a:r>
            <a:r>
              <a:rPr lang="en-US" sz="1200" dirty="0" smtClean="0">
                <a:solidFill>
                  <a:schemeClr val="accent2"/>
                </a:solidFill>
                <a:latin typeface="+mn-lt"/>
              </a:rPr>
              <a:t> Minh:</a:t>
            </a: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Xây</a:t>
            </a:r>
            <a:r>
              <a:rPr lang="en-US" sz="1200" dirty="0" smtClean="0">
                <a:solidFill>
                  <a:schemeClr val="accent2"/>
                </a:solidFill>
                <a:latin typeface="+mn-lt"/>
              </a:rPr>
              <a:t> </a:t>
            </a:r>
            <a:r>
              <a:rPr lang="en-US" sz="1200" dirty="0" err="1" smtClean="0">
                <a:solidFill>
                  <a:schemeClr val="accent2"/>
                </a:solidFill>
                <a:latin typeface="+mn-lt"/>
              </a:rPr>
              <a:t>dựng</a:t>
            </a:r>
            <a:r>
              <a:rPr lang="en-US" sz="1200" dirty="0" smtClean="0">
                <a:solidFill>
                  <a:schemeClr val="accent2"/>
                </a:solidFill>
                <a:latin typeface="+mn-lt"/>
              </a:rPr>
              <a:t> </a:t>
            </a:r>
            <a:r>
              <a:rPr lang="en-US" sz="1200" dirty="0" err="1" smtClean="0">
                <a:solidFill>
                  <a:schemeClr val="accent2"/>
                </a:solidFill>
                <a:latin typeface="+mn-lt"/>
              </a:rPr>
              <a:t>hệ</a:t>
            </a:r>
            <a:r>
              <a:rPr lang="en-US" sz="1200" dirty="0" smtClean="0">
                <a:solidFill>
                  <a:schemeClr val="accent2"/>
                </a:solidFill>
                <a:latin typeface="+mn-lt"/>
              </a:rPr>
              <a:t> </a:t>
            </a:r>
            <a:r>
              <a:rPr lang="en-US" sz="1200" dirty="0" err="1" smtClean="0">
                <a:solidFill>
                  <a:schemeClr val="accent2"/>
                </a:solidFill>
                <a:latin typeface="+mn-lt"/>
              </a:rPr>
              <a:t>thống</a:t>
            </a:r>
            <a:r>
              <a:rPr lang="en-US" sz="1200" dirty="0" smtClean="0">
                <a:solidFill>
                  <a:schemeClr val="accent2"/>
                </a:solidFill>
                <a:latin typeface="+mn-lt"/>
              </a:rPr>
              <a:t> Check Point Firewall</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Quản</a:t>
            </a:r>
            <a:r>
              <a:rPr lang="en-US" sz="1200" dirty="0" smtClean="0">
                <a:solidFill>
                  <a:schemeClr val="accent2"/>
                </a:solidFill>
                <a:latin typeface="+mn-lt"/>
              </a:rPr>
              <a:t> </a:t>
            </a:r>
            <a:r>
              <a:rPr lang="en-US" sz="1200" dirty="0" err="1" smtClean="0">
                <a:solidFill>
                  <a:schemeClr val="accent2"/>
                </a:solidFill>
                <a:latin typeface="+mn-lt"/>
              </a:rPr>
              <a:t>lý</a:t>
            </a:r>
            <a:r>
              <a:rPr lang="en-US" sz="1200" dirty="0" smtClean="0">
                <a:solidFill>
                  <a:schemeClr val="accent2"/>
                </a:solidFill>
                <a:latin typeface="+mn-lt"/>
              </a:rPr>
              <a:t> </a:t>
            </a:r>
            <a:r>
              <a:rPr lang="en-US" sz="1200" dirty="0" err="1" smtClean="0">
                <a:solidFill>
                  <a:schemeClr val="accent2"/>
                </a:solidFill>
                <a:latin typeface="+mn-lt"/>
              </a:rPr>
              <a:t>truy</a:t>
            </a:r>
            <a:r>
              <a:rPr lang="en-US" sz="1200" dirty="0" smtClean="0">
                <a:solidFill>
                  <a:schemeClr val="accent2"/>
                </a:solidFill>
                <a:latin typeface="+mn-lt"/>
              </a:rPr>
              <a:t> </a:t>
            </a:r>
            <a:r>
              <a:rPr lang="en-US" sz="1200" dirty="0" err="1" smtClean="0">
                <a:solidFill>
                  <a:schemeClr val="accent2"/>
                </a:solidFill>
                <a:latin typeface="+mn-lt"/>
              </a:rPr>
              <a:t>cập</a:t>
            </a:r>
            <a:r>
              <a:rPr lang="en-US" sz="1200" dirty="0" smtClean="0">
                <a:solidFill>
                  <a:schemeClr val="accent2"/>
                </a:solidFill>
                <a:latin typeface="+mn-lt"/>
              </a:rPr>
              <a:t> </a:t>
            </a:r>
            <a:r>
              <a:rPr lang="en-US" sz="1200" dirty="0" err="1" smtClean="0">
                <a:solidFill>
                  <a:schemeClr val="accent2"/>
                </a:solidFill>
                <a:latin typeface="+mn-lt"/>
              </a:rPr>
              <a:t>và</a:t>
            </a:r>
            <a:r>
              <a:rPr lang="en-US" sz="1200" dirty="0" smtClean="0">
                <a:solidFill>
                  <a:schemeClr val="accent2"/>
                </a:solidFill>
                <a:latin typeface="+mn-lt"/>
              </a:rPr>
              <a:t> </a:t>
            </a:r>
            <a:r>
              <a:rPr lang="en-US" sz="1200" dirty="0" err="1" smtClean="0">
                <a:solidFill>
                  <a:schemeClr val="accent2"/>
                </a:solidFill>
                <a:latin typeface="+mn-lt"/>
              </a:rPr>
              <a:t>theo</a:t>
            </a:r>
            <a:r>
              <a:rPr lang="en-US" sz="1200" dirty="0" smtClean="0">
                <a:solidFill>
                  <a:schemeClr val="accent2"/>
                </a:solidFill>
                <a:latin typeface="+mn-lt"/>
              </a:rPr>
              <a:t> </a:t>
            </a:r>
            <a:r>
              <a:rPr lang="en-US" sz="1200" dirty="0" err="1" smtClean="0">
                <a:solidFill>
                  <a:schemeClr val="accent2"/>
                </a:solidFill>
                <a:latin typeface="+mn-lt"/>
              </a:rPr>
              <a:t>dõi</a:t>
            </a:r>
            <a:r>
              <a:rPr lang="en-US" sz="1200" dirty="0" smtClean="0">
                <a:solidFill>
                  <a:schemeClr val="accent2"/>
                </a:solidFill>
                <a:latin typeface="+mn-lt"/>
              </a:rPr>
              <a:t> </a:t>
            </a:r>
            <a:r>
              <a:rPr lang="en-US" sz="1200" dirty="0" err="1" smtClean="0">
                <a:solidFill>
                  <a:schemeClr val="accent2"/>
                </a:solidFill>
                <a:latin typeface="+mn-lt"/>
              </a:rPr>
              <a:t>từ</a:t>
            </a:r>
            <a:r>
              <a:rPr lang="en-US" sz="1200" dirty="0" smtClean="0">
                <a:solidFill>
                  <a:schemeClr val="accent2"/>
                </a:solidFill>
                <a:latin typeface="+mn-lt"/>
              </a:rPr>
              <a:t> </a:t>
            </a:r>
            <a:r>
              <a:rPr lang="en-US" sz="1200" dirty="0" err="1" smtClean="0">
                <a:solidFill>
                  <a:schemeClr val="accent2"/>
                </a:solidFill>
                <a:latin typeface="+mn-lt"/>
              </a:rPr>
              <a:t>xa</a:t>
            </a:r>
            <a:r>
              <a:rPr lang="en-US" sz="1200" dirty="0" smtClean="0">
                <a:solidFill>
                  <a:schemeClr val="accent2"/>
                </a:solidFill>
                <a:latin typeface="+mn-lt"/>
              </a:rPr>
              <a:t>.</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Quản</a:t>
            </a:r>
            <a:r>
              <a:rPr lang="en-US" sz="1200" dirty="0" smtClean="0">
                <a:solidFill>
                  <a:schemeClr val="accent2"/>
                </a:solidFill>
                <a:latin typeface="+mn-lt"/>
              </a:rPr>
              <a:t> </a:t>
            </a:r>
            <a:r>
              <a:rPr lang="en-US" sz="1200" dirty="0" err="1" smtClean="0">
                <a:solidFill>
                  <a:schemeClr val="accent2"/>
                </a:solidFill>
                <a:latin typeface="+mn-lt"/>
              </a:rPr>
              <a:t>lý</a:t>
            </a:r>
            <a:r>
              <a:rPr lang="en-US" sz="1200" dirty="0" smtClean="0">
                <a:solidFill>
                  <a:schemeClr val="accent2"/>
                </a:solidFill>
                <a:latin typeface="+mn-lt"/>
              </a:rPr>
              <a:t> </a:t>
            </a:r>
            <a:r>
              <a:rPr lang="en-US" sz="1200" dirty="0" err="1" smtClean="0">
                <a:solidFill>
                  <a:schemeClr val="accent2"/>
                </a:solidFill>
                <a:latin typeface="+mn-lt"/>
              </a:rPr>
              <a:t>truy</a:t>
            </a:r>
            <a:r>
              <a:rPr lang="en-US" sz="1200" dirty="0" smtClean="0">
                <a:solidFill>
                  <a:schemeClr val="accent2"/>
                </a:solidFill>
                <a:latin typeface="+mn-lt"/>
              </a:rPr>
              <a:t> </a:t>
            </a:r>
            <a:r>
              <a:rPr lang="en-US" sz="1200" dirty="0" err="1" smtClean="0">
                <a:solidFill>
                  <a:schemeClr val="accent2"/>
                </a:solidFill>
                <a:latin typeface="+mn-lt"/>
              </a:rPr>
              <a:t>cập</a:t>
            </a:r>
            <a:r>
              <a:rPr lang="en-US" sz="1200" dirty="0" smtClean="0">
                <a:solidFill>
                  <a:schemeClr val="accent2"/>
                </a:solidFill>
                <a:latin typeface="+mn-lt"/>
              </a:rPr>
              <a:t> Internet.</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Quản</a:t>
            </a:r>
            <a:r>
              <a:rPr lang="en-US" sz="1200" dirty="0" smtClean="0">
                <a:solidFill>
                  <a:schemeClr val="accent2"/>
                </a:solidFill>
                <a:latin typeface="+mn-lt"/>
              </a:rPr>
              <a:t> </a:t>
            </a:r>
            <a:r>
              <a:rPr lang="en-US" sz="1200" dirty="0" err="1" smtClean="0">
                <a:solidFill>
                  <a:schemeClr val="accent2"/>
                </a:solidFill>
                <a:latin typeface="+mn-lt"/>
              </a:rPr>
              <a:t>lý</a:t>
            </a:r>
            <a:r>
              <a:rPr lang="en-US" sz="1200" dirty="0" smtClean="0">
                <a:solidFill>
                  <a:schemeClr val="accent2"/>
                </a:solidFill>
                <a:latin typeface="+mn-lt"/>
              </a:rPr>
              <a:t> </a:t>
            </a:r>
            <a:r>
              <a:rPr lang="en-US" sz="1200" dirty="0" err="1" smtClean="0">
                <a:solidFill>
                  <a:schemeClr val="accent2"/>
                </a:solidFill>
                <a:latin typeface="+mn-lt"/>
              </a:rPr>
              <a:t>truy</a:t>
            </a:r>
            <a:r>
              <a:rPr lang="en-US" sz="1200" dirty="0" smtClean="0">
                <a:solidFill>
                  <a:schemeClr val="accent2"/>
                </a:solidFill>
                <a:latin typeface="+mn-lt"/>
              </a:rPr>
              <a:t> </a:t>
            </a:r>
            <a:r>
              <a:rPr lang="en-US" sz="1200" dirty="0" err="1" smtClean="0">
                <a:solidFill>
                  <a:schemeClr val="accent2"/>
                </a:solidFill>
                <a:latin typeface="+mn-lt"/>
              </a:rPr>
              <a:t>cập</a:t>
            </a:r>
            <a:r>
              <a:rPr lang="en-US" sz="1200" dirty="0" smtClean="0">
                <a:solidFill>
                  <a:schemeClr val="accent2"/>
                </a:solidFill>
                <a:latin typeface="+mn-lt"/>
              </a:rPr>
              <a:t> </a:t>
            </a:r>
            <a:r>
              <a:rPr lang="en-US" sz="1200" dirty="0" err="1" smtClean="0">
                <a:solidFill>
                  <a:schemeClr val="accent2"/>
                </a:solidFill>
                <a:latin typeface="+mn-lt"/>
              </a:rPr>
              <a:t>vào</a:t>
            </a:r>
            <a:r>
              <a:rPr lang="en-US" sz="1200" dirty="0" smtClean="0">
                <a:solidFill>
                  <a:schemeClr val="accent2"/>
                </a:solidFill>
                <a:latin typeface="+mn-lt"/>
              </a:rPr>
              <a:t> </a:t>
            </a:r>
            <a:r>
              <a:rPr lang="en-US" sz="1200" dirty="0" err="1" smtClean="0">
                <a:solidFill>
                  <a:schemeClr val="accent2"/>
                </a:solidFill>
                <a:latin typeface="+mn-lt"/>
              </a:rPr>
              <a:t>các</a:t>
            </a:r>
            <a:r>
              <a:rPr lang="en-US" sz="1200" dirty="0" smtClean="0">
                <a:solidFill>
                  <a:schemeClr val="accent2"/>
                </a:solidFill>
                <a:latin typeface="+mn-lt"/>
              </a:rPr>
              <a:t> </a:t>
            </a:r>
            <a:r>
              <a:rPr lang="en-US" sz="1200" dirty="0" err="1" smtClean="0">
                <a:solidFill>
                  <a:schemeClr val="accent2"/>
                </a:solidFill>
                <a:latin typeface="+mn-lt"/>
              </a:rPr>
              <a:t>trang</a:t>
            </a:r>
            <a:r>
              <a:rPr lang="en-US" sz="1200" dirty="0" smtClean="0">
                <a:solidFill>
                  <a:schemeClr val="accent2"/>
                </a:solidFill>
                <a:latin typeface="+mn-lt"/>
              </a:rPr>
              <a:t> web </a:t>
            </a:r>
            <a:r>
              <a:rPr lang="en-US" sz="1200" dirty="0" err="1" smtClean="0">
                <a:solidFill>
                  <a:schemeClr val="accent2"/>
                </a:solidFill>
                <a:latin typeface="+mn-lt"/>
              </a:rPr>
              <a:t>và</a:t>
            </a:r>
            <a:r>
              <a:rPr lang="en-US" sz="1200" dirty="0" smtClean="0">
                <a:solidFill>
                  <a:schemeClr val="accent2"/>
                </a:solidFill>
                <a:latin typeface="+mn-lt"/>
              </a:rPr>
              <a:t> </a:t>
            </a:r>
            <a:r>
              <a:rPr lang="en-US" sz="1200" dirty="0" err="1" smtClean="0">
                <a:solidFill>
                  <a:schemeClr val="accent2"/>
                </a:solidFill>
                <a:latin typeface="+mn-lt"/>
              </a:rPr>
              <a:t>chặn</a:t>
            </a:r>
            <a:r>
              <a:rPr lang="en-US" sz="1200" dirty="0" smtClean="0">
                <a:solidFill>
                  <a:schemeClr val="accent2"/>
                </a:solidFill>
                <a:latin typeface="+mn-lt"/>
              </a:rPr>
              <a:t> </a:t>
            </a:r>
            <a:r>
              <a:rPr lang="en-US" sz="1200" dirty="0" err="1" smtClean="0">
                <a:solidFill>
                  <a:schemeClr val="accent2"/>
                </a:solidFill>
                <a:latin typeface="+mn-lt"/>
              </a:rPr>
              <a:t>truy</a:t>
            </a:r>
            <a:r>
              <a:rPr lang="en-US" sz="1200" dirty="0" smtClean="0">
                <a:solidFill>
                  <a:schemeClr val="accent2"/>
                </a:solidFill>
                <a:latin typeface="+mn-lt"/>
              </a:rPr>
              <a:t> </a:t>
            </a:r>
            <a:r>
              <a:rPr lang="en-US" sz="1200" dirty="0" err="1" smtClean="0">
                <a:solidFill>
                  <a:schemeClr val="accent2"/>
                </a:solidFill>
                <a:latin typeface="+mn-lt"/>
              </a:rPr>
              <a:t>cập</a:t>
            </a:r>
            <a:r>
              <a:rPr lang="en-US" sz="1200" dirty="0" smtClean="0">
                <a:solidFill>
                  <a:schemeClr val="accent2"/>
                </a:solidFill>
                <a:latin typeface="+mn-lt"/>
              </a:rPr>
              <a:t> </a:t>
            </a:r>
            <a:r>
              <a:rPr lang="en-US" sz="1200" dirty="0" err="1" smtClean="0">
                <a:solidFill>
                  <a:schemeClr val="accent2"/>
                </a:solidFill>
                <a:latin typeface="+mn-lt"/>
              </a:rPr>
              <a:t>vào</a:t>
            </a:r>
            <a:r>
              <a:rPr lang="en-US" sz="1200" dirty="0" smtClean="0">
                <a:solidFill>
                  <a:schemeClr val="accent2"/>
                </a:solidFill>
                <a:latin typeface="+mn-lt"/>
              </a:rPr>
              <a:t> </a:t>
            </a:r>
            <a:r>
              <a:rPr lang="en-US" sz="1200" dirty="0" err="1" smtClean="0">
                <a:solidFill>
                  <a:schemeClr val="accent2"/>
                </a:solidFill>
                <a:latin typeface="+mn-lt"/>
              </a:rPr>
              <a:t>các</a:t>
            </a:r>
            <a:r>
              <a:rPr lang="en-US" sz="1200" dirty="0" smtClean="0">
                <a:solidFill>
                  <a:schemeClr val="accent2"/>
                </a:solidFill>
                <a:latin typeface="+mn-lt"/>
              </a:rPr>
              <a:t> </a:t>
            </a:r>
            <a:r>
              <a:rPr lang="en-US" sz="1200" dirty="0" err="1" smtClean="0">
                <a:solidFill>
                  <a:schemeClr val="accent2"/>
                </a:solidFill>
                <a:latin typeface="+mn-lt"/>
              </a:rPr>
              <a:t>ứng</a:t>
            </a:r>
            <a:r>
              <a:rPr lang="en-US" sz="1200" dirty="0" smtClean="0">
                <a:solidFill>
                  <a:schemeClr val="accent2"/>
                </a:solidFill>
                <a:latin typeface="+mn-lt"/>
              </a:rPr>
              <a:t> </a:t>
            </a:r>
            <a:r>
              <a:rPr lang="en-US" sz="1200" dirty="0" err="1" smtClean="0">
                <a:solidFill>
                  <a:schemeClr val="accent2"/>
                </a:solidFill>
                <a:latin typeface="+mn-lt"/>
              </a:rPr>
              <a:t>dụng</a:t>
            </a:r>
            <a:r>
              <a:rPr lang="en-US" sz="1200" dirty="0" smtClean="0">
                <a:solidFill>
                  <a:schemeClr val="accent2"/>
                </a:solidFill>
                <a:latin typeface="+mn-lt"/>
              </a:rPr>
              <a:t> </a:t>
            </a:r>
            <a:r>
              <a:rPr lang="en-US" sz="1200" dirty="0" err="1" smtClean="0">
                <a:solidFill>
                  <a:schemeClr val="accent2"/>
                </a:solidFill>
                <a:latin typeface="+mn-lt"/>
              </a:rPr>
              <a:t>không</a:t>
            </a:r>
            <a:r>
              <a:rPr lang="en-US" sz="1200" dirty="0" smtClean="0">
                <a:solidFill>
                  <a:schemeClr val="accent2"/>
                </a:solidFill>
                <a:latin typeface="+mn-lt"/>
              </a:rPr>
              <a:t> </a:t>
            </a:r>
            <a:r>
              <a:rPr lang="en-US" sz="1200" dirty="0" err="1" smtClean="0">
                <a:solidFill>
                  <a:schemeClr val="accent2"/>
                </a:solidFill>
                <a:latin typeface="+mn-lt"/>
              </a:rPr>
              <a:t>mong</a:t>
            </a:r>
            <a:r>
              <a:rPr lang="en-US" sz="1200" dirty="0" smtClean="0">
                <a:solidFill>
                  <a:schemeClr val="accent2"/>
                </a:solidFill>
                <a:latin typeface="+mn-lt"/>
              </a:rPr>
              <a:t> </a:t>
            </a:r>
            <a:r>
              <a:rPr lang="en-US" sz="1200" dirty="0" err="1" smtClean="0">
                <a:solidFill>
                  <a:schemeClr val="accent2"/>
                </a:solidFill>
                <a:latin typeface="+mn-lt"/>
              </a:rPr>
              <a:t>muốn</a:t>
            </a:r>
            <a:r>
              <a:rPr lang="en-US" sz="1200" dirty="0" smtClean="0">
                <a:solidFill>
                  <a:schemeClr val="accent2"/>
                </a:solidFill>
                <a:latin typeface="+mn-lt"/>
              </a:rPr>
              <a:t>.</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Phát</a:t>
            </a:r>
            <a:r>
              <a:rPr lang="en-US" sz="1200" dirty="0" smtClean="0">
                <a:solidFill>
                  <a:schemeClr val="accent2"/>
                </a:solidFill>
                <a:latin typeface="+mn-lt"/>
              </a:rPr>
              <a:t> </a:t>
            </a:r>
            <a:r>
              <a:rPr lang="en-US" sz="1200" dirty="0" err="1" smtClean="0">
                <a:solidFill>
                  <a:schemeClr val="accent2"/>
                </a:solidFill>
                <a:latin typeface="+mn-lt"/>
              </a:rPr>
              <a:t>hiện</a:t>
            </a:r>
            <a:r>
              <a:rPr lang="en-US" sz="1200" dirty="0" smtClean="0">
                <a:solidFill>
                  <a:schemeClr val="accent2"/>
                </a:solidFill>
                <a:latin typeface="+mn-lt"/>
              </a:rPr>
              <a:t> </a:t>
            </a:r>
            <a:r>
              <a:rPr lang="en-US" sz="1200" dirty="0" err="1" smtClean="0">
                <a:solidFill>
                  <a:schemeClr val="accent2"/>
                </a:solidFill>
                <a:latin typeface="+mn-lt"/>
              </a:rPr>
              <a:t>và</a:t>
            </a:r>
            <a:r>
              <a:rPr lang="en-US" sz="1200" dirty="0" smtClean="0">
                <a:solidFill>
                  <a:schemeClr val="accent2"/>
                </a:solidFill>
                <a:latin typeface="+mn-lt"/>
              </a:rPr>
              <a:t> </a:t>
            </a:r>
            <a:r>
              <a:rPr lang="en-US" sz="1200" dirty="0" err="1" smtClean="0">
                <a:solidFill>
                  <a:schemeClr val="accent2"/>
                </a:solidFill>
                <a:latin typeface="+mn-lt"/>
              </a:rPr>
              <a:t>quản</a:t>
            </a:r>
            <a:r>
              <a:rPr lang="en-US" sz="1200" dirty="0" smtClean="0">
                <a:solidFill>
                  <a:schemeClr val="accent2"/>
                </a:solidFill>
                <a:latin typeface="+mn-lt"/>
              </a:rPr>
              <a:t> </a:t>
            </a:r>
            <a:r>
              <a:rPr lang="en-US" sz="1200" dirty="0" err="1" smtClean="0">
                <a:solidFill>
                  <a:schemeClr val="accent2"/>
                </a:solidFill>
                <a:latin typeface="+mn-lt"/>
              </a:rPr>
              <a:t>lý</a:t>
            </a:r>
            <a:r>
              <a:rPr lang="en-US" sz="1200" dirty="0" smtClean="0">
                <a:solidFill>
                  <a:schemeClr val="accent2"/>
                </a:solidFill>
                <a:latin typeface="+mn-lt"/>
              </a:rPr>
              <a:t> </a:t>
            </a:r>
            <a:r>
              <a:rPr lang="en-US" sz="1200" dirty="0" err="1" smtClean="0">
                <a:solidFill>
                  <a:schemeClr val="accent2"/>
                </a:solidFill>
                <a:latin typeface="+mn-lt"/>
              </a:rPr>
              <a:t>danh</a:t>
            </a:r>
            <a:r>
              <a:rPr lang="en-US" sz="1200" dirty="0" smtClean="0">
                <a:solidFill>
                  <a:schemeClr val="accent2"/>
                </a:solidFill>
                <a:latin typeface="+mn-lt"/>
              </a:rPr>
              <a:t> </a:t>
            </a:r>
            <a:r>
              <a:rPr lang="en-US" sz="1200" dirty="0" err="1" smtClean="0">
                <a:solidFill>
                  <a:schemeClr val="accent2"/>
                </a:solidFill>
                <a:latin typeface="+mn-lt"/>
              </a:rPr>
              <a:t>tính</a:t>
            </a:r>
            <a:r>
              <a:rPr lang="en-US" sz="1200" dirty="0" smtClean="0">
                <a:solidFill>
                  <a:schemeClr val="accent2"/>
                </a:solidFill>
                <a:latin typeface="+mn-lt"/>
              </a:rPr>
              <a:t> </a:t>
            </a:r>
            <a:r>
              <a:rPr lang="en-US" sz="1200" dirty="0" err="1" smtClean="0">
                <a:solidFill>
                  <a:schemeClr val="accent2"/>
                </a:solidFill>
                <a:latin typeface="+mn-lt"/>
              </a:rPr>
              <a:t>người</a:t>
            </a:r>
            <a:r>
              <a:rPr lang="en-US" sz="1200" dirty="0" smtClean="0">
                <a:solidFill>
                  <a:schemeClr val="accent2"/>
                </a:solidFill>
                <a:latin typeface="+mn-lt"/>
              </a:rPr>
              <a:t> </a:t>
            </a:r>
            <a:r>
              <a:rPr lang="en-US" sz="1200" dirty="0" err="1" smtClean="0">
                <a:solidFill>
                  <a:schemeClr val="accent2"/>
                </a:solidFill>
                <a:latin typeface="+mn-lt"/>
              </a:rPr>
              <a:t>dùng</a:t>
            </a:r>
            <a:r>
              <a:rPr lang="en-US" sz="1200" dirty="0" smtClean="0">
                <a:solidFill>
                  <a:schemeClr val="accent2"/>
                </a:solidFill>
                <a:latin typeface="+mn-lt"/>
              </a:rPr>
              <a:t>.</a:t>
            </a:r>
            <a:endParaRPr lang="en-US" sz="1200" dirty="0">
              <a:solidFill>
                <a:schemeClr val="accent2"/>
              </a:solidFill>
              <a:latin typeface="+mn-lt"/>
            </a:endParaRPr>
          </a:p>
        </p:txBody>
      </p:sp>
      <p:sp>
        <p:nvSpPr>
          <p:cNvPr id="4" name="Title 3"/>
          <p:cNvSpPr>
            <a:spLocks noGrp="1"/>
          </p:cNvSpPr>
          <p:nvPr>
            <p:ph type="title"/>
          </p:nvPr>
        </p:nvSpPr>
        <p:spPr>
          <a:xfrm>
            <a:off x="0" y="427206"/>
            <a:ext cx="9144000" cy="572700"/>
          </a:xfrm>
        </p:spPr>
        <p:txBody>
          <a:bodyPr/>
          <a:lstStyle/>
          <a:p>
            <a:r>
              <a:rPr lang="en-US" dirty="0" err="1" smtClean="0">
                <a:solidFill>
                  <a:schemeClr val="accent1">
                    <a:lumMod val="75000"/>
                  </a:schemeClr>
                </a:solidFill>
                <a:latin typeface="+mj-lt"/>
              </a:rPr>
              <a:t>Phân</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công</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công</a:t>
            </a:r>
            <a:r>
              <a:rPr lang="en-US" dirty="0" smtClean="0">
                <a:solidFill>
                  <a:schemeClr val="accent1">
                    <a:lumMod val="75000"/>
                  </a:schemeClr>
                </a:solidFill>
                <a:latin typeface="+mj-lt"/>
              </a:rPr>
              <a:t> </a:t>
            </a:r>
            <a:r>
              <a:rPr lang="en-US" dirty="0" err="1" smtClean="0">
                <a:solidFill>
                  <a:schemeClr val="accent1">
                    <a:lumMod val="75000"/>
                  </a:schemeClr>
                </a:solidFill>
                <a:latin typeface="+mj-lt"/>
              </a:rPr>
              <a:t>việc</a:t>
            </a:r>
            <a:endParaRPr lang="en-US" dirty="0">
              <a:solidFill>
                <a:schemeClr val="accent1">
                  <a:lumMod val="75000"/>
                </a:schemeClr>
              </a:solidFill>
              <a:latin typeface="+mj-lt"/>
            </a:endParaRPr>
          </a:p>
        </p:txBody>
      </p:sp>
      <p:sp>
        <p:nvSpPr>
          <p:cNvPr id="5" name="TextBox 4"/>
          <p:cNvSpPr txBox="1"/>
          <p:nvPr/>
        </p:nvSpPr>
        <p:spPr>
          <a:xfrm>
            <a:off x="841625" y="1129265"/>
            <a:ext cx="3441616" cy="1754326"/>
          </a:xfrm>
          <a:prstGeom prst="rect">
            <a:avLst/>
          </a:prstGeom>
          <a:noFill/>
        </p:spPr>
        <p:txBody>
          <a:bodyPr wrap="square" rtlCol="0">
            <a:spAutoFit/>
          </a:bodyPr>
          <a:lstStyle/>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Hoàng</a:t>
            </a:r>
            <a:r>
              <a:rPr lang="en-US" sz="1200" dirty="0" smtClean="0">
                <a:solidFill>
                  <a:schemeClr val="accent2"/>
                </a:solidFill>
                <a:latin typeface="+mn-lt"/>
              </a:rPr>
              <a:t> </a:t>
            </a:r>
            <a:r>
              <a:rPr lang="en-US" sz="1200" dirty="0" err="1" smtClean="0">
                <a:solidFill>
                  <a:schemeClr val="accent2"/>
                </a:solidFill>
                <a:latin typeface="+mn-lt"/>
              </a:rPr>
              <a:t>Ngọc</a:t>
            </a:r>
            <a:r>
              <a:rPr lang="en-US" sz="1200" dirty="0" smtClean="0">
                <a:solidFill>
                  <a:schemeClr val="accent2"/>
                </a:solidFill>
                <a:latin typeface="+mn-lt"/>
              </a:rPr>
              <a:t> Minh </a:t>
            </a:r>
            <a:r>
              <a:rPr lang="en-US" sz="1200" dirty="0" err="1" smtClean="0">
                <a:solidFill>
                  <a:schemeClr val="accent2"/>
                </a:solidFill>
                <a:latin typeface="+mn-lt"/>
              </a:rPr>
              <a:t>Thắng</a:t>
            </a:r>
            <a:r>
              <a:rPr lang="en-US" sz="1200" dirty="0" smtClean="0">
                <a:solidFill>
                  <a:schemeClr val="accent2"/>
                </a:solidFill>
                <a:latin typeface="+mn-lt"/>
              </a:rPr>
              <a:t>:</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Nghiên</a:t>
            </a:r>
            <a:r>
              <a:rPr lang="en-US" sz="1200" dirty="0" smtClean="0">
                <a:solidFill>
                  <a:schemeClr val="accent2"/>
                </a:solidFill>
                <a:latin typeface="+mn-lt"/>
              </a:rPr>
              <a:t> </a:t>
            </a:r>
            <a:r>
              <a:rPr lang="en-US" sz="1200" dirty="0" err="1" smtClean="0">
                <a:solidFill>
                  <a:schemeClr val="accent2"/>
                </a:solidFill>
                <a:latin typeface="+mn-lt"/>
              </a:rPr>
              <a:t>cứu</a:t>
            </a:r>
            <a:r>
              <a:rPr lang="en-US" sz="1200" dirty="0" smtClean="0">
                <a:solidFill>
                  <a:schemeClr val="accent2"/>
                </a:solidFill>
                <a:latin typeface="+mn-lt"/>
              </a:rPr>
              <a:t>, </a:t>
            </a:r>
            <a:r>
              <a:rPr lang="en-US" sz="1200" dirty="0" err="1" smtClean="0">
                <a:solidFill>
                  <a:schemeClr val="accent2"/>
                </a:solidFill>
                <a:latin typeface="+mn-lt"/>
              </a:rPr>
              <a:t>tìm</a:t>
            </a:r>
            <a:r>
              <a:rPr lang="en-US" sz="1200" dirty="0" smtClean="0">
                <a:solidFill>
                  <a:schemeClr val="accent2"/>
                </a:solidFill>
                <a:latin typeface="+mn-lt"/>
              </a:rPr>
              <a:t> </a:t>
            </a:r>
            <a:r>
              <a:rPr lang="en-US" sz="1200" dirty="0" err="1" smtClean="0">
                <a:solidFill>
                  <a:schemeClr val="accent2"/>
                </a:solidFill>
                <a:latin typeface="+mn-lt"/>
              </a:rPr>
              <a:t>hiểu</a:t>
            </a:r>
            <a:r>
              <a:rPr lang="en-US" sz="1200" dirty="0" smtClean="0">
                <a:solidFill>
                  <a:schemeClr val="accent2"/>
                </a:solidFill>
                <a:latin typeface="+mn-lt"/>
              </a:rPr>
              <a:t> </a:t>
            </a:r>
            <a:r>
              <a:rPr lang="en-US" sz="1200" dirty="0" err="1" smtClean="0">
                <a:solidFill>
                  <a:schemeClr val="accent2"/>
                </a:solidFill>
                <a:latin typeface="+mn-lt"/>
              </a:rPr>
              <a:t>về</a:t>
            </a:r>
            <a:r>
              <a:rPr lang="en-US" sz="1200" dirty="0" smtClean="0">
                <a:solidFill>
                  <a:schemeClr val="accent2"/>
                </a:solidFill>
                <a:latin typeface="+mn-lt"/>
              </a:rPr>
              <a:t> an </a:t>
            </a:r>
            <a:r>
              <a:rPr lang="en-US" sz="1200" dirty="0" err="1" smtClean="0">
                <a:solidFill>
                  <a:schemeClr val="accent2"/>
                </a:solidFill>
                <a:latin typeface="+mn-lt"/>
              </a:rPr>
              <a:t>ninh</a:t>
            </a:r>
            <a:r>
              <a:rPr lang="en-US" sz="1200" dirty="0" smtClean="0">
                <a:solidFill>
                  <a:schemeClr val="accent2"/>
                </a:solidFill>
                <a:latin typeface="+mn-lt"/>
              </a:rPr>
              <a:t> </a:t>
            </a:r>
            <a:r>
              <a:rPr lang="en-US" sz="1200" dirty="0" err="1" smtClean="0">
                <a:solidFill>
                  <a:schemeClr val="accent2"/>
                </a:solidFill>
                <a:latin typeface="+mn-lt"/>
              </a:rPr>
              <a:t>mạng</a:t>
            </a:r>
            <a:r>
              <a:rPr lang="en-US" sz="1200" dirty="0" smtClean="0">
                <a:solidFill>
                  <a:schemeClr val="accent2"/>
                </a:solidFill>
                <a:latin typeface="+mn-lt"/>
              </a:rPr>
              <a:t> </a:t>
            </a:r>
            <a:r>
              <a:rPr lang="en-US" sz="1200" dirty="0" err="1" smtClean="0">
                <a:solidFill>
                  <a:schemeClr val="accent2"/>
                </a:solidFill>
                <a:latin typeface="+mn-lt"/>
              </a:rPr>
              <a:t>và</a:t>
            </a:r>
            <a:r>
              <a:rPr lang="en-US" sz="1200" dirty="0" smtClean="0">
                <a:solidFill>
                  <a:schemeClr val="accent2"/>
                </a:solidFill>
                <a:latin typeface="+mn-lt"/>
              </a:rPr>
              <a:t> </a:t>
            </a:r>
            <a:r>
              <a:rPr lang="en-US" sz="1200" dirty="0" err="1" smtClean="0">
                <a:solidFill>
                  <a:schemeClr val="accent2"/>
                </a:solidFill>
                <a:latin typeface="+mn-lt"/>
              </a:rPr>
              <a:t>các</a:t>
            </a:r>
            <a:r>
              <a:rPr lang="en-US" sz="1200" dirty="0" smtClean="0">
                <a:solidFill>
                  <a:schemeClr val="accent2"/>
                </a:solidFill>
                <a:latin typeface="+mn-lt"/>
              </a:rPr>
              <a:t> </a:t>
            </a:r>
            <a:r>
              <a:rPr lang="en-US" sz="1200" dirty="0" err="1" smtClean="0">
                <a:solidFill>
                  <a:schemeClr val="accent2"/>
                </a:solidFill>
                <a:latin typeface="+mn-lt"/>
              </a:rPr>
              <a:t>giải</a:t>
            </a:r>
            <a:r>
              <a:rPr lang="en-US" sz="1200" dirty="0" smtClean="0">
                <a:solidFill>
                  <a:schemeClr val="accent2"/>
                </a:solidFill>
                <a:latin typeface="+mn-lt"/>
              </a:rPr>
              <a:t> </a:t>
            </a:r>
            <a:r>
              <a:rPr lang="en-US" sz="1200" dirty="0" err="1" smtClean="0">
                <a:solidFill>
                  <a:schemeClr val="accent2"/>
                </a:solidFill>
                <a:latin typeface="+mn-lt"/>
              </a:rPr>
              <a:t>pháp</a:t>
            </a:r>
            <a:r>
              <a:rPr lang="en-US" sz="1200" dirty="0" smtClean="0">
                <a:solidFill>
                  <a:schemeClr val="accent2"/>
                </a:solidFill>
                <a:latin typeface="+mn-lt"/>
              </a:rPr>
              <a:t> </a:t>
            </a:r>
            <a:r>
              <a:rPr lang="en-US" sz="1200" dirty="0" err="1" smtClean="0">
                <a:solidFill>
                  <a:schemeClr val="accent2"/>
                </a:solidFill>
                <a:latin typeface="+mn-lt"/>
              </a:rPr>
              <a:t>bảo</a:t>
            </a:r>
            <a:r>
              <a:rPr lang="en-US" sz="1200" dirty="0" smtClean="0">
                <a:solidFill>
                  <a:schemeClr val="accent2"/>
                </a:solidFill>
                <a:latin typeface="+mn-lt"/>
              </a:rPr>
              <a:t> </a:t>
            </a:r>
            <a:r>
              <a:rPr lang="en-US" sz="1200" dirty="0" err="1" smtClean="0">
                <a:solidFill>
                  <a:schemeClr val="accent2"/>
                </a:solidFill>
                <a:latin typeface="+mn-lt"/>
              </a:rPr>
              <a:t>mật</a:t>
            </a:r>
            <a:r>
              <a:rPr lang="en-US" sz="1200" dirty="0" smtClean="0">
                <a:solidFill>
                  <a:schemeClr val="accent2"/>
                </a:solidFill>
                <a:latin typeface="+mn-lt"/>
              </a:rPr>
              <a:t> </a:t>
            </a:r>
            <a:r>
              <a:rPr lang="en-US" sz="1200" dirty="0" err="1" smtClean="0">
                <a:solidFill>
                  <a:schemeClr val="accent2"/>
                </a:solidFill>
                <a:latin typeface="+mn-lt"/>
              </a:rPr>
              <a:t>mạng</a:t>
            </a:r>
            <a:endParaRPr lang="en-US" sz="1200" dirty="0" smtClean="0">
              <a:solidFill>
                <a:schemeClr val="accent2"/>
              </a:solidFill>
              <a:latin typeface="+mn-lt"/>
            </a:endParaRPr>
          </a:p>
          <a:p>
            <a:pPr>
              <a:lnSpc>
                <a:spcPct val="150000"/>
              </a:lnSpc>
            </a:pPr>
            <a:r>
              <a:rPr lang="en-US" sz="1200" dirty="0" smtClean="0">
                <a:solidFill>
                  <a:schemeClr val="accent2"/>
                </a:solidFill>
                <a:latin typeface="+mn-lt"/>
              </a:rPr>
              <a:t>+ </a:t>
            </a:r>
            <a:r>
              <a:rPr lang="en-US" sz="1200" dirty="0" err="1" smtClean="0">
                <a:solidFill>
                  <a:schemeClr val="accent2"/>
                </a:solidFill>
                <a:latin typeface="+mn-lt"/>
              </a:rPr>
              <a:t>Tìm</a:t>
            </a:r>
            <a:r>
              <a:rPr lang="en-US" sz="1200" dirty="0" smtClean="0">
                <a:solidFill>
                  <a:schemeClr val="accent2"/>
                </a:solidFill>
                <a:latin typeface="+mn-lt"/>
              </a:rPr>
              <a:t> </a:t>
            </a:r>
            <a:r>
              <a:rPr lang="en-US" sz="1200" dirty="0" err="1" smtClean="0">
                <a:solidFill>
                  <a:schemeClr val="accent2"/>
                </a:solidFill>
                <a:latin typeface="+mn-lt"/>
              </a:rPr>
              <a:t>hiểu</a:t>
            </a:r>
            <a:r>
              <a:rPr lang="en-US" sz="1200" dirty="0" smtClean="0">
                <a:solidFill>
                  <a:schemeClr val="accent2"/>
                </a:solidFill>
                <a:latin typeface="+mn-lt"/>
              </a:rPr>
              <a:t> </a:t>
            </a:r>
            <a:r>
              <a:rPr lang="en-US" sz="1200" dirty="0" err="1" smtClean="0">
                <a:solidFill>
                  <a:schemeClr val="accent2"/>
                </a:solidFill>
                <a:latin typeface="+mn-lt"/>
              </a:rPr>
              <a:t>về</a:t>
            </a:r>
            <a:r>
              <a:rPr lang="en-US" sz="1200" dirty="0" smtClean="0">
                <a:solidFill>
                  <a:schemeClr val="accent2"/>
                </a:solidFill>
                <a:latin typeface="+mn-lt"/>
              </a:rPr>
              <a:t> </a:t>
            </a:r>
            <a:r>
              <a:rPr lang="en-US" sz="1200" dirty="0" err="1" smtClean="0">
                <a:solidFill>
                  <a:schemeClr val="accent2"/>
                </a:solidFill>
                <a:latin typeface="+mn-lt"/>
              </a:rPr>
              <a:t>đặc</a:t>
            </a:r>
            <a:r>
              <a:rPr lang="en-US" sz="1200" dirty="0" smtClean="0">
                <a:solidFill>
                  <a:schemeClr val="accent2"/>
                </a:solidFill>
                <a:latin typeface="+mn-lt"/>
              </a:rPr>
              <a:t> </a:t>
            </a:r>
            <a:r>
              <a:rPr lang="en-US" sz="1200" dirty="0" err="1" smtClean="0">
                <a:solidFill>
                  <a:schemeClr val="accent2"/>
                </a:solidFill>
                <a:latin typeface="+mn-lt"/>
              </a:rPr>
              <a:t>điểm</a:t>
            </a:r>
            <a:r>
              <a:rPr lang="en-US" sz="1200" dirty="0" smtClean="0">
                <a:solidFill>
                  <a:schemeClr val="accent2"/>
                </a:solidFill>
                <a:latin typeface="+mn-lt"/>
              </a:rPr>
              <a:t> Firewall </a:t>
            </a:r>
            <a:r>
              <a:rPr lang="en-US" sz="1200" dirty="0" err="1" smtClean="0">
                <a:solidFill>
                  <a:schemeClr val="accent2"/>
                </a:solidFill>
                <a:latin typeface="+mn-lt"/>
              </a:rPr>
              <a:t>thế</a:t>
            </a:r>
            <a:r>
              <a:rPr lang="en-US" sz="1200" dirty="0" smtClean="0">
                <a:solidFill>
                  <a:schemeClr val="accent2"/>
                </a:solidFill>
                <a:latin typeface="+mn-lt"/>
              </a:rPr>
              <a:t> </a:t>
            </a:r>
            <a:r>
              <a:rPr lang="en-US" sz="1200" dirty="0" err="1" smtClean="0">
                <a:solidFill>
                  <a:schemeClr val="accent2"/>
                </a:solidFill>
                <a:latin typeface="+mn-lt"/>
              </a:rPr>
              <a:t>hệ</a:t>
            </a:r>
            <a:r>
              <a:rPr lang="en-US" sz="1200" dirty="0" smtClean="0">
                <a:solidFill>
                  <a:schemeClr val="accent2"/>
                </a:solidFill>
                <a:latin typeface="+mn-lt"/>
              </a:rPr>
              <a:t> </a:t>
            </a:r>
            <a:r>
              <a:rPr lang="en-US" sz="1200" dirty="0" err="1" smtClean="0">
                <a:solidFill>
                  <a:schemeClr val="accent2"/>
                </a:solidFill>
                <a:latin typeface="+mn-lt"/>
              </a:rPr>
              <a:t>mới</a:t>
            </a:r>
            <a:endParaRPr lang="en-US" sz="1200" dirty="0" smtClean="0">
              <a:solidFill>
                <a:schemeClr val="accent2"/>
              </a:solidFill>
              <a:latin typeface="+mn-lt"/>
            </a:endParaRP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Xây</a:t>
            </a:r>
            <a:r>
              <a:rPr lang="en-US" sz="1200" dirty="0" smtClean="0">
                <a:solidFill>
                  <a:schemeClr val="accent2"/>
                </a:solidFill>
                <a:latin typeface="+mn-lt"/>
              </a:rPr>
              <a:t> </a:t>
            </a:r>
            <a:r>
              <a:rPr lang="en-US" sz="1200" dirty="0" err="1" smtClean="0">
                <a:solidFill>
                  <a:schemeClr val="accent2"/>
                </a:solidFill>
                <a:latin typeface="+mn-lt"/>
              </a:rPr>
              <a:t>dựng</a:t>
            </a:r>
            <a:r>
              <a:rPr lang="en-US" sz="1200" dirty="0" smtClean="0">
                <a:solidFill>
                  <a:schemeClr val="accent2"/>
                </a:solidFill>
                <a:latin typeface="+mn-lt"/>
              </a:rPr>
              <a:t> </a:t>
            </a:r>
            <a:r>
              <a:rPr lang="en-US" sz="1200" dirty="0" err="1" smtClean="0">
                <a:solidFill>
                  <a:schemeClr val="accent2"/>
                </a:solidFill>
                <a:latin typeface="+mn-lt"/>
              </a:rPr>
              <a:t>mô</a:t>
            </a:r>
            <a:r>
              <a:rPr lang="en-US" sz="1200" dirty="0" smtClean="0">
                <a:solidFill>
                  <a:schemeClr val="accent2"/>
                </a:solidFill>
                <a:latin typeface="+mn-lt"/>
              </a:rPr>
              <a:t> </a:t>
            </a:r>
            <a:r>
              <a:rPr lang="en-US" sz="1200" dirty="0" err="1" smtClean="0">
                <a:solidFill>
                  <a:schemeClr val="accent2"/>
                </a:solidFill>
                <a:latin typeface="+mn-lt"/>
              </a:rPr>
              <a:t>hình</a:t>
            </a:r>
            <a:r>
              <a:rPr lang="en-US" sz="1200" dirty="0" smtClean="0">
                <a:solidFill>
                  <a:schemeClr val="accent2"/>
                </a:solidFill>
                <a:latin typeface="+mn-lt"/>
              </a:rPr>
              <a:t> Check Point Firewall</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Xây</a:t>
            </a:r>
            <a:r>
              <a:rPr lang="en-US" sz="1200" dirty="0" smtClean="0">
                <a:solidFill>
                  <a:schemeClr val="accent2"/>
                </a:solidFill>
                <a:latin typeface="+mn-lt"/>
              </a:rPr>
              <a:t> </a:t>
            </a:r>
            <a:r>
              <a:rPr lang="en-US" sz="1200" dirty="0" err="1" smtClean="0">
                <a:solidFill>
                  <a:schemeClr val="accent2"/>
                </a:solidFill>
                <a:latin typeface="+mn-lt"/>
              </a:rPr>
              <a:t>dựng</a:t>
            </a:r>
            <a:r>
              <a:rPr lang="en-US" sz="1200" dirty="0" smtClean="0">
                <a:solidFill>
                  <a:schemeClr val="accent2"/>
                </a:solidFill>
                <a:latin typeface="+mn-lt"/>
              </a:rPr>
              <a:t> </a:t>
            </a:r>
            <a:r>
              <a:rPr lang="en-US" sz="1200" dirty="0" err="1" smtClean="0">
                <a:solidFill>
                  <a:schemeClr val="accent2"/>
                </a:solidFill>
                <a:latin typeface="+mn-lt"/>
              </a:rPr>
              <a:t>hệ</a:t>
            </a:r>
            <a:r>
              <a:rPr lang="en-US" sz="1200" dirty="0" smtClean="0">
                <a:solidFill>
                  <a:schemeClr val="accent2"/>
                </a:solidFill>
                <a:latin typeface="+mn-lt"/>
              </a:rPr>
              <a:t> </a:t>
            </a:r>
            <a:r>
              <a:rPr lang="en-US" sz="1200" dirty="0" err="1" smtClean="0">
                <a:solidFill>
                  <a:schemeClr val="accent2"/>
                </a:solidFill>
                <a:latin typeface="+mn-lt"/>
              </a:rPr>
              <a:t>thống</a:t>
            </a:r>
            <a:r>
              <a:rPr lang="en-US" sz="1200" dirty="0" smtClean="0">
                <a:solidFill>
                  <a:schemeClr val="accent2"/>
                </a:solidFill>
                <a:latin typeface="+mn-lt"/>
              </a:rPr>
              <a:t> Check Point Firewall</a:t>
            </a:r>
          </a:p>
        </p:txBody>
      </p:sp>
      <p:sp>
        <p:nvSpPr>
          <p:cNvPr id="6" name="TextBox 5"/>
          <p:cNvSpPr txBox="1"/>
          <p:nvPr/>
        </p:nvSpPr>
        <p:spPr>
          <a:xfrm>
            <a:off x="841625" y="3224903"/>
            <a:ext cx="7387975" cy="1477328"/>
          </a:xfrm>
          <a:prstGeom prst="rect">
            <a:avLst/>
          </a:prstGeom>
          <a:noFill/>
        </p:spPr>
        <p:txBody>
          <a:bodyPr wrap="square" rtlCol="0">
            <a:spAutoFit/>
          </a:bodyPr>
          <a:lstStyle/>
          <a:p>
            <a:pPr>
              <a:lnSpc>
                <a:spcPct val="150000"/>
              </a:lnSpc>
            </a:pPr>
            <a:r>
              <a:rPr lang="en-US" sz="1200" dirty="0" smtClean="0">
                <a:solidFill>
                  <a:schemeClr val="accent2"/>
                </a:solidFill>
                <a:latin typeface="+mn-lt"/>
              </a:rPr>
              <a:t>-</a:t>
            </a:r>
            <a:r>
              <a:rPr lang="en-US" sz="1200" dirty="0" err="1" smtClean="0">
                <a:solidFill>
                  <a:schemeClr val="accent2"/>
                </a:solidFill>
                <a:latin typeface="+mn-lt"/>
              </a:rPr>
              <a:t>Công</a:t>
            </a:r>
            <a:r>
              <a:rPr lang="en-US" sz="1200" dirty="0" smtClean="0">
                <a:solidFill>
                  <a:schemeClr val="accent2"/>
                </a:solidFill>
                <a:latin typeface="+mn-lt"/>
              </a:rPr>
              <a:t> </a:t>
            </a:r>
            <a:r>
              <a:rPr lang="en-US" sz="1200" dirty="0" err="1" smtClean="0">
                <a:solidFill>
                  <a:schemeClr val="accent2"/>
                </a:solidFill>
                <a:latin typeface="+mn-lt"/>
              </a:rPr>
              <a:t>việc</a:t>
            </a:r>
            <a:r>
              <a:rPr lang="en-US" sz="1200" dirty="0" smtClean="0">
                <a:solidFill>
                  <a:schemeClr val="accent2"/>
                </a:solidFill>
                <a:latin typeface="+mn-lt"/>
              </a:rPr>
              <a:t> </a:t>
            </a:r>
            <a:r>
              <a:rPr lang="en-US" sz="1200" dirty="0" err="1" smtClean="0">
                <a:solidFill>
                  <a:schemeClr val="accent2"/>
                </a:solidFill>
                <a:latin typeface="+mn-lt"/>
              </a:rPr>
              <a:t>làm</a:t>
            </a:r>
            <a:r>
              <a:rPr lang="en-US" sz="1200" dirty="0" smtClean="0">
                <a:solidFill>
                  <a:schemeClr val="accent2"/>
                </a:solidFill>
                <a:latin typeface="+mn-lt"/>
              </a:rPr>
              <a:t> </a:t>
            </a:r>
            <a:r>
              <a:rPr lang="en-US" sz="1200" dirty="0" err="1" smtClean="0">
                <a:solidFill>
                  <a:schemeClr val="accent2"/>
                </a:solidFill>
                <a:latin typeface="+mn-lt"/>
              </a:rPr>
              <a:t>chung</a:t>
            </a:r>
            <a:r>
              <a:rPr lang="en-US" sz="1200" dirty="0" smtClean="0">
                <a:solidFill>
                  <a:schemeClr val="accent2"/>
                </a:solidFill>
                <a:latin typeface="+mn-lt"/>
              </a:rPr>
              <a:t> </a:t>
            </a:r>
            <a:r>
              <a:rPr lang="en-US" sz="1200" dirty="0" err="1" smtClean="0">
                <a:solidFill>
                  <a:schemeClr val="accent2"/>
                </a:solidFill>
                <a:latin typeface="+mn-lt"/>
              </a:rPr>
              <a:t>tiếp</a:t>
            </a:r>
            <a:r>
              <a:rPr lang="en-US" sz="1200" dirty="0" smtClean="0">
                <a:solidFill>
                  <a:schemeClr val="accent2"/>
                </a:solidFill>
                <a:latin typeface="+mn-lt"/>
              </a:rPr>
              <a:t> </a:t>
            </a:r>
            <a:r>
              <a:rPr lang="en-US" sz="1200" dirty="0" err="1" smtClean="0">
                <a:solidFill>
                  <a:schemeClr val="accent2"/>
                </a:solidFill>
                <a:latin typeface="+mn-lt"/>
              </a:rPr>
              <a:t>theo</a:t>
            </a:r>
            <a:r>
              <a:rPr lang="en-US" sz="1200" dirty="0" smtClean="0">
                <a:solidFill>
                  <a:schemeClr val="accent2"/>
                </a:solidFill>
                <a:latin typeface="+mn-lt"/>
              </a:rPr>
              <a:t>:</a:t>
            </a: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a:solidFill>
                  <a:schemeClr val="accent2"/>
                </a:solidFill>
                <a:latin typeface="+mn-lt"/>
              </a:rPr>
              <a:t>Triển</a:t>
            </a:r>
            <a:r>
              <a:rPr lang="en-US" sz="1200" dirty="0">
                <a:solidFill>
                  <a:schemeClr val="accent2"/>
                </a:solidFill>
                <a:latin typeface="+mn-lt"/>
              </a:rPr>
              <a:t> </a:t>
            </a:r>
            <a:r>
              <a:rPr lang="en-US" sz="1200" dirty="0" err="1">
                <a:solidFill>
                  <a:schemeClr val="accent2"/>
                </a:solidFill>
                <a:latin typeface="+mn-lt"/>
              </a:rPr>
              <a:t>khai</a:t>
            </a:r>
            <a:r>
              <a:rPr lang="en-US" sz="1200" dirty="0">
                <a:solidFill>
                  <a:schemeClr val="accent2"/>
                </a:solidFill>
                <a:latin typeface="+mn-lt"/>
              </a:rPr>
              <a:t> </a:t>
            </a:r>
            <a:r>
              <a:rPr lang="en-US" sz="1200" dirty="0" err="1">
                <a:solidFill>
                  <a:schemeClr val="accent2"/>
                </a:solidFill>
                <a:latin typeface="+mn-lt"/>
              </a:rPr>
              <a:t>giám</a:t>
            </a:r>
            <a:r>
              <a:rPr lang="en-US" sz="1200" dirty="0">
                <a:solidFill>
                  <a:schemeClr val="accent2"/>
                </a:solidFill>
                <a:latin typeface="+mn-lt"/>
              </a:rPr>
              <a:t> </a:t>
            </a:r>
            <a:r>
              <a:rPr lang="en-US" sz="1200" dirty="0" err="1">
                <a:solidFill>
                  <a:schemeClr val="accent2"/>
                </a:solidFill>
                <a:latin typeface="+mn-lt"/>
              </a:rPr>
              <a:t>sát</a:t>
            </a:r>
            <a:r>
              <a:rPr lang="en-US" sz="1200" dirty="0">
                <a:solidFill>
                  <a:schemeClr val="accent2"/>
                </a:solidFill>
                <a:latin typeface="+mn-lt"/>
              </a:rPr>
              <a:t> </a:t>
            </a:r>
            <a:r>
              <a:rPr lang="en-US" sz="1200" dirty="0" err="1">
                <a:solidFill>
                  <a:schemeClr val="accent2"/>
                </a:solidFill>
                <a:latin typeface="+mn-lt"/>
              </a:rPr>
              <a:t>lưu</a:t>
            </a:r>
            <a:r>
              <a:rPr lang="en-US" sz="1200" dirty="0">
                <a:solidFill>
                  <a:schemeClr val="accent2"/>
                </a:solidFill>
                <a:latin typeface="+mn-lt"/>
              </a:rPr>
              <a:t> </a:t>
            </a:r>
            <a:r>
              <a:rPr lang="en-US" sz="1200" dirty="0" err="1">
                <a:solidFill>
                  <a:schemeClr val="accent2"/>
                </a:solidFill>
                <a:latin typeface="+mn-lt"/>
              </a:rPr>
              <a:t>lượng</a:t>
            </a:r>
            <a:r>
              <a:rPr lang="en-US" sz="1200" dirty="0">
                <a:solidFill>
                  <a:schemeClr val="accent2"/>
                </a:solidFill>
                <a:latin typeface="+mn-lt"/>
              </a:rPr>
              <a:t> </a:t>
            </a:r>
            <a:r>
              <a:rPr lang="en-US" sz="1200" dirty="0" smtClean="0">
                <a:solidFill>
                  <a:schemeClr val="accent2"/>
                </a:solidFill>
                <a:latin typeface="+mn-lt"/>
              </a:rPr>
              <a:t>HTTPS </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Đã</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hoàn</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thành</a:t>
            </a:r>
            <a:r>
              <a:rPr lang="en-US" sz="1200" dirty="0" smtClean="0">
                <a:solidFill>
                  <a:schemeClr val="accent2"/>
                </a:solidFill>
                <a:latin typeface="+mn-lt"/>
                <a:sym typeface="Wingdings" panose="05000000000000000000" pitchFamily="2" charset="2"/>
              </a:rPr>
              <a:t>.</a:t>
            </a:r>
            <a:endParaRPr lang="en-US" sz="1200" dirty="0">
              <a:solidFill>
                <a:schemeClr val="accent2"/>
              </a:solidFill>
              <a:latin typeface="+mn-lt"/>
            </a:endParaRP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smtClean="0">
                <a:solidFill>
                  <a:schemeClr val="accent2"/>
                </a:solidFill>
                <a:latin typeface="+mn-lt"/>
              </a:rPr>
              <a:t>Chặn</a:t>
            </a:r>
            <a:r>
              <a:rPr lang="en-US" sz="1200" dirty="0" smtClean="0">
                <a:solidFill>
                  <a:schemeClr val="accent2"/>
                </a:solidFill>
                <a:latin typeface="+mn-lt"/>
              </a:rPr>
              <a:t> </a:t>
            </a:r>
            <a:r>
              <a:rPr lang="en-US" sz="1200" dirty="0" err="1">
                <a:solidFill>
                  <a:schemeClr val="accent2"/>
                </a:solidFill>
                <a:latin typeface="+mn-lt"/>
              </a:rPr>
              <a:t>hoạt</a:t>
            </a:r>
            <a:r>
              <a:rPr lang="en-US" sz="1200" dirty="0">
                <a:solidFill>
                  <a:schemeClr val="accent2"/>
                </a:solidFill>
                <a:latin typeface="+mn-lt"/>
              </a:rPr>
              <a:t> </a:t>
            </a:r>
            <a:r>
              <a:rPr lang="en-US" sz="1200" dirty="0" err="1">
                <a:solidFill>
                  <a:schemeClr val="accent2"/>
                </a:solidFill>
                <a:latin typeface="+mn-lt"/>
              </a:rPr>
              <a:t>động</a:t>
            </a:r>
            <a:r>
              <a:rPr lang="en-US" sz="1200" dirty="0">
                <a:solidFill>
                  <a:schemeClr val="accent2"/>
                </a:solidFill>
                <a:latin typeface="+mn-lt"/>
              </a:rPr>
              <a:t> </a:t>
            </a:r>
            <a:r>
              <a:rPr lang="en-US" sz="1200" dirty="0" err="1">
                <a:solidFill>
                  <a:schemeClr val="accent2"/>
                </a:solidFill>
                <a:latin typeface="+mn-lt"/>
              </a:rPr>
              <a:t>tải</a:t>
            </a:r>
            <a:r>
              <a:rPr lang="en-US" sz="1200" dirty="0">
                <a:solidFill>
                  <a:schemeClr val="accent2"/>
                </a:solidFill>
                <a:latin typeface="+mn-lt"/>
              </a:rPr>
              <a:t> </a:t>
            </a:r>
            <a:r>
              <a:rPr lang="en-US" sz="1200" dirty="0" err="1">
                <a:solidFill>
                  <a:schemeClr val="accent2"/>
                </a:solidFill>
                <a:latin typeface="+mn-lt"/>
              </a:rPr>
              <a:t>xuống</a:t>
            </a:r>
            <a:r>
              <a:rPr lang="en-US" sz="1200" dirty="0">
                <a:solidFill>
                  <a:schemeClr val="accent2"/>
                </a:solidFill>
                <a:latin typeface="+mn-lt"/>
              </a:rPr>
              <a:t> </a:t>
            </a:r>
            <a:r>
              <a:rPr lang="en-US" sz="1200" dirty="0" err="1">
                <a:solidFill>
                  <a:schemeClr val="accent2"/>
                </a:solidFill>
                <a:latin typeface="+mn-lt"/>
              </a:rPr>
              <a:t>của</a:t>
            </a:r>
            <a:r>
              <a:rPr lang="en-US" sz="1200" dirty="0">
                <a:solidFill>
                  <a:schemeClr val="accent2"/>
                </a:solidFill>
                <a:latin typeface="+mn-lt"/>
              </a:rPr>
              <a:t> </a:t>
            </a:r>
            <a:r>
              <a:rPr lang="en-US" sz="1200" dirty="0" err="1">
                <a:solidFill>
                  <a:schemeClr val="accent2"/>
                </a:solidFill>
                <a:latin typeface="+mn-lt"/>
              </a:rPr>
              <a:t>người</a:t>
            </a:r>
            <a:r>
              <a:rPr lang="en-US" sz="1200" dirty="0">
                <a:solidFill>
                  <a:schemeClr val="accent2"/>
                </a:solidFill>
                <a:latin typeface="+mn-lt"/>
              </a:rPr>
              <a:t> </a:t>
            </a:r>
            <a:r>
              <a:rPr lang="en-US" sz="1200" dirty="0" err="1" smtClean="0">
                <a:solidFill>
                  <a:schemeClr val="accent2"/>
                </a:solidFill>
                <a:latin typeface="+mn-lt"/>
              </a:rPr>
              <a:t>dùng</a:t>
            </a:r>
            <a:r>
              <a:rPr lang="en-US" sz="1200" dirty="0">
                <a:solidFill>
                  <a:schemeClr val="accent2"/>
                </a:solidFill>
                <a:latin typeface="+mn-lt"/>
              </a:rPr>
              <a:t> </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Đã</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hoàn</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thành</a:t>
            </a:r>
            <a:r>
              <a:rPr lang="en-US" sz="1200" dirty="0" smtClean="0">
                <a:solidFill>
                  <a:schemeClr val="accent2"/>
                </a:solidFill>
                <a:latin typeface="+mn-lt"/>
                <a:sym typeface="Wingdings" panose="05000000000000000000" pitchFamily="2" charset="2"/>
              </a:rPr>
              <a:t>.</a:t>
            </a:r>
            <a:endParaRPr lang="en-US" sz="1200" dirty="0" smtClean="0">
              <a:solidFill>
                <a:schemeClr val="accent2"/>
              </a:solidFill>
              <a:latin typeface="+mn-lt"/>
            </a:endParaRPr>
          </a:p>
          <a:p>
            <a:pPr>
              <a:lnSpc>
                <a:spcPct val="150000"/>
              </a:lnSpc>
            </a:pPr>
            <a:r>
              <a:rPr lang="en-US" sz="1200" dirty="0">
                <a:solidFill>
                  <a:schemeClr val="accent2"/>
                </a:solidFill>
              </a:rPr>
              <a:t>+</a:t>
            </a:r>
            <a:r>
              <a:rPr lang="en-US" sz="1200" dirty="0" smtClean="0">
                <a:solidFill>
                  <a:schemeClr val="accent2"/>
                </a:solidFill>
              </a:rPr>
              <a:t> </a:t>
            </a:r>
            <a:r>
              <a:rPr lang="en-US" sz="1200" dirty="0" err="1">
                <a:solidFill>
                  <a:schemeClr val="accent2"/>
                </a:solidFill>
              </a:rPr>
              <a:t>Triển</a:t>
            </a:r>
            <a:r>
              <a:rPr lang="en-US" sz="1200" dirty="0">
                <a:solidFill>
                  <a:schemeClr val="accent2"/>
                </a:solidFill>
              </a:rPr>
              <a:t> </a:t>
            </a:r>
            <a:r>
              <a:rPr lang="en-US" sz="1200" dirty="0" err="1">
                <a:solidFill>
                  <a:schemeClr val="accent2"/>
                </a:solidFill>
              </a:rPr>
              <a:t>khai</a:t>
            </a:r>
            <a:r>
              <a:rPr lang="en-US" sz="1200" dirty="0">
                <a:solidFill>
                  <a:schemeClr val="accent2"/>
                </a:solidFill>
              </a:rPr>
              <a:t> VPN (</a:t>
            </a:r>
            <a:r>
              <a:rPr lang="en-US" sz="1200" dirty="0" smtClean="0">
                <a:solidFill>
                  <a:schemeClr val="accent2"/>
                </a:solidFill>
              </a:rPr>
              <a:t>SSL </a:t>
            </a:r>
            <a:r>
              <a:rPr lang="en-US" sz="1200" dirty="0">
                <a:solidFill>
                  <a:schemeClr val="accent2"/>
                </a:solidFill>
              </a:rPr>
              <a:t>VPN, VPN Site to Site</a:t>
            </a:r>
            <a:r>
              <a:rPr lang="en-US" sz="1200" dirty="0" smtClean="0">
                <a:solidFill>
                  <a:schemeClr val="accent2"/>
                </a:solidFill>
              </a:rPr>
              <a:t>…) </a:t>
            </a:r>
            <a:r>
              <a:rPr lang="en-US" sz="1200" dirty="0" smtClean="0">
                <a:solidFill>
                  <a:schemeClr val="accent2"/>
                </a:solidFill>
                <a:sym typeface="Wingdings" panose="05000000000000000000" pitchFamily="2" charset="2"/>
              </a:rPr>
              <a:t> </a:t>
            </a:r>
            <a:r>
              <a:rPr lang="en-US" sz="1200" dirty="0" err="1" smtClean="0">
                <a:solidFill>
                  <a:schemeClr val="accent2"/>
                </a:solidFill>
                <a:sym typeface="Wingdings" panose="05000000000000000000" pitchFamily="2" charset="2"/>
              </a:rPr>
              <a:t>Triển</a:t>
            </a:r>
            <a:r>
              <a:rPr lang="en-US" sz="1200" dirty="0" smtClean="0">
                <a:solidFill>
                  <a:schemeClr val="accent2"/>
                </a:solidFill>
                <a:sym typeface="Wingdings" panose="05000000000000000000" pitchFamily="2" charset="2"/>
              </a:rPr>
              <a:t> </a:t>
            </a:r>
            <a:r>
              <a:rPr lang="en-US" sz="1200" dirty="0" err="1" smtClean="0">
                <a:solidFill>
                  <a:schemeClr val="accent2"/>
                </a:solidFill>
                <a:sym typeface="Wingdings" panose="05000000000000000000" pitchFamily="2" charset="2"/>
              </a:rPr>
              <a:t>khai</a:t>
            </a:r>
            <a:r>
              <a:rPr lang="en-US" sz="1200" dirty="0" smtClean="0">
                <a:solidFill>
                  <a:schemeClr val="accent2"/>
                </a:solidFill>
                <a:sym typeface="Wingdings" panose="05000000000000000000" pitchFamily="2" charset="2"/>
              </a:rPr>
              <a:t> </a:t>
            </a:r>
            <a:r>
              <a:rPr lang="en-US" sz="1200" dirty="0" err="1" smtClean="0">
                <a:solidFill>
                  <a:schemeClr val="accent2"/>
                </a:solidFill>
                <a:sym typeface="Wingdings" panose="05000000000000000000" pitchFamily="2" charset="2"/>
              </a:rPr>
              <a:t>thành</a:t>
            </a:r>
            <a:r>
              <a:rPr lang="en-US" sz="1200" dirty="0" smtClean="0">
                <a:solidFill>
                  <a:schemeClr val="accent2"/>
                </a:solidFill>
                <a:sym typeface="Wingdings" panose="05000000000000000000" pitchFamily="2" charset="2"/>
              </a:rPr>
              <a:t> </a:t>
            </a:r>
            <a:r>
              <a:rPr lang="en-US" sz="1200" dirty="0" err="1" smtClean="0">
                <a:solidFill>
                  <a:schemeClr val="accent2"/>
                </a:solidFill>
                <a:sym typeface="Wingdings" panose="05000000000000000000" pitchFamily="2" charset="2"/>
              </a:rPr>
              <a:t>công</a:t>
            </a:r>
            <a:r>
              <a:rPr lang="en-US" sz="1200" dirty="0" smtClean="0">
                <a:solidFill>
                  <a:schemeClr val="accent2"/>
                </a:solidFill>
                <a:sym typeface="Wingdings" panose="05000000000000000000" pitchFamily="2" charset="2"/>
              </a:rPr>
              <a:t> SSL VPN.</a:t>
            </a:r>
            <a:endParaRPr lang="en-US" sz="1200" dirty="0">
              <a:solidFill>
                <a:schemeClr val="accent2"/>
              </a:solidFill>
              <a:latin typeface="+mn-lt"/>
            </a:endParaRPr>
          </a:p>
          <a:p>
            <a:pPr>
              <a:lnSpc>
                <a:spcPct val="150000"/>
              </a:lnSpc>
            </a:pPr>
            <a:r>
              <a:rPr lang="en-US" sz="1200" dirty="0">
                <a:solidFill>
                  <a:schemeClr val="accent2"/>
                </a:solidFill>
                <a:latin typeface="+mn-lt"/>
              </a:rPr>
              <a:t>+</a:t>
            </a:r>
            <a:r>
              <a:rPr lang="en-US" sz="1200" dirty="0" smtClean="0">
                <a:solidFill>
                  <a:schemeClr val="accent2"/>
                </a:solidFill>
                <a:latin typeface="+mn-lt"/>
              </a:rPr>
              <a:t> </a:t>
            </a:r>
            <a:r>
              <a:rPr lang="en-US" sz="1200" dirty="0" err="1">
                <a:solidFill>
                  <a:schemeClr val="accent2"/>
                </a:solidFill>
                <a:latin typeface="+mn-lt"/>
              </a:rPr>
              <a:t>Mô</a:t>
            </a:r>
            <a:r>
              <a:rPr lang="en-US" sz="1200" dirty="0">
                <a:solidFill>
                  <a:schemeClr val="accent2"/>
                </a:solidFill>
                <a:latin typeface="+mn-lt"/>
              </a:rPr>
              <a:t> </a:t>
            </a:r>
            <a:r>
              <a:rPr lang="en-US" sz="1200" dirty="0" err="1">
                <a:solidFill>
                  <a:schemeClr val="accent2"/>
                </a:solidFill>
                <a:latin typeface="+mn-lt"/>
              </a:rPr>
              <a:t>phỏng</a:t>
            </a:r>
            <a:r>
              <a:rPr lang="en-US" sz="1200" dirty="0">
                <a:solidFill>
                  <a:schemeClr val="accent2"/>
                </a:solidFill>
                <a:latin typeface="+mn-lt"/>
              </a:rPr>
              <a:t> </a:t>
            </a:r>
            <a:r>
              <a:rPr lang="en-US" sz="1200" dirty="0" err="1">
                <a:solidFill>
                  <a:schemeClr val="accent2"/>
                </a:solidFill>
                <a:latin typeface="+mn-lt"/>
              </a:rPr>
              <a:t>tấn</a:t>
            </a:r>
            <a:r>
              <a:rPr lang="en-US" sz="1200" dirty="0">
                <a:solidFill>
                  <a:schemeClr val="accent2"/>
                </a:solidFill>
                <a:latin typeface="+mn-lt"/>
              </a:rPr>
              <a:t> </a:t>
            </a:r>
            <a:r>
              <a:rPr lang="en-US" sz="1200" dirty="0" err="1">
                <a:solidFill>
                  <a:schemeClr val="accent2"/>
                </a:solidFill>
                <a:latin typeface="+mn-lt"/>
              </a:rPr>
              <a:t>công</a:t>
            </a:r>
            <a:r>
              <a:rPr lang="en-US" sz="1200" dirty="0">
                <a:solidFill>
                  <a:schemeClr val="accent2"/>
                </a:solidFill>
                <a:latin typeface="+mn-lt"/>
              </a:rPr>
              <a:t> </a:t>
            </a:r>
            <a:r>
              <a:rPr lang="en-US" sz="1200" dirty="0" err="1">
                <a:solidFill>
                  <a:schemeClr val="accent2"/>
                </a:solidFill>
                <a:latin typeface="+mn-lt"/>
              </a:rPr>
              <a:t>mạng</a:t>
            </a:r>
            <a:r>
              <a:rPr lang="en-US" sz="1200" dirty="0">
                <a:solidFill>
                  <a:schemeClr val="accent2"/>
                </a:solidFill>
                <a:latin typeface="+mn-lt"/>
              </a:rPr>
              <a:t> </a:t>
            </a:r>
            <a:r>
              <a:rPr lang="en-US" sz="1200" dirty="0" err="1">
                <a:solidFill>
                  <a:schemeClr val="accent2"/>
                </a:solidFill>
                <a:latin typeface="+mn-lt"/>
              </a:rPr>
              <a:t>để</a:t>
            </a:r>
            <a:r>
              <a:rPr lang="en-US" sz="1200" dirty="0">
                <a:solidFill>
                  <a:schemeClr val="accent2"/>
                </a:solidFill>
                <a:latin typeface="+mn-lt"/>
              </a:rPr>
              <a:t> </a:t>
            </a:r>
            <a:r>
              <a:rPr lang="en-US" sz="1200" dirty="0" err="1">
                <a:solidFill>
                  <a:schemeClr val="accent2"/>
                </a:solidFill>
                <a:latin typeface="+mn-lt"/>
              </a:rPr>
              <a:t>kiểm</a:t>
            </a:r>
            <a:r>
              <a:rPr lang="en-US" sz="1200" dirty="0">
                <a:solidFill>
                  <a:schemeClr val="accent2"/>
                </a:solidFill>
                <a:latin typeface="+mn-lt"/>
              </a:rPr>
              <a:t> </a:t>
            </a:r>
            <a:r>
              <a:rPr lang="en-US" sz="1200" dirty="0" err="1" smtClean="0">
                <a:solidFill>
                  <a:schemeClr val="accent2"/>
                </a:solidFill>
                <a:latin typeface="+mn-lt"/>
              </a:rPr>
              <a:t>thử</a:t>
            </a:r>
            <a:r>
              <a:rPr lang="en-US" sz="1200" dirty="0">
                <a:solidFill>
                  <a:schemeClr val="accent2"/>
                </a:solidFill>
                <a:latin typeface="+mn-lt"/>
              </a:rPr>
              <a:t> </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Ngăn</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chặn</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thành</a:t>
            </a:r>
            <a:r>
              <a:rPr lang="en-US" sz="1200" dirty="0" smtClean="0">
                <a:solidFill>
                  <a:schemeClr val="accent2"/>
                </a:solidFill>
                <a:latin typeface="+mn-lt"/>
                <a:sym typeface="Wingdings" panose="05000000000000000000" pitchFamily="2" charset="2"/>
              </a:rPr>
              <a:t> </a:t>
            </a:r>
            <a:r>
              <a:rPr lang="en-US" sz="1200" dirty="0" err="1" smtClean="0">
                <a:solidFill>
                  <a:schemeClr val="accent2"/>
                </a:solidFill>
                <a:latin typeface="+mn-lt"/>
                <a:sym typeface="Wingdings" panose="05000000000000000000" pitchFamily="2" charset="2"/>
              </a:rPr>
              <a:t>công</a:t>
            </a:r>
            <a:r>
              <a:rPr lang="en-US" sz="1200" dirty="0" smtClean="0">
                <a:solidFill>
                  <a:schemeClr val="accent2"/>
                </a:solidFill>
                <a:latin typeface="+mn-lt"/>
                <a:sym typeface="Wingdings" panose="05000000000000000000" pitchFamily="2" charset="2"/>
              </a:rPr>
              <a:t> file hacking.</a:t>
            </a:r>
            <a:endParaRPr lang="en-US" sz="1200" dirty="0">
              <a:solidFill>
                <a:schemeClr val="accent2"/>
              </a:solidFill>
              <a:latin typeface="+mn-lt"/>
            </a:endParaRPr>
          </a:p>
        </p:txBody>
      </p:sp>
    </p:spTree>
    <p:extLst>
      <p:ext uri="{BB962C8B-B14F-4D97-AF65-F5344CB8AC3E}">
        <p14:creationId xmlns:p14="http://schemas.microsoft.com/office/powerpoint/2010/main" val="425277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Technological Pitch Deck by Slidesgo">
  <a:themeElements>
    <a:clrScheme name="Simple Light">
      <a:dk1>
        <a:srgbClr val="0D173A"/>
      </a:dk1>
      <a:lt1>
        <a:srgbClr val="182B63"/>
      </a:lt1>
      <a:dk2>
        <a:srgbClr val="323B58"/>
      </a:dk2>
      <a:lt2>
        <a:srgbClr val="F2935B"/>
      </a:lt2>
      <a:accent1>
        <a:srgbClr val="FAB5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TM02900743[[fn=Organic]]</Template>
  <TotalTime>2700</TotalTime>
  <Words>923</Words>
  <Application>Microsoft Office PowerPoint</Application>
  <PresentationFormat>On-screen Show (16:9)</PresentationFormat>
  <Paragraphs>78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Raleway</vt:lpstr>
      <vt:lpstr>Arial</vt:lpstr>
      <vt:lpstr>Share Tech</vt:lpstr>
      <vt:lpstr>Wingdings</vt:lpstr>
      <vt:lpstr>Share</vt:lpstr>
      <vt:lpstr>Technological Pitch Deck by Slidesgo</vt:lpstr>
      <vt:lpstr> Báo Cáo Đồ Án Tốt Nghiệp</vt:lpstr>
      <vt:lpstr>PowerPoint Presentation</vt:lpstr>
      <vt:lpstr>Chức năng HTTPS Inspection và URL Filtering</vt:lpstr>
      <vt:lpstr>PowerPoint Presentation</vt:lpstr>
      <vt:lpstr>Chức năng SSL VPN</vt:lpstr>
      <vt:lpstr>Sự tiện lợi của SSL VPN trong mô hình Check Point Firewall</vt:lpstr>
      <vt:lpstr>Triển khai mô hình Check Point Firewall</vt:lpstr>
      <vt:lpstr>Mô hình Check Point Firewall</vt:lpstr>
      <vt:lpstr>Phân công công việc</vt:lpstr>
      <vt:lpstr>DEMO</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Chuyên Ngành</dc:title>
  <dc:creator>ASUS</dc:creator>
  <cp:lastModifiedBy>ASUS</cp:lastModifiedBy>
  <cp:revision>131</cp:revision>
  <dcterms:modified xsi:type="dcterms:W3CDTF">2024-05-22T05:50:12Z</dcterms:modified>
</cp:coreProperties>
</file>