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sldIdLst>
    <p:sldId id="256" r:id="rId2"/>
    <p:sldId id="259" r:id="rId3"/>
    <p:sldId id="257" r:id="rId4"/>
    <p:sldId id="261" r:id="rId5"/>
    <p:sldId id="326" r:id="rId6"/>
    <p:sldId id="328" r:id="rId7"/>
    <p:sldId id="329" r:id="rId8"/>
    <p:sldId id="262" r:id="rId9"/>
    <p:sldId id="263" r:id="rId10"/>
    <p:sldId id="265" r:id="rId11"/>
    <p:sldId id="267" r:id="rId12"/>
    <p:sldId id="268" r:id="rId13"/>
    <p:sldId id="272" r:id="rId14"/>
    <p:sldId id="273" r:id="rId15"/>
    <p:sldId id="274" r:id="rId16"/>
    <p:sldId id="275" r:id="rId17"/>
    <p:sldId id="276" r:id="rId18"/>
    <p:sldId id="277" r:id="rId19"/>
    <p:sldId id="282" r:id="rId20"/>
    <p:sldId id="283" r:id="rId21"/>
    <p:sldId id="284" r:id="rId22"/>
    <p:sldId id="285" r:id="rId23"/>
    <p:sldId id="286" r:id="rId24"/>
    <p:sldId id="287" r:id="rId25"/>
    <p:sldId id="288" r:id="rId26"/>
    <p:sldId id="289" r:id="rId27"/>
    <p:sldId id="292" r:id="rId28"/>
    <p:sldId id="294" r:id="rId29"/>
    <p:sldId id="295" r:id="rId30"/>
    <p:sldId id="331" r:id="rId31"/>
    <p:sldId id="330" r:id="rId32"/>
    <p:sldId id="296" r:id="rId33"/>
    <p:sldId id="298" r:id="rId34"/>
    <p:sldId id="302" r:id="rId35"/>
    <p:sldId id="303" r:id="rId36"/>
    <p:sldId id="309" r:id="rId37"/>
    <p:sldId id="310" r:id="rId38"/>
    <p:sldId id="315" r:id="rId39"/>
    <p:sldId id="316" r:id="rId40"/>
    <p:sldId id="317" r:id="rId41"/>
    <p:sldId id="332" r:id="rId42"/>
    <p:sldId id="318" r:id="rId43"/>
    <p:sldId id="319" r:id="rId44"/>
    <p:sldId id="320" r:id="rId45"/>
    <p:sldId id="321" r:id="rId46"/>
    <p:sldId id="325" r:id="rId47"/>
  </p:sldIdLst>
  <p:sldSz cx="10693400"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7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900" y="-9330"/>
            <a:ext cx="10723576" cy="757516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22169" y="2649440"/>
            <a:ext cx="6814024" cy="1813981"/>
          </a:xfrm>
        </p:spPr>
        <p:txBody>
          <a:bodyPr anchor="b">
            <a:noAutofit/>
          </a:bodyPr>
          <a:lstStyle>
            <a:lvl1pPr algn="r">
              <a:defRPr sz="59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22169" y="4463420"/>
            <a:ext cx="6814024" cy="1208620"/>
          </a:xfrm>
        </p:spPr>
        <p:txBody>
          <a:bodyPr anchor="t"/>
          <a:lstStyle>
            <a:lvl1pPr marL="0" indent="0" algn="r">
              <a:buNone/>
              <a:defRPr>
                <a:solidFill>
                  <a:schemeClr val="tx1">
                    <a:lumMod val="50000"/>
                    <a:lumOff val="50000"/>
                  </a:schemeClr>
                </a:solidFill>
              </a:defRPr>
            </a:lvl1pPr>
            <a:lvl2pPr marL="503789" indent="0" algn="ctr">
              <a:buNone/>
              <a:defRPr>
                <a:solidFill>
                  <a:schemeClr val="tx1">
                    <a:tint val="75000"/>
                  </a:schemeClr>
                </a:solidFill>
              </a:defRPr>
            </a:lvl2pPr>
            <a:lvl3pPr marL="1007577" indent="0" algn="ctr">
              <a:buNone/>
              <a:defRPr>
                <a:solidFill>
                  <a:schemeClr val="tx1">
                    <a:tint val="75000"/>
                  </a:schemeClr>
                </a:solidFill>
              </a:defRPr>
            </a:lvl3pPr>
            <a:lvl4pPr marL="1511366" indent="0" algn="ctr">
              <a:buNone/>
              <a:defRPr>
                <a:solidFill>
                  <a:schemeClr val="tx1">
                    <a:tint val="75000"/>
                  </a:schemeClr>
                </a:solidFill>
              </a:defRPr>
            </a:lvl4pPr>
            <a:lvl5pPr marL="2015155" indent="0" algn="ctr">
              <a:buNone/>
              <a:defRPr>
                <a:solidFill>
                  <a:schemeClr val="tx1">
                    <a:tint val="75000"/>
                  </a:schemeClr>
                </a:solidFill>
              </a:defRPr>
            </a:lvl5pPr>
            <a:lvl6pPr marL="2518943" indent="0" algn="ctr">
              <a:buNone/>
              <a:defRPr>
                <a:solidFill>
                  <a:schemeClr val="tx1">
                    <a:tint val="75000"/>
                  </a:schemeClr>
                </a:solidFill>
              </a:defRPr>
            </a:lvl6pPr>
            <a:lvl7pPr marL="3022732" indent="0" algn="ctr">
              <a:buNone/>
              <a:defRPr>
                <a:solidFill>
                  <a:schemeClr val="tx1">
                    <a:tint val="75000"/>
                  </a:schemeClr>
                </a:solidFill>
              </a:defRPr>
            </a:lvl7pPr>
            <a:lvl8pPr marL="3526521" indent="0" algn="ctr">
              <a:buNone/>
              <a:defRPr>
                <a:solidFill>
                  <a:schemeClr val="tx1">
                    <a:tint val="75000"/>
                  </a:schemeClr>
                </a:solidFill>
              </a:defRPr>
            </a:lvl8pPr>
            <a:lvl9pPr marL="40303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3351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3" y="671689"/>
            <a:ext cx="7423299" cy="3750263"/>
          </a:xfrm>
        </p:spPr>
        <p:txBody>
          <a:bodyPr anchor="ctr">
            <a:normAutofit/>
          </a:bodyPr>
          <a:lstStyle>
            <a:lvl1pPr algn="l">
              <a:defRPr sz="484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2893" y="4925719"/>
            <a:ext cx="7423299" cy="1730967"/>
          </a:xfrm>
        </p:spPr>
        <p:txBody>
          <a:bodyPr anchor="ctr">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2075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185" y="671689"/>
            <a:ext cx="7101080" cy="3330457"/>
          </a:xfrm>
        </p:spPr>
        <p:txBody>
          <a:bodyPr anchor="ctr">
            <a:normAutofit/>
          </a:bodyPr>
          <a:lstStyle>
            <a:lvl1pPr algn="l">
              <a:defRPr sz="484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287645" y="4002146"/>
            <a:ext cx="6338160" cy="419806"/>
          </a:xfrm>
        </p:spPr>
        <p:txBody>
          <a:bodyPr anchor="ctr">
            <a:noAutofit/>
          </a:bodyPr>
          <a:lstStyle>
            <a:lvl1pPr marL="0" indent="0">
              <a:buFontTx/>
              <a:buNone/>
              <a:defRPr sz="1763">
                <a:solidFill>
                  <a:schemeClr val="tx1">
                    <a:lumMod val="50000"/>
                    <a:lumOff val="50000"/>
                  </a:schemeClr>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smtClean="0"/>
              <a:t>Edit Master text styles</a:t>
            </a:r>
          </a:p>
        </p:txBody>
      </p:sp>
      <p:sp>
        <p:nvSpPr>
          <p:cNvPr id="3" name="Text Placeholder 2"/>
          <p:cNvSpPr>
            <a:spLocks noGrp="1"/>
          </p:cNvSpPr>
          <p:nvPr>
            <p:ph type="body" idx="1"/>
          </p:nvPr>
        </p:nvSpPr>
        <p:spPr>
          <a:xfrm>
            <a:off x="712892" y="4925719"/>
            <a:ext cx="7423300" cy="1730967"/>
          </a:xfrm>
        </p:spPr>
        <p:txBody>
          <a:bodyPr anchor="ctr">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4504" y="870879"/>
            <a:ext cx="534809"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0557"/>
            <a:ext cx="534809"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0457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2892" y="2128765"/>
            <a:ext cx="7423300" cy="2859812"/>
          </a:xfrm>
        </p:spPr>
        <p:txBody>
          <a:bodyPr anchor="b">
            <a:normAutofit/>
          </a:bodyPr>
          <a:lstStyle>
            <a:lvl1pPr algn="l">
              <a:defRPr sz="484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2892" y="4988577"/>
            <a:ext cx="7423300" cy="1668109"/>
          </a:xfrm>
        </p:spPr>
        <p:txBody>
          <a:bodyPr anchor="t">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62669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06185" y="671689"/>
            <a:ext cx="7101080" cy="3330457"/>
          </a:xfrm>
        </p:spPr>
        <p:txBody>
          <a:bodyPr anchor="ctr">
            <a:normAutofit/>
          </a:bodyPr>
          <a:lstStyle>
            <a:lvl1pPr algn="l">
              <a:defRPr sz="484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712890" y="4421952"/>
            <a:ext cx="7423301" cy="566625"/>
          </a:xfrm>
        </p:spPr>
        <p:txBody>
          <a:bodyPr anchor="b">
            <a:noAutofit/>
          </a:bodyPr>
          <a:lstStyle>
            <a:lvl1pPr marL="0" indent="0">
              <a:buFontTx/>
              <a:buNone/>
              <a:defRPr sz="2645">
                <a:solidFill>
                  <a:schemeClr val="tx1">
                    <a:lumMod val="75000"/>
                    <a:lumOff val="25000"/>
                  </a:schemeClr>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smtClean="0"/>
              <a:t>Edit Master text styles</a:t>
            </a:r>
          </a:p>
        </p:txBody>
      </p:sp>
      <p:sp>
        <p:nvSpPr>
          <p:cNvPr id="3" name="Text Placeholder 2"/>
          <p:cNvSpPr>
            <a:spLocks noGrp="1"/>
          </p:cNvSpPr>
          <p:nvPr>
            <p:ph type="body" idx="1"/>
          </p:nvPr>
        </p:nvSpPr>
        <p:spPr>
          <a:xfrm>
            <a:off x="712892" y="4988577"/>
            <a:ext cx="7423300" cy="1668109"/>
          </a:xfrm>
        </p:spPr>
        <p:txBody>
          <a:bodyPr anchor="t">
            <a:normAutofit/>
          </a:bodyPr>
          <a:lstStyle>
            <a:lvl1pPr marL="0" indent="0" algn="l">
              <a:buNone/>
              <a:defRPr sz="1983">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4504" y="870879"/>
            <a:ext cx="534809"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0557"/>
            <a:ext cx="534809"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0843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20201" y="671689"/>
            <a:ext cx="7415991" cy="3330457"/>
          </a:xfrm>
        </p:spPr>
        <p:txBody>
          <a:bodyPr anchor="ctr">
            <a:normAutofit/>
          </a:bodyPr>
          <a:lstStyle>
            <a:lvl1pPr algn="l">
              <a:defRPr sz="4848"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712890" y="4421952"/>
            <a:ext cx="7423301" cy="566625"/>
          </a:xfrm>
        </p:spPr>
        <p:txBody>
          <a:bodyPr anchor="b">
            <a:noAutofit/>
          </a:bodyPr>
          <a:lstStyle>
            <a:lvl1pPr marL="0" indent="0">
              <a:buFontTx/>
              <a:buNone/>
              <a:defRPr sz="2645">
                <a:solidFill>
                  <a:schemeClr val="accent1"/>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smtClean="0"/>
              <a:t>Edit Master text styles</a:t>
            </a:r>
          </a:p>
        </p:txBody>
      </p:sp>
      <p:sp>
        <p:nvSpPr>
          <p:cNvPr id="3" name="Text Placeholder 2"/>
          <p:cNvSpPr>
            <a:spLocks noGrp="1"/>
          </p:cNvSpPr>
          <p:nvPr>
            <p:ph type="body" idx="1"/>
          </p:nvPr>
        </p:nvSpPr>
        <p:spPr>
          <a:xfrm>
            <a:off x="712892" y="4988577"/>
            <a:ext cx="7423300" cy="1668109"/>
          </a:xfrm>
        </p:spPr>
        <p:txBody>
          <a:bodyPr anchor="t">
            <a:normAutofit/>
          </a:bodyPr>
          <a:lstStyle>
            <a:lvl1pPr marL="0" indent="0" algn="l">
              <a:buNone/>
              <a:defRPr sz="1983">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0346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787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0134" y="671689"/>
            <a:ext cx="1144666" cy="578632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2892" y="671689"/>
            <a:ext cx="6075294" cy="578632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90915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45959" y="680435"/>
            <a:ext cx="9113524" cy="125941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83088" y="2223221"/>
            <a:ext cx="4455583"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016895" y="2223221"/>
            <a:ext cx="4455583" cy="4533900"/>
          </a:xfrm>
        </p:spPr>
        <p:txBody>
          <a:bodyPr/>
          <a:lstStyle/>
          <a:p>
            <a:pPr lvl="0"/>
            <a:endParaRPr lang="en-US" noProof="0"/>
          </a:p>
        </p:txBody>
      </p:sp>
      <p:sp>
        <p:nvSpPr>
          <p:cNvPr id="5" name="Date Placeholder 4"/>
          <p:cNvSpPr>
            <a:spLocks noGrp="1"/>
          </p:cNvSpPr>
          <p:nvPr>
            <p:ph type="dt" sz="half" idx="10"/>
          </p:nvPr>
        </p:nvSpPr>
        <p:spPr>
          <a:xfrm>
            <a:off x="1069340" y="6968772"/>
            <a:ext cx="2227792" cy="503767"/>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920914" y="6968772"/>
            <a:ext cx="3386243" cy="503767"/>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7930938" y="6968772"/>
            <a:ext cx="2227792" cy="503767"/>
          </a:xfrm>
        </p:spPr>
        <p:txBody>
          <a:bodyPr/>
          <a:lstStyle>
            <a:lvl1pPr>
              <a:defRPr/>
            </a:lvl1pPr>
          </a:lstStyle>
          <a:p>
            <a:fld id="{3DA6A73F-7EDA-41D8-8518-3D848FED7BAF}" type="slidenum">
              <a:rPr lang="en-US" altLang="en-US"/>
              <a:pPr/>
              <a:t>‹#›</a:t>
            </a:fld>
            <a:endParaRPr lang="en-US" altLang="en-US"/>
          </a:p>
        </p:txBody>
      </p:sp>
    </p:spTree>
    <p:extLst>
      <p:ext uri="{BB962C8B-B14F-4D97-AF65-F5344CB8AC3E}">
        <p14:creationId xmlns:p14="http://schemas.microsoft.com/office/powerpoint/2010/main" val="3355358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11047" y="1858010"/>
            <a:ext cx="9671304" cy="10401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309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3972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2892" y="2975957"/>
            <a:ext cx="7423300" cy="2012622"/>
          </a:xfrm>
        </p:spPr>
        <p:txBody>
          <a:bodyPr anchor="b"/>
          <a:lstStyle>
            <a:lvl1pPr algn="l">
              <a:defRPr sz="4408"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2892" y="4988577"/>
            <a:ext cx="7423300" cy="948033"/>
          </a:xfrm>
        </p:spPr>
        <p:txBody>
          <a:bodyPr anchor="t"/>
          <a:lstStyle>
            <a:lvl1pPr marL="0" indent="0" algn="l">
              <a:buNone/>
              <a:defRPr sz="2204">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9691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2893" y="671689"/>
            <a:ext cx="7423299" cy="145532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12894" y="2380649"/>
            <a:ext cx="3611372" cy="4276036"/>
          </a:xfrm>
        </p:spPr>
        <p:txBody>
          <a:bodyPr>
            <a:normAutofit/>
          </a:bodyPr>
          <a:lstStyle>
            <a:lvl1pPr>
              <a:defRPr sz="1983"/>
            </a:lvl1pPr>
            <a:lvl2pPr>
              <a:defRPr sz="1763"/>
            </a:lvl2pPr>
            <a:lvl3pPr>
              <a:defRPr sz="1543"/>
            </a:lvl3pPr>
            <a:lvl4pPr>
              <a:defRPr sz="1322"/>
            </a:lvl4pPr>
            <a:lvl5pPr>
              <a:defRPr sz="1322"/>
            </a:lvl5pPr>
            <a:lvl6pPr>
              <a:defRPr sz="1322"/>
            </a:lvl6pPr>
            <a:lvl7pPr>
              <a:defRPr sz="1322"/>
            </a:lvl7pPr>
            <a:lvl8pPr>
              <a:defRPr sz="1322"/>
            </a:lvl8pPr>
            <a:lvl9pPr>
              <a:defRPr sz="13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819" y="2380651"/>
            <a:ext cx="3611373" cy="4276037"/>
          </a:xfrm>
        </p:spPr>
        <p:txBody>
          <a:bodyPr>
            <a:normAutofit/>
          </a:bodyPr>
          <a:lstStyle>
            <a:lvl1pPr>
              <a:defRPr sz="1983"/>
            </a:lvl1pPr>
            <a:lvl2pPr>
              <a:defRPr sz="1763"/>
            </a:lvl2pPr>
            <a:lvl3pPr>
              <a:defRPr sz="1543"/>
            </a:lvl3pPr>
            <a:lvl4pPr>
              <a:defRPr sz="1322"/>
            </a:lvl4pPr>
            <a:lvl5pPr>
              <a:defRPr sz="1322"/>
            </a:lvl5pPr>
            <a:lvl6pPr>
              <a:defRPr sz="1322"/>
            </a:lvl6pPr>
            <a:lvl7pPr>
              <a:defRPr sz="1322"/>
            </a:lvl7pPr>
            <a:lvl8pPr>
              <a:defRPr sz="1322"/>
            </a:lvl8pPr>
            <a:lvl9pPr>
              <a:defRPr sz="13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003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2893" y="671689"/>
            <a:ext cx="7423298" cy="1455326"/>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12892" y="2381083"/>
            <a:ext cx="3614369" cy="634955"/>
          </a:xfrm>
        </p:spPr>
        <p:txBody>
          <a:bodyPr anchor="b">
            <a:noAutofit/>
          </a:bodyPr>
          <a:lstStyle>
            <a:lvl1pPr marL="0" indent="0">
              <a:buNone/>
              <a:defRPr sz="2645" b="0"/>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smtClean="0"/>
              <a:t>Edit Master text styles</a:t>
            </a:r>
          </a:p>
        </p:txBody>
      </p:sp>
      <p:sp>
        <p:nvSpPr>
          <p:cNvPr id="4" name="Content Placeholder 3"/>
          <p:cNvSpPr>
            <a:spLocks noGrp="1"/>
          </p:cNvSpPr>
          <p:nvPr>
            <p:ph sz="half" idx="2"/>
          </p:nvPr>
        </p:nvSpPr>
        <p:spPr>
          <a:xfrm>
            <a:off x="712892" y="3016040"/>
            <a:ext cx="3614369" cy="36406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21821" y="2381083"/>
            <a:ext cx="3614369" cy="634955"/>
          </a:xfrm>
        </p:spPr>
        <p:txBody>
          <a:bodyPr anchor="b">
            <a:noAutofit/>
          </a:bodyPr>
          <a:lstStyle>
            <a:lvl1pPr marL="0" indent="0">
              <a:buNone/>
              <a:defRPr sz="2645" b="0"/>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smtClean="0"/>
              <a:t>Edit Master text styles</a:t>
            </a:r>
          </a:p>
        </p:txBody>
      </p:sp>
      <p:sp>
        <p:nvSpPr>
          <p:cNvPr id="6" name="Content Placeholder 5"/>
          <p:cNvSpPr>
            <a:spLocks noGrp="1"/>
          </p:cNvSpPr>
          <p:nvPr>
            <p:ph sz="quarter" idx="4"/>
          </p:nvPr>
        </p:nvSpPr>
        <p:spPr>
          <a:xfrm>
            <a:off x="4521821" y="3016040"/>
            <a:ext cx="3614369" cy="36406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088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892" y="671689"/>
            <a:ext cx="7423299" cy="1455326"/>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7907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969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2" y="1651240"/>
            <a:ext cx="3262963" cy="1408680"/>
          </a:xfrm>
        </p:spPr>
        <p:txBody>
          <a:bodyPr anchor="b">
            <a:normAutofit/>
          </a:bodyPr>
          <a:lstStyle>
            <a:lvl1pPr>
              <a:defRPr sz="2204"/>
            </a:lvl1pPr>
          </a:lstStyle>
          <a:p>
            <a:r>
              <a:rPr lang="en-US" smtClean="0"/>
              <a:t>Click to edit Master title style</a:t>
            </a:r>
            <a:endParaRPr lang="en-US" dirty="0"/>
          </a:p>
        </p:txBody>
      </p:sp>
      <p:sp>
        <p:nvSpPr>
          <p:cNvPr id="3" name="Content Placeholder 2"/>
          <p:cNvSpPr>
            <a:spLocks noGrp="1"/>
          </p:cNvSpPr>
          <p:nvPr>
            <p:ph idx="1"/>
          </p:nvPr>
        </p:nvSpPr>
        <p:spPr>
          <a:xfrm>
            <a:off x="4176408" y="567372"/>
            <a:ext cx="3959782" cy="608931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12892" y="3059919"/>
            <a:ext cx="3262963" cy="2847680"/>
          </a:xfrm>
        </p:spPr>
        <p:txBody>
          <a:bodyPr>
            <a:normAutofit/>
          </a:bodyPr>
          <a:lstStyle>
            <a:lvl1pPr marL="0" indent="0">
              <a:buNone/>
              <a:defRPr sz="1543"/>
            </a:lvl1pPr>
            <a:lvl2pPr marL="377842" indent="0">
              <a:buNone/>
              <a:defRPr sz="1157"/>
            </a:lvl2pPr>
            <a:lvl3pPr marL="755683" indent="0">
              <a:buNone/>
              <a:defRPr sz="992"/>
            </a:lvl3pPr>
            <a:lvl4pPr marL="1133525" indent="0">
              <a:buNone/>
              <a:defRPr sz="826"/>
            </a:lvl4pPr>
            <a:lvl5pPr marL="1511366" indent="0">
              <a:buNone/>
              <a:defRPr sz="826"/>
            </a:lvl5pPr>
            <a:lvl6pPr marL="1889208" indent="0">
              <a:buNone/>
              <a:defRPr sz="826"/>
            </a:lvl6pPr>
            <a:lvl7pPr marL="2267049" indent="0">
              <a:buNone/>
              <a:defRPr sz="826"/>
            </a:lvl7pPr>
            <a:lvl8pPr marL="2644891" indent="0">
              <a:buNone/>
              <a:defRPr sz="826"/>
            </a:lvl8pPr>
            <a:lvl9pPr marL="3022732" indent="0">
              <a:buNone/>
              <a:defRPr sz="826"/>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5898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892" y="5289550"/>
            <a:ext cx="7423299" cy="624461"/>
          </a:xfrm>
        </p:spPr>
        <p:txBody>
          <a:bodyPr anchor="b">
            <a:normAutofit/>
          </a:bodyPr>
          <a:lstStyle>
            <a:lvl1pPr algn="l">
              <a:defRPr sz="2645"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12892" y="671689"/>
            <a:ext cx="7423299" cy="4237412"/>
          </a:xfrm>
        </p:spPr>
        <p:txBody>
          <a:bodyPr anchor="t">
            <a:normAutofit/>
          </a:bodyPr>
          <a:lstStyle>
            <a:lvl1pPr marL="0" indent="0" algn="ctr">
              <a:buNone/>
              <a:defRPr sz="1763"/>
            </a:lvl1pPr>
            <a:lvl2pPr marL="503789" indent="0">
              <a:buNone/>
              <a:defRPr sz="1763"/>
            </a:lvl2pPr>
            <a:lvl3pPr marL="1007577" indent="0">
              <a:buNone/>
              <a:defRPr sz="176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r>
              <a:rPr lang="en-US" smtClean="0"/>
              <a:t>Click icon to add picture</a:t>
            </a:r>
            <a:endParaRPr lang="en-US" dirty="0"/>
          </a:p>
        </p:txBody>
      </p:sp>
      <p:sp>
        <p:nvSpPr>
          <p:cNvPr id="4" name="Text Placeholder 3"/>
          <p:cNvSpPr>
            <a:spLocks noGrp="1"/>
          </p:cNvSpPr>
          <p:nvPr>
            <p:ph type="body" sz="half" idx="2"/>
          </p:nvPr>
        </p:nvSpPr>
        <p:spPr>
          <a:xfrm>
            <a:off x="712892" y="5914011"/>
            <a:ext cx="7423299" cy="742675"/>
          </a:xfrm>
        </p:spPr>
        <p:txBody>
          <a:bodyPr>
            <a:normAutofit/>
          </a:bodyPr>
          <a:lstStyle>
            <a:lvl1pPr marL="0" indent="0">
              <a:buNone/>
              <a:defRPr sz="1322"/>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3645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901" y="-9330"/>
            <a:ext cx="10723578" cy="757516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12893" y="671689"/>
            <a:ext cx="7423298" cy="145532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12892" y="2380651"/>
            <a:ext cx="7423299" cy="42760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21149" y="6656687"/>
            <a:ext cx="800054" cy="402314"/>
          </a:xfrm>
          <a:prstGeom prst="rect">
            <a:avLst/>
          </a:prstGeom>
        </p:spPr>
        <p:txBody>
          <a:bodyPr vert="horz" lIns="91440" tIns="45720" rIns="91440" bIns="45720" rtlCol="0" anchor="ctr"/>
          <a:lstStyle>
            <a:lvl1pPr algn="r">
              <a:defRPr sz="992">
                <a:solidFill>
                  <a:schemeClr val="tx1">
                    <a:tint val="75000"/>
                  </a:schemeClr>
                </a:solidFill>
              </a:defRPr>
            </a:lvl1pPr>
          </a:lstStyle>
          <a:p>
            <a:fld id="{1D8BD707-D9CF-40AE-B4C6-C98DA3205C09}" type="datetimeFigureOut">
              <a:rPr lang="en-US" smtClean="0"/>
              <a:t>3/8/2021</a:t>
            </a:fld>
            <a:endParaRPr lang="en-US"/>
          </a:p>
        </p:txBody>
      </p:sp>
      <p:sp>
        <p:nvSpPr>
          <p:cNvPr id="5" name="Footer Placeholder 4"/>
          <p:cNvSpPr>
            <a:spLocks noGrp="1"/>
          </p:cNvSpPr>
          <p:nvPr>
            <p:ph type="ftr" sz="quarter" idx="3"/>
          </p:nvPr>
        </p:nvSpPr>
        <p:spPr>
          <a:xfrm>
            <a:off x="712893" y="6656687"/>
            <a:ext cx="5406310" cy="402314"/>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36690" y="6656687"/>
            <a:ext cx="599502" cy="402314"/>
          </a:xfrm>
          <a:prstGeom prst="rect">
            <a:avLst/>
          </a:prstGeom>
        </p:spPr>
        <p:txBody>
          <a:bodyPr vert="horz" lIns="91440" tIns="45720" rIns="91440" bIns="45720" rtlCol="0" anchor="ctr"/>
          <a:lstStyle>
            <a:lvl1pPr algn="r">
              <a:defRPr sz="992">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20127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503789" rtl="0" eaLnBrk="1" latinLnBrk="0" hangingPunct="1">
        <a:spcBef>
          <a:spcPct val="0"/>
        </a:spcBef>
        <a:buNone/>
        <a:defRPr sz="396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42" indent="-377842" algn="l" defTabSz="503789" rtl="0" eaLnBrk="1" latinLnBrk="0" hangingPunct="1">
        <a:spcBef>
          <a:spcPts val="1102"/>
        </a:spcBef>
        <a:spcAft>
          <a:spcPts val="0"/>
        </a:spcAft>
        <a:buClr>
          <a:schemeClr val="accent1"/>
        </a:buClr>
        <a:buSzPct val="80000"/>
        <a:buFont typeface="Wingdings 3" charset="2"/>
        <a:buChar char=""/>
        <a:defRPr sz="1983" kern="1200">
          <a:solidFill>
            <a:schemeClr val="tx1">
              <a:lumMod val="75000"/>
              <a:lumOff val="25000"/>
            </a:schemeClr>
          </a:solidFill>
          <a:latin typeface="+mn-lt"/>
          <a:ea typeface="+mn-ea"/>
          <a:cs typeface="+mn-cs"/>
        </a:defRPr>
      </a:lvl1pPr>
      <a:lvl2pPr marL="818657" indent="-314868" algn="l" defTabSz="503789" rtl="0" eaLnBrk="1" latinLnBrk="0" hangingPunct="1">
        <a:spcBef>
          <a:spcPts val="1102"/>
        </a:spcBef>
        <a:spcAft>
          <a:spcPts val="0"/>
        </a:spcAft>
        <a:buClr>
          <a:schemeClr val="accent1"/>
        </a:buClr>
        <a:buSzPct val="80000"/>
        <a:buFont typeface="Wingdings 3" charset="2"/>
        <a:buChar char=""/>
        <a:defRPr sz="1763" kern="1200">
          <a:solidFill>
            <a:schemeClr val="tx1">
              <a:lumMod val="75000"/>
              <a:lumOff val="25000"/>
            </a:schemeClr>
          </a:solidFill>
          <a:latin typeface="+mn-lt"/>
          <a:ea typeface="+mn-ea"/>
          <a:cs typeface="+mn-cs"/>
        </a:defRPr>
      </a:lvl2pPr>
      <a:lvl3pPr marL="1259472" indent="-251894" algn="l" defTabSz="503789"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260"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4pPr>
      <a:lvl5pPr marL="2267049"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5pPr>
      <a:lvl6pPr marL="2770838"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6pPr>
      <a:lvl7pPr marL="3274626"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7pPr>
      <a:lvl8pPr marL="3778415"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8pPr>
      <a:lvl9pPr marL="4282204"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9pPr>
    </p:bodyStyle>
    <p:otherStyle>
      <a:defPPr>
        <a:defRPr lang="en-US"/>
      </a:defPPr>
      <a:lvl1pPr marL="0" algn="l" defTabSz="503789" rtl="0" eaLnBrk="1" latinLnBrk="0" hangingPunct="1">
        <a:defRPr sz="1983" kern="1200">
          <a:solidFill>
            <a:schemeClr val="tx1"/>
          </a:solidFill>
          <a:latin typeface="+mn-lt"/>
          <a:ea typeface="+mn-ea"/>
          <a:cs typeface="+mn-cs"/>
        </a:defRPr>
      </a:lvl1pPr>
      <a:lvl2pPr marL="503789" algn="l" defTabSz="503789" rtl="0" eaLnBrk="1" latinLnBrk="0" hangingPunct="1">
        <a:defRPr sz="1983" kern="1200">
          <a:solidFill>
            <a:schemeClr val="tx1"/>
          </a:solidFill>
          <a:latin typeface="+mn-lt"/>
          <a:ea typeface="+mn-ea"/>
          <a:cs typeface="+mn-cs"/>
        </a:defRPr>
      </a:lvl2pPr>
      <a:lvl3pPr marL="1007577" algn="l" defTabSz="503789" rtl="0" eaLnBrk="1" latinLnBrk="0" hangingPunct="1">
        <a:defRPr sz="1983" kern="1200">
          <a:solidFill>
            <a:schemeClr val="tx1"/>
          </a:solidFill>
          <a:latin typeface="+mn-lt"/>
          <a:ea typeface="+mn-ea"/>
          <a:cs typeface="+mn-cs"/>
        </a:defRPr>
      </a:lvl3pPr>
      <a:lvl4pPr marL="1511366" algn="l" defTabSz="503789" rtl="0" eaLnBrk="1" latinLnBrk="0" hangingPunct="1">
        <a:defRPr sz="1983" kern="1200">
          <a:solidFill>
            <a:schemeClr val="tx1"/>
          </a:solidFill>
          <a:latin typeface="+mn-lt"/>
          <a:ea typeface="+mn-ea"/>
          <a:cs typeface="+mn-cs"/>
        </a:defRPr>
      </a:lvl4pPr>
      <a:lvl5pPr marL="2015155" algn="l" defTabSz="503789" rtl="0" eaLnBrk="1" latinLnBrk="0" hangingPunct="1">
        <a:defRPr sz="1983" kern="1200">
          <a:solidFill>
            <a:schemeClr val="tx1"/>
          </a:solidFill>
          <a:latin typeface="+mn-lt"/>
          <a:ea typeface="+mn-ea"/>
          <a:cs typeface="+mn-cs"/>
        </a:defRPr>
      </a:lvl5pPr>
      <a:lvl6pPr marL="2518943" algn="l" defTabSz="503789" rtl="0" eaLnBrk="1" latinLnBrk="0" hangingPunct="1">
        <a:defRPr sz="1983" kern="1200">
          <a:solidFill>
            <a:schemeClr val="tx1"/>
          </a:solidFill>
          <a:latin typeface="+mn-lt"/>
          <a:ea typeface="+mn-ea"/>
          <a:cs typeface="+mn-cs"/>
        </a:defRPr>
      </a:lvl6pPr>
      <a:lvl7pPr marL="3022732" algn="l" defTabSz="503789" rtl="0" eaLnBrk="1" latinLnBrk="0" hangingPunct="1">
        <a:defRPr sz="1983" kern="1200">
          <a:solidFill>
            <a:schemeClr val="tx1"/>
          </a:solidFill>
          <a:latin typeface="+mn-lt"/>
          <a:ea typeface="+mn-ea"/>
          <a:cs typeface="+mn-cs"/>
        </a:defRPr>
      </a:lvl7pPr>
      <a:lvl8pPr marL="3526521" algn="l" defTabSz="503789" rtl="0" eaLnBrk="1" latinLnBrk="0" hangingPunct="1">
        <a:defRPr sz="1983" kern="1200">
          <a:solidFill>
            <a:schemeClr val="tx1"/>
          </a:solidFill>
          <a:latin typeface="+mn-lt"/>
          <a:ea typeface="+mn-ea"/>
          <a:cs typeface="+mn-cs"/>
        </a:defRPr>
      </a:lvl8pPr>
      <a:lvl9pPr marL="4030309" algn="l" defTabSz="503789"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765300" y="2254250"/>
            <a:ext cx="6800850" cy="2155014"/>
          </a:xfrm>
          <a:prstGeom prst="rect">
            <a:avLst/>
          </a:prstGeom>
          <a:noFill/>
        </p:spPr>
        <p:txBody>
          <a:bodyPr vert="horz" wrap="square" lIns="0" tIns="24765" rIns="0" bIns="0" rtlCol="0">
            <a:spAutoFit/>
          </a:bodyPr>
          <a:lstStyle/>
          <a:p>
            <a:pPr marL="177800" marR="170180" indent="266065" algn="ctr">
              <a:lnSpc>
                <a:spcPct val="101299"/>
              </a:lnSpc>
              <a:spcBef>
                <a:spcPts val="195"/>
              </a:spcBef>
            </a:pPr>
            <a:r>
              <a:rPr sz="4600" spc="5">
                <a:solidFill>
                  <a:srgbClr val="00B050"/>
                </a:solidFill>
                <a:latin typeface="Times New Roman"/>
                <a:cs typeface="Times New Roman"/>
              </a:rPr>
              <a:t>CHƯƠNG 3</a:t>
            </a:r>
            <a:endParaRPr lang="en-US" sz="4600" spc="5">
              <a:solidFill>
                <a:srgbClr val="00B050"/>
              </a:solidFill>
              <a:latin typeface="Times New Roman"/>
              <a:cs typeface="Times New Roman"/>
            </a:endParaRPr>
          </a:p>
          <a:p>
            <a:pPr marL="177800" marR="170180" indent="266065" algn="ctr">
              <a:lnSpc>
                <a:spcPct val="101299"/>
              </a:lnSpc>
              <a:spcBef>
                <a:spcPts val="195"/>
              </a:spcBef>
            </a:pPr>
            <a:r>
              <a:rPr sz="4600" spc="5">
                <a:solidFill>
                  <a:srgbClr val="00B050"/>
                </a:solidFill>
                <a:latin typeface="Times New Roman"/>
                <a:cs typeface="Times New Roman"/>
              </a:rPr>
              <a:t>QUẢN </a:t>
            </a:r>
            <a:r>
              <a:rPr sz="4600" spc="10">
                <a:solidFill>
                  <a:srgbClr val="00B050"/>
                </a:solidFill>
                <a:latin typeface="Times New Roman"/>
                <a:cs typeface="Times New Roman"/>
              </a:rPr>
              <a:t>LÝ</a:t>
            </a:r>
            <a:r>
              <a:rPr lang="en-US" sz="4600" spc="10">
                <a:solidFill>
                  <a:srgbClr val="00B050"/>
                </a:solidFill>
                <a:latin typeface="Times New Roman"/>
                <a:cs typeface="Times New Roman"/>
              </a:rPr>
              <a:t> </a:t>
            </a:r>
            <a:r>
              <a:rPr sz="4600" spc="5">
                <a:solidFill>
                  <a:srgbClr val="00B050"/>
                </a:solidFill>
                <a:latin typeface="Times New Roman"/>
                <a:cs typeface="Times New Roman"/>
              </a:rPr>
              <a:t>TIẾN </a:t>
            </a:r>
            <a:r>
              <a:rPr sz="4600" spc="5" dirty="0">
                <a:solidFill>
                  <a:srgbClr val="00B050"/>
                </a:solidFill>
                <a:latin typeface="Times New Roman"/>
                <a:cs typeface="Times New Roman"/>
              </a:rPr>
              <a:t>TRÌNH VÀ</a:t>
            </a:r>
            <a:r>
              <a:rPr sz="4600" spc="-220" dirty="0">
                <a:solidFill>
                  <a:srgbClr val="00B050"/>
                </a:solidFill>
                <a:latin typeface="Times New Roman"/>
                <a:cs typeface="Times New Roman"/>
              </a:rPr>
              <a:t> </a:t>
            </a:r>
            <a:r>
              <a:rPr sz="4600" spc="10" dirty="0">
                <a:solidFill>
                  <a:srgbClr val="00B050"/>
                </a:solidFill>
                <a:latin typeface="Times New Roman"/>
                <a:cs typeface="Times New Roman"/>
              </a:rPr>
              <a:t>LUỒNG</a:t>
            </a:r>
            <a:endParaRPr sz="4600">
              <a:solidFill>
                <a:srgbClr val="00B050"/>
              </a:solidFill>
              <a:latin typeface="Times New Roman"/>
              <a:cs typeface="Times New Roman"/>
            </a:endParaRPr>
          </a:p>
        </p:txBody>
      </p:sp>
      <p:sp>
        <p:nvSpPr>
          <p:cNvPr id="9" name="object 9"/>
          <p:cNvSpPr txBox="1"/>
          <p:nvPr/>
        </p:nvSpPr>
        <p:spPr>
          <a:xfrm>
            <a:off x="9357880" y="480568"/>
            <a:ext cx="13144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EBDDC3"/>
                </a:solidFill>
                <a:latin typeface="Arial"/>
                <a:cs typeface="Arial"/>
              </a:rPr>
              <a:t>1</a:t>
            </a:r>
            <a:endParaRPr sz="15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07743" y="556258"/>
            <a:ext cx="8143849" cy="566822"/>
          </a:xfrm>
          <a:prstGeom prst="rect">
            <a:avLst/>
          </a:prstGeom>
        </p:spPr>
        <p:txBody>
          <a:bodyPr vert="horz" wrap="square" lIns="0" tIns="12700" rIns="0" bIns="0" rtlCol="0">
            <a:spAutoFit/>
          </a:bodyPr>
          <a:lstStyle/>
          <a:p>
            <a:pPr marL="12700">
              <a:lnSpc>
                <a:spcPct val="100000"/>
              </a:lnSpc>
              <a:spcBef>
                <a:spcPts val="100"/>
              </a:spcBef>
            </a:pPr>
            <a:r>
              <a:rPr lang="en-US" sz="3600" spc="-35">
                <a:latin typeface="Times New Roman" panose="02020603050405020304" pitchFamily="18" charset="0"/>
                <a:cs typeface="Times New Roman" panose="02020603050405020304" pitchFamily="18" charset="0"/>
              </a:rPr>
              <a:t>Bộ nhớ ảo của tiến trình</a:t>
            </a:r>
            <a:endParaRPr sz="3600">
              <a:latin typeface="Times New Roman" panose="02020603050405020304" pitchFamily="18" charset="0"/>
              <a:cs typeface="Times New Roman" panose="02020603050405020304" pitchFamily="18" charset="0"/>
            </a:endParaRPr>
          </a:p>
        </p:txBody>
      </p:sp>
      <p:sp>
        <p:nvSpPr>
          <p:cNvPr id="6" name="object 6"/>
          <p:cNvSpPr/>
          <p:nvPr/>
        </p:nvSpPr>
        <p:spPr>
          <a:xfrm>
            <a:off x="1536700" y="1465543"/>
            <a:ext cx="6096000" cy="3358515"/>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3376989" y="4845050"/>
            <a:ext cx="2013585" cy="314960"/>
          </a:xfrm>
          <a:prstGeom prst="rect">
            <a:avLst/>
          </a:prstGeom>
        </p:spPr>
        <p:txBody>
          <a:bodyPr vert="horz" wrap="square" lIns="0" tIns="12700" rIns="0" bIns="0" rtlCol="0">
            <a:spAutoFit/>
          </a:bodyPr>
          <a:lstStyle/>
          <a:p>
            <a:pPr marL="12700">
              <a:lnSpc>
                <a:spcPct val="100000"/>
              </a:lnSpc>
              <a:spcBef>
                <a:spcPts val="100"/>
              </a:spcBef>
            </a:pPr>
            <a:r>
              <a:rPr sz="1900" b="1" spc="-10" dirty="0">
                <a:latin typeface="Arial"/>
                <a:cs typeface="Arial"/>
              </a:rPr>
              <a:t>Program</a:t>
            </a:r>
            <a:r>
              <a:rPr sz="1900" b="1" spc="-60" dirty="0">
                <a:latin typeface="Arial"/>
                <a:cs typeface="Arial"/>
              </a:rPr>
              <a:t> </a:t>
            </a:r>
            <a:r>
              <a:rPr sz="1900" b="1" spc="-10" dirty="0">
                <a:latin typeface="Arial"/>
                <a:cs typeface="Arial"/>
              </a:rPr>
              <a:t>memory</a:t>
            </a:r>
            <a:endParaRPr sz="19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268731"/>
            <a:ext cx="8212074" cy="677749"/>
          </a:xfrm>
          <a:prstGeom prst="rect">
            <a:avLst/>
          </a:prstGeom>
        </p:spPr>
        <p:txBody>
          <a:bodyPr vert="horz" wrap="square" lIns="0" tIns="36194" rIns="0" bIns="0" rtlCol="0">
            <a:spAutoFit/>
          </a:bodyPr>
          <a:lstStyle/>
          <a:p>
            <a:pPr marL="12700" marR="5080" algn="just">
              <a:lnSpc>
                <a:spcPts val="5020"/>
              </a:lnSpc>
              <a:spcBef>
                <a:spcPts val="284"/>
              </a:spcBef>
              <a:tabLst>
                <a:tab pos="945515" algn="l"/>
                <a:tab pos="2470785" algn="l"/>
                <a:tab pos="3731260" algn="l"/>
                <a:tab pos="4574540" algn="l"/>
                <a:tab pos="6559550" algn="l"/>
              </a:tabLst>
            </a:pPr>
            <a:r>
              <a:rPr spc="-10" smtClean="0"/>
              <a:t>L</a:t>
            </a:r>
            <a:r>
              <a:rPr smtClean="0"/>
              <a:t>uồng</a:t>
            </a:r>
            <a:r>
              <a:rPr lang="en-US" smtClean="0"/>
              <a:t> </a:t>
            </a:r>
            <a:r>
              <a:rPr smtClean="0"/>
              <a:t>t</a:t>
            </a:r>
            <a:r>
              <a:rPr spc="5" smtClean="0"/>
              <a:t>r</a:t>
            </a:r>
            <a:r>
              <a:rPr smtClean="0"/>
              <a:t>ong</a:t>
            </a:r>
            <a:r>
              <a:rPr lang="en-US" smtClean="0"/>
              <a:t> </a:t>
            </a:r>
            <a:r>
              <a:rPr spc="-5" smtClean="0"/>
              <a:t>cá</a:t>
            </a:r>
            <a:r>
              <a:rPr smtClean="0"/>
              <a:t>c</a:t>
            </a:r>
            <a:r>
              <a:rPr dirty="0"/>
              <a:t>	</a:t>
            </a:r>
            <a:r>
              <a:rPr/>
              <a:t>hệ</a:t>
            </a:r>
            <a:r>
              <a:rPr spc="-5"/>
              <a:t> </a:t>
            </a:r>
            <a:r>
              <a:rPr smtClean="0"/>
              <a:t>thống</a:t>
            </a:r>
            <a:r>
              <a:rPr lang="en-US" smtClean="0"/>
              <a:t> </a:t>
            </a:r>
            <a:r>
              <a:rPr smtClean="0"/>
              <a:t>tập  </a:t>
            </a:r>
            <a:r>
              <a:rPr dirty="0"/>
              <a:t>trung</a:t>
            </a:r>
          </a:p>
        </p:txBody>
      </p:sp>
      <p:sp>
        <p:nvSpPr>
          <p:cNvPr id="3" name="object 3"/>
          <p:cNvSpPr txBox="1"/>
          <p:nvPr/>
        </p:nvSpPr>
        <p:spPr>
          <a:xfrm>
            <a:off x="330200" y="1484635"/>
            <a:ext cx="7912100" cy="2841804"/>
          </a:xfrm>
          <a:prstGeom prst="rect">
            <a:avLst/>
          </a:prstGeom>
        </p:spPr>
        <p:txBody>
          <a:bodyPr vert="horz" wrap="square" lIns="0" tIns="12700" rIns="0" bIns="0" rtlCol="0">
            <a:spAutoFit/>
          </a:bodyPr>
          <a:lstStyle/>
          <a:p>
            <a:pPr marL="348615" marR="84455" indent="-336550">
              <a:lnSpc>
                <a:spcPct val="100000"/>
              </a:lnSpc>
              <a:spcBef>
                <a:spcPts val="100"/>
              </a:spcBef>
              <a:buClr>
                <a:srgbClr val="DD8047"/>
              </a:buClr>
              <a:buSzPct val="60000"/>
              <a:buFont typeface="Wingdings"/>
              <a:buChar char=""/>
              <a:tabLst>
                <a:tab pos="348615" algn="l"/>
                <a:tab pos="349250" algn="l"/>
              </a:tabLst>
            </a:pPr>
            <a:r>
              <a:rPr sz="3000" spc="15" dirty="0">
                <a:latin typeface="Times New Roman"/>
                <a:cs typeface="Times New Roman"/>
              </a:rPr>
              <a:t>Lợi </a:t>
            </a:r>
            <a:r>
              <a:rPr sz="3000" spc="5" dirty="0">
                <a:latin typeface="Times New Roman"/>
                <a:cs typeface="Times New Roman"/>
              </a:rPr>
              <a:t>ích </a:t>
            </a:r>
            <a:r>
              <a:rPr sz="3000" spc="10" dirty="0">
                <a:latin typeface="Times New Roman"/>
                <a:cs typeface="Times New Roman"/>
              </a:rPr>
              <a:t>của </a:t>
            </a:r>
            <a:r>
              <a:rPr sz="3000" spc="5" dirty="0">
                <a:latin typeface="Times New Roman"/>
                <a:cs typeface="Times New Roman"/>
              </a:rPr>
              <a:t>tiến trình  </a:t>
            </a:r>
            <a:r>
              <a:rPr sz="3000" spc="10" dirty="0">
                <a:latin typeface="Times New Roman"/>
                <a:cs typeface="Times New Roman"/>
              </a:rPr>
              <a:t>đa</a:t>
            </a:r>
            <a:r>
              <a:rPr sz="3000" spc="25" dirty="0">
                <a:latin typeface="Times New Roman"/>
                <a:cs typeface="Times New Roman"/>
              </a:rPr>
              <a:t> </a:t>
            </a:r>
            <a:r>
              <a:rPr sz="3000" spc="15" dirty="0">
                <a:latin typeface="Times New Roman"/>
                <a:cs typeface="Times New Roman"/>
              </a:rPr>
              <a:t>luồng:</a:t>
            </a:r>
            <a:endParaRPr sz="3000">
              <a:latin typeface="Times New Roman"/>
              <a:cs typeface="Times New Roman"/>
            </a:endParaRPr>
          </a:p>
          <a:p>
            <a:pPr marL="684530" marR="5080" lvl="1" indent="-288290">
              <a:lnSpc>
                <a:spcPct val="101899"/>
              </a:lnSpc>
              <a:spcBef>
                <a:spcPts val="620"/>
              </a:spcBef>
              <a:buClr>
                <a:srgbClr val="94B6D2"/>
              </a:buClr>
              <a:buSzPct val="70370"/>
              <a:buFont typeface="Arial"/>
              <a:buChar char="¤"/>
              <a:tabLst>
                <a:tab pos="685165" algn="l"/>
              </a:tabLst>
            </a:pPr>
            <a:r>
              <a:rPr sz="2700" spc="5" dirty="0">
                <a:latin typeface="Times New Roman"/>
                <a:cs typeface="Times New Roman"/>
              </a:rPr>
              <a:t>Không bị dừng  chương trình với các  lời </a:t>
            </a:r>
            <a:r>
              <a:rPr sz="2700" spc="10" dirty="0">
                <a:latin typeface="Times New Roman"/>
                <a:cs typeface="Times New Roman"/>
              </a:rPr>
              <a:t>gọi </a:t>
            </a:r>
            <a:r>
              <a:rPr sz="2700" spc="5" dirty="0">
                <a:latin typeface="Times New Roman"/>
                <a:cs typeface="Times New Roman"/>
              </a:rPr>
              <a:t>hệ </a:t>
            </a:r>
            <a:r>
              <a:rPr sz="2700" spc="10" dirty="0">
                <a:latin typeface="Times New Roman"/>
                <a:cs typeface="Times New Roman"/>
              </a:rPr>
              <a:t>thống</a:t>
            </a:r>
            <a:r>
              <a:rPr sz="2700" spc="-30" dirty="0">
                <a:latin typeface="Times New Roman"/>
                <a:cs typeface="Times New Roman"/>
              </a:rPr>
              <a:t> </a:t>
            </a:r>
            <a:r>
              <a:rPr sz="2700" spc="10" dirty="0">
                <a:latin typeface="Times New Roman"/>
                <a:cs typeface="Times New Roman"/>
              </a:rPr>
              <a:t>dừng</a:t>
            </a:r>
            <a:endParaRPr sz="2700">
              <a:latin typeface="Times New Roman"/>
              <a:cs typeface="Times New Roman"/>
            </a:endParaRPr>
          </a:p>
          <a:p>
            <a:pPr marL="684530" lvl="1" indent="-288925">
              <a:lnSpc>
                <a:spcPct val="100000"/>
              </a:lnSpc>
              <a:spcBef>
                <a:spcPts val="675"/>
              </a:spcBef>
              <a:buClr>
                <a:srgbClr val="94B6D2"/>
              </a:buClr>
              <a:buSzPct val="70370"/>
              <a:buFont typeface="Arial"/>
              <a:buChar char="¤"/>
              <a:tabLst>
                <a:tab pos="685165" algn="l"/>
              </a:tabLst>
            </a:pPr>
            <a:r>
              <a:rPr sz="2700" spc="5" dirty="0">
                <a:latin typeface="Times New Roman"/>
                <a:cs typeface="Times New Roman"/>
              </a:rPr>
              <a:t>Tính toán song song</a:t>
            </a:r>
            <a:endParaRPr sz="2700">
              <a:latin typeface="Times New Roman"/>
              <a:cs typeface="Times New Roman"/>
            </a:endParaRPr>
          </a:p>
          <a:p>
            <a:pPr marL="684530" marR="259715" lvl="1" indent="-288290">
              <a:lnSpc>
                <a:spcPct val="102000"/>
              </a:lnSpc>
              <a:spcBef>
                <a:spcPts val="675"/>
              </a:spcBef>
              <a:buClr>
                <a:srgbClr val="94B6D2"/>
              </a:buClr>
              <a:buSzPct val="70370"/>
              <a:buFont typeface="Arial"/>
              <a:buChar char="¤"/>
              <a:tabLst>
                <a:tab pos="685165" algn="l"/>
              </a:tabLst>
            </a:pPr>
            <a:r>
              <a:rPr sz="2700" spc="5" dirty="0">
                <a:latin typeface="Times New Roman"/>
                <a:cs typeface="Times New Roman"/>
              </a:rPr>
              <a:t>Đối với </a:t>
            </a:r>
            <a:r>
              <a:rPr sz="2700" dirty="0">
                <a:latin typeface="Times New Roman"/>
                <a:cs typeface="Times New Roman"/>
              </a:rPr>
              <a:t>các </a:t>
            </a:r>
            <a:r>
              <a:rPr sz="2700" spc="5" dirty="0">
                <a:latin typeface="Times New Roman"/>
                <a:cs typeface="Times New Roman"/>
              </a:rPr>
              <a:t>chương  trình lớn (nhiều  </a:t>
            </a:r>
            <a:r>
              <a:rPr sz="2700" spc="10" dirty="0">
                <a:latin typeface="Times New Roman"/>
                <a:cs typeface="Times New Roman"/>
              </a:rPr>
              <a:t>module </a:t>
            </a:r>
            <a:r>
              <a:rPr sz="2700" spc="5" dirty="0">
                <a:latin typeface="Times New Roman"/>
                <a:cs typeface="Times New Roman"/>
              </a:rPr>
              <a:t>nhỏ) </a:t>
            </a:r>
            <a:r>
              <a:rPr sz="2700" dirty="0">
                <a:latin typeface="Wingdings"/>
                <a:cs typeface="Wingdings"/>
              </a:rPr>
              <a:t></a:t>
            </a:r>
            <a:r>
              <a:rPr sz="2700" dirty="0">
                <a:latin typeface="Times New Roman"/>
                <a:cs typeface="Times New Roman"/>
              </a:rPr>
              <a:t> </a:t>
            </a:r>
            <a:r>
              <a:rPr sz="2700" spc="15" dirty="0">
                <a:latin typeface="Times New Roman"/>
                <a:cs typeface="Times New Roman"/>
              </a:rPr>
              <a:t>đa  </a:t>
            </a:r>
            <a:r>
              <a:rPr sz="2700" spc="10" dirty="0">
                <a:latin typeface="Times New Roman"/>
                <a:cs typeface="Times New Roman"/>
              </a:rPr>
              <a:t>luồng</a:t>
            </a:r>
            <a:endParaRPr sz="270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5562956" cy="726440"/>
          </a:xfrm>
          <a:prstGeom prst="rect">
            <a:avLst/>
          </a:prstGeom>
        </p:spPr>
        <p:txBody>
          <a:bodyPr vert="horz" wrap="square" lIns="0" tIns="12700" rIns="0" bIns="0" rtlCol="0">
            <a:spAutoFit/>
          </a:bodyPr>
          <a:lstStyle/>
          <a:p>
            <a:pPr marL="12700">
              <a:lnSpc>
                <a:spcPct val="100000"/>
              </a:lnSpc>
              <a:spcBef>
                <a:spcPts val="100"/>
              </a:spcBef>
            </a:pPr>
            <a:r>
              <a:rPr sz="4600" spc="5" dirty="0"/>
              <a:t>Cài đặt</a:t>
            </a:r>
            <a:r>
              <a:rPr sz="4600" spc="-70" dirty="0"/>
              <a:t> </a:t>
            </a:r>
            <a:r>
              <a:rPr sz="4600" spc="5" dirty="0"/>
              <a:t>luồng</a:t>
            </a:r>
            <a:endParaRPr sz="4600"/>
          </a:p>
        </p:txBody>
      </p:sp>
      <p:sp>
        <p:nvSpPr>
          <p:cNvPr id="4" name="object 4"/>
          <p:cNvSpPr txBox="1"/>
          <p:nvPr/>
        </p:nvSpPr>
        <p:spPr>
          <a:xfrm>
            <a:off x="469900" y="1873250"/>
            <a:ext cx="8293100" cy="3624197"/>
          </a:xfrm>
          <a:prstGeom prst="rect">
            <a:avLst/>
          </a:prstGeom>
        </p:spPr>
        <p:txBody>
          <a:bodyPr vert="horz" wrap="square" lIns="0" tIns="112395" rIns="0" bIns="0" rtlCol="0">
            <a:spAutoFit/>
          </a:bodyPr>
          <a:lstStyle/>
          <a:p>
            <a:pPr marL="348615" indent="-336550">
              <a:lnSpc>
                <a:spcPct val="100000"/>
              </a:lnSpc>
              <a:spcBef>
                <a:spcPts val="885"/>
              </a:spcBef>
              <a:buClr>
                <a:srgbClr val="DD8047"/>
              </a:buClr>
              <a:buSzPct val="60000"/>
              <a:buFont typeface="Wingdings"/>
              <a:buChar char=""/>
              <a:tabLst>
                <a:tab pos="348615" algn="l"/>
                <a:tab pos="349250" algn="l"/>
              </a:tabLst>
            </a:pPr>
            <a:r>
              <a:rPr sz="3000" spc="20" dirty="0">
                <a:latin typeface="Times New Roman"/>
                <a:cs typeface="Times New Roman"/>
              </a:rPr>
              <a:t>Được </a:t>
            </a:r>
            <a:r>
              <a:rPr sz="3000" spc="10" dirty="0">
                <a:latin typeface="Times New Roman"/>
                <a:cs typeface="Times New Roman"/>
              </a:rPr>
              <a:t>quản </a:t>
            </a:r>
            <a:r>
              <a:rPr sz="3000" dirty="0">
                <a:latin typeface="Times New Roman"/>
                <a:cs typeface="Times New Roman"/>
              </a:rPr>
              <a:t>lý </a:t>
            </a:r>
            <a:r>
              <a:rPr sz="3000" spc="15" dirty="0">
                <a:latin typeface="Times New Roman"/>
                <a:cs typeface="Times New Roman"/>
              </a:rPr>
              <a:t>bởi </a:t>
            </a:r>
            <a:r>
              <a:rPr sz="3000" spc="10" dirty="0">
                <a:latin typeface="Times New Roman"/>
                <a:cs typeface="Times New Roman"/>
              </a:rPr>
              <a:t>gói luồng </a:t>
            </a:r>
            <a:r>
              <a:rPr sz="3000" spc="15" dirty="0">
                <a:latin typeface="Times New Roman"/>
                <a:cs typeface="Times New Roman"/>
              </a:rPr>
              <a:t>(Thread</a:t>
            </a:r>
            <a:r>
              <a:rPr sz="3000" spc="100" dirty="0">
                <a:latin typeface="Times New Roman"/>
                <a:cs typeface="Times New Roman"/>
              </a:rPr>
              <a:t> </a:t>
            </a:r>
            <a:r>
              <a:rPr sz="3000" spc="15" dirty="0">
                <a:latin typeface="Times New Roman"/>
                <a:cs typeface="Times New Roman"/>
              </a:rPr>
              <a:t>package)</a:t>
            </a:r>
            <a:endParaRPr sz="3000">
              <a:latin typeface="Times New Roman"/>
              <a:cs typeface="Times New Roman"/>
            </a:endParaRPr>
          </a:p>
          <a:p>
            <a:pPr marL="684530" lvl="1" indent="-288925">
              <a:lnSpc>
                <a:spcPct val="100000"/>
              </a:lnSpc>
              <a:spcBef>
                <a:spcPts val="710"/>
              </a:spcBef>
              <a:buClr>
                <a:srgbClr val="94B6D2"/>
              </a:buClr>
              <a:buSzPct val="70370"/>
              <a:buFont typeface="Arial"/>
              <a:buChar char="¤"/>
              <a:tabLst>
                <a:tab pos="685165" algn="l"/>
              </a:tabLst>
            </a:pPr>
            <a:r>
              <a:rPr sz="2700" spc="5" dirty="0">
                <a:latin typeface="Times New Roman"/>
                <a:cs typeface="Times New Roman"/>
              </a:rPr>
              <a:t>Khởi tạo </a:t>
            </a:r>
            <a:r>
              <a:rPr sz="2700" spc="10" dirty="0">
                <a:latin typeface="Times New Roman"/>
                <a:cs typeface="Times New Roman"/>
              </a:rPr>
              <a:t>luồng</a:t>
            </a:r>
            <a:r>
              <a:rPr sz="2700" spc="40" dirty="0">
                <a:latin typeface="Times New Roman"/>
                <a:cs typeface="Times New Roman"/>
              </a:rPr>
              <a:t> </a:t>
            </a:r>
            <a:r>
              <a:rPr sz="2700" spc="5" dirty="0">
                <a:latin typeface="Times New Roman"/>
                <a:cs typeface="Times New Roman"/>
              </a:rPr>
              <a:t>(1)</a:t>
            </a:r>
            <a:endParaRPr sz="2700">
              <a:latin typeface="Times New Roman"/>
              <a:cs typeface="Times New Roman"/>
            </a:endParaRPr>
          </a:p>
          <a:p>
            <a:pPr marL="684530" lvl="1" indent="-288925">
              <a:lnSpc>
                <a:spcPct val="100000"/>
              </a:lnSpc>
              <a:spcBef>
                <a:spcPts val="645"/>
              </a:spcBef>
              <a:buClr>
                <a:srgbClr val="94B6D2"/>
              </a:buClr>
              <a:buSzPct val="70370"/>
              <a:buFont typeface="Arial"/>
              <a:buChar char="¤"/>
              <a:tabLst>
                <a:tab pos="685165" algn="l"/>
              </a:tabLst>
            </a:pPr>
            <a:r>
              <a:rPr sz="2700" spc="5" dirty="0">
                <a:latin typeface="Times New Roman"/>
                <a:cs typeface="Times New Roman"/>
              </a:rPr>
              <a:t>Giải </a:t>
            </a:r>
            <a:r>
              <a:rPr sz="2700" spc="10" dirty="0">
                <a:latin typeface="Times New Roman"/>
                <a:cs typeface="Times New Roman"/>
              </a:rPr>
              <a:t>phóng luồng</a:t>
            </a:r>
            <a:r>
              <a:rPr sz="2700" spc="30" dirty="0">
                <a:latin typeface="Times New Roman"/>
                <a:cs typeface="Times New Roman"/>
              </a:rPr>
              <a:t> </a:t>
            </a:r>
            <a:r>
              <a:rPr sz="2700" spc="5" dirty="0">
                <a:latin typeface="Times New Roman"/>
                <a:cs typeface="Times New Roman"/>
              </a:rPr>
              <a:t>(2)</a:t>
            </a:r>
            <a:endParaRPr sz="2700">
              <a:latin typeface="Times New Roman"/>
              <a:cs typeface="Times New Roman"/>
            </a:endParaRPr>
          </a:p>
          <a:p>
            <a:pPr marL="684530" lvl="1" indent="-288925">
              <a:lnSpc>
                <a:spcPct val="100000"/>
              </a:lnSpc>
              <a:spcBef>
                <a:spcPts val="675"/>
              </a:spcBef>
              <a:buClr>
                <a:srgbClr val="94B6D2"/>
              </a:buClr>
              <a:buSzPct val="70370"/>
              <a:buFont typeface="Arial"/>
              <a:buChar char="¤"/>
              <a:tabLst>
                <a:tab pos="685165" algn="l"/>
              </a:tabLst>
            </a:pPr>
            <a:r>
              <a:rPr sz="2700" spc="5" dirty="0">
                <a:latin typeface="Times New Roman"/>
                <a:cs typeface="Times New Roman"/>
              </a:rPr>
              <a:t>Đồng bộ </a:t>
            </a:r>
            <a:r>
              <a:rPr sz="2700" dirty="0">
                <a:latin typeface="Times New Roman"/>
                <a:cs typeface="Times New Roman"/>
              </a:rPr>
              <a:t>các </a:t>
            </a:r>
            <a:r>
              <a:rPr sz="2700" spc="10" dirty="0">
                <a:latin typeface="Times New Roman"/>
                <a:cs typeface="Times New Roman"/>
              </a:rPr>
              <a:t>luồng</a:t>
            </a:r>
            <a:r>
              <a:rPr sz="2700" spc="55" dirty="0">
                <a:latin typeface="Times New Roman"/>
                <a:cs typeface="Times New Roman"/>
              </a:rPr>
              <a:t> </a:t>
            </a:r>
            <a:r>
              <a:rPr sz="2700" spc="5" dirty="0">
                <a:latin typeface="Times New Roman"/>
                <a:cs typeface="Times New Roman"/>
              </a:rPr>
              <a:t>(</a:t>
            </a:r>
            <a:r>
              <a:rPr sz="2700" spc="5">
                <a:latin typeface="Times New Roman"/>
                <a:cs typeface="Times New Roman"/>
              </a:rPr>
              <a:t>3</a:t>
            </a:r>
            <a:r>
              <a:rPr sz="2700" spc="5" smtClean="0">
                <a:latin typeface="Times New Roman"/>
                <a:cs typeface="Times New Roman"/>
              </a:rPr>
              <a:t>)</a:t>
            </a:r>
            <a:endParaRPr lang="en-US" sz="2700" spc="5" smtClean="0">
              <a:latin typeface="Times New Roman"/>
              <a:cs typeface="Times New Roman"/>
            </a:endParaRPr>
          </a:p>
          <a:p>
            <a:pPr marL="395605" lvl="1">
              <a:lnSpc>
                <a:spcPct val="100000"/>
              </a:lnSpc>
              <a:spcBef>
                <a:spcPts val="675"/>
              </a:spcBef>
              <a:buClr>
                <a:srgbClr val="94B6D2"/>
              </a:buClr>
              <a:buSzPct val="70370"/>
              <a:tabLst>
                <a:tab pos="685165" algn="l"/>
              </a:tabLst>
            </a:pPr>
            <a:endParaRPr sz="2700">
              <a:latin typeface="Times New Roman"/>
              <a:cs typeface="Times New Roman"/>
            </a:endParaRPr>
          </a:p>
          <a:p>
            <a:pPr marL="348615" marR="5080" indent="-336550">
              <a:lnSpc>
                <a:spcPct val="102699"/>
              </a:lnSpc>
              <a:spcBef>
                <a:spcPts val="655"/>
              </a:spcBef>
              <a:buClr>
                <a:srgbClr val="DD8047"/>
              </a:buClr>
              <a:buSzPct val="60000"/>
              <a:buFont typeface="Wingdings"/>
              <a:buChar char=""/>
              <a:tabLst>
                <a:tab pos="348615" algn="l"/>
                <a:tab pos="349250" algn="l"/>
              </a:tabLst>
            </a:pPr>
            <a:r>
              <a:rPr lang="en-US" sz="3000" spc="10" smtClean="0">
                <a:latin typeface="Times New Roman"/>
                <a:cs typeface="Times New Roman"/>
              </a:rPr>
              <a:t>C</a:t>
            </a:r>
            <a:r>
              <a:rPr sz="3000" spc="10" smtClean="0">
                <a:latin typeface="Times New Roman"/>
                <a:cs typeface="Times New Roman"/>
              </a:rPr>
              <a:t>ó </a:t>
            </a:r>
            <a:r>
              <a:rPr sz="3000" spc="5">
                <a:latin typeface="Times New Roman"/>
                <a:cs typeface="Times New Roman"/>
              </a:rPr>
              <a:t>thể </a:t>
            </a:r>
            <a:r>
              <a:rPr lang="en-US" sz="3000" spc="5" smtClean="0">
                <a:latin typeface="Times New Roman"/>
                <a:cs typeface="Times New Roman"/>
              </a:rPr>
              <a:t>được </a:t>
            </a:r>
            <a:r>
              <a:rPr sz="3000" spc="10" smtClean="0">
                <a:latin typeface="Times New Roman"/>
                <a:cs typeface="Times New Roman"/>
              </a:rPr>
              <a:t>thực </a:t>
            </a:r>
            <a:r>
              <a:rPr sz="3000" spc="10" dirty="0">
                <a:latin typeface="Times New Roman"/>
                <a:cs typeface="Times New Roman"/>
              </a:rPr>
              <a:t>hiện </a:t>
            </a:r>
            <a:r>
              <a:rPr sz="3000" spc="15" dirty="0">
                <a:latin typeface="Times New Roman"/>
                <a:cs typeface="Times New Roman"/>
              </a:rPr>
              <a:t>dưới </a:t>
            </a:r>
            <a:r>
              <a:rPr sz="3000" spc="10" dirty="0">
                <a:latin typeface="Times New Roman"/>
                <a:cs typeface="Times New Roman"/>
              </a:rPr>
              <a:t>chế độ </a:t>
            </a:r>
            <a:r>
              <a:rPr sz="3000" spc="15">
                <a:latin typeface="Times New Roman"/>
                <a:cs typeface="Times New Roman"/>
              </a:rPr>
              <a:t>NSD </a:t>
            </a:r>
            <a:r>
              <a:rPr sz="3000" spc="10" smtClean="0">
                <a:latin typeface="Times New Roman"/>
                <a:cs typeface="Times New Roman"/>
              </a:rPr>
              <a:t>hoặc</a:t>
            </a:r>
            <a:r>
              <a:rPr lang="en-US" sz="3000" spc="10" smtClean="0">
                <a:latin typeface="Times New Roman"/>
                <a:cs typeface="Times New Roman"/>
              </a:rPr>
              <a:t> thực hiện tự động bởi hệ thống</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5193" y="477010"/>
            <a:ext cx="2663190" cy="726440"/>
          </a:xfrm>
          <a:prstGeom prst="rect">
            <a:avLst/>
          </a:prstGeom>
        </p:spPr>
        <p:txBody>
          <a:bodyPr vert="horz" wrap="square" lIns="0" tIns="12700" rIns="0" bIns="0" rtlCol="0">
            <a:spAutoFit/>
          </a:bodyPr>
          <a:lstStyle/>
          <a:p>
            <a:pPr marL="12700">
              <a:lnSpc>
                <a:spcPct val="100000"/>
              </a:lnSpc>
              <a:spcBef>
                <a:spcPts val="100"/>
              </a:spcBef>
            </a:pPr>
            <a:r>
              <a:rPr lang="en-US" sz="4600" smtClean="0"/>
              <a:t>Ví dụ</a:t>
            </a:r>
            <a:endParaRPr sz="4600"/>
          </a:p>
        </p:txBody>
      </p:sp>
      <p:sp>
        <p:nvSpPr>
          <p:cNvPr id="3" name="object 3"/>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17</a:t>
            </a:r>
            <a:endParaRPr sz="1300">
              <a:latin typeface="Arial"/>
              <a:cs typeface="Arial"/>
            </a:endParaRPr>
          </a:p>
        </p:txBody>
      </p:sp>
      <p:grpSp>
        <p:nvGrpSpPr>
          <p:cNvPr id="4" name="object 4"/>
          <p:cNvGrpSpPr/>
          <p:nvPr/>
        </p:nvGrpSpPr>
        <p:grpSpPr>
          <a:xfrm>
            <a:off x="581151" y="177800"/>
            <a:ext cx="9406255" cy="7054215"/>
            <a:chOff x="581151" y="177800"/>
            <a:chExt cx="9406255" cy="7054215"/>
          </a:xfrm>
        </p:grpSpPr>
        <p:sp>
          <p:nvSpPr>
            <p:cNvPr id="5" name="object 5"/>
            <p:cNvSpPr/>
            <p:nvPr/>
          </p:nvSpPr>
          <p:spPr>
            <a:xfrm>
              <a:off x="581151" y="177800"/>
              <a:ext cx="5680710" cy="70542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41822" y="3538220"/>
              <a:ext cx="4025506" cy="81676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931820" y="3528218"/>
              <a:ext cx="4045585" cy="836930"/>
            </a:xfrm>
            <a:custGeom>
              <a:avLst/>
              <a:gdLst/>
              <a:ahLst/>
              <a:cxnLst/>
              <a:rect l="l" t="t" r="r" b="b"/>
              <a:pathLst>
                <a:path w="4045584" h="836929">
                  <a:moveTo>
                    <a:pt x="0" y="0"/>
                  </a:moveTo>
                  <a:lnTo>
                    <a:pt x="4045504" y="0"/>
                  </a:lnTo>
                  <a:lnTo>
                    <a:pt x="4045504" y="836771"/>
                  </a:lnTo>
                  <a:lnTo>
                    <a:pt x="0" y="836771"/>
                  </a:lnTo>
                  <a:lnTo>
                    <a:pt x="0" y="0"/>
                  </a:lnTo>
                  <a:close/>
                </a:path>
              </a:pathLst>
            </a:custGeom>
            <a:ln w="20002">
              <a:solidFill>
                <a:srgbClr val="000000"/>
              </a:solidFill>
            </a:ln>
          </p:spPr>
          <p:txBody>
            <a:bodyPr wrap="square" lIns="0" tIns="0" rIns="0" bIns="0" rtlCol="0"/>
            <a:lstStyle/>
            <a:p>
              <a:endParaRPr/>
            </a:p>
          </p:txBody>
        </p:sp>
        <p:sp>
          <p:nvSpPr>
            <p:cNvPr id="8" name="object 8"/>
            <p:cNvSpPr/>
            <p:nvPr/>
          </p:nvSpPr>
          <p:spPr>
            <a:xfrm>
              <a:off x="4661661" y="3698240"/>
              <a:ext cx="1027430" cy="509270"/>
            </a:xfrm>
            <a:custGeom>
              <a:avLst/>
              <a:gdLst/>
              <a:ahLst/>
              <a:cxnLst/>
              <a:rect l="l" t="t" r="r" b="b"/>
              <a:pathLst>
                <a:path w="1027429" h="509270">
                  <a:moveTo>
                    <a:pt x="772896" y="0"/>
                  </a:moveTo>
                  <a:lnTo>
                    <a:pt x="772896" y="127215"/>
                  </a:lnTo>
                  <a:lnTo>
                    <a:pt x="0" y="127215"/>
                  </a:lnTo>
                  <a:lnTo>
                    <a:pt x="0" y="381647"/>
                  </a:lnTo>
                  <a:lnTo>
                    <a:pt x="772896" y="381647"/>
                  </a:lnTo>
                  <a:lnTo>
                    <a:pt x="772896" y="508863"/>
                  </a:lnTo>
                  <a:lnTo>
                    <a:pt x="1027328" y="254431"/>
                  </a:lnTo>
                  <a:lnTo>
                    <a:pt x="772896" y="0"/>
                  </a:lnTo>
                  <a:close/>
                </a:path>
              </a:pathLst>
            </a:custGeom>
            <a:solidFill>
              <a:srgbClr val="94B6D2"/>
            </a:solidFill>
          </p:spPr>
          <p:txBody>
            <a:bodyPr wrap="square" lIns="0" tIns="0" rIns="0" bIns="0" rtlCol="0"/>
            <a:lstStyle/>
            <a:p>
              <a:endParaRPr/>
            </a:p>
          </p:txBody>
        </p:sp>
        <p:sp>
          <p:nvSpPr>
            <p:cNvPr id="9" name="object 9"/>
            <p:cNvSpPr/>
            <p:nvPr/>
          </p:nvSpPr>
          <p:spPr>
            <a:xfrm>
              <a:off x="4661661" y="3698240"/>
              <a:ext cx="1027430" cy="509270"/>
            </a:xfrm>
            <a:custGeom>
              <a:avLst/>
              <a:gdLst/>
              <a:ahLst/>
              <a:cxnLst/>
              <a:rect l="l" t="t" r="r" b="b"/>
              <a:pathLst>
                <a:path w="1027429" h="509270">
                  <a:moveTo>
                    <a:pt x="0" y="127215"/>
                  </a:moveTo>
                  <a:lnTo>
                    <a:pt x="772897" y="127215"/>
                  </a:lnTo>
                  <a:lnTo>
                    <a:pt x="772897" y="0"/>
                  </a:lnTo>
                  <a:lnTo>
                    <a:pt x="1027328" y="254431"/>
                  </a:lnTo>
                  <a:lnTo>
                    <a:pt x="772897" y="508863"/>
                  </a:lnTo>
                  <a:lnTo>
                    <a:pt x="772897" y="381647"/>
                  </a:lnTo>
                  <a:lnTo>
                    <a:pt x="0" y="381647"/>
                  </a:lnTo>
                  <a:lnTo>
                    <a:pt x="0" y="127215"/>
                  </a:lnTo>
                  <a:close/>
                </a:path>
              </a:pathLst>
            </a:custGeom>
            <a:ln w="20002">
              <a:solidFill>
                <a:srgbClr val="6B859A"/>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07744" y="556258"/>
            <a:ext cx="7696556" cy="720710"/>
          </a:xfrm>
          <a:prstGeom prst="rect">
            <a:avLst/>
          </a:prstGeom>
        </p:spPr>
        <p:txBody>
          <a:bodyPr vert="horz" wrap="square" lIns="0" tIns="12700" rIns="0" bIns="0" rtlCol="0">
            <a:spAutoFit/>
          </a:bodyPr>
          <a:lstStyle/>
          <a:p>
            <a:pPr marL="12700">
              <a:lnSpc>
                <a:spcPct val="100000"/>
              </a:lnSpc>
              <a:spcBef>
                <a:spcPts val="100"/>
              </a:spcBef>
            </a:pPr>
            <a:r>
              <a:rPr lang="en-US" sz="4600" spc="-10" smtClean="0"/>
              <a:t>Các hệ thống truyền thống</a:t>
            </a:r>
            <a:endParaRPr sz="4600"/>
          </a:p>
        </p:txBody>
      </p:sp>
      <p:pic>
        <p:nvPicPr>
          <p:cNvPr id="4" name="Picture 3"/>
          <p:cNvPicPr>
            <a:picLocks noChangeAspect="1"/>
          </p:cNvPicPr>
          <p:nvPr/>
        </p:nvPicPr>
        <p:blipFill>
          <a:blip r:embed="rId2"/>
          <a:stretch>
            <a:fillRect/>
          </a:stretch>
        </p:blipFill>
        <p:spPr>
          <a:xfrm>
            <a:off x="1298673" y="1797050"/>
            <a:ext cx="6781800" cy="46199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182" y="501650"/>
            <a:ext cx="7254113" cy="566822"/>
          </a:xfrm>
          <a:prstGeom prst="rect">
            <a:avLst/>
          </a:prstGeom>
        </p:spPr>
        <p:txBody>
          <a:bodyPr vert="horz" wrap="square" lIns="0" tIns="12700" rIns="0" bIns="0" rtlCol="0">
            <a:spAutoFit/>
          </a:bodyPr>
          <a:lstStyle/>
          <a:p>
            <a:pPr marL="12700">
              <a:lnSpc>
                <a:spcPct val="100000"/>
              </a:lnSpc>
              <a:spcBef>
                <a:spcPts val="100"/>
              </a:spcBef>
            </a:pPr>
            <a:r>
              <a:rPr lang="en-US" sz="3600" spc="5" smtClean="0"/>
              <a:t>Các tiến trình đa luồng – 1 CPU</a:t>
            </a:r>
            <a:endParaRPr sz="3600"/>
          </a:p>
        </p:txBody>
      </p:sp>
      <p:pic>
        <p:nvPicPr>
          <p:cNvPr id="4" name="Picture 3"/>
          <p:cNvPicPr>
            <a:picLocks noChangeAspect="1"/>
          </p:cNvPicPr>
          <p:nvPr/>
        </p:nvPicPr>
        <p:blipFill>
          <a:blip r:embed="rId2"/>
          <a:stretch>
            <a:fillRect/>
          </a:stretch>
        </p:blipFill>
        <p:spPr>
          <a:xfrm>
            <a:off x="1003300" y="1949450"/>
            <a:ext cx="7203362" cy="4343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1172" y="1495590"/>
            <a:ext cx="9121140" cy="58823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07744" y="556258"/>
            <a:ext cx="6020156" cy="566822"/>
          </a:xfrm>
          <a:prstGeom prst="rect">
            <a:avLst/>
          </a:prstGeom>
        </p:spPr>
        <p:txBody>
          <a:bodyPr vert="horz" wrap="square" lIns="0" tIns="12700" rIns="0" bIns="0" rtlCol="0">
            <a:spAutoFit/>
          </a:bodyPr>
          <a:lstStyle/>
          <a:p>
            <a:pPr marL="12700">
              <a:lnSpc>
                <a:spcPct val="100000"/>
              </a:lnSpc>
              <a:spcBef>
                <a:spcPts val="100"/>
              </a:spcBef>
            </a:pPr>
            <a:r>
              <a:rPr sz="3600" spc="5" smtClean="0"/>
              <a:t>Multiprocessor</a:t>
            </a:r>
            <a:r>
              <a:rPr lang="en-US" sz="3600" spc="5" smtClean="0"/>
              <a:t> – nhiều CPU</a:t>
            </a:r>
            <a:endParaRPr sz="3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483204"/>
            <a:ext cx="7609840" cy="1318950"/>
          </a:xfrm>
          <a:prstGeom prst="rect">
            <a:avLst/>
          </a:prstGeom>
        </p:spPr>
        <p:txBody>
          <a:bodyPr vert="horz" wrap="square" lIns="0" tIns="36194" rIns="0" bIns="0" rtlCol="0">
            <a:spAutoFit/>
          </a:bodyPr>
          <a:lstStyle/>
          <a:p>
            <a:pPr marL="12700" marR="5080">
              <a:lnSpc>
                <a:spcPts val="5020"/>
              </a:lnSpc>
              <a:spcBef>
                <a:spcPts val="284"/>
              </a:spcBef>
              <a:tabLst>
                <a:tab pos="945515" algn="l"/>
                <a:tab pos="2470785" algn="l"/>
                <a:tab pos="3731260" algn="l"/>
                <a:tab pos="4574540" algn="l"/>
                <a:tab pos="6559550" algn="l"/>
              </a:tabLst>
            </a:pPr>
            <a:r>
              <a:rPr dirty="0"/>
              <a:t>	</a:t>
            </a:r>
            <a:r>
              <a:rPr spc="-10" dirty="0"/>
              <a:t>L</a:t>
            </a:r>
            <a:r>
              <a:rPr dirty="0"/>
              <a:t>uồng	t</a:t>
            </a:r>
            <a:r>
              <a:rPr spc="5" dirty="0"/>
              <a:t>r</a:t>
            </a:r>
            <a:r>
              <a:rPr dirty="0"/>
              <a:t>ong	</a:t>
            </a:r>
            <a:r>
              <a:rPr spc="-5" dirty="0"/>
              <a:t>cá</a:t>
            </a:r>
            <a:r>
              <a:rPr dirty="0"/>
              <a:t>c	hệ</a:t>
            </a:r>
            <a:r>
              <a:rPr spc="-5" dirty="0"/>
              <a:t> </a:t>
            </a:r>
            <a:r>
              <a:rPr dirty="0"/>
              <a:t>thống	ph</a:t>
            </a:r>
            <a:r>
              <a:rPr spc="-5" dirty="0"/>
              <a:t>â</a:t>
            </a:r>
            <a:r>
              <a:rPr dirty="0"/>
              <a:t>n  tán</a:t>
            </a:r>
          </a:p>
        </p:txBody>
      </p:sp>
      <p:grpSp>
        <p:nvGrpSpPr>
          <p:cNvPr id="4" name="object 4"/>
          <p:cNvGrpSpPr/>
          <p:nvPr/>
        </p:nvGrpSpPr>
        <p:grpSpPr>
          <a:xfrm>
            <a:off x="1211230" y="5528468"/>
            <a:ext cx="1860550" cy="580390"/>
            <a:chOff x="1211230" y="5528468"/>
            <a:chExt cx="1860550" cy="580390"/>
          </a:xfrm>
        </p:grpSpPr>
        <p:sp>
          <p:nvSpPr>
            <p:cNvPr id="5" name="object 5"/>
            <p:cNvSpPr/>
            <p:nvPr/>
          </p:nvSpPr>
          <p:spPr>
            <a:xfrm>
              <a:off x="1221231" y="5538470"/>
              <a:ext cx="1840230" cy="560070"/>
            </a:xfrm>
            <a:custGeom>
              <a:avLst/>
              <a:gdLst/>
              <a:ahLst/>
              <a:cxnLst/>
              <a:rect l="l" t="t" r="r" b="b"/>
              <a:pathLst>
                <a:path w="1840230" h="560070">
                  <a:moveTo>
                    <a:pt x="1560195" y="0"/>
                  </a:moveTo>
                  <a:lnTo>
                    <a:pt x="1560195" y="140017"/>
                  </a:lnTo>
                  <a:lnTo>
                    <a:pt x="0" y="140017"/>
                  </a:lnTo>
                  <a:lnTo>
                    <a:pt x="0" y="420052"/>
                  </a:lnTo>
                  <a:lnTo>
                    <a:pt x="1560195" y="420052"/>
                  </a:lnTo>
                  <a:lnTo>
                    <a:pt x="1560195" y="560069"/>
                  </a:lnTo>
                  <a:lnTo>
                    <a:pt x="1840230" y="280034"/>
                  </a:lnTo>
                  <a:lnTo>
                    <a:pt x="1560195" y="0"/>
                  </a:lnTo>
                  <a:close/>
                </a:path>
              </a:pathLst>
            </a:custGeom>
            <a:solidFill>
              <a:srgbClr val="94B6D2"/>
            </a:solidFill>
          </p:spPr>
          <p:txBody>
            <a:bodyPr wrap="square" lIns="0" tIns="0" rIns="0" bIns="0" rtlCol="0"/>
            <a:lstStyle/>
            <a:p>
              <a:endParaRPr/>
            </a:p>
          </p:txBody>
        </p:sp>
        <p:sp>
          <p:nvSpPr>
            <p:cNvPr id="6" name="object 6"/>
            <p:cNvSpPr/>
            <p:nvPr/>
          </p:nvSpPr>
          <p:spPr>
            <a:xfrm>
              <a:off x="1221231" y="5538470"/>
              <a:ext cx="1840230" cy="560070"/>
            </a:xfrm>
            <a:custGeom>
              <a:avLst/>
              <a:gdLst/>
              <a:ahLst/>
              <a:cxnLst/>
              <a:rect l="l" t="t" r="r" b="b"/>
              <a:pathLst>
                <a:path w="1840230" h="560070">
                  <a:moveTo>
                    <a:pt x="0" y="140017"/>
                  </a:moveTo>
                  <a:lnTo>
                    <a:pt x="1560195" y="140017"/>
                  </a:lnTo>
                  <a:lnTo>
                    <a:pt x="1560195" y="0"/>
                  </a:lnTo>
                  <a:lnTo>
                    <a:pt x="1840230" y="280036"/>
                  </a:lnTo>
                  <a:lnTo>
                    <a:pt x="1560195" y="560070"/>
                  </a:lnTo>
                  <a:lnTo>
                    <a:pt x="1560195" y="420051"/>
                  </a:lnTo>
                  <a:lnTo>
                    <a:pt x="0" y="420051"/>
                  </a:lnTo>
                  <a:lnTo>
                    <a:pt x="0" y="140017"/>
                  </a:lnTo>
                  <a:close/>
                </a:path>
              </a:pathLst>
            </a:custGeom>
            <a:ln w="20002">
              <a:solidFill>
                <a:srgbClr val="6B859A"/>
              </a:solidFill>
            </a:ln>
          </p:spPr>
          <p:txBody>
            <a:bodyPr wrap="square" lIns="0" tIns="0" rIns="0" bIns="0" rtlCol="0"/>
            <a:lstStyle/>
            <a:p>
              <a:endParaRPr/>
            </a:p>
          </p:txBody>
        </p:sp>
      </p:grpSp>
      <p:sp>
        <p:nvSpPr>
          <p:cNvPr id="7" name="object 7"/>
          <p:cNvSpPr txBox="1"/>
          <p:nvPr/>
        </p:nvSpPr>
        <p:spPr>
          <a:xfrm>
            <a:off x="1307744" y="1790361"/>
            <a:ext cx="8077834" cy="4187825"/>
          </a:xfrm>
          <a:prstGeom prst="rect">
            <a:avLst/>
          </a:prstGeom>
        </p:spPr>
        <p:txBody>
          <a:bodyPr vert="horz" wrap="square" lIns="0" tIns="112395" rIns="0" bIns="0" rtlCol="0">
            <a:spAutoFit/>
          </a:bodyPr>
          <a:lstStyle/>
          <a:p>
            <a:pPr marL="348615" indent="-336550">
              <a:lnSpc>
                <a:spcPct val="100000"/>
              </a:lnSpc>
              <a:spcBef>
                <a:spcPts val="885"/>
              </a:spcBef>
              <a:buClr>
                <a:srgbClr val="DD8047"/>
              </a:buClr>
              <a:buSzPct val="60000"/>
              <a:buFont typeface="Wingdings"/>
              <a:buChar char=""/>
              <a:tabLst>
                <a:tab pos="348615" algn="l"/>
                <a:tab pos="349250" algn="l"/>
              </a:tabLst>
            </a:pPr>
            <a:r>
              <a:rPr sz="3000" spc="10" dirty="0">
                <a:latin typeface="Times New Roman"/>
                <a:cs typeface="Times New Roman"/>
              </a:rPr>
              <a:t>Server </a:t>
            </a:r>
            <a:r>
              <a:rPr sz="3000" spc="15" dirty="0">
                <a:latin typeface="Times New Roman"/>
                <a:cs typeface="Times New Roman"/>
              </a:rPr>
              <a:t>đơn</a:t>
            </a:r>
            <a:r>
              <a:rPr sz="3000" spc="40" dirty="0">
                <a:latin typeface="Times New Roman"/>
                <a:cs typeface="Times New Roman"/>
              </a:rPr>
              <a:t> </a:t>
            </a:r>
            <a:r>
              <a:rPr sz="3000" spc="10" dirty="0">
                <a:latin typeface="Times New Roman"/>
                <a:cs typeface="Times New Roman"/>
              </a:rPr>
              <a:t>luồng</a:t>
            </a:r>
            <a:endParaRPr sz="3000">
              <a:latin typeface="Times New Roman"/>
              <a:cs typeface="Times New Roman"/>
            </a:endParaRPr>
          </a:p>
          <a:p>
            <a:pPr marL="684530" lvl="1" indent="-288925">
              <a:lnSpc>
                <a:spcPct val="100000"/>
              </a:lnSpc>
              <a:spcBef>
                <a:spcPts val="710"/>
              </a:spcBef>
              <a:buClr>
                <a:srgbClr val="94B6D2"/>
              </a:buClr>
              <a:buSzPct val="70370"/>
              <a:buFont typeface="Arial"/>
              <a:buChar char="¤"/>
              <a:tabLst>
                <a:tab pos="685165" algn="l"/>
              </a:tabLst>
            </a:pPr>
            <a:r>
              <a:rPr sz="2700" spc="10" dirty="0">
                <a:latin typeface="Times New Roman"/>
                <a:cs typeface="Times New Roman"/>
              </a:rPr>
              <a:t>Chỉ </a:t>
            </a:r>
            <a:r>
              <a:rPr sz="2700" spc="5" dirty="0">
                <a:latin typeface="Times New Roman"/>
                <a:cs typeface="Times New Roman"/>
              </a:rPr>
              <a:t>xử lý </a:t>
            </a:r>
            <a:r>
              <a:rPr sz="2700" spc="10" dirty="0">
                <a:latin typeface="Times New Roman"/>
                <a:cs typeface="Times New Roman"/>
              </a:rPr>
              <a:t>được một </a:t>
            </a:r>
            <a:r>
              <a:rPr sz="2700" spc="5" dirty="0">
                <a:latin typeface="Times New Roman"/>
                <a:cs typeface="Times New Roman"/>
              </a:rPr>
              <a:t>yêu </a:t>
            </a:r>
            <a:r>
              <a:rPr sz="2700" dirty="0">
                <a:latin typeface="Times New Roman"/>
                <a:cs typeface="Times New Roman"/>
              </a:rPr>
              <a:t>cầu </a:t>
            </a:r>
            <a:r>
              <a:rPr sz="2700" spc="5" dirty="0">
                <a:latin typeface="Times New Roman"/>
                <a:cs typeface="Times New Roman"/>
              </a:rPr>
              <a:t>tại </a:t>
            </a:r>
            <a:r>
              <a:rPr sz="2700" spc="10" dirty="0">
                <a:latin typeface="Times New Roman"/>
                <a:cs typeface="Times New Roman"/>
              </a:rPr>
              <a:t>một thời</a:t>
            </a:r>
            <a:r>
              <a:rPr sz="2700" spc="95" dirty="0">
                <a:latin typeface="Times New Roman"/>
                <a:cs typeface="Times New Roman"/>
              </a:rPr>
              <a:t> </a:t>
            </a:r>
            <a:r>
              <a:rPr sz="2700" spc="5" dirty="0">
                <a:latin typeface="Times New Roman"/>
                <a:cs typeface="Times New Roman"/>
              </a:rPr>
              <a:t>điểm</a:t>
            </a:r>
            <a:endParaRPr sz="2700">
              <a:latin typeface="Times New Roman"/>
              <a:cs typeface="Times New Roman"/>
            </a:endParaRPr>
          </a:p>
          <a:p>
            <a:pPr marL="684530" lvl="1" indent="-288925">
              <a:lnSpc>
                <a:spcPct val="100000"/>
              </a:lnSpc>
              <a:spcBef>
                <a:spcPts val="645"/>
              </a:spcBef>
              <a:buClr>
                <a:srgbClr val="94B6D2"/>
              </a:buClr>
              <a:buSzPct val="70370"/>
              <a:buFont typeface="Arial"/>
              <a:buChar char="¤"/>
              <a:tabLst>
                <a:tab pos="685165" algn="l"/>
              </a:tabLst>
            </a:pPr>
            <a:r>
              <a:rPr sz="2700" spc="10" dirty="0">
                <a:latin typeface="Times New Roman"/>
                <a:cs typeface="Times New Roman"/>
              </a:rPr>
              <a:t>Các </a:t>
            </a:r>
            <a:r>
              <a:rPr sz="2700" spc="5" dirty="0">
                <a:latin typeface="Times New Roman"/>
                <a:cs typeface="Times New Roman"/>
              </a:rPr>
              <a:t>yêu </a:t>
            </a:r>
            <a:r>
              <a:rPr sz="2700" dirty="0">
                <a:latin typeface="Times New Roman"/>
                <a:cs typeface="Times New Roman"/>
              </a:rPr>
              <a:t>cầu có </a:t>
            </a:r>
            <a:r>
              <a:rPr sz="2700" spc="5" dirty="0">
                <a:latin typeface="Times New Roman"/>
                <a:cs typeface="Times New Roman"/>
              </a:rPr>
              <a:t>thể </a:t>
            </a:r>
            <a:r>
              <a:rPr sz="2700" spc="10" dirty="0">
                <a:latin typeface="Times New Roman"/>
                <a:cs typeface="Times New Roman"/>
              </a:rPr>
              <a:t>được </a:t>
            </a:r>
            <a:r>
              <a:rPr sz="2700" spc="5" dirty="0">
                <a:latin typeface="Times New Roman"/>
                <a:cs typeface="Times New Roman"/>
              </a:rPr>
              <a:t>xử lý tuần</a:t>
            </a:r>
            <a:r>
              <a:rPr sz="2700" spc="114" dirty="0">
                <a:latin typeface="Times New Roman"/>
                <a:cs typeface="Times New Roman"/>
              </a:rPr>
              <a:t> </a:t>
            </a:r>
            <a:r>
              <a:rPr sz="2700" spc="10" dirty="0">
                <a:latin typeface="Times New Roman"/>
                <a:cs typeface="Times New Roman"/>
              </a:rPr>
              <a:t>tự</a:t>
            </a:r>
            <a:endParaRPr sz="2700">
              <a:latin typeface="Times New Roman"/>
              <a:cs typeface="Times New Roman"/>
            </a:endParaRPr>
          </a:p>
          <a:p>
            <a:pPr marL="684530" marR="5080" lvl="1" indent="-288290">
              <a:lnSpc>
                <a:spcPct val="102200"/>
              </a:lnSpc>
              <a:spcBef>
                <a:spcPts val="600"/>
              </a:spcBef>
              <a:buClr>
                <a:srgbClr val="94B6D2"/>
              </a:buClr>
              <a:buSzPct val="70370"/>
              <a:buFont typeface="Arial"/>
              <a:buChar char="¤"/>
              <a:tabLst>
                <a:tab pos="685165" algn="l"/>
              </a:tabLst>
            </a:pPr>
            <a:r>
              <a:rPr sz="2700" spc="10" dirty="0">
                <a:latin typeface="Times New Roman"/>
                <a:cs typeface="Times New Roman"/>
              </a:rPr>
              <a:t>Các </a:t>
            </a:r>
            <a:r>
              <a:rPr sz="2700" spc="5" dirty="0">
                <a:latin typeface="Times New Roman"/>
                <a:cs typeface="Times New Roman"/>
              </a:rPr>
              <a:t>yêu </a:t>
            </a:r>
            <a:r>
              <a:rPr sz="2700" dirty="0">
                <a:latin typeface="Times New Roman"/>
                <a:cs typeface="Times New Roman"/>
              </a:rPr>
              <a:t>cầu có </a:t>
            </a:r>
            <a:r>
              <a:rPr sz="2700" spc="5" dirty="0">
                <a:latin typeface="Times New Roman"/>
                <a:cs typeface="Times New Roman"/>
              </a:rPr>
              <a:t>thể </a:t>
            </a:r>
            <a:r>
              <a:rPr sz="2700" spc="10" dirty="0">
                <a:latin typeface="Times New Roman"/>
                <a:cs typeface="Times New Roman"/>
              </a:rPr>
              <a:t>được </a:t>
            </a:r>
            <a:r>
              <a:rPr sz="2700" spc="5" dirty="0">
                <a:latin typeface="Times New Roman"/>
                <a:cs typeface="Times New Roman"/>
              </a:rPr>
              <a:t>xử lý </a:t>
            </a:r>
            <a:r>
              <a:rPr sz="2700" spc="10" dirty="0">
                <a:latin typeface="Times New Roman"/>
                <a:cs typeface="Times New Roman"/>
              </a:rPr>
              <a:t>bởi </a:t>
            </a:r>
            <a:r>
              <a:rPr sz="2700" dirty="0">
                <a:latin typeface="Times New Roman"/>
                <a:cs typeface="Times New Roman"/>
              </a:rPr>
              <a:t>các </a:t>
            </a:r>
            <a:r>
              <a:rPr sz="2700" spc="5" dirty="0">
                <a:latin typeface="Times New Roman"/>
                <a:cs typeface="Times New Roman"/>
              </a:rPr>
              <a:t>tiến trình khác  nhau</a:t>
            </a:r>
            <a:endParaRPr sz="2700">
              <a:latin typeface="Times New Roman"/>
              <a:cs typeface="Times New Roman"/>
            </a:endParaRPr>
          </a:p>
          <a:p>
            <a:pPr marL="684530" lvl="1" indent="-288925">
              <a:lnSpc>
                <a:spcPct val="100000"/>
              </a:lnSpc>
              <a:spcBef>
                <a:spcPts val="650"/>
              </a:spcBef>
              <a:buClr>
                <a:srgbClr val="94B6D2"/>
              </a:buClr>
              <a:buSzPct val="70370"/>
              <a:buFont typeface="Arial"/>
              <a:buChar char="¤"/>
              <a:tabLst>
                <a:tab pos="685165" algn="l"/>
              </a:tabLst>
            </a:pPr>
            <a:r>
              <a:rPr sz="2700" spc="5" dirty="0">
                <a:latin typeface="Times New Roman"/>
                <a:cs typeface="Times New Roman"/>
              </a:rPr>
              <a:t>Không đảm bảo tính trong</a:t>
            </a:r>
            <a:r>
              <a:rPr sz="2700" spc="90" dirty="0">
                <a:latin typeface="Times New Roman"/>
                <a:cs typeface="Times New Roman"/>
              </a:rPr>
              <a:t> </a:t>
            </a:r>
            <a:r>
              <a:rPr sz="2700" spc="10" dirty="0">
                <a:latin typeface="Times New Roman"/>
                <a:cs typeface="Times New Roman"/>
              </a:rPr>
              <a:t>suốt</a:t>
            </a:r>
            <a:endParaRPr sz="2700">
              <a:latin typeface="Times New Roman"/>
              <a:cs typeface="Times New Roman"/>
            </a:endParaRPr>
          </a:p>
          <a:p>
            <a:pPr>
              <a:lnSpc>
                <a:spcPct val="100000"/>
              </a:lnSpc>
            </a:pPr>
            <a:endParaRPr sz="3000">
              <a:latin typeface="Times New Roman"/>
              <a:cs typeface="Times New Roman"/>
            </a:endParaRPr>
          </a:p>
          <a:p>
            <a:pPr>
              <a:lnSpc>
                <a:spcPct val="100000"/>
              </a:lnSpc>
            </a:pPr>
            <a:endParaRPr sz="2600">
              <a:latin typeface="Times New Roman"/>
              <a:cs typeface="Times New Roman"/>
            </a:endParaRPr>
          </a:p>
          <a:p>
            <a:pPr marL="2089150">
              <a:lnSpc>
                <a:spcPct val="100000"/>
              </a:lnSpc>
            </a:pPr>
            <a:r>
              <a:rPr sz="2500" b="1" spc="5" dirty="0">
                <a:latin typeface="Arial"/>
                <a:cs typeface="Arial"/>
              </a:rPr>
              <a:t>Server </a:t>
            </a:r>
            <a:r>
              <a:rPr sz="2500" b="1" dirty="0">
                <a:latin typeface="Arial"/>
                <a:cs typeface="Arial"/>
              </a:rPr>
              <a:t>đa</a:t>
            </a:r>
            <a:r>
              <a:rPr sz="2500" b="1" spc="15" dirty="0">
                <a:latin typeface="Arial"/>
                <a:cs typeface="Arial"/>
              </a:rPr>
              <a:t> </a:t>
            </a:r>
            <a:r>
              <a:rPr sz="2500" b="1" dirty="0">
                <a:latin typeface="Arial"/>
                <a:cs typeface="Arial"/>
              </a:rPr>
              <a:t>luồng</a:t>
            </a:r>
            <a:endParaRPr sz="25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07743" y="556258"/>
            <a:ext cx="7195235" cy="726440"/>
          </a:xfrm>
          <a:prstGeom prst="rect">
            <a:avLst/>
          </a:prstGeom>
        </p:spPr>
        <p:txBody>
          <a:bodyPr vert="horz" wrap="square" lIns="0" tIns="12700" rIns="0" bIns="0" rtlCol="0">
            <a:spAutoFit/>
          </a:bodyPr>
          <a:lstStyle/>
          <a:p>
            <a:pPr marL="12700">
              <a:lnSpc>
                <a:spcPct val="100000"/>
              </a:lnSpc>
              <a:spcBef>
                <a:spcPts val="100"/>
              </a:spcBef>
            </a:pPr>
            <a:r>
              <a:rPr sz="4600" spc="5" dirty="0"/>
              <a:t>Client và </a:t>
            </a:r>
            <a:r>
              <a:rPr sz="4600" dirty="0"/>
              <a:t>server </a:t>
            </a:r>
            <a:r>
              <a:rPr sz="4600" spc="5" dirty="0"/>
              <a:t>đa</a:t>
            </a:r>
            <a:r>
              <a:rPr sz="4600" spc="-30" dirty="0"/>
              <a:t> </a:t>
            </a:r>
            <a:r>
              <a:rPr sz="4600" spc="5" dirty="0"/>
              <a:t>luồng</a:t>
            </a:r>
            <a:endParaRPr sz="4600"/>
          </a:p>
        </p:txBody>
      </p:sp>
      <p:sp>
        <p:nvSpPr>
          <p:cNvPr id="6" name="object 6"/>
          <p:cNvSpPr txBox="1"/>
          <p:nvPr/>
        </p:nvSpPr>
        <p:spPr>
          <a:xfrm>
            <a:off x="7440980" y="5106923"/>
            <a:ext cx="616585" cy="269240"/>
          </a:xfrm>
          <a:prstGeom prst="rect">
            <a:avLst/>
          </a:prstGeom>
        </p:spPr>
        <p:txBody>
          <a:bodyPr vert="horz" wrap="square" lIns="0" tIns="12700" rIns="0" bIns="0" rtlCol="0">
            <a:spAutoFit/>
          </a:bodyPr>
          <a:lstStyle/>
          <a:p>
            <a:pPr marL="12700">
              <a:lnSpc>
                <a:spcPct val="100000"/>
              </a:lnSpc>
              <a:spcBef>
                <a:spcPts val="100"/>
              </a:spcBef>
            </a:pPr>
            <a:r>
              <a:rPr sz="1600" spc="-20" dirty="0">
                <a:latin typeface="Arial"/>
                <a:cs typeface="Arial"/>
              </a:rPr>
              <a:t>S</a:t>
            </a:r>
            <a:r>
              <a:rPr sz="1600" spc="-15" dirty="0">
                <a:latin typeface="Arial"/>
                <a:cs typeface="Arial"/>
              </a:rPr>
              <a:t>e</a:t>
            </a:r>
            <a:r>
              <a:rPr sz="1600" spc="-10" dirty="0">
                <a:latin typeface="Arial"/>
                <a:cs typeface="Arial"/>
              </a:rPr>
              <a:t>r</a:t>
            </a:r>
            <a:r>
              <a:rPr sz="1600" spc="-15" dirty="0">
                <a:latin typeface="Arial"/>
                <a:cs typeface="Arial"/>
              </a:rPr>
              <a:t>ve</a:t>
            </a:r>
            <a:r>
              <a:rPr sz="1600" dirty="0">
                <a:latin typeface="Arial"/>
                <a:cs typeface="Arial"/>
              </a:rPr>
              <a:t>r</a:t>
            </a:r>
            <a:endParaRPr sz="1600">
              <a:latin typeface="Arial"/>
              <a:cs typeface="Arial"/>
            </a:endParaRPr>
          </a:p>
        </p:txBody>
      </p:sp>
      <p:sp>
        <p:nvSpPr>
          <p:cNvPr id="7" name="object 7"/>
          <p:cNvSpPr/>
          <p:nvPr/>
        </p:nvSpPr>
        <p:spPr>
          <a:xfrm>
            <a:off x="6646913" y="2608110"/>
            <a:ext cx="2145665" cy="2325370"/>
          </a:xfrm>
          <a:custGeom>
            <a:avLst/>
            <a:gdLst/>
            <a:ahLst/>
            <a:cxnLst/>
            <a:rect l="l" t="t" r="r" b="b"/>
            <a:pathLst>
              <a:path w="2145665" h="2325370">
                <a:moveTo>
                  <a:pt x="1072629" y="0"/>
                </a:moveTo>
                <a:lnTo>
                  <a:pt x="1026101" y="1074"/>
                </a:lnTo>
                <a:lnTo>
                  <a:pt x="980079" y="4267"/>
                </a:lnTo>
                <a:lnTo>
                  <a:pt x="934604" y="9536"/>
                </a:lnTo>
                <a:lnTo>
                  <a:pt x="889715" y="16837"/>
                </a:lnTo>
                <a:lnTo>
                  <a:pt x="845454" y="26127"/>
                </a:lnTo>
                <a:lnTo>
                  <a:pt x="801859" y="37361"/>
                </a:lnTo>
                <a:lnTo>
                  <a:pt x="758973" y="50496"/>
                </a:lnTo>
                <a:lnTo>
                  <a:pt x="716834" y="65489"/>
                </a:lnTo>
                <a:lnTo>
                  <a:pt x="675483" y="82296"/>
                </a:lnTo>
                <a:lnTo>
                  <a:pt x="634960" y="100873"/>
                </a:lnTo>
                <a:lnTo>
                  <a:pt x="595306" y="121177"/>
                </a:lnTo>
                <a:lnTo>
                  <a:pt x="556560" y="143164"/>
                </a:lnTo>
                <a:lnTo>
                  <a:pt x="518764" y="166790"/>
                </a:lnTo>
                <a:lnTo>
                  <a:pt x="481956" y="192012"/>
                </a:lnTo>
                <a:lnTo>
                  <a:pt x="446179" y="218786"/>
                </a:lnTo>
                <a:lnTo>
                  <a:pt x="411471" y="247068"/>
                </a:lnTo>
                <a:lnTo>
                  <a:pt x="377873" y="276816"/>
                </a:lnTo>
                <a:lnTo>
                  <a:pt x="345425" y="307985"/>
                </a:lnTo>
                <a:lnTo>
                  <a:pt x="314167" y="340531"/>
                </a:lnTo>
                <a:lnTo>
                  <a:pt x="284141" y="374411"/>
                </a:lnTo>
                <a:lnTo>
                  <a:pt x="255385" y="409582"/>
                </a:lnTo>
                <a:lnTo>
                  <a:pt x="227941" y="446000"/>
                </a:lnTo>
                <a:lnTo>
                  <a:pt x="201848" y="483621"/>
                </a:lnTo>
                <a:lnTo>
                  <a:pt x="177147" y="522401"/>
                </a:lnTo>
                <a:lnTo>
                  <a:pt x="153877" y="562297"/>
                </a:lnTo>
                <a:lnTo>
                  <a:pt x="132080" y="603266"/>
                </a:lnTo>
                <a:lnTo>
                  <a:pt x="111796" y="645263"/>
                </a:lnTo>
                <a:lnTo>
                  <a:pt x="93064" y="688245"/>
                </a:lnTo>
                <a:lnTo>
                  <a:pt x="75925" y="732169"/>
                </a:lnTo>
                <a:lnTo>
                  <a:pt x="60419" y="776990"/>
                </a:lnTo>
                <a:lnTo>
                  <a:pt x="46587" y="822665"/>
                </a:lnTo>
                <a:lnTo>
                  <a:pt x="34469" y="869152"/>
                </a:lnTo>
                <a:lnTo>
                  <a:pt x="24104" y="916405"/>
                </a:lnTo>
                <a:lnTo>
                  <a:pt x="15534" y="964381"/>
                </a:lnTo>
                <a:lnTo>
                  <a:pt x="8798" y="1013037"/>
                </a:lnTo>
                <a:lnTo>
                  <a:pt x="3937" y="1062329"/>
                </a:lnTo>
                <a:lnTo>
                  <a:pt x="991" y="1112213"/>
                </a:lnTo>
                <a:lnTo>
                  <a:pt x="0" y="1162646"/>
                </a:lnTo>
                <a:lnTo>
                  <a:pt x="991" y="1213079"/>
                </a:lnTo>
                <a:lnTo>
                  <a:pt x="3937" y="1262962"/>
                </a:lnTo>
                <a:lnTo>
                  <a:pt x="8798" y="1312253"/>
                </a:lnTo>
                <a:lnTo>
                  <a:pt x="15534" y="1360908"/>
                </a:lnTo>
                <a:lnTo>
                  <a:pt x="24104" y="1408884"/>
                </a:lnTo>
                <a:lnTo>
                  <a:pt x="34469" y="1456136"/>
                </a:lnTo>
                <a:lnTo>
                  <a:pt x="46587" y="1502621"/>
                </a:lnTo>
                <a:lnTo>
                  <a:pt x="60419" y="1548296"/>
                </a:lnTo>
                <a:lnTo>
                  <a:pt x="75925" y="1593117"/>
                </a:lnTo>
                <a:lnTo>
                  <a:pt x="93064" y="1637040"/>
                </a:lnTo>
                <a:lnTo>
                  <a:pt x="111796" y="1680022"/>
                </a:lnTo>
                <a:lnTo>
                  <a:pt x="132080" y="1722019"/>
                </a:lnTo>
                <a:lnTo>
                  <a:pt x="153877" y="1762987"/>
                </a:lnTo>
                <a:lnTo>
                  <a:pt x="177147" y="1802882"/>
                </a:lnTo>
                <a:lnTo>
                  <a:pt x="201848" y="1841662"/>
                </a:lnTo>
                <a:lnTo>
                  <a:pt x="227941" y="1879283"/>
                </a:lnTo>
                <a:lnTo>
                  <a:pt x="255385" y="1915700"/>
                </a:lnTo>
                <a:lnTo>
                  <a:pt x="284141" y="1950871"/>
                </a:lnTo>
                <a:lnTo>
                  <a:pt x="314167" y="1984751"/>
                </a:lnTo>
                <a:lnTo>
                  <a:pt x="345425" y="2017297"/>
                </a:lnTo>
                <a:lnTo>
                  <a:pt x="377873" y="2048465"/>
                </a:lnTo>
                <a:lnTo>
                  <a:pt x="411471" y="2078213"/>
                </a:lnTo>
                <a:lnTo>
                  <a:pt x="446179" y="2106495"/>
                </a:lnTo>
                <a:lnTo>
                  <a:pt x="481956" y="2133269"/>
                </a:lnTo>
                <a:lnTo>
                  <a:pt x="518764" y="2158491"/>
                </a:lnTo>
                <a:lnTo>
                  <a:pt x="556560" y="2182117"/>
                </a:lnTo>
                <a:lnTo>
                  <a:pt x="595306" y="2204104"/>
                </a:lnTo>
                <a:lnTo>
                  <a:pt x="634960" y="2224407"/>
                </a:lnTo>
                <a:lnTo>
                  <a:pt x="675483" y="2242984"/>
                </a:lnTo>
                <a:lnTo>
                  <a:pt x="716834" y="2259791"/>
                </a:lnTo>
                <a:lnTo>
                  <a:pt x="758973" y="2274784"/>
                </a:lnTo>
                <a:lnTo>
                  <a:pt x="801859" y="2287919"/>
                </a:lnTo>
                <a:lnTo>
                  <a:pt x="845454" y="2299153"/>
                </a:lnTo>
                <a:lnTo>
                  <a:pt x="889715" y="2308443"/>
                </a:lnTo>
                <a:lnTo>
                  <a:pt x="934604" y="2315744"/>
                </a:lnTo>
                <a:lnTo>
                  <a:pt x="980079" y="2321013"/>
                </a:lnTo>
                <a:lnTo>
                  <a:pt x="1026101" y="2324206"/>
                </a:lnTo>
                <a:lnTo>
                  <a:pt x="1072629" y="2325281"/>
                </a:lnTo>
                <a:lnTo>
                  <a:pt x="1119158" y="2324206"/>
                </a:lnTo>
                <a:lnTo>
                  <a:pt x="1165180" y="2321013"/>
                </a:lnTo>
                <a:lnTo>
                  <a:pt x="1210656" y="2315744"/>
                </a:lnTo>
                <a:lnTo>
                  <a:pt x="1255546" y="2308443"/>
                </a:lnTo>
                <a:lnTo>
                  <a:pt x="1299808" y="2299153"/>
                </a:lnTo>
                <a:lnTo>
                  <a:pt x="1343402" y="2287919"/>
                </a:lnTo>
                <a:lnTo>
                  <a:pt x="1386290" y="2274784"/>
                </a:lnTo>
                <a:lnTo>
                  <a:pt x="1428429" y="2259791"/>
                </a:lnTo>
                <a:lnTo>
                  <a:pt x="1469780" y="2242984"/>
                </a:lnTo>
                <a:lnTo>
                  <a:pt x="1510303" y="2224407"/>
                </a:lnTo>
                <a:lnTo>
                  <a:pt x="1549957" y="2204104"/>
                </a:lnTo>
                <a:lnTo>
                  <a:pt x="1588703" y="2182117"/>
                </a:lnTo>
                <a:lnTo>
                  <a:pt x="1626500" y="2158491"/>
                </a:lnTo>
                <a:lnTo>
                  <a:pt x="1663307" y="2133269"/>
                </a:lnTo>
                <a:lnTo>
                  <a:pt x="1699084" y="2106495"/>
                </a:lnTo>
                <a:lnTo>
                  <a:pt x="1733792" y="2078213"/>
                </a:lnTo>
                <a:lnTo>
                  <a:pt x="1767390" y="2048465"/>
                </a:lnTo>
                <a:lnTo>
                  <a:pt x="1799838" y="2017297"/>
                </a:lnTo>
                <a:lnTo>
                  <a:pt x="1831095" y="1984751"/>
                </a:lnTo>
                <a:lnTo>
                  <a:pt x="1861121" y="1950871"/>
                </a:lnTo>
                <a:lnTo>
                  <a:pt x="1889877" y="1915700"/>
                </a:lnTo>
                <a:lnTo>
                  <a:pt x="1917321" y="1879283"/>
                </a:lnTo>
                <a:lnTo>
                  <a:pt x="1943413" y="1841662"/>
                </a:lnTo>
                <a:lnTo>
                  <a:pt x="1968114" y="1802882"/>
                </a:lnTo>
                <a:lnTo>
                  <a:pt x="1991383" y="1762987"/>
                </a:lnTo>
                <a:lnTo>
                  <a:pt x="2013180" y="1722019"/>
                </a:lnTo>
                <a:lnTo>
                  <a:pt x="2033464" y="1680022"/>
                </a:lnTo>
                <a:lnTo>
                  <a:pt x="2052196" y="1637040"/>
                </a:lnTo>
                <a:lnTo>
                  <a:pt x="2069334" y="1593117"/>
                </a:lnTo>
                <a:lnTo>
                  <a:pt x="2084840" y="1548296"/>
                </a:lnTo>
                <a:lnTo>
                  <a:pt x="2098672" y="1502621"/>
                </a:lnTo>
                <a:lnTo>
                  <a:pt x="2110790" y="1456136"/>
                </a:lnTo>
                <a:lnTo>
                  <a:pt x="2121154" y="1408884"/>
                </a:lnTo>
                <a:lnTo>
                  <a:pt x="2129724" y="1360908"/>
                </a:lnTo>
                <a:lnTo>
                  <a:pt x="2136460" y="1312253"/>
                </a:lnTo>
                <a:lnTo>
                  <a:pt x="2141321" y="1262962"/>
                </a:lnTo>
                <a:lnTo>
                  <a:pt x="2144267" y="1213079"/>
                </a:lnTo>
                <a:lnTo>
                  <a:pt x="2145258" y="1162646"/>
                </a:lnTo>
                <a:lnTo>
                  <a:pt x="2144267" y="1112213"/>
                </a:lnTo>
                <a:lnTo>
                  <a:pt x="2141321" y="1062329"/>
                </a:lnTo>
                <a:lnTo>
                  <a:pt x="2136460" y="1013037"/>
                </a:lnTo>
                <a:lnTo>
                  <a:pt x="2129724" y="964381"/>
                </a:lnTo>
                <a:lnTo>
                  <a:pt x="2121154" y="916405"/>
                </a:lnTo>
                <a:lnTo>
                  <a:pt x="2110790" y="869152"/>
                </a:lnTo>
                <a:lnTo>
                  <a:pt x="2098672" y="822665"/>
                </a:lnTo>
                <a:lnTo>
                  <a:pt x="2084840" y="776990"/>
                </a:lnTo>
                <a:lnTo>
                  <a:pt x="2069334" y="732169"/>
                </a:lnTo>
                <a:lnTo>
                  <a:pt x="2052196" y="688245"/>
                </a:lnTo>
                <a:lnTo>
                  <a:pt x="2033464" y="645263"/>
                </a:lnTo>
                <a:lnTo>
                  <a:pt x="2013180" y="603266"/>
                </a:lnTo>
                <a:lnTo>
                  <a:pt x="1991383" y="562297"/>
                </a:lnTo>
                <a:lnTo>
                  <a:pt x="1968114" y="522401"/>
                </a:lnTo>
                <a:lnTo>
                  <a:pt x="1943413" y="483621"/>
                </a:lnTo>
                <a:lnTo>
                  <a:pt x="1917321" y="446000"/>
                </a:lnTo>
                <a:lnTo>
                  <a:pt x="1889877" y="409582"/>
                </a:lnTo>
                <a:lnTo>
                  <a:pt x="1861121" y="374411"/>
                </a:lnTo>
                <a:lnTo>
                  <a:pt x="1831095" y="340531"/>
                </a:lnTo>
                <a:lnTo>
                  <a:pt x="1799838" y="307985"/>
                </a:lnTo>
                <a:lnTo>
                  <a:pt x="1767390" y="276816"/>
                </a:lnTo>
                <a:lnTo>
                  <a:pt x="1733792" y="247068"/>
                </a:lnTo>
                <a:lnTo>
                  <a:pt x="1699084" y="218786"/>
                </a:lnTo>
                <a:lnTo>
                  <a:pt x="1663307" y="192012"/>
                </a:lnTo>
                <a:lnTo>
                  <a:pt x="1626500" y="166790"/>
                </a:lnTo>
                <a:lnTo>
                  <a:pt x="1588703" y="143164"/>
                </a:lnTo>
                <a:lnTo>
                  <a:pt x="1549957" y="121177"/>
                </a:lnTo>
                <a:lnTo>
                  <a:pt x="1510303" y="100873"/>
                </a:lnTo>
                <a:lnTo>
                  <a:pt x="1469780" y="82296"/>
                </a:lnTo>
                <a:lnTo>
                  <a:pt x="1428429" y="65489"/>
                </a:lnTo>
                <a:lnTo>
                  <a:pt x="1386290" y="50496"/>
                </a:lnTo>
                <a:lnTo>
                  <a:pt x="1343402" y="37361"/>
                </a:lnTo>
                <a:lnTo>
                  <a:pt x="1299808" y="26127"/>
                </a:lnTo>
                <a:lnTo>
                  <a:pt x="1255546" y="16837"/>
                </a:lnTo>
                <a:lnTo>
                  <a:pt x="1210656" y="9536"/>
                </a:lnTo>
                <a:lnTo>
                  <a:pt x="1165180" y="4267"/>
                </a:lnTo>
                <a:lnTo>
                  <a:pt x="1119158" y="1074"/>
                </a:lnTo>
                <a:lnTo>
                  <a:pt x="1072629" y="0"/>
                </a:lnTo>
                <a:close/>
              </a:path>
            </a:pathLst>
          </a:custGeom>
          <a:solidFill>
            <a:srgbClr val="FFDC99"/>
          </a:solidFill>
        </p:spPr>
        <p:txBody>
          <a:bodyPr wrap="square" lIns="0" tIns="0" rIns="0" bIns="0" rtlCol="0"/>
          <a:lstStyle/>
          <a:p>
            <a:endParaRPr/>
          </a:p>
        </p:txBody>
      </p:sp>
      <p:sp>
        <p:nvSpPr>
          <p:cNvPr id="8" name="object 8"/>
          <p:cNvSpPr txBox="1"/>
          <p:nvPr/>
        </p:nvSpPr>
        <p:spPr>
          <a:xfrm>
            <a:off x="7339304" y="4466844"/>
            <a:ext cx="89598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N</a:t>
            </a:r>
            <a:r>
              <a:rPr sz="1600" spc="-95" dirty="0">
                <a:latin typeface="Arial"/>
                <a:cs typeface="Arial"/>
              </a:rPr>
              <a:t> </a:t>
            </a:r>
            <a:r>
              <a:rPr sz="1600" spc="-15" dirty="0">
                <a:latin typeface="Arial"/>
                <a:cs typeface="Arial"/>
              </a:rPr>
              <a:t>threads</a:t>
            </a:r>
            <a:endParaRPr sz="1600">
              <a:latin typeface="Arial"/>
              <a:cs typeface="Arial"/>
            </a:endParaRPr>
          </a:p>
        </p:txBody>
      </p:sp>
      <p:grpSp>
        <p:nvGrpSpPr>
          <p:cNvPr id="9" name="object 9"/>
          <p:cNvGrpSpPr/>
          <p:nvPr/>
        </p:nvGrpSpPr>
        <p:grpSpPr>
          <a:xfrm>
            <a:off x="8359343" y="2258618"/>
            <a:ext cx="889000" cy="367665"/>
            <a:chOff x="8359343" y="2258618"/>
            <a:chExt cx="889000" cy="367665"/>
          </a:xfrm>
        </p:grpSpPr>
        <p:sp>
          <p:nvSpPr>
            <p:cNvPr id="10" name="object 10"/>
            <p:cNvSpPr/>
            <p:nvPr/>
          </p:nvSpPr>
          <p:spPr>
            <a:xfrm>
              <a:off x="8377123" y="2348077"/>
              <a:ext cx="853440" cy="260350"/>
            </a:xfrm>
            <a:custGeom>
              <a:avLst/>
              <a:gdLst/>
              <a:ahLst/>
              <a:cxnLst/>
              <a:rect l="l" t="t" r="r" b="b"/>
              <a:pathLst>
                <a:path w="853440" h="260350">
                  <a:moveTo>
                    <a:pt x="0" y="130016"/>
                  </a:moveTo>
                  <a:lnTo>
                    <a:pt x="21754" y="88921"/>
                  </a:lnTo>
                  <a:lnTo>
                    <a:pt x="82332" y="53230"/>
                  </a:lnTo>
                  <a:lnTo>
                    <a:pt x="124983" y="38080"/>
                  </a:lnTo>
                  <a:lnTo>
                    <a:pt x="174704" y="25085"/>
                  </a:lnTo>
                  <a:lnTo>
                    <a:pt x="230617" y="14512"/>
                  </a:lnTo>
                  <a:lnTo>
                    <a:pt x="291843" y="6628"/>
                  </a:lnTo>
                  <a:lnTo>
                    <a:pt x="357503" y="1701"/>
                  </a:lnTo>
                  <a:lnTo>
                    <a:pt x="426720" y="0"/>
                  </a:lnTo>
                  <a:lnTo>
                    <a:pt x="495936" y="1701"/>
                  </a:lnTo>
                  <a:lnTo>
                    <a:pt x="561596" y="6628"/>
                  </a:lnTo>
                  <a:lnTo>
                    <a:pt x="622822" y="14512"/>
                  </a:lnTo>
                  <a:lnTo>
                    <a:pt x="678735" y="25085"/>
                  </a:lnTo>
                  <a:lnTo>
                    <a:pt x="728456" y="38080"/>
                  </a:lnTo>
                  <a:lnTo>
                    <a:pt x="771107" y="53230"/>
                  </a:lnTo>
                  <a:lnTo>
                    <a:pt x="805810" y="70266"/>
                  </a:lnTo>
                  <a:lnTo>
                    <a:pt x="847855" y="108926"/>
                  </a:lnTo>
                  <a:lnTo>
                    <a:pt x="853440" y="130016"/>
                  </a:lnTo>
                  <a:lnTo>
                    <a:pt x="847855" y="151105"/>
                  </a:lnTo>
                  <a:lnTo>
                    <a:pt x="805810" y="189766"/>
                  </a:lnTo>
                  <a:lnTo>
                    <a:pt x="771107" y="206802"/>
                  </a:lnTo>
                  <a:lnTo>
                    <a:pt x="728456" y="221951"/>
                  </a:lnTo>
                  <a:lnTo>
                    <a:pt x="678735" y="234947"/>
                  </a:lnTo>
                  <a:lnTo>
                    <a:pt x="622822" y="245520"/>
                  </a:lnTo>
                  <a:lnTo>
                    <a:pt x="561596" y="253404"/>
                  </a:lnTo>
                  <a:lnTo>
                    <a:pt x="495936" y="258330"/>
                  </a:lnTo>
                  <a:lnTo>
                    <a:pt x="426720" y="260032"/>
                  </a:lnTo>
                  <a:lnTo>
                    <a:pt x="357503" y="258330"/>
                  </a:lnTo>
                  <a:lnTo>
                    <a:pt x="291843" y="253404"/>
                  </a:lnTo>
                  <a:lnTo>
                    <a:pt x="230617" y="245520"/>
                  </a:lnTo>
                  <a:lnTo>
                    <a:pt x="174704" y="234947"/>
                  </a:lnTo>
                  <a:lnTo>
                    <a:pt x="124983" y="221951"/>
                  </a:lnTo>
                  <a:lnTo>
                    <a:pt x="82332" y="206802"/>
                  </a:lnTo>
                  <a:lnTo>
                    <a:pt x="47629" y="189766"/>
                  </a:lnTo>
                  <a:lnTo>
                    <a:pt x="5585" y="151105"/>
                  </a:lnTo>
                  <a:lnTo>
                    <a:pt x="0" y="130016"/>
                  </a:lnTo>
                  <a:close/>
                </a:path>
              </a:pathLst>
            </a:custGeom>
            <a:ln w="35004">
              <a:solidFill>
                <a:srgbClr val="000000"/>
              </a:solidFill>
            </a:ln>
          </p:spPr>
          <p:txBody>
            <a:bodyPr wrap="square" lIns="0" tIns="0" rIns="0" bIns="0" rtlCol="0"/>
            <a:lstStyle/>
            <a:p>
              <a:endParaRPr/>
            </a:p>
          </p:txBody>
        </p:sp>
        <p:sp>
          <p:nvSpPr>
            <p:cNvPr id="11" name="object 11"/>
            <p:cNvSpPr/>
            <p:nvPr/>
          </p:nvSpPr>
          <p:spPr>
            <a:xfrm>
              <a:off x="8377123" y="2276398"/>
              <a:ext cx="853440" cy="262255"/>
            </a:xfrm>
            <a:custGeom>
              <a:avLst/>
              <a:gdLst/>
              <a:ahLst/>
              <a:cxnLst/>
              <a:rect l="l" t="t" r="r" b="b"/>
              <a:pathLst>
                <a:path w="853440" h="262255">
                  <a:moveTo>
                    <a:pt x="426720" y="0"/>
                  </a:moveTo>
                  <a:lnTo>
                    <a:pt x="357503" y="1712"/>
                  </a:lnTo>
                  <a:lnTo>
                    <a:pt x="291842" y="6670"/>
                  </a:lnTo>
                  <a:lnTo>
                    <a:pt x="230616" y="14605"/>
                  </a:lnTo>
                  <a:lnTo>
                    <a:pt x="174703" y="25246"/>
                  </a:lnTo>
                  <a:lnTo>
                    <a:pt x="124982" y="38325"/>
                  </a:lnTo>
                  <a:lnTo>
                    <a:pt x="82331" y="53571"/>
                  </a:lnTo>
                  <a:lnTo>
                    <a:pt x="47629" y="70716"/>
                  </a:lnTo>
                  <a:lnTo>
                    <a:pt x="5584" y="109624"/>
                  </a:lnTo>
                  <a:lnTo>
                    <a:pt x="0" y="130848"/>
                  </a:lnTo>
                  <a:lnTo>
                    <a:pt x="5584" y="152071"/>
                  </a:lnTo>
                  <a:lnTo>
                    <a:pt x="47629" y="190979"/>
                  </a:lnTo>
                  <a:lnTo>
                    <a:pt x="82331" y="208124"/>
                  </a:lnTo>
                  <a:lnTo>
                    <a:pt x="124982" y="223370"/>
                  </a:lnTo>
                  <a:lnTo>
                    <a:pt x="174703" y="236449"/>
                  </a:lnTo>
                  <a:lnTo>
                    <a:pt x="230616" y="247090"/>
                  </a:lnTo>
                  <a:lnTo>
                    <a:pt x="291842" y="255025"/>
                  </a:lnTo>
                  <a:lnTo>
                    <a:pt x="357503" y="259983"/>
                  </a:lnTo>
                  <a:lnTo>
                    <a:pt x="426720" y="261696"/>
                  </a:lnTo>
                  <a:lnTo>
                    <a:pt x="495936" y="259983"/>
                  </a:lnTo>
                  <a:lnTo>
                    <a:pt x="561597" y="255025"/>
                  </a:lnTo>
                  <a:lnTo>
                    <a:pt x="622823" y="247090"/>
                  </a:lnTo>
                  <a:lnTo>
                    <a:pt x="678736" y="236449"/>
                  </a:lnTo>
                  <a:lnTo>
                    <a:pt x="728457" y="223370"/>
                  </a:lnTo>
                  <a:lnTo>
                    <a:pt x="771108" y="208124"/>
                  </a:lnTo>
                  <a:lnTo>
                    <a:pt x="805810" y="190979"/>
                  </a:lnTo>
                  <a:lnTo>
                    <a:pt x="847855" y="152071"/>
                  </a:lnTo>
                  <a:lnTo>
                    <a:pt x="853440" y="130848"/>
                  </a:lnTo>
                  <a:lnTo>
                    <a:pt x="847855" y="109624"/>
                  </a:lnTo>
                  <a:lnTo>
                    <a:pt x="805810" y="70716"/>
                  </a:lnTo>
                  <a:lnTo>
                    <a:pt x="771108" y="53571"/>
                  </a:lnTo>
                  <a:lnTo>
                    <a:pt x="728457" y="38325"/>
                  </a:lnTo>
                  <a:lnTo>
                    <a:pt x="678736" y="25246"/>
                  </a:lnTo>
                  <a:lnTo>
                    <a:pt x="622823" y="14605"/>
                  </a:lnTo>
                  <a:lnTo>
                    <a:pt x="561597" y="6670"/>
                  </a:lnTo>
                  <a:lnTo>
                    <a:pt x="495936" y="1712"/>
                  </a:lnTo>
                  <a:lnTo>
                    <a:pt x="426720" y="0"/>
                  </a:lnTo>
                  <a:close/>
                </a:path>
              </a:pathLst>
            </a:custGeom>
            <a:solidFill>
              <a:srgbClr val="FFFFFF"/>
            </a:solidFill>
          </p:spPr>
          <p:txBody>
            <a:bodyPr wrap="square" lIns="0" tIns="0" rIns="0" bIns="0" rtlCol="0"/>
            <a:lstStyle/>
            <a:p>
              <a:endParaRPr/>
            </a:p>
          </p:txBody>
        </p:sp>
        <p:sp>
          <p:nvSpPr>
            <p:cNvPr id="12" name="object 12"/>
            <p:cNvSpPr/>
            <p:nvPr/>
          </p:nvSpPr>
          <p:spPr>
            <a:xfrm>
              <a:off x="8377123" y="2276398"/>
              <a:ext cx="853440" cy="262255"/>
            </a:xfrm>
            <a:custGeom>
              <a:avLst/>
              <a:gdLst/>
              <a:ahLst/>
              <a:cxnLst/>
              <a:rect l="l" t="t" r="r" b="b"/>
              <a:pathLst>
                <a:path w="853440" h="262255">
                  <a:moveTo>
                    <a:pt x="0" y="130850"/>
                  </a:moveTo>
                  <a:lnTo>
                    <a:pt x="21754" y="89491"/>
                  </a:lnTo>
                  <a:lnTo>
                    <a:pt x="82332" y="53571"/>
                  </a:lnTo>
                  <a:lnTo>
                    <a:pt x="124983" y="38325"/>
                  </a:lnTo>
                  <a:lnTo>
                    <a:pt x="174704" y="25246"/>
                  </a:lnTo>
                  <a:lnTo>
                    <a:pt x="230617" y="14605"/>
                  </a:lnTo>
                  <a:lnTo>
                    <a:pt x="291843" y="6670"/>
                  </a:lnTo>
                  <a:lnTo>
                    <a:pt x="357503" y="1712"/>
                  </a:lnTo>
                  <a:lnTo>
                    <a:pt x="426720" y="0"/>
                  </a:lnTo>
                  <a:lnTo>
                    <a:pt x="495936" y="1712"/>
                  </a:lnTo>
                  <a:lnTo>
                    <a:pt x="561596" y="6670"/>
                  </a:lnTo>
                  <a:lnTo>
                    <a:pt x="622822" y="14605"/>
                  </a:lnTo>
                  <a:lnTo>
                    <a:pt x="678735" y="25246"/>
                  </a:lnTo>
                  <a:lnTo>
                    <a:pt x="728456" y="38325"/>
                  </a:lnTo>
                  <a:lnTo>
                    <a:pt x="771107" y="53571"/>
                  </a:lnTo>
                  <a:lnTo>
                    <a:pt x="805810" y="70716"/>
                  </a:lnTo>
                  <a:lnTo>
                    <a:pt x="847855" y="109625"/>
                  </a:lnTo>
                  <a:lnTo>
                    <a:pt x="853440" y="130850"/>
                  </a:lnTo>
                  <a:lnTo>
                    <a:pt x="847855" y="152074"/>
                  </a:lnTo>
                  <a:lnTo>
                    <a:pt x="805810" y="190983"/>
                  </a:lnTo>
                  <a:lnTo>
                    <a:pt x="771107" y="208128"/>
                  </a:lnTo>
                  <a:lnTo>
                    <a:pt x="728456" y="223374"/>
                  </a:lnTo>
                  <a:lnTo>
                    <a:pt x="678735" y="236453"/>
                  </a:lnTo>
                  <a:lnTo>
                    <a:pt x="622822" y="247094"/>
                  </a:lnTo>
                  <a:lnTo>
                    <a:pt x="561596" y="255029"/>
                  </a:lnTo>
                  <a:lnTo>
                    <a:pt x="495936" y="259987"/>
                  </a:lnTo>
                  <a:lnTo>
                    <a:pt x="426720" y="261700"/>
                  </a:lnTo>
                  <a:lnTo>
                    <a:pt x="357503" y="259987"/>
                  </a:lnTo>
                  <a:lnTo>
                    <a:pt x="291843" y="255029"/>
                  </a:lnTo>
                  <a:lnTo>
                    <a:pt x="230617" y="247094"/>
                  </a:lnTo>
                  <a:lnTo>
                    <a:pt x="174704" y="236453"/>
                  </a:lnTo>
                  <a:lnTo>
                    <a:pt x="124983" y="223374"/>
                  </a:lnTo>
                  <a:lnTo>
                    <a:pt x="82332" y="208128"/>
                  </a:lnTo>
                  <a:lnTo>
                    <a:pt x="47629" y="190983"/>
                  </a:lnTo>
                  <a:lnTo>
                    <a:pt x="5585" y="152074"/>
                  </a:lnTo>
                  <a:lnTo>
                    <a:pt x="0" y="130850"/>
                  </a:lnTo>
                  <a:close/>
                </a:path>
              </a:pathLst>
            </a:custGeom>
            <a:ln w="35004">
              <a:solidFill>
                <a:srgbClr val="000000"/>
              </a:solidFill>
            </a:ln>
          </p:spPr>
          <p:txBody>
            <a:bodyPr wrap="square" lIns="0" tIns="0" rIns="0" bIns="0" rtlCol="0"/>
            <a:lstStyle/>
            <a:p>
              <a:endParaRPr/>
            </a:p>
          </p:txBody>
        </p:sp>
      </p:grpSp>
      <p:sp>
        <p:nvSpPr>
          <p:cNvPr id="13" name="object 13"/>
          <p:cNvSpPr txBox="1"/>
          <p:nvPr/>
        </p:nvSpPr>
        <p:spPr>
          <a:xfrm>
            <a:off x="8627795" y="2805683"/>
            <a:ext cx="109410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Input-output</a:t>
            </a:r>
            <a:endParaRPr sz="1600">
              <a:latin typeface="Arial"/>
              <a:cs typeface="Arial"/>
            </a:endParaRPr>
          </a:p>
        </p:txBody>
      </p:sp>
      <p:grpSp>
        <p:nvGrpSpPr>
          <p:cNvPr id="14" name="object 14"/>
          <p:cNvGrpSpPr/>
          <p:nvPr/>
        </p:nvGrpSpPr>
        <p:grpSpPr>
          <a:xfrm>
            <a:off x="2733649" y="2567265"/>
            <a:ext cx="5857875" cy="1885950"/>
            <a:chOff x="2733649" y="2567265"/>
            <a:chExt cx="5857875" cy="1885950"/>
          </a:xfrm>
        </p:grpSpPr>
        <p:sp>
          <p:nvSpPr>
            <p:cNvPr id="15" name="object 15"/>
            <p:cNvSpPr/>
            <p:nvPr/>
          </p:nvSpPr>
          <p:spPr>
            <a:xfrm>
              <a:off x="7286153" y="3184015"/>
              <a:ext cx="190024" cy="178356"/>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6821931" y="3296526"/>
              <a:ext cx="503555" cy="380365"/>
            </a:xfrm>
            <a:custGeom>
              <a:avLst/>
              <a:gdLst/>
              <a:ahLst/>
              <a:cxnLst/>
              <a:rect l="l" t="t" r="r" b="b"/>
              <a:pathLst>
                <a:path w="503554" h="380364">
                  <a:moveTo>
                    <a:pt x="0" y="380047"/>
                  </a:moveTo>
                  <a:lnTo>
                    <a:pt x="503396" y="0"/>
                  </a:lnTo>
                </a:path>
              </a:pathLst>
            </a:custGeom>
            <a:ln w="35004">
              <a:solidFill>
                <a:srgbClr val="000000"/>
              </a:solidFill>
            </a:ln>
          </p:spPr>
          <p:txBody>
            <a:bodyPr wrap="square" lIns="0" tIns="0" rIns="0" bIns="0" rtlCol="0"/>
            <a:lstStyle/>
            <a:p>
              <a:endParaRPr/>
            </a:p>
          </p:txBody>
        </p:sp>
        <p:sp>
          <p:nvSpPr>
            <p:cNvPr id="17" name="object 17"/>
            <p:cNvSpPr/>
            <p:nvPr/>
          </p:nvSpPr>
          <p:spPr>
            <a:xfrm>
              <a:off x="7244484" y="3610735"/>
              <a:ext cx="208359" cy="13001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6843598" y="3676570"/>
              <a:ext cx="418465" cy="95250"/>
            </a:xfrm>
            <a:custGeom>
              <a:avLst/>
              <a:gdLst/>
              <a:ahLst/>
              <a:cxnLst/>
              <a:rect l="l" t="t" r="r" b="b"/>
              <a:pathLst>
                <a:path w="418465" h="95250">
                  <a:moveTo>
                    <a:pt x="0" y="95012"/>
                  </a:moveTo>
                  <a:lnTo>
                    <a:pt x="418386" y="0"/>
                  </a:lnTo>
                </a:path>
              </a:pathLst>
            </a:custGeom>
            <a:ln w="35004">
              <a:solidFill>
                <a:srgbClr val="000000"/>
              </a:solidFill>
            </a:ln>
          </p:spPr>
          <p:txBody>
            <a:bodyPr wrap="square" lIns="0" tIns="0" rIns="0" bIns="0" rtlCol="0"/>
            <a:lstStyle/>
            <a:p>
              <a:endParaRPr/>
            </a:p>
          </p:txBody>
        </p:sp>
        <p:sp>
          <p:nvSpPr>
            <p:cNvPr id="19" name="object 19"/>
            <p:cNvSpPr/>
            <p:nvPr/>
          </p:nvSpPr>
          <p:spPr>
            <a:xfrm>
              <a:off x="7244484" y="4109121"/>
              <a:ext cx="208359" cy="153353"/>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821931" y="3866591"/>
              <a:ext cx="460375" cy="308610"/>
            </a:xfrm>
            <a:custGeom>
              <a:avLst/>
              <a:gdLst/>
              <a:ahLst/>
              <a:cxnLst/>
              <a:rect l="l" t="t" r="r" b="b"/>
              <a:pathLst>
                <a:path w="460375" h="308610">
                  <a:moveTo>
                    <a:pt x="0" y="0"/>
                  </a:moveTo>
                  <a:lnTo>
                    <a:pt x="460057" y="308372"/>
                  </a:lnTo>
                </a:path>
              </a:pathLst>
            </a:custGeom>
            <a:ln w="35004">
              <a:solidFill>
                <a:srgbClr val="000000"/>
              </a:solidFill>
            </a:ln>
          </p:spPr>
          <p:txBody>
            <a:bodyPr wrap="square" lIns="0" tIns="0" rIns="0" bIns="0" rtlCol="0"/>
            <a:lstStyle/>
            <a:p>
              <a:endParaRPr/>
            </a:p>
          </p:txBody>
        </p:sp>
        <p:sp>
          <p:nvSpPr>
            <p:cNvPr id="21" name="object 21"/>
            <p:cNvSpPr/>
            <p:nvPr/>
          </p:nvSpPr>
          <p:spPr>
            <a:xfrm>
              <a:off x="8141257" y="2567265"/>
              <a:ext cx="210027" cy="178356"/>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7852063" y="2679776"/>
              <a:ext cx="328930" cy="213360"/>
            </a:xfrm>
            <a:custGeom>
              <a:avLst/>
              <a:gdLst/>
              <a:ahLst/>
              <a:cxnLst/>
              <a:rect l="l" t="t" r="r" b="b"/>
              <a:pathLst>
                <a:path w="328929" h="213360">
                  <a:moveTo>
                    <a:pt x="328375" y="0"/>
                  </a:moveTo>
                  <a:lnTo>
                    <a:pt x="0" y="213360"/>
                  </a:lnTo>
                </a:path>
              </a:pathLst>
            </a:custGeom>
            <a:ln w="35004">
              <a:solidFill>
                <a:srgbClr val="000000"/>
              </a:solidFill>
            </a:ln>
          </p:spPr>
          <p:txBody>
            <a:bodyPr wrap="square" lIns="0" tIns="0" rIns="0" bIns="0" rtlCol="0"/>
            <a:lstStyle/>
            <a:p>
              <a:endParaRPr/>
            </a:p>
          </p:txBody>
        </p:sp>
        <p:sp>
          <p:nvSpPr>
            <p:cNvPr id="23" name="object 23"/>
            <p:cNvSpPr/>
            <p:nvPr/>
          </p:nvSpPr>
          <p:spPr>
            <a:xfrm>
              <a:off x="8316288" y="2615601"/>
              <a:ext cx="186691" cy="200026"/>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7852056" y="2774797"/>
              <a:ext cx="525145" cy="688975"/>
            </a:xfrm>
            <a:custGeom>
              <a:avLst/>
              <a:gdLst/>
              <a:ahLst/>
              <a:cxnLst/>
              <a:rect l="l" t="t" r="r" b="b"/>
              <a:pathLst>
                <a:path w="525145" h="688975">
                  <a:moveTo>
                    <a:pt x="525066" y="0"/>
                  </a:moveTo>
                  <a:lnTo>
                    <a:pt x="0" y="688420"/>
                  </a:lnTo>
                </a:path>
              </a:pathLst>
            </a:custGeom>
            <a:ln w="35004">
              <a:solidFill>
                <a:srgbClr val="000000"/>
              </a:solidFill>
            </a:ln>
          </p:spPr>
          <p:txBody>
            <a:bodyPr wrap="square" lIns="0" tIns="0" rIns="0" bIns="0" rtlCol="0"/>
            <a:lstStyle/>
            <a:p>
              <a:endParaRPr/>
            </a:p>
          </p:txBody>
        </p:sp>
        <p:sp>
          <p:nvSpPr>
            <p:cNvPr id="25" name="object 25"/>
            <p:cNvSpPr/>
            <p:nvPr/>
          </p:nvSpPr>
          <p:spPr>
            <a:xfrm>
              <a:off x="8446298" y="2733952"/>
              <a:ext cx="145018" cy="200026"/>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7807048" y="2916478"/>
              <a:ext cx="678815" cy="1258570"/>
            </a:xfrm>
            <a:custGeom>
              <a:avLst/>
              <a:gdLst/>
              <a:ahLst/>
              <a:cxnLst/>
              <a:rect l="l" t="t" r="r" b="b"/>
              <a:pathLst>
                <a:path w="678815" h="1258570">
                  <a:moveTo>
                    <a:pt x="678418" y="0"/>
                  </a:moveTo>
                  <a:lnTo>
                    <a:pt x="0" y="1258488"/>
                  </a:lnTo>
                </a:path>
              </a:pathLst>
            </a:custGeom>
            <a:ln w="35004">
              <a:solidFill>
                <a:srgbClr val="000000"/>
              </a:solidFill>
            </a:ln>
          </p:spPr>
          <p:txBody>
            <a:bodyPr wrap="square" lIns="0" tIns="0" rIns="0" bIns="0" rtlCol="0"/>
            <a:lstStyle/>
            <a:p>
              <a:endParaRPr/>
            </a:p>
          </p:txBody>
        </p:sp>
        <p:sp>
          <p:nvSpPr>
            <p:cNvPr id="27" name="object 27"/>
            <p:cNvSpPr/>
            <p:nvPr/>
          </p:nvSpPr>
          <p:spPr>
            <a:xfrm>
              <a:off x="7724544" y="3540720"/>
              <a:ext cx="100013" cy="153353"/>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7543685" y="3438207"/>
              <a:ext cx="220345" cy="308610"/>
            </a:xfrm>
            <a:custGeom>
              <a:avLst/>
              <a:gdLst/>
              <a:ahLst/>
              <a:cxnLst/>
              <a:rect l="l" t="t" r="r" b="b"/>
              <a:pathLst>
                <a:path w="220345" h="308610">
                  <a:moveTo>
                    <a:pt x="220027" y="261703"/>
                  </a:moveTo>
                  <a:lnTo>
                    <a:pt x="153866" y="308372"/>
                  </a:lnTo>
                  <a:lnTo>
                    <a:pt x="44616" y="285029"/>
                  </a:lnTo>
                  <a:lnTo>
                    <a:pt x="0" y="215032"/>
                  </a:lnTo>
                  <a:lnTo>
                    <a:pt x="0" y="120008"/>
                  </a:lnTo>
                  <a:lnTo>
                    <a:pt x="44616" y="48340"/>
                  </a:lnTo>
                  <a:lnTo>
                    <a:pt x="132322" y="0"/>
                  </a:lnTo>
                </a:path>
              </a:pathLst>
            </a:custGeom>
            <a:ln w="35004">
              <a:solidFill>
                <a:srgbClr val="000000"/>
              </a:solidFill>
            </a:ln>
          </p:spPr>
          <p:txBody>
            <a:bodyPr wrap="square" lIns="0" tIns="0" rIns="0" bIns="0" rtlCol="0"/>
            <a:lstStyle/>
            <a:p>
              <a:endParaRPr/>
            </a:p>
          </p:txBody>
        </p:sp>
        <p:sp>
          <p:nvSpPr>
            <p:cNvPr id="29" name="object 29"/>
            <p:cNvSpPr/>
            <p:nvPr/>
          </p:nvSpPr>
          <p:spPr>
            <a:xfrm>
              <a:off x="7702878" y="4250815"/>
              <a:ext cx="100013" cy="155019"/>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7543685" y="4149966"/>
              <a:ext cx="198755" cy="285115"/>
            </a:xfrm>
            <a:custGeom>
              <a:avLst/>
              <a:gdLst/>
              <a:ahLst/>
              <a:cxnLst/>
              <a:rect l="l" t="t" r="r" b="b"/>
              <a:pathLst>
                <a:path w="198754" h="285114">
                  <a:moveTo>
                    <a:pt x="198358" y="238361"/>
                  </a:moveTo>
                  <a:lnTo>
                    <a:pt x="133268" y="285036"/>
                  </a:lnTo>
                  <a:lnTo>
                    <a:pt x="44942" y="261705"/>
                  </a:lnTo>
                  <a:lnTo>
                    <a:pt x="0" y="190023"/>
                  </a:lnTo>
                  <a:lnTo>
                    <a:pt x="0" y="95012"/>
                  </a:lnTo>
                  <a:lnTo>
                    <a:pt x="44942" y="25006"/>
                  </a:lnTo>
                  <a:lnTo>
                    <a:pt x="111577" y="0"/>
                  </a:lnTo>
                </a:path>
              </a:pathLst>
            </a:custGeom>
            <a:ln w="35004">
              <a:solidFill>
                <a:srgbClr val="000000"/>
              </a:solidFill>
            </a:ln>
          </p:spPr>
          <p:txBody>
            <a:bodyPr wrap="square" lIns="0" tIns="0" rIns="0" bIns="0" rtlCol="0"/>
            <a:lstStyle/>
            <a:p>
              <a:endParaRPr/>
            </a:p>
          </p:txBody>
        </p:sp>
        <p:sp>
          <p:nvSpPr>
            <p:cNvPr id="31" name="object 31"/>
            <p:cNvSpPr/>
            <p:nvPr/>
          </p:nvSpPr>
          <p:spPr>
            <a:xfrm>
              <a:off x="7724544" y="2970655"/>
              <a:ext cx="100013" cy="153353"/>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7543685" y="2869806"/>
              <a:ext cx="220345" cy="285115"/>
            </a:xfrm>
            <a:custGeom>
              <a:avLst/>
              <a:gdLst/>
              <a:ahLst/>
              <a:cxnLst/>
              <a:rect l="l" t="t" r="r" b="b"/>
              <a:pathLst>
                <a:path w="220345" h="285114">
                  <a:moveTo>
                    <a:pt x="220027" y="236698"/>
                  </a:moveTo>
                  <a:lnTo>
                    <a:pt x="153866" y="285036"/>
                  </a:lnTo>
                  <a:lnTo>
                    <a:pt x="44616" y="285036"/>
                  </a:lnTo>
                  <a:lnTo>
                    <a:pt x="0" y="213354"/>
                  </a:lnTo>
                  <a:lnTo>
                    <a:pt x="0" y="118342"/>
                  </a:lnTo>
                  <a:lnTo>
                    <a:pt x="44616" y="23330"/>
                  </a:lnTo>
                  <a:lnTo>
                    <a:pt x="132322" y="0"/>
                  </a:lnTo>
                </a:path>
              </a:pathLst>
            </a:custGeom>
            <a:ln w="35004">
              <a:solidFill>
                <a:srgbClr val="000000"/>
              </a:solidFill>
            </a:ln>
          </p:spPr>
          <p:txBody>
            <a:bodyPr wrap="square" lIns="0" tIns="0" rIns="0" bIns="0" rtlCol="0"/>
            <a:lstStyle/>
            <a:p>
              <a:endParaRPr/>
            </a:p>
          </p:txBody>
        </p:sp>
        <p:sp>
          <p:nvSpPr>
            <p:cNvPr id="33" name="object 33"/>
            <p:cNvSpPr/>
            <p:nvPr/>
          </p:nvSpPr>
          <p:spPr>
            <a:xfrm>
              <a:off x="6406883" y="3438207"/>
              <a:ext cx="132080" cy="190500"/>
            </a:xfrm>
            <a:custGeom>
              <a:avLst/>
              <a:gdLst/>
              <a:ahLst/>
              <a:cxnLst/>
              <a:rect l="l" t="t" r="r" b="b"/>
              <a:pathLst>
                <a:path w="132079" h="190500">
                  <a:moveTo>
                    <a:pt x="0" y="0"/>
                  </a:moveTo>
                  <a:lnTo>
                    <a:pt x="131683" y="190023"/>
                  </a:lnTo>
                </a:path>
              </a:pathLst>
            </a:custGeom>
            <a:ln w="20002">
              <a:solidFill>
                <a:srgbClr val="FF3300"/>
              </a:solidFill>
            </a:ln>
          </p:spPr>
          <p:txBody>
            <a:bodyPr wrap="square" lIns="0" tIns="0" rIns="0" bIns="0" rtlCol="0"/>
            <a:lstStyle/>
            <a:p>
              <a:endParaRPr/>
            </a:p>
          </p:txBody>
        </p:sp>
        <p:sp>
          <p:nvSpPr>
            <p:cNvPr id="34" name="object 34"/>
            <p:cNvSpPr/>
            <p:nvPr/>
          </p:nvSpPr>
          <p:spPr>
            <a:xfrm>
              <a:off x="2751429" y="3581565"/>
              <a:ext cx="831850" cy="1905"/>
            </a:xfrm>
            <a:custGeom>
              <a:avLst/>
              <a:gdLst/>
              <a:ahLst/>
              <a:cxnLst/>
              <a:rect l="l" t="t" r="r" b="b"/>
              <a:pathLst>
                <a:path w="831850" h="1904">
                  <a:moveTo>
                    <a:pt x="0" y="0"/>
                  </a:moveTo>
                  <a:lnTo>
                    <a:pt x="831771" y="1667"/>
                  </a:lnTo>
                </a:path>
              </a:pathLst>
            </a:custGeom>
            <a:ln w="35004">
              <a:solidFill>
                <a:srgbClr val="000000"/>
              </a:solidFill>
            </a:ln>
          </p:spPr>
          <p:txBody>
            <a:bodyPr wrap="square" lIns="0" tIns="0" rIns="0" bIns="0" rtlCol="0"/>
            <a:lstStyle/>
            <a:p>
              <a:endParaRPr/>
            </a:p>
          </p:txBody>
        </p:sp>
      </p:grpSp>
      <p:sp>
        <p:nvSpPr>
          <p:cNvPr id="35" name="object 35"/>
          <p:cNvSpPr txBox="1"/>
          <p:nvPr/>
        </p:nvSpPr>
        <p:spPr>
          <a:xfrm>
            <a:off x="3058769" y="4799076"/>
            <a:ext cx="54038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C</a:t>
            </a:r>
            <a:r>
              <a:rPr sz="1600" spc="-5" dirty="0">
                <a:latin typeface="Arial"/>
                <a:cs typeface="Arial"/>
              </a:rPr>
              <a:t>li</a:t>
            </a:r>
            <a:r>
              <a:rPr sz="1600" spc="-15" dirty="0">
                <a:latin typeface="Arial"/>
                <a:cs typeface="Arial"/>
              </a:rPr>
              <a:t>en</a:t>
            </a:r>
            <a:r>
              <a:rPr sz="1600" dirty="0">
                <a:latin typeface="Arial"/>
                <a:cs typeface="Arial"/>
              </a:rPr>
              <a:t>t</a:t>
            </a:r>
            <a:endParaRPr sz="1600">
              <a:latin typeface="Arial"/>
              <a:cs typeface="Arial"/>
            </a:endParaRPr>
          </a:p>
        </p:txBody>
      </p:sp>
      <p:sp>
        <p:nvSpPr>
          <p:cNvPr id="36" name="object 36"/>
          <p:cNvSpPr txBox="1"/>
          <p:nvPr/>
        </p:nvSpPr>
        <p:spPr>
          <a:xfrm>
            <a:off x="2598712" y="3851147"/>
            <a:ext cx="257810" cy="269240"/>
          </a:xfrm>
          <a:prstGeom prst="rect">
            <a:avLst/>
          </a:prstGeom>
        </p:spPr>
        <p:txBody>
          <a:bodyPr vert="horz" wrap="square" lIns="0" tIns="12700" rIns="0" bIns="0" rtlCol="0">
            <a:spAutoFit/>
          </a:bodyPr>
          <a:lstStyle/>
          <a:p>
            <a:pPr marL="12700">
              <a:lnSpc>
                <a:spcPct val="100000"/>
              </a:lnSpc>
              <a:spcBef>
                <a:spcPts val="100"/>
              </a:spcBef>
            </a:pPr>
            <a:r>
              <a:rPr sz="1600" spc="-20" dirty="0">
                <a:latin typeface="Arial"/>
                <a:cs typeface="Arial"/>
              </a:rPr>
              <a:t>T1</a:t>
            </a:r>
            <a:endParaRPr sz="1600">
              <a:latin typeface="Arial"/>
              <a:cs typeface="Arial"/>
            </a:endParaRPr>
          </a:p>
        </p:txBody>
      </p:sp>
      <p:grpSp>
        <p:nvGrpSpPr>
          <p:cNvPr id="37" name="object 37"/>
          <p:cNvGrpSpPr/>
          <p:nvPr/>
        </p:nvGrpSpPr>
        <p:grpSpPr>
          <a:xfrm>
            <a:off x="2186914" y="2258618"/>
            <a:ext cx="4326255" cy="2360930"/>
            <a:chOff x="2186914" y="2258618"/>
            <a:chExt cx="4326255" cy="2360930"/>
          </a:xfrm>
        </p:grpSpPr>
        <p:sp>
          <p:nvSpPr>
            <p:cNvPr id="38" name="object 38"/>
            <p:cNvSpPr/>
            <p:nvPr/>
          </p:nvSpPr>
          <p:spPr>
            <a:xfrm>
              <a:off x="6302703" y="3682401"/>
              <a:ext cx="210027" cy="130017"/>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2204694" y="2276398"/>
              <a:ext cx="2145665" cy="2325370"/>
            </a:xfrm>
            <a:custGeom>
              <a:avLst/>
              <a:gdLst/>
              <a:ahLst/>
              <a:cxnLst/>
              <a:rect l="l" t="t" r="r" b="b"/>
              <a:pathLst>
                <a:path w="2145665" h="2325370">
                  <a:moveTo>
                    <a:pt x="1072629" y="0"/>
                  </a:moveTo>
                  <a:lnTo>
                    <a:pt x="1026100" y="1074"/>
                  </a:lnTo>
                  <a:lnTo>
                    <a:pt x="980077" y="4267"/>
                  </a:lnTo>
                  <a:lnTo>
                    <a:pt x="934601" y="9536"/>
                  </a:lnTo>
                  <a:lnTo>
                    <a:pt x="889712" y="16837"/>
                  </a:lnTo>
                  <a:lnTo>
                    <a:pt x="845450" y="26127"/>
                  </a:lnTo>
                  <a:lnTo>
                    <a:pt x="801855" y="37361"/>
                  </a:lnTo>
                  <a:lnTo>
                    <a:pt x="758968" y="50496"/>
                  </a:lnTo>
                  <a:lnTo>
                    <a:pt x="716829" y="65489"/>
                  </a:lnTo>
                  <a:lnTo>
                    <a:pt x="675477" y="82296"/>
                  </a:lnTo>
                  <a:lnTo>
                    <a:pt x="634955" y="100873"/>
                  </a:lnTo>
                  <a:lnTo>
                    <a:pt x="595300" y="121177"/>
                  </a:lnTo>
                  <a:lnTo>
                    <a:pt x="556555" y="143164"/>
                  </a:lnTo>
                  <a:lnTo>
                    <a:pt x="518758" y="166790"/>
                  </a:lnTo>
                  <a:lnTo>
                    <a:pt x="481951" y="192012"/>
                  </a:lnTo>
                  <a:lnTo>
                    <a:pt x="446173" y="218786"/>
                  </a:lnTo>
                  <a:lnTo>
                    <a:pt x="411465" y="247068"/>
                  </a:lnTo>
                  <a:lnTo>
                    <a:pt x="377867" y="276816"/>
                  </a:lnTo>
                  <a:lnTo>
                    <a:pt x="345420" y="307985"/>
                  </a:lnTo>
                  <a:lnTo>
                    <a:pt x="314163" y="340531"/>
                  </a:lnTo>
                  <a:lnTo>
                    <a:pt x="284136" y="374411"/>
                  </a:lnTo>
                  <a:lnTo>
                    <a:pt x="255381" y="409582"/>
                  </a:lnTo>
                  <a:lnTo>
                    <a:pt x="227937" y="446000"/>
                  </a:lnTo>
                  <a:lnTo>
                    <a:pt x="201844" y="483621"/>
                  </a:lnTo>
                  <a:lnTo>
                    <a:pt x="177143" y="522401"/>
                  </a:lnTo>
                  <a:lnTo>
                    <a:pt x="153874" y="562297"/>
                  </a:lnTo>
                  <a:lnTo>
                    <a:pt x="132078" y="603266"/>
                  </a:lnTo>
                  <a:lnTo>
                    <a:pt x="111793" y="645263"/>
                  </a:lnTo>
                  <a:lnTo>
                    <a:pt x="93062" y="688245"/>
                  </a:lnTo>
                  <a:lnTo>
                    <a:pt x="75923" y="732169"/>
                  </a:lnTo>
                  <a:lnTo>
                    <a:pt x="60418" y="776990"/>
                  </a:lnTo>
                  <a:lnTo>
                    <a:pt x="46586" y="822665"/>
                  </a:lnTo>
                  <a:lnTo>
                    <a:pt x="34468" y="869152"/>
                  </a:lnTo>
                  <a:lnTo>
                    <a:pt x="24104" y="916405"/>
                  </a:lnTo>
                  <a:lnTo>
                    <a:pt x="15533" y="964381"/>
                  </a:lnTo>
                  <a:lnTo>
                    <a:pt x="8798" y="1013037"/>
                  </a:lnTo>
                  <a:lnTo>
                    <a:pt x="3937" y="1062329"/>
                  </a:lnTo>
                  <a:lnTo>
                    <a:pt x="990" y="1112213"/>
                  </a:lnTo>
                  <a:lnTo>
                    <a:pt x="0" y="1162646"/>
                  </a:lnTo>
                  <a:lnTo>
                    <a:pt x="990" y="1213080"/>
                  </a:lnTo>
                  <a:lnTo>
                    <a:pt x="3937" y="1262964"/>
                  </a:lnTo>
                  <a:lnTo>
                    <a:pt x="8798" y="1312256"/>
                  </a:lnTo>
                  <a:lnTo>
                    <a:pt x="15533" y="1360912"/>
                  </a:lnTo>
                  <a:lnTo>
                    <a:pt x="24104" y="1408888"/>
                  </a:lnTo>
                  <a:lnTo>
                    <a:pt x="34468" y="1456141"/>
                  </a:lnTo>
                  <a:lnTo>
                    <a:pt x="46586" y="1502627"/>
                  </a:lnTo>
                  <a:lnTo>
                    <a:pt x="60418" y="1548303"/>
                  </a:lnTo>
                  <a:lnTo>
                    <a:pt x="75923" y="1593124"/>
                  </a:lnTo>
                  <a:lnTo>
                    <a:pt x="93062" y="1637048"/>
                  </a:lnTo>
                  <a:lnTo>
                    <a:pt x="111793" y="1680030"/>
                  </a:lnTo>
                  <a:lnTo>
                    <a:pt x="132078" y="1722027"/>
                  </a:lnTo>
                  <a:lnTo>
                    <a:pt x="153874" y="1762996"/>
                  </a:lnTo>
                  <a:lnTo>
                    <a:pt x="177143" y="1802892"/>
                  </a:lnTo>
                  <a:lnTo>
                    <a:pt x="201844" y="1841672"/>
                  </a:lnTo>
                  <a:lnTo>
                    <a:pt x="227937" y="1879293"/>
                  </a:lnTo>
                  <a:lnTo>
                    <a:pt x="255381" y="1915711"/>
                  </a:lnTo>
                  <a:lnTo>
                    <a:pt x="284136" y="1950881"/>
                  </a:lnTo>
                  <a:lnTo>
                    <a:pt x="314163" y="1984762"/>
                  </a:lnTo>
                  <a:lnTo>
                    <a:pt x="345420" y="2017308"/>
                  </a:lnTo>
                  <a:lnTo>
                    <a:pt x="377867" y="2048477"/>
                  </a:lnTo>
                  <a:lnTo>
                    <a:pt x="411465" y="2078224"/>
                  </a:lnTo>
                  <a:lnTo>
                    <a:pt x="446173" y="2106507"/>
                  </a:lnTo>
                  <a:lnTo>
                    <a:pt x="481951" y="2133281"/>
                  </a:lnTo>
                  <a:lnTo>
                    <a:pt x="518758" y="2158503"/>
                  </a:lnTo>
                  <a:lnTo>
                    <a:pt x="556555" y="2182129"/>
                  </a:lnTo>
                  <a:lnTo>
                    <a:pt x="595300" y="2204116"/>
                  </a:lnTo>
                  <a:lnTo>
                    <a:pt x="634955" y="2224420"/>
                  </a:lnTo>
                  <a:lnTo>
                    <a:pt x="675477" y="2242997"/>
                  </a:lnTo>
                  <a:lnTo>
                    <a:pt x="716829" y="2259804"/>
                  </a:lnTo>
                  <a:lnTo>
                    <a:pt x="758968" y="2274796"/>
                  </a:lnTo>
                  <a:lnTo>
                    <a:pt x="801855" y="2287932"/>
                  </a:lnTo>
                  <a:lnTo>
                    <a:pt x="845450" y="2299166"/>
                  </a:lnTo>
                  <a:lnTo>
                    <a:pt x="889712" y="2308456"/>
                  </a:lnTo>
                  <a:lnTo>
                    <a:pt x="934601" y="2315757"/>
                  </a:lnTo>
                  <a:lnTo>
                    <a:pt x="980077" y="2321026"/>
                  </a:lnTo>
                  <a:lnTo>
                    <a:pt x="1026100" y="2324219"/>
                  </a:lnTo>
                  <a:lnTo>
                    <a:pt x="1072629" y="2325293"/>
                  </a:lnTo>
                  <a:lnTo>
                    <a:pt x="1119158" y="2324219"/>
                  </a:lnTo>
                  <a:lnTo>
                    <a:pt x="1165180" y="2321026"/>
                  </a:lnTo>
                  <a:lnTo>
                    <a:pt x="1210656" y="2315757"/>
                  </a:lnTo>
                  <a:lnTo>
                    <a:pt x="1255546" y="2308456"/>
                  </a:lnTo>
                  <a:lnTo>
                    <a:pt x="1299808" y="2299166"/>
                  </a:lnTo>
                  <a:lnTo>
                    <a:pt x="1343402" y="2287932"/>
                  </a:lnTo>
                  <a:lnTo>
                    <a:pt x="1386290" y="2274796"/>
                  </a:lnTo>
                  <a:lnTo>
                    <a:pt x="1428429" y="2259804"/>
                  </a:lnTo>
                  <a:lnTo>
                    <a:pt x="1469780" y="2242997"/>
                  </a:lnTo>
                  <a:lnTo>
                    <a:pt x="1510303" y="2224420"/>
                  </a:lnTo>
                  <a:lnTo>
                    <a:pt x="1549957" y="2204116"/>
                  </a:lnTo>
                  <a:lnTo>
                    <a:pt x="1588703" y="2182129"/>
                  </a:lnTo>
                  <a:lnTo>
                    <a:pt x="1626500" y="2158503"/>
                  </a:lnTo>
                  <a:lnTo>
                    <a:pt x="1663307" y="2133281"/>
                  </a:lnTo>
                  <a:lnTo>
                    <a:pt x="1699084" y="2106507"/>
                  </a:lnTo>
                  <a:lnTo>
                    <a:pt x="1733792" y="2078224"/>
                  </a:lnTo>
                  <a:lnTo>
                    <a:pt x="1767390" y="2048477"/>
                  </a:lnTo>
                  <a:lnTo>
                    <a:pt x="1799838" y="2017308"/>
                  </a:lnTo>
                  <a:lnTo>
                    <a:pt x="1831095" y="1984762"/>
                  </a:lnTo>
                  <a:lnTo>
                    <a:pt x="1861121" y="1950881"/>
                  </a:lnTo>
                  <a:lnTo>
                    <a:pt x="1889877" y="1915711"/>
                  </a:lnTo>
                  <a:lnTo>
                    <a:pt x="1917321" y="1879293"/>
                  </a:lnTo>
                  <a:lnTo>
                    <a:pt x="1943413" y="1841672"/>
                  </a:lnTo>
                  <a:lnTo>
                    <a:pt x="1968114" y="1802892"/>
                  </a:lnTo>
                  <a:lnTo>
                    <a:pt x="1991383" y="1762996"/>
                  </a:lnTo>
                  <a:lnTo>
                    <a:pt x="2013180" y="1722027"/>
                  </a:lnTo>
                  <a:lnTo>
                    <a:pt x="2033464" y="1680030"/>
                  </a:lnTo>
                  <a:lnTo>
                    <a:pt x="2052196" y="1637048"/>
                  </a:lnTo>
                  <a:lnTo>
                    <a:pt x="2069334" y="1593124"/>
                  </a:lnTo>
                  <a:lnTo>
                    <a:pt x="2084840" y="1548303"/>
                  </a:lnTo>
                  <a:lnTo>
                    <a:pt x="2098672" y="1502627"/>
                  </a:lnTo>
                  <a:lnTo>
                    <a:pt x="2110790" y="1456141"/>
                  </a:lnTo>
                  <a:lnTo>
                    <a:pt x="2121154" y="1408888"/>
                  </a:lnTo>
                  <a:lnTo>
                    <a:pt x="2129724" y="1360912"/>
                  </a:lnTo>
                  <a:lnTo>
                    <a:pt x="2136460" y="1312256"/>
                  </a:lnTo>
                  <a:lnTo>
                    <a:pt x="2141321" y="1262964"/>
                  </a:lnTo>
                  <a:lnTo>
                    <a:pt x="2144267" y="1213080"/>
                  </a:lnTo>
                  <a:lnTo>
                    <a:pt x="2145258" y="1162646"/>
                  </a:lnTo>
                  <a:lnTo>
                    <a:pt x="2144267" y="1112213"/>
                  </a:lnTo>
                  <a:lnTo>
                    <a:pt x="2141321" y="1062329"/>
                  </a:lnTo>
                  <a:lnTo>
                    <a:pt x="2136460" y="1013037"/>
                  </a:lnTo>
                  <a:lnTo>
                    <a:pt x="2129724" y="964381"/>
                  </a:lnTo>
                  <a:lnTo>
                    <a:pt x="2121154" y="916405"/>
                  </a:lnTo>
                  <a:lnTo>
                    <a:pt x="2110790" y="869152"/>
                  </a:lnTo>
                  <a:lnTo>
                    <a:pt x="2098672" y="822665"/>
                  </a:lnTo>
                  <a:lnTo>
                    <a:pt x="2084840" y="776990"/>
                  </a:lnTo>
                  <a:lnTo>
                    <a:pt x="2069334" y="732169"/>
                  </a:lnTo>
                  <a:lnTo>
                    <a:pt x="2052196" y="688245"/>
                  </a:lnTo>
                  <a:lnTo>
                    <a:pt x="2033464" y="645263"/>
                  </a:lnTo>
                  <a:lnTo>
                    <a:pt x="2013180" y="603266"/>
                  </a:lnTo>
                  <a:lnTo>
                    <a:pt x="1991383" y="562297"/>
                  </a:lnTo>
                  <a:lnTo>
                    <a:pt x="1968114" y="522401"/>
                  </a:lnTo>
                  <a:lnTo>
                    <a:pt x="1943413" y="483621"/>
                  </a:lnTo>
                  <a:lnTo>
                    <a:pt x="1917321" y="446000"/>
                  </a:lnTo>
                  <a:lnTo>
                    <a:pt x="1889877" y="409582"/>
                  </a:lnTo>
                  <a:lnTo>
                    <a:pt x="1861121" y="374411"/>
                  </a:lnTo>
                  <a:lnTo>
                    <a:pt x="1831095" y="340531"/>
                  </a:lnTo>
                  <a:lnTo>
                    <a:pt x="1799838" y="307985"/>
                  </a:lnTo>
                  <a:lnTo>
                    <a:pt x="1767390" y="276816"/>
                  </a:lnTo>
                  <a:lnTo>
                    <a:pt x="1733792" y="247068"/>
                  </a:lnTo>
                  <a:lnTo>
                    <a:pt x="1699084" y="218786"/>
                  </a:lnTo>
                  <a:lnTo>
                    <a:pt x="1663307" y="192012"/>
                  </a:lnTo>
                  <a:lnTo>
                    <a:pt x="1626500" y="166790"/>
                  </a:lnTo>
                  <a:lnTo>
                    <a:pt x="1588703" y="143164"/>
                  </a:lnTo>
                  <a:lnTo>
                    <a:pt x="1549957" y="121177"/>
                  </a:lnTo>
                  <a:lnTo>
                    <a:pt x="1510303" y="100873"/>
                  </a:lnTo>
                  <a:lnTo>
                    <a:pt x="1469780" y="82296"/>
                  </a:lnTo>
                  <a:lnTo>
                    <a:pt x="1428429" y="65489"/>
                  </a:lnTo>
                  <a:lnTo>
                    <a:pt x="1386290" y="50496"/>
                  </a:lnTo>
                  <a:lnTo>
                    <a:pt x="1343402" y="37361"/>
                  </a:lnTo>
                  <a:lnTo>
                    <a:pt x="1299808" y="26127"/>
                  </a:lnTo>
                  <a:lnTo>
                    <a:pt x="1255546" y="16837"/>
                  </a:lnTo>
                  <a:lnTo>
                    <a:pt x="1210656" y="9536"/>
                  </a:lnTo>
                  <a:lnTo>
                    <a:pt x="1165180" y="4267"/>
                  </a:lnTo>
                  <a:lnTo>
                    <a:pt x="1119158" y="1074"/>
                  </a:lnTo>
                  <a:lnTo>
                    <a:pt x="1072629" y="0"/>
                  </a:lnTo>
                  <a:close/>
                </a:path>
              </a:pathLst>
            </a:custGeom>
            <a:solidFill>
              <a:srgbClr val="FFDC99"/>
            </a:solidFill>
          </p:spPr>
          <p:txBody>
            <a:bodyPr wrap="square" lIns="0" tIns="0" rIns="0" bIns="0" rtlCol="0"/>
            <a:lstStyle/>
            <a:p>
              <a:endParaRPr/>
            </a:p>
          </p:txBody>
        </p:sp>
        <p:sp>
          <p:nvSpPr>
            <p:cNvPr id="40" name="object 40"/>
            <p:cNvSpPr/>
            <p:nvPr/>
          </p:nvSpPr>
          <p:spPr>
            <a:xfrm>
              <a:off x="2204694" y="2276398"/>
              <a:ext cx="2145665" cy="2325370"/>
            </a:xfrm>
            <a:custGeom>
              <a:avLst/>
              <a:gdLst/>
              <a:ahLst/>
              <a:cxnLst/>
              <a:rect l="l" t="t" r="r" b="b"/>
              <a:pathLst>
                <a:path w="2145665" h="2325370">
                  <a:moveTo>
                    <a:pt x="0" y="1162644"/>
                  </a:moveTo>
                  <a:lnTo>
                    <a:pt x="991" y="1112211"/>
                  </a:lnTo>
                  <a:lnTo>
                    <a:pt x="3937" y="1062327"/>
                  </a:lnTo>
                  <a:lnTo>
                    <a:pt x="8798" y="1013035"/>
                  </a:lnTo>
                  <a:lnTo>
                    <a:pt x="15534" y="964379"/>
                  </a:lnTo>
                  <a:lnTo>
                    <a:pt x="24104" y="916403"/>
                  </a:lnTo>
                  <a:lnTo>
                    <a:pt x="34468" y="869150"/>
                  </a:lnTo>
                  <a:lnTo>
                    <a:pt x="46587" y="822664"/>
                  </a:lnTo>
                  <a:lnTo>
                    <a:pt x="60419" y="776989"/>
                  </a:lnTo>
                  <a:lnTo>
                    <a:pt x="75925" y="732167"/>
                  </a:lnTo>
                  <a:lnTo>
                    <a:pt x="93064" y="688244"/>
                  </a:lnTo>
                  <a:lnTo>
                    <a:pt x="111795" y="645262"/>
                  </a:lnTo>
                  <a:lnTo>
                    <a:pt x="132080" y="603265"/>
                  </a:lnTo>
                  <a:lnTo>
                    <a:pt x="153877" y="562296"/>
                  </a:lnTo>
                  <a:lnTo>
                    <a:pt x="177146" y="522400"/>
                  </a:lnTo>
                  <a:lnTo>
                    <a:pt x="201847" y="483620"/>
                  </a:lnTo>
                  <a:lnTo>
                    <a:pt x="227940" y="445999"/>
                  </a:lnTo>
                  <a:lnTo>
                    <a:pt x="255385" y="409582"/>
                  </a:lnTo>
                  <a:lnTo>
                    <a:pt x="284141" y="374411"/>
                  </a:lnTo>
                  <a:lnTo>
                    <a:pt x="314167" y="340531"/>
                  </a:lnTo>
                  <a:lnTo>
                    <a:pt x="345425" y="307984"/>
                  </a:lnTo>
                  <a:lnTo>
                    <a:pt x="377873" y="276815"/>
                  </a:lnTo>
                  <a:lnTo>
                    <a:pt x="411471" y="247068"/>
                  </a:lnTo>
                  <a:lnTo>
                    <a:pt x="446179" y="218785"/>
                  </a:lnTo>
                  <a:lnTo>
                    <a:pt x="481957" y="192011"/>
                  </a:lnTo>
                  <a:lnTo>
                    <a:pt x="518765" y="166790"/>
                  </a:lnTo>
                  <a:lnTo>
                    <a:pt x="556562" y="143163"/>
                  </a:lnTo>
                  <a:lnTo>
                    <a:pt x="595308" y="121177"/>
                  </a:lnTo>
                  <a:lnTo>
                    <a:pt x="634962" y="100873"/>
                  </a:lnTo>
                  <a:lnTo>
                    <a:pt x="675485" y="82296"/>
                  </a:lnTo>
                  <a:lnTo>
                    <a:pt x="716837" y="65489"/>
                  </a:lnTo>
                  <a:lnTo>
                    <a:pt x="758976" y="50496"/>
                  </a:lnTo>
                  <a:lnTo>
                    <a:pt x="801864" y="37361"/>
                  </a:lnTo>
                  <a:lnTo>
                    <a:pt x="845459" y="26127"/>
                  </a:lnTo>
                  <a:lnTo>
                    <a:pt x="889721" y="16837"/>
                  </a:lnTo>
                  <a:lnTo>
                    <a:pt x="934610" y="9536"/>
                  </a:lnTo>
                  <a:lnTo>
                    <a:pt x="980086" y="4267"/>
                  </a:lnTo>
                  <a:lnTo>
                    <a:pt x="1026109" y="1074"/>
                  </a:lnTo>
                  <a:lnTo>
                    <a:pt x="1072638" y="0"/>
                  </a:lnTo>
                  <a:lnTo>
                    <a:pt x="1119167" y="1074"/>
                  </a:lnTo>
                  <a:lnTo>
                    <a:pt x="1165189" y="4267"/>
                  </a:lnTo>
                  <a:lnTo>
                    <a:pt x="1210665" y="9536"/>
                  </a:lnTo>
                  <a:lnTo>
                    <a:pt x="1255554" y="16837"/>
                  </a:lnTo>
                  <a:lnTo>
                    <a:pt x="1299815" y="26127"/>
                  </a:lnTo>
                  <a:lnTo>
                    <a:pt x="1343410" y="37361"/>
                  </a:lnTo>
                  <a:lnTo>
                    <a:pt x="1386297" y="50496"/>
                  </a:lnTo>
                  <a:lnTo>
                    <a:pt x="1428436" y="65489"/>
                  </a:lnTo>
                  <a:lnTo>
                    <a:pt x="1469787" y="82296"/>
                  </a:lnTo>
                  <a:lnTo>
                    <a:pt x="1510310" y="100873"/>
                  </a:lnTo>
                  <a:lnTo>
                    <a:pt x="1549964" y="121177"/>
                  </a:lnTo>
                  <a:lnTo>
                    <a:pt x="1588710" y="143163"/>
                  </a:lnTo>
                  <a:lnTo>
                    <a:pt x="1626506" y="166790"/>
                  </a:lnTo>
                  <a:lnTo>
                    <a:pt x="1663314" y="192011"/>
                  </a:lnTo>
                  <a:lnTo>
                    <a:pt x="1699091" y="218785"/>
                  </a:lnTo>
                  <a:lnTo>
                    <a:pt x="1733799" y="247068"/>
                  </a:lnTo>
                  <a:lnTo>
                    <a:pt x="1767397" y="276815"/>
                  </a:lnTo>
                  <a:lnTo>
                    <a:pt x="1799845" y="307984"/>
                  </a:lnTo>
                  <a:lnTo>
                    <a:pt x="1831102" y="340531"/>
                  </a:lnTo>
                  <a:lnTo>
                    <a:pt x="1861128" y="374411"/>
                  </a:lnTo>
                  <a:lnTo>
                    <a:pt x="1889884" y="409582"/>
                  </a:lnTo>
                  <a:lnTo>
                    <a:pt x="1917328" y="445999"/>
                  </a:lnTo>
                  <a:lnTo>
                    <a:pt x="1943421" y="483620"/>
                  </a:lnTo>
                  <a:lnTo>
                    <a:pt x="1968121" y="522400"/>
                  </a:lnTo>
                  <a:lnTo>
                    <a:pt x="1991390" y="562296"/>
                  </a:lnTo>
                  <a:lnTo>
                    <a:pt x="2013187" y="603265"/>
                  </a:lnTo>
                  <a:lnTo>
                    <a:pt x="2033471" y="645262"/>
                  </a:lnTo>
                  <a:lnTo>
                    <a:pt x="2052203" y="688244"/>
                  </a:lnTo>
                  <a:lnTo>
                    <a:pt x="2069342" y="732167"/>
                  </a:lnTo>
                  <a:lnTo>
                    <a:pt x="2084847" y="776989"/>
                  </a:lnTo>
                  <a:lnTo>
                    <a:pt x="2098679" y="822664"/>
                  </a:lnTo>
                  <a:lnTo>
                    <a:pt x="2110797" y="869150"/>
                  </a:lnTo>
                  <a:lnTo>
                    <a:pt x="2121162" y="916403"/>
                  </a:lnTo>
                  <a:lnTo>
                    <a:pt x="2129732" y="964379"/>
                  </a:lnTo>
                  <a:lnTo>
                    <a:pt x="2136468" y="1013035"/>
                  </a:lnTo>
                  <a:lnTo>
                    <a:pt x="2141329" y="1062327"/>
                  </a:lnTo>
                  <a:lnTo>
                    <a:pt x="2144275" y="1112211"/>
                  </a:lnTo>
                  <a:lnTo>
                    <a:pt x="2145266" y="1162644"/>
                  </a:lnTo>
                  <a:lnTo>
                    <a:pt x="2144275" y="1213078"/>
                  </a:lnTo>
                  <a:lnTo>
                    <a:pt x="2141329" y="1262962"/>
                  </a:lnTo>
                  <a:lnTo>
                    <a:pt x="2136468" y="1312255"/>
                  </a:lnTo>
                  <a:lnTo>
                    <a:pt x="2129732" y="1360911"/>
                  </a:lnTo>
                  <a:lnTo>
                    <a:pt x="2121162" y="1408887"/>
                  </a:lnTo>
                  <a:lnTo>
                    <a:pt x="2110797" y="1456140"/>
                  </a:lnTo>
                  <a:lnTo>
                    <a:pt x="2098679" y="1502627"/>
                  </a:lnTo>
                  <a:lnTo>
                    <a:pt x="2084847" y="1548302"/>
                  </a:lnTo>
                  <a:lnTo>
                    <a:pt x="2069342" y="1593124"/>
                  </a:lnTo>
                  <a:lnTo>
                    <a:pt x="2052203" y="1637047"/>
                  </a:lnTo>
                  <a:lnTo>
                    <a:pt x="2033471" y="1680029"/>
                  </a:lnTo>
                  <a:lnTo>
                    <a:pt x="2013187" y="1722027"/>
                  </a:lnTo>
                  <a:lnTo>
                    <a:pt x="1991390" y="1762995"/>
                  </a:lnTo>
                  <a:lnTo>
                    <a:pt x="1968121" y="1802891"/>
                  </a:lnTo>
                  <a:lnTo>
                    <a:pt x="1943421" y="1841671"/>
                  </a:lnTo>
                  <a:lnTo>
                    <a:pt x="1917328" y="1879292"/>
                  </a:lnTo>
                  <a:lnTo>
                    <a:pt x="1889884" y="1915709"/>
                  </a:lnTo>
                  <a:lnTo>
                    <a:pt x="1861128" y="1950880"/>
                  </a:lnTo>
                  <a:lnTo>
                    <a:pt x="1831102" y="1984760"/>
                  </a:lnTo>
                  <a:lnTo>
                    <a:pt x="1799845" y="2017306"/>
                  </a:lnTo>
                  <a:lnTo>
                    <a:pt x="1767397" y="2048475"/>
                  </a:lnTo>
                  <a:lnTo>
                    <a:pt x="1733799" y="2078222"/>
                  </a:lnTo>
                  <a:lnTo>
                    <a:pt x="1699091" y="2106505"/>
                  </a:lnTo>
                  <a:lnTo>
                    <a:pt x="1663314" y="2133278"/>
                  </a:lnTo>
                  <a:lnTo>
                    <a:pt x="1626506" y="2158500"/>
                  </a:lnTo>
                  <a:lnTo>
                    <a:pt x="1588710" y="2182126"/>
                  </a:lnTo>
                  <a:lnTo>
                    <a:pt x="1549964" y="2204113"/>
                  </a:lnTo>
                  <a:lnTo>
                    <a:pt x="1510310" y="2224416"/>
                  </a:lnTo>
                  <a:lnTo>
                    <a:pt x="1469787" y="2242993"/>
                  </a:lnTo>
                  <a:lnTo>
                    <a:pt x="1428436" y="2259800"/>
                  </a:lnTo>
                  <a:lnTo>
                    <a:pt x="1386297" y="2274792"/>
                  </a:lnTo>
                  <a:lnTo>
                    <a:pt x="1343410" y="2287927"/>
                  </a:lnTo>
                  <a:lnTo>
                    <a:pt x="1299815" y="2299162"/>
                  </a:lnTo>
                  <a:lnTo>
                    <a:pt x="1255554" y="2308451"/>
                  </a:lnTo>
                  <a:lnTo>
                    <a:pt x="1210665" y="2315752"/>
                  </a:lnTo>
                  <a:lnTo>
                    <a:pt x="1165189" y="2321021"/>
                  </a:lnTo>
                  <a:lnTo>
                    <a:pt x="1119167" y="2324214"/>
                  </a:lnTo>
                  <a:lnTo>
                    <a:pt x="1072638" y="2325289"/>
                  </a:lnTo>
                  <a:lnTo>
                    <a:pt x="1026109" y="2324214"/>
                  </a:lnTo>
                  <a:lnTo>
                    <a:pt x="980086" y="2321021"/>
                  </a:lnTo>
                  <a:lnTo>
                    <a:pt x="934610" y="2315752"/>
                  </a:lnTo>
                  <a:lnTo>
                    <a:pt x="889721" y="2308451"/>
                  </a:lnTo>
                  <a:lnTo>
                    <a:pt x="845459" y="2299162"/>
                  </a:lnTo>
                  <a:lnTo>
                    <a:pt x="801864" y="2287927"/>
                  </a:lnTo>
                  <a:lnTo>
                    <a:pt x="758976" y="2274792"/>
                  </a:lnTo>
                  <a:lnTo>
                    <a:pt x="716837" y="2259800"/>
                  </a:lnTo>
                  <a:lnTo>
                    <a:pt x="675485" y="2242993"/>
                  </a:lnTo>
                  <a:lnTo>
                    <a:pt x="634962" y="2224416"/>
                  </a:lnTo>
                  <a:lnTo>
                    <a:pt x="595308" y="2204113"/>
                  </a:lnTo>
                  <a:lnTo>
                    <a:pt x="556562" y="2182126"/>
                  </a:lnTo>
                  <a:lnTo>
                    <a:pt x="518765" y="2158500"/>
                  </a:lnTo>
                  <a:lnTo>
                    <a:pt x="481957" y="2133278"/>
                  </a:lnTo>
                  <a:lnTo>
                    <a:pt x="446179" y="2106505"/>
                  </a:lnTo>
                  <a:lnTo>
                    <a:pt x="411471" y="2078222"/>
                  </a:lnTo>
                  <a:lnTo>
                    <a:pt x="377873" y="2048475"/>
                  </a:lnTo>
                  <a:lnTo>
                    <a:pt x="345425" y="2017306"/>
                  </a:lnTo>
                  <a:lnTo>
                    <a:pt x="314167" y="1984760"/>
                  </a:lnTo>
                  <a:lnTo>
                    <a:pt x="284141" y="1950880"/>
                  </a:lnTo>
                  <a:lnTo>
                    <a:pt x="255385" y="1915709"/>
                  </a:lnTo>
                  <a:lnTo>
                    <a:pt x="227940" y="1879292"/>
                  </a:lnTo>
                  <a:lnTo>
                    <a:pt x="201847" y="1841671"/>
                  </a:lnTo>
                  <a:lnTo>
                    <a:pt x="177146" y="1802891"/>
                  </a:lnTo>
                  <a:lnTo>
                    <a:pt x="153877" y="1762995"/>
                  </a:lnTo>
                  <a:lnTo>
                    <a:pt x="132080" y="1722027"/>
                  </a:lnTo>
                  <a:lnTo>
                    <a:pt x="111795" y="1680029"/>
                  </a:lnTo>
                  <a:lnTo>
                    <a:pt x="93064" y="1637047"/>
                  </a:lnTo>
                  <a:lnTo>
                    <a:pt x="75925" y="1593124"/>
                  </a:lnTo>
                  <a:lnTo>
                    <a:pt x="60419" y="1548302"/>
                  </a:lnTo>
                  <a:lnTo>
                    <a:pt x="46587" y="1502627"/>
                  </a:lnTo>
                  <a:lnTo>
                    <a:pt x="34468" y="1456140"/>
                  </a:lnTo>
                  <a:lnTo>
                    <a:pt x="24104" y="1408887"/>
                  </a:lnTo>
                  <a:lnTo>
                    <a:pt x="15534" y="1360911"/>
                  </a:lnTo>
                  <a:lnTo>
                    <a:pt x="8798" y="1312255"/>
                  </a:lnTo>
                  <a:lnTo>
                    <a:pt x="3937" y="1262962"/>
                  </a:lnTo>
                  <a:lnTo>
                    <a:pt x="991" y="1213078"/>
                  </a:lnTo>
                  <a:lnTo>
                    <a:pt x="0" y="1162644"/>
                  </a:lnTo>
                  <a:close/>
                </a:path>
              </a:pathLst>
            </a:custGeom>
            <a:ln w="35004">
              <a:solidFill>
                <a:srgbClr val="FFDC99"/>
              </a:solidFill>
            </a:ln>
          </p:spPr>
          <p:txBody>
            <a:bodyPr wrap="square" lIns="0" tIns="0" rIns="0" bIns="0" rtlCol="0"/>
            <a:lstStyle/>
            <a:p>
              <a:endParaRPr/>
            </a:p>
          </p:txBody>
        </p:sp>
        <p:sp>
          <p:nvSpPr>
            <p:cNvPr id="41" name="object 41"/>
            <p:cNvSpPr/>
            <p:nvPr/>
          </p:nvSpPr>
          <p:spPr>
            <a:xfrm>
              <a:off x="4135765" y="3469041"/>
              <a:ext cx="78343" cy="153353"/>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3956570" y="3368205"/>
              <a:ext cx="218440" cy="285115"/>
            </a:xfrm>
            <a:custGeom>
              <a:avLst/>
              <a:gdLst/>
              <a:ahLst/>
              <a:cxnLst/>
              <a:rect l="l" t="t" r="r" b="b"/>
              <a:pathLst>
                <a:path w="218439" h="285114">
                  <a:moveTo>
                    <a:pt x="218361" y="236698"/>
                  </a:moveTo>
                  <a:lnTo>
                    <a:pt x="130713" y="285036"/>
                  </a:lnTo>
                  <a:lnTo>
                    <a:pt x="64588" y="260029"/>
                  </a:lnTo>
                  <a:lnTo>
                    <a:pt x="0" y="190023"/>
                  </a:lnTo>
                  <a:lnTo>
                    <a:pt x="0" y="118342"/>
                  </a:lnTo>
                  <a:lnTo>
                    <a:pt x="43055" y="46674"/>
                  </a:lnTo>
                  <a:lnTo>
                    <a:pt x="130713" y="0"/>
                  </a:lnTo>
                </a:path>
              </a:pathLst>
            </a:custGeom>
            <a:ln w="35004">
              <a:solidFill>
                <a:srgbClr val="000000"/>
              </a:solidFill>
            </a:ln>
          </p:spPr>
          <p:txBody>
            <a:bodyPr wrap="square" lIns="0" tIns="0" rIns="0" bIns="0" rtlCol="0"/>
            <a:lstStyle/>
            <a:p>
              <a:endParaRPr/>
            </a:p>
          </p:txBody>
        </p:sp>
        <p:sp>
          <p:nvSpPr>
            <p:cNvPr id="43" name="object 43"/>
            <p:cNvSpPr/>
            <p:nvPr/>
          </p:nvSpPr>
          <p:spPr>
            <a:xfrm>
              <a:off x="2773095" y="3438207"/>
              <a:ext cx="198755" cy="143510"/>
            </a:xfrm>
            <a:custGeom>
              <a:avLst/>
              <a:gdLst/>
              <a:ahLst/>
              <a:cxnLst/>
              <a:rect l="l" t="t" r="r" b="b"/>
              <a:pathLst>
                <a:path w="198755" h="143510">
                  <a:moveTo>
                    <a:pt x="198361" y="0"/>
                  </a:moveTo>
                  <a:lnTo>
                    <a:pt x="0" y="0"/>
                  </a:lnTo>
                  <a:lnTo>
                    <a:pt x="0" y="143357"/>
                  </a:lnTo>
                  <a:lnTo>
                    <a:pt x="198361" y="143357"/>
                  </a:lnTo>
                  <a:lnTo>
                    <a:pt x="198361" y="0"/>
                  </a:lnTo>
                  <a:close/>
                </a:path>
              </a:pathLst>
            </a:custGeom>
            <a:solidFill>
              <a:srgbClr val="FFFFFF"/>
            </a:solidFill>
          </p:spPr>
          <p:txBody>
            <a:bodyPr wrap="square" lIns="0" tIns="0" rIns="0" bIns="0" rtlCol="0"/>
            <a:lstStyle/>
            <a:p>
              <a:endParaRPr/>
            </a:p>
          </p:txBody>
        </p:sp>
        <p:sp>
          <p:nvSpPr>
            <p:cNvPr id="44" name="object 44"/>
            <p:cNvSpPr/>
            <p:nvPr/>
          </p:nvSpPr>
          <p:spPr>
            <a:xfrm>
              <a:off x="2773095" y="3438207"/>
              <a:ext cx="220345" cy="167005"/>
            </a:xfrm>
            <a:custGeom>
              <a:avLst/>
              <a:gdLst/>
              <a:ahLst/>
              <a:cxnLst/>
              <a:rect l="l" t="t" r="r" b="b"/>
              <a:pathLst>
                <a:path w="220344" h="167004">
                  <a:moveTo>
                    <a:pt x="0" y="0"/>
                  </a:moveTo>
                  <a:lnTo>
                    <a:pt x="220027" y="0"/>
                  </a:lnTo>
                  <a:lnTo>
                    <a:pt x="220027" y="166687"/>
                  </a:lnTo>
                  <a:lnTo>
                    <a:pt x="0" y="166687"/>
                  </a:lnTo>
                  <a:lnTo>
                    <a:pt x="0" y="0"/>
                  </a:lnTo>
                  <a:close/>
                </a:path>
              </a:pathLst>
            </a:custGeom>
            <a:ln w="35004">
              <a:solidFill>
                <a:srgbClr val="000000"/>
              </a:solidFill>
            </a:ln>
          </p:spPr>
          <p:txBody>
            <a:bodyPr wrap="square" lIns="0" tIns="0" rIns="0" bIns="0" rtlCol="0"/>
            <a:lstStyle/>
            <a:p>
              <a:endParaRPr/>
            </a:p>
          </p:txBody>
        </p:sp>
        <p:sp>
          <p:nvSpPr>
            <p:cNvPr id="45" name="object 45"/>
            <p:cNvSpPr/>
            <p:nvPr/>
          </p:nvSpPr>
          <p:spPr>
            <a:xfrm>
              <a:off x="2558895" y="3469041"/>
              <a:ext cx="100013" cy="153353"/>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2378049" y="3368205"/>
              <a:ext cx="220345" cy="285115"/>
            </a:xfrm>
            <a:custGeom>
              <a:avLst/>
              <a:gdLst/>
              <a:ahLst/>
              <a:cxnLst/>
              <a:rect l="l" t="t" r="r" b="b"/>
              <a:pathLst>
                <a:path w="220344" h="285114">
                  <a:moveTo>
                    <a:pt x="220027" y="236698"/>
                  </a:moveTo>
                  <a:lnTo>
                    <a:pt x="153866" y="285036"/>
                  </a:lnTo>
                  <a:lnTo>
                    <a:pt x="66161" y="260029"/>
                  </a:lnTo>
                  <a:lnTo>
                    <a:pt x="23082" y="190023"/>
                  </a:lnTo>
                  <a:lnTo>
                    <a:pt x="0" y="118342"/>
                  </a:lnTo>
                  <a:lnTo>
                    <a:pt x="66161" y="46674"/>
                  </a:lnTo>
                  <a:lnTo>
                    <a:pt x="132322" y="0"/>
                  </a:lnTo>
                </a:path>
              </a:pathLst>
            </a:custGeom>
            <a:ln w="35004">
              <a:solidFill>
                <a:srgbClr val="000000"/>
              </a:solidFill>
            </a:ln>
          </p:spPr>
          <p:txBody>
            <a:bodyPr wrap="square" lIns="0" tIns="0" rIns="0" bIns="0" rtlCol="0"/>
            <a:lstStyle/>
            <a:p>
              <a:endParaRPr/>
            </a:p>
          </p:txBody>
        </p:sp>
        <p:sp>
          <p:nvSpPr>
            <p:cNvPr id="47" name="object 47"/>
            <p:cNvSpPr/>
            <p:nvPr/>
          </p:nvSpPr>
          <p:spPr>
            <a:xfrm>
              <a:off x="3211487" y="3438207"/>
              <a:ext cx="196850" cy="143510"/>
            </a:xfrm>
            <a:custGeom>
              <a:avLst/>
              <a:gdLst/>
              <a:ahLst/>
              <a:cxnLst/>
              <a:rect l="l" t="t" r="r" b="b"/>
              <a:pathLst>
                <a:path w="196850" h="143510">
                  <a:moveTo>
                    <a:pt x="196684" y="0"/>
                  </a:moveTo>
                  <a:lnTo>
                    <a:pt x="0" y="0"/>
                  </a:lnTo>
                  <a:lnTo>
                    <a:pt x="0" y="143357"/>
                  </a:lnTo>
                  <a:lnTo>
                    <a:pt x="196684" y="143357"/>
                  </a:lnTo>
                  <a:lnTo>
                    <a:pt x="196684" y="0"/>
                  </a:lnTo>
                  <a:close/>
                </a:path>
              </a:pathLst>
            </a:custGeom>
            <a:solidFill>
              <a:srgbClr val="FFFFFF"/>
            </a:solidFill>
          </p:spPr>
          <p:txBody>
            <a:bodyPr wrap="square" lIns="0" tIns="0" rIns="0" bIns="0" rtlCol="0"/>
            <a:lstStyle/>
            <a:p>
              <a:endParaRPr/>
            </a:p>
          </p:txBody>
        </p:sp>
        <p:sp>
          <p:nvSpPr>
            <p:cNvPr id="48" name="object 48"/>
            <p:cNvSpPr/>
            <p:nvPr/>
          </p:nvSpPr>
          <p:spPr>
            <a:xfrm>
              <a:off x="3211487" y="3438207"/>
              <a:ext cx="218440" cy="167005"/>
            </a:xfrm>
            <a:custGeom>
              <a:avLst/>
              <a:gdLst/>
              <a:ahLst/>
              <a:cxnLst/>
              <a:rect l="l" t="t" r="r" b="b"/>
              <a:pathLst>
                <a:path w="218439" h="167004">
                  <a:moveTo>
                    <a:pt x="0" y="0"/>
                  </a:moveTo>
                  <a:lnTo>
                    <a:pt x="218361" y="0"/>
                  </a:lnTo>
                  <a:lnTo>
                    <a:pt x="218361" y="166687"/>
                  </a:lnTo>
                  <a:lnTo>
                    <a:pt x="0" y="166687"/>
                  </a:lnTo>
                  <a:lnTo>
                    <a:pt x="0" y="0"/>
                  </a:lnTo>
                  <a:close/>
                </a:path>
              </a:pathLst>
            </a:custGeom>
            <a:ln w="35004">
              <a:solidFill>
                <a:srgbClr val="000000"/>
              </a:solidFill>
            </a:ln>
          </p:spPr>
          <p:txBody>
            <a:bodyPr wrap="square" lIns="0" tIns="0" rIns="0" bIns="0" rtlCol="0"/>
            <a:lstStyle/>
            <a:p>
              <a:endParaRPr/>
            </a:p>
          </p:txBody>
        </p:sp>
        <p:sp>
          <p:nvSpPr>
            <p:cNvPr id="49" name="object 49"/>
            <p:cNvSpPr/>
            <p:nvPr/>
          </p:nvSpPr>
          <p:spPr>
            <a:xfrm>
              <a:off x="3626535" y="3438207"/>
              <a:ext cx="196850" cy="143510"/>
            </a:xfrm>
            <a:custGeom>
              <a:avLst/>
              <a:gdLst/>
              <a:ahLst/>
              <a:cxnLst/>
              <a:rect l="l" t="t" r="r" b="b"/>
              <a:pathLst>
                <a:path w="196850" h="143510">
                  <a:moveTo>
                    <a:pt x="196684" y="0"/>
                  </a:moveTo>
                  <a:lnTo>
                    <a:pt x="0" y="0"/>
                  </a:lnTo>
                  <a:lnTo>
                    <a:pt x="0" y="143357"/>
                  </a:lnTo>
                  <a:lnTo>
                    <a:pt x="196684" y="143357"/>
                  </a:lnTo>
                  <a:lnTo>
                    <a:pt x="196684" y="0"/>
                  </a:lnTo>
                  <a:close/>
                </a:path>
              </a:pathLst>
            </a:custGeom>
            <a:solidFill>
              <a:srgbClr val="FFFFFF"/>
            </a:solidFill>
          </p:spPr>
          <p:txBody>
            <a:bodyPr wrap="square" lIns="0" tIns="0" rIns="0" bIns="0" rtlCol="0"/>
            <a:lstStyle/>
            <a:p>
              <a:endParaRPr/>
            </a:p>
          </p:txBody>
        </p:sp>
        <p:sp>
          <p:nvSpPr>
            <p:cNvPr id="50" name="object 50"/>
            <p:cNvSpPr/>
            <p:nvPr/>
          </p:nvSpPr>
          <p:spPr>
            <a:xfrm>
              <a:off x="3626535" y="3438207"/>
              <a:ext cx="218440" cy="167005"/>
            </a:xfrm>
            <a:custGeom>
              <a:avLst/>
              <a:gdLst/>
              <a:ahLst/>
              <a:cxnLst/>
              <a:rect l="l" t="t" r="r" b="b"/>
              <a:pathLst>
                <a:path w="218439" h="167004">
                  <a:moveTo>
                    <a:pt x="0" y="0"/>
                  </a:moveTo>
                  <a:lnTo>
                    <a:pt x="218361" y="0"/>
                  </a:lnTo>
                  <a:lnTo>
                    <a:pt x="218361" y="166687"/>
                  </a:lnTo>
                  <a:lnTo>
                    <a:pt x="0" y="166687"/>
                  </a:lnTo>
                  <a:lnTo>
                    <a:pt x="0" y="0"/>
                  </a:lnTo>
                  <a:close/>
                </a:path>
              </a:pathLst>
            </a:custGeom>
            <a:ln w="35004">
              <a:solidFill>
                <a:srgbClr val="000000"/>
              </a:solidFill>
            </a:ln>
          </p:spPr>
          <p:txBody>
            <a:bodyPr wrap="square" lIns="0" tIns="0" rIns="0" bIns="0" rtlCol="0"/>
            <a:lstStyle/>
            <a:p>
              <a:endParaRPr/>
            </a:p>
          </p:txBody>
        </p:sp>
        <p:sp>
          <p:nvSpPr>
            <p:cNvPr id="51" name="object 51"/>
            <p:cNvSpPr/>
            <p:nvPr/>
          </p:nvSpPr>
          <p:spPr>
            <a:xfrm>
              <a:off x="4349953" y="3509886"/>
              <a:ext cx="1970405" cy="236854"/>
            </a:xfrm>
            <a:custGeom>
              <a:avLst/>
              <a:gdLst/>
              <a:ahLst/>
              <a:cxnLst/>
              <a:rect l="l" t="t" r="r" b="b"/>
              <a:pathLst>
                <a:path w="1970404" h="236854">
                  <a:moveTo>
                    <a:pt x="0" y="0"/>
                  </a:moveTo>
                  <a:lnTo>
                    <a:pt x="1970252" y="236696"/>
                  </a:lnTo>
                </a:path>
              </a:pathLst>
            </a:custGeom>
            <a:ln w="35004">
              <a:solidFill>
                <a:srgbClr val="000000"/>
              </a:solidFill>
            </a:ln>
          </p:spPr>
          <p:txBody>
            <a:bodyPr wrap="square" lIns="0" tIns="0" rIns="0" bIns="0" rtlCol="0"/>
            <a:lstStyle/>
            <a:p>
              <a:endParaRPr/>
            </a:p>
          </p:txBody>
        </p:sp>
        <p:sp>
          <p:nvSpPr>
            <p:cNvPr id="52" name="object 52"/>
            <p:cNvSpPr/>
            <p:nvPr/>
          </p:nvSpPr>
          <p:spPr>
            <a:xfrm>
              <a:off x="2975620" y="3445711"/>
              <a:ext cx="210023" cy="105013"/>
            </a:xfrm>
            <a:prstGeom prst="rect">
              <a:avLst/>
            </a:prstGeom>
            <a:blipFill>
              <a:blip r:embed="rId12" cstate="print"/>
              <a:stretch>
                <a:fillRect/>
              </a:stretch>
            </a:blipFill>
          </p:spPr>
          <p:txBody>
            <a:bodyPr wrap="square" lIns="0" tIns="0" rIns="0" bIns="0" rtlCol="0"/>
            <a:lstStyle/>
            <a:p>
              <a:endParaRPr/>
            </a:p>
          </p:txBody>
        </p:sp>
        <p:sp>
          <p:nvSpPr>
            <p:cNvPr id="53" name="object 53"/>
            <p:cNvSpPr/>
            <p:nvPr/>
          </p:nvSpPr>
          <p:spPr>
            <a:xfrm>
              <a:off x="3390669" y="3445711"/>
              <a:ext cx="210033" cy="105013"/>
            </a:xfrm>
            <a:prstGeom prst="rect">
              <a:avLst/>
            </a:prstGeom>
            <a:blipFill>
              <a:blip r:embed="rId13" cstate="print"/>
              <a:stretch>
                <a:fillRect/>
              </a:stretch>
            </a:blipFill>
          </p:spPr>
          <p:txBody>
            <a:bodyPr wrap="square" lIns="0" tIns="0" rIns="0" bIns="0" rtlCol="0"/>
            <a:lstStyle/>
            <a:p>
              <a:endParaRPr/>
            </a:p>
          </p:txBody>
        </p:sp>
      </p:grpSp>
      <p:sp>
        <p:nvSpPr>
          <p:cNvPr id="54" name="object 54"/>
          <p:cNvSpPr txBox="1"/>
          <p:nvPr/>
        </p:nvSpPr>
        <p:spPr>
          <a:xfrm>
            <a:off x="4333925" y="2449067"/>
            <a:ext cx="1628139" cy="482600"/>
          </a:xfrm>
          <a:prstGeom prst="rect">
            <a:avLst/>
          </a:prstGeom>
        </p:spPr>
        <p:txBody>
          <a:bodyPr vert="horz" wrap="square" lIns="0" tIns="45085" rIns="0" bIns="0" rtlCol="0">
            <a:spAutoFit/>
          </a:bodyPr>
          <a:lstStyle/>
          <a:p>
            <a:pPr marL="12700" marR="5080">
              <a:lnSpc>
                <a:spcPts val="1680"/>
              </a:lnSpc>
              <a:spcBef>
                <a:spcPts val="355"/>
              </a:spcBef>
            </a:pPr>
            <a:r>
              <a:rPr sz="1600" spc="-15" dirty="0">
                <a:latin typeface="Arial"/>
                <a:cs typeface="Arial"/>
              </a:rPr>
              <a:t>Thread </a:t>
            </a:r>
            <a:r>
              <a:rPr sz="1600" dirty="0">
                <a:latin typeface="Arial"/>
                <a:cs typeface="Arial"/>
              </a:rPr>
              <a:t>2 </a:t>
            </a:r>
            <a:r>
              <a:rPr sz="1600" spc="-15" dirty="0">
                <a:latin typeface="Arial"/>
                <a:cs typeface="Arial"/>
              </a:rPr>
              <a:t>makes  requests </a:t>
            </a:r>
            <a:r>
              <a:rPr sz="1600" spc="-10" dirty="0">
                <a:latin typeface="Arial"/>
                <a:cs typeface="Arial"/>
              </a:rPr>
              <a:t>to</a:t>
            </a:r>
            <a:r>
              <a:rPr sz="1600" spc="-90" dirty="0">
                <a:latin typeface="Arial"/>
                <a:cs typeface="Arial"/>
              </a:rPr>
              <a:t> </a:t>
            </a:r>
            <a:r>
              <a:rPr sz="1600" spc="-15" dirty="0">
                <a:latin typeface="Arial"/>
                <a:cs typeface="Arial"/>
              </a:rPr>
              <a:t>server</a:t>
            </a:r>
            <a:endParaRPr sz="1600">
              <a:latin typeface="Arial"/>
              <a:cs typeface="Arial"/>
            </a:endParaRPr>
          </a:p>
        </p:txBody>
      </p:sp>
      <p:sp>
        <p:nvSpPr>
          <p:cNvPr id="55" name="object 55"/>
          <p:cNvSpPr txBox="1"/>
          <p:nvPr/>
        </p:nvSpPr>
        <p:spPr>
          <a:xfrm>
            <a:off x="1063514" y="3214115"/>
            <a:ext cx="917575" cy="720725"/>
          </a:xfrm>
          <a:prstGeom prst="rect">
            <a:avLst/>
          </a:prstGeom>
        </p:spPr>
        <p:txBody>
          <a:bodyPr vert="horz" wrap="square" lIns="0" tIns="31114" rIns="0" bIns="0" rtlCol="0">
            <a:spAutoFit/>
          </a:bodyPr>
          <a:lstStyle/>
          <a:p>
            <a:pPr marL="12700" marR="5080">
              <a:lnSpc>
                <a:spcPct val="92500"/>
              </a:lnSpc>
              <a:spcBef>
                <a:spcPts val="244"/>
              </a:spcBef>
            </a:pPr>
            <a:r>
              <a:rPr sz="1600" spc="-15" dirty="0">
                <a:latin typeface="Arial"/>
                <a:cs typeface="Arial"/>
              </a:rPr>
              <a:t>Thread </a:t>
            </a:r>
            <a:r>
              <a:rPr sz="1600" dirty="0">
                <a:latin typeface="Arial"/>
                <a:cs typeface="Arial"/>
              </a:rPr>
              <a:t>1  </a:t>
            </a:r>
            <a:r>
              <a:rPr sz="1600" spc="-15" dirty="0">
                <a:latin typeface="Arial"/>
                <a:cs typeface="Arial"/>
              </a:rPr>
              <a:t>gene</a:t>
            </a:r>
            <a:r>
              <a:rPr sz="1600" spc="-10" dirty="0">
                <a:latin typeface="Arial"/>
                <a:cs typeface="Arial"/>
              </a:rPr>
              <a:t>r</a:t>
            </a:r>
            <a:r>
              <a:rPr sz="1600" spc="-15" dirty="0">
                <a:latin typeface="Arial"/>
                <a:cs typeface="Arial"/>
              </a:rPr>
              <a:t>ates  results</a:t>
            </a:r>
            <a:endParaRPr sz="1600">
              <a:latin typeface="Arial"/>
              <a:cs typeface="Arial"/>
            </a:endParaRPr>
          </a:p>
        </p:txBody>
      </p:sp>
      <p:grpSp>
        <p:nvGrpSpPr>
          <p:cNvPr id="56" name="object 56"/>
          <p:cNvGrpSpPr/>
          <p:nvPr/>
        </p:nvGrpSpPr>
        <p:grpSpPr>
          <a:xfrm>
            <a:off x="1997836" y="2882978"/>
            <a:ext cx="4491990" cy="1926589"/>
            <a:chOff x="1997836" y="2882978"/>
            <a:chExt cx="4491990" cy="1926589"/>
          </a:xfrm>
        </p:grpSpPr>
        <p:sp>
          <p:nvSpPr>
            <p:cNvPr id="57" name="object 57"/>
            <p:cNvSpPr/>
            <p:nvPr/>
          </p:nvSpPr>
          <p:spPr>
            <a:xfrm>
              <a:off x="2007996" y="3368205"/>
              <a:ext cx="328930" cy="95250"/>
            </a:xfrm>
            <a:custGeom>
              <a:avLst/>
              <a:gdLst/>
              <a:ahLst/>
              <a:cxnLst/>
              <a:rect l="l" t="t" r="r" b="b"/>
              <a:pathLst>
                <a:path w="328930" h="95250">
                  <a:moveTo>
                    <a:pt x="0" y="0"/>
                  </a:moveTo>
                  <a:lnTo>
                    <a:pt x="328375" y="95012"/>
                  </a:lnTo>
                </a:path>
              </a:pathLst>
            </a:custGeom>
            <a:ln w="20002">
              <a:solidFill>
                <a:srgbClr val="FF3300"/>
              </a:solidFill>
            </a:ln>
          </p:spPr>
          <p:txBody>
            <a:bodyPr wrap="square" lIns="0" tIns="0" rIns="0" bIns="0" rtlCol="0"/>
            <a:lstStyle/>
            <a:p>
              <a:endParaRPr/>
            </a:p>
          </p:txBody>
        </p:sp>
        <p:sp>
          <p:nvSpPr>
            <p:cNvPr id="58" name="object 58"/>
            <p:cNvSpPr/>
            <p:nvPr/>
          </p:nvSpPr>
          <p:spPr>
            <a:xfrm>
              <a:off x="4196600" y="2893138"/>
              <a:ext cx="327025" cy="452120"/>
            </a:xfrm>
            <a:custGeom>
              <a:avLst/>
              <a:gdLst/>
              <a:ahLst/>
              <a:cxnLst/>
              <a:rect l="l" t="t" r="r" b="b"/>
              <a:pathLst>
                <a:path w="327025" h="452120">
                  <a:moveTo>
                    <a:pt x="0" y="451723"/>
                  </a:moveTo>
                  <a:lnTo>
                    <a:pt x="326707" y="0"/>
                  </a:lnTo>
                </a:path>
              </a:pathLst>
            </a:custGeom>
            <a:ln w="20002">
              <a:solidFill>
                <a:srgbClr val="FF3300"/>
              </a:solidFill>
            </a:ln>
          </p:spPr>
          <p:txBody>
            <a:bodyPr wrap="square" lIns="0" tIns="0" rIns="0" bIns="0" rtlCol="0"/>
            <a:lstStyle/>
            <a:p>
              <a:endParaRPr/>
            </a:p>
          </p:txBody>
        </p:sp>
        <p:sp>
          <p:nvSpPr>
            <p:cNvPr id="59" name="object 59"/>
            <p:cNvSpPr/>
            <p:nvPr/>
          </p:nvSpPr>
          <p:spPr>
            <a:xfrm>
              <a:off x="6302703" y="3849088"/>
              <a:ext cx="186691" cy="128349"/>
            </a:xfrm>
            <a:prstGeom prst="rect">
              <a:avLst/>
            </a:prstGeom>
            <a:blipFill>
              <a:blip r:embed="rId14" cstate="print"/>
              <a:stretch>
                <a:fillRect/>
              </a:stretch>
            </a:blipFill>
          </p:spPr>
          <p:txBody>
            <a:bodyPr wrap="square" lIns="0" tIns="0" rIns="0" bIns="0" rtlCol="0"/>
            <a:lstStyle/>
            <a:p>
              <a:endParaRPr/>
            </a:p>
          </p:txBody>
        </p:sp>
        <p:sp>
          <p:nvSpPr>
            <p:cNvPr id="60" name="object 60"/>
            <p:cNvSpPr/>
            <p:nvPr/>
          </p:nvSpPr>
          <p:spPr>
            <a:xfrm>
              <a:off x="5728461" y="3913272"/>
              <a:ext cx="570230" cy="142240"/>
            </a:xfrm>
            <a:custGeom>
              <a:avLst/>
              <a:gdLst/>
              <a:ahLst/>
              <a:cxnLst/>
              <a:rect l="l" t="t" r="r" b="b"/>
              <a:pathLst>
                <a:path w="570229" h="142239">
                  <a:moveTo>
                    <a:pt x="0" y="141684"/>
                  </a:moveTo>
                  <a:lnTo>
                    <a:pt x="570071" y="0"/>
                  </a:lnTo>
                </a:path>
              </a:pathLst>
            </a:custGeom>
            <a:ln w="35004">
              <a:solidFill>
                <a:srgbClr val="000000"/>
              </a:solidFill>
            </a:ln>
          </p:spPr>
          <p:txBody>
            <a:bodyPr wrap="square" lIns="0" tIns="0" rIns="0" bIns="0" rtlCol="0"/>
            <a:lstStyle/>
            <a:p>
              <a:endParaRPr/>
            </a:p>
          </p:txBody>
        </p:sp>
        <p:sp>
          <p:nvSpPr>
            <p:cNvPr id="61" name="object 61"/>
            <p:cNvSpPr/>
            <p:nvPr/>
          </p:nvSpPr>
          <p:spPr>
            <a:xfrm>
              <a:off x="6320205" y="4054957"/>
              <a:ext cx="151765" cy="143510"/>
            </a:xfrm>
            <a:custGeom>
              <a:avLst/>
              <a:gdLst/>
              <a:ahLst/>
              <a:cxnLst/>
              <a:rect l="l" t="t" r="r" b="b"/>
              <a:pathLst>
                <a:path w="151764" h="143510">
                  <a:moveTo>
                    <a:pt x="151676" y="0"/>
                  </a:moveTo>
                  <a:lnTo>
                    <a:pt x="0" y="71666"/>
                  </a:lnTo>
                  <a:lnTo>
                    <a:pt x="21450" y="120014"/>
                  </a:lnTo>
                  <a:lnTo>
                    <a:pt x="65887" y="143344"/>
                  </a:lnTo>
                  <a:lnTo>
                    <a:pt x="151676" y="0"/>
                  </a:lnTo>
                  <a:close/>
                </a:path>
              </a:pathLst>
            </a:custGeom>
            <a:solidFill>
              <a:srgbClr val="000000"/>
            </a:solidFill>
          </p:spPr>
          <p:txBody>
            <a:bodyPr wrap="square" lIns="0" tIns="0" rIns="0" bIns="0" rtlCol="0"/>
            <a:lstStyle/>
            <a:p>
              <a:endParaRPr/>
            </a:p>
          </p:txBody>
        </p:sp>
        <p:sp>
          <p:nvSpPr>
            <p:cNvPr id="62" name="object 62"/>
            <p:cNvSpPr/>
            <p:nvPr/>
          </p:nvSpPr>
          <p:spPr>
            <a:xfrm>
              <a:off x="6320205" y="4054957"/>
              <a:ext cx="151765" cy="143510"/>
            </a:xfrm>
            <a:custGeom>
              <a:avLst/>
              <a:gdLst/>
              <a:ahLst/>
              <a:cxnLst/>
              <a:rect l="l" t="t" r="r" b="b"/>
              <a:pathLst>
                <a:path w="151764" h="143510">
                  <a:moveTo>
                    <a:pt x="21453" y="120017"/>
                  </a:moveTo>
                  <a:lnTo>
                    <a:pt x="0" y="71675"/>
                  </a:lnTo>
                  <a:lnTo>
                    <a:pt x="151686" y="0"/>
                  </a:lnTo>
                  <a:lnTo>
                    <a:pt x="65885" y="143351"/>
                  </a:lnTo>
                  <a:lnTo>
                    <a:pt x="21453" y="120017"/>
                  </a:lnTo>
                  <a:close/>
                </a:path>
              </a:pathLst>
            </a:custGeom>
            <a:ln w="35004">
              <a:solidFill>
                <a:srgbClr val="000000"/>
              </a:solidFill>
            </a:ln>
          </p:spPr>
          <p:txBody>
            <a:bodyPr wrap="square" lIns="0" tIns="0" rIns="0" bIns="0" rtlCol="0"/>
            <a:lstStyle/>
            <a:p>
              <a:endParaRPr/>
            </a:p>
          </p:txBody>
        </p:sp>
        <p:sp>
          <p:nvSpPr>
            <p:cNvPr id="63" name="object 63"/>
            <p:cNvSpPr/>
            <p:nvPr/>
          </p:nvSpPr>
          <p:spPr>
            <a:xfrm>
              <a:off x="6143510" y="4174968"/>
              <a:ext cx="198755" cy="188595"/>
            </a:xfrm>
            <a:custGeom>
              <a:avLst/>
              <a:gdLst/>
              <a:ahLst/>
              <a:cxnLst/>
              <a:rect l="l" t="t" r="r" b="b"/>
              <a:pathLst>
                <a:path w="198754" h="188595">
                  <a:moveTo>
                    <a:pt x="0" y="188357"/>
                  </a:moveTo>
                  <a:lnTo>
                    <a:pt x="198358" y="0"/>
                  </a:lnTo>
                </a:path>
              </a:pathLst>
            </a:custGeom>
            <a:ln w="35004">
              <a:solidFill>
                <a:srgbClr val="000000"/>
              </a:solidFill>
            </a:ln>
          </p:spPr>
          <p:txBody>
            <a:bodyPr wrap="square" lIns="0" tIns="0" rIns="0" bIns="0" rtlCol="0"/>
            <a:lstStyle/>
            <a:p>
              <a:endParaRPr/>
            </a:p>
          </p:txBody>
        </p:sp>
        <p:sp>
          <p:nvSpPr>
            <p:cNvPr id="64" name="object 64"/>
            <p:cNvSpPr/>
            <p:nvPr/>
          </p:nvSpPr>
          <p:spPr>
            <a:xfrm>
              <a:off x="5991828" y="3984942"/>
              <a:ext cx="43815" cy="1905"/>
            </a:xfrm>
            <a:custGeom>
              <a:avLst/>
              <a:gdLst/>
              <a:ahLst/>
              <a:cxnLst/>
              <a:rect l="l" t="t" r="r" b="b"/>
              <a:pathLst>
                <a:path w="43814" h="1904">
                  <a:moveTo>
                    <a:pt x="-17502" y="833"/>
                  </a:moveTo>
                  <a:lnTo>
                    <a:pt x="60841" y="833"/>
                  </a:lnTo>
                </a:path>
              </a:pathLst>
            </a:custGeom>
            <a:ln w="36672">
              <a:solidFill>
                <a:srgbClr val="000000"/>
              </a:solidFill>
            </a:ln>
          </p:spPr>
          <p:txBody>
            <a:bodyPr wrap="square" lIns="0" tIns="0" rIns="0" bIns="0" rtlCol="0"/>
            <a:lstStyle/>
            <a:p>
              <a:endParaRPr/>
            </a:p>
          </p:txBody>
        </p:sp>
        <p:sp>
          <p:nvSpPr>
            <p:cNvPr id="65" name="object 65"/>
            <p:cNvSpPr/>
            <p:nvPr/>
          </p:nvSpPr>
          <p:spPr>
            <a:xfrm>
              <a:off x="5880144" y="4008285"/>
              <a:ext cx="23495" cy="1905"/>
            </a:xfrm>
            <a:custGeom>
              <a:avLst/>
              <a:gdLst/>
              <a:ahLst/>
              <a:cxnLst/>
              <a:rect l="l" t="t" r="r" b="b"/>
              <a:pathLst>
                <a:path w="23495" h="1904">
                  <a:moveTo>
                    <a:pt x="23336" y="0"/>
                  </a:moveTo>
                  <a:lnTo>
                    <a:pt x="0" y="1667"/>
                  </a:lnTo>
                </a:path>
              </a:pathLst>
            </a:custGeom>
            <a:ln w="35004">
              <a:solidFill>
                <a:srgbClr val="000000"/>
              </a:solidFill>
            </a:ln>
          </p:spPr>
          <p:txBody>
            <a:bodyPr wrap="square" lIns="0" tIns="0" rIns="0" bIns="0" rtlCol="0"/>
            <a:lstStyle/>
            <a:p>
              <a:endParaRPr/>
            </a:p>
          </p:txBody>
        </p:sp>
        <p:sp>
          <p:nvSpPr>
            <p:cNvPr id="66" name="object 66"/>
            <p:cNvSpPr/>
            <p:nvPr/>
          </p:nvSpPr>
          <p:spPr>
            <a:xfrm>
              <a:off x="5750134" y="4031615"/>
              <a:ext cx="43815" cy="1905"/>
            </a:xfrm>
            <a:custGeom>
              <a:avLst/>
              <a:gdLst/>
              <a:ahLst/>
              <a:cxnLst/>
              <a:rect l="l" t="t" r="r" b="b"/>
              <a:pathLst>
                <a:path w="43814" h="1904">
                  <a:moveTo>
                    <a:pt x="-17502" y="833"/>
                  </a:moveTo>
                  <a:lnTo>
                    <a:pt x="60841" y="833"/>
                  </a:lnTo>
                </a:path>
              </a:pathLst>
            </a:custGeom>
            <a:ln w="36672">
              <a:solidFill>
                <a:srgbClr val="000000"/>
              </a:solidFill>
            </a:ln>
          </p:spPr>
          <p:txBody>
            <a:bodyPr wrap="square" lIns="0" tIns="0" rIns="0" bIns="0" rtlCol="0"/>
            <a:lstStyle/>
            <a:p>
              <a:endParaRPr/>
            </a:p>
          </p:txBody>
        </p:sp>
        <p:sp>
          <p:nvSpPr>
            <p:cNvPr id="67" name="object 67"/>
            <p:cNvSpPr/>
            <p:nvPr/>
          </p:nvSpPr>
          <p:spPr>
            <a:xfrm>
              <a:off x="5640116" y="4054957"/>
              <a:ext cx="22225" cy="1905"/>
            </a:xfrm>
            <a:custGeom>
              <a:avLst/>
              <a:gdLst/>
              <a:ahLst/>
              <a:cxnLst/>
              <a:rect l="l" t="t" r="r" b="b"/>
              <a:pathLst>
                <a:path w="22225" h="1904">
                  <a:moveTo>
                    <a:pt x="21669" y="0"/>
                  </a:moveTo>
                  <a:lnTo>
                    <a:pt x="0" y="1667"/>
                  </a:lnTo>
                </a:path>
              </a:pathLst>
            </a:custGeom>
            <a:ln w="35004">
              <a:solidFill>
                <a:srgbClr val="000000"/>
              </a:solidFill>
            </a:ln>
          </p:spPr>
          <p:txBody>
            <a:bodyPr wrap="square" lIns="0" tIns="0" rIns="0" bIns="0" rtlCol="0"/>
            <a:lstStyle/>
            <a:p>
              <a:endParaRPr/>
            </a:p>
          </p:txBody>
        </p:sp>
        <p:sp>
          <p:nvSpPr>
            <p:cNvPr id="68" name="object 68"/>
            <p:cNvSpPr/>
            <p:nvPr/>
          </p:nvSpPr>
          <p:spPr>
            <a:xfrm>
              <a:off x="5531773" y="4079951"/>
              <a:ext cx="22225" cy="1905"/>
            </a:xfrm>
            <a:custGeom>
              <a:avLst/>
              <a:gdLst/>
              <a:ahLst/>
              <a:cxnLst/>
              <a:rect l="l" t="t" r="r" b="b"/>
              <a:pathLst>
                <a:path w="22225" h="1904">
                  <a:moveTo>
                    <a:pt x="21669" y="0"/>
                  </a:moveTo>
                  <a:lnTo>
                    <a:pt x="0" y="1667"/>
                  </a:lnTo>
                </a:path>
              </a:pathLst>
            </a:custGeom>
            <a:ln w="35004">
              <a:solidFill>
                <a:srgbClr val="000000"/>
              </a:solidFill>
            </a:ln>
          </p:spPr>
          <p:txBody>
            <a:bodyPr wrap="square" lIns="0" tIns="0" rIns="0" bIns="0" rtlCol="0"/>
            <a:lstStyle/>
            <a:p>
              <a:endParaRPr/>
            </a:p>
          </p:txBody>
        </p:sp>
        <p:sp>
          <p:nvSpPr>
            <p:cNvPr id="69" name="object 69"/>
            <p:cNvSpPr/>
            <p:nvPr/>
          </p:nvSpPr>
          <p:spPr>
            <a:xfrm>
              <a:off x="6210194" y="4268317"/>
              <a:ext cx="22225" cy="25400"/>
            </a:xfrm>
            <a:custGeom>
              <a:avLst/>
              <a:gdLst/>
              <a:ahLst/>
              <a:cxnLst/>
              <a:rect l="l" t="t" r="r" b="b"/>
              <a:pathLst>
                <a:path w="22225" h="25400">
                  <a:moveTo>
                    <a:pt x="21669" y="0"/>
                  </a:moveTo>
                  <a:lnTo>
                    <a:pt x="0" y="25003"/>
                  </a:lnTo>
                </a:path>
              </a:pathLst>
            </a:custGeom>
            <a:ln w="35004">
              <a:solidFill>
                <a:srgbClr val="000000"/>
              </a:solidFill>
            </a:ln>
          </p:spPr>
          <p:txBody>
            <a:bodyPr wrap="square" lIns="0" tIns="0" rIns="0" bIns="0" rtlCol="0"/>
            <a:lstStyle/>
            <a:p>
              <a:endParaRPr/>
            </a:p>
          </p:txBody>
        </p:sp>
        <p:sp>
          <p:nvSpPr>
            <p:cNvPr id="70" name="object 70"/>
            <p:cNvSpPr/>
            <p:nvPr/>
          </p:nvSpPr>
          <p:spPr>
            <a:xfrm>
              <a:off x="6121840" y="4363326"/>
              <a:ext cx="22225" cy="1905"/>
            </a:xfrm>
            <a:custGeom>
              <a:avLst/>
              <a:gdLst/>
              <a:ahLst/>
              <a:cxnLst/>
              <a:rect l="l" t="t" r="r" b="b"/>
              <a:pathLst>
                <a:path w="22225" h="1904">
                  <a:moveTo>
                    <a:pt x="21669" y="0"/>
                  </a:moveTo>
                  <a:lnTo>
                    <a:pt x="0" y="1667"/>
                  </a:lnTo>
                </a:path>
              </a:pathLst>
            </a:custGeom>
            <a:ln w="35004">
              <a:solidFill>
                <a:srgbClr val="000000"/>
              </a:solidFill>
            </a:ln>
          </p:spPr>
          <p:txBody>
            <a:bodyPr wrap="square" lIns="0" tIns="0" rIns="0" bIns="0" rtlCol="0"/>
            <a:lstStyle/>
            <a:p>
              <a:endParaRPr/>
            </a:p>
          </p:txBody>
        </p:sp>
        <p:sp>
          <p:nvSpPr>
            <p:cNvPr id="71" name="object 71"/>
            <p:cNvSpPr/>
            <p:nvPr/>
          </p:nvSpPr>
          <p:spPr>
            <a:xfrm>
              <a:off x="6035163" y="4435005"/>
              <a:ext cx="22225" cy="23495"/>
            </a:xfrm>
            <a:custGeom>
              <a:avLst/>
              <a:gdLst/>
              <a:ahLst/>
              <a:cxnLst/>
              <a:rect l="l" t="t" r="r" b="b"/>
              <a:pathLst>
                <a:path w="22225" h="23495">
                  <a:moveTo>
                    <a:pt x="21669" y="0"/>
                  </a:moveTo>
                  <a:lnTo>
                    <a:pt x="0" y="23336"/>
                  </a:lnTo>
                </a:path>
              </a:pathLst>
            </a:custGeom>
            <a:ln w="35004">
              <a:solidFill>
                <a:srgbClr val="000000"/>
              </a:solidFill>
            </a:ln>
          </p:spPr>
          <p:txBody>
            <a:bodyPr wrap="square" lIns="0" tIns="0" rIns="0" bIns="0" rtlCol="0"/>
            <a:lstStyle/>
            <a:p>
              <a:endParaRPr/>
            </a:p>
          </p:txBody>
        </p:sp>
        <p:sp>
          <p:nvSpPr>
            <p:cNvPr id="72" name="object 72"/>
            <p:cNvSpPr/>
            <p:nvPr/>
          </p:nvSpPr>
          <p:spPr>
            <a:xfrm>
              <a:off x="5946821" y="4530013"/>
              <a:ext cx="22225" cy="23495"/>
            </a:xfrm>
            <a:custGeom>
              <a:avLst/>
              <a:gdLst/>
              <a:ahLst/>
              <a:cxnLst/>
              <a:rect l="l" t="t" r="r" b="b"/>
              <a:pathLst>
                <a:path w="22225" h="23495">
                  <a:moveTo>
                    <a:pt x="21669" y="0"/>
                  </a:moveTo>
                  <a:lnTo>
                    <a:pt x="0" y="23336"/>
                  </a:lnTo>
                </a:path>
              </a:pathLst>
            </a:custGeom>
            <a:ln w="35004">
              <a:solidFill>
                <a:srgbClr val="000000"/>
              </a:solidFill>
            </a:ln>
          </p:spPr>
          <p:txBody>
            <a:bodyPr wrap="square" lIns="0" tIns="0" rIns="0" bIns="0" rtlCol="0"/>
            <a:lstStyle/>
            <a:p>
              <a:endParaRPr/>
            </a:p>
          </p:txBody>
        </p:sp>
        <p:sp>
          <p:nvSpPr>
            <p:cNvPr id="73" name="object 73"/>
            <p:cNvSpPr/>
            <p:nvPr/>
          </p:nvSpPr>
          <p:spPr>
            <a:xfrm>
              <a:off x="5860148" y="4601692"/>
              <a:ext cx="20320" cy="23495"/>
            </a:xfrm>
            <a:custGeom>
              <a:avLst/>
              <a:gdLst/>
              <a:ahLst/>
              <a:cxnLst/>
              <a:rect l="l" t="t" r="r" b="b"/>
              <a:pathLst>
                <a:path w="20320" h="23495">
                  <a:moveTo>
                    <a:pt x="20002" y="0"/>
                  </a:moveTo>
                  <a:lnTo>
                    <a:pt x="0" y="23336"/>
                  </a:lnTo>
                </a:path>
              </a:pathLst>
            </a:custGeom>
            <a:ln w="35004">
              <a:solidFill>
                <a:srgbClr val="000000"/>
              </a:solidFill>
            </a:ln>
          </p:spPr>
          <p:txBody>
            <a:bodyPr wrap="square" lIns="0" tIns="0" rIns="0" bIns="0" rtlCol="0"/>
            <a:lstStyle/>
            <a:p>
              <a:endParaRPr/>
            </a:p>
          </p:txBody>
        </p:sp>
        <p:sp>
          <p:nvSpPr>
            <p:cNvPr id="74" name="object 74"/>
            <p:cNvSpPr/>
            <p:nvPr/>
          </p:nvSpPr>
          <p:spPr>
            <a:xfrm>
              <a:off x="5771803" y="4696701"/>
              <a:ext cx="22225" cy="23495"/>
            </a:xfrm>
            <a:custGeom>
              <a:avLst/>
              <a:gdLst/>
              <a:ahLst/>
              <a:cxnLst/>
              <a:rect l="l" t="t" r="r" b="b"/>
              <a:pathLst>
                <a:path w="22225" h="23495">
                  <a:moveTo>
                    <a:pt x="21669" y="0"/>
                  </a:moveTo>
                  <a:lnTo>
                    <a:pt x="0" y="23336"/>
                  </a:lnTo>
                </a:path>
              </a:pathLst>
            </a:custGeom>
            <a:ln w="35004">
              <a:solidFill>
                <a:srgbClr val="000000"/>
              </a:solidFill>
            </a:ln>
          </p:spPr>
          <p:txBody>
            <a:bodyPr wrap="square" lIns="0" tIns="0" rIns="0" bIns="0" rtlCol="0"/>
            <a:lstStyle/>
            <a:p>
              <a:endParaRPr/>
            </a:p>
          </p:txBody>
        </p:sp>
        <p:sp>
          <p:nvSpPr>
            <p:cNvPr id="75" name="object 75"/>
            <p:cNvSpPr/>
            <p:nvPr/>
          </p:nvSpPr>
          <p:spPr>
            <a:xfrm>
              <a:off x="5683459" y="4766703"/>
              <a:ext cx="23495" cy="25400"/>
            </a:xfrm>
            <a:custGeom>
              <a:avLst/>
              <a:gdLst/>
              <a:ahLst/>
              <a:cxnLst/>
              <a:rect l="l" t="t" r="r" b="b"/>
              <a:pathLst>
                <a:path w="23495" h="25400">
                  <a:moveTo>
                    <a:pt x="23336" y="0"/>
                  </a:moveTo>
                  <a:lnTo>
                    <a:pt x="0" y="25003"/>
                  </a:lnTo>
                </a:path>
              </a:pathLst>
            </a:custGeom>
            <a:ln w="35004">
              <a:solidFill>
                <a:srgbClr val="000000"/>
              </a:solidFill>
            </a:ln>
          </p:spPr>
          <p:txBody>
            <a:bodyPr wrap="square" lIns="0" tIns="0" rIns="0" bIns="0" rtlCol="0"/>
            <a:lstStyle/>
            <a:p>
              <a:endParaRPr/>
            </a:p>
          </p:txBody>
        </p:sp>
      </p:grpSp>
      <p:sp>
        <p:nvSpPr>
          <p:cNvPr id="76" name="object 76"/>
          <p:cNvSpPr txBox="1"/>
          <p:nvPr/>
        </p:nvSpPr>
        <p:spPr>
          <a:xfrm>
            <a:off x="5264035" y="4183379"/>
            <a:ext cx="874394"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Arial"/>
                <a:cs typeface="Arial"/>
              </a:rPr>
              <a:t>Requests</a:t>
            </a:r>
            <a:endParaRPr sz="1600">
              <a:latin typeface="Arial"/>
              <a:cs typeface="Arial"/>
            </a:endParaRPr>
          </a:p>
        </p:txBody>
      </p:sp>
      <p:sp>
        <p:nvSpPr>
          <p:cNvPr id="77" name="object 77"/>
          <p:cNvSpPr/>
          <p:nvPr/>
        </p:nvSpPr>
        <p:spPr>
          <a:xfrm>
            <a:off x="6560236" y="3581565"/>
            <a:ext cx="220345" cy="473709"/>
          </a:xfrm>
          <a:custGeom>
            <a:avLst/>
            <a:gdLst/>
            <a:ahLst/>
            <a:cxnLst/>
            <a:rect l="l" t="t" r="r" b="b"/>
            <a:pathLst>
              <a:path w="220345" h="473710">
                <a:moveTo>
                  <a:pt x="220027" y="0"/>
                </a:moveTo>
                <a:lnTo>
                  <a:pt x="0" y="0"/>
                </a:lnTo>
                <a:lnTo>
                  <a:pt x="0" y="473392"/>
                </a:lnTo>
                <a:lnTo>
                  <a:pt x="220027" y="473392"/>
                </a:lnTo>
                <a:lnTo>
                  <a:pt x="220027" y="0"/>
                </a:lnTo>
                <a:close/>
              </a:path>
            </a:pathLst>
          </a:custGeom>
          <a:solidFill>
            <a:srgbClr val="CF924C"/>
          </a:solidFill>
        </p:spPr>
        <p:txBody>
          <a:bodyPr wrap="square" lIns="0" tIns="0" rIns="0" bIns="0" rtlCol="0"/>
          <a:lstStyle/>
          <a:p>
            <a:endParaRPr/>
          </a:p>
        </p:txBody>
      </p:sp>
      <p:sp>
        <p:nvSpPr>
          <p:cNvPr id="78" name="object 78"/>
          <p:cNvSpPr txBox="1"/>
          <p:nvPr/>
        </p:nvSpPr>
        <p:spPr>
          <a:xfrm>
            <a:off x="5949124" y="2903219"/>
            <a:ext cx="896619" cy="482600"/>
          </a:xfrm>
          <a:prstGeom prst="rect">
            <a:avLst/>
          </a:prstGeom>
        </p:spPr>
        <p:txBody>
          <a:bodyPr vert="horz" wrap="square" lIns="0" tIns="45085" rIns="0" bIns="0" rtlCol="0">
            <a:spAutoFit/>
          </a:bodyPr>
          <a:lstStyle/>
          <a:p>
            <a:pPr marL="12700" marR="5080">
              <a:lnSpc>
                <a:spcPts val="1680"/>
              </a:lnSpc>
              <a:spcBef>
                <a:spcPts val="355"/>
              </a:spcBef>
            </a:pPr>
            <a:r>
              <a:rPr sz="1600" spc="-15" dirty="0">
                <a:latin typeface="Arial"/>
                <a:cs typeface="Arial"/>
              </a:rPr>
              <a:t>Receipt</a:t>
            </a:r>
            <a:r>
              <a:rPr sz="1600" spc="-95" dirty="0">
                <a:latin typeface="Arial"/>
                <a:cs typeface="Arial"/>
              </a:rPr>
              <a:t> </a:t>
            </a:r>
            <a:r>
              <a:rPr sz="1600" dirty="0">
                <a:latin typeface="Arial"/>
                <a:cs typeface="Arial"/>
              </a:rPr>
              <a:t>&amp;  </a:t>
            </a:r>
            <a:r>
              <a:rPr sz="1600" spc="-15" dirty="0">
                <a:latin typeface="Arial"/>
                <a:cs typeface="Arial"/>
              </a:rPr>
              <a:t>queuing</a:t>
            </a:r>
            <a:endParaRPr sz="160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5867756" cy="726440"/>
          </a:xfrm>
          <a:prstGeom prst="rect">
            <a:avLst/>
          </a:prstGeom>
        </p:spPr>
        <p:txBody>
          <a:bodyPr vert="horz" wrap="square" lIns="0" tIns="12700" rIns="0" bIns="0" rtlCol="0">
            <a:spAutoFit/>
          </a:bodyPr>
          <a:lstStyle/>
          <a:p>
            <a:pPr marL="12700">
              <a:lnSpc>
                <a:spcPct val="100000"/>
              </a:lnSpc>
              <a:spcBef>
                <a:spcPts val="100"/>
              </a:spcBef>
            </a:pPr>
            <a:r>
              <a:rPr sz="4600" spc="5" dirty="0"/>
              <a:t>Client đa</a:t>
            </a:r>
            <a:r>
              <a:rPr sz="4600" spc="-65" dirty="0"/>
              <a:t> </a:t>
            </a:r>
            <a:r>
              <a:rPr sz="4600" spc="5" dirty="0"/>
              <a:t>luồng</a:t>
            </a:r>
            <a:endParaRPr sz="4600"/>
          </a:p>
        </p:txBody>
      </p:sp>
      <p:sp>
        <p:nvSpPr>
          <p:cNvPr id="4" name="object 4"/>
          <p:cNvSpPr txBox="1"/>
          <p:nvPr/>
        </p:nvSpPr>
        <p:spPr>
          <a:xfrm>
            <a:off x="1307744" y="1786635"/>
            <a:ext cx="7701280" cy="3293110"/>
          </a:xfrm>
          <a:prstGeom prst="rect">
            <a:avLst/>
          </a:prstGeom>
        </p:spPr>
        <p:txBody>
          <a:bodyPr vert="horz" wrap="square" lIns="0" tIns="116205" rIns="0" bIns="0" rtlCol="0">
            <a:spAutoFit/>
          </a:bodyPr>
          <a:lstStyle/>
          <a:p>
            <a:pPr marL="348615" indent="-336550">
              <a:lnSpc>
                <a:spcPct val="100000"/>
              </a:lnSpc>
              <a:spcBef>
                <a:spcPts val="915"/>
              </a:spcBef>
              <a:buClr>
                <a:srgbClr val="DD8047"/>
              </a:buClr>
              <a:buSzPct val="60000"/>
              <a:buFont typeface="Wingdings"/>
              <a:buChar char=""/>
              <a:tabLst>
                <a:tab pos="348615" algn="l"/>
                <a:tab pos="349250" algn="l"/>
              </a:tabLst>
            </a:pPr>
            <a:r>
              <a:rPr sz="3000" spc="15" dirty="0">
                <a:latin typeface="Times New Roman"/>
                <a:cs typeface="Times New Roman"/>
              </a:rPr>
              <a:t>Tách </a:t>
            </a:r>
            <a:r>
              <a:rPr sz="3000" spc="10" dirty="0">
                <a:latin typeface="Times New Roman"/>
                <a:cs typeface="Times New Roman"/>
              </a:rPr>
              <a:t>biệt giao diện </a:t>
            </a:r>
            <a:r>
              <a:rPr sz="3000" spc="15" dirty="0">
                <a:latin typeface="Times New Roman"/>
                <a:cs typeface="Times New Roman"/>
              </a:rPr>
              <a:t>người </a:t>
            </a:r>
            <a:r>
              <a:rPr sz="3000" spc="5" dirty="0">
                <a:latin typeface="Times New Roman"/>
                <a:cs typeface="Times New Roman"/>
              </a:rPr>
              <a:t>sử </a:t>
            </a:r>
            <a:r>
              <a:rPr sz="3000" spc="15" dirty="0">
                <a:latin typeface="Times New Roman"/>
                <a:cs typeface="Times New Roman"/>
              </a:rPr>
              <a:t>dụng </a:t>
            </a:r>
            <a:r>
              <a:rPr sz="3000" spc="10" dirty="0">
                <a:latin typeface="Times New Roman"/>
                <a:cs typeface="Times New Roman"/>
              </a:rPr>
              <a:t>và xử</a:t>
            </a:r>
            <a:r>
              <a:rPr sz="3000" spc="130" dirty="0">
                <a:latin typeface="Times New Roman"/>
                <a:cs typeface="Times New Roman"/>
              </a:rPr>
              <a:t> </a:t>
            </a:r>
            <a:r>
              <a:rPr sz="3000" spc="5" dirty="0">
                <a:latin typeface="Times New Roman"/>
                <a:cs typeface="Times New Roman"/>
              </a:rPr>
              <a:t>lý</a:t>
            </a:r>
            <a:endParaRPr sz="3000">
              <a:latin typeface="Times New Roman"/>
              <a:cs typeface="Times New Roman"/>
            </a:endParaRPr>
          </a:p>
          <a:p>
            <a:pPr marL="348615" indent="-336550">
              <a:lnSpc>
                <a:spcPct val="100000"/>
              </a:lnSpc>
              <a:spcBef>
                <a:spcPts val="815"/>
              </a:spcBef>
              <a:buClr>
                <a:srgbClr val="DD8047"/>
              </a:buClr>
              <a:buSzPct val="60000"/>
              <a:buFont typeface="Wingdings"/>
              <a:buChar char=""/>
              <a:tabLst>
                <a:tab pos="348615" algn="l"/>
                <a:tab pos="349250" algn="l"/>
              </a:tabLst>
            </a:pPr>
            <a:r>
              <a:rPr sz="3000" spc="15" dirty="0">
                <a:latin typeface="Times New Roman"/>
                <a:cs typeface="Times New Roman"/>
              </a:rPr>
              <a:t>Giải quyết </a:t>
            </a:r>
            <a:r>
              <a:rPr sz="3000" spc="10" dirty="0">
                <a:latin typeface="Times New Roman"/>
                <a:cs typeface="Times New Roman"/>
              </a:rPr>
              <a:t>vấn đề các thao </a:t>
            </a:r>
            <a:r>
              <a:rPr sz="3000" spc="5" dirty="0">
                <a:latin typeface="Times New Roman"/>
                <a:cs typeface="Times New Roman"/>
              </a:rPr>
              <a:t>tác </a:t>
            </a:r>
            <a:r>
              <a:rPr sz="3000" spc="10" dirty="0">
                <a:latin typeface="Times New Roman"/>
                <a:cs typeface="Times New Roman"/>
              </a:rPr>
              <a:t>chờ </a:t>
            </a:r>
            <a:r>
              <a:rPr sz="3000" spc="15" dirty="0">
                <a:latin typeface="Times New Roman"/>
                <a:cs typeface="Times New Roman"/>
              </a:rPr>
              <a:t>đợi </a:t>
            </a:r>
            <a:r>
              <a:rPr sz="3000" spc="5" dirty="0">
                <a:latin typeface="Times New Roman"/>
                <a:cs typeface="Times New Roman"/>
              </a:rPr>
              <a:t>lẫn</a:t>
            </a:r>
            <a:r>
              <a:rPr sz="3000" spc="125" dirty="0">
                <a:latin typeface="Times New Roman"/>
                <a:cs typeface="Times New Roman"/>
              </a:rPr>
              <a:t> </a:t>
            </a:r>
            <a:r>
              <a:rPr sz="3000" spc="10" dirty="0">
                <a:latin typeface="Times New Roman"/>
                <a:cs typeface="Times New Roman"/>
              </a:rPr>
              <a:t>nhau</a:t>
            </a:r>
            <a:endParaRPr sz="3000">
              <a:latin typeface="Times New Roman"/>
              <a:cs typeface="Times New Roman"/>
            </a:endParaRPr>
          </a:p>
          <a:p>
            <a:pPr marL="348615" marR="71120" indent="-336550">
              <a:lnSpc>
                <a:spcPct val="102699"/>
              </a:lnSpc>
              <a:spcBef>
                <a:spcPts val="695"/>
              </a:spcBef>
              <a:buClr>
                <a:srgbClr val="DD8047"/>
              </a:buClr>
              <a:buSzPct val="60000"/>
              <a:buFont typeface="Wingdings"/>
              <a:buChar char=""/>
              <a:tabLst>
                <a:tab pos="348615" algn="l"/>
                <a:tab pos="349250" algn="l"/>
              </a:tabLst>
            </a:pPr>
            <a:r>
              <a:rPr sz="3000" spc="15" dirty="0">
                <a:latin typeface="Times New Roman"/>
                <a:cs typeface="Times New Roman"/>
              </a:rPr>
              <a:t>Tăng </a:t>
            </a:r>
            <a:r>
              <a:rPr sz="3000" spc="5" dirty="0">
                <a:latin typeface="Times New Roman"/>
                <a:cs typeface="Times New Roman"/>
              </a:rPr>
              <a:t>tốc </a:t>
            </a:r>
            <a:r>
              <a:rPr sz="3000" spc="10" dirty="0">
                <a:latin typeface="Times New Roman"/>
                <a:cs typeface="Times New Roman"/>
              </a:rPr>
              <a:t>độ khi </a:t>
            </a:r>
            <a:r>
              <a:rPr sz="3000" spc="5" dirty="0">
                <a:latin typeface="Times New Roman"/>
                <a:cs typeface="Times New Roman"/>
              </a:rPr>
              <a:t>làm </a:t>
            </a:r>
            <a:r>
              <a:rPr sz="3000" spc="10" dirty="0">
                <a:latin typeface="Times New Roman"/>
                <a:cs typeface="Times New Roman"/>
              </a:rPr>
              <a:t>việc </a:t>
            </a:r>
            <a:r>
              <a:rPr sz="3000" spc="15" dirty="0">
                <a:latin typeface="Times New Roman"/>
                <a:cs typeface="Times New Roman"/>
              </a:rPr>
              <a:t>với </a:t>
            </a:r>
            <a:r>
              <a:rPr sz="3000" spc="10" dirty="0">
                <a:latin typeface="Times New Roman"/>
                <a:cs typeface="Times New Roman"/>
              </a:rPr>
              <a:t>nhiều server khác  nhau</a:t>
            </a:r>
            <a:endParaRPr sz="3000">
              <a:latin typeface="Times New Roman"/>
              <a:cs typeface="Times New Roman"/>
            </a:endParaRPr>
          </a:p>
          <a:p>
            <a:pPr marL="348615" indent="-336550">
              <a:lnSpc>
                <a:spcPct val="100000"/>
              </a:lnSpc>
              <a:spcBef>
                <a:spcPts val="790"/>
              </a:spcBef>
              <a:buClr>
                <a:srgbClr val="DD8047"/>
              </a:buClr>
              <a:buSzPct val="60000"/>
              <a:buFont typeface="Wingdings"/>
              <a:buChar char=""/>
              <a:tabLst>
                <a:tab pos="348615" algn="l"/>
                <a:tab pos="349250" algn="l"/>
              </a:tabLst>
            </a:pPr>
            <a:r>
              <a:rPr sz="3000" spc="15" dirty="0">
                <a:latin typeface="Times New Roman"/>
                <a:cs typeface="Times New Roman"/>
              </a:rPr>
              <a:t>Che </a:t>
            </a:r>
            <a:r>
              <a:rPr sz="3000" spc="10" dirty="0">
                <a:latin typeface="Times New Roman"/>
                <a:cs typeface="Times New Roman"/>
              </a:rPr>
              <a:t>giấu các chi </a:t>
            </a:r>
            <a:r>
              <a:rPr sz="3000" spc="5" dirty="0">
                <a:latin typeface="Times New Roman"/>
                <a:cs typeface="Times New Roman"/>
              </a:rPr>
              <a:t>tiết </a:t>
            </a:r>
            <a:r>
              <a:rPr sz="3000" spc="10" dirty="0">
                <a:latin typeface="Times New Roman"/>
                <a:cs typeface="Times New Roman"/>
              </a:rPr>
              <a:t>cài</a:t>
            </a:r>
            <a:r>
              <a:rPr sz="3000" spc="80" dirty="0">
                <a:latin typeface="Times New Roman"/>
                <a:cs typeface="Times New Roman"/>
              </a:rPr>
              <a:t> </a:t>
            </a:r>
            <a:r>
              <a:rPr sz="3000" spc="10" dirty="0">
                <a:latin typeface="Times New Roman"/>
                <a:cs typeface="Times New Roman"/>
              </a:rPr>
              <a:t>đặt</a:t>
            </a:r>
            <a:endParaRPr sz="3000">
              <a:latin typeface="Times New Roman"/>
              <a:cs typeface="Times New Roman"/>
            </a:endParaRPr>
          </a:p>
          <a:p>
            <a:pPr marL="348615" indent="-336550">
              <a:lnSpc>
                <a:spcPct val="100000"/>
              </a:lnSpc>
              <a:spcBef>
                <a:spcPts val="820"/>
              </a:spcBef>
              <a:buClr>
                <a:srgbClr val="DD8047"/>
              </a:buClr>
              <a:buSzPct val="60000"/>
              <a:buFont typeface="Wingdings"/>
              <a:buChar char=""/>
              <a:tabLst>
                <a:tab pos="348615" algn="l"/>
                <a:tab pos="349250" algn="l"/>
              </a:tabLst>
            </a:pPr>
            <a:r>
              <a:rPr sz="3000" spc="15" dirty="0">
                <a:latin typeface="Times New Roman"/>
                <a:cs typeface="Times New Roman"/>
              </a:rPr>
              <a:t>Ví </a:t>
            </a:r>
            <a:r>
              <a:rPr sz="3000" spc="10" dirty="0">
                <a:latin typeface="Times New Roman"/>
                <a:cs typeface="Times New Roman"/>
              </a:rPr>
              <a:t>dụ: </a:t>
            </a:r>
            <a:r>
              <a:rPr sz="3000" spc="15" dirty="0">
                <a:latin typeface="Times New Roman"/>
                <a:cs typeface="Times New Roman"/>
              </a:rPr>
              <a:t>Tải </a:t>
            </a:r>
            <a:r>
              <a:rPr sz="3000" spc="10" dirty="0">
                <a:latin typeface="Times New Roman"/>
                <a:cs typeface="Times New Roman"/>
              </a:rPr>
              <a:t>trang</a:t>
            </a:r>
            <a:r>
              <a:rPr sz="3000" spc="-30" dirty="0">
                <a:latin typeface="Times New Roman"/>
                <a:cs typeface="Times New Roman"/>
              </a:rPr>
              <a:t> </a:t>
            </a:r>
            <a:r>
              <a:rPr sz="3000" spc="15" dirty="0">
                <a:latin typeface="Times New Roman"/>
                <a:cs typeface="Times New Roman"/>
              </a:rPr>
              <a:t>web</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4572356" cy="726440"/>
          </a:xfrm>
          <a:prstGeom prst="rect">
            <a:avLst/>
          </a:prstGeom>
        </p:spPr>
        <p:txBody>
          <a:bodyPr vert="horz" wrap="square" lIns="0" tIns="12700" rIns="0" bIns="0" rtlCol="0">
            <a:spAutoFit/>
          </a:bodyPr>
          <a:lstStyle/>
          <a:p>
            <a:pPr marL="12700">
              <a:lnSpc>
                <a:spcPct val="100000"/>
              </a:lnSpc>
              <a:spcBef>
                <a:spcPts val="100"/>
              </a:spcBef>
            </a:pPr>
            <a:r>
              <a:rPr sz="4600" spc="5" dirty="0"/>
              <a:t>Nội</a:t>
            </a:r>
            <a:r>
              <a:rPr sz="4600" spc="-70" dirty="0"/>
              <a:t> </a:t>
            </a:r>
            <a:r>
              <a:rPr sz="4600" dirty="0"/>
              <a:t>dung</a:t>
            </a:r>
            <a:endParaRPr sz="4600"/>
          </a:p>
        </p:txBody>
      </p:sp>
      <p:sp>
        <p:nvSpPr>
          <p:cNvPr id="4" name="object 4"/>
          <p:cNvSpPr txBox="1"/>
          <p:nvPr/>
        </p:nvSpPr>
        <p:spPr>
          <a:xfrm>
            <a:off x="1307744" y="1786635"/>
            <a:ext cx="3620770" cy="1707519"/>
          </a:xfrm>
          <a:prstGeom prst="rect">
            <a:avLst/>
          </a:prstGeom>
        </p:spPr>
        <p:txBody>
          <a:bodyPr vert="horz" wrap="square" lIns="0" tIns="116205" rIns="0" bIns="0" rtlCol="0">
            <a:spAutoFit/>
          </a:bodyPr>
          <a:lstStyle/>
          <a:p>
            <a:pPr marL="652780" indent="-640080">
              <a:lnSpc>
                <a:spcPct val="100000"/>
              </a:lnSpc>
              <a:spcBef>
                <a:spcPts val="915"/>
              </a:spcBef>
              <a:buClr>
                <a:srgbClr val="DD8047"/>
              </a:buClr>
              <a:buSzPct val="60000"/>
              <a:buAutoNum type="arabicPeriod"/>
              <a:tabLst>
                <a:tab pos="652145" algn="l"/>
                <a:tab pos="652780" algn="l"/>
              </a:tabLst>
            </a:pPr>
            <a:r>
              <a:rPr sz="3000" spc="-15" dirty="0">
                <a:latin typeface="Times New Roman"/>
                <a:cs typeface="Times New Roman"/>
              </a:rPr>
              <a:t>Tiến </a:t>
            </a:r>
            <a:r>
              <a:rPr sz="3000" spc="5" dirty="0">
                <a:latin typeface="Times New Roman"/>
                <a:cs typeface="Times New Roman"/>
              </a:rPr>
              <a:t>trình </a:t>
            </a:r>
            <a:r>
              <a:rPr sz="3000" spc="10" dirty="0">
                <a:latin typeface="Times New Roman"/>
                <a:cs typeface="Times New Roman"/>
              </a:rPr>
              <a:t>và</a:t>
            </a:r>
            <a:r>
              <a:rPr sz="3000" spc="35" dirty="0">
                <a:latin typeface="Times New Roman"/>
                <a:cs typeface="Times New Roman"/>
              </a:rPr>
              <a:t> </a:t>
            </a:r>
            <a:r>
              <a:rPr sz="3000" spc="10" dirty="0">
                <a:latin typeface="Times New Roman"/>
                <a:cs typeface="Times New Roman"/>
              </a:rPr>
              <a:t>luồng</a:t>
            </a:r>
            <a:endParaRPr sz="3000">
              <a:latin typeface="Times New Roman"/>
              <a:cs typeface="Times New Roman"/>
            </a:endParaRPr>
          </a:p>
          <a:p>
            <a:pPr marL="652780" indent="-640080">
              <a:lnSpc>
                <a:spcPct val="100000"/>
              </a:lnSpc>
              <a:spcBef>
                <a:spcPts val="815"/>
              </a:spcBef>
              <a:buClr>
                <a:srgbClr val="DD8047"/>
              </a:buClr>
              <a:buSzPct val="60000"/>
              <a:buAutoNum type="arabicPeriod"/>
              <a:tabLst>
                <a:tab pos="652145" algn="l"/>
                <a:tab pos="652780" algn="l"/>
              </a:tabLst>
            </a:pPr>
            <a:r>
              <a:rPr lang="en-US" sz="3000" spc="10">
                <a:latin typeface="Times New Roman"/>
                <a:cs typeface="Times New Roman"/>
              </a:rPr>
              <a:t>Ả</a:t>
            </a:r>
            <a:r>
              <a:rPr sz="3000" spc="10" smtClean="0">
                <a:latin typeface="Times New Roman"/>
                <a:cs typeface="Times New Roman"/>
              </a:rPr>
              <a:t>o</a:t>
            </a:r>
            <a:r>
              <a:rPr sz="3000" spc="15" smtClean="0">
                <a:latin typeface="Times New Roman"/>
                <a:cs typeface="Times New Roman"/>
              </a:rPr>
              <a:t> </a:t>
            </a:r>
            <a:r>
              <a:rPr sz="3000" spc="10" dirty="0">
                <a:latin typeface="Times New Roman"/>
                <a:cs typeface="Times New Roman"/>
              </a:rPr>
              <a:t>hóa</a:t>
            </a:r>
            <a:endParaRPr sz="3000">
              <a:latin typeface="Times New Roman"/>
              <a:cs typeface="Times New Roman"/>
            </a:endParaRPr>
          </a:p>
          <a:p>
            <a:pPr marL="652780" indent="-640080">
              <a:lnSpc>
                <a:spcPct val="100000"/>
              </a:lnSpc>
              <a:spcBef>
                <a:spcPts val="815"/>
              </a:spcBef>
              <a:buClr>
                <a:srgbClr val="DD8047"/>
              </a:buClr>
              <a:buSzPct val="60000"/>
              <a:buAutoNum type="arabicPeriod"/>
              <a:tabLst>
                <a:tab pos="652145" algn="l"/>
                <a:tab pos="652780" algn="l"/>
              </a:tabLst>
            </a:pPr>
            <a:r>
              <a:rPr sz="3000" spc="15" smtClean="0">
                <a:latin typeface="Times New Roman"/>
                <a:cs typeface="Times New Roman"/>
              </a:rPr>
              <a:t>Di </a:t>
            </a:r>
            <a:r>
              <a:rPr sz="3000" spc="5" dirty="0">
                <a:latin typeface="Times New Roman"/>
                <a:cs typeface="Times New Roman"/>
              </a:rPr>
              <a:t>trú</a:t>
            </a:r>
            <a:r>
              <a:rPr sz="3000" spc="15" dirty="0">
                <a:latin typeface="Times New Roman"/>
                <a:cs typeface="Times New Roman"/>
              </a:rPr>
              <a:t> </a:t>
            </a:r>
            <a:r>
              <a:rPr sz="3000" spc="10" dirty="0">
                <a:latin typeface="Times New Roman"/>
                <a:cs typeface="Times New Roman"/>
              </a:rPr>
              <a:t>mã</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6705956" cy="726440"/>
          </a:xfrm>
          <a:prstGeom prst="rect">
            <a:avLst/>
          </a:prstGeom>
        </p:spPr>
        <p:txBody>
          <a:bodyPr vert="horz" wrap="square" lIns="0" tIns="12700" rIns="0" bIns="0" rtlCol="0">
            <a:spAutoFit/>
          </a:bodyPr>
          <a:lstStyle/>
          <a:p>
            <a:pPr marL="12700">
              <a:lnSpc>
                <a:spcPct val="100000"/>
              </a:lnSpc>
              <a:spcBef>
                <a:spcPts val="100"/>
              </a:spcBef>
            </a:pPr>
            <a:r>
              <a:rPr sz="4600" spc="5" dirty="0"/>
              <a:t>Multithreading in</a:t>
            </a:r>
            <a:r>
              <a:rPr sz="4600" spc="-40" dirty="0"/>
              <a:t> </a:t>
            </a:r>
            <a:r>
              <a:rPr sz="4600" dirty="0"/>
              <a:t>Java</a:t>
            </a:r>
            <a:endParaRPr sz="4600"/>
          </a:p>
        </p:txBody>
      </p:sp>
      <p:sp>
        <p:nvSpPr>
          <p:cNvPr id="3" name="object 3"/>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28</a:t>
            </a:r>
            <a:endParaRPr sz="1300">
              <a:latin typeface="Arial"/>
              <a:cs typeface="Arial"/>
            </a:endParaRPr>
          </a:p>
        </p:txBody>
      </p:sp>
      <p:sp>
        <p:nvSpPr>
          <p:cNvPr id="4" name="object 4"/>
          <p:cNvSpPr/>
          <p:nvPr/>
        </p:nvSpPr>
        <p:spPr>
          <a:xfrm>
            <a:off x="1344580" y="2186051"/>
            <a:ext cx="8417045" cy="40453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7744" y="1802890"/>
            <a:ext cx="7284084" cy="4394835"/>
          </a:xfrm>
          <a:prstGeom prst="rect">
            <a:avLst/>
          </a:prstGeom>
        </p:spPr>
        <p:txBody>
          <a:bodyPr vert="horz" wrap="square" lIns="0" tIns="12700" rIns="0" bIns="0" rtlCol="0">
            <a:spAutoFit/>
          </a:bodyPr>
          <a:lstStyle/>
          <a:p>
            <a:pPr marL="348615" indent="-336550">
              <a:lnSpc>
                <a:spcPct val="100000"/>
              </a:lnSpc>
              <a:spcBef>
                <a:spcPts val="100"/>
              </a:spcBef>
              <a:buClr>
                <a:srgbClr val="DD8047"/>
              </a:buClr>
              <a:buSzPct val="60714"/>
              <a:buFont typeface="Wingdings"/>
              <a:buChar char=""/>
              <a:tabLst>
                <a:tab pos="348615" algn="l"/>
                <a:tab pos="349250" algn="l"/>
              </a:tabLst>
            </a:pPr>
            <a:r>
              <a:rPr sz="2800" spc="10" dirty="0">
                <a:latin typeface="Times New Roman"/>
                <a:cs typeface="Times New Roman"/>
              </a:rPr>
              <a:t>Tạo thread </a:t>
            </a:r>
            <a:r>
              <a:rPr sz="2800" spc="5" dirty="0">
                <a:latin typeface="Times New Roman"/>
                <a:cs typeface="Times New Roman"/>
              </a:rPr>
              <a:t>có thể thực hiện </a:t>
            </a:r>
            <a:r>
              <a:rPr sz="2800" spc="10" dirty="0">
                <a:latin typeface="Times New Roman"/>
                <a:cs typeface="Times New Roman"/>
              </a:rPr>
              <a:t>bằng </a:t>
            </a:r>
            <a:r>
              <a:rPr sz="2800" dirty="0">
                <a:latin typeface="Times New Roman"/>
                <a:cs typeface="Times New Roman"/>
              </a:rPr>
              <a:t>2</a:t>
            </a:r>
            <a:r>
              <a:rPr sz="2800" spc="125" dirty="0">
                <a:latin typeface="Times New Roman"/>
                <a:cs typeface="Times New Roman"/>
              </a:rPr>
              <a:t> </a:t>
            </a:r>
            <a:r>
              <a:rPr sz="2800" spc="10" dirty="0">
                <a:latin typeface="Times New Roman"/>
                <a:cs typeface="Times New Roman"/>
              </a:rPr>
              <a:t>cách:</a:t>
            </a:r>
            <a:endParaRPr sz="2800">
              <a:latin typeface="Times New Roman"/>
              <a:cs typeface="Times New Roman"/>
            </a:endParaRPr>
          </a:p>
          <a:p>
            <a:pPr marL="684530" lvl="1" indent="-288925">
              <a:lnSpc>
                <a:spcPct val="100000"/>
              </a:lnSpc>
              <a:spcBef>
                <a:spcPts val="35"/>
              </a:spcBef>
              <a:buClr>
                <a:srgbClr val="94B6D2"/>
              </a:buClr>
              <a:buSzPct val="72000"/>
              <a:buFont typeface="Arial"/>
              <a:buChar char="¤"/>
              <a:tabLst>
                <a:tab pos="685165" algn="l"/>
              </a:tabLst>
            </a:pPr>
            <a:r>
              <a:rPr sz="2500" spc="5" dirty="0">
                <a:latin typeface="Times New Roman"/>
                <a:cs typeface="Times New Roman"/>
              </a:rPr>
              <a:t>Kế thừa lớp</a:t>
            </a:r>
            <a:r>
              <a:rPr sz="2500" spc="-35" dirty="0">
                <a:latin typeface="Times New Roman"/>
                <a:cs typeface="Times New Roman"/>
              </a:rPr>
              <a:t> </a:t>
            </a:r>
            <a:r>
              <a:rPr sz="2500" spc="5" dirty="0">
                <a:latin typeface="Times New Roman"/>
                <a:cs typeface="Times New Roman"/>
              </a:rPr>
              <a:t>Thread</a:t>
            </a:r>
            <a:endParaRPr sz="2500">
              <a:latin typeface="Times New Roman"/>
              <a:cs typeface="Times New Roman"/>
            </a:endParaRPr>
          </a:p>
          <a:p>
            <a:pPr marL="684530" lvl="1" indent="-288925">
              <a:lnSpc>
                <a:spcPct val="100000"/>
              </a:lnSpc>
              <a:spcBef>
                <a:spcPts val="95"/>
              </a:spcBef>
              <a:buClr>
                <a:srgbClr val="94B6D2"/>
              </a:buClr>
              <a:buSzPct val="72000"/>
              <a:buFont typeface="Arial"/>
              <a:buChar char="¤"/>
              <a:tabLst>
                <a:tab pos="685165" algn="l"/>
              </a:tabLst>
            </a:pPr>
            <a:r>
              <a:rPr sz="2500" spc="-15" dirty="0">
                <a:latin typeface="Times New Roman"/>
                <a:cs typeface="Times New Roman"/>
              </a:rPr>
              <a:t>Triển </a:t>
            </a:r>
            <a:r>
              <a:rPr sz="2500" spc="5" dirty="0">
                <a:latin typeface="Times New Roman"/>
                <a:cs typeface="Times New Roman"/>
              </a:rPr>
              <a:t>khai </a:t>
            </a:r>
            <a:r>
              <a:rPr sz="2500" dirty="0">
                <a:latin typeface="Times New Roman"/>
                <a:cs typeface="Times New Roman"/>
              </a:rPr>
              <a:t>interface</a:t>
            </a:r>
            <a:r>
              <a:rPr sz="2500" spc="25" dirty="0">
                <a:latin typeface="Times New Roman"/>
                <a:cs typeface="Times New Roman"/>
              </a:rPr>
              <a:t> </a:t>
            </a:r>
            <a:r>
              <a:rPr sz="2500" spc="5" dirty="0">
                <a:latin typeface="Times New Roman"/>
                <a:cs typeface="Times New Roman"/>
              </a:rPr>
              <a:t>Runnable</a:t>
            </a:r>
            <a:endParaRPr sz="2500">
              <a:latin typeface="Times New Roman"/>
              <a:cs typeface="Times New Roman"/>
            </a:endParaRPr>
          </a:p>
          <a:p>
            <a:pPr marL="348615" indent="-336550">
              <a:lnSpc>
                <a:spcPct val="100000"/>
              </a:lnSpc>
              <a:spcBef>
                <a:spcPts val="110"/>
              </a:spcBef>
              <a:buClr>
                <a:srgbClr val="DD8047"/>
              </a:buClr>
              <a:buSzPct val="60714"/>
              <a:buFont typeface="Wingdings"/>
              <a:buChar char=""/>
              <a:tabLst>
                <a:tab pos="348615" algn="l"/>
                <a:tab pos="349250" algn="l"/>
              </a:tabLst>
            </a:pPr>
            <a:r>
              <a:rPr sz="2800" spc="10" dirty="0">
                <a:latin typeface="Times New Roman"/>
                <a:cs typeface="Times New Roman"/>
              </a:rPr>
              <a:t>Các phương</a:t>
            </a:r>
            <a:r>
              <a:rPr sz="2800" spc="35" dirty="0">
                <a:latin typeface="Times New Roman"/>
                <a:cs typeface="Times New Roman"/>
              </a:rPr>
              <a:t> </a:t>
            </a:r>
            <a:r>
              <a:rPr sz="2800" spc="5" dirty="0">
                <a:latin typeface="Times New Roman"/>
                <a:cs typeface="Times New Roman"/>
              </a:rPr>
              <a:t>thức</a:t>
            </a:r>
            <a:endParaRPr sz="2800">
              <a:latin typeface="Times New Roman"/>
              <a:cs typeface="Times New Roman"/>
            </a:endParaRPr>
          </a:p>
          <a:p>
            <a:pPr marL="684530" lvl="1" indent="-288925">
              <a:lnSpc>
                <a:spcPct val="100000"/>
              </a:lnSpc>
              <a:spcBef>
                <a:spcPts val="35"/>
              </a:spcBef>
              <a:buClr>
                <a:srgbClr val="94B6D2"/>
              </a:buClr>
              <a:buSzPct val="72000"/>
              <a:buFont typeface="Arial"/>
              <a:buChar char="¤"/>
              <a:tabLst>
                <a:tab pos="685165" algn="l"/>
              </a:tabLst>
            </a:pPr>
            <a:r>
              <a:rPr sz="2500" spc="5" dirty="0">
                <a:latin typeface="Times New Roman"/>
                <a:cs typeface="Times New Roman"/>
              </a:rPr>
              <a:t>getName(): </a:t>
            </a:r>
            <a:r>
              <a:rPr sz="2500" dirty="0">
                <a:latin typeface="Times New Roman"/>
                <a:cs typeface="Times New Roman"/>
              </a:rPr>
              <a:t>It is </a:t>
            </a:r>
            <a:r>
              <a:rPr sz="2500" spc="5" dirty="0">
                <a:latin typeface="Times New Roman"/>
                <a:cs typeface="Times New Roman"/>
              </a:rPr>
              <a:t>used for Obtaining </a:t>
            </a:r>
            <a:r>
              <a:rPr sz="2500" dirty="0">
                <a:latin typeface="Times New Roman"/>
                <a:cs typeface="Times New Roman"/>
              </a:rPr>
              <a:t>a </a:t>
            </a:r>
            <a:r>
              <a:rPr sz="2500" spc="-15" dirty="0">
                <a:latin typeface="Times New Roman"/>
                <a:cs typeface="Times New Roman"/>
              </a:rPr>
              <a:t>thread’s</a:t>
            </a:r>
            <a:r>
              <a:rPr sz="2500" spc="20" dirty="0">
                <a:latin typeface="Times New Roman"/>
                <a:cs typeface="Times New Roman"/>
              </a:rPr>
              <a:t> </a:t>
            </a:r>
            <a:r>
              <a:rPr sz="2500" spc="5" dirty="0">
                <a:latin typeface="Times New Roman"/>
                <a:cs typeface="Times New Roman"/>
              </a:rPr>
              <a:t>name</a:t>
            </a:r>
            <a:endParaRPr sz="2500">
              <a:latin typeface="Times New Roman"/>
              <a:cs typeface="Times New Roman"/>
            </a:endParaRPr>
          </a:p>
          <a:p>
            <a:pPr marL="684530" lvl="1" indent="-288925">
              <a:lnSpc>
                <a:spcPct val="100000"/>
              </a:lnSpc>
              <a:spcBef>
                <a:spcPts val="95"/>
              </a:spcBef>
              <a:buClr>
                <a:srgbClr val="94B6D2"/>
              </a:buClr>
              <a:buSzPct val="72000"/>
              <a:buFont typeface="Arial"/>
              <a:buChar char="¤"/>
              <a:tabLst>
                <a:tab pos="685165" algn="l"/>
              </a:tabLst>
            </a:pPr>
            <a:r>
              <a:rPr sz="2500" dirty="0">
                <a:latin typeface="Times New Roman"/>
                <a:cs typeface="Times New Roman"/>
              </a:rPr>
              <a:t>getPriority(): </a:t>
            </a:r>
            <a:r>
              <a:rPr sz="2500" spc="5" dirty="0">
                <a:latin typeface="Times New Roman"/>
                <a:cs typeface="Times New Roman"/>
              </a:rPr>
              <a:t>Obtain </a:t>
            </a:r>
            <a:r>
              <a:rPr sz="2500" dirty="0">
                <a:latin typeface="Times New Roman"/>
                <a:cs typeface="Times New Roman"/>
              </a:rPr>
              <a:t>a </a:t>
            </a:r>
            <a:r>
              <a:rPr sz="2500" spc="-15" dirty="0">
                <a:latin typeface="Times New Roman"/>
                <a:cs typeface="Times New Roman"/>
              </a:rPr>
              <a:t>thread’s</a:t>
            </a:r>
            <a:r>
              <a:rPr sz="2500" spc="40" dirty="0">
                <a:latin typeface="Times New Roman"/>
                <a:cs typeface="Times New Roman"/>
              </a:rPr>
              <a:t> </a:t>
            </a:r>
            <a:r>
              <a:rPr sz="2500" dirty="0">
                <a:latin typeface="Times New Roman"/>
                <a:cs typeface="Times New Roman"/>
              </a:rPr>
              <a:t>priority</a:t>
            </a:r>
            <a:endParaRPr sz="2500">
              <a:latin typeface="Times New Roman"/>
              <a:cs typeface="Times New Roman"/>
            </a:endParaRPr>
          </a:p>
          <a:p>
            <a:pPr marL="684530" lvl="1" indent="-288925">
              <a:lnSpc>
                <a:spcPct val="100000"/>
              </a:lnSpc>
              <a:buClr>
                <a:srgbClr val="94B6D2"/>
              </a:buClr>
              <a:buSzPct val="72000"/>
              <a:buFont typeface="Arial"/>
              <a:buChar char="¤"/>
              <a:tabLst>
                <a:tab pos="685165" algn="l"/>
              </a:tabLst>
            </a:pPr>
            <a:r>
              <a:rPr sz="2500" spc="5" dirty="0">
                <a:latin typeface="Times New Roman"/>
                <a:cs typeface="Times New Roman"/>
              </a:rPr>
              <a:t>isAlive(): Determine </a:t>
            </a:r>
            <a:r>
              <a:rPr sz="2500" dirty="0">
                <a:latin typeface="Times New Roman"/>
                <a:cs typeface="Times New Roman"/>
              </a:rPr>
              <a:t>if a thread is still</a:t>
            </a:r>
            <a:r>
              <a:rPr sz="2500" spc="35" dirty="0">
                <a:latin typeface="Times New Roman"/>
                <a:cs typeface="Times New Roman"/>
              </a:rPr>
              <a:t> </a:t>
            </a:r>
            <a:r>
              <a:rPr sz="2500" spc="5" dirty="0">
                <a:latin typeface="Times New Roman"/>
                <a:cs typeface="Times New Roman"/>
              </a:rPr>
              <a:t>running</a:t>
            </a:r>
            <a:endParaRPr sz="2500">
              <a:latin typeface="Times New Roman"/>
              <a:cs typeface="Times New Roman"/>
            </a:endParaRPr>
          </a:p>
          <a:p>
            <a:pPr marL="684530" lvl="1" indent="-288925">
              <a:lnSpc>
                <a:spcPct val="100000"/>
              </a:lnSpc>
              <a:spcBef>
                <a:spcPts val="95"/>
              </a:spcBef>
              <a:buClr>
                <a:srgbClr val="94B6D2"/>
              </a:buClr>
              <a:buSzPct val="72000"/>
              <a:buFont typeface="Arial"/>
              <a:buChar char="¤"/>
              <a:tabLst>
                <a:tab pos="685165" algn="l"/>
              </a:tabLst>
            </a:pPr>
            <a:r>
              <a:rPr sz="2500" dirty="0">
                <a:latin typeface="Times New Roman"/>
                <a:cs typeface="Times New Roman"/>
              </a:rPr>
              <a:t>join(): </a:t>
            </a:r>
            <a:r>
              <a:rPr sz="2500" spc="-50" dirty="0">
                <a:latin typeface="Times New Roman"/>
                <a:cs typeface="Times New Roman"/>
              </a:rPr>
              <a:t>Wait </a:t>
            </a:r>
            <a:r>
              <a:rPr sz="2500" spc="5" dirty="0">
                <a:latin typeface="Times New Roman"/>
                <a:cs typeface="Times New Roman"/>
              </a:rPr>
              <a:t>for </a:t>
            </a:r>
            <a:r>
              <a:rPr sz="2500" dirty="0">
                <a:latin typeface="Times New Roman"/>
                <a:cs typeface="Times New Roman"/>
              </a:rPr>
              <a:t>a thread to</a:t>
            </a:r>
            <a:r>
              <a:rPr sz="2500" spc="55" dirty="0">
                <a:latin typeface="Times New Roman"/>
                <a:cs typeface="Times New Roman"/>
              </a:rPr>
              <a:t> </a:t>
            </a:r>
            <a:r>
              <a:rPr sz="2500" dirty="0">
                <a:latin typeface="Times New Roman"/>
                <a:cs typeface="Times New Roman"/>
              </a:rPr>
              <a:t>terminate</a:t>
            </a:r>
            <a:endParaRPr sz="2500">
              <a:latin typeface="Times New Roman"/>
              <a:cs typeface="Times New Roman"/>
            </a:endParaRPr>
          </a:p>
          <a:p>
            <a:pPr marL="684530" lvl="1" indent="-288925">
              <a:lnSpc>
                <a:spcPct val="100000"/>
              </a:lnSpc>
              <a:spcBef>
                <a:spcPts val="120"/>
              </a:spcBef>
              <a:buClr>
                <a:srgbClr val="94B6D2"/>
              </a:buClr>
              <a:buSzPct val="72000"/>
              <a:buFont typeface="Arial"/>
              <a:buChar char="¤"/>
              <a:tabLst>
                <a:tab pos="685165" algn="l"/>
              </a:tabLst>
            </a:pPr>
            <a:r>
              <a:rPr sz="2500" spc="5" dirty="0">
                <a:latin typeface="Times New Roman"/>
                <a:cs typeface="Times New Roman"/>
              </a:rPr>
              <a:t>run(): </a:t>
            </a:r>
            <a:r>
              <a:rPr sz="2500" dirty="0">
                <a:latin typeface="Times New Roman"/>
                <a:cs typeface="Times New Roman"/>
              </a:rPr>
              <a:t>Entry </a:t>
            </a:r>
            <a:r>
              <a:rPr sz="2500" spc="5" dirty="0">
                <a:latin typeface="Times New Roman"/>
                <a:cs typeface="Times New Roman"/>
              </a:rPr>
              <a:t>point for </a:t>
            </a:r>
            <a:r>
              <a:rPr sz="2500" dirty="0">
                <a:latin typeface="Times New Roman"/>
                <a:cs typeface="Times New Roman"/>
              </a:rPr>
              <a:t>the</a:t>
            </a:r>
            <a:r>
              <a:rPr sz="2500" spc="25" dirty="0">
                <a:latin typeface="Times New Roman"/>
                <a:cs typeface="Times New Roman"/>
              </a:rPr>
              <a:t> </a:t>
            </a:r>
            <a:r>
              <a:rPr sz="2500" dirty="0">
                <a:latin typeface="Times New Roman"/>
                <a:cs typeface="Times New Roman"/>
              </a:rPr>
              <a:t>thread</a:t>
            </a:r>
            <a:endParaRPr sz="2500">
              <a:latin typeface="Times New Roman"/>
              <a:cs typeface="Times New Roman"/>
            </a:endParaRPr>
          </a:p>
          <a:p>
            <a:pPr marL="684530" lvl="1" indent="-288925">
              <a:lnSpc>
                <a:spcPct val="100000"/>
              </a:lnSpc>
              <a:buClr>
                <a:srgbClr val="94B6D2"/>
              </a:buClr>
              <a:buSzPct val="72000"/>
              <a:buFont typeface="Arial"/>
              <a:buChar char="¤"/>
              <a:tabLst>
                <a:tab pos="685165" algn="l"/>
              </a:tabLst>
            </a:pPr>
            <a:r>
              <a:rPr sz="2500" dirty="0">
                <a:latin typeface="Times New Roman"/>
                <a:cs typeface="Times New Roman"/>
              </a:rPr>
              <a:t>sleep(): </a:t>
            </a:r>
            <a:r>
              <a:rPr sz="2500" spc="5" dirty="0">
                <a:latin typeface="Times New Roman"/>
                <a:cs typeface="Times New Roman"/>
              </a:rPr>
              <a:t>suspend </a:t>
            </a:r>
            <a:r>
              <a:rPr sz="2500" dirty="0">
                <a:latin typeface="Times New Roman"/>
                <a:cs typeface="Times New Roman"/>
              </a:rPr>
              <a:t>a thread for a period of</a:t>
            </a:r>
            <a:r>
              <a:rPr sz="2500" spc="40" dirty="0">
                <a:latin typeface="Times New Roman"/>
                <a:cs typeface="Times New Roman"/>
              </a:rPr>
              <a:t> </a:t>
            </a:r>
            <a:r>
              <a:rPr sz="2500" spc="-5" dirty="0">
                <a:latin typeface="Times New Roman"/>
                <a:cs typeface="Times New Roman"/>
              </a:rPr>
              <a:t>time</a:t>
            </a:r>
            <a:endParaRPr sz="2500">
              <a:latin typeface="Times New Roman"/>
              <a:cs typeface="Times New Roman"/>
            </a:endParaRPr>
          </a:p>
          <a:p>
            <a:pPr marL="684530" lvl="1" indent="-288925">
              <a:lnSpc>
                <a:spcPct val="100000"/>
              </a:lnSpc>
              <a:spcBef>
                <a:spcPts val="100"/>
              </a:spcBef>
              <a:buClr>
                <a:srgbClr val="94B6D2"/>
              </a:buClr>
              <a:buSzPct val="72000"/>
              <a:buFont typeface="Arial"/>
              <a:buChar char="¤"/>
              <a:tabLst>
                <a:tab pos="685165" algn="l"/>
              </a:tabLst>
            </a:pPr>
            <a:r>
              <a:rPr sz="2500" dirty="0">
                <a:latin typeface="Times New Roman"/>
                <a:cs typeface="Times New Roman"/>
              </a:rPr>
              <a:t>start(): start a thread by </a:t>
            </a:r>
            <a:r>
              <a:rPr sz="2500" spc="-5" dirty="0">
                <a:latin typeface="Times New Roman"/>
                <a:cs typeface="Times New Roman"/>
              </a:rPr>
              <a:t>calling its </a:t>
            </a:r>
            <a:r>
              <a:rPr sz="2500" dirty="0">
                <a:latin typeface="Times New Roman"/>
                <a:cs typeface="Times New Roman"/>
              </a:rPr>
              <a:t>run()</a:t>
            </a:r>
            <a:r>
              <a:rPr sz="2500" spc="65" dirty="0">
                <a:latin typeface="Times New Roman"/>
                <a:cs typeface="Times New Roman"/>
              </a:rPr>
              <a:t> </a:t>
            </a:r>
            <a:r>
              <a:rPr sz="2500" dirty="0">
                <a:latin typeface="Times New Roman"/>
                <a:cs typeface="Times New Roman"/>
              </a:rPr>
              <a:t>method</a:t>
            </a:r>
            <a:endParaRPr sz="2500">
              <a:latin typeface="Times New Roman"/>
              <a:cs typeface="Times New Roman"/>
            </a:endParaRPr>
          </a:p>
        </p:txBody>
      </p:sp>
      <p:sp>
        <p:nvSpPr>
          <p:cNvPr id="5" name="object 2"/>
          <p:cNvSpPr txBox="1">
            <a:spLocks/>
          </p:cNvSpPr>
          <p:nvPr/>
        </p:nvSpPr>
        <p:spPr>
          <a:xfrm>
            <a:off x="1307744" y="556258"/>
            <a:ext cx="6705956" cy="566822"/>
          </a:xfrm>
          <a:prstGeom prst="rect">
            <a:avLst/>
          </a:prstGeom>
        </p:spPr>
        <p:txBody>
          <a:bodyPr vert="horz" wrap="square" lIns="0" tIns="12700" rIns="0" bIns="0" rtlCol="0">
            <a:spAutoFit/>
          </a:bodyPr>
          <a:lstStyle>
            <a:lvl1pPr algn="l" defTabSz="503789" rtl="0" eaLnBrk="1" latinLnBrk="0" hangingPunct="1">
              <a:spcBef>
                <a:spcPct val="0"/>
              </a:spcBef>
              <a:buNone/>
              <a:defRPr sz="396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3600" b="1" spc="5" smtClean="0">
                <a:latin typeface="Times New Roman" panose="02020603050405020304" pitchFamily="18" charset="0"/>
                <a:cs typeface="Times New Roman" panose="02020603050405020304" pitchFamily="18" charset="0"/>
              </a:rPr>
              <a:t>Tạo Thread trong Java</a:t>
            </a:r>
            <a:endParaRPr lang="en-US" sz="36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1411" y="1388681"/>
            <a:ext cx="5360670" cy="599001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07744" y="556258"/>
            <a:ext cx="5339080" cy="566822"/>
          </a:xfrm>
          <a:prstGeom prst="rect">
            <a:avLst/>
          </a:prstGeom>
        </p:spPr>
        <p:txBody>
          <a:bodyPr vert="horz" wrap="square" lIns="0" tIns="12700" rIns="0" bIns="0" rtlCol="0">
            <a:spAutoFit/>
          </a:bodyPr>
          <a:lstStyle/>
          <a:p>
            <a:pPr marL="12700">
              <a:lnSpc>
                <a:spcPct val="100000"/>
              </a:lnSpc>
              <a:spcBef>
                <a:spcPts val="100"/>
              </a:spcBef>
            </a:pPr>
            <a:r>
              <a:rPr sz="3600" spc="5" dirty="0"/>
              <a:t>Multithreading in</a:t>
            </a:r>
            <a:r>
              <a:rPr sz="3600" spc="-40" dirty="0"/>
              <a:t> </a:t>
            </a:r>
            <a:r>
              <a:rPr sz="3600" dirty="0"/>
              <a:t>Java</a:t>
            </a:r>
            <a:endParaRPr sz="3600"/>
          </a:p>
        </p:txBody>
      </p:sp>
      <p:sp>
        <p:nvSpPr>
          <p:cNvPr id="4" name="object 4"/>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30</a:t>
            </a:r>
            <a:endParaRPr sz="13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1151" y="1521967"/>
            <a:ext cx="9601200" cy="5857240"/>
            <a:chOff x="581151" y="1521967"/>
            <a:chExt cx="9601200" cy="5857240"/>
          </a:xfrm>
        </p:grpSpPr>
        <p:sp>
          <p:nvSpPr>
            <p:cNvPr id="3" name="object 3"/>
            <p:cNvSpPr/>
            <p:nvPr/>
          </p:nvSpPr>
          <p:spPr>
            <a:xfrm>
              <a:off x="581151" y="1778012"/>
              <a:ext cx="5880735" cy="26169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25321" y="3298189"/>
              <a:ext cx="2857017" cy="408051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861811" y="5458459"/>
              <a:ext cx="1027430" cy="509270"/>
            </a:xfrm>
            <a:custGeom>
              <a:avLst/>
              <a:gdLst/>
              <a:ahLst/>
              <a:cxnLst/>
              <a:rect l="l" t="t" r="r" b="b"/>
              <a:pathLst>
                <a:path w="1027429" h="509270">
                  <a:moveTo>
                    <a:pt x="772896" y="0"/>
                  </a:moveTo>
                  <a:lnTo>
                    <a:pt x="772896" y="127215"/>
                  </a:lnTo>
                  <a:lnTo>
                    <a:pt x="0" y="127215"/>
                  </a:lnTo>
                  <a:lnTo>
                    <a:pt x="0" y="381647"/>
                  </a:lnTo>
                  <a:lnTo>
                    <a:pt x="772896" y="381647"/>
                  </a:lnTo>
                  <a:lnTo>
                    <a:pt x="772896" y="508863"/>
                  </a:lnTo>
                  <a:lnTo>
                    <a:pt x="1027328" y="254431"/>
                  </a:lnTo>
                  <a:lnTo>
                    <a:pt x="772896" y="0"/>
                  </a:lnTo>
                  <a:close/>
                </a:path>
              </a:pathLst>
            </a:custGeom>
            <a:solidFill>
              <a:srgbClr val="94B6D2"/>
            </a:solidFill>
          </p:spPr>
          <p:txBody>
            <a:bodyPr wrap="square" lIns="0" tIns="0" rIns="0" bIns="0" rtlCol="0"/>
            <a:lstStyle/>
            <a:p>
              <a:endParaRPr/>
            </a:p>
          </p:txBody>
        </p:sp>
        <p:sp>
          <p:nvSpPr>
            <p:cNvPr id="6" name="object 6"/>
            <p:cNvSpPr/>
            <p:nvPr/>
          </p:nvSpPr>
          <p:spPr>
            <a:xfrm>
              <a:off x="5861811" y="5458459"/>
              <a:ext cx="1027430" cy="509270"/>
            </a:xfrm>
            <a:custGeom>
              <a:avLst/>
              <a:gdLst/>
              <a:ahLst/>
              <a:cxnLst/>
              <a:rect l="l" t="t" r="r" b="b"/>
              <a:pathLst>
                <a:path w="1027429" h="509270">
                  <a:moveTo>
                    <a:pt x="0" y="127215"/>
                  </a:moveTo>
                  <a:lnTo>
                    <a:pt x="772897" y="127215"/>
                  </a:lnTo>
                  <a:lnTo>
                    <a:pt x="772897" y="0"/>
                  </a:lnTo>
                  <a:lnTo>
                    <a:pt x="1027328" y="254431"/>
                  </a:lnTo>
                  <a:lnTo>
                    <a:pt x="772897" y="508863"/>
                  </a:lnTo>
                  <a:lnTo>
                    <a:pt x="772897" y="381647"/>
                  </a:lnTo>
                  <a:lnTo>
                    <a:pt x="0" y="381647"/>
                  </a:lnTo>
                  <a:lnTo>
                    <a:pt x="0" y="127215"/>
                  </a:lnTo>
                  <a:close/>
                </a:path>
              </a:pathLst>
            </a:custGeom>
            <a:ln w="20002">
              <a:solidFill>
                <a:srgbClr val="6B859A"/>
              </a:solidFill>
            </a:ln>
          </p:spPr>
          <p:txBody>
            <a:bodyPr wrap="square" lIns="0" tIns="0" rIns="0" bIns="0" rtlCol="0"/>
            <a:lstStyle/>
            <a:p>
              <a:endParaRPr/>
            </a:p>
          </p:txBody>
        </p:sp>
      </p:grpSp>
      <p:sp>
        <p:nvSpPr>
          <p:cNvPr id="7" name="object 7"/>
          <p:cNvSpPr txBox="1">
            <a:spLocks noGrp="1"/>
          </p:cNvSpPr>
          <p:nvPr>
            <p:ph type="title"/>
          </p:nvPr>
        </p:nvSpPr>
        <p:spPr>
          <a:xfrm>
            <a:off x="581151" y="501650"/>
            <a:ext cx="6065673" cy="726440"/>
          </a:xfrm>
          <a:prstGeom prst="rect">
            <a:avLst/>
          </a:prstGeom>
        </p:spPr>
        <p:txBody>
          <a:bodyPr vert="horz" wrap="square" lIns="0" tIns="12700" rIns="0" bIns="0" rtlCol="0">
            <a:spAutoFit/>
          </a:bodyPr>
          <a:lstStyle/>
          <a:p>
            <a:pPr marL="12700">
              <a:lnSpc>
                <a:spcPct val="100000"/>
              </a:lnSpc>
              <a:spcBef>
                <a:spcPts val="100"/>
              </a:spcBef>
            </a:pPr>
            <a:r>
              <a:rPr sz="4600" spc="5" dirty="0"/>
              <a:t>Multithreading in</a:t>
            </a:r>
            <a:r>
              <a:rPr sz="4600" spc="-40" dirty="0"/>
              <a:t> </a:t>
            </a:r>
            <a:r>
              <a:rPr sz="4600" dirty="0"/>
              <a:t>Java</a:t>
            </a:r>
            <a:endParaRPr sz="4600"/>
          </a:p>
        </p:txBody>
      </p:sp>
      <p:sp>
        <p:nvSpPr>
          <p:cNvPr id="8" name="object 8"/>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31</a:t>
            </a:r>
            <a:endParaRPr sz="13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104644" y="3000247"/>
            <a:ext cx="3867150" cy="1092200"/>
          </a:xfrm>
          <a:prstGeom prst="rect">
            <a:avLst/>
          </a:prstGeom>
        </p:spPr>
        <p:txBody>
          <a:bodyPr vert="horz" wrap="square" lIns="0" tIns="104139" rIns="0" bIns="0" rtlCol="0">
            <a:spAutoFit/>
          </a:bodyPr>
          <a:lstStyle/>
          <a:p>
            <a:pPr marL="659130" lvl="1" indent="-647065">
              <a:lnSpc>
                <a:spcPct val="100000"/>
              </a:lnSpc>
              <a:spcBef>
                <a:spcPts val="819"/>
              </a:spcBef>
              <a:buAutoNum type="arabicPeriod"/>
              <a:tabLst>
                <a:tab pos="659765" algn="l"/>
              </a:tabLst>
            </a:pPr>
            <a:r>
              <a:rPr sz="2900" spc="-95" dirty="0">
                <a:solidFill>
                  <a:srgbClr val="775F55"/>
                </a:solidFill>
                <a:latin typeface="Times New Roman"/>
                <a:cs typeface="Times New Roman"/>
              </a:rPr>
              <a:t>Vai </a:t>
            </a:r>
            <a:r>
              <a:rPr sz="2900" spc="5" dirty="0">
                <a:solidFill>
                  <a:srgbClr val="775F55"/>
                </a:solidFill>
                <a:latin typeface="Times New Roman"/>
                <a:cs typeface="Times New Roman"/>
              </a:rPr>
              <a:t>trò </a:t>
            </a:r>
            <a:r>
              <a:rPr sz="2900" spc="10" dirty="0">
                <a:solidFill>
                  <a:srgbClr val="775F55"/>
                </a:solidFill>
                <a:latin typeface="Times New Roman"/>
                <a:cs typeface="Times New Roman"/>
              </a:rPr>
              <a:t>của </a:t>
            </a:r>
            <a:r>
              <a:rPr sz="2900" spc="15" dirty="0">
                <a:solidFill>
                  <a:srgbClr val="775F55"/>
                </a:solidFill>
                <a:latin typeface="Times New Roman"/>
                <a:cs typeface="Times New Roman"/>
              </a:rPr>
              <a:t>Ảo</a:t>
            </a:r>
            <a:r>
              <a:rPr sz="2900" spc="114" dirty="0">
                <a:solidFill>
                  <a:srgbClr val="775F55"/>
                </a:solidFill>
                <a:latin typeface="Times New Roman"/>
                <a:cs typeface="Times New Roman"/>
              </a:rPr>
              <a:t> </a:t>
            </a:r>
            <a:r>
              <a:rPr sz="2900" spc="20" dirty="0">
                <a:solidFill>
                  <a:srgbClr val="775F55"/>
                </a:solidFill>
                <a:latin typeface="Times New Roman"/>
                <a:cs typeface="Times New Roman"/>
              </a:rPr>
              <a:t>hóa</a:t>
            </a:r>
            <a:endParaRPr sz="2900">
              <a:latin typeface="Times New Roman"/>
              <a:cs typeface="Times New Roman"/>
            </a:endParaRPr>
          </a:p>
          <a:p>
            <a:pPr marL="666115" lvl="1" indent="-653415">
              <a:lnSpc>
                <a:spcPct val="100000"/>
              </a:lnSpc>
              <a:spcBef>
                <a:spcPts val="720"/>
              </a:spcBef>
              <a:buAutoNum type="arabicPeriod"/>
              <a:tabLst>
                <a:tab pos="666115" algn="l"/>
              </a:tabLst>
            </a:pPr>
            <a:r>
              <a:rPr sz="2900" spc="10" dirty="0">
                <a:solidFill>
                  <a:srgbClr val="775F55"/>
                </a:solidFill>
                <a:latin typeface="Times New Roman"/>
                <a:cs typeface="Times New Roman"/>
              </a:rPr>
              <a:t>Kiến </a:t>
            </a:r>
            <a:r>
              <a:rPr sz="2900" spc="5" dirty="0">
                <a:solidFill>
                  <a:srgbClr val="775F55"/>
                </a:solidFill>
                <a:latin typeface="Times New Roman"/>
                <a:cs typeface="Times New Roman"/>
              </a:rPr>
              <a:t>trúc </a:t>
            </a:r>
            <a:r>
              <a:rPr sz="2900" spc="10" dirty="0">
                <a:solidFill>
                  <a:srgbClr val="775F55"/>
                </a:solidFill>
                <a:latin typeface="Times New Roman"/>
                <a:cs typeface="Times New Roman"/>
              </a:rPr>
              <a:t>của máy</a:t>
            </a:r>
            <a:r>
              <a:rPr sz="2900" spc="-5" dirty="0">
                <a:solidFill>
                  <a:srgbClr val="775F55"/>
                </a:solidFill>
                <a:latin typeface="Times New Roman"/>
                <a:cs typeface="Times New Roman"/>
              </a:rPr>
              <a:t> </a:t>
            </a:r>
            <a:r>
              <a:rPr sz="2900" spc="10" dirty="0">
                <a:solidFill>
                  <a:srgbClr val="775F55"/>
                </a:solidFill>
                <a:latin typeface="Times New Roman"/>
                <a:cs typeface="Times New Roman"/>
              </a:rPr>
              <a:t>ảo</a:t>
            </a:r>
            <a:endParaRPr sz="2900">
              <a:latin typeface="Times New Roman"/>
              <a:cs typeface="Times New Roman"/>
            </a:endParaRPr>
          </a:p>
        </p:txBody>
      </p:sp>
      <p:sp>
        <p:nvSpPr>
          <p:cNvPr id="7" name="object 7"/>
          <p:cNvSpPr txBox="1">
            <a:spLocks noGrp="1"/>
          </p:cNvSpPr>
          <p:nvPr>
            <p:ph type="title"/>
          </p:nvPr>
        </p:nvSpPr>
        <p:spPr>
          <a:xfrm>
            <a:off x="1079500" y="1778000"/>
            <a:ext cx="8161020" cy="861774"/>
          </a:xfrm>
          <a:prstGeom prst="rect">
            <a:avLst/>
          </a:prstGeom>
          <a:noFill/>
        </p:spPr>
        <p:txBody>
          <a:bodyPr vert="horz" wrap="square" lIns="0" tIns="152400" rIns="0" bIns="0" rtlCol="0">
            <a:spAutoFit/>
          </a:bodyPr>
          <a:lstStyle/>
          <a:p>
            <a:pPr marL="95885">
              <a:lnSpc>
                <a:spcPct val="100000"/>
              </a:lnSpc>
              <a:spcBef>
                <a:spcPts val="1200"/>
              </a:spcBef>
            </a:pPr>
            <a:r>
              <a:rPr sz="4600" spc="5" smtClean="0">
                <a:solidFill>
                  <a:srgbClr val="FF0000"/>
                </a:solidFill>
              </a:rPr>
              <a:t>Ảo</a:t>
            </a:r>
            <a:r>
              <a:rPr sz="4600" spc="15" smtClean="0">
                <a:solidFill>
                  <a:srgbClr val="FF0000"/>
                </a:solidFill>
              </a:rPr>
              <a:t> </a:t>
            </a:r>
            <a:r>
              <a:rPr sz="4600" spc="10" dirty="0">
                <a:solidFill>
                  <a:srgbClr val="FF0000"/>
                </a:solidFill>
              </a:rPr>
              <a:t>hóa</a:t>
            </a:r>
            <a:endParaRPr sz="460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5276215" cy="720710"/>
          </a:xfrm>
          <a:prstGeom prst="rect">
            <a:avLst/>
          </a:prstGeom>
        </p:spPr>
        <p:txBody>
          <a:bodyPr vert="horz" wrap="square" lIns="0" tIns="12700" rIns="0" bIns="0" rtlCol="0">
            <a:spAutoFit/>
          </a:bodyPr>
          <a:lstStyle/>
          <a:p>
            <a:pPr marL="12700">
              <a:lnSpc>
                <a:spcPct val="100000"/>
              </a:lnSpc>
              <a:spcBef>
                <a:spcPts val="100"/>
              </a:spcBef>
            </a:pPr>
            <a:r>
              <a:rPr sz="4600" spc="-165" smtClean="0"/>
              <a:t>Vai </a:t>
            </a:r>
            <a:r>
              <a:rPr sz="4600" dirty="0"/>
              <a:t>trò </a:t>
            </a:r>
            <a:r>
              <a:rPr sz="4600" spc="5" dirty="0"/>
              <a:t>của </a:t>
            </a:r>
            <a:r>
              <a:rPr sz="4600" dirty="0"/>
              <a:t>ảo</a:t>
            </a:r>
            <a:r>
              <a:rPr sz="4600" spc="45" dirty="0"/>
              <a:t> </a:t>
            </a:r>
            <a:r>
              <a:rPr sz="4600" spc="10" dirty="0"/>
              <a:t>hóa</a:t>
            </a:r>
            <a:endParaRPr sz="4600"/>
          </a:p>
        </p:txBody>
      </p:sp>
      <p:sp>
        <p:nvSpPr>
          <p:cNvPr id="4" name="object 4"/>
          <p:cNvSpPr txBox="1"/>
          <p:nvPr/>
        </p:nvSpPr>
        <p:spPr>
          <a:xfrm>
            <a:off x="546100" y="1660860"/>
            <a:ext cx="8383905" cy="5546390"/>
          </a:xfrm>
          <a:prstGeom prst="rect">
            <a:avLst/>
          </a:prstGeom>
        </p:spPr>
        <p:txBody>
          <a:bodyPr vert="horz" wrap="square" lIns="0" tIns="92710" rIns="0" bIns="0" rtlCol="0">
            <a:spAutoFit/>
          </a:bodyPr>
          <a:lstStyle/>
          <a:p>
            <a:pPr marL="348615" marR="106045" indent="-336550">
              <a:spcBef>
                <a:spcPts val="730"/>
              </a:spcBef>
              <a:buClr>
                <a:srgbClr val="DD8047"/>
              </a:buClr>
              <a:buSzPct val="60714"/>
              <a:buFont typeface="Wingdings"/>
              <a:buChar char=""/>
              <a:tabLst>
                <a:tab pos="348615" algn="l"/>
                <a:tab pos="349250" algn="l"/>
              </a:tabLst>
            </a:pPr>
            <a:r>
              <a:rPr sz="2800" spc="10" dirty="0">
                <a:latin typeface="Times New Roman"/>
                <a:cs typeface="Times New Roman"/>
              </a:rPr>
              <a:t>1970s: </a:t>
            </a:r>
            <a:r>
              <a:rPr sz="2800" spc="5" dirty="0">
                <a:latin typeface="Times New Roman"/>
                <a:cs typeface="Times New Roman"/>
              </a:rPr>
              <a:t>giá </a:t>
            </a:r>
            <a:r>
              <a:rPr sz="2800" spc="10" dirty="0">
                <a:latin typeface="Times New Roman"/>
                <a:cs typeface="Times New Roman"/>
              </a:rPr>
              <a:t>thành các máy mainframe cao, cần chạy </a:t>
            </a:r>
            <a:r>
              <a:rPr sz="2800" spc="15" dirty="0">
                <a:latin typeface="Times New Roman"/>
                <a:cs typeface="Times New Roman"/>
              </a:rPr>
              <a:t>các  </a:t>
            </a:r>
            <a:r>
              <a:rPr sz="2800" spc="10" dirty="0">
                <a:latin typeface="Times New Roman"/>
                <a:cs typeface="Times New Roman"/>
              </a:rPr>
              <a:t>phần mềm </a:t>
            </a:r>
            <a:r>
              <a:rPr sz="2800" spc="5" dirty="0">
                <a:latin typeface="Times New Roman"/>
                <a:cs typeface="Times New Roman"/>
              </a:rPr>
              <a:t>cũ </a:t>
            </a:r>
            <a:r>
              <a:rPr sz="2800" spc="10" dirty="0">
                <a:latin typeface="Times New Roman"/>
                <a:cs typeface="Times New Roman"/>
              </a:rPr>
              <a:t>=&gt; </a:t>
            </a:r>
            <a:r>
              <a:rPr sz="2800" spc="5" dirty="0">
                <a:latin typeface="Times New Roman"/>
                <a:cs typeface="Times New Roman"/>
              </a:rPr>
              <a:t>sử </a:t>
            </a:r>
            <a:r>
              <a:rPr sz="2800" spc="10" dirty="0">
                <a:latin typeface="Times New Roman"/>
                <a:cs typeface="Times New Roman"/>
              </a:rPr>
              <a:t>dụng máy</a:t>
            </a:r>
            <a:r>
              <a:rPr sz="2800" spc="125" dirty="0">
                <a:latin typeface="Times New Roman"/>
                <a:cs typeface="Times New Roman"/>
              </a:rPr>
              <a:t> </a:t>
            </a:r>
            <a:r>
              <a:rPr sz="2800" spc="10" dirty="0">
                <a:latin typeface="Times New Roman"/>
                <a:cs typeface="Times New Roman"/>
              </a:rPr>
              <a:t>ảo.</a:t>
            </a:r>
            <a:endParaRPr sz="2800">
              <a:latin typeface="Times New Roman"/>
              <a:cs typeface="Times New Roman"/>
            </a:endParaRPr>
          </a:p>
          <a:p>
            <a:pPr marL="348615" marR="81280" indent="-336550">
              <a:spcBef>
                <a:spcPts val="775"/>
              </a:spcBef>
              <a:buClr>
                <a:srgbClr val="DD8047"/>
              </a:buClr>
              <a:buSzPct val="60714"/>
              <a:buFont typeface="Wingdings"/>
              <a:buChar char=""/>
              <a:tabLst>
                <a:tab pos="348615" algn="l"/>
                <a:tab pos="349250" algn="l"/>
              </a:tabLst>
            </a:pPr>
            <a:r>
              <a:rPr sz="2800" spc="10" dirty="0">
                <a:latin typeface="Times New Roman"/>
                <a:cs typeface="Times New Roman"/>
              </a:rPr>
              <a:t>Giá thành phần cứng hạ: </a:t>
            </a:r>
            <a:r>
              <a:rPr sz="2800" spc="5" dirty="0">
                <a:latin typeface="Times New Roman"/>
                <a:cs typeface="Times New Roman"/>
              </a:rPr>
              <a:t>sử </a:t>
            </a:r>
            <a:r>
              <a:rPr sz="2800" spc="10" dirty="0">
                <a:latin typeface="Times New Roman"/>
                <a:cs typeface="Times New Roman"/>
              </a:rPr>
              <a:t>dụng </a:t>
            </a:r>
            <a:r>
              <a:rPr sz="2800" spc="5" dirty="0">
                <a:latin typeface="Times New Roman"/>
                <a:cs typeface="Times New Roman"/>
              </a:rPr>
              <a:t>tối ưu hơn tài </a:t>
            </a:r>
            <a:r>
              <a:rPr sz="2800" spc="15" dirty="0">
                <a:latin typeface="Times New Roman"/>
                <a:cs typeface="Times New Roman"/>
              </a:rPr>
              <a:t>nguyên  </a:t>
            </a:r>
            <a:r>
              <a:rPr sz="2800" spc="10" dirty="0">
                <a:latin typeface="Times New Roman"/>
                <a:cs typeface="Times New Roman"/>
              </a:rPr>
              <a:t>phần</a:t>
            </a:r>
            <a:r>
              <a:rPr sz="2800" spc="20" dirty="0">
                <a:latin typeface="Times New Roman"/>
                <a:cs typeface="Times New Roman"/>
              </a:rPr>
              <a:t> </a:t>
            </a:r>
            <a:r>
              <a:rPr sz="2800" spc="15" dirty="0">
                <a:latin typeface="Times New Roman"/>
                <a:cs typeface="Times New Roman"/>
              </a:rPr>
              <a:t>cứng</a:t>
            </a:r>
            <a:endParaRPr sz="2800">
              <a:latin typeface="Times New Roman"/>
              <a:cs typeface="Times New Roman"/>
            </a:endParaRPr>
          </a:p>
          <a:p>
            <a:pPr marL="348615" marR="5080" indent="-336550">
              <a:spcBef>
                <a:spcPts val="775"/>
              </a:spcBef>
              <a:buClr>
                <a:srgbClr val="DD8047"/>
              </a:buClr>
              <a:buSzPct val="60714"/>
              <a:buFont typeface="Wingdings"/>
              <a:buChar char=""/>
              <a:tabLst>
                <a:tab pos="348615" algn="l"/>
                <a:tab pos="349250" algn="l"/>
              </a:tabLst>
            </a:pPr>
            <a:r>
              <a:rPr sz="2800" spc="10" dirty="0">
                <a:latin typeface="Times New Roman"/>
                <a:cs typeface="Times New Roman"/>
              </a:rPr>
              <a:t>Tốc </a:t>
            </a:r>
            <a:r>
              <a:rPr sz="2800" spc="5" dirty="0">
                <a:latin typeface="Times New Roman"/>
                <a:cs typeface="Times New Roman"/>
              </a:rPr>
              <a:t>độ thay </a:t>
            </a:r>
            <a:r>
              <a:rPr sz="2800" spc="10" dirty="0">
                <a:latin typeface="Times New Roman"/>
                <a:cs typeface="Times New Roman"/>
              </a:rPr>
              <a:t>đổi nhanh của phần cứng </a:t>
            </a:r>
            <a:r>
              <a:rPr sz="2800" spc="5" dirty="0">
                <a:latin typeface="Times New Roman"/>
                <a:cs typeface="Times New Roman"/>
              </a:rPr>
              <a:t>và </a:t>
            </a:r>
            <a:r>
              <a:rPr sz="2800" spc="10" dirty="0">
                <a:latin typeface="Times New Roman"/>
                <a:cs typeface="Times New Roman"/>
              </a:rPr>
              <a:t>các phần mềm  </a:t>
            </a:r>
            <a:r>
              <a:rPr sz="2800" spc="5" dirty="0">
                <a:latin typeface="Times New Roman"/>
                <a:cs typeface="Times New Roman"/>
              </a:rPr>
              <a:t>hệ </a:t>
            </a:r>
            <a:r>
              <a:rPr sz="2800" spc="10" dirty="0">
                <a:latin typeface="Times New Roman"/>
                <a:cs typeface="Times New Roman"/>
              </a:rPr>
              <a:t>thống </a:t>
            </a:r>
            <a:r>
              <a:rPr sz="2800" spc="5" dirty="0">
                <a:latin typeface="Times New Roman"/>
                <a:cs typeface="Times New Roman"/>
              </a:rPr>
              <a:t>tầng thấp </a:t>
            </a:r>
            <a:r>
              <a:rPr sz="2800" spc="10" dirty="0">
                <a:latin typeface="Times New Roman"/>
                <a:cs typeface="Times New Roman"/>
              </a:rPr>
              <a:t>(1990s): phần mềm </a:t>
            </a:r>
            <a:r>
              <a:rPr sz="2800" spc="5" dirty="0">
                <a:latin typeface="Times New Roman"/>
                <a:cs typeface="Times New Roman"/>
              </a:rPr>
              <a:t>tầng trên </a:t>
            </a:r>
            <a:r>
              <a:rPr sz="2800" spc="15" dirty="0">
                <a:latin typeface="Times New Roman"/>
                <a:cs typeface="Times New Roman"/>
              </a:rPr>
              <a:t>không  </a:t>
            </a:r>
            <a:r>
              <a:rPr sz="2800" spc="10" dirty="0">
                <a:latin typeface="Times New Roman"/>
                <a:cs typeface="Times New Roman"/>
              </a:rPr>
              <a:t>được </a:t>
            </a:r>
            <a:r>
              <a:rPr sz="2800" spc="5" dirty="0">
                <a:latin typeface="Times New Roman"/>
                <a:cs typeface="Times New Roman"/>
              </a:rPr>
              <a:t>hỗ trợ </a:t>
            </a:r>
            <a:r>
              <a:rPr sz="2800" spc="10" dirty="0">
                <a:latin typeface="Times New Roman"/>
                <a:cs typeface="Times New Roman"/>
              </a:rPr>
              <a:t>=&gt; </a:t>
            </a:r>
            <a:r>
              <a:rPr sz="2800" spc="5" dirty="0">
                <a:latin typeface="Times New Roman"/>
                <a:cs typeface="Times New Roman"/>
              </a:rPr>
              <a:t>ảo</a:t>
            </a:r>
            <a:r>
              <a:rPr sz="2800" spc="85" dirty="0">
                <a:latin typeface="Times New Roman"/>
                <a:cs typeface="Times New Roman"/>
              </a:rPr>
              <a:t> </a:t>
            </a:r>
            <a:r>
              <a:rPr sz="2800" spc="15" dirty="0">
                <a:latin typeface="Times New Roman"/>
                <a:cs typeface="Times New Roman"/>
              </a:rPr>
              <a:t>hóa</a:t>
            </a:r>
            <a:endParaRPr sz="2800">
              <a:latin typeface="Times New Roman"/>
              <a:cs typeface="Times New Roman"/>
            </a:endParaRPr>
          </a:p>
          <a:p>
            <a:pPr marL="348615" marR="304800" indent="-336550">
              <a:spcBef>
                <a:spcPts val="625"/>
              </a:spcBef>
              <a:buClr>
                <a:srgbClr val="DD8047"/>
              </a:buClr>
              <a:buSzPct val="60714"/>
              <a:buFont typeface="Wingdings"/>
              <a:buChar char=""/>
              <a:tabLst>
                <a:tab pos="348615" algn="l"/>
                <a:tab pos="349250" algn="l"/>
              </a:tabLst>
            </a:pPr>
            <a:r>
              <a:rPr sz="2800" spc="15" dirty="0">
                <a:latin typeface="Times New Roman"/>
                <a:cs typeface="Times New Roman"/>
              </a:rPr>
              <a:t>Mạng </a:t>
            </a:r>
            <a:r>
              <a:rPr sz="2800" spc="10" dirty="0">
                <a:latin typeface="Times New Roman"/>
                <a:cs typeface="Times New Roman"/>
              </a:rPr>
              <a:t>máy </a:t>
            </a:r>
            <a:r>
              <a:rPr sz="2800" spc="5" dirty="0">
                <a:latin typeface="Times New Roman"/>
                <a:cs typeface="Times New Roman"/>
              </a:rPr>
              <a:t>tính </a:t>
            </a:r>
            <a:r>
              <a:rPr sz="2800" spc="10" dirty="0">
                <a:latin typeface="Times New Roman"/>
                <a:cs typeface="Times New Roman"/>
              </a:rPr>
              <a:t>phát </a:t>
            </a:r>
            <a:r>
              <a:rPr sz="2800" spc="5" dirty="0">
                <a:latin typeface="Times New Roman"/>
                <a:cs typeface="Times New Roman"/>
              </a:rPr>
              <a:t>triển </a:t>
            </a:r>
            <a:r>
              <a:rPr sz="2800" spc="10" dirty="0">
                <a:latin typeface="Times New Roman"/>
                <a:cs typeface="Times New Roman"/>
              </a:rPr>
              <a:t>=&gt; </a:t>
            </a:r>
            <a:r>
              <a:rPr sz="2800" spc="5" dirty="0">
                <a:latin typeface="Times New Roman"/>
                <a:cs typeface="Times New Roman"/>
              </a:rPr>
              <a:t>hệ </a:t>
            </a:r>
            <a:r>
              <a:rPr sz="2800" spc="10" dirty="0">
                <a:latin typeface="Times New Roman"/>
                <a:cs typeface="Times New Roman"/>
              </a:rPr>
              <a:t>thống máy/ứng </a:t>
            </a:r>
            <a:r>
              <a:rPr sz="2800" spc="15" dirty="0">
                <a:latin typeface="Times New Roman"/>
                <a:cs typeface="Times New Roman"/>
              </a:rPr>
              <a:t>dụng  </a:t>
            </a:r>
            <a:r>
              <a:rPr sz="2800" spc="10" dirty="0">
                <a:latin typeface="Times New Roman"/>
                <a:cs typeface="Times New Roman"/>
              </a:rPr>
              <a:t>không đồng nhất, </a:t>
            </a:r>
            <a:r>
              <a:rPr sz="2800" spc="5" dirty="0">
                <a:latin typeface="Times New Roman"/>
                <a:cs typeface="Times New Roman"/>
              </a:rPr>
              <a:t>rất đa </a:t>
            </a:r>
            <a:r>
              <a:rPr sz="2800" spc="10" dirty="0">
                <a:latin typeface="Times New Roman"/>
                <a:cs typeface="Times New Roman"/>
              </a:rPr>
              <a:t>dạng =&gt; nhu cầu </a:t>
            </a:r>
            <a:r>
              <a:rPr sz="2800" spc="5" dirty="0">
                <a:latin typeface="Times New Roman"/>
                <a:cs typeface="Times New Roman"/>
              </a:rPr>
              <a:t>chia sẻ </a:t>
            </a:r>
            <a:r>
              <a:rPr sz="2800" spc="10" dirty="0">
                <a:latin typeface="Times New Roman"/>
                <a:cs typeface="Times New Roman"/>
              </a:rPr>
              <a:t>giữa  các máy </a:t>
            </a:r>
            <a:r>
              <a:rPr sz="2800" spc="5" dirty="0">
                <a:latin typeface="Times New Roman"/>
                <a:cs typeface="Times New Roman"/>
              </a:rPr>
              <a:t>trong hệ </a:t>
            </a:r>
            <a:r>
              <a:rPr sz="2800" spc="10" dirty="0">
                <a:latin typeface="Times New Roman"/>
                <a:cs typeface="Times New Roman"/>
              </a:rPr>
              <a:t>thống =&gt; mỗi ứng dụng chạy </a:t>
            </a:r>
            <a:r>
              <a:rPr sz="2800" spc="5" dirty="0">
                <a:latin typeface="Times New Roman"/>
                <a:cs typeface="Times New Roman"/>
              </a:rPr>
              <a:t>trên  </a:t>
            </a:r>
            <a:r>
              <a:rPr sz="2800" spc="10" dirty="0">
                <a:latin typeface="Times New Roman"/>
                <a:cs typeface="Times New Roman"/>
              </a:rPr>
              <a:t>máy </a:t>
            </a:r>
            <a:r>
              <a:rPr sz="2800" spc="5" dirty="0">
                <a:latin typeface="Times New Roman"/>
                <a:cs typeface="Times New Roman"/>
              </a:rPr>
              <a:t>ảo </a:t>
            </a:r>
            <a:r>
              <a:rPr sz="2800" spc="10" dirty="0">
                <a:latin typeface="Times New Roman"/>
                <a:cs typeface="Times New Roman"/>
              </a:rPr>
              <a:t>của mình, </a:t>
            </a:r>
            <a:r>
              <a:rPr sz="2800" spc="5" dirty="0">
                <a:latin typeface="Times New Roman"/>
                <a:cs typeface="Times New Roman"/>
              </a:rPr>
              <a:t>và tất cả lại </a:t>
            </a:r>
            <a:r>
              <a:rPr sz="2800" spc="10" dirty="0">
                <a:latin typeface="Times New Roman"/>
                <a:cs typeface="Times New Roman"/>
              </a:rPr>
              <a:t>chạy </a:t>
            </a:r>
            <a:r>
              <a:rPr sz="2800" spc="5" dirty="0">
                <a:latin typeface="Times New Roman"/>
                <a:cs typeface="Times New Roman"/>
              </a:rPr>
              <a:t>trên </a:t>
            </a:r>
            <a:r>
              <a:rPr sz="2800" dirty="0">
                <a:latin typeface="Times New Roman"/>
                <a:cs typeface="Times New Roman"/>
              </a:rPr>
              <a:t>1 </a:t>
            </a:r>
            <a:r>
              <a:rPr sz="2800" spc="10" dirty="0">
                <a:latin typeface="Times New Roman"/>
                <a:cs typeface="Times New Roman"/>
              </a:rPr>
              <a:t>nền </a:t>
            </a:r>
            <a:r>
              <a:rPr sz="2800" spc="5" dirty="0">
                <a:latin typeface="Times New Roman"/>
                <a:cs typeface="Times New Roman"/>
              </a:rPr>
              <a:t>tảng  </a:t>
            </a:r>
            <a:r>
              <a:rPr sz="2800" spc="10" dirty="0">
                <a:latin typeface="Times New Roman"/>
                <a:cs typeface="Times New Roman"/>
              </a:rPr>
              <a:t>chung.</a:t>
            </a:r>
            <a:endParaRPr sz="28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12215" y="1776336"/>
            <a:ext cx="3456714" cy="368212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307744" y="556258"/>
            <a:ext cx="5334356" cy="726440"/>
          </a:xfrm>
          <a:prstGeom prst="rect">
            <a:avLst/>
          </a:prstGeom>
        </p:spPr>
        <p:txBody>
          <a:bodyPr vert="horz" wrap="square" lIns="0" tIns="12700" rIns="0" bIns="0" rtlCol="0">
            <a:spAutoFit/>
          </a:bodyPr>
          <a:lstStyle/>
          <a:p>
            <a:pPr marL="12700">
              <a:lnSpc>
                <a:spcPct val="100000"/>
              </a:lnSpc>
              <a:spcBef>
                <a:spcPts val="100"/>
              </a:spcBef>
            </a:pPr>
            <a:r>
              <a:rPr sz="4600" dirty="0"/>
              <a:t>Khái niệm ảo</a:t>
            </a:r>
            <a:r>
              <a:rPr sz="4600" spc="-25" dirty="0"/>
              <a:t> </a:t>
            </a:r>
            <a:r>
              <a:rPr sz="4600" dirty="0"/>
              <a:t>hóa</a:t>
            </a:r>
            <a:endParaRPr sz="4600"/>
          </a:p>
        </p:txBody>
      </p:sp>
      <p:sp>
        <p:nvSpPr>
          <p:cNvPr id="4" name="object 4"/>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34</a:t>
            </a:r>
            <a:endParaRPr sz="1300">
              <a:latin typeface="Arial"/>
              <a:cs typeface="Arial"/>
            </a:endParaRPr>
          </a:p>
        </p:txBody>
      </p:sp>
      <p:sp>
        <p:nvSpPr>
          <p:cNvPr id="5" name="object 5"/>
          <p:cNvSpPr/>
          <p:nvPr/>
        </p:nvSpPr>
        <p:spPr>
          <a:xfrm>
            <a:off x="1186228" y="2270530"/>
            <a:ext cx="3679082" cy="282288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2003" y="1873250"/>
            <a:ext cx="8874925" cy="382156"/>
          </a:xfrm>
          <a:prstGeom prst="rect">
            <a:avLst/>
          </a:prstGeom>
        </p:spPr>
        <p:txBody>
          <a:bodyPr vert="horz" wrap="square" lIns="0" tIns="12700" rIns="0" bIns="0" rtlCol="0">
            <a:spAutoFit/>
          </a:bodyPr>
          <a:lstStyle/>
          <a:p>
            <a:pPr marL="12700">
              <a:lnSpc>
                <a:spcPct val="100000"/>
              </a:lnSpc>
              <a:spcBef>
                <a:spcPts val="100"/>
              </a:spcBef>
              <a:tabLst>
                <a:tab pos="1494155" algn="l"/>
              </a:tabLst>
            </a:pPr>
            <a:r>
              <a:rPr sz="2400">
                <a:latin typeface="Times New Roman" panose="02020603050405020304" pitchFamily="18" charset="0"/>
                <a:cs typeface="Times New Roman" panose="02020603050405020304" pitchFamily="18" charset="0"/>
              </a:rPr>
              <a:t>Java</a:t>
            </a:r>
            <a:r>
              <a:rPr sz="2400" spc="-5">
                <a:latin typeface="Times New Roman" panose="02020603050405020304" pitchFamily="18" charset="0"/>
                <a:cs typeface="Times New Roman" panose="02020603050405020304" pitchFamily="18" charset="0"/>
              </a:rPr>
              <a:t> </a:t>
            </a:r>
            <a:r>
              <a:rPr sz="2400" smtClean="0">
                <a:latin typeface="Times New Roman" panose="02020603050405020304" pitchFamily="18" charset="0"/>
                <a:cs typeface="Times New Roman" panose="02020603050405020304" pitchFamily="18" charset="0"/>
              </a:rPr>
              <a:t>–</a:t>
            </a:r>
            <a:r>
              <a:rPr lang="en-US" sz="2400" smtClean="0">
                <a:latin typeface="Times New Roman" panose="02020603050405020304" pitchFamily="18" charset="0"/>
                <a:cs typeface="Times New Roman" panose="02020603050405020304" pitchFamily="18" charset="0"/>
              </a:rPr>
              <a:t> </a:t>
            </a:r>
            <a:r>
              <a:rPr sz="2400" smtClean="0">
                <a:latin typeface="Times New Roman" panose="02020603050405020304" pitchFamily="18" charset="0"/>
                <a:cs typeface="Times New Roman" panose="02020603050405020304" pitchFamily="18" charset="0"/>
              </a:rPr>
              <a:t>Platform </a:t>
            </a:r>
            <a:r>
              <a:rPr sz="2400" spc="-5" dirty="0">
                <a:latin typeface="Times New Roman" panose="02020603050405020304" pitchFamily="18" charset="0"/>
                <a:cs typeface="Times New Roman" panose="02020603050405020304" pitchFamily="18" charset="0"/>
              </a:rPr>
              <a:t>independent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language</a:t>
            </a:r>
          </a:p>
        </p:txBody>
      </p:sp>
      <p:sp>
        <p:nvSpPr>
          <p:cNvPr id="5" name="object 5"/>
          <p:cNvSpPr/>
          <p:nvPr/>
        </p:nvSpPr>
        <p:spPr>
          <a:xfrm>
            <a:off x="866517" y="2498089"/>
            <a:ext cx="8927084" cy="4320540"/>
          </a:xfrm>
          <a:prstGeom prst="rect">
            <a:avLst/>
          </a:prstGeom>
          <a:blipFill>
            <a:blip r:embed="rId2" cstate="print"/>
            <a:stretch>
              <a:fillRect/>
            </a:stretch>
          </a:blipFill>
        </p:spPr>
        <p:txBody>
          <a:bodyPr wrap="square" lIns="0" tIns="0" rIns="0" bIns="0" rtlCol="0"/>
          <a:lstStyle/>
          <a:p>
            <a:endParaRPr/>
          </a:p>
        </p:txBody>
      </p:sp>
      <p:sp>
        <p:nvSpPr>
          <p:cNvPr id="6" name="object 3"/>
          <p:cNvSpPr txBox="1">
            <a:spLocks/>
          </p:cNvSpPr>
          <p:nvPr/>
        </p:nvSpPr>
        <p:spPr>
          <a:xfrm>
            <a:off x="712892" y="671689"/>
            <a:ext cx="9434408" cy="566822"/>
          </a:xfrm>
          <a:prstGeom prst="rect">
            <a:avLst/>
          </a:prstGeom>
        </p:spPr>
        <p:txBody>
          <a:bodyPr vert="horz" wrap="square" lIns="0" tIns="12700" rIns="0" bIns="0" rtlCol="0" anchor="t">
            <a:spAutoFit/>
          </a:bodyPr>
          <a:lstStyle>
            <a:lvl1pPr algn="l" defTabSz="503789" rtl="0" eaLnBrk="1" latinLnBrk="0" hangingPunct="1">
              <a:spcBef>
                <a:spcPct val="0"/>
              </a:spcBef>
              <a:buNone/>
              <a:defRPr sz="396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225">
              <a:spcBef>
                <a:spcPts val="100"/>
              </a:spcBef>
              <a:tabLst>
                <a:tab pos="2971165" algn="l"/>
                <a:tab pos="4438015" algn="l"/>
              </a:tabLst>
            </a:pPr>
            <a:r>
              <a:rPr lang="en-US" sz="3600" smtClean="0">
                <a:latin typeface="Times New Roman" panose="02020603050405020304" pitchFamily="18" charset="0"/>
                <a:cs typeface="Times New Roman" panose="02020603050405020304" pitchFamily="18" charset="0"/>
              </a:rPr>
              <a:t>JVM</a:t>
            </a:r>
            <a:r>
              <a:rPr lang="en-US" sz="3600" smtClean="0">
                <a:latin typeface="Times New Roman" panose="02020603050405020304" pitchFamily="18" charset="0"/>
                <a:cs typeface="Times New Roman" panose="02020603050405020304" pitchFamily="18" charset="0"/>
              </a:rPr>
              <a:t> – Java Virtual Machine</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3700" y="723237"/>
            <a:ext cx="9849333" cy="566822"/>
          </a:xfrm>
          <a:prstGeom prst="rect">
            <a:avLst/>
          </a:prstGeom>
        </p:spPr>
        <p:txBody>
          <a:bodyPr vert="horz" wrap="square" lIns="0" tIns="12700" rIns="0" bIns="0" rtlCol="0">
            <a:spAutoFit/>
          </a:bodyPr>
          <a:lstStyle/>
          <a:p>
            <a:pPr marL="12700">
              <a:lnSpc>
                <a:spcPct val="100000"/>
              </a:lnSpc>
              <a:spcBef>
                <a:spcPts val="100"/>
              </a:spcBef>
            </a:pPr>
            <a:r>
              <a:rPr sz="3600" smtClean="0">
                <a:latin typeface="Times New Roman" panose="02020603050405020304" pitchFamily="18" charset="0"/>
                <a:cs typeface="Times New Roman" panose="02020603050405020304" pitchFamily="18" charset="0"/>
              </a:rPr>
              <a:t>Hypervisor</a:t>
            </a:r>
            <a:r>
              <a:rPr lang="en-US" sz="3600" smtClean="0">
                <a:latin typeface="Times New Roman" panose="02020603050405020304" pitchFamily="18" charset="0"/>
                <a:cs typeface="Times New Roman" panose="02020603050405020304" pitchFamily="18" charset="0"/>
              </a:rPr>
              <a:t> – phần mềm tạo và chạy máy ảo</a:t>
            </a:r>
            <a:endParaRPr sz="3600">
              <a:latin typeface="Times New Roman" panose="02020603050405020304" pitchFamily="18" charset="0"/>
              <a:cs typeface="Times New Roman" panose="02020603050405020304" pitchFamily="18" charset="0"/>
            </a:endParaRPr>
          </a:p>
        </p:txBody>
      </p:sp>
      <p:sp>
        <p:nvSpPr>
          <p:cNvPr id="6" name="object 6"/>
          <p:cNvSpPr txBox="1"/>
          <p:nvPr/>
        </p:nvSpPr>
        <p:spPr>
          <a:xfrm>
            <a:off x="1704594" y="2279903"/>
            <a:ext cx="3226435" cy="314960"/>
          </a:xfrm>
          <a:prstGeom prst="rect">
            <a:avLst/>
          </a:prstGeom>
        </p:spPr>
        <p:txBody>
          <a:bodyPr vert="horz" wrap="square" lIns="0" tIns="12700" rIns="0" bIns="0" rtlCol="0">
            <a:spAutoFit/>
          </a:bodyPr>
          <a:lstStyle/>
          <a:p>
            <a:pPr marL="12700">
              <a:lnSpc>
                <a:spcPct val="100000"/>
              </a:lnSpc>
              <a:spcBef>
                <a:spcPts val="100"/>
              </a:spcBef>
            </a:pPr>
            <a:r>
              <a:rPr sz="1900" spc="-35" dirty="0">
                <a:latin typeface="Arial"/>
                <a:cs typeface="Arial"/>
              </a:rPr>
              <a:t>Type </a:t>
            </a:r>
            <a:r>
              <a:rPr sz="1900" spc="-5" dirty="0">
                <a:latin typeface="Arial"/>
                <a:cs typeface="Arial"/>
              </a:rPr>
              <a:t>1: </a:t>
            </a:r>
            <a:r>
              <a:rPr sz="1900" spc="-10" dirty="0">
                <a:latin typeface="Arial"/>
                <a:cs typeface="Arial"/>
              </a:rPr>
              <a:t>Bare-metal</a:t>
            </a:r>
            <a:r>
              <a:rPr sz="1900" spc="-35" dirty="0">
                <a:latin typeface="Arial"/>
                <a:cs typeface="Arial"/>
              </a:rPr>
              <a:t> </a:t>
            </a:r>
            <a:r>
              <a:rPr sz="1900" spc="-10" dirty="0">
                <a:latin typeface="Arial"/>
                <a:cs typeface="Arial"/>
              </a:rPr>
              <a:t>supervisor</a:t>
            </a:r>
            <a:endParaRPr sz="1900">
              <a:latin typeface="Arial"/>
              <a:cs typeface="Arial"/>
            </a:endParaRPr>
          </a:p>
        </p:txBody>
      </p:sp>
      <p:sp>
        <p:nvSpPr>
          <p:cNvPr id="7" name="object 7"/>
          <p:cNvSpPr txBox="1"/>
          <p:nvPr/>
        </p:nvSpPr>
        <p:spPr>
          <a:xfrm>
            <a:off x="7225283" y="2279903"/>
            <a:ext cx="746760" cy="314960"/>
          </a:xfrm>
          <a:prstGeom prst="rect">
            <a:avLst/>
          </a:prstGeom>
        </p:spPr>
        <p:txBody>
          <a:bodyPr vert="horz" wrap="square" lIns="0" tIns="12700" rIns="0" bIns="0" rtlCol="0">
            <a:spAutoFit/>
          </a:bodyPr>
          <a:lstStyle/>
          <a:p>
            <a:pPr marL="12700">
              <a:lnSpc>
                <a:spcPct val="100000"/>
              </a:lnSpc>
              <a:spcBef>
                <a:spcPts val="100"/>
              </a:spcBef>
            </a:pPr>
            <a:r>
              <a:rPr sz="1900" spc="-35" dirty="0">
                <a:latin typeface="Arial"/>
                <a:cs typeface="Arial"/>
              </a:rPr>
              <a:t>Type</a:t>
            </a:r>
            <a:r>
              <a:rPr sz="1900" spc="-85" dirty="0">
                <a:latin typeface="Arial"/>
                <a:cs typeface="Arial"/>
              </a:rPr>
              <a:t> </a:t>
            </a:r>
            <a:r>
              <a:rPr sz="1900" dirty="0">
                <a:latin typeface="Arial"/>
                <a:cs typeface="Arial"/>
              </a:rPr>
              <a:t>2</a:t>
            </a:r>
            <a:endParaRPr sz="1900">
              <a:latin typeface="Arial"/>
              <a:cs typeface="Arial"/>
            </a:endParaRPr>
          </a:p>
        </p:txBody>
      </p:sp>
      <p:grpSp>
        <p:nvGrpSpPr>
          <p:cNvPr id="8" name="object 8"/>
          <p:cNvGrpSpPr/>
          <p:nvPr/>
        </p:nvGrpSpPr>
        <p:grpSpPr>
          <a:xfrm>
            <a:off x="1822951" y="3485737"/>
            <a:ext cx="1140460" cy="1202055"/>
            <a:chOff x="1822951" y="3485737"/>
            <a:chExt cx="1140460" cy="1202055"/>
          </a:xfrm>
        </p:grpSpPr>
        <p:sp>
          <p:nvSpPr>
            <p:cNvPr id="9" name="object 9"/>
            <p:cNvSpPr/>
            <p:nvPr/>
          </p:nvSpPr>
          <p:spPr>
            <a:xfrm>
              <a:off x="1832952" y="3495738"/>
              <a:ext cx="1120140" cy="1181735"/>
            </a:xfrm>
            <a:custGeom>
              <a:avLst/>
              <a:gdLst/>
              <a:ahLst/>
              <a:cxnLst/>
              <a:rect l="l" t="t" r="r" b="b"/>
              <a:pathLst>
                <a:path w="1120139" h="1181735">
                  <a:moveTo>
                    <a:pt x="560069" y="0"/>
                  </a:moveTo>
                  <a:lnTo>
                    <a:pt x="514135" y="1958"/>
                  </a:lnTo>
                  <a:lnTo>
                    <a:pt x="469222" y="7731"/>
                  </a:lnTo>
                  <a:lnTo>
                    <a:pt x="425477" y="17168"/>
                  </a:lnTo>
                  <a:lnTo>
                    <a:pt x="383043" y="30117"/>
                  </a:lnTo>
                  <a:lnTo>
                    <a:pt x="342064" y="46424"/>
                  </a:lnTo>
                  <a:lnTo>
                    <a:pt x="302684" y="65938"/>
                  </a:lnTo>
                  <a:lnTo>
                    <a:pt x="265047" y="88508"/>
                  </a:lnTo>
                  <a:lnTo>
                    <a:pt x="229298" y="113981"/>
                  </a:lnTo>
                  <a:lnTo>
                    <a:pt x="195581" y="142205"/>
                  </a:lnTo>
                  <a:lnTo>
                    <a:pt x="164039" y="173027"/>
                  </a:lnTo>
                  <a:lnTo>
                    <a:pt x="134817" y="206297"/>
                  </a:lnTo>
                  <a:lnTo>
                    <a:pt x="108060" y="241862"/>
                  </a:lnTo>
                  <a:lnTo>
                    <a:pt x="83910" y="279570"/>
                  </a:lnTo>
                  <a:lnTo>
                    <a:pt x="62513" y="319268"/>
                  </a:lnTo>
                  <a:lnTo>
                    <a:pt x="44012" y="360805"/>
                  </a:lnTo>
                  <a:lnTo>
                    <a:pt x="28552" y="404029"/>
                  </a:lnTo>
                  <a:lnTo>
                    <a:pt x="16276" y="448788"/>
                  </a:lnTo>
                  <a:lnTo>
                    <a:pt x="7330" y="494930"/>
                  </a:lnTo>
                  <a:lnTo>
                    <a:pt x="1856" y="542302"/>
                  </a:lnTo>
                  <a:lnTo>
                    <a:pt x="0" y="590753"/>
                  </a:lnTo>
                  <a:lnTo>
                    <a:pt x="1856" y="639205"/>
                  </a:lnTo>
                  <a:lnTo>
                    <a:pt x="7330" y="686579"/>
                  </a:lnTo>
                  <a:lnTo>
                    <a:pt x="16276" y="732722"/>
                  </a:lnTo>
                  <a:lnTo>
                    <a:pt x="28552" y="777482"/>
                  </a:lnTo>
                  <a:lnTo>
                    <a:pt x="44012" y="820707"/>
                  </a:lnTo>
                  <a:lnTo>
                    <a:pt x="62513" y="862246"/>
                  </a:lnTo>
                  <a:lnTo>
                    <a:pt x="83910" y="901945"/>
                  </a:lnTo>
                  <a:lnTo>
                    <a:pt x="108060" y="939653"/>
                  </a:lnTo>
                  <a:lnTo>
                    <a:pt x="134817" y="975219"/>
                  </a:lnTo>
                  <a:lnTo>
                    <a:pt x="164039" y="1008489"/>
                  </a:lnTo>
                  <a:lnTo>
                    <a:pt x="195581" y="1039312"/>
                  </a:lnTo>
                  <a:lnTo>
                    <a:pt x="229298" y="1067536"/>
                  </a:lnTo>
                  <a:lnTo>
                    <a:pt x="265047" y="1093009"/>
                  </a:lnTo>
                  <a:lnTo>
                    <a:pt x="302684" y="1115579"/>
                  </a:lnTo>
                  <a:lnTo>
                    <a:pt x="342064" y="1135094"/>
                  </a:lnTo>
                  <a:lnTo>
                    <a:pt x="383043" y="1151401"/>
                  </a:lnTo>
                  <a:lnTo>
                    <a:pt x="425477" y="1164350"/>
                  </a:lnTo>
                  <a:lnTo>
                    <a:pt x="469222" y="1173787"/>
                  </a:lnTo>
                  <a:lnTo>
                    <a:pt x="514135" y="1179560"/>
                  </a:lnTo>
                  <a:lnTo>
                    <a:pt x="560069" y="1181519"/>
                  </a:lnTo>
                  <a:lnTo>
                    <a:pt x="606004" y="1179560"/>
                  </a:lnTo>
                  <a:lnTo>
                    <a:pt x="650917" y="1173787"/>
                  </a:lnTo>
                  <a:lnTo>
                    <a:pt x="694662" y="1164350"/>
                  </a:lnTo>
                  <a:lnTo>
                    <a:pt x="737096" y="1151401"/>
                  </a:lnTo>
                  <a:lnTo>
                    <a:pt x="778075" y="1135094"/>
                  </a:lnTo>
                  <a:lnTo>
                    <a:pt x="817455" y="1115579"/>
                  </a:lnTo>
                  <a:lnTo>
                    <a:pt x="855092" y="1093009"/>
                  </a:lnTo>
                  <a:lnTo>
                    <a:pt x="890841" y="1067536"/>
                  </a:lnTo>
                  <a:lnTo>
                    <a:pt x="924558" y="1039312"/>
                  </a:lnTo>
                  <a:lnTo>
                    <a:pt x="956100" y="1008489"/>
                  </a:lnTo>
                  <a:lnTo>
                    <a:pt x="985322" y="975219"/>
                  </a:lnTo>
                  <a:lnTo>
                    <a:pt x="1012079" y="939653"/>
                  </a:lnTo>
                  <a:lnTo>
                    <a:pt x="1036229" y="901945"/>
                  </a:lnTo>
                  <a:lnTo>
                    <a:pt x="1057626" y="862246"/>
                  </a:lnTo>
                  <a:lnTo>
                    <a:pt x="1076127" y="820707"/>
                  </a:lnTo>
                  <a:lnTo>
                    <a:pt x="1091587" y="777482"/>
                  </a:lnTo>
                  <a:lnTo>
                    <a:pt x="1103863" y="732722"/>
                  </a:lnTo>
                  <a:lnTo>
                    <a:pt x="1112809" y="686579"/>
                  </a:lnTo>
                  <a:lnTo>
                    <a:pt x="1118283" y="639205"/>
                  </a:lnTo>
                  <a:lnTo>
                    <a:pt x="1120139" y="590753"/>
                  </a:lnTo>
                  <a:lnTo>
                    <a:pt x="1118283" y="542302"/>
                  </a:lnTo>
                  <a:lnTo>
                    <a:pt x="1112809" y="494930"/>
                  </a:lnTo>
                  <a:lnTo>
                    <a:pt x="1103863" y="448788"/>
                  </a:lnTo>
                  <a:lnTo>
                    <a:pt x="1091587" y="404029"/>
                  </a:lnTo>
                  <a:lnTo>
                    <a:pt x="1076127" y="360805"/>
                  </a:lnTo>
                  <a:lnTo>
                    <a:pt x="1057626" y="319268"/>
                  </a:lnTo>
                  <a:lnTo>
                    <a:pt x="1036229" y="279570"/>
                  </a:lnTo>
                  <a:lnTo>
                    <a:pt x="1012079" y="241862"/>
                  </a:lnTo>
                  <a:lnTo>
                    <a:pt x="985322" y="206297"/>
                  </a:lnTo>
                  <a:lnTo>
                    <a:pt x="956100" y="173027"/>
                  </a:lnTo>
                  <a:lnTo>
                    <a:pt x="924558" y="142205"/>
                  </a:lnTo>
                  <a:lnTo>
                    <a:pt x="890841" y="113981"/>
                  </a:lnTo>
                  <a:lnTo>
                    <a:pt x="855092" y="88508"/>
                  </a:lnTo>
                  <a:lnTo>
                    <a:pt x="817455" y="65938"/>
                  </a:lnTo>
                  <a:lnTo>
                    <a:pt x="778075" y="46424"/>
                  </a:lnTo>
                  <a:lnTo>
                    <a:pt x="737096" y="30117"/>
                  </a:lnTo>
                  <a:lnTo>
                    <a:pt x="694662" y="17168"/>
                  </a:lnTo>
                  <a:lnTo>
                    <a:pt x="650917" y="7731"/>
                  </a:lnTo>
                  <a:lnTo>
                    <a:pt x="606004" y="1958"/>
                  </a:lnTo>
                  <a:lnTo>
                    <a:pt x="560069" y="0"/>
                  </a:lnTo>
                  <a:close/>
                </a:path>
              </a:pathLst>
            </a:custGeom>
            <a:solidFill>
              <a:srgbClr val="94B6D2"/>
            </a:solidFill>
          </p:spPr>
          <p:txBody>
            <a:bodyPr wrap="square" lIns="0" tIns="0" rIns="0" bIns="0" rtlCol="0"/>
            <a:lstStyle/>
            <a:p>
              <a:endParaRPr/>
            </a:p>
          </p:txBody>
        </p:sp>
        <p:sp>
          <p:nvSpPr>
            <p:cNvPr id="10" name="object 10"/>
            <p:cNvSpPr/>
            <p:nvPr/>
          </p:nvSpPr>
          <p:spPr>
            <a:xfrm>
              <a:off x="1832952" y="3495738"/>
              <a:ext cx="1120140" cy="1181735"/>
            </a:xfrm>
            <a:custGeom>
              <a:avLst/>
              <a:gdLst/>
              <a:ahLst/>
              <a:cxnLst/>
              <a:rect l="l" t="t" r="r" b="b"/>
              <a:pathLst>
                <a:path w="1120139" h="1181735">
                  <a:moveTo>
                    <a:pt x="0" y="590755"/>
                  </a:moveTo>
                  <a:lnTo>
                    <a:pt x="1856" y="542304"/>
                  </a:lnTo>
                  <a:lnTo>
                    <a:pt x="7330" y="494932"/>
                  </a:lnTo>
                  <a:lnTo>
                    <a:pt x="16277" y="448790"/>
                  </a:lnTo>
                  <a:lnTo>
                    <a:pt x="28552" y="404031"/>
                  </a:lnTo>
                  <a:lnTo>
                    <a:pt x="44013" y="360807"/>
                  </a:lnTo>
                  <a:lnTo>
                    <a:pt x="62513" y="319269"/>
                  </a:lnTo>
                  <a:lnTo>
                    <a:pt x="83911" y="279570"/>
                  </a:lnTo>
                  <a:lnTo>
                    <a:pt x="108060" y="241863"/>
                  </a:lnTo>
                  <a:lnTo>
                    <a:pt x="134818" y="206298"/>
                  </a:lnTo>
                  <a:lnTo>
                    <a:pt x="164040" y="173028"/>
                  </a:lnTo>
                  <a:lnTo>
                    <a:pt x="195582" y="142205"/>
                  </a:lnTo>
                  <a:lnTo>
                    <a:pt x="229299" y="113981"/>
                  </a:lnTo>
                  <a:lnTo>
                    <a:pt x="265048" y="88508"/>
                  </a:lnTo>
                  <a:lnTo>
                    <a:pt x="302685" y="65939"/>
                  </a:lnTo>
                  <a:lnTo>
                    <a:pt x="342065" y="46424"/>
                  </a:lnTo>
                  <a:lnTo>
                    <a:pt x="383044" y="30117"/>
                  </a:lnTo>
                  <a:lnTo>
                    <a:pt x="425478" y="17168"/>
                  </a:lnTo>
                  <a:lnTo>
                    <a:pt x="469223" y="7732"/>
                  </a:lnTo>
                  <a:lnTo>
                    <a:pt x="514135" y="1958"/>
                  </a:lnTo>
                  <a:lnTo>
                    <a:pt x="560070" y="0"/>
                  </a:lnTo>
                  <a:lnTo>
                    <a:pt x="606004" y="1958"/>
                  </a:lnTo>
                  <a:lnTo>
                    <a:pt x="650916" y="7732"/>
                  </a:lnTo>
                  <a:lnTo>
                    <a:pt x="694661" y="17168"/>
                  </a:lnTo>
                  <a:lnTo>
                    <a:pt x="737095" y="30117"/>
                  </a:lnTo>
                  <a:lnTo>
                    <a:pt x="778074" y="46424"/>
                  </a:lnTo>
                  <a:lnTo>
                    <a:pt x="817454" y="65939"/>
                  </a:lnTo>
                  <a:lnTo>
                    <a:pt x="855091" y="88508"/>
                  </a:lnTo>
                  <a:lnTo>
                    <a:pt x="890840" y="113981"/>
                  </a:lnTo>
                  <a:lnTo>
                    <a:pt x="924558" y="142205"/>
                  </a:lnTo>
                  <a:lnTo>
                    <a:pt x="956099" y="173028"/>
                  </a:lnTo>
                  <a:lnTo>
                    <a:pt x="985321" y="206298"/>
                  </a:lnTo>
                  <a:lnTo>
                    <a:pt x="1012079" y="241863"/>
                  </a:lnTo>
                  <a:lnTo>
                    <a:pt x="1036229" y="279570"/>
                  </a:lnTo>
                  <a:lnTo>
                    <a:pt x="1057626" y="319269"/>
                  </a:lnTo>
                  <a:lnTo>
                    <a:pt x="1076127" y="360807"/>
                  </a:lnTo>
                  <a:lnTo>
                    <a:pt x="1091587" y="404031"/>
                  </a:lnTo>
                  <a:lnTo>
                    <a:pt x="1103863" y="448790"/>
                  </a:lnTo>
                  <a:lnTo>
                    <a:pt x="1112810" y="494932"/>
                  </a:lnTo>
                  <a:lnTo>
                    <a:pt x="1118283" y="542304"/>
                  </a:lnTo>
                  <a:lnTo>
                    <a:pt x="1120140" y="590755"/>
                  </a:lnTo>
                  <a:lnTo>
                    <a:pt x="1118283" y="639206"/>
                  </a:lnTo>
                  <a:lnTo>
                    <a:pt x="1112810" y="686579"/>
                  </a:lnTo>
                  <a:lnTo>
                    <a:pt x="1103863" y="732721"/>
                  </a:lnTo>
                  <a:lnTo>
                    <a:pt x="1091587" y="777480"/>
                  </a:lnTo>
                  <a:lnTo>
                    <a:pt x="1076127" y="820704"/>
                  </a:lnTo>
                  <a:lnTo>
                    <a:pt x="1057626" y="862242"/>
                  </a:lnTo>
                  <a:lnTo>
                    <a:pt x="1036229" y="901940"/>
                  </a:lnTo>
                  <a:lnTo>
                    <a:pt x="1012079" y="939648"/>
                  </a:lnTo>
                  <a:lnTo>
                    <a:pt x="985321" y="975213"/>
                  </a:lnTo>
                  <a:lnTo>
                    <a:pt x="956099" y="1008483"/>
                  </a:lnTo>
                  <a:lnTo>
                    <a:pt x="924558" y="1039306"/>
                  </a:lnTo>
                  <a:lnTo>
                    <a:pt x="890840" y="1067530"/>
                  </a:lnTo>
                  <a:lnTo>
                    <a:pt x="855091" y="1093003"/>
                  </a:lnTo>
                  <a:lnTo>
                    <a:pt x="817454" y="1115573"/>
                  </a:lnTo>
                  <a:lnTo>
                    <a:pt x="778074" y="1135088"/>
                  </a:lnTo>
                  <a:lnTo>
                    <a:pt x="737095" y="1151395"/>
                  </a:lnTo>
                  <a:lnTo>
                    <a:pt x="694661" y="1164343"/>
                  </a:lnTo>
                  <a:lnTo>
                    <a:pt x="650916" y="1173780"/>
                  </a:lnTo>
                  <a:lnTo>
                    <a:pt x="606004" y="1179554"/>
                  </a:lnTo>
                  <a:lnTo>
                    <a:pt x="560070" y="1181513"/>
                  </a:lnTo>
                  <a:lnTo>
                    <a:pt x="514135" y="1179554"/>
                  </a:lnTo>
                  <a:lnTo>
                    <a:pt x="469223" y="1173780"/>
                  </a:lnTo>
                  <a:lnTo>
                    <a:pt x="425478" y="1164343"/>
                  </a:lnTo>
                  <a:lnTo>
                    <a:pt x="383044" y="1151395"/>
                  </a:lnTo>
                  <a:lnTo>
                    <a:pt x="342065" y="1135088"/>
                  </a:lnTo>
                  <a:lnTo>
                    <a:pt x="302685" y="1115573"/>
                  </a:lnTo>
                  <a:lnTo>
                    <a:pt x="265048" y="1093003"/>
                  </a:lnTo>
                  <a:lnTo>
                    <a:pt x="229299" y="1067530"/>
                  </a:lnTo>
                  <a:lnTo>
                    <a:pt x="195582" y="1039306"/>
                  </a:lnTo>
                  <a:lnTo>
                    <a:pt x="164040" y="1008483"/>
                  </a:lnTo>
                  <a:lnTo>
                    <a:pt x="134818" y="975213"/>
                  </a:lnTo>
                  <a:lnTo>
                    <a:pt x="108060" y="939648"/>
                  </a:lnTo>
                  <a:lnTo>
                    <a:pt x="83911" y="901940"/>
                  </a:lnTo>
                  <a:lnTo>
                    <a:pt x="62513" y="862242"/>
                  </a:lnTo>
                  <a:lnTo>
                    <a:pt x="44013" y="820704"/>
                  </a:lnTo>
                  <a:lnTo>
                    <a:pt x="28552" y="777480"/>
                  </a:lnTo>
                  <a:lnTo>
                    <a:pt x="16277" y="732721"/>
                  </a:lnTo>
                  <a:lnTo>
                    <a:pt x="7330" y="686579"/>
                  </a:lnTo>
                  <a:lnTo>
                    <a:pt x="1856" y="639206"/>
                  </a:lnTo>
                  <a:lnTo>
                    <a:pt x="0" y="590755"/>
                  </a:lnTo>
                  <a:close/>
                </a:path>
              </a:pathLst>
            </a:custGeom>
            <a:ln w="20002">
              <a:solidFill>
                <a:srgbClr val="6B859A"/>
              </a:solidFill>
            </a:ln>
          </p:spPr>
          <p:txBody>
            <a:bodyPr wrap="square" lIns="0" tIns="0" rIns="0" bIns="0" rtlCol="0"/>
            <a:lstStyle/>
            <a:p>
              <a:endParaRPr/>
            </a:p>
          </p:txBody>
        </p:sp>
      </p:grpSp>
      <p:grpSp>
        <p:nvGrpSpPr>
          <p:cNvPr id="11" name="object 11"/>
          <p:cNvGrpSpPr/>
          <p:nvPr/>
        </p:nvGrpSpPr>
        <p:grpSpPr>
          <a:xfrm>
            <a:off x="3074752" y="2985776"/>
            <a:ext cx="1140460" cy="1202055"/>
            <a:chOff x="3074752" y="2985776"/>
            <a:chExt cx="1140460" cy="1202055"/>
          </a:xfrm>
        </p:grpSpPr>
        <p:sp>
          <p:nvSpPr>
            <p:cNvPr id="12" name="object 12"/>
            <p:cNvSpPr/>
            <p:nvPr/>
          </p:nvSpPr>
          <p:spPr>
            <a:xfrm>
              <a:off x="3084753" y="2995777"/>
              <a:ext cx="1120140" cy="1181735"/>
            </a:xfrm>
            <a:custGeom>
              <a:avLst/>
              <a:gdLst/>
              <a:ahLst/>
              <a:cxnLst/>
              <a:rect l="l" t="t" r="r" b="b"/>
              <a:pathLst>
                <a:path w="1120139" h="1181735">
                  <a:moveTo>
                    <a:pt x="560070" y="0"/>
                  </a:moveTo>
                  <a:lnTo>
                    <a:pt x="514135" y="1958"/>
                  </a:lnTo>
                  <a:lnTo>
                    <a:pt x="469222" y="7731"/>
                  </a:lnTo>
                  <a:lnTo>
                    <a:pt x="425477" y="17168"/>
                  </a:lnTo>
                  <a:lnTo>
                    <a:pt x="383043" y="30117"/>
                  </a:lnTo>
                  <a:lnTo>
                    <a:pt x="342064" y="46424"/>
                  </a:lnTo>
                  <a:lnTo>
                    <a:pt x="302684" y="65938"/>
                  </a:lnTo>
                  <a:lnTo>
                    <a:pt x="265047" y="88508"/>
                  </a:lnTo>
                  <a:lnTo>
                    <a:pt x="229298" y="113981"/>
                  </a:lnTo>
                  <a:lnTo>
                    <a:pt x="195581" y="142205"/>
                  </a:lnTo>
                  <a:lnTo>
                    <a:pt x="164039" y="173027"/>
                  </a:lnTo>
                  <a:lnTo>
                    <a:pt x="134817" y="206297"/>
                  </a:lnTo>
                  <a:lnTo>
                    <a:pt x="108060" y="241862"/>
                  </a:lnTo>
                  <a:lnTo>
                    <a:pt x="83910" y="279570"/>
                  </a:lnTo>
                  <a:lnTo>
                    <a:pt x="62513" y="319268"/>
                  </a:lnTo>
                  <a:lnTo>
                    <a:pt x="44012" y="360805"/>
                  </a:lnTo>
                  <a:lnTo>
                    <a:pt x="28552" y="404029"/>
                  </a:lnTo>
                  <a:lnTo>
                    <a:pt x="16276" y="448788"/>
                  </a:lnTo>
                  <a:lnTo>
                    <a:pt x="7330" y="494930"/>
                  </a:lnTo>
                  <a:lnTo>
                    <a:pt x="1856" y="542302"/>
                  </a:lnTo>
                  <a:lnTo>
                    <a:pt x="0" y="590753"/>
                  </a:lnTo>
                  <a:lnTo>
                    <a:pt x="1856" y="639204"/>
                  </a:lnTo>
                  <a:lnTo>
                    <a:pt x="7330" y="686576"/>
                  </a:lnTo>
                  <a:lnTo>
                    <a:pt x="16276" y="732717"/>
                  </a:lnTo>
                  <a:lnTo>
                    <a:pt x="28552" y="777476"/>
                  </a:lnTo>
                  <a:lnTo>
                    <a:pt x="44012" y="820700"/>
                  </a:lnTo>
                  <a:lnTo>
                    <a:pt x="62513" y="862237"/>
                  </a:lnTo>
                  <a:lnTo>
                    <a:pt x="83910" y="901936"/>
                  </a:lnTo>
                  <a:lnTo>
                    <a:pt x="108060" y="939643"/>
                  </a:lnTo>
                  <a:lnTo>
                    <a:pt x="134817" y="975208"/>
                  </a:lnTo>
                  <a:lnTo>
                    <a:pt x="164039" y="1008478"/>
                  </a:lnTo>
                  <a:lnTo>
                    <a:pt x="195581" y="1039301"/>
                  </a:lnTo>
                  <a:lnTo>
                    <a:pt x="229298" y="1067525"/>
                  </a:lnTo>
                  <a:lnTo>
                    <a:pt x="265047" y="1092997"/>
                  </a:lnTo>
                  <a:lnTo>
                    <a:pt x="302684" y="1115567"/>
                  </a:lnTo>
                  <a:lnTo>
                    <a:pt x="342064" y="1135081"/>
                  </a:lnTo>
                  <a:lnTo>
                    <a:pt x="383043" y="1151389"/>
                  </a:lnTo>
                  <a:lnTo>
                    <a:pt x="425477" y="1164337"/>
                  </a:lnTo>
                  <a:lnTo>
                    <a:pt x="469222" y="1173774"/>
                  </a:lnTo>
                  <a:lnTo>
                    <a:pt x="514135" y="1179548"/>
                  </a:lnTo>
                  <a:lnTo>
                    <a:pt x="560070" y="1181506"/>
                  </a:lnTo>
                  <a:lnTo>
                    <a:pt x="606004" y="1179548"/>
                  </a:lnTo>
                  <a:lnTo>
                    <a:pt x="650917" y="1173774"/>
                  </a:lnTo>
                  <a:lnTo>
                    <a:pt x="694662" y="1164337"/>
                  </a:lnTo>
                  <a:lnTo>
                    <a:pt x="737096" y="1151389"/>
                  </a:lnTo>
                  <a:lnTo>
                    <a:pt x="778075" y="1135081"/>
                  </a:lnTo>
                  <a:lnTo>
                    <a:pt x="817455" y="1115567"/>
                  </a:lnTo>
                  <a:lnTo>
                    <a:pt x="855092" y="1092997"/>
                  </a:lnTo>
                  <a:lnTo>
                    <a:pt x="890841" y="1067525"/>
                  </a:lnTo>
                  <a:lnTo>
                    <a:pt x="924558" y="1039301"/>
                  </a:lnTo>
                  <a:lnTo>
                    <a:pt x="956100" y="1008478"/>
                  </a:lnTo>
                  <a:lnTo>
                    <a:pt x="985322" y="975208"/>
                  </a:lnTo>
                  <a:lnTo>
                    <a:pt x="1012079" y="939643"/>
                  </a:lnTo>
                  <a:lnTo>
                    <a:pt x="1036229" y="901936"/>
                  </a:lnTo>
                  <a:lnTo>
                    <a:pt x="1057626" y="862237"/>
                  </a:lnTo>
                  <a:lnTo>
                    <a:pt x="1076127" y="820700"/>
                  </a:lnTo>
                  <a:lnTo>
                    <a:pt x="1091587" y="777476"/>
                  </a:lnTo>
                  <a:lnTo>
                    <a:pt x="1103863" y="732717"/>
                  </a:lnTo>
                  <a:lnTo>
                    <a:pt x="1112809" y="686576"/>
                  </a:lnTo>
                  <a:lnTo>
                    <a:pt x="1118283" y="639204"/>
                  </a:lnTo>
                  <a:lnTo>
                    <a:pt x="1120139" y="590753"/>
                  </a:lnTo>
                  <a:lnTo>
                    <a:pt x="1118283" y="542302"/>
                  </a:lnTo>
                  <a:lnTo>
                    <a:pt x="1112809" y="494930"/>
                  </a:lnTo>
                  <a:lnTo>
                    <a:pt x="1103863" y="448788"/>
                  </a:lnTo>
                  <a:lnTo>
                    <a:pt x="1091587" y="404029"/>
                  </a:lnTo>
                  <a:lnTo>
                    <a:pt x="1076127" y="360805"/>
                  </a:lnTo>
                  <a:lnTo>
                    <a:pt x="1057626" y="319268"/>
                  </a:lnTo>
                  <a:lnTo>
                    <a:pt x="1036229" y="279570"/>
                  </a:lnTo>
                  <a:lnTo>
                    <a:pt x="1012079" y="241862"/>
                  </a:lnTo>
                  <a:lnTo>
                    <a:pt x="985322" y="206297"/>
                  </a:lnTo>
                  <a:lnTo>
                    <a:pt x="956100" y="173027"/>
                  </a:lnTo>
                  <a:lnTo>
                    <a:pt x="924558" y="142205"/>
                  </a:lnTo>
                  <a:lnTo>
                    <a:pt x="890841" y="113981"/>
                  </a:lnTo>
                  <a:lnTo>
                    <a:pt x="855092" y="88508"/>
                  </a:lnTo>
                  <a:lnTo>
                    <a:pt x="817455" y="65938"/>
                  </a:lnTo>
                  <a:lnTo>
                    <a:pt x="778075" y="46424"/>
                  </a:lnTo>
                  <a:lnTo>
                    <a:pt x="737096" y="30117"/>
                  </a:lnTo>
                  <a:lnTo>
                    <a:pt x="694662" y="17168"/>
                  </a:lnTo>
                  <a:lnTo>
                    <a:pt x="650917" y="7731"/>
                  </a:lnTo>
                  <a:lnTo>
                    <a:pt x="606004" y="1958"/>
                  </a:lnTo>
                  <a:lnTo>
                    <a:pt x="560070" y="0"/>
                  </a:lnTo>
                  <a:close/>
                </a:path>
              </a:pathLst>
            </a:custGeom>
            <a:solidFill>
              <a:srgbClr val="94B6D2"/>
            </a:solidFill>
          </p:spPr>
          <p:txBody>
            <a:bodyPr wrap="square" lIns="0" tIns="0" rIns="0" bIns="0" rtlCol="0"/>
            <a:lstStyle/>
            <a:p>
              <a:endParaRPr/>
            </a:p>
          </p:txBody>
        </p:sp>
        <p:sp>
          <p:nvSpPr>
            <p:cNvPr id="13" name="object 13"/>
            <p:cNvSpPr/>
            <p:nvPr/>
          </p:nvSpPr>
          <p:spPr>
            <a:xfrm>
              <a:off x="3084753" y="2995777"/>
              <a:ext cx="1120140" cy="1181735"/>
            </a:xfrm>
            <a:custGeom>
              <a:avLst/>
              <a:gdLst/>
              <a:ahLst/>
              <a:cxnLst/>
              <a:rect l="l" t="t" r="r" b="b"/>
              <a:pathLst>
                <a:path w="1120139" h="1181735">
                  <a:moveTo>
                    <a:pt x="0" y="590755"/>
                  </a:moveTo>
                  <a:lnTo>
                    <a:pt x="1856" y="542304"/>
                  </a:lnTo>
                  <a:lnTo>
                    <a:pt x="7330" y="494932"/>
                  </a:lnTo>
                  <a:lnTo>
                    <a:pt x="16277" y="448790"/>
                  </a:lnTo>
                  <a:lnTo>
                    <a:pt x="28552" y="404031"/>
                  </a:lnTo>
                  <a:lnTo>
                    <a:pt x="44013" y="360807"/>
                  </a:lnTo>
                  <a:lnTo>
                    <a:pt x="62513" y="319269"/>
                  </a:lnTo>
                  <a:lnTo>
                    <a:pt x="83911" y="279570"/>
                  </a:lnTo>
                  <a:lnTo>
                    <a:pt x="108060" y="241863"/>
                  </a:lnTo>
                  <a:lnTo>
                    <a:pt x="134818" y="206298"/>
                  </a:lnTo>
                  <a:lnTo>
                    <a:pt x="164040" y="173028"/>
                  </a:lnTo>
                  <a:lnTo>
                    <a:pt x="195582" y="142205"/>
                  </a:lnTo>
                  <a:lnTo>
                    <a:pt x="229299" y="113981"/>
                  </a:lnTo>
                  <a:lnTo>
                    <a:pt x="265048" y="88508"/>
                  </a:lnTo>
                  <a:lnTo>
                    <a:pt x="302685" y="65939"/>
                  </a:lnTo>
                  <a:lnTo>
                    <a:pt x="342065" y="46424"/>
                  </a:lnTo>
                  <a:lnTo>
                    <a:pt x="383044" y="30117"/>
                  </a:lnTo>
                  <a:lnTo>
                    <a:pt x="425478" y="17168"/>
                  </a:lnTo>
                  <a:lnTo>
                    <a:pt x="469223" y="7732"/>
                  </a:lnTo>
                  <a:lnTo>
                    <a:pt x="514135" y="1958"/>
                  </a:lnTo>
                  <a:lnTo>
                    <a:pt x="560070" y="0"/>
                  </a:lnTo>
                  <a:lnTo>
                    <a:pt x="606004" y="1958"/>
                  </a:lnTo>
                  <a:lnTo>
                    <a:pt x="650916" y="7732"/>
                  </a:lnTo>
                  <a:lnTo>
                    <a:pt x="694661" y="17168"/>
                  </a:lnTo>
                  <a:lnTo>
                    <a:pt x="737095" y="30117"/>
                  </a:lnTo>
                  <a:lnTo>
                    <a:pt x="778074" y="46424"/>
                  </a:lnTo>
                  <a:lnTo>
                    <a:pt x="817454" y="65939"/>
                  </a:lnTo>
                  <a:lnTo>
                    <a:pt x="855091" y="88508"/>
                  </a:lnTo>
                  <a:lnTo>
                    <a:pt x="890840" y="113981"/>
                  </a:lnTo>
                  <a:lnTo>
                    <a:pt x="924558" y="142205"/>
                  </a:lnTo>
                  <a:lnTo>
                    <a:pt x="956099" y="173028"/>
                  </a:lnTo>
                  <a:lnTo>
                    <a:pt x="985321" y="206298"/>
                  </a:lnTo>
                  <a:lnTo>
                    <a:pt x="1012079" y="241863"/>
                  </a:lnTo>
                  <a:lnTo>
                    <a:pt x="1036229" y="279570"/>
                  </a:lnTo>
                  <a:lnTo>
                    <a:pt x="1057626" y="319269"/>
                  </a:lnTo>
                  <a:lnTo>
                    <a:pt x="1076127" y="360807"/>
                  </a:lnTo>
                  <a:lnTo>
                    <a:pt x="1091587" y="404031"/>
                  </a:lnTo>
                  <a:lnTo>
                    <a:pt x="1103863" y="448790"/>
                  </a:lnTo>
                  <a:lnTo>
                    <a:pt x="1112810" y="494932"/>
                  </a:lnTo>
                  <a:lnTo>
                    <a:pt x="1118283" y="542304"/>
                  </a:lnTo>
                  <a:lnTo>
                    <a:pt x="1120140" y="590755"/>
                  </a:lnTo>
                  <a:lnTo>
                    <a:pt x="1118283" y="639206"/>
                  </a:lnTo>
                  <a:lnTo>
                    <a:pt x="1112810" y="686579"/>
                  </a:lnTo>
                  <a:lnTo>
                    <a:pt x="1103863" y="732721"/>
                  </a:lnTo>
                  <a:lnTo>
                    <a:pt x="1091587" y="777480"/>
                  </a:lnTo>
                  <a:lnTo>
                    <a:pt x="1076127" y="820704"/>
                  </a:lnTo>
                  <a:lnTo>
                    <a:pt x="1057626" y="862242"/>
                  </a:lnTo>
                  <a:lnTo>
                    <a:pt x="1036229" y="901940"/>
                  </a:lnTo>
                  <a:lnTo>
                    <a:pt x="1012079" y="939648"/>
                  </a:lnTo>
                  <a:lnTo>
                    <a:pt x="985321" y="975213"/>
                  </a:lnTo>
                  <a:lnTo>
                    <a:pt x="956099" y="1008483"/>
                  </a:lnTo>
                  <a:lnTo>
                    <a:pt x="924558" y="1039306"/>
                  </a:lnTo>
                  <a:lnTo>
                    <a:pt x="890840" y="1067530"/>
                  </a:lnTo>
                  <a:lnTo>
                    <a:pt x="855091" y="1093003"/>
                  </a:lnTo>
                  <a:lnTo>
                    <a:pt x="817454" y="1115573"/>
                  </a:lnTo>
                  <a:lnTo>
                    <a:pt x="778074" y="1135088"/>
                  </a:lnTo>
                  <a:lnTo>
                    <a:pt x="737095" y="1151395"/>
                  </a:lnTo>
                  <a:lnTo>
                    <a:pt x="694661" y="1164343"/>
                  </a:lnTo>
                  <a:lnTo>
                    <a:pt x="650916" y="1173780"/>
                  </a:lnTo>
                  <a:lnTo>
                    <a:pt x="606004" y="1179554"/>
                  </a:lnTo>
                  <a:lnTo>
                    <a:pt x="560070" y="1181513"/>
                  </a:lnTo>
                  <a:lnTo>
                    <a:pt x="514135" y="1179554"/>
                  </a:lnTo>
                  <a:lnTo>
                    <a:pt x="469223" y="1173780"/>
                  </a:lnTo>
                  <a:lnTo>
                    <a:pt x="425478" y="1164343"/>
                  </a:lnTo>
                  <a:lnTo>
                    <a:pt x="383044" y="1151395"/>
                  </a:lnTo>
                  <a:lnTo>
                    <a:pt x="342065" y="1135088"/>
                  </a:lnTo>
                  <a:lnTo>
                    <a:pt x="302685" y="1115573"/>
                  </a:lnTo>
                  <a:lnTo>
                    <a:pt x="265048" y="1093003"/>
                  </a:lnTo>
                  <a:lnTo>
                    <a:pt x="229299" y="1067530"/>
                  </a:lnTo>
                  <a:lnTo>
                    <a:pt x="195582" y="1039306"/>
                  </a:lnTo>
                  <a:lnTo>
                    <a:pt x="164040" y="1008483"/>
                  </a:lnTo>
                  <a:lnTo>
                    <a:pt x="134818" y="975213"/>
                  </a:lnTo>
                  <a:lnTo>
                    <a:pt x="108060" y="939648"/>
                  </a:lnTo>
                  <a:lnTo>
                    <a:pt x="83911" y="901940"/>
                  </a:lnTo>
                  <a:lnTo>
                    <a:pt x="62513" y="862242"/>
                  </a:lnTo>
                  <a:lnTo>
                    <a:pt x="44013" y="820704"/>
                  </a:lnTo>
                  <a:lnTo>
                    <a:pt x="28552" y="777480"/>
                  </a:lnTo>
                  <a:lnTo>
                    <a:pt x="16277" y="732721"/>
                  </a:lnTo>
                  <a:lnTo>
                    <a:pt x="7330" y="686579"/>
                  </a:lnTo>
                  <a:lnTo>
                    <a:pt x="1856" y="639206"/>
                  </a:lnTo>
                  <a:lnTo>
                    <a:pt x="0" y="590755"/>
                  </a:lnTo>
                  <a:close/>
                </a:path>
              </a:pathLst>
            </a:custGeom>
            <a:ln w="20002">
              <a:solidFill>
                <a:srgbClr val="6B859A"/>
              </a:solidFill>
            </a:ln>
          </p:spPr>
          <p:txBody>
            <a:bodyPr wrap="square" lIns="0" tIns="0" rIns="0" bIns="0" rtlCol="0"/>
            <a:lstStyle/>
            <a:p>
              <a:endParaRPr/>
            </a:p>
          </p:txBody>
        </p:sp>
      </p:grpSp>
      <p:graphicFrame>
        <p:nvGraphicFramePr>
          <p:cNvPr id="14" name="object 14"/>
          <p:cNvGraphicFramePr>
            <a:graphicFrameLocks noGrp="1"/>
          </p:cNvGraphicFramePr>
          <p:nvPr/>
        </p:nvGraphicFramePr>
        <p:xfrm>
          <a:off x="1691290" y="2808128"/>
          <a:ext cx="3120390" cy="3040380"/>
        </p:xfrm>
        <a:graphic>
          <a:graphicData uri="http://schemas.openxmlformats.org/drawingml/2006/table">
            <a:tbl>
              <a:tblPr firstRow="1" bandRow="1">
                <a:tableStyleId>{2D5ABB26-0587-4C30-8999-92F81FD0307C}</a:tableStyleId>
              </a:tblPr>
              <a:tblGrid>
                <a:gridCol w="3120390">
                  <a:extLst>
                    <a:ext uri="{9D8B030D-6E8A-4147-A177-3AD203B41FA5}">
                      <a16:colId xmlns:a16="http://schemas.microsoft.com/office/drawing/2014/main" val="20000"/>
                    </a:ext>
                  </a:extLst>
                </a:gridCol>
              </a:tblGrid>
              <a:tr h="2160270">
                <a:tc>
                  <a:txBody>
                    <a:bodyPr/>
                    <a:lstStyle/>
                    <a:p>
                      <a:pPr>
                        <a:lnSpc>
                          <a:spcPct val="100000"/>
                        </a:lnSpc>
                      </a:pPr>
                      <a:endParaRPr sz="2000">
                        <a:latin typeface="Times New Roman"/>
                        <a:cs typeface="Times New Roman"/>
                      </a:endParaRPr>
                    </a:p>
                    <a:p>
                      <a:pPr>
                        <a:lnSpc>
                          <a:spcPct val="100000"/>
                        </a:lnSpc>
                        <a:spcBef>
                          <a:spcPts val="40"/>
                        </a:spcBef>
                      </a:pPr>
                      <a:endParaRPr sz="2150">
                        <a:latin typeface="Times New Roman"/>
                        <a:cs typeface="Times New Roman"/>
                      </a:endParaRPr>
                    </a:p>
                    <a:p>
                      <a:pPr marL="1712595">
                        <a:lnSpc>
                          <a:spcPct val="100000"/>
                        </a:lnSpc>
                      </a:pPr>
                      <a:r>
                        <a:rPr sz="1900" spc="-90" dirty="0">
                          <a:solidFill>
                            <a:srgbClr val="FFFFFF"/>
                          </a:solidFill>
                          <a:latin typeface="Arial"/>
                          <a:cs typeface="Arial"/>
                        </a:rPr>
                        <a:t>VM2</a:t>
                      </a:r>
                      <a:endParaRPr sz="1900">
                        <a:latin typeface="Arial"/>
                        <a:cs typeface="Arial"/>
                      </a:endParaRPr>
                    </a:p>
                    <a:p>
                      <a:pPr marR="1727200" algn="ctr">
                        <a:lnSpc>
                          <a:spcPct val="100000"/>
                        </a:lnSpc>
                        <a:spcBef>
                          <a:spcPts val="1655"/>
                        </a:spcBef>
                      </a:pPr>
                      <a:r>
                        <a:rPr sz="1900" spc="-90" dirty="0">
                          <a:solidFill>
                            <a:srgbClr val="FFFFFF"/>
                          </a:solidFill>
                          <a:latin typeface="Arial"/>
                          <a:cs typeface="Arial"/>
                        </a:rPr>
                        <a:t>VM1</a:t>
                      </a:r>
                      <a:endParaRPr sz="1900">
                        <a:latin typeface="Arial"/>
                        <a:cs typeface="Arial"/>
                      </a:endParaRPr>
                    </a:p>
                    <a:p>
                      <a:pPr marL="1689100">
                        <a:lnSpc>
                          <a:spcPct val="100000"/>
                        </a:lnSpc>
                        <a:spcBef>
                          <a:spcPts val="145"/>
                        </a:spcBef>
                      </a:pPr>
                      <a:r>
                        <a:rPr sz="1300" spc="-30" dirty="0">
                          <a:latin typeface="Arial"/>
                          <a:cs typeface="Arial"/>
                        </a:rPr>
                        <a:t>LinuxVM</a:t>
                      </a:r>
                      <a:endParaRPr sz="1300">
                        <a:latin typeface="Arial"/>
                        <a:cs typeface="Arial"/>
                      </a:endParaRPr>
                    </a:p>
                    <a:p>
                      <a:pPr>
                        <a:lnSpc>
                          <a:spcPct val="100000"/>
                        </a:lnSpc>
                        <a:spcBef>
                          <a:spcPts val="45"/>
                        </a:spcBef>
                      </a:pPr>
                      <a:endParaRPr sz="1400">
                        <a:latin typeface="Times New Roman"/>
                        <a:cs typeface="Times New Roman"/>
                      </a:endParaRPr>
                    </a:p>
                    <a:p>
                      <a:pPr marR="1781810" algn="ctr">
                        <a:lnSpc>
                          <a:spcPct val="100000"/>
                        </a:lnSpc>
                      </a:pPr>
                      <a:r>
                        <a:rPr sz="1300" spc="-25" dirty="0">
                          <a:latin typeface="Arial"/>
                          <a:cs typeface="Arial"/>
                        </a:rPr>
                        <a:t>Windows</a:t>
                      </a:r>
                      <a:r>
                        <a:rPr sz="1300" spc="-50" dirty="0">
                          <a:latin typeface="Arial"/>
                          <a:cs typeface="Arial"/>
                        </a:rPr>
                        <a:t> </a:t>
                      </a:r>
                      <a:r>
                        <a:rPr sz="1300" spc="-15" dirty="0">
                          <a:latin typeface="Arial"/>
                          <a:cs typeface="Arial"/>
                        </a:rPr>
                        <a:t>VM</a:t>
                      </a:r>
                      <a:endParaRPr sz="1300">
                        <a:latin typeface="Arial"/>
                        <a:cs typeface="Arial"/>
                      </a:endParaRPr>
                    </a:p>
                  </a:txBody>
                  <a:tcPr marL="0" marR="0" marT="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tcPr>
                </a:tc>
                <a:extLst>
                  <a:ext uri="{0D108BD9-81ED-4DB2-BD59-A6C34878D82A}">
                    <a16:rowId xmlns:a16="http://schemas.microsoft.com/office/drawing/2014/main" val="10000"/>
                  </a:ext>
                </a:extLst>
              </a:tr>
              <a:tr h="400050">
                <a:tc>
                  <a:txBody>
                    <a:bodyPr/>
                    <a:lstStyle/>
                    <a:p>
                      <a:pPr algn="ctr">
                        <a:lnSpc>
                          <a:spcPct val="100000"/>
                        </a:lnSpc>
                        <a:spcBef>
                          <a:spcPts val="330"/>
                        </a:spcBef>
                      </a:pPr>
                      <a:r>
                        <a:rPr sz="1900" spc="-90" dirty="0">
                          <a:solidFill>
                            <a:srgbClr val="FFFFFF"/>
                          </a:solidFill>
                          <a:latin typeface="Arial"/>
                          <a:cs typeface="Arial"/>
                        </a:rPr>
                        <a:t>Hypervisor</a:t>
                      </a:r>
                      <a:endParaRPr sz="1900">
                        <a:latin typeface="Arial"/>
                        <a:cs typeface="Arial"/>
                      </a:endParaRPr>
                    </a:p>
                  </a:txBody>
                  <a:tcPr marL="0" marR="0" marT="4191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00B0F0"/>
                    </a:solidFill>
                  </a:tcPr>
                </a:tc>
                <a:extLst>
                  <a:ext uri="{0D108BD9-81ED-4DB2-BD59-A6C34878D82A}">
                    <a16:rowId xmlns:a16="http://schemas.microsoft.com/office/drawing/2014/main" val="10001"/>
                  </a:ext>
                </a:extLst>
              </a:tr>
              <a:tr h="480060">
                <a:tc>
                  <a:txBody>
                    <a:bodyPr/>
                    <a:lstStyle/>
                    <a:p>
                      <a:pPr marL="635" algn="ctr">
                        <a:lnSpc>
                          <a:spcPct val="100000"/>
                        </a:lnSpc>
                        <a:spcBef>
                          <a:spcPts val="635"/>
                        </a:spcBef>
                      </a:pPr>
                      <a:r>
                        <a:rPr sz="1900" spc="-85" dirty="0">
                          <a:solidFill>
                            <a:srgbClr val="FFFFFF"/>
                          </a:solidFill>
                          <a:latin typeface="Arial"/>
                          <a:cs typeface="Arial"/>
                        </a:rPr>
                        <a:t>Hardware</a:t>
                      </a:r>
                      <a:endParaRPr sz="1900">
                        <a:latin typeface="Arial"/>
                        <a:cs typeface="Arial"/>
                      </a:endParaRPr>
                    </a:p>
                  </a:txBody>
                  <a:tcPr marL="0" marR="0" marT="8064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4B6D2"/>
                    </a:solidFill>
                  </a:tcPr>
                </a:tc>
                <a:extLst>
                  <a:ext uri="{0D108BD9-81ED-4DB2-BD59-A6C34878D82A}">
                    <a16:rowId xmlns:a16="http://schemas.microsoft.com/office/drawing/2014/main" val="10002"/>
                  </a:ext>
                </a:extLst>
              </a:tr>
            </a:tbl>
          </a:graphicData>
        </a:graphic>
      </p:graphicFrame>
      <p:grpSp>
        <p:nvGrpSpPr>
          <p:cNvPr id="15" name="object 15"/>
          <p:cNvGrpSpPr/>
          <p:nvPr/>
        </p:nvGrpSpPr>
        <p:grpSpPr>
          <a:xfrm>
            <a:off x="6513162" y="3711568"/>
            <a:ext cx="529590" cy="487045"/>
            <a:chOff x="6513162" y="3711568"/>
            <a:chExt cx="529590" cy="487045"/>
          </a:xfrm>
        </p:grpSpPr>
        <p:sp>
          <p:nvSpPr>
            <p:cNvPr id="16" name="object 16"/>
            <p:cNvSpPr/>
            <p:nvPr/>
          </p:nvSpPr>
          <p:spPr>
            <a:xfrm>
              <a:off x="6523164" y="3721570"/>
              <a:ext cx="509905" cy="466725"/>
            </a:xfrm>
            <a:custGeom>
              <a:avLst/>
              <a:gdLst/>
              <a:ahLst/>
              <a:cxnLst/>
              <a:rect l="l" t="t" r="r" b="b"/>
              <a:pathLst>
                <a:path w="509904" h="466725">
                  <a:moveTo>
                    <a:pt x="254711" y="0"/>
                  </a:moveTo>
                  <a:lnTo>
                    <a:pt x="203376" y="4740"/>
                  </a:lnTo>
                  <a:lnTo>
                    <a:pt x="155564" y="18337"/>
                  </a:lnTo>
                  <a:lnTo>
                    <a:pt x="112297" y="39850"/>
                  </a:lnTo>
                  <a:lnTo>
                    <a:pt x="74601" y="68343"/>
                  </a:lnTo>
                  <a:lnTo>
                    <a:pt x="43499" y="102876"/>
                  </a:lnTo>
                  <a:lnTo>
                    <a:pt x="20015" y="142512"/>
                  </a:lnTo>
                  <a:lnTo>
                    <a:pt x="5174" y="186312"/>
                  </a:lnTo>
                  <a:lnTo>
                    <a:pt x="0" y="233337"/>
                  </a:lnTo>
                  <a:lnTo>
                    <a:pt x="5174" y="280362"/>
                  </a:lnTo>
                  <a:lnTo>
                    <a:pt x="20015" y="324161"/>
                  </a:lnTo>
                  <a:lnTo>
                    <a:pt x="43499" y="363797"/>
                  </a:lnTo>
                  <a:lnTo>
                    <a:pt x="74601" y="398330"/>
                  </a:lnTo>
                  <a:lnTo>
                    <a:pt x="112297" y="426823"/>
                  </a:lnTo>
                  <a:lnTo>
                    <a:pt x="155564" y="448337"/>
                  </a:lnTo>
                  <a:lnTo>
                    <a:pt x="203376" y="461933"/>
                  </a:lnTo>
                  <a:lnTo>
                    <a:pt x="254711" y="466674"/>
                  </a:lnTo>
                  <a:lnTo>
                    <a:pt x="306045" y="461933"/>
                  </a:lnTo>
                  <a:lnTo>
                    <a:pt x="353858" y="448337"/>
                  </a:lnTo>
                  <a:lnTo>
                    <a:pt x="397124" y="426823"/>
                  </a:lnTo>
                  <a:lnTo>
                    <a:pt x="434821" y="398330"/>
                  </a:lnTo>
                  <a:lnTo>
                    <a:pt x="465922" y="363797"/>
                  </a:lnTo>
                  <a:lnTo>
                    <a:pt x="489406" y="324161"/>
                  </a:lnTo>
                  <a:lnTo>
                    <a:pt x="504247" y="280362"/>
                  </a:lnTo>
                  <a:lnTo>
                    <a:pt x="509422" y="233337"/>
                  </a:lnTo>
                  <a:lnTo>
                    <a:pt x="504247" y="186312"/>
                  </a:lnTo>
                  <a:lnTo>
                    <a:pt x="489406" y="142512"/>
                  </a:lnTo>
                  <a:lnTo>
                    <a:pt x="465922" y="102876"/>
                  </a:lnTo>
                  <a:lnTo>
                    <a:pt x="434821" y="68343"/>
                  </a:lnTo>
                  <a:lnTo>
                    <a:pt x="397124" y="39850"/>
                  </a:lnTo>
                  <a:lnTo>
                    <a:pt x="353858" y="18337"/>
                  </a:lnTo>
                  <a:lnTo>
                    <a:pt x="306045" y="4740"/>
                  </a:lnTo>
                  <a:lnTo>
                    <a:pt x="254711" y="0"/>
                  </a:lnTo>
                  <a:close/>
                </a:path>
              </a:pathLst>
            </a:custGeom>
            <a:solidFill>
              <a:srgbClr val="94B6D2"/>
            </a:solidFill>
          </p:spPr>
          <p:txBody>
            <a:bodyPr wrap="square" lIns="0" tIns="0" rIns="0" bIns="0" rtlCol="0"/>
            <a:lstStyle/>
            <a:p>
              <a:endParaRPr/>
            </a:p>
          </p:txBody>
        </p:sp>
        <p:sp>
          <p:nvSpPr>
            <p:cNvPr id="17" name="object 17"/>
            <p:cNvSpPr/>
            <p:nvPr/>
          </p:nvSpPr>
          <p:spPr>
            <a:xfrm>
              <a:off x="6523164" y="3721570"/>
              <a:ext cx="509905" cy="466725"/>
            </a:xfrm>
            <a:custGeom>
              <a:avLst/>
              <a:gdLst/>
              <a:ahLst/>
              <a:cxnLst/>
              <a:rect l="l" t="t" r="r" b="b"/>
              <a:pathLst>
                <a:path w="509904" h="466725">
                  <a:moveTo>
                    <a:pt x="0" y="233337"/>
                  </a:moveTo>
                  <a:lnTo>
                    <a:pt x="5174" y="186311"/>
                  </a:lnTo>
                  <a:lnTo>
                    <a:pt x="20016" y="142512"/>
                  </a:lnTo>
                  <a:lnTo>
                    <a:pt x="43501" y="102876"/>
                  </a:lnTo>
                  <a:lnTo>
                    <a:pt x="74604" y="68343"/>
                  </a:lnTo>
                  <a:lnTo>
                    <a:pt x="112301" y="39850"/>
                  </a:lnTo>
                  <a:lnTo>
                    <a:pt x="155568" y="18336"/>
                  </a:lnTo>
                  <a:lnTo>
                    <a:pt x="203381" y="4740"/>
                  </a:lnTo>
                  <a:lnTo>
                    <a:pt x="254715" y="0"/>
                  </a:lnTo>
                  <a:lnTo>
                    <a:pt x="306049" y="4740"/>
                  </a:lnTo>
                  <a:lnTo>
                    <a:pt x="353861" y="18336"/>
                  </a:lnTo>
                  <a:lnTo>
                    <a:pt x="397128" y="39850"/>
                  </a:lnTo>
                  <a:lnTo>
                    <a:pt x="434826" y="68343"/>
                  </a:lnTo>
                  <a:lnTo>
                    <a:pt x="465929" y="102876"/>
                  </a:lnTo>
                  <a:lnTo>
                    <a:pt x="489413" y="142512"/>
                  </a:lnTo>
                  <a:lnTo>
                    <a:pt x="504255" y="186311"/>
                  </a:lnTo>
                  <a:lnTo>
                    <a:pt x="509430" y="233337"/>
                  </a:lnTo>
                  <a:lnTo>
                    <a:pt x="504255" y="280363"/>
                  </a:lnTo>
                  <a:lnTo>
                    <a:pt x="489413" y="324163"/>
                  </a:lnTo>
                  <a:lnTo>
                    <a:pt x="465929" y="363799"/>
                  </a:lnTo>
                  <a:lnTo>
                    <a:pt x="434826" y="398332"/>
                  </a:lnTo>
                  <a:lnTo>
                    <a:pt x="397128" y="426825"/>
                  </a:lnTo>
                  <a:lnTo>
                    <a:pt x="353861" y="448339"/>
                  </a:lnTo>
                  <a:lnTo>
                    <a:pt x="306049" y="461935"/>
                  </a:lnTo>
                  <a:lnTo>
                    <a:pt x="254715" y="466675"/>
                  </a:lnTo>
                  <a:lnTo>
                    <a:pt x="203381" y="461935"/>
                  </a:lnTo>
                  <a:lnTo>
                    <a:pt x="155568" y="448339"/>
                  </a:lnTo>
                  <a:lnTo>
                    <a:pt x="112301" y="426825"/>
                  </a:lnTo>
                  <a:lnTo>
                    <a:pt x="74604" y="398332"/>
                  </a:lnTo>
                  <a:lnTo>
                    <a:pt x="43501" y="363799"/>
                  </a:lnTo>
                  <a:lnTo>
                    <a:pt x="20016" y="324163"/>
                  </a:lnTo>
                  <a:lnTo>
                    <a:pt x="5174" y="280363"/>
                  </a:lnTo>
                  <a:lnTo>
                    <a:pt x="0" y="233337"/>
                  </a:lnTo>
                  <a:close/>
                </a:path>
              </a:pathLst>
            </a:custGeom>
            <a:ln w="20002">
              <a:solidFill>
                <a:srgbClr val="6B859A"/>
              </a:solidFill>
            </a:ln>
          </p:spPr>
          <p:txBody>
            <a:bodyPr wrap="square" lIns="0" tIns="0" rIns="0" bIns="0" rtlCol="0"/>
            <a:lstStyle/>
            <a:p>
              <a:endParaRPr/>
            </a:p>
          </p:txBody>
        </p:sp>
      </p:grpSp>
      <p:grpSp>
        <p:nvGrpSpPr>
          <p:cNvPr id="18" name="object 18"/>
          <p:cNvGrpSpPr/>
          <p:nvPr/>
        </p:nvGrpSpPr>
        <p:grpSpPr>
          <a:xfrm>
            <a:off x="7131970" y="3184582"/>
            <a:ext cx="506095" cy="478155"/>
            <a:chOff x="7131970" y="3184582"/>
            <a:chExt cx="506095" cy="478155"/>
          </a:xfrm>
        </p:grpSpPr>
        <p:sp>
          <p:nvSpPr>
            <p:cNvPr id="19" name="object 19"/>
            <p:cNvSpPr/>
            <p:nvPr/>
          </p:nvSpPr>
          <p:spPr>
            <a:xfrm>
              <a:off x="7141972" y="3194583"/>
              <a:ext cx="485775" cy="457834"/>
            </a:xfrm>
            <a:custGeom>
              <a:avLst/>
              <a:gdLst/>
              <a:ahLst/>
              <a:cxnLst/>
              <a:rect l="l" t="t" r="r" b="b"/>
              <a:pathLst>
                <a:path w="485775" h="457835">
                  <a:moveTo>
                    <a:pt x="242811" y="0"/>
                  </a:moveTo>
                  <a:lnTo>
                    <a:pt x="193876" y="4648"/>
                  </a:lnTo>
                  <a:lnTo>
                    <a:pt x="148298" y="17982"/>
                  </a:lnTo>
                  <a:lnTo>
                    <a:pt x="107053" y="39079"/>
                  </a:lnTo>
                  <a:lnTo>
                    <a:pt x="71118" y="67021"/>
                  </a:lnTo>
                  <a:lnTo>
                    <a:pt x="41468" y="100885"/>
                  </a:lnTo>
                  <a:lnTo>
                    <a:pt x="19081" y="139753"/>
                  </a:lnTo>
                  <a:lnTo>
                    <a:pt x="4933" y="182703"/>
                  </a:lnTo>
                  <a:lnTo>
                    <a:pt x="0" y="228815"/>
                  </a:lnTo>
                  <a:lnTo>
                    <a:pt x="4933" y="274932"/>
                  </a:lnTo>
                  <a:lnTo>
                    <a:pt x="19081" y="317885"/>
                  </a:lnTo>
                  <a:lnTo>
                    <a:pt x="41468" y="356755"/>
                  </a:lnTo>
                  <a:lnTo>
                    <a:pt x="71118" y="390621"/>
                  </a:lnTo>
                  <a:lnTo>
                    <a:pt x="107053" y="418563"/>
                  </a:lnTo>
                  <a:lnTo>
                    <a:pt x="148298" y="439661"/>
                  </a:lnTo>
                  <a:lnTo>
                    <a:pt x="193876" y="452995"/>
                  </a:lnTo>
                  <a:lnTo>
                    <a:pt x="242811" y="457644"/>
                  </a:lnTo>
                  <a:lnTo>
                    <a:pt x="291746" y="452995"/>
                  </a:lnTo>
                  <a:lnTo>
                    <a:pt x="337325" y="439661"/>
                  </a:lnTo>
                  <a:lnTo>
                    <a:pt x="378572" y="418563"/>
                  </a:lnTo>
                  <a:lnTo>
                    <a:pt x="414510" y="390621"/>
                  </a:lnTo>
                  <a:lnTo>
                    <a:pt x="444162" y="356755"/>
                  </a:lnTo>
                  <a:lnTo>
                    <a:pt x="466551" y="317885"/>
                  </a:lnTo>
                  <a:lnTo>
                    <a:pt x="480701" y="274932"/>
                  </a:lnTo>
                  <a:lnTo>
                    <a:pt x="485635" y="228815"/>
                  </a:lnTo>
                  <a:lnTo>
                    <a:pt x="480701" y="182703"/>
                  </a:lnTo>
                  <a:lnTo>
                    <a:pt x="466551" y="139753"/>
                  </a:lnTo>
                  <a:lnTo>
                    <a:pt x="444162" y="100885"/>
                  </a:lnTo>
                  <a:lnTo>
                    <a:pt x="414510" y="67021"/>
                  </a:lnTo>
                  <a:lnTo>
                    <a:pt x="378572" y="39079"/>
                  </a:lnTo>
                  <a:lnTo>
                    <a:pt x="337325" y="17982"/>
                  </a:lnTo>
                  <a:lnTo>
                    <a:pt x="291746" y="4648"/>
                  </a:lnTo>
                  <a:lnTo>
                    <a:pt x="242811" y="0"/>
                  </a:lnTo>
                  <a:close/>
                </a:path>
              </a:pathLst>
            </a:custGeom>
            <a:solidFill>
              <a:srgbClr val="94B6D2"/>
            </a:solidFill>
          </p:spPr>
          <p:txBody>
            <a:bodyPr wrap="square" lIns="0" tIns="0" rIns="0" bIns="0" rtlCol="0"/>
            <a:lstStyle/>
            <a:p>
              <a:endParaRPr/>
            </a:p>
          </p:txBody>
        </p:sp>
        <p:sp>
          <p:nvSpPr>
            <p:cNvPr id="20" name="object 20"/>
            <p:cNvSpPr/>
            <p:nvPr/>
          </p:nvSpPr>
          <p:spPr>
            <a:xfrm>
              <a:off x="7141972" y="3194583"/>
              <a:ext cx="485775" cy="457834"/>
            </a:xfrm>
            <a:custGeom>
              <a:avLst/>
              <a:gdLst/>
              <a:ahLst/>
              <a:cxnLst/>
              <a:rect l="l" t="t" r="r" b="b"/>
              <a:pathLst>
                <a:path w="485775" h="457835">
                  <a:moveTo>
                    <a:pt x="0" y="228822"/>
                  </a:moveTo>
                  <a:lnTo>
                    <a:pt x="4933" y="182706"/>
                  </a:lnTo>
                  <a:lnTo>
                    <a:pt x="19081" y="139754"/>
                  </a:lnTo>
                  <a:lnTo>
                    <a:pt x="41468" y="100885"/>
                  </a:lnTo>
                  <a:lnTo>
                    <a:pt x="71118" y="67020"/>
                  </a:lnTo>
                  <a:lnTo>
                    <a:pt x="107054" y="39079"/>
                  </a:lnTo>
                  <a:lnTo>
                    <a:pt x="148300" y="17982"/>
                  </a:lnTo>
                  <a:lnTo>
                    <a:pt x="193879" y="4648"/>
                  </a:lnTo>
                  <a:lnTo>
                    <a:pt x="242814" y="0"/>
                  </a:lnTo>
                  <a:lnTo>
                    <a:pt x="291750" y="4648"/>
                  </a:lnTo>
                  <a:lnTo>
                    <a:pt x="337329" y="17982"/>
                  </a:lnTo>
                  <a:lnTo>
                    <a:pt x="378574" y="39079"/>
                  </a:lnTo>
                  <a:lnTo>
                    <a:pt x="414510" y="67020"/>
                  </a:lnTo>
                  <a:lnTo>
                    <a:pt x="444160" y="100885"/>
                  </a:lnTo>
                  <a:lnTo>
                    <a:pt x="466547" y="139754"/>
                  </a:lnTo>
                  <a:lnTo>
                    <a:pt x="480696" y="182706"/>
                  </a:lnTo>
                  <a:lnTo>
                    <a:pt x="485629" y="228822"/>
                  </a:lnTo>
                  <a:lnTo>
                    <a:pt x="480696" y="274938"/>
                  </a:lnTo>
                  <a:lnTo>
                    <a:pt x="466547" y="317890"/>
                  </a:lnTo>
                  <a:lnTo>
                    <a:pt x="444160" y="356759"/>
                  </a:lnTo>
                  <a:lnTo>
                    <a:pt x="414510" y="390625"/>
                  </a:lnTo>
                  <a:lnTo>
                    <a:pt x="378574" y="418566"/>
                  </a:lnTo>
                  <a:lnTo>
                    <a:pt x="337329" y="439663"/>
                  </a:lnTo>
                  <a:lnTo>
                    <a:pt x="291750" y="452996"/>
                  </a:lnTo>
                  <a:lnTo>
                    <a:pt x="242814" y="457645"/>
                  </a:lnTo>
                  <a:lnTo>
                    <a:pt x="193879" y="452996"/>
                  </a:lnTo>
                  <a:lnTo>
                    <a:pt x="148300" y="439663"/>
                  </a:lnTo>
                  <a:lnTo>
                    <a:pt x="107054" y="418566"/>
                  </a:lnTo>
                  <a:lnTo>
                    <a:pt x="71118" y="390625"/>
                  </a:lnTo>
                  <a:lnTo>
                    <a:pt x="41468" y="356759"/>
                  </a:lnTo>
                  <a:lnTo>
                    <a:pt x="19081" y="317890"/>
                  </a:lnTo>
                  <a:lnTo>
                    <a:pt x="4933" y="274938"/>
                  </a:lnTo>
                  <a:lnTo>
                    <a:pt x="0" y="228822"/>
                  </a:lnTo>
                  <a:close/>
                </a:path>
              </a:pathLst>
            </a:custGeom>
            <a:ln w="20002">
              <a:solidFill>
                <a:srgbClr val="6B859A"/>
              </a:solidFill>
            </a:ln>
          </p:spPr>
          <p:txBody>
            <a:bodyPr wrap="square" lIns="0" tIns="0" rIns="0" bIns="0" rtlCol="0"/>
            <a:lstStyle/>
            <a:p>
              <a:endParaRPr/>
            </a:p>
          </p:txBody>
        </p:sp>
      </p:grpSp>
      <p:graphicFrame>
        <p:nvGraphicFramePr>
          <p:cNvPr id="21" name="object 21"/>
          <p:cNvGraphicFramePr>
            <a:graphicFrameLocks noGrp="1"/>
          </p:cNvGraphicFramePr>
          <p:nvPr/>
        </p:nvGraphicFramePr>
        <p:xfrm>
          <a:off x="6481254" y="2808128"/>
          <a:ext cx="3120387" cy="3280155"/>
        </p:xfrm>
        <a:graphic>
          <a:graphicData uri="http://schemas.openxmlformats.org/drawingml/2006/table">
            <a:tbl>
              <a:tblPr firstRow="1" bandRow="1">
                <a:tableStyleId>{2D5ABB26-0587-4C30-8999-92F81FD0307C}</a:tableStyleId>
              </a:tblPr>
              <a:tblGrid>
                <a:gridCol w="1520190">
                  <a:extLst>
                    <a:ext uri="{9D8B030D-6E8A-4147-A177-3AD203B41FA5}">
                      <a16:colId xmlns:a16="http://schemas.microsoft.com/office/drawing/2014/main" val="20000"/>
                    </a:ext>
                  </a:extLst>
                </a:gridCol>
                <a:gridCol w="320040">
                  <a:extLst>
                    <a:ext uri="{9D8B030D-6E8A-4147-A177-3AD203B41FA5}">
                      <a16:colId xmlns:a16="http://schemas.microsoft.com/office/drawing/2014/main" val="20001"/>
                    </a:ext>
                  </a:extLst>
                </a:gridCol>
                <a:gridCol w="400050">
                  <a:extLst>
                    <a:ext uri="{9D8B030D-6E8A-4147-A177-3AD203B41FA5}">
                      <a16:colId xmlns:a16="http://schemas.microsoft.com/office/drawing/2014/main" val="20002"/>
                    </a:ext>
                  </a:extLst>
                </a:gridCol>
                <a:gridCol w="160019">
                  <a:extLst>
                    <a:ext uri="{9D8B030D-6E8A-4147-A177-3AD203B41FA5}">
                      <a16:colId xmlns:a16="http://schemas.microsoft.com/office/drawing/2014/main" val="20003"/>
                    </a:ext>
                  </a:extLst>
                </a:gridCol>
                <a:gridCol w="560069">
                  <a:extLst>
                    <a:ext uri="{9D8B030D-6E8A-4147-A177-3AD203B41FA5}">
                      <a16:colId xmlns:a16="http://schemas.microsoft.com/office/drawing/2014/main" val="20004"/>
                    </a:ext>
                  </a:extLst>
                </a:gridCol>
                <a:gridCol w="160019">
                  <a:extLst>
                    <a:ext uri="{9D8B030D-6E8A-4147-A177-3AD203B41FA5}">
                      <a16:colId xmlns:a16="http://schemas.microsoft.com/office/drawing/2014/main" val="20005"/>
                    </a:ext>
                  </a:extLst>
                </a:gridCol>
              </a:tblGrid>
              <a:tr h="1531429">
                <a:tc gridSpan="6">
                  <a:txBody>
                    <a:bodyPr/>
                    <a:lstStyle/>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a:lnSpc>
                          <a:spcPct val="100000"/>
                        </a:lnSpc>
                      </a:pPr>
                      <a:endParaRPr sz="700">
                        <a:latin typeface="Times New Roman"/>
                        <a:cs typeface="Times New Roman"/>
                      </a:endParaRPr>
                    </a:p>
                    <a:p>
                      <a:pPr marL="818515" marR="2165350" algn="ctr">
                        <a:lnSpc>
                          <a:spcPct val="108600"/>
                        </a:lnSpc>
                        <a:spcBef>
                          <a:spcPts val="585"/>
                        </a:spcBef>
                      </a:pPr>
                      <a:r>
                        <a:rPr sz="700" spc="20" dirty="0">
                          <a:solidFill>
                            <a:srgbClr val="FFFFFF"/>
                          </a:solidFill>
                          <a:latin typeface="Arial"/>
                          <a:cs typeface="Arial"/>
                        </a:rPr>
                        <a:t>VM  </a:t>
                      </a:r>
                      <a:r>
                        <a:rPr sz="700" spc="-5" dirty="0">
                          <a:solidFill>
                            <a:srgbClr val="FFFFFF"/>
                          </a:solidFill>
                          <a:latin typeface="Arial"/>
                          <a:cs typeface="Arial"/>
                        </a:rPr>
                        <a:t>2</a:t>
                      </a:r>
                      <a:endParaRPr sz="700">
                        <a:latin typeface="Arial"/>
                        <a:cs typeface="Arial"/>
                      </a:endParaRPr>
                    </a:p>
                    <a:p>
                      <a:pPr>
                        <a:lnSpc>
                          <a:spcPct val="100000"/>
                        </a:lnSpc>
                        <a:spcBef>
                          <a:spcPts val="5"/>
                        </a:spcBef>
                      </a:pPr>
                      <a:endParaRPr sz="900">
                        <a:latin typeface="Times New Roman"/>
                        <a:cs typeface="Times New Roman"/>
                      </a:endParaRPr>
                    </a:p>
                    <a:p>
                      <a:pPr marR="1329055" algn="ctr">
                        <a:lnSpc>
                          <a:spcPct val="100000"/>
                        </a:lnSpc>
                      </a:pPr>
                      <a:r>
                        <a:rPr sz="1100" dirty="0">
                          <a:latin typeface="Arial"/>
                          <a:cs typeface="Arial"/>
                        </a:rPr>
                        <a:t>LinuxVM</a:t>
                      </a:r>
                      <a:endParaRPr sz="1100">
                        <a:latin typeface="Arial"/>
                        <a:cs typeface="Arial"/>
                      </a:endParaRPr>
                    </a:p>
                    <a:p>
                      <a:pPr marL="249554" marR="2772410" indent="-38735">
                        <a:lnSpc>
                          <a:spcPts val="910"/>
                        </a:lnSpc>
                        <a:spcBef>
                          <a:spcPts val="35"/>
                        </a:spcBef>
                      </a:pPr>
                      <a:r>
                        <a:rPr sz="700" spc="20" dirty="0">
                          <a:solidFill>
                            <a:srgbClr val="FFFFFF"/>
                          </a:solidFill>
                          <a:latin typeface="Arial"/>
                          <a:cs typeface="Arial"/>
                        </a:rPr>
                        <a:t>VM  </a:t>
                      </a:r>
                      <a:r>
                        <a:rPr sz="700" spc="-5" dirty="0">
                          <a:solidFill>
                            <a:srgbClr val="FFFFFF"/>
                          </a:solidFill>
                          <a:latin typeface="Arial"/>
                          <a:cs typeface="Arial"/>
                        </a:rPr>
                        <a:t>1</a:t>
                      </a:r>
                      <a:endParaRPr sz="700">
                        <a:latin typeface="Arial"/>
                        <a:cs typeface="Arial"/>
                      </a:endParaRPr>
                    </a:p>
                    <a:p>
                      <a:pPr>
                        <a:lnSpc>
                          <a:spcPct val="100000"/>
                        </a:lnSpc>
                      </a:pPr>
                      <a:endParaRPr sz="700">
                        <a:latin typeface="Times New Roman"/>
                        <a:cs typeface="Times New Roman"/>
                      </a:endParaRPr>
                    </a:p>
                    <a:p>
                      <a:pPr marL="5715">
                        <a:lnSpc>
                          <a:spcPts val="875"/>
                        </a:lnSpc>
                        <a:spcBef>
                          <a:spcPts val="434"/>
                        </a:spcBef>
                      </a:pPr>
                      <a:r>
                        <a:rPr sz="1100" spc="-30" dirty="0">
                          <a:latin typeface="Arial"/>
                          <a:cs typeface="Arial"/>
                        </a:rPr>
                        <a:t>Windows</a:t>
                      </a:r>
                      <a:r>
                        <a:rPr sz="1100" spc="-50" dirty="0">
                          <a:latin typeface="Arial"/>
                          <a:cs typeface="Arial"/>
                        </a:rPr>
                        <a:t> </a:t>
                      </a:r>
                      <a:r>
                        <a:rPr sz="1100" spc="-20" dirty="0">
                          <a:latin typeface="Arial"/>
                          <a:cs typeface="Arial"/>
                        </a:rPr>
                        <a:t>VM</a:t>
                      </a:r>
                      <a:endParaRPr sz="1100">
                        <a:latin typeface="Arial"/>
                        <a:cs typeface="Arial"/>
                      </a:endParaRPr>
                    </a:p>
                  </a:txBody>
                  <a:tcPr marL="0" marR="0" marT="0" marB="0">
                    <a:lnL w="28575">
                      <a:solidFill>
                        <a:srgbClr val="6B859A"/>
                      </a:solidFill>
                      <a:prstDash val="solid"/>
                    </a:lnL>
                    <a:lnR w="28575">
                      <a:solidFill>
                        <a:srgbClr val="6B859A"/>
                      </a:solidFill>
                      <a:prstDash val="solid"/>
                    </a:lnR>
                    <a:lnT w="28575">
                      <a:solidFill>
                        <a:srgbClr val="6B859A"/>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1282">
                <a:tc rowSpan="2" gridSpan="2">
                  <a:txBody>
                    <a:bodyPr/>
                    <a:lstStyle/>
                    <a:p>
                      <a:pPr>
                        <a:lnSpc>
                          <a:spcPct val="100000"/>
                        </a:lnSpc>
                      </a:pPr>
                      <a:endParaRPr sz="1300">
                        <a:latin typeface="Times New Roman"/>
                        <a:cs typeface="Times New Roman"/>
                      </a:endParaRPr>
                    </a:p>
                  </a:txBody>
                  <a:tcPr marL="0" marR="0" marT="0" marB="0">
                    <a:lnL w="28575">
                      <a:solidFill>
                        <a:srgbClr val="6B859A"/>
                      </a:solidFill>
                      <a:prstDash val="solid"/>
                    </a:lnL>
                    <a:lnR w="28575">
                      <a:solidFill>
                        <a:srgbClr val="6B859A"/>
                      </a:solidFill>
                      <a:prstDash val="solid"/>
                    </a:lnR>
                  </a:tcPr>
                </a:tc>
                <a:tc rowSpan="2" hMerge="1">
                  <a:txBody>
                    <a:bodyPr/>
                    <a:lstStyle/>
                    <a:p>
                      <a:endParaRPr/>
                    </a:p>
                  </a:txBody>
                  <a:tcPr marL="0" marR="0" marT="0" marB="0"/>
                </a:tc>
                <a:tc rowSpan="3">
                  <a:txBody>
                    <a:bodyPr/>
                    <a:lstStyle/>
                    <a:p>
                      <a:pPr>
                        <a:lnSpc>
                          <a:spcPct val="100000"/>
                        </a:lnSpc>
                      </a:pPr>
                      <a:endParaRPr sz="800">
                        <a:latin typeface="Times New Roman"/>
                        <a:cs typeface="Times New Roman"/>
                      </a:endParaRPr>
                    </a:p>
                    <a:p>
                      <a:pPr>
                        <a:lnSpc>
                          <a:spcPct val="100000"/>
                        </a:lnSpc>
                        <a:spcBef>
                          <a:spcPts val="10"/>
                        </a:spcBef>
                      </a:pPr>
                      <a:endParaRPr sz="900">
                        <a:latin typeface="Times New Roman"/>
                        <a:cs typeface="Times New Roman"/>
                      </a:endParaRPr>
                    </a:p>
                    <a:p>
                      <a:pPr marL="108585">
                        <a:lnSpc>
                          <a:spcPct val="100000"/>
                        </a:lnSpc>
                      </a:pPr>
                      <a:r>
                        <a:rPr sz="800" spc="-10" dirty="0">
                          <a:solidFill>
                            <a:srgbClr val="FFFFFF"/>
                          </a:solidFill>
                          <a:latin typeface="Arial"/>
                          <a:cs typeface="Arial"/>
                        </a:rPr>
                        <a:t>App</a:t>
                      </a:r>
                      <a:endParaRPr sz="800">
                        <a:latin typeface="Arial"/>
                        <a:cs typeface="Arial"/>
                      </a:endParaRPr>
                    </a:p>
                  </a:txBody>
                  <a:tcPr marL="0" marR="0" marT="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0070C0"/>
                    </a:solidFill>
                  </a:tcPr>
                </a:tc>
                <a:tc gridSpan="3">
                  <a:txBody>
                    <a:bodyPr/>
                    <a:lstStyle/>
                    <a:p>
                      <a:pPr>
                        <a:lnSpc>
                          <a:spcPct val="100000"/>
                        </a:lnSpc>
                      </a:pPr>
                      <a:endParaRPr sz="500">
                        <a:latin typeface="Times New Roman"/>
                        <a:cs typeface="Times New Roman"/>
                      </a:endParaRPr>
                    </a:p>
                  </a:txBody>
                  <a:tcPr marL="0" marR="0" marT="0" marB="0">
                    <a:lnL w="28575">
                      <a:solidFill>
                        <a:srgbClr val="6B859A"/>
                      </a:solidFill>
                      <a:prstDash val="solid"/>
                    </a:lnL>
                    <a:lnR w="28575">
                      <a:solidFill>
                        <a:srgbClr val="6B859A"/>
                      </a:solidFill>
                      <a:prstDash val="solid"/>
                    </a:lnR>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27507">
                <a:tc gridSpan="2" vMerge="1">
                  <a:txBody>
                    <a:bodyPr/>
                    <a:lstStyle/>
                    <a:p>
                      <a:endParaRPr/>
                    </a:p>
                  </a:txBody>
                  <a:tcPr marL="0" marR="0" marT="0" marB="0">
                    <a:lnL w="28575">
                      <a:solidFill>
                        <a:srgbClr val="6B859A"/>
                      </a:solidFill>
                      <a:prstDash val="solid"/>
                    </a:lnL>
                    <a:lnR w="28575">
                      <a:solidFill>
                        <a:srgbClr val="6B859A"/>
                      </a:solidFill>
                      <a:prstDash val="solid"/>
                    </a:lnR>
                  </a:tcPr>
                </a:tc>
                <a:tc hMerge="1" vMerge="1">
                  <a:txBody>
                    <a:bodyPr/>
                    <a:lstStyle/>
                    <a:p>
                      <a:endParaRPr/>
                    </a:p>
                  </a:txBody>
                  <a:tcPr marL="0" marR="0" marT="0" marB="0"/>
                </a:tc>
                <a:tc vMerge="1">
                  <a:txBody>
                    <a:bodyPr/>
                    <a:lstStyle/>
                    <a:p>
                      <a:endParaRPr/>
                    </a:p>
                  </a:txBody>
                  <a:tcPr marL="0" marR="0" marT="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0070C0"/>
                    </a:solidFill>
                  </a:tcPr>
                </a:tc>
                <a:tc rowSpan="2">
                  <a:txBody>
                    <a:bodyPr/>
                    <a:lstStyle/>
                    <a:p>
                      <a:pPr>
                        <a:lnSpc>
                          <a:spcPct val="100000"/>
                        </a:lnSpc>
                      </a:pPr>
                      <a:endParaRPr sz="1800">
                        <a:latin typeface="Times New Roman"/>
                        <a:cs typeface="Times New Roman"/>
                      </a:endParaRPr>
                    </a:p>
                  </a:txBody>
                  <a:tcPr marL="0" marR="0" marT="0" marB="0">
                    <a:lnL w="28575">
                      <a:solidFill>
                        <a:srgbClr val="6B859A"/>
                      </a:solidFill>
                      <a:prstDash val="solid"/>
                    </a:lnL>
                    <a:lnR w="28575">
                      <a:solidFill>
                        <a:srgbClr val="6B859A"/>
                      </a:solidFill>
                      <a:prstDash val="solid"/>
                    </a:lnR>
                    <a:lnB w="28575">
                      <a:solidFill>
                        <a:srgbClr val="6B859A"/>
                      </a:solidFill>
                      <a:prstDash val="solid"/>
                    </a:lnB>
                  </a:tcPr>
                </a:tc>
                <a:tc rowSpan="2">
                  <a:txBody>
                    <a:bodyPr/>
                    <a:lstStyle/>
                    <a:p>
                      <a:pPr>
                        <a:lnSpc>
                          <a:spcPct val="100000"/>
                        </a:lnSpc>
                        <a:spcBef>
                          <a:spcPts val="5"/>
                        </a:spcBef>
                      </a:pPr>
                      <a:endParaRPr sz="1100">
                        <a:latin typeface="Times New Roman"/>
                        <a:cs typeface="Times New Roman"/>
                      </a:endParaRPr>
                    </a:p>
                    <a:p>
                      <a:pPr marL="153670">
                        <a:lnSpc>
                          <a:spcPct val="100000"/>
                        </a:lnSpc>
                        <a:spcBef>
                          <a:spcPts val="5"/>
                        </a:spcBef>
                      </a:pPr>
                      <a:r>
                        <a:rPr sz="1200" spc="-50" dirty="0">
                          <a:latin typeface="Arial"/>
                          <a:cs typeface="Arial"/>
                        </a:rPr>
                        <a:t>App</a:t>
                      </a:r>
                      <a:endParaRPr sz="1200">
                        <a:latin typeface="Arial"/>
                        <a:cs typeface="Arial"/>
                      </a:endParaRPr>
                    </a:p>
                  </a:txBody>
                  <a:tcPr marL="0" marR="0" marT="63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FFFF00"/>
                    </a:solidFill>
                  </a:tcPr>
                </a:tc>
                <a:tc rowSpan="2">
                  <a:txBody>
                    <a:bodyPr/>
                    <a:lstStyle/>
                    <a:p>
                      <a:pPr>
                        <a:lnSpc>
                          <a:spcPct val="100000"/>
                        </a:lnSpc>
                      </a:pPr>
                      <a:endParaRPr sz="1800">
                        <a:latin typeface="Times New Roman"/>
                        <a:cs typeface="Times New Roman"/>
                      </a:endParaRPr>
                    </a:p>
                  </a:txBody>
                  <a:tcPr marL="0" marR="0" marT="0" marB="0">
                    <a:lnL w="28575">
                      <a:solidFill>
                        <a:srgbClr val="6B859A"/>
                      </a:solidFill>
                      <a:prstDash val="solid"/>
                    </a:lnL>
                    <a:lnR w="28575">
                      <a:solidFill>
                        <a:srgbClr val="6B859A"/>
                      </a:solidFill>
                      <a:prstDash val="solid"/>
                    </a:lnR>
                    <a:lnB w="28575">
                      <a:solidFill>
                        <a:srgbClr val="6B859A"/>
                      </a:solidFill>
                      <a:prstDash val="solid"/>
                    </a:lnB>
                  </a:tcPr>
                </a:tc>
                <a:extLst>
                  <a:ext uri="{0D108BD9-81ED-4DB2-BD59-A6C34878D82A}">
                    <a16:rowId xmlns:a16="http://schemas.microsoft.com/office/drawing/2014/main" val="10002"/>
                  </a:ext>
                </a:extLst>
              </a:tr>
              <a:tr h="400050">
                <a:tc>
                  <a:txBody>
                    <a:bodyPr/>
                    <a:lstStyle/>
                    <a:p>
                      <a:pPr marL="363855">
                        <a:lnSpc>
                          <a:spcPct val="100000"/>
                        </a:lnSpc>
                        <a:spcBef>
                          <a:spcPts val="595"/>
                        </a:spcBef>
                      </a:pPr>
                      <a:r>
                        <a:rPr sz="1500" spc="-80" dirty="0">
                          <a:solidFill>
                            <a:srgbClr val="FFFFFF"/>
                          </a:solidFill>
                          <a:latin typeface="Arial"/>
                          <a:cs typeface="Arial"/>
                        </a:rPr>
                        <a:t>Hypervisor</a:t>
                      </a:r>
                      <a:endParaRPr sz="1500">
                        <a:latin typeface="Arial"/>
                        <a:cs typeface="Arial"/>
                      </a:endParaRPr>
                    </a:p>
                  </a:txBody>
                  <a:tcPr marL="0" marR="0" marT="75565" marB="0">
                    <a:lnL w="53975">
                      <a:solidFill>
                        <a:srgbClr val="6B859A"/>
                      </a:solidFill>
                      <a:prstDash val="solid"/>
                    </a:lnL>
                    <a:lnR w="28575">
                      <a:solidFill>
                        <a:srgbClr val="6B859A"/>
                      </a:solidFill>
                      <a:prstDash val="solid"/>
                    </a:lnR>
                    <a:lnB w="28575">
                      <a:solidFill>
                        <a:srgbClr val="6B859A"/>
                      </a:solidFill>
                      <a:prstDash val="solid"/>
                    </a:lnB>
                    <a:solidFill>
                      <a:srgbClr val="00B0F0"/>
                    </a:solidFill>
                  </a:tcPr>
                </a:tc>
                <a:tc>
                  <a:txBody>
                    <a:bodyPr/>
                    <a:lstStyle/>
                    <a:p>
                      <a:pPr>
                        <a:lnSpc>
                          <a:spcPct val="100000"/>
                        </a:lnSpc>
                      </a:pPr>
                      <a:endParaRPr sz="1800">
                        <a:latin typeface="Times New Roman"/>
                        <a:cs typeface="Times New Roman"/>
                      </a:endParaRPr>
                    </a:p>
                  </a:txBody>
                  <a:tcPr marL="0" marR="0" marT="0" marB="0">
                    <a:lnL w="28575">
                      <a:solidFill>
                        <a:srgbClr val="6B859A"/>
                      </a:solidFill>
                      <a:prstDash val="solid"/>
                    </a:lnL>
                    <a:lnR w="28575">
                      <a:solidFill>
                        <a:srgbClr val="6B859A"/>
                      </a:solidFill>
                      <a:prstDash val="solid"/>
                    </a:lnR>
                    <a:lnB w="28575">
                      <a:solidFill>
                        <a:srgbClr val="6B859A"/>
                      </a:solidFill>
                      <a:prstDash val="solid"/>
                    </a:lnB>
                  </a:tcPr>
                </a:tc>
                <a:tc vMerge="1">
                  <a:txBody>
                    <a:bodyPr/>
                    <a:lstStyle/>
                    <a:p>
                      <a:endParaRPr/>
                    </a:p>
                  </a:txBody>
                  <a:tcPr marL="0" marR="0" marT="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0070C0"/>
                    </a:solidFill>
                  </a:tcPr>
                </a:tc>
                <a:tc vMerge="1">
                  <a:txBody>
                    <a:bodyPr/>
                    <a:lstStyle/>
                    <a:p>
                      <a:endParaRPr/>
                    </a:p>
                  </a:txBody>
                  <a:tcPr marL="0" marR="0" marT="0" marB="0">
                    <a:lnL w="28575">
                      <a:solidFill>
                        <a:srgbClr val="6B859A"/>
                      </a:solidFill>
                      <a:prstDash val="solid"/>
                    </a:lnL>
                    <a:lnR w="28575">
                      <a:solidFill>
                        <a:srgbClr val="6B859A"/>
                      </a:solidFill>
                      <a:prstDash val="solid"/>
                    </a:lnR>
                    <a:lnB w="28575">
                      <a:solidFill>
                        <a:srgbClr val="6B859A"/>
                      </a:solidFill>
                      <a:prstDash val="solid"/>
                    </a:lnB>
                  </a:tcPr>
                </a:tc>
                <a:tc vMerge="1">
                  <a:txBody>
                    <a:bodyPr/>
                    <a:lstStyle/>
                    <a:p>
                      <a:endParaRPr/>
                    </a:p>
                  </a:txBody>
                  <a:tcPr marL="0" marR="0" marT="63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FFFF00"/>
                    </a:solidFill>
                  </a:tcPr>
                </a:tc>
                <a:tc vMerge="1">
                  <a:txBody>
                    <a:bodyPr/>
                    <a:lstStyle/>
                    <a:p>
                      <a:endParaRPr/>
                    </a:p>
                  </a:txBody>
                  <a:tcPr marL="0" marR="0" marT="0" marB="0">
                    <a:lnL w="28575">
                      <a:solidFill>
                        <a:srgbClr val="6B859A"/>
                      </a:solidFill>
                      <a:prstDash val="solid"/>
                    </a:lnL>
                    <a:lnR w="28575">
                      <a:solidFill>
                        <a:srgbClr val="6B859A"/>
                      </a:solidFill>
                      <a:prstDash val="solid"/>
                    </a:lnR>
                    <a:lnB w="28575">
                      <a:solidFill>
                        <a:srgbClr val="6B859A"/>
                      </a:solidFill>
                      <a:prstDash val="solid"/>
                    </a:lnB>
                  </a:tcPr>
                </a:tc>
                <a:extLst>
                  <a:ext uri="{0D108BD9-81ED-4DB2-BD59-A6C34878D82A}">
                    <a16:rowId xmlns:a16="http://schemas.microsoft.com/office/drawing/2014/main" val="10003"/>
                  </a:ext>
                </a:extLst>
              </a:tr>
              <a:tr h="400050">
                <a:tc gridSpan="6">
                  <a:txBody>
                    <a:bodyPr/>
                    <a:lstStyle/>
                    <a:p>
                      <a:pPr algn="ctr">
                        <a:lnSpc>
                          <a:spcPct val="100000"/>
                        </a:lnSpc>
                        <a:spcBef>
                          <a:spcPts val="330"/>
                        </a:spcBef>
                      </a:pPr>
                      <a:r>
                        <a:rPr sz="1900" spc="-175" dirty="0">
                          <a:solidFill>
                            <a:srgbClr val="FFFFFF"/>
                          </a:solidFill>
                          <a:latin typeface="Arial"/>
                          <a:cs typeface="Arial"/>
                        </a:rPr>
                        <a:t>Host</a:t>
                      </a:r>
                      <a:r>
                        <a:rPr sz="1900" spc="-15" dirty="0">
                          <a:solidFill>
                            <a:srgbClr val="FFFFFF"/>
                          </a:solidFill>
                          <a:latin typeface="Arial"/>
                          <a:cs typeface="Arial"/>
                        </a:rPr>
                        <a:t> </a:t>
                      </a:r>
                      <a:r>
                        <a:rPr sz="1900" spc="-175" dirty="0">
                          <a:solidFill>
                            <a:srgbClr val="FFFFFF"/>
                          </a:solidFill>
                          <a:latin typeface="Arial"/>
                          <a:cs typeface="Arial"/>
                        </a:rPr>
                        <a:t>OS</a:t>
                      </a:r>
                      <a:endParaRPr sz="1900">
                        <a:latin typeface="Arial"/>
                        <a:cs typeface="Arial"/>
                      </a:endParaRPr>
                    </a:p>
                  </a:txBody>
                  <a:tcPr marL="0" marR="0" marT="41910"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2D05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480060">
                <a:tc gridSpan="6">
                  <a:txBody>
                    <a:bodyPr/>
                    <a:lstStyle/>
                    <a:p>
                      <a:pPr marL="635" algn="ctr">
                        <a:lnSpc>
                          <a:spcPct val="100000"/>
                        </a:lnSpc>
                        <a:spcBef>
                          <a:spcPts val="635"/>
                        </a:spcBef>
                      </a:pPr>
                      <a:r>
                        <a:rPr sz="1900" spc="-85" dirty="0">
                          <a:solidFill>
                            <a:srgbClr val="FFFFFF"/>
                          </a:solidFill>
                          <a:latin typeface="Arial"/>
                          <a:cs typeface="Arial"/>
                        </a:rPr>
                        <a:t>Hardware</a:t>
                      </a:r>
                      <a:endParaRPr sz="1900">
                        <a:latin typeface="Arial"/>
                        <a:cs typeface="Arial"/>
                      </a:endParaRPr>
                    </a:p>
                  </a:txBody>
                  <a:tcPr marL="0" marR="0" marT="8064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4B6D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22" name="object 22"/>
          <p:cNvSpPr txBox="1"/>
          <p:nvPr/>
        </p:nvSpPr>
        <p:spPr>
          <a:xfrm>
            <a:off x="1410385" y="6470903"/>
            <a:ext cx="303974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Ex: ESXi (Vmware</a:t>
            </a:r>
            <a:r>
              <a:rPr sz="1900" spc="-50" dirty="0">
                <a:latin typeface="Arial"/>
                <a:cs typeface="Arial"/>
              </a:rPr>
              <a:t> </a:t>
            </a:r>
            <a:r>
              <a:rPr sz="1900" spc="-10" dirty="0">
                <a:latin typeface="Arial"/>
                <a:cs typeface="Arial"/>
              </a:rPr>
              <a:t>vSphere)</a:t>
            </a:r>
            <a:endParaRPr sz="1900">
              <a:latin typeface="Arial"/>
              <a:cs typeface="Arial"/>
            </a:endParaRPr>
          </a:p>
        </p:txBody>
      </p:sp>
      <p:sp>
        <p:nvSpPr>
          <p:cNvPr id="23" name="object 23"/>
          <p:cNvSpPr txBox="1"/>
          <p:nvPr/>
        </p:nvSpPr>
        <p:spPr>
          <a:xfrm>
            <a:off x="6616763" y="6437375"/>
            <a:ext cx="254190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Ex: Vmware,</a:t>
            </a:r>
            <a:r>
              <a:rPr sz="1900" spc="-40" dirty="0">
                <a:latin typeface="Arial"/>
                <a:cs typeface="Arial"/>
              </a:rPr>
              <a:t> </a:t>
            </a:r>
            <a:r>
              <a:rPr sz="1900" spc="-15" dirty="0">
                <a:latin typeface="Arial"/>
                <a:cs typeface="Arial"/>
              </a:rPr>
              <a:t>VirtualBox</a:t>
            </a:r>
            <a:endParaRPr sz="19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3700" y="425450"/>
            <a:ext cx="9829800" cy="1233799"/>
          </a:xfrm>
          <a:prstGeom prst="rect">
            <a:avLst/>
          </a:prstGeom>
        </p:spPr>
        <p:txBody>
          <a:bodyPr vert="horz" wrap="square" lIns="0" tIns="12700" rIns="0" bIns="0" rtlCol="0">
            <a:spAutoFit/>
          </a:bodyPr>
          <a:lstStyle/>
          <a:p>
            <a:pPr marL="12700">
              <a:lnSpc>
                <a:spcPct val="100000"/>
              </a:lnSpc>
              <a:spcBef>
                <a:spcPts val="100"/>
              </a:spcBef>
              <a:tabLst>
                <a:tab pos="3331210" algn="l"/>
              </a:tabLst>
            </a:pPr>
            <a:r>
              <a:rPr lang="en-US" spc="15" smtClean="0">
                <a:latin typeface="Times New Roman" panose="02020603050405020304" pitchFamily="18" charset="0"/>
                <a:cs typeface="Times New Roman" panose="02020603050405020304" pitchFamily="18" charset="0"/>
              </a:rPr>
              <a:t>Ảo hóa chức năng mạng (</a:t>
            </a:r>
            <a:r>
              <a:rPr spc="-5" smtClean="0">
                <a:latin typeface="Times New Roman" panose="02020603050405020304" pitchFamily="18" charset="0"/>
                <a:cs typeface="Times New Roman" panose="02020603050405020304" pitchFamily="18" charset="0"/>
              </a:rPr>
              <a:t>Network</a:t>
            </a:r>
            <a:r>
              <a:rPr spc="-5" dirty="0">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Function</a:t>
            </a:r>
            <a:r>
              <a:rPr spc="-125">
                <a:latin typeface="Times New Roman" panose="02020603050405020304" pitchFamily="18" charset="0"/>
                <a:cs typeface="Times New Roman" panose="02020603050405020304" pitchFamily="18" charset="0"/>
              </a:rPr>
              <a:t> </a:t>
            </a:r>
            <a:r>
              <a:rPr spc="-20" smtClean="0">
                <a:latin typeface="Times New Roman" panose="02020603050405020304" pitchFamily="18" charset="0"/>
                <a:cs typeface="Times New Roman" panose="02020603050405020304" pitchFamily="18" charset="0"/>
              </a:rPr>
              <a:t>Virtualization</a:t>
            </a:r>
            <a:r>
              <a:rPr lang="en-US" spc="-20" smtClean="0">
                <a:latin typeface="Times New Roman" panose="02020603050405020304" pitchFamily="18" charset="0"/>
                <a:cs typeface="Times New Roman" panose="02020603050405020304" pitchFamily="18" charset="0"/>
              </a:rPr>
              <a:t> – NFV)</a:t>
            </a:r>
            <a:endParaRPr spc="-2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374900" y="2849180"/>
            <a:ext cx="6572250" cy="4286250"/>
          </a:xfrm>
          <a:prstGeom prst="rect">
            <a:avLst/>
          </a:prstGeom>
        </p:spPr>
      </p:pic>
      <p:sp>
        <p:nvSpPr>
          <p:cNvPr id="8" name="TextBox 7"/>
          <p:cNvSpPr txBox="1"/>
          <p:nvPr/>
        </p:nvSpPr>
        <p:spPr>
          <a:xfrm>
            <a:off x="698500" y="2025650"/>
            <a:ext cx="6400800"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Khuyết điểm của hạ tầng mạng truyền thống</a:t>
            </a:r>
            <a:endParaRPr lang="vi-VN"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911" y="628424"/>
            <a:ext cx="7710170" cy="1120820"/>
          </a:xfrm>
          <a:prstGeom prst="rect">
            <a:avLst/>
          </a:prstGeom>
        </p:spPr>
        <p:txBody>
          <a:bodyPr vert="horz" wrap="square" lIns="0" tIns="12700" rIns="0" bIns="0" rtlCol="0">
            <a:spAutoFit/>
          </a:bodyPr>
          <a:lstStyle/>
          <a:p>
            <a:pPr marL="12700">
              <a:lnSpc>
                <a:spcPct val="100000"/>
              </a:lnSpc>
              <a:spcBef>
                <a:spcPts val="100"/>
              </a:spcBef>
              <a:tabLst>
                <a:tab pos="6575425" algn="l"/>
              </a:tabLst>
            </a:pPr>
            <a:r>
              <a:rPr sz="3600" spc="-160" dirty="0"/>
              <a:t>Vai </a:t>
            </a:r>
            <a:r>
              <a:rPr sz="3600" dirty="0"/>
              <a:t>trò </a:t>
            </a:r>
            <a:r>
              <a:rPr sz="3600" spc="-5" dirty="0"/>
              <a:t>của </a:t>
            </a:r>
            <a:r>
              <a:rPr sz="3600" dirty="0"/>
              <a:t>hệ </a:t>
            </a:r>
            <a:r>
              <a:rPr sz="3600" spc="-5" dirty="0"/>
              <a:t>điều</a:t>
            </a:r>
            <a:r>
              <a:rPr sz="3600" spc="190" dirty="0"/>
              <a:t> </a:t>
            </a:r>
            <a:r>
              <a:rPr sz="3600" spc="-5"/>
              <a:t>hành</a:t>
            </a:r>
            <a:r>
              <a:rPr sz="3600" spc="10"/>
              <a:t> </a:t>
            </a:r>
            <a:r>
              <a:rPr sz="3600" smtClean="0"/>
              <a:t>trong</a:t>
            </a:r>
            <a:r>
              <a:rPr lang="en-US" sz="3600" smtClean="0"/>
              <a:t> </a:t>
            </a:r>
            <a:r>
              <a:rPr sz="3600" spc="-5" smtClean="0"/>
              <a:t>quản</a:t>
            </a:r>
            <a:r>
              <a:rPr sz="3600" spc="-75" smtClean="0"/>
              <a:t> </a:t>
            </a:r>
            <a:r>
              <a:rPr sz="3600" smtClean="0"/>
              <a:t>lý</a:t>
            </a:r>
            <a:r>
              <a:rPr lang="en-US" sz="3600" smtClean="0"/>
              <a:t> tiến trình</a:t>
            </a:r>
            <a:endParaRPr sz="3600" dirty="0"/>
          </a:p>
        </p:txBody>
      </p:sp>
      <p:sp>
        <p:nvSpPr>
          <p:cNvPr id="5" name="object 5"/>
          <p:cNvSpPr/>
          <p:nvPr/>
        </p:nvSpPr>
        <p:spPr>
          <a:xfrm>
            <a:off x="1141222" y="2098039"/>
            <a:ext cx="1600200" cy="1600200"/>
          </a:xfrm>
          <a:custGeom>
            <a:avLst/>
            <a:gdLst/>
            <a:ahLst/>
            <a:cxnLst/>
            <a:rect l="l" t="t" r="r" b="b"/>
            <a:pathLst>
              <a:path w="1600200" h="1600200">
                <a:moveTo>
                  <a:pt x="0" y="800100"/>
                </a:moveTo>
                <a:lnTo>
                  <a:pt x="1460" y="751360"/>
                </a:lnTo>
                <a:lnTo>
                  <a:pt x="5784" y="703392"/>
                </a:lnTo>
                <a:lnTo>
                  <a:pt x="12890" y="656281"/>
                </a:lnTo>
                <a:lnTo>
                  <a:pt x="22693" y="610109"/>
                </a:lnTo>
                <a:lnTo>
                  <a:pt x="35110" y="564960"/>
                </a:lnTo>
                <a:lnTo>
                  <a:pt x="50056" y="520919"/>
                </a:lnTo>
                <a:lnTo>
                  <a:pt x="67448" y="478068"/>
                </a:lnTo>
                <a:lnTo>
                  <a:pt x="87203" y="436492"/>
                </a:lnTo>
                <a:lnTo>
                  <a:pt x="109237" y="396274"/>
                </a:lnTo>
                <a:lnTo>
                  <a:pt x="133465" y="357498"/>
                </a:lnTo>
                <a:lnTo>
                  <a:pt x="159805" y="320247"/>
                </a:lnTo>
                <a:lnTo>
                  <a:pt x="188173" y="284605"/>
                </a:lnTo>
                <a:lnTo>
                  <a:pt x="218485" y="250657"/>
                </a:lnTo>
                <a:lnTo>
                  <a:pt x="250657" y="218485"/>
                </a:lnTo>
                <a:lnTo>
                  <a:pt x="284605" y="188173"/>
                </a:lnTo>
                <a:lnTo>
                  <a:pt x="320247" y="159805"/>
                </a:lnTo>
                <a:lnTo>
                  <a:pt x="357498" y="133465"/>
                </a:lnTo>
                <a:lnTo>
                  <a:pt x="396274" y="109237"/>
                </a:lnTo>
                <a:lnTo>
                  <a:pt x="436492" y="87203"/>
                </a:lnTo>
                <a:lnTo>
                  <a:pt x="478068" y="67448"/>
                </a:lnTo>
                <a:lnTo>
                  <a:pt x="520919" y="50056"/>
                </a:lnTo>
                <a:lnTo>
                  <a:pt x="564960" y="35110"/>
                </a:lnTo>
                <a:lnTo>
                  <a:pt x="610109" y="22693"/>
                </a:lnTo>
                <a:lnTo>
                  <a:pt x="656281" y="12890"/>
                </a:lnTo>
                <a:lnTo>
                  <a:pt x="703392" y="5784"/>
                </a:lnTo>
                <a:lnTo>
                  <a:pt x="751360" y="1460"/>
                </a:lnTo>
                <a:lnTo>
                  <a:pt x="800100" y="0"/>
                </a:lnTo>
                <a:lnTo>
                  <a:pt x="848840" y="1460"/>
                </a:lnTo>
                <a:lnTo>
                  <a:pt x="896807" y="5784"/>
                </a:lnTo>
                <a:lnTo>
                  <a:pt x="943919" y="12890"/>
                </a:lnTo>
                <a:lnTo>
                  <a:pt x="990090" y="22693"/>
                </a:lnTo>
                <a:lnTo>
                  <a:pt x="1035239" y="35110"/>
                </a:lnTo>
                <a:lnTo>
                  <a:pt x="1079280" y="50056"/>
                </a:lnTo>
                <a:lnTo>
                  <a:pt x="1122131" y="67448"/>
                </a:lnTo>
                <a:lnTo>
                  <a:pt x="1163707" y="87203"/>
                </a:lnTo>
                <a:lnTo>
                  <a:pt x="1203925" y="109237"/>
                </a:lnTo>
                <a:lnTo>
                  <a:pt x="1242702" y="133465"/>
                </a:lnTo>
                <a:lnTo>
                  <a:pt x="1279952" y="159805"/>
                </a:lnTo>
                <a:lnTo>
                  <a:pt x="1315594" y="188173"/>
                </a:lnTo>
                <a:lnTo>
                  <a:pt x="1349543" y="218485"/>
                </a:lnTo>
                <a:lnTo>
                  <a:pt x="1381715" y="250657"/>
                </a:lnTo>
                <a:lnTo>
                  <a:pt x="1412026" y="284605"/>
                </a:lnTo>
                <a:lnTo>
                  <a:pt x="1440394" y="320247"/>
                </a:lnTo>
                <a:lnTo>
                  <a:pt x="1466734" y="357498"/>
                </a:lnTo>
                <a:lnTo>
                  <a:pt x="1490963" y="396274"/>
                </a:lnTo>
                <a:lnTo>
                  <a:pt x="1512996" y="436492"/>
                </a:lnTo>
                <a:lnTo>
                  <a:pt x="1532751" y="478068"/>
                </a:lnTo>
                <a:lnTo>
                  <a:pt x="1550144" y="520919"/>
                </a:lnTo>
                <a:lnTo>
                  <a:pt x="1565090" y="564960"/>
                </a:lnTo>
                <a:lnTo>
                  <a:pt x="1577507" y="610109"/>
                </a:lnTo>
                <a:lnTo>
                  <a:pt x="1587309" y="656281"/>
                </a:lnTo>
                <a:lnTo>
                  <a:pt x="1594415" y="703392"/>
                </a:lnTo>
                <a:lnTo>
                  <a:pt x="1598740" y="751360"/>
                </a:lnTo>
                <a:lnTo>
                  <a:pt x="1600200" y="800100"/>
                </a:lnTo>
                <a:lnTo>
                  <a:pt x="1598740" y="848840"/>
                </a:lnTo>
                <a:lnTo>
                  <a:pt x="1594415" y="896807"/>
                </a:lnTo>
                <a:lnTo>
                  <a:pt x="1587309" y="943919"/>
                </a:lnTo>
                <a:lnTo>
                  <a:pt x="1577507" y="990090"/>
                </a:lnTo>
                <a:lnTo>
                  <a:pt x="1565090" y="1035239"/>
                </a:lnTo>
                <a:lnTo>
                  <a:pt x="1550144" y="1079280"/>
                </a:lnTo>
                <a:lnTo>
                  <a:pt x="1532751" y="1122131"/>
                </a:lnTo>
                <a:lnTo>
                  <a:pt x="1512996" y="1163707"/>
                </a:lnTo>
                <a:lnTo>
                  <a:pt x="1490963" y="1203925"/>
                </a:lnTo>
                <a:lnTo>
                  <a:pt x="1466734" y="1242702"/>
                </a:lnTo>
                <a:lnTo>
                  <a:pt x="1440394" y="1279952"/>
                </a:lnTo>
                <a:lnTo>
                  <a:pt x="1412026" y="1315594"/>
                </a:lnTo>
                <a:lnTo>
                  <a:pt x="1381715" y="1349543"/>
                </a:lnTo>
                <a:lnTo>
                  <a:pt x="1349543" y="1381715"/>
                </a:lnTo>
                <a:lnTo>
                  <a:pt x="1315594" y="1412026"/>
                </a:lnTo>
                <a:lnTo>
                  <a:pt x="1279952" y="1440394"/>
                </a:lnTo>
                <a:lnTo>
                  <a:pt x="1242702" y="1466734"/>
                </a:lnTo>
                <a:lnTo>
                  <a:pt x="1203925" y="1490963"/>
                </a:lnTo>
                <a:lnTo>
                  <a:pt x="1163707" y="1512996"/>
                </a:lnTo>
                <a:lnTo>
                  <a:pt x="1122131" y="1532751"/>
                </a:lnTo>
                <a:lnTo>
                  <a:pt x="1079280" y="1550144"/>
                </a:lnTo>
                <a:lnTo>
                  <a:pt x="1035239" y="1565090"/>
                </a:lnTo>
                <a:lnTo>
                  <a:pt x="990090" y="1577507"/>
                </a:lnTo>
                <a:lnTo>
                  <a:pt x="943919" y="1587309"/>
                </a:lnTo>
                <a:lnTo>
                  <a:pt x="896807" y="1594415"/>
                </a:lnTo>
                <a:lnTo>
                  <a:pt x="848840" y="1598740"/>
                </a:lnTo>
                <a:lnTo>
                  <a:pt x="800100" y="1600200"/>
                </a:lnTo>
                <a:lnTo>
                  <a:pt x="751360" y="1598740"/>
                </a:lnTo>
                <a:lnTo>
                  <a:pt x="703392" y="1594415"/>
                </a:lnTo>
                <a:lnTo>
                  <a:pt x="656281" y="1587309"/>
                </a:lnTo>
                <a:lnTo>
                  <a:pt x="610109" y="1577507"/>
                </a:lnTo>
                <a:lnTo>
                  <a:pt x="564960" y="1565090"/>
                </a:lnTo>
                <a:lnTo>
                  <a:pt x="520919" y="1550144"/>
                </a:lnTo>
                <a:lnTo>
                  <a:pt x="478068" y="1532751"/>
                </a:lnTo>
                <a:lnTo>
                  <a:pt x="436492" y="1512996"/>
                </a:lnTo>
                <a:lnTo>
                  <a:pt x="396274" y="1490963"/>
                </a:lnTo>
                <a:lnTo>
                  <a:pt x="357498" y="1466734"/>
                </a:lnTo>
                <a:lnTo>
                  <a:pt x="320247" y="1440394"/>
                </a:lnTo>
                <a:lnTo>
                  <a:pt x="284605" y="1412026"/>
                </a:lnTo>
                <a:lnTo>
                  <a:pt x="250657" y="1381715"/>
                </a:lnTo>
                <a:lnTo>
                  <a:pt x="218485" y="1349543"/>
                </a:lnTo>
                <a:lnTo>
                  <a:pt x="188173" y="1315594"/>
                </a:lnTo>
                <a:lnTo>
                  <a:pt x="159805" y="1279952"/>
                </a:lnTo>
                <a:lnTo>
                  <a:pt x="133465" y="1242702"/>
                </a:lnTo>
                <a:lnTo>
                  <a:pt x="109237" y="1203925"/>
                </a:lnTo>
                <a:lnTo>
                  <a:pt x="87203" y="1163707"/>
                </a:lnTo>
                <a:lnTo>
                  <a:pt x="67448" y="1122131"/>
                </a:lnTo>
                <a:lnTo>
                  <a:pt x="50056" y="1079280"/>
                </a:lnTo>
                <a:lnTo>
                  <a:pt x="35110" y="1035239"/>
                </a:lnTo>
                <a:lnTo>
                  <a:pt x="22693" y="990090"/>
                </a:lnTo>
                <a:lnTo>
                  <a:pt x="12890" y="943919"/>
                </a:lnTo>
                <a:lnTo>
                  <a:pt x="5784" y="896807"/>
                </a:lnTo>
                <a:lnTo>
                  <a:pt x="1460" y="848840"/>
                </a:lnTo>
                <a:lnTo>
                  <a:pt x="0" y="800100"/>
                </a:lnTo>
                <a:close/>
              </a:path>
            </a:pathLst>
          </a:custGeom>
          <a:ln w="20002">
            <a:solidFill>
              <a:srgbClr val="6B859A"/>
            </a:solidFill>
          </a:ln>
        </p:spPr>
        <p:txBody>
          <a:bodyPr wrap="square" lIns="0" tIns="0" rIns="0" bIns="0" rtlCol="0"/>
          <a:lstStyle/>
          <a:p>
            <a:endParaRPr/>
          </a:p>
        </p:txBody>
      </p:sp>
      <p:sp>
        <p:nvSpPr>
          <p:cNvPr id="6" name="object 6"/>
          <p:cNvSpPr txBox="1"/>
          <p:nvPr/>
        </p:nvSpPr>
        <p:spPr>
          <a:xfrm>
            <a:off x="1717294" y="3718559"/>
            <a:ext cx="359410" cy="314960"/>
          </a:xfrm>
          <a:prstGeom prst="rect">
            <a:avLst/>
          </a:prstGeom>
        </p:spPr>
        <p:txBody>
          <a:bodyPr vert="horz" wrap="square" lIns="0" tIns="12700" rIns="0" bIns="0" rtlCol="0">
            <a:spAutoFit/>
          </a:bodyPr>
          <a:lstStyle/>
          <a:p>
            <a:pPr>
              <a:lnSpc>
                <a:spcPct val="100000"/>
              </a:lnSpc>
              <a:spcBef>
                <a:spcPts val="100"/>
              </a:spcBef>
            </a:pPr>
            <a:r>
              <a:rPr sz="1900" spc="-10" dirty="0">
                <a:latin typeface="Arial"/>
                <a:cs typeface="Arial"/>
              </a:rPr>
              <a:t>OS</a:t>
            </a:r>
            <a:endParaRPr sz="1900">
              <a:latin typeface="Arial"/>
              <a:cs typeface="Arial"/>
            </a:endParaRPr>
          </a:p>
        </p:txBody>
      </p:sp>
      <p:grpSp>
        <p:nvGrpSpPr>
          <p:cNvPr id="7" name="object 7"/>
          <p:cNvGrpSpPr/>
          <p:nvPr/>
        </p:nvGrpSpPr>
        <p:grpSpPr>
          <a:xfrm>
            <a:off x="1531111" y="2407920"/>
            <a:ext cx="340360" cy="340360"/>
            <a:chOff x="1531111" y="2407920"/>
            <a:chExt cx="340360" cy="340360"/>
          </a:xfrm>
        </p:grpSpPr>
        <p:sp>
          <p:nvSpPr>
            <p:cNvPr id="8" name="object 8"/>
            <p:cNvSpPr/>
            <p:nvPr/>
          </p:nvSpPr>
          <p:spPr>
            <a:xfrm>
              <a:off x="1541271" y="2418080"/>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9" name="object 9"/>
            <p:cNvSpPr/>
            <p:nvPr/>
          </p:nvSpPr>
          <p:spPr>
            <a:xfrm>
              <a:off x="1541271" y="2418080"/>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10" name="object 10"/>
          <p:cNvSpPr txBox="1"/>
          <p:nvPr/>
        </p:nvSpPr>
        <p:spPr>
          <a:xfrm>
            <a:off x="1641284" y="2407919"/>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11" name="object 11"/>
          <p:cNvGrpSpPr/>
          <p:nvPr/>
        </p:nvGrpSpPr>
        <p:grpSpPr>
          <a:xfrm>
            <a:off x="1291082" y="2807970"/>
            <a:ext cx="340360" cy="340360"/>
            <a:chOff x="1291082" y="2807970"/>
            <a:chExt cx="340360" cy="340360"/>
          </a:xfrm>
        </p:grpSpPr>
        <p:sp>
          <p:nvSpPr>
            <p:cNvPr id="12" name="object 12"/>
            <p:cNvSpPr/>
            <p:nvPr/>
          </p:nvSpPr>
          <p:spPr>
            <a:xfrm>
              <a:off x="1301242" y="2818130"/>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13" name="object 13"/>
            <p:cNvSpPr/>
            <p:nvPr/>
          </p:nvSpPr>
          <p:spPr>
            <a:xfrm>
              <a:off x="1301242" y="2818130"/>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14" name="object 14"/>
          <p:cNvSpPr txBox="1"/>
          <p:nvPr/>
        </p:nvSpPr>
        <p:spPr>
          <a:xfrm>
            <a:off x="1401254" y="2807207"/>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15" name="object 15"/>
          <p:cNvGrpSpPr/>
          <p:nvPr/>
        </p:nvGrpSpPr>
        <p:grpSpPr>
          <a:xfrm>
            <a:off x="2091182" y="2487929"/>
            <a:ext cx="420370" cy="820419"/>
            <a:chOff x="2091182" y="2487929"/>
            <a:chExt cx="420370" cy="820419"/>
          </a:xfrm>
        </p:grpSpPr>
        <p:sp>
          <p:nvSpPr>
            <p:cNvPr id="16" name="object 16"/>
            <p:cNvSpPr/>
            <p:nvPr/>
          </p:nvSpPr>
          <p:spPr>
            <a:xfrm>
              <a:off x="2181352" y="2498089"/>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17" name="object 17"/>
            <p:cNvSpPr/>
            <p:nvPr/>
          </p:nvSpPr>
          <p:spPr>
            <a:xfrm>
              <a:off x="2181352" y="2498089"/>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sp>
          <p:nvSpPr>
            <p:cNvPr id="18" name="object 18"/>
            <p:cNvSpPr/>
            <p:nvPr/>
          </p:nvSpPr>
          <p:spPr>
            <a:xfrm>
              <a:off x="2101342" y="2978149"/>
              <a:ext cx="320040" cy="320040"/>
            </a:xfrm>
            <a:custGeom>
              <a:avLst/>
              <a:gdLst/>
              <a:ahLst/>
              <a:cxnLst/>
              <a:rect l="l" t="t" r="r" b="b"/>
              <a:pathLst>
                <a:path w="320039" h="320039">
                  <a:moveTo>
                    <a:pt x="160019"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19" y="320039"/>
                  </a:lnTo>
                  <a:lnTo>
                    <a:pt x="210599" y="311882"/>
                  </a:lnTo>
                  <a:lnTo>
                    <a:pt x="254526" y="289166"/>
                  </a:lnTo>
                  <a:lnTo>
                    <a:pt x="289166" y="254526"/>
                  </a:lnTo>
                  <a:lnTo>
                    <a:pt x="311882" y="210599"/>
                  </a:lnTo>
                  <a:lnTo>
                    <a:pt x="320039" y="160020"/>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19" name="object 19"/>
            <p:cNvSpPr/>
            <p:nvPr/>
          </p:nvSpPr>
          <p:spPr>
            <a:xfrm>
              <a:off x="2101342" y="2978149"/>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20" name="object 20"/>
          <p:cNvSpPr txBox="1"/>
          <p:nvPr/>
        </p:nvSpPr>
        <p:spPr>
          <a:xfrm>
            <a:off x="2201354" y="2487167"/>
            <a:ext cx="213360" cy="796925"/>
          </a:xfrm>
          <a:prstGeom prst="rect">
            <a:avLst/>
          </a:prstGeom>
        </p:spPr>
        <p:txBody>
          <a:bodyPr vert="horz" wrap="square" lIns="0" tIns="12700" rIns="0" bIns="0" rtlCol="0">
            <a:spAutoFit/>
          </a:bodyPr>
          <a:lstStyle/>
          <a:p>
            <a:pPr marL="79375">
              <a:lnSpc>
                <a:spcPct val="100000"/>
              </a:lnSpc>
              <a:spcBef>
                <a:spcPts val="100"/>
              </a:spcBef>
            </a:pPr>
            <a:r>
              <a:rPr sz="1900" spc="-320" dirty="0">
                <a:solidFill>
                  <a:srgbClr val="FFFFFF"/>
                </a:solidFill>
                <a:latin typeface="Arial"/>
                <a:cs typeface="Arial"/>
              </a:rPr>
              <a:t>P</a:t>
            </a:r>
            <a:endParaRPr sz="1900">
              <a:latin typeface="Arial"/>
              <a:cs typeface="Arial"/>
            </a:endParaRPr>
          </a:p>
          <a:p>
            <a:pPr>
              <a:lnSpc>
                <a:spcPct val="100000"/>
              </a:lnSpc>
              <a:spcBef>
                <a:spcPts val="1510"/>
              </a:spcBef>
            </a:pPr>
            <a:r>
              <a:rPr sz="1900" spc="-320" dirty="0">
                <a:solidFill>
                  <a:srgbClr val="FFFFFF"/>
                </a:solidFill>
                <a:latin typeface="Arial"/>
                <a:cs typeface="Arial"/>
              </a:rPr>
              <a:t>P</a:t>
            </a:r>
            <a:endParaRPr sz="1900">
              <a:latin typeface="Arial"/>
              <a:cs typeface="Arial"/>
            </a:endParaRPr>
          </a:p>
        </p:txBody>
      </p:sp>
      <p:sp>
        <p:nvSpPr>
          <p:cNvPr id="21" name="object 21"/>
          <p:cNvSpPr/>
          <p:nvPr/>
        </p:nvSpPr>
        <p:spPr>
          <a:xfrm>
            <a:off x="981202" y="1938020"/>
            <a:ext cx="2000250" cy="2160270"/>
          </a:xfrm>
          <a:custGeom>
            <a:avLst/>
            <a:gdLst/>
            <a:ahLst/>
            <a:cxnLst/>
            <a:rect l="l" t="t" r="r" b="b"/>
            <a:pathLst>
              <a:path w="2000250" h="2160270">
                <a:moveTo>
                  <a:pt x="0" y="0"/>
                </a:moveTo>
                <a:lnTo>
                  <a:pt x="2000250" y="0"/>
                </a:lnTo>
                <a:lnTo>
                  <a:pt x="2000250" y="2160270"/>
                </a:lnTo>
                <a:lnTo>
                  <a:pt x="0" y="2160270"/>
                </a:lnTo>
                <a:lnTo>
                  <a:pt x="0" y="0"/>
                </a:lnTo>
                <a:close/>
              </a:path>
            </a:pathLst>
          </a:custGeom>
          <a:ln w="20002">
            <a:solidFill>
              <a:srgbClr val="6B859A"/>
            </a:solidFill>
          </a:ln>
        </p:spPr>
        <p:txBody>
          <a:bodyPr wrap="square" lIns="0" tIns="0" rIns="0" bIns="0" rtlCol="0"/>
          <a:lstStyle/>
          <a:p>
            <a:endParaRPr/>
          </a:p>
        </p:txBody>
      </p:sp>
      <p:sp>
        <p:nvSpPr>
          <p:cNvPr id="22" name="object 22"/>
          <p:cNvSpPr txBox="1"/>
          <p:nvPr/>
        </p:nvSpPr>
        <p:spPr>
          <a:xfrm>
            <a:off x="1544574" y="4200144"/>
            <a:ext cx="93345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Mach</a:t>
            </a:r>
            <a:r>
              <a:rPr sz="1900" spc="-5" dirty="0">
                <a:latin typeface="Arial"/>
                <a:cs typeface="Arial"/>
              </a:rPr>
              <a:t>i</a:t>
            </a:r>
            <a:r>
              <a:rPr sz="1900" spc="-10" dirty="0">
                <a:latin typeface="Arial"/>
                <a:cs typeface="Arial"/>
              </a:rPr>
              <a:t>n</a:t>
            </a:r>
            <a:r>
              <a:rPr sz="1900" dirty="0">
                <a:latin typeface="Arial"/>
                <a:cs typeface="Arial"/>
              </a:rPr>
              <a:t>e</a:t>
            </a:r>
            <a:endParaRPr sz="1900">
              <a:latin typeface="Arial"/>
              <a:cs typeface="Arial"/>
            </a:endParaRPr>
          </a:p>
        </p:txBody>
      </p:sp>
      <p:sp>
        <p:nvSpPr>
          <p:cNvPr id="23" name="object 23"/>
          <p:cNvSpPr/>
          <p:nvPr/>
        </p:nvSpPr>
        <p:spPr>
          <a:xfrm>
            <a:off x="2581401" y="4910645"/>
            <a:ext cx="1600200" cy="1600200"/>
          </a:xfrm>
          <a:custGeom>
            <a:avLst/>
            <a:gdLst/>
            <a:ahLst/>
            <a:cxnLst/>
            <a:rect l="l" t="t" r="r" b="b"/>
            <a:pathLst>
              <a:path w="1600200" h="1600200">
                <a:moveTo>
                  <a:pt x="0" y="800100"/>
                </a:moveTo>
                <a:lnTo>
                  <a:pt x="1460" y="751360"/>
                </a:lnTo>
                <a:lnTo>
                  <a:pt x="5784" y="703392"/>
                </a:lnTo>
                <a:lnTo>
                  <a:pt x="12890" y="656281"/>
                </a:lnTo>
                <a:lnTo>
                  <a:pt x="22693" y="610109"/>
                </a:lnTo>
                <a:lnTo>
                  <a:pt x="35110" y="564960"/>
                </a:lnTo>
                <a:lnTo>
                  <a:pt x="50056" y="520919"/>
                </a:lnTo>
                <a:lnTo>
                  <a:pt x="67448" y="478068"/>
                </a:lnTo>
                <a:lnTo>
                  <a:pt x="87203" y="436492"/>
                </a:lnTo>
                <a:lnTo>
                  <a:pt x="109237" y="396274"/>
                </a:lnTo>
                <a:lnTo>
                  <a:pt x="133465" y="357498"/>
                </a:lnTo>
                <a:lnTo>
                  <a:pt x="159805" y="320247"/>
                </a:lnTo>
                <a:lnTo>
                  <a:pt x="188173" y="284605"/>
                </a:lnTo>
                <a:lnTo>
                  <a:pt x="218485" y="250657"/>
                </a:lnTo>
                <a:lnTo>
                  <a:pt x="250657" y="218485"/>
                </a:lnTo>
                <a:lnTo>
                  <a:pt x="284605" y="188173"/>
                </a:lnTo>
                <a:lnTo>
                  <a:pt x="320247" y="159805"/>
                </a:lnTo>
                <a:lnTo>
                  <a:pt x="357498" y="133465"/>
                </a:lnTo>
                <a:lnTo>
                  <a:pt x="396274" y="109237"/>
                </a:lnTo>
                <a:lnTo>
                  <a:pt x="436492" y="87203"/>
                </a:lnTo>
                <a:lnTo>
                  <a:pt x="478068" y="67448"/>
                </a:lnTo>
                <a:lnTo>
                  <a:pt x="520919" y="50056"/>
                </a:lnTo>
                <a:lnTo>
                  <a:pt x="564960" y="35110"/>
                </a:lnTo>
                <a:lnTo>
                  <a:pt x="610109" y="22693"/>
                </a:lnTo>
                <a:lnTo>
                  <a:pt x="656281" y="12890"/>
                </a:lnTo>
                <a:lnTo>
                  <a:pt x="703392" y="5784"/>
                </a:lnTo>
                <a:lnTo>
                  <a:pt x="751360" y="1460"/>
                </a:lnTo>
                <a:lnTo>
                  <a:pt x="800100" y="0"/>
                </a:lnTo>
                <a:lnTo>
                  <a:pt x="848840" y="1460"/>
                </a:lnTo>
                <a:lnTo>
                  <a:pt x="896807" y="5784"/>
                </a:lnTo>
                <a:lnTo>
                  <a:pt x="943919" y="12890"/>
                </a:lnTo>
                <a:lnTo>
                  <a:pt x="990090" y="22693"/>
                </a:lnTo>
                <a:lnTo>
                  <a:pt x="1035239" y="35110"/>
                </a:lnTo>
                <a:lnTo>
                  <a:pt x="1079280" y="50056"/>
                </a:lnTo>
                <a:lnTo>
                  <a:pt x="1122131" y="67448"/>
                </a:lnTo>
                <a:lnTo>
                  <a:pt x="1163707" y="87203"/>
                </a:lnTo>
                <a:lnTo>
                  <a:pt x="1203925" y="109237"/>
                </a:lnTo>
                <a:lnTo>
                  <a:pt x="1242702" y="133465"/>
                </a:lnTo>
                <a:lnTo>
                  <a:pt x="1279952" y="159805"/>
                </a:lnTo>
                <a:lnTo>
                  <a:pt x="1315594" y="188173"/>
                </a:lnTo>
                <a:lnTo>
                  <a:pt x="1349543" y="218485"/>
                </a:lnTo>
                <a:lnTo>
                  <a:pt x="1381715" y="250657"/>
                </a:lnTo>
                <a:lnTo>
                  <a:pt x="1412026" y="284605"/>
                </a:lnTo>
                <a:lnTo>
                  <a:pt x="1440394" y="320247"/>
                </a:lnTo>
                <a:lnTo>
                  <a:pt x="1466734" y="357498"/>
                </a:lnTo>
                <a:lnTo>
                  <a:pt x="1490963" y="396274"/>
                </a:lnTo>
                <a:lnTo>
                  <a:pt x="1512996" y="436492"/>
                </a:lnTo>
                <a:lnTo>
                  <a:pt x="1532751" y="478068"/>
                </a:lnTo>
                <a:lnTo>
                  <a:pt x="1550144" y="520919"/>
                </a:lnTo>
                <a:lnTo>
                  <a:pt x="1565090" y="564960"/>
                </a:lnTo>
                <a:lnTo>
                  <a:pt x="1577507" y="610109"/>
                </a:lnTo>
                <a:lnTo>
                  <a:pt x="1587309" y="656281"/>
                </a:lnTo>
                <a:lnTo>
                  <a:pt x="1594415" y="703392"/>
                </a:lnTo>
                <a:lnTo>
                  <a:pt x="1598740" y="751360"/>
                </a:lnTo>
                <a:lnTo>
                  <a:pt x="1600200" y="800100"/>
                </a:lnTo>
                <a:lnTo>
                  <a:pt x="1598740" y="848840"/>
                </a:lnTo>
                <a:lnTo>
                  <a:pt x="1594415" y="896807"/>
                </a:lnTo>
                <a:lnTo>
                  <a:pt x="1587309" y="943919"/>
                </a:lnTo>
                <a:lnTo>
                  <a:pt x="1577507" y="990090"/>
                </a:lnTo>
                <a:lnTo>
                  <a:pt x="1565090" y="1035239"/>
                </a:lnTo>
                <a:lnTo>
                  <a:pt x="1550144" y="1079280"/>
                </a:lnTo>
                <a:lnTo>
                  <a:pt x="1532751" y="1122131"/>
                </a:lnTo>
                <a:lnTo>
                  <a:pt x="1512996" y="1163707"/>
                </a:lnTo>
                <a:lnTo>
                  <a:pt x="1490963" y="1203925"/>
                </a:lnTo>
                <a:lnTo>
                  <a:pt x="1466734" y="1242702"/>
                </a:lnTo>
                <a:lnTo>
                  <a:pt x="1440394" y="1279952"/>
                </a:lnTo>
                <a:lnTo>
                  <a:pt x="1412026" y="1315594"/>
                </a:lnTo>
                <a:lnTo>
                  <a:pt x="1381715" y="1349543"/>
                </a:lnTo>
                <a:lnTo>
                  <a:pt x="1349543" y="1381715"/>
                </a:lnTo>
                <a:lnTo>
                  <a:pt x="1315594" y="1412026"/>
                </a:lnTo>
                <a:lnTo>
                  <a:pt x="1279952" y="1440394"/>
                </a:lnTo>
                <a:lnTo>
                  <a:pt x="1242702" y="1466734"/>
                </a:lnTo>
                <a:lnTo>
                  <a:pt x="1203925" y="1490963"/>
                </a:lnTo>
                <a:lnTo>
                  <a:pt x="1163707" y="1512996"/>
                </a:lnTo>
                <a:lnTo>
                  <a:pt x="1122131" y="1532751"/>
                </a:lnTo>
                <a:lnTo>
                  <a:pt x="1079280" y="1550144"/>
                </a:lnTo>
                <a:lnTo>
                  <a:pt x="1035239" y="1565090"/>
                </a:lnTo>
                <a:lnTo>
                  <a:pt x="990090" y="1577507"/>
                </a:lnTo>
                <a:lnTo>
                  <a:pt x="943919" y="1587309"/>
                </a:lnTo>
                <a:lnTo>
                  <a:pt x="896807" y="1594415"/>
                </a:lnTo>
                <a:lnTo>
                  <a:pt x="848840" y="1598740"/>
                </a:lnTo>
                <a:lnTo>
                  <a:pt x="800100" y="1600200"/>
                </a:lnTo>
                <a:lnTo>
                  <a:pt x="751360" y="1598740"/>
                </a:lnTo>
                <a:lnTo>
                  <a:pt x="703392" y="1594415"/>
                </a:lnTo>
                <a:lnTo>
                  <a:pt x="656281" y="1587309"/>
                </a:lnTo>
                <a:lnTo>
                  <a:pt x="610109" y="1577507"/>
                </a:lnTo>
                <a:lnTo>
                  <a:pt x="564960" y="1565090"/>
                </a:lnTo>
                <a:lnTo>
                  <a:pt x="520919" y="1550144"/>
                </a:lnTo>
                <a:lnTo>
                  <a:pt x="478068" y="1532751"/>
                </a:lnTo>
                <a:lnTo>
                  <a:pt x="436492" y="1512996"/>
                </a:lnTo>
                <a:lnTo>
                  <a:pt x="396274" y="1490963"/>
                </a:lnTo>
                <a:lnTo>
                  <a:pt x="357498" y="1466734"/>
                </a:lnTo>
                <a:lnTo>
                  <a:pt x="320247" y="1440394"/>
                </a:lnTo>
                <a:lnTo>
                  <a:pt x="284605" y="1412026"/>
                </a:lnTo>
                <a:lnTo>
                  <a:pt x="250657" y="1381715"/>
                </a:lnTo>
                <a:lnTo>
                  <a:pt x="218485" y="1349543"/>
                </a:lnTo>
                <a:lnTo>
                  <a:pt x="188173" y="1315594"/>
                </a:lnTo>
                <a:lnTo>
                  <a:pt x="159805" y="1279952"/>
                </a:lnTo>
                <a:lnTo>
                  <a:pt x="133465" y="1242702"/>
                </a:lnTo>
                <a:lnTo>
                  <a:pt x="109237" y="1203925"/>
                </a:lnTo>
                <a:lnTo>
                  <a:pt x="87203" y="1163707"/>
                </a:lnTo>
                <a:lnTo>
                  <a:pt x="67448" y="1122131"/>
                </a:lnTo>
                <a:lnTo>
                  <a:pt x="50056" y="1079280"/>
                </a:lnTo>
                <a:lnTo>
                  <a:pt x="35110" y="1035239"/>
                </a:lnTo>
                <a:lnTo>
                  <a:pt x="22693" y="990090"/>
                </a:lnTo>
                <a:lnTo>
                  <a:pt x="12890" y="943919"/>
                </a:lnTo>
                <a:lnTo>
                  <a:pt x="5784" y="896807"/>
                </a:lnTo>
                <a:lnTo>
                  <a:pt x="1460" y="848840"/>
                </a:lnTo>
                <a:lnTo>
                  <a:pt x="0" y="800100"/>
                </a:lnTo>
                <a:close/>
              </a:path>
            </a:pathLst>
          </a:custGeom>
          <a:ln w="20002">
            <a:solidFill>
              <a:srgbClr val="6B859A"/>
            </a:solidFill>
          </a:ln>
        </p:spPr>
        <p:txBody>
          <a:bodyPr wrap="square" lIns="0" tIns="0" rIns="0" bIns="0" rtlCol="0"/>
          <a:lstStyle/>
          <a:p>
            <a:endParaRPr/>
          </a:p>
        </p:txBody>
      </p:sp>
      <p:sp>
        <p:nvSpPr>
          <p:cNvPr id="24" name="object 24"/>
          <p:cNvSpPr txBox="1"/>
          <p:nvPr/>
        </p:nvSpPr>
        <p:spPr>
          <a:xfrm>
            <a:off x="3157473" y="6531864"/>
            <a:ext cx="359410" cy="314960"/>
          </a:xfrm>
          <a:prstGeom prst="rect">
            <a:avLst/>
          </a:prstGeom>
        </p:spPr>
        <p:txBody>
          <a:bodyPr vert="horz" wrap="square" lIns="0" tIns="12700" rIns="0" bIns="0" rtlCol="0">
            <a:spAutoFit/>
          </a:bodyPr>
          <a:lstStyle/>
          <a:p>
            <a:pPr>
              <a:lnSpc>
                <a:spcPct val="100000"/>
              </a:lnSpc>
              <a:spcBef>
                <a:spcPts val="100"/>
              </a:spcBef>
            </a:pPr>
            <a:r>
              <a:rPr sz="1900" spc="-10" dirty="0">
                <a:latin typeface="Arial"/>
                <a:cs typeface="Arial"/>
              </a:rPr>
              <a:t>OS</a:t>
            </a:r>
            <a:endParaRPr sz="1900">
              <a:latin typeface="Arial"/>
              <a:cs typeface="Arial"/>
            </a:endParaRPr>
          </a:p>
        </p:txBody>
      </p:sp>
      <p:grpSp>
        <p:nvGrpSpPr>
          <p:cNvPr id="25" name="object 25"/>
          <p:cNvGrpSpPr/>
          <p:nvPr/>
        </p:nvGrpSpPr>
        <p:grpSpPr>
          <a:xfrm>
            <a:off x="2971292" y="5220525"/>
            <a:ext cx="340360" cy="340360"/>
            <a:chOff x="2971292" y="5220525"/>
            <a:chExt cx="340360" cy="340360"/>
          </a:xfrm>
        </p:grpSpPr>
        <p:sp>
          <p:nvSpPr>
            <p:cNvPr id="26" name="object 26"/>
            <p:cNvSpPr/>
            <p:nvPr/>
          </p:nvSpPr>
          <p:spPr>
            <a:xfrm>
              <a:off x="2981452" y="5230685"/>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39" y="160019"/>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27" name="object 27"/>
            <p:cNvSpPr/>
            <p:nvPr/>
          </p:nvSpPr>
          <p:spPr>
            <a:xfrm>
              <a:off x="2981452" y="5230685"/>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28" name="object 28"/>
          <p:cNvSpPr txBox="1"/>
          <p:nvPr/>
        </p:nvSpPr>
        <p:spPr>
          <a:xfrm>
            <a:off x="3081464" y="5221223"/>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29" name="object 29"/>
          <p:cNvGrpSpPr/>
          <p:nvPr/>
        </p:nvGrpSpPr>
        <p:grpSpPr>
          <a:xfrm>
            <a:off x="2731261" y="5620575"/>
            <a:ext cx="340360" cy="340360"/>
            <a:chOff x="2731261" y="5620575"/>
            <a:chExt cx="340360" cy="340360"/>
          </a:xfrm>
        </p:grpSpPr>
        <p:sp>
          <p:nvSpPr>
            <p:cNvPr id="30" name="object 30"/>
            <p:cNvSpPr/>
            <p:nvPr/>
          </p:nvSpPr>
          <p:spPr>
            <a:xfrm>
              <a:off x="2741421" y="5630735"/>
              <a:ext cx="320040" cy="320040"/>
            </a:xfrm>
            <a:custGeom>
              <a:avLst/>
              <a:gdLst/>
              <a:ahLst/>
              <a:cxnLst/>
              <a:rect l="l" t="t" r="r" b="b"/>
              <a:pathLst>
                <a:path w="320039" h="320039">
                  <a:moveTo>
                    <a:pt x="160019"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19" y="320039"/>
                  </a:lnTo>
                  <a:lnTo>
                    <a:pt x="210599" y="311882"/>
                  </a:lnTo>
                  <a:lnTo>
                    <a:pt x="254526" y="289166"/>
                  </a:lnTo>
                  <a:lnTo>
                    <a:pt x="289166" y="254526"/>
                  </a:lnTo>
                  <a:lnTo>
                    <a:pt x="311882" y="210599"/>
                  </a:lnTo>
                  <a:lnTo>
                    <a:pt x="320039" y="160019"/>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31" name="object 31"/>
            <p:cNvSpPr/>
            <p:nvPr/>
          </p:nvSpPr>
          <p:spPr>
            <a:xfrm>
              <a:off x="2741421" y="5630735"/>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32" name="object 32"/>
          <p:cNvSpPr txBox="1"/>
          <p:nvPr/>
        </p:nvSpPr>
        <p:spPr>
          <a:xfrm>
            <a:off x="2841434" y="5620511"/>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33" name="object 33"/>
          <p:cNvGrpSpPr/>
          <p:nvPr/>
        </p:nvGrpSpPr>
        <p:grpSpPr>
          <a:xfrm>
            <a:off x="3531361" y="5300535"/>
            <a:ext cx="420370" cy="820419"/>
            <a:chOff x="3531361" y="5300535"/>
            <a:chExt cx="420370" cy="820419"/>
          </a:xfrm>
        </p:grpSpPr>
        <p:sp>
          <p:nvSpPr>
            <p:cNvPr id="34" name="object 34"/>
            <p:cNvSpPr/>
            <p:nvPr/>
          </p:nvSpPr>
          <p:spPr>
            <a:xfrm>
              <a:off x="3621531" y="5310695"/>
              <a:ext cx="320040" cy="320040"/>
            </a:xfrm>
            <a:custGeom>
              <a:avLst/>
              <a:gdLst/>
              <a:ahLst/>
              <a:cxnLst/>
              <a:rect l="l" t="t" r="r" b="b"/>
              <a:pathLst>
                <a:path w="320039" h="320039">
                  <a:moveTo>
                    <a:pt x="160019"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19" y="320040"/>
                  </a:lnTo>
                  <a:lnTo>
                    <a:pt x="210599" y="311882"/>
                  </a:lnTo>
                  <a:lnTo>
                    <a:pt x="254526" y="289166"/>
                  </a:lnTo>
                  <a:lnTo>
                    <a:pt x="289166" y="254526"/>
                  </a:lnTo>
                  <a:lnTo>
                    <a:pt x="311882" y="210599"/>
                  </a:lnTo>
                  <a:lnTo>
                    <a:pt x="320039" y="160020"/>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35" name="object 35"/>
            <p:cNvSpPr/>
            <p:nvPr/>
          </p:nvSpPr>
          <p:spPr>
            <a:xfrm>
              <a:off x="3621531" y="5310695"/>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sp>
          <p:nvSpPr>
            <p:cNvPr id="36" name="object 36"/>
            <p:cNvSpPr/>
            <p:nvPr/>
          </p:nvSpPr>
          <p:spPr>
            <a:xfrm>
              <a:off x="3541521" y="5790755"/>
              <a:ext cx="320040" cy="320040"/>
            </a:xfrm>
            <a:custGeom>
              <a:avLst/>
              <a:gdLst/>
              <a:ahLst/>
              <a:cxnLst/>
              <a:rect l="l" t="t" r="r" b="b"/>
              <a:pathLst>
                <a:path w="320039" h="320039">
                  <a:moveTo>
                    <a:pt x="160019" y="0"/>
                  </a:moveTo>
                  <a:lnTo>
                    <a:pt x="109440" y="8157"/>
                  </a:lnTo>
                  <a:lnTo>
                    <a:pt x="65513" y="30873"/>
                  </a:lnTo>
                  <a:lnTo>
                    <a:pt x="30873" y="65513"/>
                  </a:lnTo>
                  <a:lnTo>
                    <a:pt x="8157" y="109440"/>
                  </a:lnTo>
                  <a:lnTo>
                    <a:pt x="0" y="160019"/>
                  </a:lnTo>
                  <a:lnTo>
                    <a:pt x="8157" y="210594"/>
                  </a:lnTo>
                  <a:lnTo>
                    <a:pt x="30873" y="254521"/>
                  </a:lnTo>
                  <a:lnTo>
                    <a:pt x="65513" y="289162"/>
                  </a:lnTo>
                  <a:lnTo>
                    <a:pt x="109440" y="311881"/>
                  </a:lnTo>
                  <a:lnTo>
                    <a:pt x="160019" y="320039"/>
                  </a:lnTo>
                  <a:lnTo>
                    <a:pt x="210599" y="311881"/>
                  </a:lnTo>
                  <a:lnTo>
                    <a:pt x="254526" y="289162"/>
                  </a:lnTo>
                  <a:lnTo>
                    <a:pt x="289166" y="254521"/>
                  </a:lnTo>
                  <a:lnTo>
                    <a:pt x="311882" y="210594"/>
                  </a:lnTo>
                  <a:lnTo>
                    <a:pt x="320039" y="160019"/>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37" name="object 37"/>
            <p:cNvSpPr/>
            <p:nvPr/>
          </p:nvSpPr>
          <p:spPr>
            <a:xfrm>
              <a:off x="3541521" y="5790755"/>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38" name="object 38"/>
          <p:cNvSpPr txBox="1"/>
          <p:nvPr/>
        </p:nvSpPr>
        <p:spPr>
          <a:xfrm>
            <a:off x="3641534" y="5300471"/>
            <a:ext cx="213360" cy="793750"/>
          </a:xfrm>
          <a:prstGeom prst="rect">
            <a:avLst/>
          </a:prstGeom>
        </p:spPr>
        <p:txBody>
          <a:bodyPr vert="horz" wrap="square" lIns="0" tIns="12700" rIns="0" bIns="0" rtlCol="0">
            <a:spAutoFit/>
          </a:bodyPr>
          <a:lstStyle/>
          <a:p>
            <a:pPr marL="80010">
              <a:lnSpc>
                <a:spcPct val="100000"/>
              </a:lnSpc>
              <a:spcBef>
                <a:spcPts val="100"/>
              </a:spcBef>
            </a:pPr>
            <a:r>
              <a:rPr sz="1900" spc="-320" dirty="0">
                <a:solidFill>
                  <a:srgbClr val="FFFFFF"/>
                </a:solidFill>
                <a:latin typeface="Arial"/>
                <a:cs typeface="Arial"/>
              </a:rPr>
              <a:t>P</a:t>
            </a:r>
            <a:endParaRPr sz="1900">
              <a:latin typeface="Arial"/>
              <a:cs typeface="Arial"/>
            </a:endParaRPr>
          </a:p>
          <a:p>
            <a:pPr>
              <a:lnSpc>
                <a:spcPct val="100000"/>
              </a:lnSpc>
              <a:spcBef>
                <a:spcPts val="1485"/>
              </a:spcBef>
            </a:pPr>
            <a:r>
              <a:rPr sz="1900" spc="-320" dirty="0">
                <a:solidFill>
                  <a:srgbClr val="FFFFFF"/>
                </a:solidFill>
                <a:latin typeface="Arial"/>
                <a:cs typeface="Arial"/>
              </a:rPr>
              <a:t>P</a:t>
            </a:r>
            <a:endParaRPr sz="1900">
              <a:latin typeface="Arial"/>
              <a:cs typeface="Arial"/>
            </a:endParaRPr>
          </a:p>
        </p:txBody>
      </p:sp>
      <p:sp>
        <p:nvSpPr>
          <p:cNvPr id="39" name="object 39"/>
          <p:cNvSpPr txBox="1"/>
          <p:nvPr/>
        </p:nvSpPr>
        <p:spPr>
          <a:xfrm>
            <a:off x="2904744" y="7013447"/>
            <a:ext cx="93345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Mach</a:t>
            </a:r>
            <a:r>
              <a:rPr sz="1900" spc="-5" dirty="0">
                <a:latin typeface="Arial"/>
                <a:cs typeface="Arial"/>
              </a:rPr>
              <a:t>i</a:t>
            </a:r>
            <a:r>
              <a:rPr sz="1900" spc="-10" dirty="0">
                <a:latin typeface="Arial"/>
                <a:cs typeface="Arial"/>
              </a:rPr>
              <a:t>n</a:t>
            </a:r>
            <a:r>
              <a:rPr sz="1900" dirty="0">
                <a:latin typeface="Arial"/>
                <a:cs typeface="Arial"/>
              </a:rPr>
              <a:t>e</a:t>
            </a:r>
            <a:endParaRPr sz="1900">
              <a:latin typeface="Arial"/>
              <a:cs typeface="Arial"/>
            </a:endParaRPr>
          </a:p>
        </p:txBody>
      </p:sp>
      <p:sp>
        <p:nvSpPr>
          <p:cNvPr id="40" name="object 40"/>
          <p:cNvSpPr/>
          <p:nvPr/>
        </p:nvSpPr>
        <p:spPr>
          <a:xfrm>
            <a:off x="7862061" y="2098039"/>
            <a:ext cx="1600200" cy="1600200"/>
          </a:xfrm>
          <a:custGeom>
            <a:avLst/>
            <a:gdLst/>
            <a:ahLst/>
            <a:cxnLst/>
            <a:rect l="l" t="t" r="r" b="b"/>
            <a:pathLst>
              <a:path w="1600200" h="1600200">
                <a:moveTo>
                  <a:pt x="0" y="800100"/>
                </a:moveTo>
                <a:lnTo>
                  <a:pt x="1460" y="751360"/>
                </a:lnTo>
                <a:lnTo>
                  <a:pt x="5784" y="703392"/>
                </a:lnTo>
                <a:lnTo>
                  <a:pt x="12890" y="656281"/>
                </a:lnTo>
                <a:lnTo>
                  <a:pt x="22693" y="610109"/>
                </a:lnTo>
                <a:lnTo>
                  <a:pt x="35110" y="564960"/>
                </a:lnTo>
                <a:lnTo>
                  <a:pt x="50056" y="520919"/>
                </a:lnTo>
                <a:lnTo>
                  <a:pt x="67448" y="478068"/>
                </a:lnTo>
                <a:lnTo>
                  <a:pt x="87203" y="436492"/>
                </a:lnTo>
                <a:lnTo>
                  <a:pt x="109237" y="396274"/>
                </a:lnTo>
                <a:lnTo>
                  <a:pt x="133465" y="357498"/>
                </a:lnTo>
                <a:lnTo>
                  <a:pt x="159805" y="320247"/>
                </a:lnTo>
                <a:lnTo>
                  <a:pt x="188173" y="284605"/>
                </a:lnTo>
                <a:lnTo>
                  <a:pt x="218485" y="250657"/>
                </a:lnTo>
                <a:lnTo>
                  <a:pt x="250657" y="218485"/>
                </a:lnTo>
                <a:lnTo>
                  <a:pt x="284605" y="188173"/>
                </a:lnTo>
                <a:lnTo>
                  <a:pt x="320247" y="159805"/>
                </a:lnTo>
                <a:lnTo>
                  <a:pt x="357498" y="133465"/>
                </a:lnTo>
                <a:lnTo>
                  <a:pt x="396274" y="109237"/>
                </a:lnTo>
                <a:lnTo>
                  <a:pt x="436492" y="87203"/>
                </a:lnTo>
                <a:lnTo>
                  <a:pt x="478068" y="67448"/>
                </a:lnTo>
                <a:lnTo>
                  <a:pt x="520919" y="50056"/>
                </a:lnTo>
                <a:lnTo>
                  <a:pt x="564960" y="35110"/>
                </a:lnTo>
                <a:lnTo>
                  <a:pt x="610109" y="22693"/>
                </a:lnTo>
                <a:lnTo>
                  <a:pt x="656281" y="12890"/>
                </a:lnTo>
                <a:lnTo>
                  <a:pt x="703392" y="5784"/>
                </a:lnTo>
                <a:lnTo>
                  <a:pt x="751360" y="1460"/>
                </a:lnTo>
                <a:lnTo>
                  <a:pt x="800100" y="0"/>
                </a:lnTo>
                <a:lnTo>
                  <a:pt x="848840" y="1460"/>
                </a:lnTo>
                <a:lnTo>
                  <a:pt x="896807" y="5784"/>
                </a:lnTo>
                <a:lnTo>
                  <a:pt x="943919" y="12890"/>
                </a:lnTo>
                <a:lnTo>
                  <a:pt x="990090" y="22693"/>
                </a:lnTo>
                <a:lnTo>
                  <a:pt x="1035239" y="35110"/>
                </a:lnTo>
                <a:lnTo>
                  <a:pt x="1079280" y="50056"/>
                </a:lnTo>
                <a:lnTo>
                  <a:pt x="1122131" y="67448"/>
                </a:lnTo>
                <a:lnTo>
                  <a:pt x="1163707" y="87203"/>
                </a:lnTo>
                <a:lnTo>
                  <a:pt x="1203925" y="109237"/>
                </a:lnTo>
                <a:lnTo>
                  <a:pt x="1242702" y="133465"/>
                </a:lnTo>
                <a:lnTo>
                  <a:pt x="1279952" y="159805"/>
                </a:lnTo>
                <a:lnTo>
                  <a:pt x="1315594" y="188173"/>
                </a:lnTo>
                <a:lnTo>
                  <a:pt x="1349543" y="218485"/>
                </a:lnTo>
                <a:lnTo>
                  <a:pt x="1381715" y="250657"/>
                </a:lnTo>
                <a:lnTo>
                  <a:pt x="1412026" y="284605"/>
                </a:lnTo>
                <a:lnTo>
                  <a:pt x="1440394" y="320247"/>
                </a:lnTo>
                <a:lnTo>
                  <a:pt x="1466734" y="357498"/>
                </a:lnTo>
                <a:lnTo>
                  <a:pt x="1490963" y="396274"/>
                </a:lnTo>
                <a:lnTo>
                  <a:pt x="1512996" y="436492"/>
                </a:lnTo>
                <a:lnTo>
                  <a:pt x="1532751" y="478068"/>
                </a:lnTo>
                <a:lnTo>
                  <a:pt x="1550144" y="520919"/>
                </a:lnTo>
                <a:lnTo>
                  <a:pt x="1565090" y="564960"/>
                </a:lnTo>
                <a:lnTo>
                  <a:pt x="1577507" y="610109"/>
                </a:lnTo>
                <a:lnTo>
                  <a:pt x="1587309" y="656281"/>
                </a:lnTo>
                <a:lnTo>
                  <a:pt x="1594415" y="703392"/>
                </a:lnTo>
                <a:lnTo>
                  <a:pt x="1598740" y="751360"/>
                </a:lnTo>
                <a:lnTo>
                  <a:pt x="1600200" y="800100"/>
                </a:lnTo>
                <a:lnTo>
                  <a:pt x="1598740" y="848840"/>
                </a:lnTo>
                <a:lnTo>
                  <a:pt x="1594415" y="896807"/>
                </a:lnTo>
                <a:lnTo>
                  <a:pt x="1587309" y="943919"/>
                </a:lnTo>
                <a:lnTo>
                  <a:pt x="1577507" y="990090"/>
                </a:lnTo>
                <a:lnTo>
                  <a:pt x="1565090" y="1035239"/>
                </a:lnTo>
                <a:lnTo>
                  <a:pt x="1550144" y="1079280"/>
                </a:lnTo>
                <a:lnTo>
                  <a:pt x="1532751" y="1122131"/>
                </a:lnTo>
                <a:lnTo>
                  <a:pt x="1512996" y="1163707"/>
                </a:lnTo>
                <a:lnTo>
                  <a:pt x="1490963" y="1203925"/>
                </a:lnTo>
                <a:lnTo>
                  <a:pt x="1466734" y="1242702"/>
                </a:lnTo>
                <a:lnTo>
                  <a:pt x="1440394" y="1279952"/>
                </a:lnTo>
                <a:lnTo>
                  <a:pt x="1412026" y="1315594"/>
                </a:lnTo>
                <a:lnTo>
                  <a:pt x="1381715" y="1349543"/>
                </a:lnTo>
                <a:lnTo>
                  <a:pt x="1349543" y="1381715"/>
                </a:lnTo>
                <a:lnTo>
                  <a:pt x="1315594" y="1412026"/>
                </a:lnTo>
                <a:lnTo>
                  <a:pt x="1279952" y="1440394"/>
                </a:lnTo>
                <a:lnTo>
                  <a:pt x="1242702" y="1466734"/>
                </a:lnTo>
                <a:lnTo>
                  <a:pt x="1203925" y="1490963"/>
                </a:lnTo>
                <a:lnTo>
                  <a:pt x="1163707" y="1512996"/>
                </a:lnTo>
                <a:lnTo>
                  <a:pt x="1122131" y="1532751"/>
                </a:lnTo>
                <a:lnTo>
                  <a:pt x="1079280" y="1550144"/>
                </a:lnTo>
                <a:lnTo>
                  <a:pt x="1035239" y="1565090"/>
                </a:lnTo>
                <a:lnTo>
                  <a:pt x="990090" y="1577507"/>
                </a:lnTo>
                <a:lnTo>
                  <a:pt x="943919" y="1587309"/>
                </a:lnTo>
                <a:lnTo>
                  <a:pt x="896807" y="1594415"/>
                </a:lnTo>
                <a:lnTo>
                  <a:pt x="848840" y="1598740"/>
                </a:lnTo>
                <a:lnTo>
                  <a:pt x="800100" y="1600200"/>
                </a:lnTo>
                <a:lnTo>
                  <a:pt x="751360" y="1598740"/>
                </a:lnTo>
                <a:lnTo>
                  <a:pt x="703392" y="1594415"/>
                </a:lnTo>
                <a:lnTo>
                  <a:pt x="656281" y="1587309"/>
                </a:lnTo>
                <a:lnTo>
                  <a:pt x="610109" y="1577507"/>
                </a:lnTo>
                <a:lnTo>
                  <a:pt x="564960" y="1565090"/>
                </a:lnTo>
                <a:lnTo>
                  <a:pt x="520919" y="1550144"/>
                </a:lnTo>
                <a:lnTo>
                  <a:pt x="478068" y="1532751"/>
                </a:lnTo>
                <a:lnTo>
                  <a:pt x="436492" y="1512996"/>
                </a:lnTo>
                <a:lnTo>
                  <a:pt x="396274" y="1490963"/>
                </a:lnTo>
                <a:lnTo>
                  <a:pt x="357498" y="1466734"/>
                </a:lnTo>
                <a:lnTo>
                  <a:pt x="320247" y="1440394"/>
                </a:lnTo>
                <a:lnTo>
                  <a:pt x="284605" y="1412026"/>
                </a:lnTo>
                <a:lnTo>
                  <a:pt x="250657" y="1381715"/>
                </a:lnTo>
                <a:lnTo>
                  <a:pt x="218485" y="1349543"/>
                </a:lnTo>
                <a:lnTo>
                  <a:pt x="188173" y="1315594"/>
                </a:lnTo>
                <a:lnTo>
                  <a:pt x="159805" y="1279952"/>
                </a:lnTo>
                <a:lnTo>
                  <a:pt x="133465" y="1242702"/>
                </a:lnTo>
                <a:lnTo>
                  <a:pt x="109237" y="1203925"/>
                </a:lnTo>
                <a:lnTo>
                  <a:pt x="87203" y="1163707"/>
                </a:lnTo>
                <a:lnTo>
                  <a:pt x="67448" y="1122131"/>
                </a:lnTo>
                <a:lnTo>
                  <a:pt x="50056" y="1079280"/>
                </a:lnTo>
                <a:lnTo>
                  <a:pt x="35110" y="1035239"/>
                </a:lnTo>
                <a:lnTo>
                  <a:pt x="22693" y="990090"/>
                </a:lnTo>
                <a:lnTo>
                  <a:pt x="12890" y="943919"/>
                </a:lnTo>
                <a:lnTo>
                  <a:pt x="5784" y="896807"/>
                </a:lnTo>
                <a:lnTo>
                  <a:pt x="1460" y="848840"/>
                </a:lnTo>
                <a:lnTo>
                  <a:pt x="0" y="800100"/>
                </a:lnTo>
                <a:close/>
              </a:path>
            </a:pathLst>
          </a:custGeom>
          <a:ln w="20002">
            <a:solidFill>
              <a:srgbClr val="6B859A"/>
            </a:solidFill>
          </a:ln>
        </p:spPr>
        <p:txBody>
          <a:bodyPr wrap="square" lIns="0" tIns="0" rIns="0" bIns="0" rtlCol="0"/>
          <a:lstStyle/>
          <a:p>
            <a:endParaRPr/>
          </a:p>
        </p:txBody>
      </p:sp>
      <p:grpSp>
        <p:nvGrpSpPr>
          <p:cNvPr id="41" name="object 41"/>
          <p:cNvGrpSpPr/>
          <p:nvPr/>
        </p:nvGrpSpPr>
        <p:grpSpPr>
          <a:xfrm>
            <a:off x="2411222" y="4740465"/>
            <a:ext cx="6101080" cy="2180590"/>
            <a:chOff x="2411222" y="4740465"/>
            <a:chExt cx="6101080" cy="2180590"/>
          </a:xfrm>
        </p:grpSpPr>
        <p:sp>
          <p:nvSpPr>
            <p:cNvPr id="42" name="object 42"/>
            <p:cNvSpPr/>
            <p:nvPr/>
          </p:nvSpPr>
          <p:spPr>
            <a:xfrm>
              <a:off x="2421382" y="4750625"/>
              <a:ext cx="2000250" cy="2160270"/>
            </a:xfrm>
            <a:custGeom>
              <a:avLst/>
              <a:gdLst/>
              <a:ahLst/>
              <a:cxnLst/>
              <a:rect l="l" t="t" r="r" b="b"/>
              <a:pathLst>
                <a:path w="2000250" h="2160270">
                  <a:moveTo>
                    <a:pt x="0" y="0"/>
                  </a:moveTo>
                  <a:lnTo>
                    <a:pt x="2000250" y="0"/>
                  </a:lnTo>
                  <a:lnTo>
                    <a:pt x="2000250" y="2160270"/>
                  </a:lnTo>
                  <a:lnTo>
                    <a:pt x="0" y="2160270"/>
                  </a:lnTo>
                  <a:lnTo>
                    <a:pt x="0" y="0"/>
                  </a:lnTo>
                  <a:close/>
                </a:path>
              </a:pathLst>
            </a:custGeom>
            <a:ln w="20002">
              <a:solidFill>
                <a:srgbClr val="6B859A"/>
              </a:solidFill>
            </a:ln>
          </p:spPr>
          <p:txBody>
            <a:bodyPr wrap="square" lIns="0" tIns="0" rIns="0" bIns="0" rtlCol="0"/>
            <a:lstStyle/>
            <a:p>
              <a:endParaRPr/>
            </a:p>
          </p:txBody>
        </p:sp>
        <p:sp>
          <p:nvSpPr>
            <p:cNvPr id="43" name="object 43"/>
            <p:cNvSpPr/>
            <p:nvPr/>
          </p:nvSpPr>
          <p:spPr>
            <a:xfrm>
              <a:off x="6901942" y="4910645"/>
              <a:ext cx="1600200" cy="1600200"/>
            </a:xfrm>
            <a:custGeom>
              <a:avLst/>
              <a:gdLst/>
              <a:ahLst/>
              <a:cxnLst/>
              <a:rect l="l" t="t" r="r" b="b"/>
              <a:pathLst>
                <a:path w="1600200" h="1600200">
                  <a:moveTo>
                    <a:pt x="0" y="800100"/>
                  </a:moveTo>
                  <a:lnTo>
                    <a:pt x="1460" y="751360"/>
                  </a:lnTo>
                  <a:lnTo>
                    <a:pt x="5784" y="703392"/>
                  </a:lnTo>
                  <a:lnTo>
                    <a:pt x="12890" y="656281"/>
                  </a:lnTo>
                  <a:lnTo>
                    <a:pt x="22693" y="610109"/>
                  </a:lnTo>
                  <a:lnTo>
                    <a:pt x="35110" y="564960"/>
                  </a:lnTo>
                  <a:lnTo>
                    <a:pt x="50056" y="520919"/>
                  </a:lnTo>
                  <a:lnTo>
                    <a:pt x="67448" y="478068"/>
                  </a:lnTo>
                  <a:lnTo>
                    <a:pt x="87203" y="436492"/>
                  </a:lnTo>
                  <a:lnTo>
                    <a:pt x="109237" y="396274"/>
                  </a:lnTo>
                  <a:lnTo>
                    <a:pt x="133465" y="357498"/>
                  </a:lnTo>
                  <a:lnTo>
                    <a:pt x="159805" y="320247"/>
                  </a:lnTo>
                  <a:lnTo>
                    <a:pt x="188173" y="284605"/>
                  </a:lnTo>
                  <a:lnTo>
                    <a:pt x="218485" y="250657"/>
                  </a:lnTo>
                  <a:lnTo>
                    <a:pt x="250657" y="218485"/>
                  </a:lnTo>
                  <a:lnTo>
                    <a:pt x="284605" y="188173"/>
                  </a:lnTo>
                  <a:lnTo>
                    <a:pt x="320247" y="159805"/>
                  </a:lnTo>
                  <a:lnTo>
                    <a:pt x="357498" y="133465"/>
                  </a:lnTo>
                  <a:lnTo>
                    <a:pt x="396274" y="109237"/>
                  </a:lnTo>
                  <a:lnTo>
                    <a:pt x="436492" y="87203"/>
                  </a:lnTo>
                  <a:lnTo>
                    <a:pt x="478068" y="67448"/>
                  </a:lnTo>
                  <a:lnTo>
                    <a:pt x="520919" y="50056"/>
                  </a:lnTo>
                  <a:lnTo>
                    <a:pt x="564960" y="35110"/>
                  </a:lnTo>
                  <a:lnTo>
                    <a:pt x="610109" y="22693"/>
                  </a:lnTo>
                  <a:lnTo>
                    <a:pt x="656281" y="12890"/>
                  </a:lnTo>
                  <a:lnTo>
                    <a:pt x="703392" y="5784"/>
                  </a:lnTo>
                  <a:lnTo>
                    <a:pt x="751360" y="1460"/>
                  </a:lnTo>
                  <a:lnTo>
                    <a:pt x="800100" y="0"/>
                  </a:lnTo>
                  <a:lnTo>
                    <a:pt x="848840" y="1460"/>
                  </a:lnTo>
                  <a:lnTo>
                    <a:pt x="896807" y="5784"/>
                  </a:lnTo>
                  <a:lnTo>
                    <a:pt x="943919" y="12890"/>
                  </a:lnTo>
                  <a:lnTo>
                    <a:pt x="990090" y="22693"/>
                  </a:lnTo>
                  <a:lnTo>
                    <a:pt x="1035239" y="35110"/>
                  </a:lnTo>
                  <a:lnTo>
                    <a:pt x="1079280" y="50056"/>
                  </a:lnTo>
                  <a:lnTo>
                    <a:pt x="1122131" y="67448"/>
                  </a:lnTo>
                  <a:lnTo>
                    <a:pt x="1163707" y="87203"/>
                  </a:lnTo>
                  <a:lnTo>
                    <a:pt x="1203925" y="109237"/>
                  </a:lnTo>
                  <a:lnTo>
                    <a:pt x="1242702" y="133465"/>
                  </a:lnTo>
                  <a:lnTo>
                    <a:pt x="1279952" y="159805"/>
                  </a:lnTo>
                  <a:lnTo>
                    <a:pt x="1315594" y="188173"/>
                  </a:lnTo>
                  <a:lnTo>
                    <a:pt x="1349543" y="218485"/>
                  </a:lnTo>
                  <a:lnTo>
                    <a:pt x="1381715" y="250657"/>
                  </a:lnTo>
                  <a:lnTo>
                    <a:pt x="1412026" y="284605"/>
                  </a:lnTo>
                  <a:lnTo>
                    <a:pt x="1440394" y="320247"/>
                  </a:lnTo>
                  <a:lnTo>
                    <a:pt x="1466734" y="357498"/>
                  </a:lnTo>
                  <a:lnTo>
                    <a:pt x="1490963" y="396274"/>
                  </a:lnTo>
                  <a:lnTo>
                    <a:pt x="1512996" y="436492"/>
                  </a:lnTo>
                  <a:lnTo>
                    <a:pt x="1532751" y="478068"/>
                  </a:lnTo>
                  <a:lnTo>
                    <a:pt x="1550144" y="520919"/>
                  </a:lnTo>
                  <a:lnTo>
                    <a:pt x="1565090" y="564960"/>
                  </a:lnTo>
                  <a:lnTo>
                    <a:pt x="1577507" y="610109"/>
                  </a:lnTo>
                  <a:lnTo>
                    <a:pt x="1587309" y="656281"/>
                  </a:lnTo>
                  <a:lnTo>
                    <a:pt x="1594415" y="703392"/>
                  </a:lnTo>
                  <a:lnTo>
                    <a:pt x="1598740" y="751360"/>
                  </a:lnTo>
                  <a:lnTo>
                    <a:pt x="1600200" y="800100"/>
                  </a:lnTo>
                  <a:lnTo>
                    <a:pt x="1598740" y="848840"/>
                  </a:lnTo>
                  <a:lnTo>
                    <a:pt x="1594415" y="896807"/>
                  </a:lnTo>
                  <a:lnTo>
                    <a:pt x="1587309" y="943919"/>
                  </a:lnTo>
                  <a:lnTo>
                    <a:pt x="1577507" y="990090"/>
                  </a:lnTo>
                  <a:lnTo>
                    <a:pt x="1565090" y="1035239"/>
                  </a:lnTo>
                  <a:lnTo>
                    <a:pt x="1550144" y="1079280"/>
                  </a:lnTo>
                  <a:lnTo>
                    <a:pt x="1532751" y="1122131"/>
                  </a:lnTo>
                  <a:lnTo>
                    <a:pt x="1512996" y="1163707"/>
                  </a:lnTo>
                  <a:lnTo>
                    <a:pt x="1490963" y="1203925"/>
                  </a:lnTo>
                  <a:lnTo>
                    <a:pt x="1466734" y="1242702"/>
                  </a:lnTo>
                  <a:lnTo>
                    <a:pt x="1440394" y="1279952"/>
                  </a:lnTo>
                  <a:lnTo>
                    <a:pt x="1412026" y="1315594"/>
                  </a:lnTo>
                  <a:lnTo>
                    <a:pt x="1381715" y="1349543"/>
                  </a:lnTo>
                  <a:lnTo>
                    <a:pt x="1349543" y="1381715"/>
                  </a:lnTo>
                  <a:lnTo>
                    <a:pt x="1315594" y="1412026"/>
                  </a:lnTo>
                  <a:lnTo>
                    <a:pt x="1279952" y="1440394"/>
                  </a:lnTo>
                  <a:lnTo>
                    <a:pt x="1242702" y="1466734"/>
                  </a:lnTo>
                  <a:lnTo>
                    <a:pt x="1203925" y="1490963"/>
                  </a:lnTo>
                  <a:lnTo>
                    <a:pt x="1163707" y="1512996"/>
                  </a:lnTo>
                  <a:lnTo>
                    <a:pt x="1122131" y="1532751"/>
                  </a:lnTo>
                  <a:lnTo>
                    <a:pt x="1079280" y="1550144"/>
                  </a:lnTo>
                  <a:lnTo>
                    <a:pt x="1035239" y="1565090"/>
                  </a:lnTo>
                  <a:lnTo>
                    <a:pt x="990090" y="1577507"/>
                  </a:lnTo>
                  <a:lnTo>
                    <a:pt x="943919" y="1587309"/>
                  </a:lnTo>
                  <a:lnTo>
                    <a:pt x="896807" y="1594415"/>
                  </a:lnTo>
                  <a:lnTo>
                    <a:pt x="848840" y="1598740"/>
                  </a:lnTo>
                  <a:lnTo>
                    <a:pt x="800100" y="1600200"/>
                  </a:lnTo>
                  <a:lnTo>
                    <a:pt x="751360" y="1598740"/>
                  </a:lnTo>
                  <a:lnTo>
                    <a:pt x="703392" y="1594415"/>
                  </a:lnTo>
                  <a:lnTo>
                    <a:pt x="656281" y="1587309"/>
                  </a:lnTo>
                  <a:lnTo>
                    <a:pt x="610109" y="1577507"/>
                  </a:lnTo>
                  <a:lnTo>
                    <a:pt x="564960" y="1565090"/>
                  </a:lnTo>
                  <a:lnTo>
                    <a:pt x="520919" y="1550144"/>
                  </a:lnTo>
                  <a:lnTo>
                    <a:pt x="478068" y="1532751"/>
                  </a:lnTo>
                  <a:lnTo>
                    <a:pt x="436492" y="1512996"/>
                  </a:lnTo>
                  <a:lnTo>
                    <a:pt x="396274" y="1490963"/>
                  </a:lnTo>
                  <a:lnTo>
                    <a:pt x="357498" y="1466734"/>
                  </a:lnTo>
                  <a:lnTo>
                    <a:pt x="320247" y="1440394"/>
                  </a:lnTo>
                  <a:lnTo>
                    <a:pt x="284605" y="1412026"/>
                  </a:lnTo>
                  <a:lnTo>
                    <a:pt x="250657" y="1381715"/>
                  </a:lnTo>
                  <a:lnTo>
                    <a:pt x="218485" y="1349543"/>
                  </a:lnTo>
                  <a:lnTo>
                    <a:pt x="188173" y="1315594"/>
                  </a:lnTo>
                  <a:lnTo>
                    <a:pt x="159805" y="1279952"/>
                  </a:lnTo>
                  <a:lnTo>
                    <a:pt x="133465" y="1242702"/>
                  </a:lnTo>
                  <a:lnTo>
                    <a:pt x="109237" y="1203925"/>
                  </a:lnTo>
                  <a:lnTo>
                    <a:pt x="87203" y="1163707"/>
                  </a:lnTo>
                  <a:lnTo>
                    <a:pt x="67448" y="1122131"/>
                  </a:lnTo>
                  <a:lnTo>
                    <a:pt x="50056" y="1079280"/>
                  </a:lnTo>
                  <a:lnTo>
                    <a:pt x="35110" y="1035239"/>
                  </a:lnTo>
                  <a:lnTo>
                    <a:pt x="22693" y="990090"/>
                  </a:lnTo>
                  <a:lnTo>
                    <a:pt x="12890" y="943919"/>
                  </a:lnTo>
                  <a:lnTo>
                    <a:pt x="5784" y="896807"/>
                  </a:lnTo>
                  <a:lnTo>
                    <a:pt x="1460" y="848840"/>
                  </a:lnTo>
                  <a:lnTo>
                    <a:pt x="0" y="800100"/>
                  </a:lnTo>
                  <a:close/>
                </a:path>
              </a:pathLst>
            </a:custGeom>
            <a:ln w="20002">
              <a:solidFill>
                <a:srgbClr val="6B859A"/>
              </a:solidFill>
            </a:ln>
          </p:spPr>
          <p:txBody>
            <a:bodyPr wrap="square" lIns="0" tIns="0" rIns="0" bIns="0" rtlCol="0"/>
            <a:lstStyle/>
            <a:p>
              <a:endParaRPr/>
            </a:p>
          </p:txBody>
        </p:sp>
      </p:grpSp>
      <p:sp>
        <p:nvSpPr>
          <p:cNvPr id="44" name="object 44"/>
          <p:cNvSpPr txBox="1"/>
          <p:nvPr/>
        </p:nvSpPr>
        <p:spPr>
          <a:xfrm>
            <a:off x="8438133" y="3718559"/>
            <a:ext cx="359410" cy="314960"/>
          </a:xfrm>
          <a:prstGeom prst="rect">
            <a:avLst/>
          </a:prstGeom>
        </p:spPr>
        <p:txBody>
          <a:bodyPr vert="horz" wrap="square" lIns="0" tIns="12700" rIns="0" bIns="0" rtlCol="0">
            <a:spAutoFit/>
          </a:bodyPr>
          <a:lstStyle/>
          <a:p>
            <a:pPr>
              <a:lnSpc>
                <a:spcPct val="100000"/>
              </a:lnSpc>
              <a:spcBef>
                <a:spcPts val="100"/>
              </a:spcBef>
            </a:pPr>
            <a:r>
              <a:rPr sz="1900" spc="-10" dirty="0">
                <a:latin typeface="Arial"/>
                <a:cs typeface="Arial"/>
              </a:rPr>
              <a:t>OS</a:t>
            </a:r>
            <a:endParaRPr sz="1900">
              <a:latin typeface="Arial"/>
              <a:cs typeface="Arial"/>
            </a:endParaRPr>
          </a:p>
        </p:txBody>
      </p:sp>
      <p:grpSp>
        <p:nvGrpSpPr>
          <p:cNvPr id="45" name="object 45"/>
          <p:cNvGrpSpPr/>
          <p:nvPr/>
        </p:nvGrpSpPr>
        <p:grpSpPr>
          <a:xfrm>
            <a:off x="8251952" y="2407920"/>
            <a:ext cx="340360" cy="340360"/>
            <a:chOff x="8251952" y="2407920"/>
            <a:chExt cx="340360" cy="340360"/>
          </a:xfrm>
        </p:grpSpPr>
        <p:sp>
          <p:nvSpPr>
            <p:cNvPr id="46" name="object 46"/>
            <p:cNvSpPr/>
            <p:nvPr/>
          </p:nvSpPr>
          <p:spPr>
            <a:xfrm>
              <a:off x="8262112" y="2418080"/>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47" name="object 47"/>
            <p:cNvSpPr/>
            <p:nvPr/>
          </p:nvSpPr>
          <p:spPr>
            <a:xfrm>
              <a:off x="8262112" y="2418080"/>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48" name="object 48"/>
          <p:cNvSpPr txBox="1"/>
          <p:nvPr/>
        </p:nvSpPr>
        <p:spPr>
          <a:xfrm>
            <a:off x="8362124" y="2407919"/>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49" name="object 49"/>
          <p:cNvGrpSpPr/>
          <p:nvPr/>
        </p:nvGrpSpPr>
        <p:grpSpPr>
          <a:xfrm>
            <a:off x="8011921" y="2807970"/>
            <a:ext cx="340360" cy="340360"/>
            <a:chOff x="8011921" y="2807970"/>
            <a:chExt cx="340360" cy="340360"/>
          </a:xfrm>
        </p:grpSpPr>
        <p:sp>
          <p:nvSpPr>
            <p:cNvPr id="50" name="object 50"/>
            <p:cNvSpPr/>
            <p:nvPr/>
          </p:nvSpPr>
          <p:spPr>
            <a:xfrm>
              <a:off x="8022081" y="2818130"/>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51" name="object 51"/>
            <p:cNvSpPr/>
            <p:nvPr/>
          </p:nvSpPr>
          <p:spPr>
            <a:xfrm>
              <a:off x="8022081" y="2818130"/>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52" name="object 52"/>
          <p:cNvSpPr txBox="1"/>
          <p:nvPr/>
        </p:nvSpPr>
        <p:spPr>
          <a:xfrm>
            <a:off x="8122094" y="2807207"/>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53" name="object 53"/>
          <p:cNvGrpSpPr/>
          <p:nvPr/>
        </p:nvGrpSpPr>
        <p:grpSpPr>
          <a:xfrm>
            <a:off x="8812021" y="2487929"/>
            <a:ext cx="420370" cy="820419"/>
            <a:chOff x="8812021" y="2487929"/>
            <a:chExt cx="420370" cy="820419"/>
          </a:xfrm>
        </p:grpSpPr>
        <p:sp>
          <p:nvSpPr>
            <p:cNvPr id="54" name="object 54"/>
            <p:cNvSpPr/>
            <p:nvPr/>
          </p:nvSpPr>
          <p:spPr>
            <a:xfrm>
              <a:off x="8902191" y="2498089"/>
              <a:ext cx="320040" cy="320040"/>
            </a:xfrm>
            <a:custGeom>
              <a:avLst/>
              <a:gdLst/>
              <a:ahLst/>
              <a:cxnLst/>
              <a:rect l="l" t="t" r="r" b="b"/>
              <a:pathLst>
                <a:path w="320040" h="320039">
                  <a:moveTo>
                    <a:pt x="160019"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19" y="320039"/>
                  </a:lnTo>
                  <a:lnTo>
                    <a:pt x="210599" y="311882"/>
                  </a:lnTo>
                  <a:lnTo>
                    <a:pt x="254526" y="289166"/>
                  </a:lnTo>
                  <a:lnTo>
                    <a:pt x="289166" y="254526"/>
                  </a:lnTo>
                  <a:lnTo>
                    <a:pt x="311882" y="210599"/>
                  </a:lnTo>
                  <a:lnTo>
                    <a:pt x="320039" y="160020"/>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55" name="object 55"/>
            <p:cNvSpPr/>
            <p:nvPr/>
          </p:nvSpPr>
          <p:spPr>
            <a:xfrm>
              <a:off x="8902191" y="2498089"/>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sp>
          <p:nvSpPr>
            <p:cNvPr id="56" name="object 56"/>
            <p:cNvSpPr/>
            <p:nvPr/>
          </p:nvSpPr>
          <p:spPr>
            <a:xfrm>
              <a:off x="8822181" y="2978149"/>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57" name="object 57"/>
            <p:cNvSpPr/>
            <p:nvPr/>
          </p:nvSpPr>
          <p:spPr>
            <a:xfrm>
              <a:off x="8822181" y="2978149"/>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58" name="object 58"/>
          <p:cNvSpPr txBox="1"/>
          <p:nvPr/>
        </p:nvSpPr>
        <p:spPr>
          <a:xfrm>
            <a:off x="8922194" y="2487167"/>
            <a:ext cx="213360" cy="796925"/>
          </a:xfrm>
          <a:prstGeom prst="rect">
            <a:avLst/>
          </a:prstGeom>
        </p:spPr>
        <p:txBody>
          <a:bodyPr vert="horz" wrap="square" lIns="0" tIns="12700" rIns="0" bIns="0" rtlCol="0">
            <a:spAutoFit/>
          </a:bodyPr>
          <a:lstStyle/>
          <a:p>
            <a:pPr marL="80010">
              <a:lnSpc>
                <a:spcPct val="100000"/>
              </a:lnSpc>
              <a:spcBef>
                <a:spcPts val="100"/>
              </a:spcBef>
            </a:pPr>
            <a:r>
              <a:rPr sz="1900" spc="-320" dirty="0">
                <a:solidFill>
                  <a:srgbClr val="FFFFFF"/>
                </a:solidFill>
                <a:latin typeface="Arial"/>
                <a:cs typeface="Arial"/>
              </a:rPr>
              <a:t>P</a:t>
            </a:r>
            <a:endParaRPr sz="1900">
              <a:latin typeface="Arial"/>
              <a:cs typeface="Arial"/>
            </a:endParaRPr>
          </a:p>
          <a:p>
            <a:pPr>
              <a:lnSpc>
                <a:spcPct val="100000"/>
              </a:lnSpc>
              <a:spcBef>
                <a:spcPts val="1510"/>
              </a:spcBef>
            </a:pPr>
            <a:r>
              <a:rPr sz="1900" spc="-320" dirty="0">
                <a:solidFill>
                  <a:srgbClr val="FFFFFF"/>
                </a:solidFill>
                <a:latin typeface="Arial"/>
                <a:cs typeface="Arial"/>
              </a:rPr>
              <a:t>P</a:t>
            </a:r>
            <a:endParaRPr sz="1900">
              <a:latin typeface="Arial"/>
              <a:cs typeface="Arial"/>
            </a:endParaRPr>
          </a:p>
        </p:txBody>
      </p:sp>
      <p:sp>
        <p:nvSpPr>
          <p:cNvPr id="59" name="object 59"/>
          <p:cNvSpPr/>
          <p:nvPr/>
        </p:nvSpPr>
        <p:spPr>
          <a:xfrm>
            <a:off x="7702042" y="1938020"/>
            <a:ext cx="2000250" cy="2160270"/>
          </a:xfrm>
          <a:custGeom>
            <a:avLst/>
            <a:gdLst/>
            <a:ahLst/>
            <a:cxnLst/>
            <a:rect l="l" t="t" r="r" b="b"/>
            <a:pathLst>
              <a:path w="2000250" h="2160270">
                <a:moveTo>
                  <a:pt x="0" y="0"/>
                </a:moveTo>
                <a:lnTo>
                  <a:pt x="2000250" y="0"/>
                </a:lnTo>
                <a:lnTo>
                  <a:pt x="2000250" y="2160270"/>
                </a:lnTo>
                <a:lnTo>
                  <a:pt x="0" y="2160270"/>
                </a:lnTo>
                <a:lnTo>
                  <a:pt x="0" y="0"/>
                </a:lnTo>
                <a:close/>
              </a:path>
            </a:pathLst>
          </a:custGeom>
          <a:ln w="20002">
            <a:solidFill>
              <a:srgbClr val="6B859A"/>
            </a:solidFill>
          </a:ln>
        </p:spPr>
        <p:txBody>
          <a:bodyPr wrap="square" lIns="0" tIns="0" rIns="0" bIns="0" rtlCol="0"/>
          <a:lstStyle/>
          <a:p>
            <a:endParaRPr/>
          </a:p>
        </p:txBody>
      </p:sp>
      <p:sp>
        <p:nvSpPr>
          <p:cNvPr id="60" name="object 60"/>
          <p:cNvSpPr txBox="1"/>
          <p:nvPr/>
        </p:nvSpPr>
        <p:spPr>
          <a:xfrm>
            <a:off x="8185404" y="4200144"/>
            <a:ext cx="93345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Mach</a:t>
            </a:r>
            <a:r>
              <a:rPr sz="1900" spc="-5" dirty="0">
                <a:latin typeface="Arial"/>
                <a:cs typeface="Arial"/>
              </a:rPr>
              <a:t>i</a:t>
            </a:r>
            <a:r>
              <a:rPr sz="1900" spc="-10" dirty="0">
                <a:latin typeface="Arial"/>
                <a:cs typeface="Arial"/>
              </a:rPr>
              <a:t>n</a:t>
            </a:r>
            <a:r>
              <a:rPr sz="1900" dirty="0">
                <a:latin typeface="Arial"/>
                <a:cs typeface="Arial"/>
              </a:rPr>
              <a:t>e</a:t>
            </a:r>
            <a:endParaRPr sz="1900">
              <a:latin typeface="Arial"/>
              <a:cs typeface="Arial"/>
            </a:endParaRPr>
          </a:p>
        </p:txBody>
      </p:sp>
      <p:sp>
        <p:nvSpPr>
          <p:cNvPr id="61" name="object 61"/>
          <p:cNvSpPr txBox="1"/>
          <p:nvPr/>
        </p:nvSpPr>
        <p:spPr>
          <a:xfrm>
            <a:off x="7465314" y="6531864"/>
            <a:ext cx="37211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OS</a:t>
            </a:r>
            <a:endParaRPr sz="1900">
              <a:latin typeface="Arial"/>
              <a:cs typeface="Arial"/>
            </a:endParaRPr>
          </a:p>
        </p:txBody>
      </p:sp>
      <p:grpSp>
        <p:nvGrpSpPr>
          <p:cNvPr id="62" name="object 62"/>
          <p:cNvGrpSpPr/>
          <p:nvPr/>
        </p:nvGrpSpPr>
        <p:grpSpPr>
          <a:xfrm>
            <a:off x="7291831" y="5220525"/>
            <a:ext cx="340360" cy="340360"/>
            <a:chOff x="7291831" y="5220525"/>
            <a:chExt cx="340360" cy="340360"/>
          </a:xfrm>
        </p:grpSpPr>
        <p:sp>
          <p:nvSpPr>
            <p:cNvPr id="63" name="object 63"/>
            <p:cNvSpPr/>
            <p:nvPr/>
          </p:nvSpPr>
          <p:spPr>
            <a:xfrm>
              <a:off x="7301991" y="5230685"/>
              <a:ext cx="320040" cy="320040"/>
            </a:xfrm>
            <a:custGeom>
              <a:avLst/>
              <a:gdLst/>
              <a:ahLst/>
              <a:cxnLst/>
              <a:rect l="l" t="t" r="r" b="b"/>
              <a:pathLst>
                <a:path w="320040" h="320039">
                  <a:moveTo>
                    <a:pt x="160019"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19" y="320039"/>
                  </a:lnTo>
                  <a:lnTo>
                    <a:pt x="210599" y="311882"/>
                  </a:lnTo>
                  <a:lnTo>
                    <a:pt x="254526" y="289166"/>
                  </a:lnTo>
                  <a:lnTo>
                    <a:pt x="289166" y="254526"/>
                  </a:lnTo>
                  <a:lnTo>
                    <a:pt x="311882" y="210599"/>
                  </a:lnTo>
                  <a:lnTo>
                    <a:pt x="320039" y="160019"/>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64" name="object 64"/>
            <p:cNvSpPr/>
            <p:nvPr/>
          </p:nvSpPr>
          <p:spPr>
            <a:xfrm>
              <a:off x="7301991" y="5230685"/>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65" name="object 65"/>
          <p:cNvSpPr txBox="1"/>
          <p:nvPr/>
        </p:nvSpPr>
        <p:spPr>
          <a:xfrm>
            <a:off x="7389304" y="5221223"/>
            <a:ext cx="146050" cy="314960"/>
          </a:xfrm>
          <a:prstGeom prst="rect">
            <a:avLst/>
          </a:prstGeom>
        </p:spPr>
        <p:txBody>
          <a:bodyPr vert="horz" wrap="square" lIns="0" tIns="12700" rIns="0" bIns="0" rtlCol="0">
            <a:spAutoFit/>
          </a:bodyPr>
          <a:lstStyle/>
          <a:p>
            <a:pPr marL="12700">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66" name="object 66"/>
          <p:cNvGrpSpPr/>
          <p:nvPr/>
        </p:nvGrpSpPr>
        <p:grpSpPr>
          <a:xfrm>
            <a:off x="7051802" y="5620575"/>
            <a:ext cx="340360" cy="340360"/>
            <a:chOff x="7051802" y="5620575"/>
            <a:chExt cx="340360" cy="340360"/>
          </a:xfrm>
        </p:grpSpPr>
        <p:sp>
          <p:nvSpPr>
            <p:cNvPr id="67" name="object 67"/>
            <p:cNvSpPr/>
            <p:nvPr/>
          </p:nvSpPr>
          <p:spPr>
            <a:xfrm>
              <a:off x="7061962" y="5630735"/>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40" y="160019"/>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68" name="object 68"/>
            <p:cNvSpPr/>
            <p:nvPr/>
          </p:nvSpPr>
          <p:spPr>
            <a:xfrm>
              <a:off x="7061962" y="5630735"/>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69" name="object 69"/>
          <p:cNvSpPr txBox="1"/>
          <p:nvPr/>
        </p:nvSpPr>
        <p:spPr>
          <a:xfrm>
            <a:off x="7149274" y="5620511"/>
            <a:ext cx="146050" cy="314960"/>
          </a:xfrm>
          <a:prstGeom prst="rect">
            <a:avLst/>
          </a:prstGeom>
        </p:spPr>
        <p:txBody>
          <a:bodyPr vert="horz" wrap="square" lIns="0" tIns="12700" rIns="0" bIns="0" rtlCol="0">
            <a:spAutoFit/>
          </a:bodyPr>
          <a:lstStyle/>
          <a:p>
            <a:pPr marL="12700">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70" name="object 70"/>
          <p:cNvGrpSpPr/>
          <p:nvPr/>
        </p:nvGrpSpPr>
        <p:grpSpPr>
          <a:xfrm>
            <a:off x="7851902" y="5300535"/>
            <a:ext cx="420370" cy="820419"/>
            <a:chOff x="7851902" y="5300535"/>
            <a:chExt cx="420370" cy="820419"/>
          </a:xfrm>
        </p:grpSpPr>
        <p:sp>
          <p:nvSpPr>
            <p:cNvPr id="71" name="object 71"/>
            <p:cNvSpPr/>
            <p:nvPr/>
          </p:nvSpPr>
          <p:spPr>
            <a:xfrm>
              <a:off x="7942072" y="5310695"/>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39"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72" name="object 72"/>
            <p:cNvSpPr/>
            <p:nvPr/>
          </p:nvSpPr>
          <p:spPr>
            <a:xfrm>
              <a:off x="7942072" y="5310695"/>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sp>
          <p:nvSpPr>
            <p:cNvPr id="73" name="object 73"/>
            <p:cNvSpPr/>
            <p:nvPr/>
          </p:nvSpPr>
          <p:spPr>
            <a:xfrm>
              <a:off x="7862062" y="5790755"/>
              <a:ext cx="320040" cy="320040"/>
            </a:xfrm>
            <a:custGeom>
              <a:avLst/>
              <a:gdLst/>
              <a:ahLst/>
              <a:cxnLst/>
              <a:rect l="l" t="t" r="r" b="b"/>
              <a:pathLst>
                <a:path w="320040" h="320039">
                  <a:moveTo>
                    <a:pt x="160020" y="0"/>
                  </a:moveTo>
                  <a:lnTo>
                    <a:pt x="109440" y="8157"/>
                  </a:lnTo>
                  <a:lnTo>
                    <a:pt x="65513" y="30873"/>
                  </a:lnTo>
                  <a:lnTo>
                    <a:pt x="30873" y="65513"/>
                  </a:lnTo>
                  <a:lnTo>
                    <a:pt x="8157" y="109440"/>
                  </a:lnTo>
                  <a:lnTo>
                    <a:pt x="0" y="160019"/>
                  </a:lnTo>
                  <a:lnTo>
                    <a:pt x="8157" y="210594"/>
                  </a:lnTo>
                  <a:lnTo>
                    <a:pt x="30873" y="254521"/>
                  </a:lnTo>
                  <a:lnTo>
                    <a:pt x="65513" y="289162"/>
                  </a:lnTo>
                  <a:lnTo>
                    <a:pt x="109440" y="311881"/>
                  </a:lnTo>
                  <a:lnTo>
                    <a:pt x="160020" y="320039"/>
                  </a:lnTo>
                  <a:lnTo>
                    <a:pt x="210599" y="311881"/>
                  </a:lnTo>
                  <a:lnTo>
                    <a:pt x="254526" y="289162"/>
                  </a:lnTo>
                  <a:lnTo>
                    <a:pt x="289166" y="254521"/>
                  </a:lnTo>
                  <a:lnTo>
                    <a:pt x="311882" y="210594"/>
                  </a:lnTo>
                  <a:lnTo>
                    <a:pt x="320040" y="160019"/>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74" name="object 74"/>
            <p:cNvSpPr/>
            <p:nvPr/>
          </p:nvSpPr>
          <p:spPr>
            <a:xfrm>
              <a:off x="7862062" y="5790755"/>
              <a:ext cx="320040" cy="320040"/>
            </a:xfrm>
            <a:custGeom>
              <a:avLst/>
              <a:gdLst/>
              <a:ahLst/>
              <a:cxnLst/>
              <a:rect l="l" t="t" r="r" b="b"/>
              <a:pathLst>
                <a:path w="320040"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75" name="object 75"/>
          <p:cNvSpPr txBox="1"/>
          <p:nvPr/>
        </p:nvSpPr>
        <p:spPr>
          <a:xfrm>
            <a:off x="7949374" y="5300471"/>
            <a:ext cx="226060" cy="793750"/>
          </a:xfrm>
          <a:prstGeom prst="rect">
            <a:avLst/>
          </a:prstGeom>
        </p:spPr>
        <p:txBody>
          <a:bodyPr vert="horz" wrap="square" lIns="0" tIns="12700" rIns="0" bIns="0" rtlCol="0">
            <a:spAutoFit/>
          </a:bodyPr>
          <a:lstStyle/>
          <a:p>
            <a:pPr marL="92710">
              <a:lnSpc>
                <a:spcPct val="100000"/>
              </a:lnSpc>
              <a:spcBef>
                <a:spcPts val="100"/>
              </a:spcBef>
            </a:pPr>
            <a:r>
              <a:rPr sz="1900" spc="-320" dirty="0">
                <a:solidFill>
                  <a:srgbClr val="FFFFFF"/>
                </a:solidFill>
                <a:latin typeface="Arial"/>
                <a:cs typeface="Arial"/>
              </a:rPr>
              <a:t>P</a:t>
            </a:r>
            <a:endParaRPr sz="1900">
              <a:latin typeface="Arial"/>
              <a:cs typeface="Arial"/>
            </a:endParaRPr>
          </a:p>
          <a:p>
            <a:pPr marL="12700">
              <a:lnSpc>
                <a:spcPct val="100000"/>
              </a:lnSpc>
              <a:spcBef>
                <a:spcPts val="1485"/>
              </a:spcBef>
            </a:pPr>
            <a:r>
              <a:rPr sz="1900" spc="-320" dirty="0">
                <a:solidFill>
                  <a:srgbClr val="FFFFFF"/>
                </a:solidFill>
                <a:latin typeface="Arial"/>
                <a:cs typeface="Arial"/>
              </a:rPr>
              <a:t>P</a:t>
            </a:r>
            <a:endParaRPr sz="1900">
              <a:latin typeface="Arial"/>
              <a:cs typeface="Arial"/>
            </a:endParaRPr>
          </a:p>
        </p:txBody>
      </p:sp>
      <p:grpSp>
        <p:nvGrpSpPr>
          <p:cNvPr id="76" name="object 76"/>
          <p:cNvGrpSpPr/>
          <p:nvPr/>
        </p:nvGrpSpPr>
        <p:grpSpPr>
          <a:xfrm>
            <a:off x="4731511" y="1607819"/>
            <a:ext cx="4020820" cy="5313680"/>
            <a:chOff x="4731511" y="1607819"/>
            <a:chExt cx="4020820" cy="5313680"/>
          </a:xfrm>
        </p:grpSpPr>
        <p:sp>
          <p:nvSpPr>
            <p:cNvPr id="77" name="object 77"/>
            <p:cNvSpPr/>
            <p:nvPr/>
          </p:nvSpPr>
          <p:spPr>
            <a:xfrm>
              <a:off x="4741671" y="1617979"/>
              <a:ext cx="1600200" cy="1600200"/>
            </a:xfrm>
            <a:custGeom>
              <a:avLst/>
              <a:gdLst/>
              <a:ahLst/>
              <a:cxnLst/>
              <a:rect l="l" t="t" r="r" b="b"/>
              <a:pathLst>
                <a:path w="1600200" h="1600200">
                  <a:moveTo>
                    <a:pt x="0" y="800100"/>
                  </a:moveTo>
                  <a:lnTo>
                    <a:pt x="1460" y="751360"/>
                  </a:lnTo>
                  <a:lnTo>
                    <a:pt x="5784" y="703392"/>
                  </a:lnTo>
                  <a:lnTo>
                    <a:pt x="12890" y="656281"/>
                  </a:lnTo>
                  <a:lnTo>
                    <a:pt x="22693" y="610109"/>
                  </a:lnTo>
                  <a:lnTo>
                    <a:pt x="35110" y="564960"/>
                  </a:lnTo>
                  <a:lnTo>
                    <a:pt x="50056" y="520919"/>
                  </a:lnTo>
                  <a:lnTo>
                    <a:pt x="67448" y="478068"/>
                  </a:lnTo>
                  <a:lnTo>
                    <a:pt x="87203" y="436492"/>
                  </a:lnTo>
                  <a:lnTo>
                    <a:pt x="109237" y="396274"/>
                  </a:lnTo>
                  <a:lnTo>
                    <a:pt x="133465" y="357498"/>
                  </a:lnTo>
                  <a:lnTo>
                    <a:pt x="159805" y="320247"/>
                  </a:lnTo>
                  <a:lnTo>
                    <a:pt x="188173" y="284605"/>
                  </a:lnTo>
                  <a:lnTo>
                    <a:pt x="218485" y="250657"/>
                  </a:lnTo>
                  <a:lnTo>
                    <a:pt x="250657" y="218485"/>
                  </a:lnTo>
                  <a:lnTo>
                    <a:pt x="284605" y="188173"/>
                  </a:lnTo>
                  <a:lnTo>
                    <a:pt x="320247" y="159805"/>
                  </a:lnTo>
                  <a:lnTo>
                    <a:pt x="357498" y="133465"/>
                  </a:lnTo>
                  <a:lnTo>
                    <a:pt x="396274" y="109237"/>
                  </a:lnTo>
                  <a:lnTo>
                    <a:pt x="436492" y="87203"/>
                  </a:lnTo>
                  <a:lnTo>
                    <a:pt x="478068" y="67448"/>
                  </a:lnTo>
                  <a:lnTo>
                    <a:pt x="520919" y="50056"/>
                  </a:lnTo>
                  <a:lnTo>
                    <a:pt x="564960" y="35110"/>
                  </a:lnTo>
                  <a:lnTo>
                    <a:pt x="610109" y="22693"/>
                  </a:lnTo>
                  <a:lnTo>
                    <a:pt x="656281" y="12890"/>
                  </a:lnTo>
                  <a:lnTo>
                    <a:pt x="703392" y="5784"/>
                  </a:lnTo>
                  <a:lnTo>
                    <a:pt x="751360" y="1460"/>
                  </a:lnTo>
                  <a:lnTo>
                    <a:pt x="800100" y="0"/>
                  </a:lnTo>
                  <a:lnTo>
                    <a:pt x="848840" y="1460"/>
                  </a:lnTo>
                  <a:lnTo>
                    <a:pt x="896807" y="5784"/>
                  </a:lnTo>
                  <a:lnTo>
                    <a:pt x="943919" y="12890"/>
                  </a:lnTo>
                  <a:lnTo>
                    <a:pt x="990090" y="22693"/>
                  </a:lnTo>
                  <a:lnTo>
                    <a:pt x="1035239" y="35110"/>
                  </a:lnTo>
                  <a:lnTo>
                    <a:pt x="1079280" y="50056"/>
                  </a:lnTo>
                  <a:lnTo>
                    <a:pt x="1122131" y="67448"/>
                  </a:lnTo>
                  <a:lnTo>
                    <a:pt x="1163707" y="87203"/>
                  </a:lnTo>
                  <a:lnTo>
                    <a:pt x="1203925" y="109237"/>
                  </a:lnTo>
                  <a:lnTo>
                    <a:pt x="1242702" y="133465"/>
                  </a:lnTo>
                  <a:lnTo>
                    <a:pt x="1279952" y="159805"/>
                  </a:lnTo>
                  <a:lnTo>
                    <a:pt x="1315594" y="188173"/>
                  </a:lnTo>
                  <a:lnTo>
                    <a:pt x="1349543" y="218485"/>
                  </a:lnTo>
                  <a:lnTo>
                    <a:pt x="1381715" y="250657"/>
                  </a:lnTo>
                  <a:lnTo>
                    <a:pt x="1412026" y="284605"/>
                  </a:lnTo>
                  <a:lnTo>
                    <a:pt x="1440394" y="320247"/>
                  </a:lnTo>
                  <a:lnTo>
                    <a:pt x="1466734" y="357498"/>
                  </a:lnTo>
                  <a:lnTo>
                    <a:pt x="1490963" y="396274"/>
                  </a:lnTo>
                  <a:lnTo>
                    <a:pt x="1512996" y="436492"/>
                  </a:lnTo>
                  <a:lnTo>
                    <a:pt x="1532751" y="478068"/>
                  </a:lnTo>
                  <a:lnTo>
                    <a:pt x="1550144" y="520919"/>
                  </a:lnTo>
                  <a:lnTo>
                    <a:pt x="1565090" y="564960"/>
                  </a:lnTo>
                  <a:lnTo>
                    <a:pt x="1577507" y="610109"/>
                  </a:lnTo>
                  <a:lnTo>
                    <a:pt x="1587309" y="656281"/>
                  </a:lnTo>
                  <a:lnTo>
                    <a:pt x="1594415" y="703392"/>
                  </a:lnTo>
                  <a:lnTo>
                    <a:pt x="1598740" y="751360"/>
                  </a:lnTo>
                  <a:lnTo>
                    <a:pt x="1600200" y="800100"/>
                  </a:lnTo>
                  <a:lnTo>
                    <a:pt x="1598740" y="848840"/>
                  </a:lnTo>
                  <a:lnTo>
                    <a:pt x="1594415" y="896807"/>
                  </a:lnTo>
                  <a:lnTo>
                    <a:pt x="1587309" y="943919"/>
                  </a:lnTo>
                  <a:lnTo>
                    <a:pt x="1577507" y="990090"/>
                  </a:lnTo>
                  <a:lnTo>
                    <a:pt x="1565090" y="1035239"/>
                  </a:lnTo>
                  <a:lnTo>
                    <a:pt x="1550144" y="1079280"/>
                  </a:lnTo>
                  <a:lnTo>
                    <a:pt x="1532751" y="1122131"/>
                  </a:lnTo>
                  <a:lnTo>
                    <a:pt x="1512996" y="1163707"/>
                  </a:lnTo>
                  <a:lnTo>
                    <a:pt x="1490963" y="1203925"/>
                  </a:lnTo>
                  <a:lnTo>
                    <a:pt x="1466734" y="1242702"/>
                  </a:lnTo>
                  <a:lnTo>
                    <a:pt x="1440394" y="1279952"/>
                  </a:lnTo>
                  <a:lnTo>
                    <a:pt x="1412026" y="1315594"/>
                  </a:lnTo>
                  <a:lnTo>
                    <a:pt x="1381715" y="1349543"/>
                  </a:lnTo>
                  <a:lnTo>
                    <a:pt x="1349543" y="1381715"/>
                  </a:lnTo>
                  <a:lnTo>
                    <a:pt x="1315594" y="1412026"/>
                  </a:lnTo>
                  <a:lnTo>
                    <a:pt x="1279952" y="1440394"/>
                  </a:lnTo>
                  <a:lnTo>
                    <a:pt x="1242702" y="1466734"/>
                  </a:lnTo>
                  <a:lnTo>
                    <a:pt x="1203925" y="1490963"/>
                  </a:lnTo>
                  <a:lnTo>
                    <a:pt x="1163707" y="1512996"/>
                  </a:lnTo>
                  <a:lnTo>
                    <a:pt x="1122131" y="1532751"/>
                  </a:lnTo>
                  <a:lnTo>
                    <a:pt x="1079280" y="1550144"/>
                  </a:lnTo>
                  <a:lnTo>
                    <a:pt x="1035239" y="1565090"/>
                  </a:lnTo>
                  <a:lnTo>
                    <a:pt x="990090" y="1577507"/>
                  </a:lnTo>
                  <a:lnTo>
                    <a:pt x="943919" y="1587309"/>
                  </a:lnTo>
                  <a:lnTo>
                    <a:pt x="896807" y="1594415"/>
                  </a:lnTo>
                  <a:lnTo>
                    <a:pt x="848840" y="1598740"/>
                  </a:lnTo>
                  <a:lnTo>
                    <a:pt x="800100" y="1600200"/>
                  </a:lnTo>
                  <a:lnTo>
                    <a:pt x="751360" y="1598740"/>
                  </a:lnTo>
                  <a:lnTo>
                    <a:pt x="703392" y="1594415"/>
                  </a:lnTo>
                  <a:lnTo>
                    <a:pt x="656281" y="1587309"/>
                  </a:lnTo>
                  <a:lnTo>
                    <a:pt x="610109" y="1577507"/>
                  </a:lnTo>
                  <a:lnTo>
                    <a:pt x="564960" y="1565090"/>
                  </a:lnTo>
                  <a:lnTo>
                    <a:pt x="520919" y="1550144"/>
                  </a:lnTo>
                  <a:lnTo>
                    <a:pt x="478068" y="1532751"/>
                  </a:lnTo>
                  <a:lnTo>
                    <a:pt x="436492" y="1512996"/>
                  </a:lnTo>
                  <a:lnTo>
                    <a:pt x="396274" y="1490963"/>
                  </a:lnTo>
                  <a:lnTo>
                    <a:pt x="357498" y="1466734"/>
                  </a:lnTo>
                  <a:lnTo>
                    <a:pt x="320247" y="1440394"/>
                  </a:lnTo>
                  <a:lnTo>
                    <a:pt x="284605" y="1412026"/>
                  </a:lnTo>
                  <a:lnTo>
                    <a:pt x="250657" y="1381715"/>
                  </a:lnTo>
                  <a:lnTo>
                    <a:pt x="218485" y="1349543"/>
                  </a:lnTo>
                  <a:lnTo>
                    <a:pt x="188173" y="1315594"/>
                  </a:lnTo>
                  <a:lnTo>
                    <a:pt x="159805" y="1279952"/>
                  </a:lnTo>
                  <a:lnTo>
                    <a:pt x="133465" y="1242702"/>
                  </a:lnTo>
                  <a:lnTo>
                    <a:pt x="109237" y="1203925"/>
                  </a:lnTo>
                  <a:lnTo>
                    <a:pt x="87203" y="1163707"/>
                  </a:lnTo>
                  <a:lnTo>
                    <a:pt x="67448" y="1122131"/>
                  </a:lnTo>
                  <a:lnTo>
                    <a:pt x="50056" y="1079280"/>
                  </a:lnTo>
                  <a:lnTo>
                    <a:pt x="35110" y="1035239"/>
                  </a:lnTo>
                  <a:lnTo>
                    <a:pt x="22693" y="990090"/>
                  </a:lnTo>
                  <a:lnTo>
                    <a:pt x="12890" y="943919"/>
                  </a:lnTo>
                  <a:lnTo>
                    <a:pt x="5784" y="896807"/>
                  </a:lnTo>
                  <a:lnTo>
                    <a:pt x="1460" y="848840"/>
                  </a:lnTo>
                  <a:lnTo>
                    <a:pt x="0" y="800100"/>
                  </a:lnTo>
                  <a:close/>
                </a:path>
              </a:pathLst>
            </a:custGeom>
            <a:ln w="20002">
              <a:solidFill>
                <a:srgbClr val="6B859A"/>
              </a:solidFill>
            </a:ln>
          </p:spPr>
          <p:txBody>
            <a:bodyPr wrap="square" lIns="0" tIns="0" rIns="0" bIns="0" rtlCol="0"/>
            <a:lstStyle/>
            <a:p>
              <a:endParaRPr/>
            </a:p>
          </p:txBody>
        </p:sp>
        <p:sp>
          <p:nvSpPr>
            <p:cNvPr id="78" name="object 78"/>
            <p:cNvSpPr/>
            <p:nvPr/>
          </p:nvSpPr>
          <p:spPr>
            <a:xfrm>
              <a:off x="6741922" y="4750625"/>
              <a:ext cx="2000250" cy="2160270"/>
            </a:xfrm>
            <a:custGeom>
              <a:avLst/>
              <a:gdLst/>
              <a:ahLst/>
              <a:cxnLst/>
              <a:rect l="l" t="t" r="r" b="b"/>
              <a:pathLst>
                <a:path w="2000250" h="2160270">
                  <a:moveTo>
                    <a:pt x="0" y="0"/>
                  </a:moveTo>
                  <a:lnTo>
                    <a:pt x="2000250" y="0"/>
                  </a:lnTo>
                  <a:lnTo>
                    <a:pt x="2000250" y="2160270"/>
                  </a:lnTo>
                  <a:lnTo>
                    <a:pt x="0" y="2160270"/>
                  </a:lnTo>
                  <a:lnTo>
                    <a:pt x="0" y="0"/>
                  </a:lnTo>
                  <a:close/>
                </a:path>
              </a:pathLst>
            </a:custGeom>
            <a:ln w="20002">
              <a:solidFill>
                <a:srgbClr val="6B859A"/>
              </a:solidFill>
            </a:ln>
          </p:spPr>
          <p:txBody>
            <a:bodyPr wrap="square" lIns="0" tIns="0" rIns="0" bIns="0" rtlCol="0"/>
            <a:lstStyle/>
            <a:p>
              <a:endParaRPr/>
            </a:p>
          </p:txBody>
        </p:sp>
      </p:grpSp>
      <p:sp>
        <p:nvSpPr>
          <p:cNvPr id="79" name="object 79"/>
          <p:cNvSpPr txBox="1"/>
          <p:nvPr/>
        </p:nvSpPr>
        <p:spPr>
          <a:xfrm>
            <a:off x="7225283" y="7013447"/>
            <a:ext cx="93345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Mach</a:t>
            </a:r>
            <a:r>
              <a:rPr sz="1900" spc="-5" dirty="0">
                <a:latin typeface="Arial"/>
                <a:cs typeface="Arial"/>
              </a:rPr>
              <a:t>i</a:t>
            </a:r>
            <a:r>
              <a:rPr sz="1900" spc="-10" dirty="0">
                <a:latin typeface="Arial"/>
                <a:cs typeface="Arial"/>
              </a:rPr>
              <a:t>n</a:t>
            </a:r>
            <a:r>
              <a:rPr sz="1900" dirty="0">
                <a:latin typeface="Arial"/>
                <a:cs typeface="Arial"/>
              </a:rPr>
              <a:t>e</a:t>
            </a:r>
            <a:endParaRPr sz="1900">
              <a:latin typeface="Arial"/>
              <a:cs typeface="Arial"/>
            </a:endParaRPr>
          </a:p>
        </p:txBody>
      </p:sp>
      <p:sp>
        <p:nvSpPr>
          <p:cNvPr id="80" name="object 80"/>
          <p:cNvSpPr txBox="1"/>
          <p:nvPr/>
        </p:nvSpPr>
        <p:spPr>
          <a:xfrm>
            <a:off x="5317744" y="3240023"/>
            <a:ext cx="359410" cy="314960"/>
          </a:xfrm>
          <a:prstGeom prst="rect">
            <a:avLst/>
          </a:prstGeom>
        </p:spPr>
        <p:txBody>
          <a:bodyPr vert="horz" wrap="square" lIns="0" tIns="12700" rIns="0" bIns="0" rtlCol="0">
            <a:spAutoFit/>
          </a:bodyPr>
          <a:lstStyle/>
          <a:p>
            <a:pPr>
              <a:lnSpc>
                <a:spcPct val="100000"/>
              </a:lnSpc>
              <a:spcBef>
                <a:spcPts val="100"/>
              </a:spcBef>
            </a:pPr>
            <a:r>
              <a:rPr sz="1900" spc="-10" dirty="0">
                <a:latin typeface="Arial"/>
                <a:cs typeface="Arial"/>
              </a:rPr>
              <a:t>OS</a:t>
            </a:r>
            <a:endParaRPr sz="1900">
              <a:latin typeface="Arial"/>
              <a:cs typeface="Arial"/>
            </a:endParaRPr>
          </a:p>
        </p:txBody>
      </p:sp>
      <p:grpSp>
        <p:nvGrpSpPr>
          <p:cNvPr id="81" name="object 81"/>
          <p:cNvGrpSpPr/>
          <p:nvPr/>
        </p:nvGrpSpPr>
        <p:grpSpPr>
          <a:xfrm>
            <a:off x="5131561" y="1927860"/>
            <a:ext cx="340360" cy="340360"/>
            <a:chOff x="5131561" y="1927860"/>
            <a:chExt cx="340360" cy="340360"/>
          </a:xfrm>
        </p:grpSpPr>
        <p:sp>
          <p:nvSpPr>
            <p:cNvPr id="82" name="object 82"/>
            <p:cNvSpPr/>
            <p:nvPr/>
          </p:nvSpPr>
          <p:spPr>
            <a:xfrm>
              <a:off x="5141721" y="1938020"/>
              <a:ext cx="320040" cy="320040"/>
            </a:xfrm>
            <a:custGeom>
              <a:avLst/>
              <a:gdLst/>
              <a:ahLst/>
              <a:cxnLst/>
              <a:rect l="l" t="t" r="r" b="b"/>
              <a:pathLst>
                <a:path w="320039" h="320039">
                  <a:moveTo>
                    <a:pt x="160019"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19" y="320039"/>
                  </a:lnTo>
                  <a:lnTo>
                    <a:pt x="210599" y="311882"/>
                  </a:lnTo>
                  <a:lnTo>
                    <a:pt x="254526" y="289166"/>
                  </a:lnTo>
                  <a:lnTo>
                    <a:pt x="289166" y="254526"/>
                  </a:lnTo>
                  <a:lnTo>
                    <a:pt x="311882" y="210599"/>
                  </a:lnTo>
                  <a:lnTo>
                    <a:pt x="320039" y="160019"/>
                  </a:lnTo>
                  <a:lnTo>
                    <a:pt x="311882" y="109440"/>
                  </a:lnTo>
                  <a:lnTo>
                    <a:pt x="289166" y="65513"/>
                  </a:lnTo>
                  <a:lnTo>
                    <a:pt x="254526" y="30873"/>
                  </a:lnTo>
                  <a:lnTo>
                    <a:pt x="210599" y="8157"/>
                  </a:lnTo>
                  <a:lnTo>
                    <a:pt x="160019" y="0"/>
                  </a:lnTo>
                  <a:close/>
                </a:path>
              </a:pathLst>
            </a:custGeom>
            <a:solidFill>
              <a:srgbClr val="94B6D2"/>
            </a:solidFill>
          </p:spPr>
          <p:txBody>
            <a:bodyPr wrap="square" lIns="0" tIns="0" rIns="0" bIns="0" rtlCol="0"/>
            <a:lstStyle/>
            <a:p>
              <a:endParaRPr/>
            </a:p>
          </p:txBody>
        </p:sp>
        <p:sp>
          <p:nvSpPr>
            <p:cNvPr id="83" name="object 83"/>
            <p:cNvSpPr/>
            <p:nvPr/>
          </p:nvSpPr>
          <p:spPr>
            <a:xfrm>
              <a:off x="5141721" y="1938020"/>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84" name="object 84"/>
          <p:cNvSpPr txBox="1"/>
          <p:nvPr/>
        </p:nvSpPr>
        <p:spPr>
          <a:xfrm>
            <a:off x="5241734" y="1926335"/>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85" name="object 85"/>
          <p:cNvGrpSpPr/>
          <p:nvPr/>
        </p:nvGrpSpPr>
        <p:grpSpPr>
          <a:xfrm>
            <a:off x="4891532" y="2327910"/>
            <a:ext cx="340360" cy="340360"/>
            <a:chOff x="4891532" y="2327910"/>
            <a:chExt cx="340360" cy="340360"/>
          </a:xfrm>
        </p:grpSpPr>
        <p:sp>
          <p:nvSpPr>
            <p:cNvPr id="86" name="object 86"/>
            <p:cNvSpPr/>
            <p:nvPr/>
          </p:nvSpPr>
          <p:spPr>
            <a:xfrm>
              <a:off x="4901692" y="2338070"/>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19"/>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40" y="160019"/>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87" name="object 87"/>
            <p:cNvSpPr/>
            <p:nvPr/>
          </p:nvSpPr>
          <p:spPr>
            <a:xfrm>
              <a:off x="4901692" y="2338070"/>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88" name="object 88"/>
          <p:cNvSpPr txBox="1"/>
          <p:nvPr/>
        </p:nvSpPr>
        <p:spPr>
          <a:xfrm>
            <a:off x="5001704" y="2328671"/>
            <a:ext cx="133350" cy="314960"/>
          </a:xfrm>
          <a:prstGeom prst="rect">
            <a:avLst/>
          </a:prstGeom>
        </p:spPr>
        <p:txBody>
          <a:bodyPr vert="horz" wrap="square" lIns="0" tIns="12700" rIns="0" bIns="0" rtlCol="0">
            <a:spAutoFit/>
          </a:bodyPr>
          <a:lstStyle/>
          <a:p>
            <a:pPr>
              <a:lnSpc>
                <a:spcPct val="100000"/>
              </a:lnSpc>
              <a:spcBef>
                <a:spcPts val="100"/>
              </a:spcBef>
            </a:pPr>
            <a:r>
              <a:rPr sz="1900" spc="-320" dirty="0">
                <a:solidFill>
                  <a:srgbClr val="FFFFFF"/>
                </a:solidFill>
                <a:latin typeface="Arial"/>
                <a:cs typeface="Arial"/>
              </a:rPr>
              <a:t>P</a:t>
            </a:r>
            <a:endParaRPr sz="1900">
              <a:latin typeface="Arial"/>
              <a:cs typeface="Arial"/>
            </a:endParaRPr>
          </a:p>
        </p:txBody>
      </p:sp>
      <p:grpSp>
        <p:nvGrpSpPr>
          <p:cNvPr id="89" name="object 89"/>
          <p:cNvGrpSpPr/>
          <p:nvPr/>
        </p:nvGrpSpPr>
        <p:grpSpPr>
          <a:xfrm>
            <a:off x="5691632" y="2007870"/>
            <a:ext cx="420370" cy="820419"/>
            <a:chOff x="5691632" y="2007870"/>
            <a:chExt cx="420370" cy="820419"/>
          </a:xfrm>
        </p:grpSpPr>
        <p:sp>
          <p:nvSpPr>
            <p:cNvPr id="90" name="object 90"/>
            <p:cNvSpPr/>
            <p:nvPr/>
          </p:nvSpPr>
          <p:spPr>
            <a:xfrm>
              <a:off x="5781802" y="2018030"/>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40"/>
                  </a:lnTo>
                  <a:lnTo>
                    <a:pt x="210599" y="311882"/>
                  </a:lnTo>
                  <a:lnTo>
                    <a:pt x="254526" y="289166"/>
                  </a:lnTo>
                  <a:lnTo>
                    <a:pt x="289166" y="254526"/>
                  </a:lnTo>
                  <a:lnTo>
                    <a:pt x="311882" y="210599"/>
                  </a:lnTo>
                  <a:lnTo>
                    <a:pt x="320039"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91" name="object 91"/>
            <p:cNvSpPr/>
            <p:nvPr/>
          </p:nvSpPr>
          <p:spPr>
            <a:xfrm>
              <a:off x="5781802" y="2018030"/>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sp>
          <p:nvSpPr>
            <p:cNvPr id="92" name="object 92"/>
            <p:cNvSpPr/>
            <p:nvPr/>
          </p:nvSpPr>
          <p:spPr>
            <a:xfrm>
              <a:off x="5701792" y="2498090"/>
              <a:ext cx="320040" cy="320040"/>
            </a:xfrm>
            <a:custGeom>
              <a:avLst/>
              <a:gdLst/>
              <a:ahLst/>
              <a:cxnLst/>
              <a:rect l="l" t="t" r="r" b="b"/>
              <a:pathLst>
                <a:path w="320039" h="320039">
                  <a:moveTo>
                    <a:pt x="160020" y="0"/>
                  </a:moveTo>
                  <a:lnTo>
                    <a:pt x="109440" y="8157"/>
                  </a:lnTo>
                  <a:lnTo>
                    <a:pt x="65513" y="30873"/>
                  </a:lnTo>
                  <a:lnTo>
                    <a:pt x="30873" y="65513"/>
                  </a:lnTo>
                  <a:lnTo>
                    <a:pt x="8157" y="109440"/>
                  </a:lnTo>
                  <a:lnTo>
                    <a:pt x="0" y="160020"/>
                  </a:lnTo>
                  <a:lnTo>
                    <a:pt x="8157" y="210599"/>
                  </a:lnTo>
                  <a:lnTo>
                    <a:pt x="30873" y="254526"/>
                  </a:lnTo>
                  <a:lnTo>
                    <a:pt x="65513" y="289166"/>
                  </a:lnTo>
                  <a:lnTo>
                    <a:pt x="109440" y="311882"/>
                  </a:lnTo>
                  <a:lnTo>
                    <a:pt x="160020" y="320039"/>
                  </a:lnTo>
                  <a:lnTo>
                    <a:pt x="210599" y="311882"/>
                  </a:lnTo>
                  <a:lnTo>
                    <a:pt x="254526" y="289166"/>
                  </a:lnTo>
                  <a:lnTo>
                    <a:pt x="289166" y="254526"/>
                  </a:lnTo>
                  <a:lnTo>
                    <a:pt x="311882" y="210599"/>
                  </a:lnTo>
                  <a:lnTo>
                    <a:pt x="320040" y="160020"/>
                  </a:lnTo>
                  <a:lnTo>
                    <a:pt x="311882" y="109440"/>
                  </a:lnTo>
                  <a:lnTo>
                    <a:pt x="289166" y="65513"/>
                  </a:lnTo>
                  <a:lnTo>
                    <a:pt x="254526" y="30873"/>
                  </a:lnTo>
                  <a:lnTo>
                    <a:pt x="210599" y="8157"/>
                  </a:lnTo>
                  <a:lnTo>
                    <a:pt x="160020" y="0"/>
                  </a:lnTo>
                  <a:close/>
                </a:path>
              </a:pathLst>
            </a:custGeom>
            <a:solidFill>
              <a:srgbClr val="94B6D2"/>
            </a:solidFill>
          </p:spPr>
          <p:txBody>
            <a:bodyPr wrap="square" lIns="0" tIns="0" rIns="0" bIns="0" rtlCol="0"/>
            <a:lstStyle/>
            <a:p>
              <a:endParaRPr/>
            </a:p>
          </p:txBody>
        </p:sp>
        <p:sp>
          <p:nvSpPr>
            <p:cNvPr id="93" name="object 93"/>
            <p:cNvSpPr/>
            <p:nvPr/>
          </p:nvSpPr>
          <p:spPr>
            <a:xfrm>
              <a:off x="5701792" y="2498090"/>
              <a:ext cx="320040" cy="320040"/>
            </a:xfrm>
            <a:custGeom>
              <a:avLst/>
              <a:gdLst/>
              <a:ahLst/>
              <a:cxnLst/>
              <a:rect l="l" t="t" r="r" b="b"/>
              <a:pathLst>
                <a:path w="320039" h="320039">
                  <a:moveTo>
                    <a:pt x="0" y="160020"/>
                  </a:moveTo>
                  <a:lnTo>
                    <a:pt x="8157" y="109441"/>
                  </a:lnTo>
                  <a:lnTo>
                    <a:pt x="30874" y="65514"/>
                  </a:lnTo>
                  <a:lnTo>
                    <a:pt x="65514" y="30874"/>
                  </a:lnTo>
                  <a:lnTo>
                    <a:pt x="109441" y="8157"/>
                  </a:lnTo>
                  <a:lnTo>
                    <a:pt x="160020" y="0"/>
                  </a:lnTo>
                  <a:lnTo>
                    <a:pt x="210598" y="8157"/>
                  </a:lnTo>
                  <a:lnTo>
                    <a:pt x="254525" y="30874"/>
                  </a:lnTo>
                  <a:lnTo>
                    <a:pt x="289165" y="65514"/>
                  </a:lnTo>
                  <a:lnTo>
                    <a:pt x="311882" y="109441"/>
                  </a:lnTo>
                  <a:lnTo>
                    <a:pt x="320040" y="160020"/>
                  </a:lnTo>
                  <a:lnTo>
                    <a:pt x="311882" y="210598"/>
                  </a:lnTo>
                  <a:lnTo>
                    <a:pt x="289165" y="254525"/>
                  </a:lnTo>
                  <a:lnTo>
                    <a:pt x="254525" y="289165"/>
                  </a:lnTo>
                  <a:lnTo>
                    <a:pt x="210598" y="311882"/>
                  </a:lnTo>
                  <a:lnTo>
                    <a:pt x="160020" y="320040"/>
                  </a:lnTo>
                  <a:lnTo>
                    <a:pt x="109441" y="311882"/>
                  </a:lnTo>
                  <a:lnTo>
                    <a:pt x="65514" y="289165"/>
                  </a:lnTo>
                  <a:lnTo>
                    <a:pt x="30874" y="254525"/>
                  </a:lnTo>
                  <a:lnTo>
                    <a:pt x="8157" y="210598"/>
                  </a:lnTo>
                  <a:lnTo>
                    <a:pt x="0" y="160020"/>
                  </a:lnTo>
                  <a:close/>
                </a:path>
              </a:pathLst>
            </a:custGeom>
            <a:ln w="20002">
              <a:solidFill>
                <a:srgbClr val="6B859A"/>
              </a:solidFill>
            </a:ln>
          </p:spPr>
          <p:txBody>
            <a:bodyPr wrap="square" lIns="0" tIns="0" rIns="0" bIns="0" rtlCol="0"/>
            <a:lstStyle/>
            <a:p>
              <a:endParaRPr/>
            </a:p>
          </p:txBody>
        </p:sp>
      </p:grpSp>
      <p:sp>
        <p:nvSpPr>
          <p:cNvPr id="94" name="object 94"/>
          <p:cNvSpPr txBox="1"/>
          <p:nvPr/>
        </p:nvSpPr>
        <p:spPr>
          <a:xfrm>
            <a:off x="5801804" y="2008631"/>
            <a:ext cx="213360" cy="793750"/>
          </a:xfrm>
          <a:prstGeom prst="rect">
            <a:avLst/>
          </a:prstGeom>
        </p:spPr>
        <p:txBody>
          <a:bodyPr vert="horz" wrap="square" lIns="0" tIns="12700" rIns="0" bIns="0" rtlCol="0">
            <a:spAutoFit/>
          </a:bodyPr>
          <a:lstStyle/>
          <a:p>
            <a:pPr marL="80010">
              <a:lnSpc>
                <a:spcPct val="100000"/>
              </a:lnSpc>
              <a:spcBef>
                <a:spcPts val="100"/>
              </a:spcBef>
            </a:pPr>
            <a:r>
              <a:rPr sz="1900" spc="-320" dirty="0">
                <a:solidFill>
                  <a:srgbClr val="FFFFFF"/>
                </a:solidFill>
                <a:latin typeface="Arial"/>
                <a:cs typeface="Arial"/>
              </a:rPr>
              <a:t>P</a:t>
            </a:r>
            <a:endParaRPr sz="1900">
              <a:latin typeface="Arial"/>
              <a:cs typeface="Arial"/>
            </a:endParaRPr>
          </a:p>
          <a:p>
            <a:pPr>
              <a:lnSpc>
                <a:spcPct val="100000"/>
              </a:lnSpc>
              <a:spcBef>
                <a:spcPts val="1485"/>
              </a:spcBef>
            </a:pPr>
            <a:r>
              <a:rPr sz="1900" spc="-320" dirty="0">
                <a:solidFill>
                  <a:srgbClr val="FFFFFF"/>
                </a:solidFill>
                <a:latin typeface="Arial"/>
                <a:cs typeface="Arial"/>
              </a:rPr>
              <a:t>P</a:t>
            </a:r>
            <a:endParaRPr sz="1900">
              <a:latin typeface="Arial"/>
              <a:cs typeface="Arial"/>
            </a:endParaRPr>
          </a:p>
        </p:txBody>
      </p:sp>
      <p:grpSp>
        <p:nvGrpSpPr>
          <p:cNvPr id="95" name="object 95"/>
          <p:cNvGrpSpPr/>
          <p:nvPr/>
        </p:nvGrpSpPr>
        <p:grpSpPr>
          <a:xfrm>
            <a:off x="3046933" y="1447958"/>
            <a:ext cx="4585335" cy="3538854"/>
            <a:chOff x="3046933" y="1447958"/>
            <a:chExt cx="4585335" cy="3538854"/>
          </a:xfrm>
        </p:grpSpPr>
        <p:sp>
          <p:nvSpPr>
            <p:cNvPr id="96" name="object 96"/>
            <p:cNvSpPr/>
            <p:nvPr/>
          </p:nvSpPr>
          <p:spPr>
            <a:xfrm>
              <a:off x="4581652" y="1457959"/>
              <a:ext cx="2000250" cy="2160270"/>
            </a:xfrm>
            <a:custGeom>
              <a:avLst/>
              <a:gdLst/>
              <a:ahLst/>
              <a:cxnLst/>
              <a:rect l="l" t="t" r="r" b="b"/>
              <a:pathLst>
                <a:path w="2000250" h="2160270">
                  <a:moveTo>
                    <a:pt x="0" y="0"/>
                  </a:moveTo>
                  <a:lnTo>
                    <a:pt x="2000250" y="0"/>
                  </a:lnTo>
                  <a:lnTo>
                    <a:pt x="2000250" y="2160270"/>
                  </a:lnTo>
                  <a:lnTo>
                    <a:pt x="0" y="2160270"/>
                  </a:lnTo>
                  <a:lnTo>
                    <a:pt x="0" y="0"/>
                  </a:lnTo>
                  <a:close/>
                </a:path>
              </a:pathLst>
            </a:custGeom>
            <a:ln w="20002">
              <a:solidFill>
                <a:srgbClr val="6B859A"/>
              </a:solidFill>
            </a:ln>
          </p:spPr>
          <p:txBody>
            <a:bodyPr wrap="square" lIns="0" tIns="0" rIns="0" bIns="0" rtlCol="0"/>
            <a:lstStyle/>
            <a:p>
              <a:endParaRPr/>
            </a:p>
          </p:txBody>
        </p:sp>
        <p:sp>
          <p:nvSpPr>
            <p:cNvPr id="97" name="object 97"/>
            <p:cNvSpPr/>
            <p:nvPr/>
          </p:nvSpPr>
          <p:spPr>
            <a:xfrm>
              <a:off x="3056928" y="2243823"/>
              <a:ext cx="1391920" cy="597535"/>
            </a:xfrm>
            <a:custGeom>
              <a:avLst/>
              <a:gdLst/>
              <a:ahLst/>
              <a:cxnLst/>
              <a:rect l="l" t="t" r="r" b="b"/>
              <a:pathLst>
                <a:path w="1391920" h="597535">
                  <a:moveTo>
                    <a:pt x="1112710" y="0"/>
                  </a:moveTo>
                  <a:lnTo>
                    <a:pt x="1125728" y="126542"/>
                  </a:lnTo>
                  <a:lnTo>
                    <a:pt x="240080" y="217665"/>
                  </a:lnTo>
                  <a:lnTo>
                    <a:pt x="227063" y="91122"/>
                  </a:lnTo>
                  <a:lnTo>
                    <a:pt x="0" y="370255"/>
                  </a:lnTo>
                  <a:lnTo>
                    <a:pt x="279145" y="597306"/>
                  </a:lnTo>
                  <a:lnTo>
                    <a:pt x="266115" y="470763"/>
                  </a:lnTo>
                  <a:lnTo>
                    <a:pt x="1151762" y="379641"/>
                  </a:lnTo>
                  <a:lnTo>
                    <a:pt x="1164793" y="506183"/>
                  </a:lnTo>
                  <a:lnTo>
                    <a:pt x="1391843" y="227050"/>
                  </a:lnTo>
                  <a:lnTo>
                    <a:pt x="1112710" y="0"/>
                  </a:lnTo>
                  <a:close/>
                </a:path>
              </a:pathLst>
            </a:custGeom>
            <a:solidFill>
              <a:srgbClr val="94B6D2"/>
            </a:solidFill>
          </p:spPr>
          <p:txBody>
            <a:bodyPr wrap="square" lIns="0" tIns="0" rIns="0" bIns="0" rtlCol="0"/>
            <a:lstStyle/>
            <a:p>
              <a:endParaRPr/>
            </a:p>
          </p:txBody>
        </p:sp>
        <p:sp>
          <p:nvSpPr>
            <p:cNvPr id="98" name="object 98"/>
            <p:cNvSpPr/>
            <p:nvPr/>
          </p:nvSpPr>
          <p:spPr>
            <a:xfrm>
              <a:off x="3056934" y="2243815"/>
              <a:ext cx="1391920" cy="597535"/>
            </a:xfrm>
            <a:custGeom>
              <a:avLst/>
              <a:gdLst/>
              <a:ahLst/>
              <a:cxnLst/>
              <a:rect l="l" t="t" r="r" b="b"/>
              <a:pathLst>
                <a:path w="1391920" h="597535">
                  <a:moveTo>
                    <a:pt x="0" y="370261"/>
                  </a:moveTo>
                  <a:lnTo>
                    <a:pt x="227054" y="91123"/>
                  </a:lnTo>
                  <a:lnTo>
                    <a:pt x="240075" y="217671"/>
                  </a:lnTo>
                  <a:lnTo>
                    <a:pt x="1125719" y="126547"/>
                  </a:lnTo>
                  <a:lnTo>
                    <a:pt x="1112699" y="0"/>
                  </a:lnTo>
                  <a:lnTo>
                    <a:pt x="1391840" y="227055"/>
                  </a:lnTo>
                  <a:lnTo>
                    <a:pt x="1164781" y="506191"/>
                  </a:lnTo>
                  <a:lnTo>
                    <a:pt x="1151760" y="379643"/>
                  </a:lnTo>
                  <a:lnTo>
                    <a:pt x="266116" y="470767"/>
                  </a:lnTo>
                  <a:lnTo>
                    <a:pt x="279136" y="597315"/>
                  </a:lnTo>
                  <a:lnTo>
                    <a:pt x="0" y="370261"/>
                  </a:lnTo>
                  <a:close/>
                </a:path>
              </a:pathLst>
            </a:custGeom>
            <a:ln w="20002">
              <a:solidFill>
                <a:srgbClr val="6B859A"/>
              </a:solidFill>
            </a:ln>
          </p:spPr>
          <p:txBody>
            <a:bodyPr wrap="square" lIns="0" tIns="0" rIns="0" bIns="0" rtlCol="0"/>
            <a:lstStyle/>
            <a:p>
              <a:endParaRPr/>
            </a:p>
          </p:txBody>
        </p:sp>
        <p:sp>
          <p:nvSpPr>
            <p:cNvPr id="99" name="object 99"/>
            <p:cNvSpPr/>
            <p:nvPr/>
          </p:nvSpPr>
          <p:spPr>
            <a:xfrm>
              <a:off x="3923982" y="3680650"/>
              <a:ext cx="852169" cy="1058545"/>
            </a:xfrm>
            <a:custGeom>
              <a:avLst/>
              <a:gdLst/>
              <a:ahLst/>
              <a:cxnLst/>
              <a:rect l="l" t="t" r="r" b="b"/>
              <a:pathLst>
                <a:path w="852170" h="1058545">
                  <a:moveTo>
                    <a:pt x="783247" y="0"/>
                  </a:moveTo>
                  <a:lnTo>
                    <a:pt x="429983" y="68402"/>
                  </a:lnTo>
                  <a:lnTo>
                    <a:pt x="535406" y="139611"/>
                  </a:lnTo>
                  <a:lnTo>
                    <a:pt x="105409" y="776071"/>
                  </a:lnTo>
                  <a:lnTo>
                    <a:pt x="0" y="704862"/>
                  </a:lnTo>
                  <a:lnTo>
                    <a:pt x="68389" y="1058113"/>
                  </a:lnTo>
                  <a:lnTo>
                    <a:pt x="421652" y="989723"/>
                  </a:lnTo>
                  <a:lnTo>
                    <a:pt x="316242" y="918514"/>
                  </a:lnTo>
                  <a:lnTo>
                    <a:pt x="746226" y="282041"/>
                  </a:lnTo>
                  <a:lnTo>
                    <a:pt x="851649" y="353263"/>
                  </a:lnTo>
                  <a:lnTo>
                    <a:pt x="783247" y="0"/>
                  </a:lnTo>
                  <a:close/>
                </a:path>
              </a:pathLst>
            </a:custGeom>
            <a:solidFill>
              <a:srgbClr val="94B6D2"/>
            </a:solidFill>
          </p:spPr>
          <p:txBody>
            <a:bodyPr wrap="square" lIns="0" tIns="0" rIns="0" bIns="0" rtlCol="0"/>
            <a:lstStyle/>
            <a:p>
              <a:endParaRPr/>
            </a:p>
          </p:txBody>
        </p:sp>
        <p:sp>
          <p:nvSpPr>
            <p:cNvPr id="100" name="object 100"/>
            <p:cNvSpPr/>
            <p:nvPr/>
          </p:nvSpPr>
          <p:spPr>
            <a:xfrm>
              <a:off x="3923984" y="3680651"/>
              <a:ext cx="852169" cy="1058545"/>
            </a:xfrm>
            <a:custGeom>
              <a:avLst/>
              <a:gdLst/>
              <a:ahLst/>
              <a:cxnLst/>
              <a:rect l="l" t="t" r="r" b="b"/>
              <a:pathLst>
                <a:path w="852170" h="1058545">
                  <a:moveTo>
                    <a:pt x="68395" y="1058114"/>
                  </a:moveTo>
                  <a:lnTo>
                    <a:pt x="0" y="704854"/>
                  </a:lnTo>
                  <a:lnTo>
                    <a:pt x="105413" y="776071"/>
                  </a:lnTo>
                  <a:lnTo>
                    <a:pt x="535401" y="139608"/>
                  </a:lnTo>
                  <a:lnTo>
                    <a:pt x="429988" y="68391"/>
                  </a:lnTo>
                  <a:lnTo>
                    <a:pt x="783247" y="0"/>
                  </a:lnTo>
                  <a:lnTo>
                    <a:pt x="851643" y="353258"/>
                  </a:lnTo>
                  <a:lnTo>
                    <a:pt x="746229" y="282041"/>
                  </a:lnTo>
                  <a:lnTo>
                    <a:pt x="316241" y="918504"/>
                  </a:lnTo>
                  <a:lnTo>
                    <a:pt x="421655" y="989721"/>
                  </a:lnTo>
                  <a:lnTo>
                    <a:pt x="68395" y="1058114"/>
                  </a:lnTo>
                  <a:close/>
                </a:path>
              </a:pathLst>
            </a:custGeom>
            <a:ln w="20002">
              <a:solidFill>
                <a:srgbClr val="6B859A"/>
              </a:solidFill>
            </a:ln>
          </p:spPr>
          <p:txBody>
            <a:bodyPr wrap="square" lIns="0" tIns="0" rIns="0" bIns="0" rtlCol="0"/>
            <a:lstStyle/>
            <a:p>
              <a:endParaRPr/>
            </a:p>
          </p:txBody>
        </p:sp>
        <p:sp>
          <p:nvSpPr>
            <p:cNvPr id="101" name="object 101"/>
            <p:cNvSpPr/>
            <p:nvPr/>
          </p:nvSpPr>
          <p:spPr>
            <a:xfrm>
              <a:off x="6085268" y="3921696"/>
              <a:ext cx="853440" cy="1054735"/>
            </a:xfrm>
            <a:custGeom>
              <a:avLst/>
              <a:gdLst/>
              <a:ahLst/>
              <a:cxnLst/>
              <a:rect l="l" t="t" r="r" b="b"/>
              <a:pathLst>
                <a:path w="853440" h="1054735">
                  <a:moveTo>
                    <a:pt x="66687" y="0"/>
                  </a:moveTo>
                  <a:lnTo>
                    <a:pt x="0" y="353593"/>
                  </a:lnTo>
                  <a:lnTo>
                    <a:pt x="105067" y="281863"/>
                  </a:lnTo>
                  <a:lnTo>
                    <a:pt x="538124" y="916241"/>
                  </a:lnTo>
                  <a:lnTo>
                    <a:pt x="433057" y="987971"/>
                  </a:lnTo>
                  <a:lnTo>
                    <a:pt x="786638" y="1054658"/>
                  </a:lnTo>
                  <a:lnTo>
                    <a:pt x="853325" y="701078"/>
                  </a:lnTo>
                  <a:lnTo>
                    <a:pt x="748258" y="772794"/>
                  </a:lnTo>
                  <a:lnTo>
                    <a:pt x="315214" y="138417"/>
                  </a:lnTo>
                  <a:lnTo>
                    <a:pt x="420281" y="66687"/>
                  </a:lnTo>
                  <a:lnTo>
                    <a:pt x="66687" y="0"/>
                  </a:lnTo>
                  <a:close/>
                </a:path>
              </a:pathLst>
            </a:custGeom>
            <a:solidFill>
              <a:srgbClr val="94B6D2"/>
            </a:solidFill>
          </p:spPr>
          <p:txBody>
            <a:bodyPr wrap="square" lIns="0" tIns="0" rIns="0" bIns="0" rtlCol="0"/>
            <a:lstStyle/>
            <a:p>
              <a:endParaRPr/>
            </a:p>
          </p:txBody>
        </p:sp>
        <p:sp>
          <p:nvSpPr>
            <p:cNvPr id="102" name="object 102"/>
            <p:cNvSpPr/>
            <p:nvPr/>
          </p:nvSpPr>
          <p:spPr>
            <a:xfrm>
              <a:off x="6085273" y="3921698"/>
              <a:ext cx="853440" cy="1054735"/>
            </a:xfrm>
            <a:custGeom>
              <a:avLst/>
              <a:gdLst/>
              <a:ahLst/>
              <a:cxnLst/>
              <a:rect l="l" t="t" r="r" b="b"/>
              <a:pathLst>
                <a:path w="853440" h="1054735">
                  <a:moveTo>
                    <a:pt x="66690" y="0"/>
                  </a:moveTo>
                  <a:lnTo>
                    <a:pt x="420276" y="66689"/>
                  </a:lnTo>
                  <a:lnTo>
                    <a:pt x="315207" y="138413"/>
                  </a:lnTo>
                  <a:lnTo>
                    <a:pt x="748259" y="772795"/>
                  </a:lnTo>
                  <a:lnTo>
                    <a:pt x="853328" y="701071"/>
                  </a:lnTo>
                  <a:lnTo>
                    <a:pt x="786636" y="1054655"/>
                  </a:lnTo>
                  <a:lnTo>
                    <a:pt x="433051" y="987967"/>
                  </a:lnTo>
                  <a:lnTo>
                    <a:pt x="538121" y="916243"/>
                  </a:lnTo>
                  <a:lnTo>
                    <a:pt x="105069" y="281861"/>
                  </a:lnTo>
                  <a:lnTo>
                    <a:pt x="0" y="353585"/>
                  </a:lnTo>
                  <a:lnTo>
                    <a:pt x="66690" y="0"/>
                  </a:lnTo>
                  <a:close/>
                </a:path>
              </a:pathLst>
            </a:custGeom>
            <a:ln w="20002">
              <a:solidFill>
                <a:srgbClr val="6B859A"/>
              </a:solidFill>
            </a:ln>
          </p:spPr>
          <p:txBody>
            <a:bodyPr wrap="square" lIns="0" tIns="0" rIns="0" bIns="0" rtlCol="0"/>
            <a:lstStyle/>
            <a:p>
              <a:endParaRPr/>
            </a:p>
          </p:txBody>
        </p:sp>
        <p:sp>
          <p:nvSpPr>
            <p:cNvPr id="103" name="object 103"/>
            <p:cNvSpPr/>
            <p:nvPr/>
          </p:nvSpPr>
          <p:spPr>
            <a:xfrm>
              <a:off x="6821932" y="2418079"/>
              <a:ext cx="800100" cy="509270"/>
            </a:xfrm>
            <a:custGeom>
              <a:avLst/>
              <a:gdLst/>
              <a:ahLst/>
              <a:cxnLst/>
              <a:rect l="l" t="t" r="r" b="b"/>
              <a:pathLst>
                <a:path w="800100" h="509269">
                  <a:moveTo>
                    <a:pt x="545668" y="0"/>
                  </a:moveTo>
                  <a:lnTo>
                    <a:pt x="545668" y="127215"/>
                  </a:lnTo>
                  <a:lnTo>
                    <a:pt x="254431" y="127215"/>
                  </a:lnTo>
                  <a:lnTo>
                    <a:pt x="254431" y="0"/>
                  </a:lnTo>
                  <a:lnTo>
                    <a:pt x="0" y="254431"/>
                  </a:lnTo>
                  <a:lnTo>
                    <a:pt x="254431" y="508863"/>
                  </a:lnTo>
                  <a:lnTo>
                    <a:pt x="254431" y="381647"/>
                  </a:lnTo>
                  <a:lnTo>
                    <a:pt x="545668" y="381647"/>
                  </a:lnTo>
                  <a:lnTo>
                    <a:pt x="545668" y="508863"/>
                  </a:lnTo>
                  <a:lnTo>
                    <a:pt x="800100" y="254431"/>
                  </a:lnTo>
                  <a:lnTo>
                    <a:pt x="545668" y="0"/>
                  </a:lnTo>
                  <a:close/>
                </a:path>
              </a:pathLst>
            </a:custGeom>
            <a:solidFill>
              <a:srgbClr val="94B6D2"/>
            </a:solidFill>
          </p:spPr>
          <p:txBody>
            <a:bodyPr wrap="square" lIns="0" tIns="0" rIns="0" bIns="0" rtlCol="0"/>
            <a:lstStyle/>
            <a:p>
              <a:endParaRPr/>
            </a:p>
          </p:txBody>
        </p:sp>
        <p:sp>
          <p:nvSpPr>
            <p:cNvPr id="104" name="object 104"/>
            <p:cNvSpPr/>
            <p:nvPr/>
          </p:nvSpPr>
          <p:spPr>
            <a:xfrm>
              <a:off x="6821932" y="2418079"/>
              <a:ext cx="800100" cy="509270"/>
            </a:xfrm>
            <a:custGeom>
              <a:avLst/>
              <a:gdLst/>
              <a:ahLst/>
              <a:cxnLst/>
              <a:rect l="l" t="t" r="r" b="b"/>
              <a:pathLst>
                <a:path w="800100" h="509269">
                  <a:moveTo>
                    <a:pt x="0" y="254431"/>
                  </a:moveTo>
                  <a:lnTo>
                    <a:pt x="254431" y="0"/>
                  </a:lnTo>
                  <a:lnTo>
                    <a:pt x="254431" y="127215"/>
                  </a:lnTo>
                  <a:lnTo>
                    <a:pt x="545668" y="127215"/>
                  </a:lnTo>
                  <a:lnTo>
                    <a:pt x="545668" y="0"/>
                  </a:lnTo>
                  <a:lnTo>
                    <a:pt x="800100" y="254431"/>
                  </a:lnTo>
                  <a:lnTo>
                    <a:pt x="545668" y="508863"/>
                  </a:lnTo>
                  <a:lnTo>
                    <a:pt x="545668" y="381647"/>
                  </a:lnTo>
                  <a:lnTo>
                    <a:pt x="254431" y="381647"/>
                  </a:lnTo>
                  <a:lnTo>
                    <a:pt x="254431" y="508863"/>
                  </a:lnTo>
                  <a:lnTo>
                    <a:pt x="0" y="254431"/>
                  </a:lnTo>
                  <a:close/>
                </a:path>
              </a:pathLst>
            </a:custGeom>
            <a:ln w="20002">
              <a:solidFill>
                <a:srgbClr val="6B859A"/>
              </a:solidFill>
            </a:ln>
          </p:spPr>
          <p:txBody>
            <a:bodyPr wrap="square" lIns="0" tIns="0" rIns="0" bIns="0" rtlCol="0"/>
            <a:lstStyle/>
            <a:p>
              <a:endParaRPr/>
            </a:p>
          </p:txBody>
        </p:sp>
      </p:grpSp>
      <p:sp>
        <p:nvSpPr>
          <p:cNvPr id="105" name="object 105"/>
          <p:cNvSpPr txBox="1"/>
          <p:nvPr/>
        </p:nvSpPr>
        <p:spPr>
          <a:xfrm>
            <a:off x="5065014" y="3718559"/>
            <a:ext cx="93345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Mach</a:t>
            </a:r>
            <a:r>
              <a:rPr sz="1900" spc="-5" dirty="0">
                <a:latin typeface="Arial"/>
                <a:cs typeface="Arial"/>
              </a:rPr>
              <a:t>i</a:t>
            </a:r>
            <a:r>
              <a:rPr sz="1900" spc="-10" dirty="0">
                <a:latin typeface="Arial"/>
                <a:cs typeface="Arial"/>
              </a:rPr>
              <a:t>n</a:t>
            </a:r>
            <a:r>
              <a:rPr sz="1900" dirty="0">
                <a:latin typeface="Arial"/>
                <a:cs typeface="Arial"/>
              </a:rPr>
              <a:t>e</a:t>
            </a:r>
            <a:endParaRPr sz="19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3700" y="425450"/>
            <a:ext cx="9829800" cy="1233799"/>
          </a:xfrm>
          <a:prstGeom prst="rect">
            <a:avLst/>
          </a:prstGeom>
        </p:spPr>
        <p:txBody>
          <a:bodyPr vert="horz" wrap="square" lIns="0" tIns="12700" rIns="0" bIns="0" rtlCol="0">
            <a:spAutoFit/>
          </a:bodyPr>
          <a:lstStyle/>
          <a:p>
            <a:pPr marL="12700">
              <a:lnSpc>
                <a:spcPct val="100000"/>
              </a:lnSpc>
              <a:spcBef>
                <a:spcPts val="100"/>
              </a:spcBef>
              <a:tabLst>
                <a:tab pos="3331210" algn="l"/>
              </a:tabLst>
            </a:pPr>
            <a:r>
              <a:rPr lang="en-US" spc="15" smtClean="0">
                <a:latin typeface="Times New Roman" panose="02020603050405020304" pitchFamily="18" charset="0"/>
                <a:cs typeface="Times New Roman" panose="02020603050405020304" pitchFamily="18" charset="0"/>
              </a:rPr>
              <a:t>Ảo hóa chức năng mạng (</a:t>
            </a:r>
            <a:r>
              <a:rPr spc="-5" smtClean="0">
                <a:latin typeface="Times New Roman" panose="02020603050405020304" pitchFamily="18" charset="0"/>
                <a:cs typeface="Times New Roman" panose="02020603050405020304" pitchFamily="18" charset="0"/>
              </a:rPr>
              <a:t>Network</a:t>
            </a:r>
            <a:r>
              <a:rPr spc="-5" dirty="0">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Function</a:t>
            </a:r>
            <a:r>
              <a:rPr spc="-125">
                <a:latin typeface="Times New Roman" panose="02020603050405020304" pitchFamily="18" charset="0"/>
                <a:cs typeface="Times New Roman" panose="02020603050405020304" pitchFamily="18" charset="0"/>
              </a:rPr>
              <a:t> </a:t>
            </a:r>
            <a:r>
              <a:rPr spc="-20" smtClean="0">
                <a:latin typeface="Times New Roman" panose="02020603050405020304" pitchFamily="18" charset="0"/>
                <a:cs typeface="Times New Roman" panose="02020603050405020304" pitchFamily="18" charset="0"/>
              </a:rPr>
              <a:t>Virtualization</a:t>
            </a:r>
            <a:r>
              <a:rPr lang="en-US" spc="-20" smtClean="0">
                <a:latin typeface="Times New Roman" panose="02020603050405020304" pitchFamily="18" charset="0"/>
                <a:cs typeface="Times New Roman" panose="02020603050405020304" pitchFamily="18" charset="0"/>
              </a:rPr>
              <a:t> – NFV)</a:t>
            </a:r>
            <a:endParaRPr spc="-2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755900" y="2487315"/>
            <a:ext cx="6591300" cy="4495800"/>
          </a:xfrm>
          <a:prstGeom prst="rect">
            <a:avLst/>
          </a:prstGeom>
        </p:spPr>
      </p:pic>
      <p:sp>
        <p:nvSpPr>
          <p:cNvPr id="6" name="TextBox 5"/>
          <p:cNvSpPr txBox="1"/>
          <p:nvPr/>
        </p:nvSpPr>
        <p:spPr>
          <a:xfrm>
            <a:off x="698500" y="2025650"/>
            <a:ext cx="6400800"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Nhu cầu thực tế</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02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527300" y="1659249"/>
            <a:ext cx="5370817" cy="573446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93700" y="425450"/>
            <a:ext cx="9829800" cy="1233799"/>
          </a:xfrm>
          <a:prstGeom prst="rect">
            <a:avLst/>
          </a:prstGeom>
        </p:spPr>
        <p:txBody>
          <a:bodyPr vert="horz" wrap="square" lIns="0" tIns="12700" rIns="0" bIns="0" rtlCol="0">
            <a:spAutoFit/>
          </a:bodyPr>
          <a:lstStyle/>
          <a:p>
            <a:pPr marL="12700">
              <a:lnSpc>
                <a:spcPct val="100000"/>
              </a:lnSpc>
              <a:spcBef>
                <a:spcPts val="100"/>
              </a:spcBef>
              <a:tabLst>
                <a:tab pos="3331210" algn="l"/>
              </a:tabLst>
            </a:pPr>
            <a:r>
              <a:rPr lang="en-US" spc="15" smtClean="0">
                <a:latin typeface="Times New Roman" panose="02020603050405020304" pitchFamily="18" charset="0"/>
                <a:cs typeface="Times New Roman" panose="02020603050405020304" pitchFamily="18" charset="0"/>
              </a:rPr>
              <a:t>Ảo hóa chức năng mạng (</a:t>
            </a:r>
            <a:r>
              <a:rPr spc="-5" smtClean="0">
                <a:latin typeface="Times New Roman" panose="02020603050405020304" pitchFamily="18" charset="0"/>
                <a:cs typeface="Times New Roman" panose="02020603050405020304" pitchFamily="18" charset="0"/>
              </a:rPr>
              <a:t>Network</a:t>
            </a:r>
            <a:r>
              <a:rPr lang="en-US" spc="-5" smtClean="0">
                <a:latin typeface="Times New Roman" panose="02020603050405020304" pitchFamily="18" charset="0"/>
                <a:cs typeface="Times New Roman" panose="02020603050405020304" pitchFamily="18" charset="0"/>
              </a:rPr>
              <a:t> </a:t>
            </a:r>
            <a:r>
              <a:rPr spc="-5" smtClean="0">
                <a:latin typeface="Times New Roman" panose="02020603050405020304" pitchFamily="18" charset="0"/>
                <a:cs typeface="Times New Roman" panose="02020603050405020304" pitchFamily="18" charset="0"/>
              </a:rPr>
              <a:t>Function</a:t>
            </a:r>
            <a:r>
              <a:rPr spc="-125" smtClean="0">
                <a:latin typeface="Times New Roman" panose="02020603050405020304" pitchFamily="18" charset="0"/>
                <a:cs typeface="Times New Roman" panose="02020603050405020304" pitchFamily="18" charset="0"/>
              </a:rPr>
              <a:t> </a:t>
            </a:r>
            <a:r>
              <a:rPr spc="-20" smtClean="0">
                <a:latin typeface="Times New Roman" panose="02020603050405020304" pitchFamily="18" charset="0"/>
                <a:cs typeface="Times New Roman" panose="02020603050405020304" pitchFamily="18" charset="0"/>
              </a:rPr>
              <a:t>Virtualization</a:t>
            </a:r>
            <a:r>
              <a:rPr lang="en-US" spc="-20" smtClean="0">
                <a:latin typeface="Times New Roman" panose="02020603050405020304" pitchFamily="18" charset="0"/>
                <a:cs typeface="Times New Roman" panose="02020603050405020304" pitchFamily="18" charset="0"/>
              </a:rPr>
              <a:t> – NFV)</a:t>
            </a:r>
            <a:endParaRPr spc="-2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493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4572356" cy="726440"/>
          </a:xfrm>
          <a:prstGeom prst="rect">
            <a:avLst/>
          </a:prstGeom>
        </p:spPr>
        <p:txBody>
          <a:bodyPr vert="horz" wrap="square" lIns="0" tIns="12700" rIns="0" bIns="0" rtlCol="0">
            <a:spAutoFit/>
          </a:bodyPr>
          <a:lstStyle/>
          <a:p>
            <a:pPr marL="12700">
              <a:lnSpc>
                <a:spcPct val="100000"/>
              </a:lnSpc>
              <a:spcBef>
                <a:spcPts val="100"/>
              </a:spcBef>
            </a:pPr>
            <a:r>
              <a:rPr sz="4600" spc="5" smtClean="0"/>
              <a:t>NFV</a:t>
            </a:r>
            <a:endParaRPr sz="4600"/>
          </a:p>
        </p:txBody>
      </p:sp>
      <p:sp>
        <p:nvSpPr>
          <p:cNvPr id="3" name="object 3"/>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41</a:t>
            </a:r>
            <a:endParaRPr sz="1300">
              <a:latin typeface="Arial"/>
              <a:cs typeface="Arial"/>
            </a:endParaRPr>
          </a:p>
        </p:txBody>
      </p:sp>
      <p:sp>
        <p:nvSpPr>
          <p:cNvPr id="4" name="object 4"/>
          <p:cNvSpPr/>
          <p:nvPr/>
        </p:nvSpPr>
        <p:spPr>
          <a:xfrm>
            <a:off x="1213236" y="2106029"/>
            <a:ext cx="8385702" cy="450424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4419956" cy="726440"/>
          </a:xfrm>
          <a:prstGeom prst="rect">
            <a:avLst/>
          </a:prstGeom>
        </p:spPr>
        <p:txBody>
          <a:bodyPr vert="horz" wrap="square" lIns="0" tIns="12700" rIns="0" bIns="0" rtlCol="0">
            <a:spAutoFit/>
          </a:bodyPr>
          <a:lstStyle/>
          <a:p>
            <a:pPr marL="12700">
              <a:lnSpc>
                <a:spcPct val="100000"/>
              </a:lnSpc>
              <a:spcBef>
                <a:spcPts val="100"/>
              </a:spcBef>
            </a:pPr>
            <a:r>
              <a:rPr sz="4600" spc="5" smtClean="0"/>
              <a:t>NFV</a:t>
            </a:r>
            <a:endParaRPr sz="4600"/>
          </a:p>
        </p:txBody>
      </p:sp>
      <p:sp>
        <p:nvSpPr>
          <p:cNvPr id="3" name="object 3"/>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43</a:t>
            </a:r>
            <a:endParaRPr sz="1300">
              <a:latin typeface="Arial"/>
              <a:cs typeface="Arial"/>
            </a:endParaRPr>
          </a:p>
        </p:txBody>
      </p:sp>
      <p:sp>
        <p:nvSpPr>
          <p:cNvPr id="4" name="object 4"/>
          <p:cNvSpPr/>
          <p:nvPr/>
        </p:nvSpPr>
        <p:spPr>
          <a:xfrm>
            <a:off x="802487" y="1897641"/>
            <a:ext cx="9367900" cy="498903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84300" y="2330450"/>
            <a:ext cx="6777355" cy="1092200"/>
          </a:xfrm>
          <a:prstGeom prst="rect">
            <a:avLst/>
          </a:prstGeom>
        </p:spPr>
        <p:txBody>
          <a:bodyPr vert="horz" wrap="square" lIns="0" tIns="104139" rIns="0" bIns="0" rtlCol="0">
            <a:spAutoFit/>
          </a:bodyPr>
          <a:lstStyle/>
          <a:p>
            <a:pPr marL="469900" indent="-457200">
              <a:lnSpc>
                <a:spcPct val="100000"/>
              </a:lnSpc>
              <a:spcBef>
                <a:spcPts val="819"/>
              </a:spcBef>
              <a:buFont typeface="Arial" panose="020B0604020202020204" pitchFamily="34" charset="0"/>
              <a:buChar char="•"/>
            </a:pPr>
            <a:r>
              <a:rPr sz="2900" spc="15" dirty="0">
                <a:solidFill>
                  <a:srgbClr val="775F55"/>
                </a:solidFill>
                <a:latin typeface="Times New Roman"/>
                <a:cs typeface="Times New Roman"/>
              </a:rPr>
              <a:t>Networked </a:t>
            </a:r>
            <a:r>
              <a:rPr sz="2900" spc="10" dirty="0">
                <a:solidFill>
                  <a:srgbClr val="775F55"/>
                </a:solidFill>
                <a:latin typeface="Times New Roman"/>
                <a:cs typeface="Times New Roman"/>
              </a:rPr>
              <a:t>User</a:t>
            </a:r>
            <a:r>
              <a:rPr sz="2900" spc="35" dirty="0">
                <a:solidFill>
                  <a:srgbClr val="775F55"/>
                </a:solidFill>
                <a:latin typeface="Times New Roman"/>
                <a:cs typeface="Times New Roman"/>
              </a:rPr>
              <a:t> </a:t>
            </a:r>
            <a:r>
              <a:rPr sz="2900" spc="10" dirty="0">
                <a:solidFill>
                  <a:srgbClr val="775F55"/>
                </a:solidFill>
                <a:latin typeface="Times New Roman"/>
                <a:cs typeface="Times New Roman"/>
              </a:rPr>
              <a:t>Interfaces</a:t>
            </a:r>
            <a:endParaRPr sz="2900">
              <a:latin typeface="Times New Roman"/>
              <a:cs typeface="Times New Roman"/>
            </a:endParaRPr>
          </a:p>
          <a:p>
            <a:pPr marL="469900" indent="-457200">
              <a:lnSpc>
                <a:spcPct val="100000"/>
              </a:lnSpc>
              <a:spcBef>
                <a:spcPts val="720"/>
              </a:spcBef>
              <a:buFont typeface="Arial" panose="020B0604020202020204" pitchFamily="34" charset="0"/>
              <a:buChar char="•"/>
            </a:pPr>
            <a:r>
              <a:rPr sz="2900" spc="10" dirty="0">
                <a:solidFill>
                  <a:srgbClr val="775F55"/>
                </a:solidFill>
                <a:latin typeface="Times New Roman"/>
                <a:cs typeface="Times New Roman"/>
              </a:rPr>
              <a:t>Phần </a:t>
            </a:r>
            <a:r>
              <a:rPr sz="2900" spc="10">
                <a:solidFill>
                  <a:srgbClr val="775F55"/>
                </a:solidFill>
                <a:latin typeface="Times New Roman"/>
                <a:cs typeface="Times New Roman"/>
              </a:rPr>
              <a:t>mềm </a:t>
            </a:r>
            <a:r>
              <a:rPr sz="2900" spc="5" smtClean="0">
                <a:solidFill>
                  <a:srgbClr val="775F55"/>
                </a:solidFill>
                <a:latin typeface="Times New Roman"/>
                <a:cs typeface="Times New Roman"/>
              </a:rPr>
              <a:t>client</a:t>
            </a:r>
            <a:endParaRPr sz="2900">
              <a:latin typeface="Times New Roman"/>
              <a:cs typeface="Times New Roman"/>
            </a:endParaRPr>
          </a:p>
        </p:txBody>
      </p:sp>
      <p:sp>
        <p:nvSpPr>
          <p:cNvPr id="6" name="object 6"/>
          <p:cNvSpPr txBox="1">
            <a:spLocks noGrp="1"/>
          </p:cNvSpPr>
          <p:nvPr>
            <p:ph type="title"/>
          </p:nvPr>
        </p:nvSpPr>
        <p:spPr>
          <a:xfrm>
            <a:off x="2755900" y="958850"/>
            <a:ext cx="3630168" cy="861774"/>
          </a:xfrm>
          <a:prstGeom prst="rect">
            <a:avLst/>
          </a:prstGeom>
          <a:noFill/>
        </p:spPr>
        <p:txBody>
          <a:bodyPr vert="horz" wrap="square" lIns="0" tIns="152400" rIns="0" bIns="0" rtlCol="0">
            <a:spAutoFit/>
          </a:bodyPr>
          <a:lstStyle/>
          <a:p>
            <a:pPr marL="95885">
              <a:lnSpc>
                <a:spcPct val="100000"/>
              </a:lnSpc>
              <a:spcBef>
                <a:spcPts val="1200"/>
              </a:spcBef>
            </a:pPr>
            <a:r>
              <a:rPr sz="4600" spc="5" smtClean="0">
                <a:solidFill>
                  <a:srgbClr val="0070C0"/>
                </a:solidFill>
              </a:rPr>
              <a:t>Clients</a:t>
            </a:r>
            <a:endParaRPr sz="4600">
              <a:solidFill>
                <a:srgbClr val="0070C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1955" y="1002425"/>
            <a:ext cx="7369175" cy="720710"/>
          </a:xfrm>
          <a:prstGeom prst="rect">
            <a:avLst/>
          </a:prstGeom>
        </p:spPr>
        <p:txBody>
          <a:bodyPr vert="horz" wrap="square" lIns="0" tIns="12700" rIns="0" bIns="0" rtlCol="0">
            <a:spAutoFit/>
          </a:bodyPr>
          <a:lstStyle/>
          <a:p>
            <a:pPr marL="12700">
              <a:lnSpc>
                <a:spcPct val="100000"/>
              </a:lnSpc>
              <a:spcBef>
                <a:spcPts val="100"/>
              </a:spcBef>
            </a:pPr>
            <a:r>
              <a:rPr sz="4600" spc="5" smtClean="0"/>
              <a:t>Networked </a:t>
            </a:r>
            <a:r>
              <a:rPr sz="4600" dirty="0"/>
              <a:t>User</a:t>
            </a:r>
            <a:r>
              <a:rPr sz="4600" spc="-40" dirty="0"/>
              <a:t> </a:t>
            </a:r>
            <a:r>
              <a:rPr sz="4600" spc="5" dirty="0"/>
              <a:t>Interfaces</a:t>
            </a:r>
            <a:endParaRPr sz="4600"/>
          </a:p>
        </p:txBody>
      </p:sp>
      <p:sp>
        <p:nvSpPr>
          <p:cNvPr id="3" name="object 3"/>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48</a:t>
            </a:r>
            <a:endParaRPr sz="1300">
              <a:latin typeface="Arial"/>
              <a:cs typeface="Arial"/>
            </a:endParaRPr>
          </a:p>
        </p:txBody>
      </p:sp>
      <p:sp>
        <p:nvSpPr>
          <p:cNvPr id="4" name="object 4"/>
          <p:cNvSpPr/>
          <p:nvPr/>
        </p:nvSpPr>
        <p:spPr>
          <a:xfrm>
            <a:off x="241300" y="2635250"/>
            <a:ext cx="8760114" cy="28803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07744" y="268731"/>
            <a:ext cx="7641590" cy="677749"/>
          </a:xfrm>
          <a:prstGeom prst="rect">
            <a:avLst/>
          </a:prstGeom>
        </p:spPr>
        <p:txBody>
          <a:bodyPr vert="horz" wrap="square" lIns="0" tIns="36194" rIns="0" bIns="0" rtlCol="0">
            <a:spAutoFit/>
          </a:bodyPr>
          <a:lstStyle/>
          <a:p>
            <a:pPr marL="12700" marR="5080">
              <a:lnSpc>
                <a:spcPts val="5020"/>
              </a:lnSpc>
              <a:spcBef>
                <a:spcPts val="284"/>
              </a:spcBef>
              <a:tabLst>
                <a:tab pos="945515" algn="l"/>
                <a:tab pos="6501765" algn="l"/>
              </a:tabLst>
            </a:pPr>
            <a:r>
              <a:rPr smtClean="0"/>
              <a:t>Ph</a:t>
            </a:r>
            <a:r>
              <a:rPr spc="-5" smtClean="0"/>
              <a:t>ầ</a:t>
            </a:r>
            <a:r>
              <a:rPr smtClean="0"/>
              <a:t>n </a:t>
            </a:r>
            <a:r>
              <a:rPr/>
              <a:t>mềm</a:t>
            </a:r>
            <a:r>
              <a:rPr spc="-5"/>
              <a:t> </a:t>
            </a:r>
            <a:r>
              <a:rPr spc="-5" smtClean="0"/>
              <a:t>c</a:t>
            </a:r>
            <a:r>
              <a:rPr smtClean="0"/>
              <a:t>li</a:t>
            </a:r>
            <a:r>
              <a:rPr spc="-5" smtClean="0"/>
              <a:t>e</a:t>
            </a:r>
            <a:r>
              <a:rPr smtClean="0"/>
              <a:t>nt</a:t>
            </a:r>
            <a:endParaRPr dirty="0"/>
          </a:p>
        </p:txBody>
      </p:sp>
      <p:sp>
        <p:nvSpPr>
          <p:cNvPr id="5" name="object 5"/>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54</a:t>
            </a:r>
            <a:endParaRPr sz="1300">
              <a:latin typeface="Arial"/>
              <a:cs typeface="Arial"/>
            </a:endParaRPr>
          </a:p>
        </p:txBody>
      </p:sp>
      <p:sp>
        <p:nvSpPr>
          <p:cNvPr id="6" name="object 6"/>
          <p:cNvSpPr/>
          <p:nvPr/>
        </p:nvSpPr>
        <p:spPr>
          <a:xfrm>
            <a:off x="1621282" y="3938272"/>
            <a:ext cx="7760970" cy="296404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46100" y="1139683"/>
            <a:ext cx="6669994" cy="2782813"/>
          </a:xfrm>
          <a:prstGeom prst="rect">
            <a:avLst/>
          </a:prstGeom>
        </p:spPr>
        <p:txBody>
          <a:bodyPr vert="horz" wrap="square" lIns="0" tIns="12700" rIns="0" bIns="0" rtlCol="0">
            <a:spAutoFit/>
          </a:bodyPr>
          <a:lstStyle/>
          <a:p>
            <a:pPr marL="297180" indent="-285115">
              <a:lnSpc>
                <a:spcPct val="150000"/>
              </a:lnSpc>
              <a:spcBef>
                <a:spcPts val="100"/>
              </a:spcBef>
              <a:buSzPct val="96000"/>
              <a:buFont typeface="Wingdings"/>
              <a:buChar char=""/>
              <a:tabLst>
                <a:tab pos="297815" algn="l"/>
              </a:tabLst>
            </a:pPr>
            <a:r>
              <a:rPr lang="en-US" sz="2400" spc="-15" smtClean="0">
                <a:latin typeface="Arial"/>
                <a:cs typeface="Arial"/>
              </a:rPr>
              <a:t>Tính </a:t>
            </a:r>
            <a:r>
              <a:rPr lang="en-US" sz="2400" spc="-15">
                <a:latin typeface="Arial"/>
                <a:cs typeface="Arial"/>
              </a:rPr>
              <a:t>t</a:t>
            </a:r>
            <a:r>
              <a:rPr sz="2400" spc="-15" smtClean="0">
                <a:latin typeface="Arial"/>
                <a:cs typeface="Arial"/>
              </a:rPr>
              <a:t>rong </a:t>
            </a:r>
            <a:r>
              <a:rPr sz="2400" spc="5" smtClean="0">
                <a:latin typeface="Arial"/>
                <a:cs typeface="Arial"/>
              </a:rPr>
              <a:t>suốt</a:t>
            </a:r>
            <a:r>
              <a:rPr lang="en-US" sz="2400" spc="5" smtClean="0">
                <a:latin typeface="Arial"/>
                <a:cs typeface="Arial"/>
              </a:rPr>
              <a:t> khi</a:t>
            </a:r>
            <a:r>
              <a:rPr sz="2400" spc="5" smtClean="0">
                <a:latin typeface="Arial"/>
                <a:cs typeface="Arial"/>
              </a:rPr>
              <a:t> </a:t>
            </a:r>
            <a:r>
              <a:rPr sz="2400" spc="5" dirty="0">
                <a:latin typeface="Arial"/>
                <a:cs typeface="Arial"/>
              </a:rPr>
              <a:t>phân</a:t>
            </a:r>
            <a:r>
              <a:rPr sz="2400" spc="-20" dirty="0">
                <a:latin typeface="Arial"/>
                <a:cs typeface="Arial"/>
              </a:rPr>
              <a:t> </a:t>
            </a:r>
            <a:r>
              <a:rPr sz="2400" spc="5" dirty="0">
                <a:latin typeface="Arial"/>
                <a:cs typeface="Arial"/>
              </a:rPr>
              <a:t>tán:</a:t>
            </a:r>
            <a:endParaRPr sz="2400">
              <a:latin typeface="Arial"/>
              <a:cs typeface="Arial"/>
            </a:endParaRPr>
          </a:p>
          <a:p>
            <a:pPr marL="835025" lvl="1" indent="-342900">
              <a:lnSpc>
                <a:spcPct val="150000"/>
              </a:lnSpc>
              <a:spcBef>
                <a:spcPts val="25"/>
              </a:spcBef>
              <a:buSzPct val="94736"/>
              <a:buFont typeface="Wingdings" panose="05000000000000000000" pitchFamily="2" charset="2"/>
              <a:buChar char="§"/>
              <a:tabLst>
                <a:tab pos="708660" algn="l"/>
              </a:tabLst>
            </a:pPr>
            <a:r>
              <a:rPr sz="2400" spc="-25" dirty="0">
                <a:latin typeface="Arial"/>
                <a:cs typeface="Arial"/>
              </a:rPr>
              <a:t>Trong </a:t>
            </a:r>
            <a:r>
              <a:rPr sz="2400" spc="-10" dirty="0">
                <a:latin typeface="Arial"/>
                <a:cs typeface="Arial"/>
              </a:rPr>
              <a:t>suốt </a:t>
            </a:r>
            <a:r>
              <a:rPr sz="2400" spc="-5" dirty="0">
                <a:latin typeface="Arial"/>
                <a:cs typeface="Arial"/>
              </a:rPr>
              <a:t>truy</a:t>
            </a:r>
            <a:r>
              <a:rPr sz="2400" spc="-20" dirty="0">
                <a:latin typeface="Arial"/>
                <a:cs typeface="Arial"/>
              </a:rPr>
              <a:t> </a:t>
            </a:r>
            <a:r>
              <a:rPr sz="2400" spc="-5" dirty="0">
                <a:latin typeface="Arial"/>
                <a:cs typeface="Arial"/>
              </a:rPr>
              <a:t>cập</a:t>
            </a:r>
            <a:endParaRPr sz="2400">
              <a:latin typeface="Arial"/>
              <a:cs typeface="Arial"/>
            </a:endParaRPr>
          </a:p>
          <a:p>
            <a:pPr marL="835025" lvl="1" indent="-342900">
              <a:lnSpc>
                <a:spcPct val="150000"/>
              </a:lnSpc>
              <a:buSzPct val="94736"/>
              <a:buFont typeface="Wingdings" panose="05000000000000000000" pitchFamily="2" charset="2"/>
              <a:buChar char="§"/>
              <a:tabLst>
                <a:tab pos="708660" algn="l"/>
              </a:tabLst>
            </a:pPr>
            <a:r>
              <a:rPr sz="2400" spc="-25" dirty="0">
                <a:latin typeface="Arial"/>
                <a:cs typeface="Arial"/>
              </a:rPr>
              <a:t>Trong </a:t>
            </a:r>
            <a:r>
              <a:rPr sz="2400" spc="-10" dirty="0">
                <a:latin typeface="Arial"/>
                <a:cs typeface="Arial"/>
              </a:rPr>
              <a:t>suốt </a:t>
            </a:r>
            <a:r>
              <a:rPr sz="2400" spc="-5" dirty="0">
                <a:latin typeface="Arial"/>
                <a:cs typeface="Arial"/>
              </a:rPr>
              <a:t>di</a:t>
            </a:r>
            <a:r>
              <a:rPr sz="2400" spc="-10" dirty="0">
                <a:latin typeface="Arial"/>
                <a:cs typeface="Arial"/>
              </a:rPr>
              <a:t> </a:t>
            </a:r>
            <a:r>
              <a:rPr sz="2400" spc="-5" dirty="0">
                <a:latin typeface="Arial"/>
                <a:cs typeface="Arial"/>
              </a:rPr>
              <a:t>trú</a:t>
            </a:r>
            <a:endParaRPr sz="2400">
              <a:latin typeface="Arial"/>
              <a:cs typeface="Arial"/>
            </a:endParaRPr>
          </a:p>
          <a:p>
            <a:pPr marL="835025" lvl="1" indent="-342900">
              <a:lnSpc>
                <a:spcPct val="150000"/>
              </a:lnSpc>
              <a:buSzPct val="94736"/>
              <a:buFont typeface="Wingdings" panose="05000000000000000000" pitchFamily="2" charset="2"/>
              <a:buChar char="§"/>
              <a:tabLst>
                <a:tab pos="708660" algn="l"/>
              </a:tabLst>
            </a:pPr>
            <a:r>
              <a:rPr sz="2400" spc="-25" dirty="0">
                <a:latin typeface="Arial"/>
                <a:cs typeface="Arial"/>
              </a:rPr>
              <a:t>Trong </a:t>
            </a:r>
            <a:r>
              <a:rPr sz="2400" spc="-10" dirty="0">
                <a:latin typeface="Arial"/>
                <a:cs typeface="Arial"/>
              </a:rPr>
              <a:t>suốt </a:t>
            </a:r>
            <a:r>
              <a:rPr sz="2400" spc="-5" dirty="0">
                <a:latin typeface="Arial"/>
                <a:cs typeface="Arial"/>
              </a:rPr>
              <a:t>sao</a:t>
            </a:r>
            <a:r>
              <a:rPr sz="2400" spc="-15" dirty="0">
                <a:latin typeface="Arial"/>
                <a:cs typeface="Arial"/>
              </a:rPr>
              <a:t> </a:t>
            </a:r>
            <a:r>
              <a:rPr sz="2400" spc="-10" dirty="0">
                <a:latin typeface="Arial"/>
                <a:cs typeface="Arial"/>
              </a:rPr>
              <a:t>lưu</a:t>
            </a:r>
            <a:endParaRPr sz="2400">
              <a:latin typeface="Arial"/>
              <a:cs typeface="Arial"/>
            </a:endParaRPr>
          </a:p>
          <a:p>
            <a:pPr marL="835025" lvl="1" indent="-342900">
              <a:lnSpc>
                <a:spcPct val="150000"/>
              </a:lnSpc>
              <a:spcBef>
                <a:spcPts val="20"/>
              </a:spcBef>
              <a:buSzPct val="94736"/>
              <a:buFont typeface="Wingdings" panose="05000000000000000000" pitchFamily="2" charset="2"/>
              <a:buChar char="§"/>
              <a:tabLst>
                <a:tab pos="708660" algn="l"/>
              </a:tabLst>
            </a:pPr>
            <a:r>
              <a:rPr sz="2400" spc="-25" dirty="0">
                <a:latin typeface="Arial"/>
                <a:cs typeface="Arial"/>
              </a:rPr>
              <a:t>Trong </a:t>
            </a:r>
            <a:r>
              <a:rPr sz="2400" spc="-10" dirty="0">
                <a:latin typeface="Arial"/>
                <a:cs typeface="Arial"/>
              </a:rPr>
              <a:t>suốt </a:t>
            </a:r>
            <a:r>
              <a:rPr sz="2400" spc="-5" dirty="0">
                <a:latin typeface="Arial"/>
                <a:cs typeface="Arial"/>
              </a:rPr>
              <a:t>che </a:t>
            </a:r>
            <a:r>
              <a:rPr sz="2400" spc="-10" dirty="0">
                <a:latin typeface="Arial"/>
                <a:cs typeface="Arial"/>
              </a:rPr>
              <a:t>giấu</a:t>
            </a:r>
            <a:r>
              <a:rPr sz="2400" spc="-45" dirty="0">
                <a:latin typeface="Arial"/>
                <a:cs typeface="Arial"/>
              </a:rPr>
              <a:t> </a:t>
            </a:r>
            <a:r>
              <a:rPr sz="2400" spc="-5" dirty="0">
                <a:latin typeface="Arial"/>
                <a:cs typeface="Arial"/>
              </a:rPr>
              <a:t>lỗi</a:t>
            </a:r>
            <a:endParaRPr sz="24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10" y="1949450"/>
            <a:ext cx="4876800" cy="505075"/>
          </a:xfrm>
          <a:prstGeom prst="rect">
            <a:avLst/>
          </a:prstGeom>
        </p:spPr>
        <p:txBody>
          <a:bodyPr vert="horz" wrap="square" lIns="0" tIns="12700" rIns="0" bIns="0" rtlCol="0">
            <a:spAutoFit/>
          </a:bodyPr>
          <a:lstStyle/>
          <a:p>
            <a:pPr marL="12700" marR="5080">
              <a:lnSpc>
                <a:spcPct val="120700"/>
              </a:lnSpc>
              <a:spcBef>
                <a:spcPts val="100"/>
              </a:spcBef>
            </a:pPr>
            <a:r>
              <a:rPr sz="2900" spc="10" smtClean="0">
                <a:solidFill>
                  <a:srgbClr val="775F55"/>
                </a:solidFill>
                <a:latin typeface="Times New Roman"/>
                <a:cs typeface="Times New Roman"/>
              </a:rPr>
              <a:t>Các </a:t>
            </a:r>
            <a:r>
              <a:rPr sz="2900" spc="10" dirty="0">
                <a:solidFill>
                  <a:srgbClr val="775F55"/>
                </a:solidFill>
                <a:latin typeface="Times New Roman"/>
                <a:cs typeface="Times New Roman"/>
              </a:rPr>
              <a:t>vấn đề </a:t>
            </a:r>
            <a:r>
              <a:rPr sz="2900" spc="5" dirty="0">
                <a:solidFill>
                  <a:srgbClr val="775F55"/>
                </a:solidFill>
                <a:latin typeface="Times New Roman"/>
                <a:cs typeface="Times New Roman"/>
              </a:rPr>
              <a:t>thiết </a:t>
            </a:r>
            <a:r>
              <a:rPr sz="2900" spc="10">
                <a:solidFill>
                  <a:srgbClr val="775F55"/>
                </a:solidFill>
                <a:latin typeface="Times New Roman"/>
                <a:cs typeface="Times New Roman"/>
              </a:rPr>
              <a:t>kế </a:t>
            </a:r>
            <a:r>
              <a:rPr sz="2900" spc="10" smtClean="0">
                <a:solidFill>
                  <a:srgbClr val="775F55"/>
                </a:solidFill>
                <a:latin typeface="Times New Roman"/>
                <a:cs typeface="Times New Roman"/>
              </a:rPr>
              <a:t>server</a:t>
            </a:r>
            <a:endParaRPr lang="en-US" sz="2900" spc="10" smtClean="0">
              <a:solidFill>
                <a:srgbClr val="775F55"/>
              </a:solidFill>
              <a:latin typeface="Times New Roman"/>
              <a:cs typeface="Times New Roman"/>
            </a:endParaRPr>
          </a:p>
        </p:txBody>
      </p:sp>
      <p:sp>
        <p:nvSpPr>
          <p:cNvPr id="3" name="object 3"/>
          <p:cNvSpPr txBox="1"/>
          <p:nvPr/>
        </p:nvSpPr>
        <p:spPr>
          <a:xfrm>
            <a:off x="1588181" y="610077"/>
            <a:ext cx="8161020" cy="861774"/>
          </a:xfrm>
          <a:prstGeom prst="rect">
            <a:avLst/>
          </a:prstGeom>
          <a:noFill/>
        </p:spPr>
        <p:txBody>
          <a:bodyPr vert="horz" wrap="square" lIns="0" tIns="152400" rIns="0" bIns="0" rtlCol="0">
            <a:spAutoFit/>
          </a:bodyPr>
          <a:lstStyle/>
          <a:p>
            <a:pPr marL="95885">
              <a:lnSpc>
                <a:spcPct val="100000"/>
              </a:lnSpc>
              <a:spcBef>
                <a:spcPts val="1200"/>
              </a:spcBef>
            </a:pPr>
            <a:r>
              <a:rPr sz="4600" spc="5" smtClean="0">
                <a:solidFill>
                  <a:srgbClr val="0070C0"/>
                </a:solidFill>
                <a:latin typeface="Times New Roman"/>
                <a:cs typeface="Times New Roman"/>
              </a:rPr>
              <a:t>Servers</a:t>
            </a:r>
            <a:endParaRPr sz="4600">
              <a:solidFill>
                <a:srgbClr val="0070C0"/>
              </a:solidFill>
              <a:latin typeface="Times New Roman"/>
              <a:cs typeface="Times New Roman"/>
            </a:endParaRPr>
          </a:p>
        </p:txBody>
      </p:sp>
      <p:sp>
        <p:nvSpPr>
          <p:cNvPr id="5" name="object 5"/>
          <p:cNvSpPr/>
          <p:nvPr/>
        </p:nvSpPr>
        <p:spPr>
          <a:xfrm>
            <a:off x="5684339" y="2659551"/>
            <a:ext cx="4064862" cy="3888819"/>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816610" y="2484449"/>
            <a:ext cx="3782695" cy="3156633"/>
          </a:xfrm>
          <a:prstGeom prst="rect">
            <a:avLst/>
          </a:prstGeom>
        </p:spPr>
        <p:txBody>
          <a:bodyPr vert="horz" wrap="square" lIns="0" tIns="75565" rIns="0" bIns="0" rtlCol="0">
            <a:spAutoFit/>
          </a:bodyPr>
          <a:lstStyle/>
          <a:p>
            <a:pPr marL="348615" indent="-336550">
              <a:lnSpc>
                <a:spcPct val="100000"/>
              </a:lnSpc>
              <a:spcBef>
                <a:spcPts val="595"/>
              </a:spcBef>
              <a:buClr>
                <a:srgbClr val="DD8047"/>
              </a:buClr>
              <a:buSzPct val="60714"/>
              <a:buFont typeface="Wingdings"/>
              <a:buChar char=""/>
              <a:tabLst>
                <a:tab pos="348615" algn="l"/>
                <a:tab pos="349250" algn="l"/>
              </a:tabLst>
            </a:pPr>
            <a:r>
              <a:rPr sz="2800" spc="10" dirty="0">
                <a:latin typeface="Times New Roman"/>
                <a:cs typeface="Times New Roman"/>
              </a:rPr>
              <a:t>Tổ chức</a:t>
            </a:r>
            <a:r>
              <a:rPr sz="2800" spc="25" dirty="0">
                <a:latin typeface="Times New Roman"/>
                <a:cs typeface="Times New Roman"/>
              </a:rPr>
              <a:t> </a:t>
            </a:r>
            <a:r>
              <a:rPr sz="2800" spc="10" dirty="0">
                <a:latin typeface="Times New Roman"/>
                <a:cs typeface="Times New Roman"/>
              </a:rPr>
              <a:t>server</a:t>
            </a:r>
            <a:endParaRPr sz="2800">
              <a:latin typeface="Times New Roman"/>
              <a:cs typeface="Times New Roman"/>
            </a:endParaRPr>
          </a:p>
          <a:p>
            <a:pPr marL="684530" lvl="1" indent="-288925">
              <a:lnSpc>
                <a:spcPct val="100000"/>
              </a:lnSpc>
              <a:spcBef>
                <a:spcPts val="445"/>
              </a:spcBef>
              <a:buClr>
                <a:srgbClr val="94B6D2"/>
              </a:buClr>
              <a:buSzPct val="72000"/>
              <a:buFont typeface="Arial"/>
              <a:buChar char="¤"/>
              <a:tabLst>
                <a:tab pos="685165" algn="l"/>
              </a:tabLst>
            </a:pPr>
            <a:r>
              <a:rPr lang="en-US" sz="2500" spc="5" smtClean="0">
                <a:latin typeface="Times New Roman"/>
                <a:cs typeface="Times New Roman"/>
              </a:rPr>
              <a:t>1 </a:t>
            </a:r>
            <a:r>
              <a:rPr sz="2500" spc="5" smtClean="0">
                <a:latin typeface="Times New Roman"/>
                <a:cs typeface="Times New Roman"/>
              </a:rPr>
              <a:t>Server</a:t>
            </a:r>
            <a:endParaRPr sz="2500">
              <a:latin typeface="Times New Roman"/>
              <a:cs typeface="Times New Roman"/>
            </a:endParaRPr>
          </a:p>
          <a:p>
            <a:pPr marL="684530" lvl="1" indent="-288925">
              <a:lnSpc>
                <a:spcPct val="100000"/>
              </a:lnSpc>
              <a:spcBef>
                <a:spcPts val="290"/>
              </a:spcBef>
              <a:buClr>
                <a:srgbClr val="94B6D2"/>
              </a:buClr>
              <a:buSzPct val="72000"/>
              <a:buFont typeface="Arial"/>
              <a:buChar char="¤"/>
              <a:tabLst>
                <a:tab pos="685165" algn="l"/>
              </a:tabLst>
            </a:pPr>
            <a:r>
              <a:rPr lang="en-US" sz="2500" spc="5" smtClean="0">
                <a:latin typeface="Times New Roman"/>
                <a:cs typeface="Times New Roman"/>
              </a:rPr>
              <a:t>Nhiều </a:t>
            </a:r>
            <a:r>
              <a:rPr sz="2500" spc="5" smtClean="0">
                <a:latin typeface="Times New Roman"/>
                <a:cs typeface="Times New Roman"/>
              </a:rPr>
              <a:t>Server</a:t>
            </a:r>
            <a:endParaRPr sz="2500">
              <a:latin typeface="Times New Roman"/>
              <a:cs typeface="Times New Roman"/>
            </a:endParaRPr>
          </a:p>
          <a:p>
            <a:pPr marL="348615" indent="-336550">
              <a:lnSpc>
                <a:spcPct val="100000"/>
              </a:lnSpc>
              <a:spcBef>
                <a:spcPts val="490"/>
              </a:spcBef>
              <a:buClr>
                <a:srgbClr val="DD8047"/>
              </a:buClr>
              <a:buSzPct val="60714"/>
              <a:buFont typeface="Wingdings"/>
              <a:buChar char=""/>
              <a:tabLst>
                <a:tab pos="348615" algn="l"/>
                <a:tab pos="349250" algn="l"/>
              </a:tabLst>
            </a:pPr>
            <a:r>
              <a:rPr sz="2800" spc="10" dirty="0">
                <a:latin typeface="Times New Roman"/>
                <a:cs typeface="Times New Roman"/>
              </a:rPr>
              <a:t>Vấn </a:t>
            </a:r>
            <a:r>
              <a:rPr sz="2800" spc="5" dirty="0">
                <a:latin typeface="Times New Roman"/>
                <a:cs typeface="Times New Roman"/>
              </a:rPr>
              <a:t>đề </a:t>
            </a:r>
            <a:r>
              <a:rPr sz="2800" spc="10" dirty="0">
                <a:latin typeface="Times New Roman"/>
                <a:cs typeface="Times New Roman"/>
              </a:rPr>
              <a:t>xác </a:t>
            </a:r>
            <a:r>
              <a:rPr sz="2800" spc="5" dirty="0">
                <a:latin typeface="Times New Roman"/>
                <a:cs typeface="Times New Roman"/>
              </a:rPr>
              <a:t>định</a:t>
            </a:r>
            <a:r>
              <a:rPr sz="2800" spc="20" dirty="0">
                <a:latin typeface="Times New Roman"/>
                <a:cs typeface="Times New Roman"/>
              </a:rPr>
              <a:t> </a:t>
            </a:r>
            <a:r>
              <a:rPr sz="2800" spc="10" dirty="0">
                <a:latin typeface="Times New Roman"/>
                <a:cs typeface="Times New Roman"/>
              </a:rPr>
              <a:t>server:</a:t>
            </a:r>
            <a:endParaRPr sz="2800">
              <a:latin typeface="Times New Roman"/>
              <a:cs typeface="Times New Roman"/>
            </a:endParaRPr>
          </a:p>
          <a:p>
            <a:pPr marL="684530" lvl="1" indent="-288925">
              <a:lnSpc>
                <a:spcPct val="100000"/>
              </a:lnSpc>
              <a:spcBef>
                <a:spcPts val="350"/>
              </a:spcBef>
              <a:buClr>
                <a:srgbClr val="94B6D2"/>
              </a:buClr>
              <a:buSzPct val="72000"/>
              <a:buFont typeface="Arial"/>
              <a:buChar char="¤"/>
              <a:tabLst>
                <a:tab pos="685165" algn="l"/>
              </a:tabLst>
            </a:pPr>
            <a:r>
              <a:rPr sz="2500" spc="5" dirty="0">
                <a:latin typeface="Times New Roman"/>
                <a:cs typeface="Times New Roman"/>
              </a:rPr>
              <a:t>End-point</a:t>
            </a:r>
            <a:r>
              <a:rPr sz="2500" spc="-5" dirty="0">
                <a:latin typeface="Times New Roman"/>
                <a:cs typeface="Times New Roman"/>
              </a:rPr>
              <a:t> </a:t>
            </a:r>
            <a:r>
              <a:rPr sz="2500" spc="5" dirty="0">
                <a:latin typeface="Times New Roman"/>
                <a:cs typeface="Times New Roman"/>
              </a:rPr>
              <a:t>(port)</a:t>
            </a:r>
            <a:endParaRPr sz="2500">
              <a:latin typeface="Times New Roman"/>
              <a:cs typeface="Times New Roman"/>
            </a:endParaRPr>
          </a:p>
          <a:p>
            <a:pPr marL="684530" lvl="1" indent="-288925">
              <a:lnSpc>
                <a:spcPct val="100000"/>
              </a:lnSpc>
              <a:spcBef>
                <a:spcPts val="405"/>
              </a:spcBef>
              <a:buClr>
                <a:srgbClr val="94B6D2"/>
              </a:buClr>
              <a:buSzPct val="72000"/>
              <a:buFont typeface="Arial"/>
              <a:buChar char="¤"/>
              <a:tabLst>
                <a:tab pos="685165" algn="l"/>
              </a:tabLst>
            </a:pPr>
            <a:r>
              <a:rPr sz="2500" spc="5" dirty="0">
                <a:latin typeface="Times New Roman"/>
                <a:cs typeface="Times New Roman"/>
              </a:rPr>
              <a:t>Deamon</a:t>
            </a:r>
            <a:endParaRPr sz="2500">
              <a:latin typeface="Times New Roman"/>
              <a:cs typeface="Times New Roman"/>
            </a:endParaRPr>
          </a:p>
          <a:p>
            <a:pPr marL="684530" lvl="1" indent="-288925">
              <a:lnSpc>
                <a:spcPct val="100000"/>
              </a:lnSpc>
              <a:spcBef>
                <a:spcPts val="290"/>
              </a:spcBef>
              <a:buClr>
                <a:srgbClr val="94B6D2"/>
              </a:buClr>
              <a:buSzPct val="72000"/>
              <a:buFont typeface="Arial"/>
              <a:buChar char="¤"/>
              <a:tabLst>
                <a:tab pos="685165" algn="l"/>
              </a:tabLst>
            </a:pPr>
            <a:r>
              <a:rPr sz="2500" spc="5" smtClean="0">
                <a:latin typeface="Times New Roman"/>
                <a:cs typeface="Times New Roman"/>
              </a:rPr>
              <a:t>Superserver</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380670" y="2482850"/>
            <a:ext cx="7928429" cy="1722908"/>
          </a:xfrm>
          <a:prstGeom prst="rect">
            <a:avLst/>
          </a:prstGeom>
        </p:spPr>
        <p:txBody>
          <a:bodyPr vert="horz" wrap="square" lIns="0" tIns="12065" rIns="0" bIns="0" rtlCol="0">
            <a:spAutoFit/>
          </a:bodyPr>
          <a:lstStyle/>
          <a:p>
            <a:pPr marL="469900" marR="3291840" indent="-457200">
              <a:lnSpc>
                <a:spcPts val="3379"/>
              </a:lnSpc>
              <a:spcBef>
                <a:spcPts val="95"/>
              </a:spcBef>
              <a:buFont typeface="Wingdings" panose="05000000000000000000" pitchFamily="2" charset="2"/>
              <a:buChar char="§"/>
            </a:pPr>
            <a:r>
              <a:rPr sz="2700" spc="5" dirty="0">
                <a:solidFill>
                  <a:srgbClr val="775F55"/>
                </a:solidFill>
                <a:latin typeface="Times New Roman"/>
                <a:cs typeface="Times New Roman"/>
              </a:rPr>
              <a:t>Vì sao phải di </a:t>
            </a:r>
            <a:r>
              <a:rPr sz="2700" spc="5">
                <a:solidFill>
                  <a:srgbClr val="775F55"/>
                </a:solidFill>
                <a:latin typeface="Times New Roman"/>
                <a:cs typeface="Times New Roman"/>
              </a:rPr>
              <a:t>trú </a:t>
            </a:r>
            <a:r>
              <a:rPr sz="2700" spc="25" smtClean="0">
                <a:solidFill>
                  <a:srgbClr val="775F55"/>
                </a:solidFill>
                <a:latin typeface="Times New Roman"/>
                <a:cs typeface="Times New Roman"/>
              </a:rPr>
              <a:t>mã</a:t>
            </a:r>
            <a:endParaRPr lang="en-US" sz="2700" spc="25" smtClean="0">
              <a:solidFill>
                <a:srgbClr val="775F55"/>
              </a:solidFill>
              <a:latin typeface="Times New Roman"/>
              <a:cs typeface="Times New Roman"/>
            </a:endParaRPr>
          </a:p>
          <a:p>
            <a:pPr marL="469900" marR="3291840" indent="-457200">
              <a:lnSpc>
                <a:spcPts val="3379"/>
              </a:lnSpc>
              <a:spcBef>
                <a:spcPts val="95"/>
              </a:spcBef>
              <a:buFont typeface="Wingdings" panose="05000000000000000000" pitchFamily="2" charset="2"/>
              <a:buChar char="§"/>
            </a:pPr>
            <a:r>
              <a:rPr sz="2700" spc="10" smtClean="0">
                <a:solidFill>
                  <a:srgbClr val="775F55"/>
                </a:solidFill>
                <a:latin typeface="Times New Roman"/>
                <a:cs typeface="Times New Roman"/>
              </a:rPr>
              <a:t>Các </a:t>
            </a:r>
            <a:r>
              <a:rPr sz="2700" spc="10" dirty="0">
                <a:solidFill>
                  <a:srgbClr val="775F55"/>
                </a:solidFill>
                <a:latin typeface="Times New Roman"/>
                <a:cs typeface="Times New Roman"/>
              </a:rPr>
              <a:t>mô </a:t>
            </a:r>
            <a:r>
              <a:rPr sz="2700" spc="5" dirty="0">
                <a:solidFill>
                  <a:srgbClr val="775F55"/>
                </a:solidFill>
                <a:latin typeface="Times New Roman"/>
                <a:cs typeface="Times New Roman"/>
              </a:rPr>
              <a:t>hình di trú</a:t>
            </a:r>
            <a:r>
              <a:rPr sz="2700" spc="-15" dirty="0">
                <a:solidFill>
                  <a:srgbClr val="775F55"/>
                </a:solidFill>
                <a:latin typeface="Times New Roman"/>
                <a:cs typeface="Times New Roman"/>
              </a:rPr>
              <a:t> </a:t>
            </a:r>
            <a:r>
              <a:rPr sz="2700" spc="25" dirty="0">
                <a:solidFill>
                  <a:srgbClr val="775F55"/>
                </a:solidFill>
                <a:latin typeface="Times New Roman"/>
                <a:cs typeface="Times New Roman"/>
              </a:rPr>
              <a:t>mã</a:t>
            </a:r>
            <a:endParaRPr sz="2700">
              <a:latin typeface="Times New Roman"/>
              <a:cs typeface="Times New Roman"/>
            </a:endParaRPr>
          </a:p>
          <a:p>
            <a:pPr marL="469900" indent="-457200">
              <a:lnSpc>
                <a:spcPts val="3180"/>
              </a:lnSpc>
              <a:buFont typeface="Wingdings" panose="05000000000000000000" pitchFamily="2" charset="2"/>
              <a:buChar char="§"/>
            </a:pPr>
            <a:r>
              <a:rPr sz="2700" spc="5" dirty="0">
                <a:solidFill>
                  <a:srgbClr val="775F55"/>
                </a:solidFill>
                <a:latin typeface="Times New Roman"/>
                <a:cs typeface="Times New Roman"/>
              </a:rPr>
              <a:t>Di trú </a:t>
            </a:r>
            <a:r>
              <a:rPr sz="2700" spc="10" dirty="0">
                <a:solidFill>
                  <a:srgbClr val="775F55"/>
                </a:solidFill>
                <a:latin typeface="Times New Roman"/>
                <a:cs typeface="Times New Roman"/>
              </a:rPr>
              <a:t>mã </a:t>
            </a:r>
            <a:r>
              <a:rPr sz="2700" spc="5" dirty="0">
                <a:solidFill>
                  <a:srgbClr val="775F55"/>
                </a:solidFill>
                <a:latin typeface="Times New Roman"/>
                <a:cs typeface="Times New Roman"/>
              </a:rPr>
              <a:t>và tài </a:t>
            </a:r>
            <a:r>
              <a:rPr sz="2700" spc="10" dirty="0">
                <a:solidFill>
                  <a:srgbClr val="775F55"/>
                </a:solidFill>
                <a:latin typeface="Times New Roman"/>
                <a:cs typeface="Times New Roman"/>
              </a:rPr>
              <a:t>nguyên </a:t>
            </a:r>
            <a:r>
              <a:rPr sz="2700" spc="5" dirty="0">
                <a:solidFill>
                  <a:srgbClr val="775F55"/>
                </a:solidFill>
                <a:latin typeface="Times New Roman"/>
                <a:cs typeface="Times New Roman"/>
              </a:rPr>
              <a:t>cục</a:t>
            </a:r>
            <a:r>
              <a:rPr sz="2700" spc="55" dirty="0">
                <a:solidFill>
                  <a:srgbClr val="775F55"/>
                </a:solidFill>
                <a:latin typeface="Times New Roman"/>
                <a:cs typeface="Times New Roman"/>
              </a:rPr>
              <a:t> </a:t>
            </a:r>
            <a:r>
              <a:rPr sz="2700" spc="15" dirty="0">
                <a:solidFill>
                  <a:srgbClr val="775F55"/>
                </a:solidFill>
                <a:latin typeface="Times New Roman"/>
                <a:cs typeface="Times New Roman"/>
              </a:rPr>
              <a:t>bộ</a:t>
            </a:r>
            <a:endParaRPr sz="2700">
              <a:latin typeface="Times New Roman"/>
              <a:cs typeface="Times New Roman"/>
            </a:endParaRPr>
          </a:p>
          <a:p>
            <a:pPr marL="469900" indent="-457200">
              <a:lnSpc>
                <a:spcPct val="100000"/>
              </a:lnSpc>
              <a:spcBef>
                <a:spcPts val="145"/>
              </a:spcBef>
              <a:buFont typeface="Wingdings" panose="05000000000000000000" pitchFamily="2" charset="2"/>
              <a:buChar char="§"/>
            </a:pPr>
            <a:r>
              <a:rPr sz="2700" spc="5" dirty="0">
                <a:solidFill>
                  <a:srgbClr val="775F55"/>
                </a:solidFill>
                <a:latin typeface="Times New Roman"/>
                <a:cs typeface="Times New Roman"/>
              </a:rPr>
              <a:t>Di trú </a:t>
            </a:r>
            <a:r>
              <a:rPr sz="2700" spc="10" dirty="0">
                <a:solidFill>
                  <a:srgbClr val="775F55"/>
                </a:solidFill>
                <a:latin typeface="Times New Roman"/>
                <a:cs typeface="Times New Roman"/>
              </a:rPr>
              <a:t>mã </a:t>
            </a:r>
            <a:r>
              <a:rPr sz="2700" spc="5" dirty="0">
                <a:solidFill>
                  <a:srgbClr val="775F55"/>
                </a:solidFill>
                <a:latin typeface="Times New Roman"/>
                <a:cs typeface="Times New Roman"/>
              </a:rPr>
              <a:t>trong </a:t>
            </a:r>
            <a:r>
              <a:rPr sz="2700" dirty="0">
                <a:solidFill>
                  <a:srgbClr val="775F55"/>
                </a:solidFill>
                <a:latin typeface="Times New Roman"/>
                <a:cs typeface="Times New Roman"/>
              </a:rPr>
              <a:t>các </a:t>
            </a:r>
            <a:r>
              <a:rPr sz="2700" spc="5" dirty="0">
                <a:solidFill>
                  <a:srgbClr val="775F55"/>
                </a:solidFill>
                <a:latin typeface="Times New Roman"/>
                <a:cs typeface="Times New Roman"/>
              </a:rPr>
              <a:t>hệ </a:t>
            </a:r>
            <a:r>
              <a:rPr sz="2700" spc="10" dirty="0">
                <a:solidFill>
                  <a:srgbClr val="775F55"/>
                </a:solidFill>
                <a:latin typeface="Times New Roman"/>
                <a:cs typeface="Times New Roman"/>
              </a:rPr>
              <a:t>thống không đồng</a:t>
            </a:r>
            <a:r>
              <a:rPr sz="2700" spc="85" dirty="0">
                <a:solidFill>
                  <a:srgbClr val="775F55"/>
                </a:solidFill>
                <a:latin typeface="Times New Roman"/>
                <a:cs typeface="Times New Roman"/>
              </a:rPr>
              <a:t> </a:t>
            </a:r>
            <a:r>
              <a:rPr sz="2700" spc="5" dirty="0">
                <a:solidFill>
                  <a:srgbClr val="775F55"/>
                </a:solidFill>
                <a:latin typeface="Times New Roman"/>
                <a:cs typeface="Times New Roman"/>
              </a:rPr>
              <a:t>nhất</a:t>
            </a:r>
            <a:endParaRPr sz="2700">
              <a:latin typeface="Times New Roman"/>
              <a:cs typeface="Times New Roman"/>
            </a:endParaRPr>
          </a:p>
        </p:txBody>
      </p:sp>
      <p:sp>
        <p:nvSpPr>
          <p:cNvPr id="7" name="object 7"/>
          <p:cNvSpPr txBox="1">
            <a:spLocks noGrp="1"/>
          </p:cNvSpPr>
          <p:nvPr>
            <p:ph type="title"/>
          </p:nvPr>
        </p:nvSpPr>
        <p:spPr>
          <a:xfrm>
            <a:off x="1384300" y="1035050"/>
            <a:ext cx="8161020" cy="861774"/>
          </a:xfrm>
          <a:prstGeom prst="rect">
            <a:avLst/>
          </a:prstGeom>
          <a:noFill/>
        </p:spPr>
        <p:txBody>
          <a:bodyPr vert="horz" wrap="square" lIns="0" tIns="152400" rIns="0" bIns="0" rtlCol="0">
            <a:spAutoFit/>
          </a:bodyPr>
          <a:lstStyle/>
          <a:p>
            <a:pPr marL="95885">
              <a:lnSpc>
                <a:spcPct val="100000"/>
              </a:lnSpc>
              <a:spcBef>
                <a:spcPts val="1200"/>
              </a:spcBef>
            </a:pPr>
            <a:r>
              <a:rPr sz="4600" spc="5" smtClean="0">
                <a:solidFill>
                  <a:srgbClr val="0070C0"/>
                </a:solidFill>
              </a:rPr>
              <a:t>Di </a:t>
            </a:r>
            <a:r>
              <a:rPr sz="4600" dirty="0">
                <a:solidFill>
                  <a:srgbClr val="0070C0"/>
                </a:solidFill>
              </a:rPr>
              <a:t>trú</a:t>
            </a:r>
            <a:r>
              <a:rPr sz="4600" spc="10" dirty="0">
                <a:solidFill>
                  <a:srgbClr val="0070C0"/>
                </a:solidFill>
              </a:rPr>
              <a:t> </a:t>
            </a:r>
            <a:r>
              <a:rPr sz="4600" spc="15" dirty="0">
                <a:solidFill>
                  <a:srgbClr val="0070C0"/>
                </a:solidFill>
              </a:rPr>
              <a:t>mã</a:t>
            </a:r>
            <a:endParaRPr sz="4600">
              <a:solidFill>
                <a:srgbClr val="0070C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6324956" cy="726440"/>
          </a:xfrm>
          <a:prstGeom prst="rect">
            <a:avLst/>
          </a:prstGeom>
        </p:spPr>
        <p:txBody>
          <a:bodyPr vert="horz" wrap="square" lIns="0" tIns="12700" rIns="0" bIns="0" rtlCol="0">
            <a:spAutoFit/>
          </a:bodyPr>
          <a:lstStyle/>
          <a:p>
            <a:pPr marL="12700">
              <a:lnSpc>
                <a:spcPct val="100000"/>
              </a:lnSpc>
              <a:spcBef>
                <a:spcPts val="100"/>
              </a:spcBef>
            </a:pPr>
            <a:r>
              <a:rPr sz="4600" spc="5" dirty="0"/>
              <a:t>Vì </a:t>
            </a:r>
            <a:r>
              <a:rPr sz="4600" dirty="0"/>
              <a:t>sao phải di trú</a:t>
            </a:r>
            <a:r>
              <a:rPr sz="4600" spc="-25" dirty="0"/>
              <a:t> </a:t>
            </a:r>
            <a:r>
              <a:rPr sz="4600" spc="5" dirty="0"/>
              <a:t>mã</a:t>
            </a:r>
            <a:endParaRPr sz="4600"/>
          </a:p>
        </p:txBody>
      </p:sp>
      <p:sp>
        <p:nvSpPr>
          <p:cNvPr id="4" name="object 4"/>
          <p:cNvSpPr txBox="1"/>
          <p:nvPr/>
        </p:nvSpPr>
        <p:spPr>
          <a:xfrm>
            <a:off x="622122" y="1416050"/>
            <a:ext cx="8763178" cy="5989460"/>
          </a:xfrm>
          <a:prstGeom prst="rect">
            <a:avLst/>
          </a:prstGeom>
        </p:spPr>
        <p:txBody>
          <a:bodyPr vert="horz" wrap="square" lIns="0" tIns="112395" rIns="0" bIns="0" rtlCol="0">
            <a:spAutoFit/>
          </a:bodyPr>
          <a:lstStyle/>
          <a:p>
            <a:pPr marL="348615" indent="-336550">
              <a:lnSpc>
                <a:spcPct val="100000"/>
              </a:lnSpc>
              <a:spcBef>
                <a:spcPts val="885"/>
              </a:spcBef>
              <a:buClr>
                <a:srgbClr val="DD8047"/>
              </a:buClr>
              <a:buSzPct val="60000"/>
              <a:buFont typeface="Wingdings"/>
              <a:buChar char=""/>
              <a:tabLst>
                <a:tab pos="348615" algn="l"/>
                <a:tab pos="349250" algn="l"/>
              </a:tabLst>
            </a:pPr>
            <a:r>
              <a:rPr sz="2400" spc="15" dirty="0">
                <a:latin typeface="Times New Roman"/>
                <a:cs typeface="Times New Roman"/>
              </a:rPr>
              <a:t>Tăng </a:t>
            </a:r>
            <a:r>
              <a:rPr sz="2400" spc="10">
                <a:latin typeface="Times New Roman"/>
                <a:cs typeface="Times New Roman"/>
              </a:rPr>
              <a:t>hiệu</a:t>
            </a:r>
            <a:r>
              <a:rPr sz="2400" spc="40">
                <a:latin typeface="Times New Roman"/>
                <a:cs typeface="Times New Roman"/>
              </a:rPr>
              <a:t> </a:t>
            </a:r>
            <a:r>
              <a:rPr sz="2400" spc="10" smtClean="0">
                <a:latin typeface="Times New Roman"/>
                <a:cs typeface="Times New Roman"/>
              </a:rPr>
              <a:t>năng</a:t>
            </a:r>
            <a:r>
              <a:rPr lang="en-US" sz="2400" spc="10" smtClean="0">
                <a:latin typeface="Times New Roman"/>
                <a:cs typeface="Times New Roman"/>
              </a:rPr>
              <a:t>: giảm thiểu các trao đổi thông tin trên mạng giữa client và server</a:t>
            </a:r>
            <a:endParaRPr sz="2400">
              <a:latin typeface="Times New Roman"/>
              <a:cs typeface="Times New Roman"/>
            </a:endParaRPr>
          </a:p>
          <a:p>
            <a:pPr marL="684530" lvl="1" indent="-288925">
              <a:lnSpc>
                <a:spcPct val="100000"/>
              </a:lnSpc>
              <a:spcBef>
                <a:spcPts val="710"/>
              </a:spcBef>
              <a:buClr>
                <a:srgbClr val="94B6D2"/>
              </a:buClr>
              <a:buSzPct val="70370"/>
              <a:buFont typeface="Arial"/>
              <a:buChar char="¤"/>
              <a:tabLst>
                <a:tab pos="685165" algn="l"/>
              </a:tabLst>
            </a:pPr>
            <a:r>
              <a:rPr sz="2400" spc="10" dirty="0">
                <a:latin typeface="Times New Roman"/>
                <a:cs typeface="Times New Roman"/>
              </a:rPr>
              <a:t>Mã </a:t>
            </a:r>
            <a:r>
              <a:rPr sz="2400" spc="5" dirty="0">
                <a:latin typeface="Times New Roman"/>
                <a:cs typeface="Times New Roman"/>
              </a:rPr>
              <a:t>server </a:t>
            </a:r>
            <a:r>
              <a:rPr sz="2400" spc="5">
                <a:latin typeface="Times New Roman"/>
                <a:cs typeface="Times New Roman"/>
              </a:rPr>
              <a:t>cho</a:t>
            </a:r>
            <a:r>
              <a:rPr sz="2400" spc="-55">
                <a:latin typeface="Times New Roman"/>
                <a:cs typeface="Times New Roman"/>
              </a:rPr>
              <a:t> </a:t>
            </a:r>
            <a:r>
              <a:rPr sz="2400" spc="5" smtClean="0">
                <a:latin typeface="Times New Roman"/>
                <a:cs typeface="Times New Roman"/>
              </a:rPr>
              <a:t>client</a:t>
            </a:r>
            <a:r>
              <a:rPr lang="en-US" sz="2400" spc="5" smtClean="0">
                <a:latin typeface="Times New Roman"/>
                <a:cs typeface="Times New Roman"/>
              </a:rPr>
              <a:t>. Ví dụ</a:t>
            </a:r>
          </a:p>
          <a:p>
            <a:pPr marL="1141730" lvl="2" indent="-288925">
              <a:spcBef>
                <a:spcPts val="710"/>
              </a:spcBef>
              <a:buClr>
                <a:srgbClr val="94B6D2"/>
              </a:buClr>
              <a:buSzPct val="70370"/>
              <a:buFont typeface="Arial"/>
              <a:buChar char="¤"/>
              <a:tabLst>
                <a:tab pos="685165" algn="l"/>
              </a:tabLst>
            </a:pPr>
            <a:r>
              <a:rPr lang="en-US" sz="2400" smtClean="0">
                <a:latin typeface="Times New Roman"/>
                <a:cs typeface="Times New Roman"/>
              </a:rPr>
              <a:t>Client truy cập một form và yêu cầu server thực hiện một loạt các thao kiểm tra csdl trên server.</a:t>
            </a:r>
          </a:p>
          <a:p>
            <a:pPr marL="1141730" lvl="2" indent="-288925">
              <a:spcBef>
                <a:spcPts val="710"/>
              </a:spcBef>
              <a:buClr>
                <a:srgbClr val="94B6D2"/>
              </a:buClr>
              <a:buSzPct val="70370"/>
              <a:buFont typeface="Arial"/>
              <a:buChar char="¤"/>
              <a:tabLst>
                <a:tab pos="685165" algn="l"/>
              </a:tabLst>
            </a:pPr>
            <a:r>
              <a:rPr lang="en-US" sz="2400">
                <a:latin typeface="Times New Roman"/>
                <a:cs typeface="Times New Roman"/>
              </a:rPr>
              <a:t>Giải </a:t>
            </a:r>
            <a:r>
              <a:rPr lang="en-US" sz="2400" smtClean="0">
                <a:latin typeface="Times New Roman"/>
                <a:cs typeface="Times New Roman"/>
              </a:rPr>
              <a:t>pháp: </a:t>
            </a:r>
            <a:r>
              <a:rPr lang="en-US" sz="2400">
                <a:latin typeface="Times New Roman"/>
                <a:cs typeface="Times New Roman"/>
              </a:rPr>
              <a:t>thực hiện xử lý form ở phía client bằng đoạn code của server sau đó gửi form đầy đủ về cho server</a:t>
            </a:r>
            <a:endParaRPr sz="2400">
              <a:latin typeface="Times New Roman"/>
              <a:cs typeface="Times New Roman"/>
            </a:endParaRPr>
          </a:p>
          <a:p>
            <a:pPr marL="684530" lvl="1" indent="-288925">
              <a:lnSpc>
                <a:spcPct val="100000"/>
              </a:lnSpc>
              <a:spcBef>
                <a:spcPts val="645"/>
              </a:spcBef>
              <a:buClr>
                <a:srgbClr val="94B6D2"/>
              </a:buClr>
              <a:buSzPct val="70370"/>
              <a:buFont typeface="Arial"/>
              <a:buChar char="¤"/>
              <a:tabLst>
                <a:tab pos="685165" algn="l"/>
              </a:tabLst>
            </a:pPr>
            <a:r>
              <a:rPr sz="2400" spc="10" dirty="0">
                <a:latin typeface="Times New Roman"/>
                <a:cs typeface="Times New Roman"/>
              </a:rPr>
              <a:t>Mã </a:t>
            </a:r>
            <a:r>
              <a:rPr sz="2400" spc="5" dirty="0">
                <a:latin typeface="Times New Roman"/>
                <a:cs typeface="Times New Roman"/>
              </a:rPr>
              <a:t>client </a:t>
            </a:r>
            <a:r>
              <a:rPr sz="2400" spc="5">
                <a:latin typeface="Times New Roman"/>
                <a:cs typeface="Times New Roman"/>
              </a:rPr>
              <a:t>cho</a:t>
            </a:r>
            <a:r>
              <a:rPr sz="2400" spc="-50">
                <a:latin typeface="Times New Roman"/>
                <a:cs typeface="Times New Roman"/>
              </a:rPr>
              <a:t> </a:t>
            </a:r>
            <a:r>
              <a:rPr sz="2400" spc="5" smtClean="0">
                <a:latin typeface="Times New Roman"/>
                <a:cs typeface="Times New Roman"/>
              </a:rPr>
              <a:t>server</a:t>
            </a:r>
            <a:r>
              <a:rPr lang="en-US" sz="2400" spc="5" smtClean="0">
                <a:latin typeface="Times New Roman"/>
                <a:cs typeface="Times New Roman"/>
              </a:rPr>
              <a:t>: ví dụ: client truy cấp csdl trên server</a:t>
            </a:r>
            <a:endParaRPr sz="2400">
              <a:latin typeface="Times New Roman"/>
              <a:cs typeface="Times New Roman"/>
            </a:endParaRPr>
          </a:p>
          <a:p>
            <a:pPr marL="684530" lvl="1" indent="-288925">
              <a:lnSpc>
                <a:spcPct val="100000"/>
              </a:lnSpc>
              <a:spcBef>
                <a:spcPts val="675"/>
              </a:spcBef>
              <a:buClr>
                <a:srgbClr val="94B6D2"/>
              </a:buClr>
              <a:buSzPct val="70370"/>
              <a:buFont typeface="Arial"/>
              <a:buChar char="¤"/>
              <a:tabLst>
                <a:tab pos="685165" algn="l"/>
              </a:tabLst>
            </a:pPr>
            <a:r>
              <a:rPr sz="2400" spc="10" dirty="0">
                <a:latin typeface="Times New Roman"/>
                <a:cs typeface="Times New Roman"/>
              </a:rPr>
              <a:t>Thực </a:t>
            </a:r>
            <a:r>
              <a:rPr sz="2400" spc="5" dirty="0">
                <a:latin typeface="Times New Roman"/>
                <a:cs typeface="Times New Roman"/>
              </a:rPr>
              <a:t>hiện song song </a:t>
            </a:r>
            <a:r>
              <a:rPr sz="2400" spc="10" dirty="0">
                <a:latin typeface="Times New Roman"/>
                <a:cs typeface="Times New Roman"/>
              </a:rPr>
              <a:t>một </a:t>
            </a:r>
            <a:r>
              <a:rPr sz="2400" spc="5" dirty="0">
                <a:latin typeface="Times New Roman"/>
                <a:cs typeface="Times New Roman"/>
              </a:rPr>
              <a:t>code </a:t>
            </a:r>
            <a:r>
              <a:rPr sz="2400" dirty="0">
                <a:latin typeface="Times New Roman"/>
                <a:cs typeface="Times New Roman"/>
              </a:rPr>
              <a:t>trên </a:t>
            </a:r>
            <a:r>
              <a:rPr sz="2400" spc="5">
                <a:latin typeface="Times New Roman"/>
                <a:cs typeface="Times New Roman"/>
              </a:rPr>
              <a:t>nhiều</a:t>
            </a:r>
            <a:r>
              <a:rPr sz="2400" spc="65">
                <a:latin typeface="Times New Roman"/>
                <a:cs typeface="Times New Roman"/>
              </a:rPr>
              <a:t> </a:t>
            </a:r>
            <a:r>
              <a:rPr sz="2400" spc="10" smtClean="0">
                <a:latin typeface="Times New Roman"/>
                <a:cs typeface="Times New Roman"/>
              </a:rPr>
              <a:t>máy</a:t>
            </a:r>
            <a:r>
              <a:rPr lang="en-US" sz="2400" spc="10" smtClean="0">
                <a:latin typeface="Times New Roman"/>
                <a:cs typeface="Times New Roman"/>
              </a:rPr>
              <a:t>. </a:t>
            </a:r>
          </a:p>
          <a:p>
            <a:pPr marL="395605" lvl="1">
              <a:lnSpc>
                <a:spcPct val="100000"/>
              </a:lnSpc>
              <a:spcBef>
                <a:spcPts val="675"/>
              </a:spcBef>
              <a:buClr>
                <a:srgbClr val="94B6D2"/>
              </a:buClr>
              <a:buSzPct val="70370"/>
              <a:tabLst>
                <a:tab pos="685165" algn="l"/>
              </a:tabLst>
            </a:pPr>
            <a:r>
              <a:rPr lang="en-US" sz="2400" spc="10" smtClean="0">
                <a:latin typeface="Times New Roman"/>
                <a:cs typeface="Times New Roman"/>
              </a:rPr>
              <a:t>	Ví dụ</a:t>
            </a:r>
          </a:p>
          <a:p>
            <a:pPr marL="1310005" lvl="2" indent="-457200">
              <a:spcBef>
                <a:spcPts val="675"/>
              </a:spcBef>
              <a:buClr>
                <a:srgbClr val="94B6D2"/>
              </a:buClr>
              <a:buSzPct val="70370"/>
              <a:buFont typeface="Courier New" panose="02070309020205020404" pitchFamily="49" charset="0"/>
              <a:buChar char="o"/>
              <a:tabLst>
                <a:tab pos="685165" algn="l"/>
              </a:tabLst>
            </a:pPr>
            <a:r>
              <a:rPr lang="en-US" sz="2400" spc="10" smtClean="0">
                <a:latin typeface="Times New Roman"/>
                <a:cs typeface="Times New Roman"/>
              </a:rPr>
              <a:t>Viết ứng dụng client – server truyền thống: phải sao chép thủ công mã client đến nhiều máy</a:t>
            </a:r>
          </a:p>
          <a:p>
            <a:pPr marL="1310005" lvl="2" indent="-457200">
              <a:spcBef>
                <a:spcPts val="675"/>
              </a:spcBef>
              <a:buClr>
                <a:srgbClr val="94B6D2"/>
              </a:buClr>
              <a:buSzPct val="70370"/>
              <a:buFont typeface="Courier New" panose="02070309020205020404" pitchFamily="49" charset="0"/>
              <a:buChar char="o"/>
              <a:tabLst>
                <a:tab pos="685165" algn="l"/>
              </a:tabLst>
            </a:pPr>
            <a:r>
              <a:rPr lang="en-US" sz="2400" smtClean="0">
                <a:latin typeface="Times New Roman"/>
                <a:cs typeface="Times New Roman"/>
              </a:rPr>
              <a:t>Ứng dụng trong mô hình Hadoop: di trú mã từ Server tới tất cả client</a:t>
            </a:r>
            <a:endParaRPr sz="24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6705956" cy="726440"/>
          </a:xfrm>
          <a:prstGeom prst="rect">
            <a:avLst/>
          </a:prstGeom>
        </p:spPr>
        <p:txBody>
          <a:bodyPr vert="horz" wrap="square" lIns="0" tIns="12700" rIns="0" bIns="0" rtlCol="0">
            <a:spAutoFit/>
          </a:bodyPr>
          <a:lstStyle/>
          <a:p>
            <a:pPr marL="12700">
              <a:lnSpc>
                <a:spcPct val="100000"/>
              </a:lnSpc>
              <a:spcBef>
                <a:spcPts val="100"/>
              </a:spcBef>
            </a:pPr>
            <a:r>
              <a:rPr sz="4600" spc="-40" smtClean="0"/>
              <a:t>Tiến </a:t>
            </a:r>
            <a:r>
              <a:rPr sz="4600" smtClean="0"/>
              <a:t>trình</a:t>
            </a:r>
            <a:endParaRPr sz="4600"/>
          </a:p>
        </p:txBody>
      </p:sp>
      <p:sp>
        <p:nvSpPr>
          <p:cNvPr id="4" name="object 4"/>
          <p:cNvSpPr txBox="1"/>
          <p:nvPr/>
        </p:nvSpPr>
        <p:spPr>
          <a:xfrm>
            <a:off x="506164" y="1282698"/>
            <a:ext cx="4574296" cy="5598327"/>
          </a:xfrm>
          <a:prstGeom prst="rect">
            <a:avLst/>
          </a:prstGeom>
        </p:spPr>
        <p:txBody>
          <a:bodyPr vert="horz" wrap="square" lIns="0" tIns="103505" rIns="0" bIns="0" rtlCol="0">
            <a:spAutoFit/>
          </a:bodyPr>
          <a:lstStyle/>
          <a:p>
            <a:pPr marL="348615" indent="-336550">
              <a:lnSpc>
                <a:spcPct val="100000"/>
              </a:lnSpc>
              <a:spcBef>
                <a:spcPts val="815"/>
              </a:spcBef>
              <a:buClr>
                <a:srgbClr val="DD8047"/>
              </a:buClr>
              <a:buSzPct val="62068"/>
              <a:buFont typeface="Wingdings"/>
              <a:buChar char=""/>
              <a:tabLst>
                <a:tab pos="348615" algn="l"/>
                <a:tab pos="349250" algn="l"/>
              </a:tabLst>
            </a:pPr>
            <a:r>
              <a:rPr sz="2900" spc="-20" dirty="0">
                <a:latin typeface="Times New Roman"/>
                <a:cs typeface="Times New Roman"/>
              </a:rPr>
              <a:t>Tiến</a:t>
            </a:r>
            <a:r>
              <a:rPr sz="2900" spc="25" dirty="0">
                <a:latin typeface="Times New Roman"/>
                <a:cs typeface="Times New Roman"/>
              </a:rPr>
              <a:t> </a:t>
            </a:r>
            <a:r>
              <a:rPr sz="2900" spc="5" dirty="0">
                <a:latin typeface="Times New Roman"/>
                <a:cs typeface="Times New Roman"/>
              </a:rPr>
              <a:t>trình</a:t>
            </a:r>
            <a:endParaRPr sz="2900">
              <a:latin typeface="Times New Roman"/>
              <a:cs typeface="Times New Roman"/>
            </a:endParaRPr>
          </a:p>
          <a:p>
            <a:pPr marL="684530" lvl="1" indent="-288925">
              <a:lnSpc>
                <a:spcPct val="100000"/>
              </a:lnSpc>
              <a:spcBef>
                <a:spcPts val="615"/>
              </a:spcBef>
              <a:buClr>
                <a:srgbClr val="94B6D2"/>
              </a:buClr>
              <a:buSzPct val="72000"/>
              <a:buFont typeface="Arial"/>
              <a:buChar char="¤"/>
              <a:tabLst>
                <a:tab pos="685165" algn="l"/>
              </a:tabLst>
            </a:pPr>
            <a:r>
              <a:rPr sz="2500" spc="5" dirty="0">
                <a:latin typeface="Times New Roman"/>
                <a:cs typeface="Times New Roman"/>
              </a:rPr>
              <a:t>Chương </a:t>
            </a:r>
            <a:r>
              <a:rPr sz="2500" dirty="0">
                <a:latin typeface="Times New Roman"/>
                <a:cs typeface="Times New Roman"/>
              </a:rPr>
              <a:t>trình </a:t>
            </a:r>
            <a:r>
              <a:rPr sz="2500" spc="5" dirty="0">
                <a:latin typeface="Times New Roman"/>
                <a:cs typeface="Times New Roman"/>
              </a:rPr>
              <a:t>đang hoạt</a:t>
            </a:r>
            <a:r>
              <a:rPr sz="2500" spc="25" dirty="0">
                <a:latin typeface="Times New Roman"/>
                <a:cs typeface="Times New Roman"/>
              </a:rPr>
              <a:t> </a:t>
            </a:r>
            <a:r>
              <a:rPr sz="2500" spc="5" dirty="0">
                <a:latin typeface="Times New Roman"/>
                <a:cs typeface="Times New Roman"/>
              </a:rPr>
              <a:t>động</a:t>
            </a:r>
            <a:endParaRPr sz="2500">
              <a:latin typeface="Times New Roman"/>
              <a:cs typeface="Times New Roman"/>
            </a:endParaRPr>
          </a:p>
          <a:p>
            <a:pPr marL="684530" lvl="1" indent="-288925">
              <a:lnSpc>
                <a:spcPct val="100000"/>
              </a:lnSpc>
              <a:spcBef>
                <a:spcPts val="695"/>
              </a:spcBef>
              <a:buClr>
                <a:srgbClr val="94B6D2"/>
              </a:buClr>
              <a:buSzPct val="72000"/>
              <a:buFont typeface="Arial"/>
              <a:buChar char="¤"/>
              <a:tabLst>
                <a:tab pos="685165" algn="l"/>
              </a:tabLst>
            </a:pPr>
            <a:r>
              <a:rPr sz="2500" dirty="0">
                <a:latin typeface="Times New Roman"/>
                <a:cs typeface="Times New Roman"/>
              </a:rPr>
              <a:t>Tài </a:t>
            </a:r>
            <a:r>
              <a:rPr sz="2500" spc="5" dirty="0">
                <a:latin typeface="Times New Roman"/>
                <a:cs typeface="Times New Roman"/>
              </a:rPr>
              <a:t>nguyên:</a:t>
            </a:r>
            <a:endParaRPr sz="2500">
              <a:latin typeface="Times New Roman"/>
              <a:cs typeface="Times New Roman"/>
            </a:endParaRPr>
          </a:p>
          <a:p>
            <a:pPr marL="972819" lvl="2" indent="-240029">
              <a:lnSpc>
                <a:spcPct val="100000"/>
              </a:lnSpc>
              <a:spcBef>
                <a:spcPts val="610"/>
              </a:spcBef>
              <a:buClr>
                <a:srgbClr val="DD8047"/>
              </a:buClr>
              <a:buSzPct val="77272"/>
              <a:buFont typeface="Wingdings"/>
              <a:buChar char=""/>
              <a:tabLst>
                <a:tab pos="972819" algn="l"/>
              </a:tabLst>
            </a:pPr>
            <a:r>
              <a:rPr sz="2200" spc="-5" smtClean="0">
                <a:latin typeface="Times New Roman"/>
                <a:cs typeface="Times New Roman"/>
              </a:rPr>
              <a:t>Processor</a:t>
            </a:r>
            <a:endParaRPr sz="2200">
              <a:latin typeface="Times New Roman"/>
              <a:cs typeface="Times New Roman"/>
            </a:endParaRPr>
          </a:p>
          <a:p>
            <a:pPr marL="972819" lvl="2" indent="-240029">
              <a:lnSpc>
                <a:spcPct val="100000"/>
              </a:lnSpc>
              <a:spcBef>
                <a:spcPts val="459"/>
              </a:spcBef>
              <a:buClr>
                <a:srgbClr val="DD8047"/>
              </a:buClr>
              <a:buSzPct val="77272"/>
              <a:buFont typeface="Wingdings"/>
              <a:buChar char=""/>
              <a:tabLst>
                <a:tab pos="972819" algn="l"/>
              </a:tabLst>
            </a:pPr>
            <a:r>
              <a:rPr sz="2200" smtClean="0">
                <a:latin typeface="Times New Roman"/>
                <a:cs typeface="Times New Roman"/>
              </a:rPr>
              <a:t>Memory</a:t>
            </a:r>
            <a:endParaRPr lang="en-US" sz="2200" smtClean="0">
              <a:latin typeface="Times New Roman"/>
              <a:cs typeface="Times New Roman"/>
            </a:endParaRPr>
          </a:p>
          <a:p>
            <a:pPr marL="972819" lvl="2" indent="-240029">
              <a:lnSpc>
                <a:spcPct val="100000"/>
              </a:lnSpc>
              <a:spcBef>
                <a:spcPts val="459"/>
              </a:spcBef>
              <a:buClr>
                <a:srgbClr val="DD8047"/>
              </a:buClr>
              <a:buSzPct val="77272"/>
              <a:buFont typeface="Wingdings"/>
              <a:buChar char=""/>
              <a:tabLst>
                <a:tab pos="972819" algn="l"/>
              </a:tabLst>
            </a:pPr>
            <a:r>
              <a:rPr lang="en-US" sz="2200" smtClean="0">
                <a:latin typeface="Times New Roman"/>
                <a:cs typeface="Times New Roman"/>
              </a:rPr>
              <a:t>IO</a:t>
            </a:r>
          </a:p>
          <a:p>
            <a:pPr marL="972819" lvl="2" indent="-240029">
              <a:lnSpc>
                <a:spcPct val="100000"/>
              </a:lnSpc>
              <a:spcBef>
                <a:spcPts val="459"/>
              </a:spcBef>
              <a:buClr>
                <a:srgbClr val="DD8047"/>
              </a:buClr>
              <a:buSzPct val="77272"/>
              <a:buFont typeface="Wingdings"/>
              <a:buChar char=""/>
              <a:tabLst>
                <a:tab pos="972819" algn="l"/>
              </a:tabLst>
            </a:pPr>
            <a:r>
              <a:rPr lang="en-US" sz="2200" smtClean="0">
                <a:latin typeface="Times New Roman"/>
                <a:cs typeface="Times New Roman"/>
              </a:rPr>
              <a:t>Files</a:t>
            </a:r>
          </a:p>
          <a:p>
            <a:pPr marL="972819" lvl="2" indent="-240029">
              <a:lnSpc>
                <a:spcPct val="100000"/>
              </a:lnSpc>
              <a:spcBef>
                <a:spcPts val="459"/>
              </a:spcBef>
              <a:buClr>
                <a:srgbClr val="DD8047"/>
              </a:buClr>
              <a:buSzPct val="77272"/>
              <a:buFont typeface="Wingdings"/>
              <a:buChar char=""/>
              <a:tabLst>
                <a:tab pos="972819" algn="l"/>
              </a:tabLst>
            </a:pPr>
            <a:r>
              <a:rPr lang="en-US" sz="2200" smtClean="0">
                <a:latin typeface="Times New Roman"/>
                <a:cs typeface="Times New Roman"/>
              </a:rPr>
              <a:t>…</a:t>
            </a:r>
          </a:p>
          <a:p>
            <a:pPr marL="348615" indent="-336550">
              <a:spcBef>
                <a:spcPts val="815"/>
              </a:spcBef>
              <a:buClr>
                <a:srgbClr val="DD8047"/>
              </a:buClr>
              <a:buSzPct val="62068"/>
              <a:buFont typeface="Wingdings"/>
              <a:buChar char=""/>
              <a:tabLst>
                <a:tab pos="348615" algn="l"/>
                <a:tab pos="349250" algn="l"/>
              </a:tabLst>
            </a:pPr>
            <a:r>
              <a:rPr lang="en-US" altLang="en-US" sz="2400" spc="-20">
                <a:latin typeface="VNI-Times" pitchFamily="2" charset="0"/>
                <a:cs typeface="Times New Roman"/>
              </a:rPr>
              <a:t>Heä thoáng laø moät taäp caùc tieán trình hoaït ñoäng ñoàng thôøi</a:t>
            </a:r>
          </a:p>
          <a:p>
            <a:pPr marL="348615" indent="-336550">
              <a:spcBef>
                <a:spcPts val="815"/>
              </a:spcBef>
              <a:buClr>
                <a:srgbClr val="DD8047"/>
              </a:buClr>
              <a:buSzPct val="62068"/>
              <a:buFont typeface="Wingdings"/>
              <a:buChar char=""/>
              <a:tabLst>
                <a:tab pos="348615" algn="l"/>
                <a:tab pos="349250" algn="l"/>
              </a:tabLst>
            </a:pPr>
            <a:r>
              <a:rPr lang="en-US" altLang="en-US" sz="2400" spc="-20">
                <a:latin typeface="VNI-Times" pitchFamily="2" charset="0"/>
                <a:cs typeface="Times New Roman"/>
              </a:rPr>
              <a:t>Caùc tieán trình ñoäc laäp vôùi nhau =&gt; khoâng coù söï trao ñoåi thoâng </a:t>
            </a:r>
            <a:r>
              <a:rPr lang="en-US" altLang="en-US" sz="2400" spc="-20" smtClean="0">
                <a:latin typeface="VNI-Times" pitchFamily="2" charset="0"/>
                <a:cs typeface="Times New Roman"/>
              </a:rPr>
              <a:t>tin</a:t>
            </a:r>
            <a:endParaRPr lang="en-US" altLang="en-US" sz="2400" spc="-20">
              <a:latin typeface="VNI-Times" pitchFamily="2" charset="0"/>
              <a:cs typeface="Times New Roman"/>
            </a:endParaRPr>
          </a:p>
          <a:p>
            <a:pPr marL="972819" lvl="2" indent="-240029">
              <a:lnSpc>
                <a:spcPct val="100000"/>
              </a:lnSpc>
              <a:spcBef>
                <a:spcPts val="459"/>
              </a:spcBef>
              <a:buClr>
                <a:srgbClr val="DD8047"/>
              </a:buClr>
              <a:buSzPct val="77272"/>
              <a:buFont typeface="Wingdings"/>
              <a:buChar char=""/>
              <a:tabLst>
                <a:tab pos="972819" algn="l"/>
              </a:tabLst>
            </a:pPr>
            <a:endParaRPr sz="2200">
              <a:latin typeface="Times New Roman"/>
              <a:cs typeface="Times New Roman"/>
            </a:endParaRPr>
          </a:p>
        </p:txBody>
      </p:sp>
      <p:sp>
        <p:nvSpPr>
          <p:cNvPr id="7" name="Oval 5"/>
          <p:cNvSpPr>
            <a:spLocks noChangeArrowheads="1"/>
          </p:cNvSpPr>
          <p:nvPr/>
        </p:nvSpPr>
        <p:spPr bwMode="auto">
          <a:xfrm>
            <a:off x="4660900" y="2178050"/>
            <a:ext cx="5562600" cy="2362200"/>
          </a:xfrm>
          <a:prstGeom prst="ellipse">
            <a:avLst/>
          </a:prstGeom>
          <a:solidFill>
            <a:srgbClr val="99FF33"/>
          </a:solidFill>
          <a:ln w="38100">
            <a:solidFill>
              <a:srgbClr val="800080"/>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endParaRPr lang="en-US" altLang="en-US"/>
          </a:p>
        </p:txBody>
      </p:sp>
      <p:sp>
        <p:nvSpPr>
          <p:cNvPr id="8" name="Oval 6"/>
          <p:cNvSpPr>
            <a:spLocks noChangeArrowheads="1"/>
          </p:cNvSpPr>
          <p:nvPr/>
        </p:nvSpPr>
        <p:spPr bwMode="auto">
          <a:xfrm>
            <a:off x="5499100" y="2827338"/>
            <a:ext cx="1072308" cy="753224"/>
          </a:xfrm>
          <a:prstGeom prst="ellipse">
            <a:avLst/>
          </a:prstGeom>
          <a:solidFill>
            <a:srgbClr val="FFFFCC"/>
          </a:solidFill>
          <a:ln w="38100">
            <a:solidFill>
              <a:schemeClr val="hlink"/>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r>
              <a:rPr lang="en-US" altLang="en-US" sz="2400">
                <a:solidFill>
                  <a:srgbClr val="FF0000"/>
                </a:solidFill>
              </a:rPr>
              <a:t>winword</a:t>
            </a:r>
          </a:p>
        </p:txBody>
      </p:sp>
      <p:sp>
        <p:nvSpPr>
          <p:cNvPr id="9" name="Oval 7"/>
          <p:cNvSpPr>
            <a:spLocks noChangeArrowheads="1"/>
          </p:cNvSpPr>
          <p:nvPr/>
        </p:nvSpPr>
        <p:spPr bwMode="auto">
          <a:xfrm>
            <a:off x="6946900" y="3016251"/>
            <a:ext cx="1139328" cy="806538"/>
          </a:xfrm>
          <a:prstGeom prst="ellipse">
            <a:avLst/>
          </a:prstGeom>
          <a:solidFill>
            <a:srgbClr val="FF66FF"/>
          </a:solidFill>
          <a:ln w="38100">
            <a:solidFill>
              <a:schemeClr val="folHlink"/>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r>
              <a:rPr lang="en-US" altLang="en-US" sz="2400">
                <a:solidFill>
                  <a:schemeClr val="folHlink"/>
                </a:solidFill>
              </a:rPr>
              <a:t>Visual</a:t>
            </a:r>
            <a:r>
              <a:rPr lang="en-US" altLang="en-US" sz="2400">
                <a:solidFill>
                  <a:schemeClr val="tx1"/>
                </a:solidFill>
              </a:rPr>
              <a:t> C</a:t>
            </a:r>
          </a:p>
        </p:txBody>
      </p:sp>
      <p:sp>
        <p:nvSpPr>
          <p:cNvPr id="10" name="Oval 8"/>
          <p:cNvSpPr>
            <a:spLocks noChangeArrowheads="1"/>
          </p:cNvSpPr>
          <p:nvPr/>
        </p:nvSpPr>
        <p:spPr bwMode="auto">
          <a:xfrm>
            <a:off x="8547100" y="3244850"/>
            <a:ext cx="1273366" cy="764161"/>
          </a:xfrm>
          <a:prstGeom prst="ellipse">
            <a:avLst/>
          </a:prstGeom>
          <a:solidFill>
            <a:srgbClr val="FFFF66"/>
          </a:solidFill>
          <a:ln w="38100">
            <a:solidFill>
              <a:srgbClr val="CC0099"/>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r>
              <a:rPr lang="en-US" altLang="en-US" sz="2400">
                <a:solidFill>
                  <a:srgbClr val="CC0099"/>
                </a:solidFill>
              </a:rPr>
              <a:t>CDplayer</a:t>
            </a:r>
          </a:p>
        </p:txBody>
      </p:sp>
      <p:sp>
        <p:nvSpPr>
          <p:cNvPr id="11" name="Oval 9"/>
          <p:cNvSpPr>
            <a:spLocks noChangeArrowheads="1"/>
          </p:cNvSpPr>
          <p:nvPr/>
        </p:nvSpPr>
        <p:spPr bwMode="auto">
          <a:xfrm>
            <a:off x="8089900" y="2330450"/>
            <a:ext cx="737212" cy="764161"/>
          </a:xfrm>
          <a:prstGeom prst="ellipse">
            <a:avLst/>
          </a:prstGeom>
          <a:solidFill>
            <a:srgbClr val="3366FF"/>
          </a:solidFill>
          <a:ln w="38100">
            <a:solidFill>
              <a:srgbClr val="FF66FF"/>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r>
              <a:rPr lang="en-US" altLang="en-US" sz="2400">
                <a:solidFill>
                  <a:srgbClr val="FF66FF"/>
                </a:solidFill>
              </a:rPr>
              <a:t>Excel</a:t>
            </a:r>
          </a:p>
        </p:txBody>
      </p:sp>
      <p:sp>
        <p:nvSpPr>
          <p:cNvPr id="12" name="Oval 10"/>
          <p:cNvSpPr>
            <a:spLocks noChangeArrowheads="1"/>
          </p:cNvSpPr>
          <p:nvPr/>
        </p:nvSpPr>
        <p:spPr bwMode="auto">
          <a:xfrm>
            <a:off x="6747220" y="3932812"/>
            <a:ext cx="1809520" cy="555008"/>
          </a:xfrm>
          <a:prstGeom prst="ellipse">
            <a:avLst/>
          </a:prstGeom>
          <a:solidFill>
            <a:srgbClr val="99FF33"/>
          </a:solidFill>
          <a:ln w="38100">
            <a:solidFill>
              <a:srgbClr val="99FF33"/>
            </a:solidFill>
            <a:miter lim="800000"/>
            <a:headEnd/>
            <a:tailEnd/>
          </a:ln>
        </p:spPr>
        <p:txBody>
          <a:bodyPr wrap="none" anchor="ct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r>
              <a:rPr lang="en-US" altLang="en-US" sz="2400">
                <a:solidFill>
                  <a:schemeClr val="tx1"/>
                </a:solidFill>
              </a:rPr>
              <a:t>OS</a:t>
            </a:r>
          </a:p>
        </p:txBody>
      </p:sp>
      <p:sp>
        <p:nvSpPr>
          <p:cNvPr id="13" name="Freeform 12"/>
          <p:cNvSpPr>
            <a:spLocks/>
          </p:cNvSpPr>
          <p:nvPr/>
        </p:nvSpPr>
        <p:spPr bwMode="auto">
          <a:xfrm>
            <a:off x="6261100" y="2482850"/>
            <a:ext cx="1139328" cy="459317"/>
          </a:xfrm>
          <a:custGeom>
            <a:avLst/>
            <a:gdLst>
              <a:gd name="T0" fmla="*/ 0 w 816"/>
              <a:gd name="T1" fmla="*/ 208 h 304"/>
              <a:gd name="T2" fmla="*/ 480 w 816"/>
              <a:gd name="T3" fmla="*/ 16 h 304"/>
              <a:gd name="T4" fmla="*/ 816 w 816"/>
              <a:gd name="T5" fmla="*/ 304 h 304"/>
              <a:gd name="T6" fmla="*/ 0 60000 65536"/>
              <a:gd name="T7" fmla="*/ 0 60000 65536"/>
              <a:gd name="T8" fmla="*/ 0 60000 65536"/>
              <a:gd name="T9" fmla="*/ 0 w 816"/>
              <a:gd name="T10" fmla="*/ 0 h 304"/>
              <a:gd name="T11" fmla="*/ 816 w 816"/>
              <a:gd name="T12" fmla="*/ 304 h 304"/>
            </a:gdLst>
            <a:ahLst/>
            <a:cxnLst>
              <a:cxn ang="T6">
                <a:pos x="T0" y="T1"/>
              </a:cxn>
              <a:cxn ang="T7">
                <a:pos x="T2" y="T3"/>
              </a:cxn>
              <a:cxn ang="T8">
                <a:pos x="T4" y="T5"/>
              </a:cxn>
            </a:cxnLst>
            <a:rect l="T9" t="T10" r="T11" b="T12"/>
            <a:pathLst>
              <a:path w="816" h="304">
                <a:moveTo>
                  <a:pt x="0" y="208"/>
                </a:moveTo>
                <a:cubicBezTo>
                  <a:pt x="172" y="104"/>
                  <a:pt x="344" y="0"/>
                  <a:pt x="480" y="16"/>
                </a:cubicBezTo>
                <a:cubicBezTo>
                  <a:pt x="616" y="32"/>
                  <a:pt x="716" y="168"/>
                  <a:pt x="816" y="304"/>
                </a:cubicBezTo>
              </a:path>
            </a:pathLst>
          </a:custGeom>
          <a:solidFill>
            <a:srgbClr val="99FF33"/>
          </a:solidFill>
          <a:ln w="79375">
            <a:solidFill>
              <a:srgbClr val="FF3399"/>
            </a:solidFill>
            <a:miter lim="800000"/>
            <a:headEnd type="stealth" w="med" len="med"/>
            <a:tailEnd type="stealth" w="med" len="med"/>
          </a:ln>
        </p:spPr>
        <p:txBody>
          <a:bodyPr wrap="none"/>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endParaRPr lang="en-US" altLang="en-US"/>
          </a:p>
        </p:txBody>
      </p:sp>
      <p:grpSp>
        <p:nvGrpSpPr>
          <p:cNvPr id="14" name="Group 18"/>
          <p:cNvGrpSpPr>
            <a:grpSpLocks/>
          </p:cNvGrpSpPr>
          <p:nvPr/>
        </p:nvGrpSpPr>
        <p:grpSpPr bwMode="auto">
          <a:xfrm>
            <a:off x="6642100" y="2254250"/>
            <a:ext cx="603173" cy="524933"/>
            <a:chOff x="2208" y="2160"/>
            <a:chExt cx="432" cy="384"/>
          </a:xfrm>
        </p:grpSpPr>
        <p:sp>
          <p:nvSpPr>
            <p:cNvPr id="15" name="Line 14"/>
            <p:cNvSpPr>
              <a:spLocks noChangeShapeType="1"/>
            </p:cNvSpPr>
            <p:nvPr/>
          </p:nvSpPr>
          <p:spPr bwMode="auto">
            <a:xfrm>
              <a:off x="2304" y="2160"/>
              <a:ext cx="240" cy="384"/>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vi-VN"/>
            </a:p>
          </p:txBody>
        </p:sp>
        <p:sp>
          <p:nvSpPr>
            <p:cNvPr id="16" name="Line 15"/>
            <p:cNvSpPr>
              <a:spLocks noChangeShapeType="1"/>
            </p:cNvSpPr>
            <p:nvPr/>
          </p:nvSpPr>
          <p:spPr bwMode="auto">
            <a:xfrm flipV="1">
              <a:off x="2208" y="2208"/>
              <a:ext cx="432" cy="288"/>
            </a:xfrm>
            <a:prstGeom prst="line">
              <a:avLst/>
            </a:prstGeom>
            <a:noFill/>
            <a:ln w="76200">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childTnLst>
                          </p:cTn>
                        </p:par>
                        <p:par>
                          <p:cTn id="37" fill="hold">
                            <p:stCondLst>
                              <p:cond delay="3500"/>
                            </p:stCondLst>
                            <p:childTnLst>
                              <p:par>
                                <p:cTn id="38" presetID="19" presetClass="entr" presetSubtype="1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0" fill="hold"/>
                                        <p:tgtEl>
                                          <p:spTgt spid="14"/>
                                        </p:tgtEl>
                                        <p:attrNameLst>
                                          <p:attrName>ppt_w</p:attrName>
                                        </p:attrNameLst>
                                      </p:cBhvr>
                                      <p:tavLst>
                                        <p:tav tm="0" fmla="#ppt_w*sin(2.5*pi*$)">
                                          <p:val>
                                            <p:fltVal val="0"/>
                                          </p:val>
                                        </p:tav>
                                        <p:tav tm="100000">
                                          <p:val>
                                            <p:fltVal val="1"/>
                                          </p:val>
                                        </p:tav>
                                      </p:tavLst>
                                    </p:anim>
                                    <p:anim calcmode="lin" valueType="num">
                                      <p:cBhvr>
                                        <p:cTn id="41" dur="5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autoUpdateAnimBg="0"/>
      <p:bldP spid="9" grpId="0" animBg="1" autoUpdateAnimBg="0"/>
      <p:bldP spid="10" grpId="0" animBg="1" autoUpdateAnimBg="0"/>
      <p:bldP spid="11" grpId="0" animBg="1" autoUpdateAnimBg="0"/>
      <p:bldP spid="12" grpId="0" animBg="1" autoUpdateAnimBg="0"/>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49086" y="882650"/>
            <a:ext cx="5715356" cy="566822"/>
          </a:xfrm>
          <a:prstGeom prst="rect">
            <a:avLst/>
          </a:prstGeom>
        </p:spPr>
        <p:txBody>
          <a:bodyPr vert="horz" wrap="square" lIns="0" tIns="12700" rIns="0" bIns="0" rtlCol="0">
            <a:spAutoFit/>
          </a:bodyPr>
          <a:lstStyle/>
          <a:p>
            <a:pPr marL="12700">
              <a:lnSpc>
                <a:spcPct val="100000"/>
              </a:lnSpc>
              <a:spcBef>
                <a:spcPts val="100"/>
              </a:spcBef>
            </a:pPr>
            <a:r>
              <a:rPr sz="3600" spc="5" dirty="0">
                <a:latin typeface="Times New Roman" panose="02020603050405020304" pitchFamily="18" charset="0"/>
                <a:cs typeface="Times New Roman" panose="02020603050405020304" pitchFamily="18" charset="0"/>
              </a:rPr>
              <a:t>Mô hình </a:t>
            </a:r>
            <a:r>
              <a:rPr sz="3600" dirty="0">
                <a:latin typeface="Times New Roman" panose="02020603050405020304" pitchFamily="18" charset="0"/>
                <a:cs typeface="Times New Roman" panose="02020603050405020304" pitchFamily="18" charset="0"/>
              </a:rPr>
              <a:t>di </a:t>
            </a:r>
            <a:r>
              <a:rPr sz="3600" spc="5" dirty="0">
                <a:latin typeface="Times New Roman" panose="02020603050405020304" pitchFamily="18" charset="0"/>
                <a:cs typeface="Times New Roman" panose="02020603050405020304" pitchFamily="18" charset="0"/>
              </a:rPr>
              <a:t>trú</a:t>
            </a:r>
            <a:r>
              <a:rPr sz="3600" spc="-5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mã</a:t>
            </a:r>
            <a:endParaRPr sz="3600">
              <a:latin typeface="Times New Roman" panose="02020603050405020304" pitchFamily="18" charset="0"/>
              <a:cs typeface="Times New Roman" panose="02020603050405020304" pitchFamily="18" charset="0"/>
            </a:endParaRPr>
          </a:p>
        </p:txBody>
      </p:sp>
      <p:sp>
        <p:nvSpPr>
          <p:cNvPr id="8" name="TextBox 7"/>
          <p:cNvSpPr txBox="1"/>
          <p:nvPr/>
        </p:nvSpPr>
        <p:spPr>
          <a:xfrm>
            <a:off x="836386" y="1797050"/>
            <a:ext cx="9296400" cy="3831818"/>
          </a:xfrm>
          <a:prstGeom prst="rect">
            <a:avLst/>
          </a:prstGeom>
          <a:noFill/>
        </p:spPr>
        <p:txBody>
          <a:bodyPr wrap="square" rtlCol="0">
            <a:spAutoFit/>
          </a:bodyPr>
          <a:lstStyle/>
          <a:p>
            <a:pPr algn="just">
              <a:lnSpc>
                <a:spcPct val="150000"/>
              </a:lnSpc>
            </a:pPr>
            <a:r>
              <a:rPr lang="en-US" sz="2400" b="1" smtClean="0">
                <a:latin typeface="Times New Roman" panose="02020603050405020304" pitchFamily="18" charset="0"/>
                <a:cs typeface="Times New Roman" panose="02020603050405020304" pitchFamily="18" charset="0"/>
              </a:rPr>
              <a:t>Một tiến trình gồm 3 yếu tố:</a:t>
            </a:r>
          </a:p>
          <a:p>
            <a:pPr marL="342900" indent="-342900" algn="just">
              <a:lnSpc>
                <a:spcPct val="150000"/>
              </a:lnSpc>
              <a:buFont typeface="Arial" panose="020B0604020202020204" pitchFamily="34" charset="0"/>
              <a:buChar char="•"/>
            </a:pPr>
            <a:r>
              <a:rPr lang="vi-VN" sz="2400" smtClean="0">
                <a:latin typeface="Times New Roman" panose="02020603050405020304" pitchFamily="18" charset="0"/>
                <a:cs typeface="Times New Roman" panose="02020603050405020304" pitchFamily="18" charset="0"/>
              </a:rPr>
              <a:t>Mã </a:t>
            </a:r>
            <a:r>
              <a:rPr lang="vi-VN" sz="2400">
                <a:latin typeface="Times New Roman" panose="02020603050405020304" pitchFamily="18" charset="0"/>
                <a:cs typeface="Times New Roman" panose="02020603050405020304" pitchFamily="18" charset="0"/>
              </a:rPr>
              <a:t>(Code segment) : gồm các tập lệnh của tiến trình.</a:t>
            </a:r>
          </a:p>
          <a:p>
            <a:pPr marL="342900" indent="-3429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Tài nguyên (Resource segment) : chứa các tham số tới các tài nguyên mà tiến trình cần.</a:t>
            </a:r>
          </a:p>
          <a:p>
            <a:pPr marL="342900" indent="-342900" algn="just">
              <a:lnSpc>
                <a:spcPct val="150000"/>
              </a:lnSpc>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Trạng thái (Execution segment): chứa các trạng thái thực thi hiện hành của tiến trình như dữ liệu, bộ đếm, stack...</a:t>
            </a:r>
          </a:p>
          <a:p>
            <a:pPr algn="just">
              <a:lnSpc>
                <a:spcPct val="150000"/>
              </a:lnSpc>
            </a:pPr>
            <a:endParaRPr lang="vi-V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425450"/>
            <a:ext cx="5715356" cy="566822"/>
          </a:xfrm>
          <a:prstGeom prst="rect">
            <a:avLst/>
          </a:prstGeom>
        </p:spPr>
        <p:txBody>
          <a:bodyPr vert="horz" wrap="square" lIns="0" tIns="12700" rIns="0" bIns="0" rtlCol="0">
            <a:spAutoFit/>
          </a:bodyPr>
          <a:lstStyle/>
          <a:p>
            <a:pPr marL="12700">
              <a:lnSpc>
                <a:spcPct val="100000"/>
              </a:lnSpc>
              <a:spcBef>
                <a:spcPts val="100"/>
              </a:spcBef>
            </a:pPr>
            <a:r>
              <a:rPr sz="3600" spc="5" dirty="0">
                <a:latin typeface="Times New Roman" panose="02020603050405020304" pitchFamily="18" charset="0"/>
                <a:cs typeface="Times New Roman" panose="02020603050405020304" pitchFamily="18" charset="0"/>
              </a:rPr>
              <a:t>Mô hình </a:t>
            </a:r>
            <a:r>
              <a:rPr sz="3600" dirty="0">
                <a:latin typeface="Times New Roman" panose="02020603050405020304" pitchFamily="18" charset="0"/>
                <a:cs typeface="Times New Roman" panose="02020603050405020304" pitchFamily="18" charset="0"/>
              </a:rPr>
              <a:t>di </a:t>
            </a:r>
            <a:r>
              <a:rPr sz="3600" spc="5">
                <a:latin typeface="Times New Roman" panose="02020603050405020304" pitchFamily="18" charset="0"/>
                <a:cs typeface="Times New Roman" panose="02020603050405020304" pitchFamily="18" charset="0"/>
              </a:rPr>
              <a:t>trú</a:t>
            </a:r>
            <a:r>
              <a:rPr sz="3600" spc="-55">
                <a:latin typeface="Times New Roman" panose="02020603050405020304" pitchFamily="18" charset="0"/>
                <a:cs typeface="Times New Roman" panose="02020603050405020304" pitchFamily="18" charset="0"/>
              </a:rPr>
              <a:t> </a:t>
            </a:r>
            <a:r>
              <a:rPr sz="3600" spc="15" smtClean="0">
                <a:latin typeface="Times New Roman" panose="02020603050405020304" pitchFamily="18" charset="0"/>
                <a:cs typeface="Times New Roman" panose="02020603050405020304" pitchFamily="18" charset="0"/>
              </a:rPr>
              <a:t>mã</a:t>
            </a:r>
            <a:r>
              <a:rPr lang="en-US" sz="3600" spc="15" smtClean="0">
                <a:latin typeface="Times New Roman" panose="02020603050405020304" pitchFamily="18" charset="0"/>
                <a:cs typeface="Times New Roman" panose="02020603050405020304" pitchFamily="18" charset="0"/>
              </a:rPr>
              <a:t> (tt.)</a:t>
            </a:r>
            <a:endParaRPr sz="3600">
              <a:latin typeface="Times New Roman" panose="02020603050405020304" pitchFamily="18" charset="0"/>
              <a:cs typeface="Times New Roman" panose="02020603050405020304" pitchFamily="18" charset="0"/>
            </a:endParaRPr>
          </a:p>
        </p:txBody>
      </p:sp>
      <p:sp>
        <p:nvSpPr>
          <p:cNvPr id="7" name="object 7"/>
          <p:cNvSpPr/>
          <p:nvPr/>
        </p:nvSpPr>
        <p:spPr>
          <a:xfrm>
            <a:off x="3365500" y="1187450"/>
            <a:ext cx="6827255" cy="3703260"/>
          </a:xfrm>
          <a:prstGeom prst="rect">
            <a:avLst/>
          </a:prstGeom>
          <a:blipFill>
            <a:blip r:embed="rId2" cstate="print"/>
            <a:stretch>
              <a:fillRect/>
            </a:stretch>
          </a:blipFill>
        </p:spPr>
        <p:txBody>
          <a:bodyPr wrap="square" lIns="0" tIns="0" rIns="0" bIns="0" rtlCol="0"/>
          <a:lstStyle/>
          <a:p>
            <a:endParaRPr/>
          </a:p>
        </p:txBody>
      </p:sp>
      <p:sp>
        <p:nvSpPr>
          <p:cNvPr id="2" name="TextBox 1"/>
          <p:cNvSpPr txBox="1"/>
          <p:nvPr/>
        </p:nvSpPr>
        <p:spPr>
          <a:xfrm>
            <a:off x="7175500" y="478028"/>
            <a:ext cx="3048000" cy="461665"/>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Các kiểu di trú mã</a:t>
            </a:r>
            <a:endParaRPr lang="vi-VN" sz="2400">
              <a:latin typeface="Times New Roman" panose="02020603050405020304" pitchFamily="18" charset="0"/>
              <a:cs typeface="Times New Roman" panose="02020603050405020304" pitchFamily="18" charset="0"/>
            </a:endParaRPr>
          </a:p>
        </p:txBody>
      </p:sp>
      <p:sp>
        <p:nvSpPr>
          <p:cNvPr id="3" name="TextBox 2"/>
          <p:cNvSpPr txBox="1"/>
          <p:nvPr/>
        </p:nvSpPr>
        <p:spPr>
          <a:xfrm>
            <a:off x="622300" y="5043110"/>
            <a:ext cx="9601200" cy="2492990"/>
          </a:xfrm>
          <a:prstGeom prst="rect">
            <a:avLst/>
          </a:prstGeom>
          <a:noFill/>
        </p:spPr>
        <p:txBody>
          <a:bodyPr wrap="square" rtlCol="0">
            <a:spAutoFit/>
          </a:bodyPr>
          <a:lstStyle/>
          <a:p>
            <a:pPr marL="342900" indent="-342900">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Di trú mã yếu (weak mobility)</a:t>
            </a:r>
            <a:r>
              <a:rPr lang="vi-VN" sz="2400">
                <a:latin typeface="Times New Roman" panose="02020603050405020304" pitchFamily="18" charset="0"/>
                <a:cs typeface="Times New Roman" panose="02020603050405020304" pitchFamily="18" charset="0"/>
              </a:rPr>
              <a:t>: chỉ có thành phần Code Segment cùng với một số tham số khởi động được di </a:t>
            </a:r>
            <a:r>
              <a:rPr lang="vi-VN" sz="2400">
                <a:latin typeface="Times New Roman" panose="02020603050405020304" pitchFamily="18" charset="0"/>
                <a:cs typeface="Times New Roman" panose="02020603050405020304" pitchFamily="18" charset="0"/>
              </a:rPr>
              <a:t>trú</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Di trú mã mạnh (Strong Mobility) : </a:t>
            </a:r>
            <a:r>
              <a:rPr lang="vi-VN" sz="2400">
                <a:latin typeface="Times New Roman" panose="02020603050405020304" pitchFamily="18" charset="0"/>
                <a:cs typeface="Times New Roman" panose="02020603050405020304" pitchFamily="18" charset="0"/>
              </a:rPr>
              <a:t>Cả ba thành phần của tiến trình đều được di </a:t>
            </a:r>
            <a:r>
              <a:rPr lang="vi-VN" sz="2400">
                <a:latin typeface="Times New Roman" panose="02020603050405020304" pitchFamily="18" charset="0"/>
                <a:cs typeface="Times New Roman" panose="02020603050405020304" pitchFamily="18" charset="0"/>
              </a:rPr>
              <a:t>chuyển</a:t>
            </a:r>
            <a:r>
              <a:rPr lang="vi-VN"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t>
            </a:r>
            <a:r>
              <a:rPr lang="vi-VN" sz="2000" smtClean="0">
                <a:latin typeface="Times New Roman" panose="02020603050405020304" pitchFamily="18" charset="0"/>
                <a:cs typeface="Times New Roman" panose="02020603050405020304" pitchFamily="18" charset="0"/>
              </a:rPr>
              <a:t>ột </a:t>
            </a:r>
            <a:r>
              <a:rPr lang="vi-VN" sz="2000">
                <a:latin typeface="Times New Roman" panose="02020603050405020304" pitchFamily="18" charset="0"/>
                <a:cs typeface="Times New Roman" panose="02020603050405020304" pitchFamily="18" charset="0"/>
              </a:rPr>
              <a:t>tiến trình đang chạy có thể được tạm dừng hoạt động, sau đó, nó được di chuyển tới một máy khác, rồi sau đó lại tiếp tục hoạt động của mình ở chính vị trí mà nó đã dừng lại ở thời điểm trước</a:t>
            </a:r>
          </a:p>
        </p:txBody>
      </p:sp>
      <p:sp>
        <p:nvSpPr>
          <p:cNvPr id="5" name="TextBox 4"/>
          <p:cNvSpPr txBox="1"/>
          <p:nvPr/>
        </p:nvSpPr>
        <p:spPr>
          <a:xfrm>
            <a:off x="165100" y="1339850"/>
            <a:ext cx="3200400"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Sender-initiated</a:t>
            </a:r>
            <a:r>
              <a:rPr lang="vi-VN" sz="2000">
                <a:latin typeface="Times New Roman" panose="02020603050405020304" pitchFamily="18" charset="0"/>
                <a:cs typeface="Times New Roman" panose="02020603050405020304" pitchFamily="18" charset="0"/>
              </a:rPr>
              <a:t>: di trú được khởi tạo ở máy đang chứa mã đó</a:t>
            </a:r>
          </a:p>
          <a:p>
            <a:pPr marL="285750" indent="-285750">
              <a:lnSpc>
                <a:spcPct val="150000"/>
              </a:lnSpc>
              <a:buFont typeface="Arial" panose="020B0604020202020204" pitchFamily="34" charset="0"/>
              <a:buChar char="•"/>
            </a:pPr>
            <a:r>
              <a:rPr lang="vi-VN" sz="2000" i="1">
                <a:latin typeface="Times New Roman" panose="02020603050405020304" pitchFamily="18" charset="0"/>
                <a:cs typeface="Times New Roman" panose="02020603050405020304" pitchFamily="18" charset="0"/>
              </a:rPr>
              <a:t>Receiver-initiated</a:t>
            </a:r>
            <a:r>
              <a:rPr lang="vi-VN" sz="2000">
                <a:latin typeface="Times New Roman" panose="02020603050405020304" pitchFamily="18" charset="0"/>
                <a:cs typeface="Times New Roman" panose="02020603050405020304" pitchFamily="18" charset="0"/>
              </a:rPr>
              <a:t>: khởi đầu cho mã di trú được bắt đầu bằng máy đích</a:t>
            </a:r>
          </a:p>
          <a:p>
            <a:endParaRPr lang="vi-VN"/>
          </a:p>
        </p:txBody>
      </p:sp>
    </p:spTree>
    <p:extLst>
      <p:ext uri="{BB962C8B-B14F-4D97-AF65-F5344CB8AC3E}">
        <p14:creationId xmlns:p14="http://schemas.microsoft.com/office/powerpoint/2010/main" val="1437945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4572356" cy="726440"/>
          </a:xfrm>
          <a:prstGeom prst="rect">
            <a:avLst/>
          </a:prstGeom>
        </p:spPr>
        <p:txBody>
          <a:bodyPr vert="horz" wrap="square" lIns="0" tIns="12700" rIns="0" bIns="0" rtlCol="0">
            <a:spAutoFit/>
          </a:bodyPr>
          <a:lstStyle/>
          <a:p>
            <a:pPr marL="12700">
              <a:lnSpc>
                <a:spcPct val="100000"/>
              </a:lnSpc>
              <a:spcBef>
                <a:spcPts val="100"/>
              </a:spcBef>
            </a:pPr>
            <a:r>
              <a:rPr sz="4600" spc="5" dirty="0"/>
              <a:t>Mobile</a:t>
            </a:r>
            <a:r>
              <a:rPr sz="4600" spc="-325" dirty="0"/>
              <a:t> </a:t>
            </a:r>
            <a:r>
              <a:rPr sz="4600" spc="5" dirty="0"/>
              <a:t>Agent</a:t>
            </a:r>
            <a:endParaRPr sz="4600"/>
          </a:p>
        </p:txBody>
      </p:sp>
      <p:sp>
        <p:nvSpPr>
          <p:cNvPr id="4" name="object 4"/>
          <p:cNvSpPr txBox="1"/>
          <p:nvPr/>
        </p:nvSpPr>
        <p:spPr>
          <a:xfrm>
            <a:off x="698500" y="1839466"/>
            <a:ext cx="8892184" cy="4489049"/>
          </a:xfrm>
          <a:prstGeom prst="rect">
            <a:avLst/>
          </a:prstGeom>
        </p:spPr>
        <p:txBody>
          <a:bodyPr vert="horz" wrap="square" lIns="0" tIns="44450" rIns="0" bIns="0" rtlCol="0">
            <a:spAutoFit/>
          </a:bodyPr>
          <a:lstStyle/>
          <a:p>
            <a:pPr marL="348615" marR="79375" indent="-336550">
              <a:lnSpc>
                <a:spcPct val="92500"/>
              </a:lnSpc>
              <a:spcBef>
                <a:spcPts val="350"/>
              </a:spcBef>
              <a:buClr>
                <a:srgbClr val="DD8047"/>
              </a:buClr>
              <a:buSzPct val="60714"/>
              <a:buFont typeface="Wingdings"/>
              <a:buChar char=""/>
              <a:tabLst>
                <a:tab pos="348615" algn="l"/>
                <a:tab pos="349250" algn="l"/>
              </a:tabLst>
            </a:pPr>
            <a:r>
              <a:rPr sz="2800" spc="15" smtClean="0">
                <a:latin typeface="Times New Roman"/>
                <a:cs typeface="Times New Roman"/>
              </a:rPr>
              <a:t>Đ</a:t>
            </a:r>
            <a:r>
              <a:rPr lang="en-US" sz="2800" spc="15" smtClean="0">
                <a:latin typeface="Times New Roman"/>
                <a:cs typeface="Times New Roman"/>
              </a:rPr>
              <a:t>ịnh nghĩa</a:t>
            </a:r>
            <a:r>
              <a:rPr sz="2800" spc="15" smtClean="0">
                <a:latin typeface="Times New Roman"/>
                <a:cs typeface="Times New Roman"/>
              </a:rPr>
              <a:t>: </a:t>
            </a:r>
            <a:r>
              <a:rPr sz="2800" spc="10" dirty="0">
                <a:latin typeface="Times New Roman"/>
                <a:cs typeface="Times New Roman"/>
              </a:rPr>
              <a:t>những thành phần phần mềm (</a:t>
            </a:r>
            <a:r>
              <a:rPr sz="2800" i="1" spc="10" dirty="0">
                <a:latin typeface="Times New Roman"/>
                <a:cs typeface="Times New Roman"/>
              </a:rPr>
              <a:t>mã chương </a:t>
            </a:r>
            <a:r>
              <a:rPr sz="2800" i="1" spc="5" dirty="0">
                <a:latin typeface="Times New Roman"/>
                <a:cs typeface="Times New Roman"/>
              </a:rPr>
              <a:t>trình</a:t>
            </a:r>
            <a:r>
              <a:rPr sz="2800" spc="5" dirty="0">
                <a:latin typeface="Times New Roman"/>
                <a:cs typeface="Times New Roman"/>
              </a:rPr>
              <a:t>,  </a:t>
            </a:r>
            <a:r>
              <a:rPr sz="2800" i="1" spc="5" dirty="0">
                <a:latin typeface="Times New Roman"/>
                <a:cs typeface="Times New Roman"/>
              </a:rPr>
              <a:t>dữ liệu </a:t>
            </a:r>
            <a:r>
              <a:rPr sz="2800" spc="5" dirty="0">
                <a:latin typeface="Times New Roman"/>
                <a:cs typeface="Times New Roman"/>
              </a:rPr>
              <a:t>và </a:t>
            </a:r>
            <a:r>
              <a:rPr sz="2800" i="1" spc="10" dirty="0">
                <a:latin typeface="Times New Roman"/>
                <a:cs typeface="Times New Roman"/>
              </a:rPr>
              <a:t>trạng </a:t>
            </a:r>
            <a:r>
              <a:rPr sz="2800" i="1" spc="5" dirty="0">
                <a:latin typeface="Times New Roman"/>
                <a:cs typeface="Times New Roman"/>
              </a:rPr>
              <a:t>thái </a:t>
            </a:r>
            <a:r>
              <a:rPr sz="2800" i="1" spc="10" dirty="0">
                <a:latin typeface="Times New Roman"/>
                <a:cs typeface="Times New Roman"/>
              </a:rPr>
              <a:t>hoạt động</a:t>
            </a:r>
            <a:r>
              <a:rPr sz="2800" spc="10" dirty="0">
                <a:latin typeface="Times New Roman"/>
                <a:cs typeface="Times New Roman"/>
              </a:rPr>
              <a:t>) </a:t>
            </a:r>
            <a:r>
              <a:rPr sz="2800" spc="5" dirty="0">
                <a:latin typeface="Times New Roman"/>
                <a:cs typeface="Times New Roman"/>
              </a:rPr>
              <a:t>có thể </a:t>
            </a:r>
            <a:r>
              <a:rPr sz="2800" dirty="0">
                <a:latin typeface="Times New Roman"/>
                <a:cs typeface="Times New Roman"/>
              </a:rPr>
              <a:t>tự </a:t>
            </a:r>
            <a:r>
              <a:rPr sz="2800" spc="5" dirty="0">
                <a:latin typeface="Times New Roman"/>
                <a:cs typeface="Times New Roman"/>
              </a:rPr>
              <a:t>di </a:t>
            </a:r>
            <a:r>
              <a:rPr sz="2800" spc="10" dirty="0">
                <a:latin typeface="Times New Roman"/>
                <a:cs typeface="Times New Roman"/>
              </a:rPr>
              <a:t>chuyển </a:t>
            </a:r>
            <a:r>
              <a:rPr sz="2800" spc="5" dirty="0">
                <a:latin typeface="Times New Roman"/>
                <a:cs typeface="Times New Roman"/>
              </a:rPr>
              <a:t>từ  nơi </a:t>
            </a:r>
            <a:r>
              <a:rPr sz="2800" spc="10" dirty="0">
                <a:latin typeface="Times New Roman"/>
                <a:cs typeface="Times New Roman"/>
              </a:rPr>
              <a:t>này sang </a:t>
            </a:r>
            <a:r>
              <a:rPr sz="2800" spc="5" dirty="0">
                <a:latin typeface="Times New Roman"/>
                <a:cs typeface="Times New Roman"/>
              </a:rPr>
              <a:t>nơi</a:t>
            </a:r>
            <a:r>
              <a:rPr sz="2800" spc="45" dirty="0">
                <a:latin typeface="Times New Roman"/>
                <a:cs typeface="Times New Roman"/>
              </a:rPr>
              <a:t> </a:t>
            </a:r>
            <a:r>
              <a:rPr sz="2800" spc="10" dirty="0">
                <a:latin typeface="Times New Roman"/>
                <a:cs typeface="Times New Roman"/>
              </a:rPr>
              <a:t>khác.</a:t>
            </a:r>
            <a:endParaRPr sz="2800">
              <a:latin typeface="Times New Roman"/>
              <a:cs typeface="Times New Roman"/>
            </a:endParaRPr>
          </a:p>
          <a:p>
            <a:pPr marL="348615" indent="-336550">
              <a:lnSpc>
                <a:spcPct val="100000"/>
              </a:lnSpc>
              <a:spcBef>
                <a:spcPts val="434"/>
              </a:spcBef>
              <a:buClr>
                <a:srgbClr val="DD8047"/>
              </a:buClr>
              <a:buSzPct val="60714"/>
              <a:buFont typeface="Wingdings"/>
              <a:buChar char=""/>
              <a:tabLst>
                <a:tab pos="348615" algn="l"/>
                <a:tab pos="349250" algn="l"/>
              </a:tabLst>
            </a:pPr>
            <a:r>
              <a:rPr sz="2800" spc="10" dirty="0">
                <a:latin typeface="Times New Roman"/>
                <a:cs typeface="Times New Roman"/>
              </a:rPr>
              <a:t>Kích thước</a:t>
            </a:r>
            <a:r>
              <a:rPr sz="2800" spc="35" dirty="0">
                <a:latin typeface="Times New Roman"/>
                <a:cs typeface="Times New Roman"/>
              </a:rPr>
              <a:t> </a:t>
            </a:r>
            <a:r>
              <a:rPr sz="2800" spc="15" dirty="0">
                <a:latin typeface="Times New Roman"/>
                <a:cs typeface="Times New Roman"/>
              </a:rPr>
              <a:t>nhỏ</a:t>
            </a:r>
            <a:endParaRPr sz="2800">
              <a:latin typeface="Times New Roman"/>
              <a:cs typeface="Times New Roman"/>
            </a:endParaRPr>
          </a:p>
          <a:p>
            <a:pPr marL="348615" indent="-336550">
              <a:lnSpc>
                <a:spcPct val="100000"/>
              </a:lnSpc>
              <a:spcBef>
                <a:spcPts val="430"/>
              </a:spcBef>
              <a:buClr>
                <a:srgbClr val="DD8047"/>
              </a:buClr>
              <a:buSzPct val="60714"/>
              <a:buFont typeface="Wingdings"/>
              <a:buChar char=""/>
              <a:tabLst>
                <a:tab pos="348615" algn="l"/>
                <a:tab pos="349250" algn="l"/>
              </a:tabLst>
            </a:pPr>
            <a:r>
              <a:rPr sz="2800" spc="10" dirty="0">
                <a:latin typeface="Times New Roman"/>
                <a:cs typeface="Times New Roman"/>
              </a:rPr>
              <a:t>Di </a:t>
            </a:r>
            <a:r>
              <a:rPr sz="2800" spc="5" dirty="0">
                <a:latin typeface="Times New Roman"/>
                <a:cs typeface="Times New Roman"/>
              </a:rPr>
              <a:t>trú</a:t>
            </a:r>
            <a:endParaRPr sz="2800">
              <a:latin typeface="Times New Roman"/>
              <a:cs typeface="Times New Roman"/>
            </a:endParaRPr>
          </a:p>
          <a:p>
            <a:pPr marL="348615" indent="-336550">
              <a:lnSpc>
                <a:spcPct val="100000"/>
              </a:lnSpc>
              <a:spcBef>
                <a:spcPts val="455"/>
              </a:spcBef>
              <a:buClr>
                <a:srgbClr val="DD8047"/>
              </a:buClr>
              <a:buSzPct val="60714"/>
              <a:buFont typeface="Wingdings"/>
              <a:buChar char=""/>
              <a:tabLst>
                <a:tab pos="348615" algn="l"/>
                <a:tab pos="349250" algn="l"/>
              </a:tabLst>
            </a:pPr>
            <a:r>
              <a:rPr sz="2800" spc="10" dirty="0">
                <a:latin typeface="Times New Roman"/>
                <a:cs typeface="Times New Roman"/>
              </a:rPr>
              <a:t>Liên </a:t>
            </a:r>
            <a:r>
              <a:rPr sz="2800" spc="5" dirty="0">
                <a:latin typeface="Times New Roman"/>
                <a:cs typeface="Times New Roman"/>
              </a:rPr>
              <a:t>lạc, </a:t>
            </a:r>
            <a:r>
              <a:rPr sz="2800" spc="10" dirty="0">
                <a:latin typeface="Times New Roman"/>
                <a:cs typeface="Times New Roman"/>
              </a:rPr>
              <a:t>nhân bản, nhập </a:t>
            </a:r>
            <a:r>
              <a:rPr sz="2800" spc="5" dirty="0">
                <a:latin typeface="Times New Roman"/>
                <a:cs typeface="Times New Roman"/>
              </a:rPr>
              <a:t>lại, tổng hợp tính</a:t>
            </a:r>
            <a:r>
              <a:rPr sz="2800" spc="125" dirty="0">
                <a:latin typeface="Times New Roman"/>
                <a:cs typeface="Times New Roman"/>
              </a:rPr>
              <a:t> </a:t>
            </a:r>
            <a:r>
              <a:rPr sz="2800" spc="5" dirty="0">
                <a:latin typeface="Times New Roman"/>
                <a:cs typeface="Times New Roman"/>
              </a:rPr>
              <a:t>toán</a:t>
            </a:r>
            <a:endParaRPr sz="2800">
              <a:latin typeface="Times New Roman"/>
              <a:cs typeface="Times New Roman"/>
            </a:endParaRPr>
          </a:p>
          <a:p>
            <a:pPr marL="348615" marR="149860" indent="-336550">
              <a:lnSpc>
                <a:spcPts val="3100"/>
              </a:lnSpc>
              <a:spcBef>
                <a:spcPts val="755"/>
              </a:spcBef>
              <a:buClr>
                <a:srgbClr val="DD8047"/>
              </a:buClr>
              <a:buSzPct val="60714"/>
              <a:buFont typeface="Wingdings"/>
              <a:buChar char=""/>
              <a:tabLst>
                <a:tab pos="348615" algn="l"/>
                <a:tab pos="349250" algn="l"/>
              </a:tabLst>
            </a:pPr>
            <a:r>
              <a:rPr sz="2800" spc="10" dirty="0">
                <a:latin typeface="Times New Roman"/>
                <a:cs typeface="Times New Roman"/>
              </a:rPr>
              <a:t>Khả năng xác </a:t>
            </a:r>
            <a:r>
              <a:rPr sz="2800" spc="5" dirty="0">
                <a:latin typeface="Times New Roman"/>
                <a:cs typeface="Times New Roman"/>
              </a:rPr>
              <a:t>định và </a:t>
            </a:r>
            <a:r>
              <a:rPr sz="2800" spc="10" dirty="0">
                <a:latin typeface="Times New Roman"/>
                <a:cs typeface="Times New Roman"/>
              </a:rPr>
              <a:t>dùng những </a:t>
            </a:r>
            <a:r>
              <a:rPr sz="2800" spc="5" dirty="0">
                <a:latin typeface="Times New Roman"/>
                <a:cs typeface="Times New Roman"/>
              </a:rPr>
              <a:t>tài </a:t>
            </a:r>
            <a:r>
              <a:rPr sz="2800" spc="10" dirty="0">
                <a:latin typeface="Times New Roman"/>
                <a:cs typeface="Times New Roman"/>
              </a:rPr>
              <a:t>nguyên </a:t>
            </a:r>
            <a:r>
              <a:rPr sz="2800" spc="5" dirty="0">
                <a:latin typeface="Times New Roman"/>
                <a:cs typeface="Times New Roman"/>
              </a:rPr>
              <a:t>trên </a:t>
            </a:r>
            <a:r>
              <a:rPr sz="2800" spc="15" dirty="0">
                <a:latin typeface="Times New Roman"/>
                <a:cs typeface="Times New Roman"/>
              </a:rPr>
              <a:t>các  </a:t>
            </a:r>
            <a:r>
              <a:rPr sz="2800" spc="10" dirty="0">
                <a:latin typeface="Times New Roman"/>
                <a:cs typeface="Times New Roman"/>
              </a:rPr>
              <a:t>máy </a:t>
            </a:r>
            <a:r>
              <a:rPr sz="2800" spc="5" dirty="0">
                <a:latin typeface="Times New Roman"/>
                <a:cs typeface="Times New Roman"/>
              </a:rPr>
              <a:t>tính </a:t>
            </a:r>
            <a:r>
              <a:rPr sz="2800" spc="10" dirty="0">
                <a:latin typeface="Times New Roman"/>
                <a:cs typeface="Times New Roman"/>
              </a:rPr>
              <a:t>đang chứa</a:t>
            </a:r>
            <a:r>
              <a:rPr sz="2800" spc="65" dirty="0">
                <a:latin typeface="Times New Roman"/>
                <a:cs typeface="Times New Roman"/>
              </a:rPr>
              <a:t> </a:t>
            </a:r>
            <a:r>
              <a:rPr sz="2800" spc="15" dirty="0">
                <a:latin typeface="Times New Roman"/>
                <a:cs typeface="Times New Roman"/>
              </a:rPr>
              <a:t>nó</a:t>
            </a:r>
            <a:endParaRPr sz="2800">
              <a:latin typeface="Times New Roman"/>
              <a:cs typeface="Times New Roman"/>
            </a:endParaRPr>
          </a:p>
          <a:p>
            <a:pPr marL="348615" marR="5080" indent="-336550">
              <a:lnSpc>
                <a:spcPts val="3120"/>
              </a:lnSpc>
              <a:spcBef>
                <a:spcPts val="670"/>
              </a:spcBef>
              <a:buClr>
                <a:srgbClr val="DD8047"/>
              </a:buClr>
              <a:buSzPct val="60714"/>
              <a:buFont typeface="Wingdings"/>
              <a:buChar char=""/>
              <a:tabLst>
                <a:tab pos="348615" algn="l"/>
                <a:tab pos="349250" algn="l"/>
              </a:tabLst>
            </a:pPr>
            <a:r>
              <a:rPr sz="2800" spc="15" dirty="0">
                <a:latin typeface="Times New Roman"/>
                <a:cs typeface="Times New Roman"/>
              </a:rPr>
              <a:t>Một </a:t>
            </a:r>
            <a:r>
              <a:rPr sz="2800" spc="5" dirty="0">
                <a:latin typeface="Times New Roman"/>
                <a:cs typeface="Times New Roman"/>
              </a:rPr>
              <a:t>số hệ </a:t>
            </a:r>
            <a:r>
              <a:rPr sz="2800" spc="10" dirty="0">
                <a:latin typeface="Times New Roman"/>
                <a:cs typeface="Times New Roman"/>
              </a:rPr>
              <a:t>thống Mobile Agent: Aglets, </a:t>
            </a:r>
            <a:r>
              <a:rPr sz="2800" spc="-50" dirty="0">
                <a:latin typeface="Times New Roman"/>
                <a:cs typeface="Times New Roman"/>
              </a:rPr>
              <a:t>Voyager,</a:t>
            </a:r>
            <a:r>
              <a:rPr sz="2800" spc="-300" dirty="0">
                <a:latin typeface="Times New Roman"/>
                <a:cs typeface="Times New Roman"/>
              </a:rPr>
              <a:t> </a:t>
            </a:r>
            <a:r>
              <a:rPr sz="2800" spc="10" dirty="0">
                <a:latin typeface="Times New Roman"/>
                <a:cs typeface="Times New Roman"/>
              </a:rPr>
              <a:t>Mole,  Zeus</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87310" y="495173"/>
            <a:ext cx="9677400" cy="636712"/>
          </a:xfrm>
          <a:prstGeom prst="rect">
            <a:avLst/>
          </a:prstGeom>
        </p:spPr>
        <p:txBody>
          <a:bodyPr vert="horz" wrap="square" lIns="0" tIns="36194" rIns="0" bIns="0" rtlCol="0">
            <a:spAutoFit/>
          </a:bodyPr>
          <a:lstStyle/>
          <a:p>
            <a:pPr marL="12700" marR="5080">
              <a:lnSpc>
                <a:spcPts val="5020"/>
              </a:lnSpc>
              <a:spcBef>
                <a:spcPts val="284"/>
              </a:spcBef>
              <a:tabLst>
                <a:tab pos="2279015" algn="l"/>
                <a:tab pos="3451225" algn="l"/>
              </a:tabLst>
            </a:pPr>
            <a:r>
              <a:rPr sz="3600">
                <a:latin typeface="Times New Roman" panose="02020603050405020304" pitchFamily="18" charset="0"/>
                <a:cs typeface="Times New Roman" panose="02020603050405020304" pitchFamily="18" charset="0"/>
              </a:rPr>
              <a:t>Pull</a:t>
            </a:r>
            <a:r>
              <a:rPr sz="3600" spc="5">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a:t>
            </a:r>
            <a:r>
              <a:rPr lang="en-US" sz="3600" spc="-5" smtClean="0">
                <a:latin typeface="Times New Roman" panose="02020603050405020304" pitchFamily="18" charset="0"/>
                <a:cs typeface="Times New Roman" panose="02020603050405020304" pitchFamily="18" charset="0"/>
              </a:rPr>
              <a:t> </a:t>
            </a:r>
            <a:r>
              <a:rPr sz="3600" smtClean="0">
                <a:latin typeface="Times New Roman" panose="02020603050405020304" pitchFamily="18" charset="0"/>
                <a:cs typeface="Times New Roman" panose="02020603050405020304" pitchFamily="18" charset="0"/>
              </a:rPr>
              <a:t>Push</a:t>
            </a:r>
            <a:r>
              <a:rPr lang="en-US" sz="3600"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 </a:t>
            </a:r>
            <a:r>
              <a:rPr lang="en-US" sz="3600" smtClean="0">
                <a:latin typeface="Times New Roman" panose="02020603050405020304" pitchFamily="18" charset="0"/>
                <a:cs typeface="Times New Roman" panose="02020603050405020304" pitchFamily="18" charset="0"/>
              </a:rPr>
              <a:t>and</a:t>
            </a:r>
            <a:r>
              <a:rPr sz="3600" spc="-275"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Autonomous</a:t>
            </a:r>
            <a:r>
              <a:rPr lang="en-US" sz="3600" spc="-5"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a:t>
            </a:r>
            <a:endParaRPr sz="3600" spc="-5" dirty="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2651410" y="2168048"/>
            <a:ext cx="5060950" cy="980440"/>
            <a:chOff x="2651410" y="2168048"/>
            <a:chExt cx="5060950" cy="980440"/>
          </a:xfrm>
        </p:grpSpPr>
        <p:sp>
          <p:nvSpPr>
            <p:cNvPr id="7" name="object 7"/>
            <p:cNvSpPr/>
            <p:nvPr/>
          </p:nvSpPr>
          <p:spPr>
            <a:xfrm>
              <a:off x="6741922" y="2178049"/>
              <a:ext cx="960119" cy="960119"/>
            </a:xfrm>
            <a:custGeom>
              <a:avLst/>
              <a:gdLst/>
              <a:ahLst/>
              <a:cxnLst/>
              <a:rect l="l" t="t" r="r" b="b"/>
              <a:pathLst>
                <a:path w="960120" h="960119">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8" name="object 8"/>
            <p:cNvSpPr/>
            <p:nvPr/>
          </p:nvSpPr>
          <p:spPr>
            <a:xfrm>
              <a:off x="674192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9" name="object 9"/>
            <p:cNvSpPr/>
            <p:nvPr/>
          </p:nvSpPr>
          <p:spPr>
            <a:xfrm>
              <a:off x="2661412" y="2178049"/>
              <a:ext cx="960119" cy="960119"/>
            </a:xfrm>
            <a:custGeom>
              <a:avLst/>
              <a:gdLst/>
              <a:ahLst/>
              <a:cxnLst/>
              <a:rect l="l" t="t" r="r" b="b"/>
              <a:pathLst>
                <a:path w="960120" h="960119">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10" name="object 10"/>
            <p:cNvSpPr/>
            <p:nvPr/>
          </p:nvSpPr>
          <p:spPr>
            <a:xfrm>
              <a:off x="266141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11" name="object 11"/>
            <p:cNvSpPr/>
            <p:nvPr/>
          </p:nvSpPr>
          <p:spPr>
            <a:xfrm>
              <a:off x="3621506" y="2332824"/>
              <a:ext cx="3121025" cy="615950"/>
            </a:xfrm>
            <a:custGeom>
              <a:avLst/>
              <a:gdLst/>
              <a:ahLst/>
              <a:cxnLst/>
              <a:rect l="l" t="t" r="r" b="b"/>
              <a:pathLst>
                <a:path w="3121025" h="615950">
                  <a:moveTo>
                    <a:pt x="3120440" y="565315"/>
                  </a:moveTo>
                  <a:lnTo>
                    <a:pt x="3031566" y="510286"/>
                  </a:lnTo>
                  <a:lnTo>
                    <a:pt x="3028327" y="511048"/>
                  </a:lnTo>
                  <a:lnTo>
                    <a:pt x="3025279" y="515988"/>
                  </a:lnTo>
                  <a:lnTo>
                    <a:pt x="3026041" y="519214"/>
                  </a:lnTo>
                  <a:lnTo>
                    <a:pt x="3090735" y="559282"/>
                  </a:lnTo>
                  <a:lnTo>
                    <a:pt x="80175" y="480060"/>
                  </a:lnTo>
                  <a:lnTo>
                    <a:pt x="79895" y="490550"/>
                  </a:lnTo>
                  <a:lnTo>
                    <a:pt x="3090456" y="569785"/>
                  </a:lnTo>
                  <a:lnTo>
                    <a:pt x="3023743" y="606386"/>
                  </a:lnTo>
                  <a:lnTo>
                    <a:pt x="3022803" y="609574"/>
                  </a:lnTo>
                  <a:lnTo>
                    <a:pt x="3025610" y="614654"/>
                  </a:lnTo>
                  <a:lnTo>
                    <a:pt x="3028785" y="615594"/>
                  </a:lnTo>
                  <a:lnTo>
                    <a:pt x="3111360" y="570293"/>
                  </a:lnTo>
                  <a:lnTo>
                    <a:pt x="3120440" y="565315"/>
                  </a:lnTo>
                  <a:close/>
                </a:path>
                <a:path w="3121025" h="615950">
                  <a:moveTo>
                    <a:pt x="3120682" y="10490"/>
                  </a:moveTo>
                  <a:lnTo>
                    <a:pt x="3120148" y="0"/>
                  </a:lnTo>
                  <a:lnTo>
                    <a:pt x="29527" y="158496"/>
                  </a:lnTo>
                  <a:lnTo>
                    <a:pt x="93218" y="116827"/>
                  </a:lnTo>
                  <a:lnTo>
                    <a:pt x="93903" y="113576"/>
                  </a:lnTo>
                  <a:lnTo>
                    <a:pt x="90728" y="108724"/>
                  </a:lnTo>
                  <a:lnTo>
                    <a:pt x="87477" y="108038"/>
                  </a:lnTo>
                  <a:lnTo>
                    <a:pt x="0" y="165265"/>
                  </a:lnTo>
                  <a:lnTo>
                    <a:pt x="92862" y="213245"/>
                  </a:lnTo>
                  <a:lnTo>
                    <a:pt x="96037" y="212229"/>
                  </a:lnTo>
                  <a:lnTo>
                    <a:pt x="98691" y="207086"/>
                  </a:lnTo>
                  <a:lnTo>
                    <a:pt x="97688" y="203911"/>
                  </a:lnTo>
                  <a:lnTo>
                    <a:pt x="31991" y="169976"/>
                  </a:lnTo>
                  <a:lnTo>
                    <a:pt x="30060" y="168986"/>
                  </a:lnTo>
                  <a:lnTo>
                    <a:pt x="10642" y="169976"/>
                  </a:lnTo>
                  <a:lnTo>
                    <a:pt x="27228" y="169125"/>
                  </a:lnTo>
                  <a:lnTo>
                    <a:pt x="30060" y="168986"/>
                  </a:lnTo>
                  <a:lnTo>
                    <a:pt x="3120682" y="10490"/>
                  </a:lnTo>
                  <a:close/>
                </a:path>
              </a:pathLst>
            </a:custGeom>
            <a:solidFill>
              <a:srgbClr val="94B6D2"/>
            </a:solidFill>
          </p:spPr>
          <p:txBody>
            <a:bodyPr wrap="square" lIns="0" tIns="0" rIns="0" bIns="0" rtlCol="0"/>
            <a:lstStyle/>
            <a:p>
              <a:endParaRPr/>
            </a:p>
          </p:txBody>
        </p:sp>
      </p:grpSp>
      <p:sp>
        <p:nvSpPr>
          <p:cNvPr id="12" name="object 12"/>
          <p:cNvSpPr txBox="1"/>
          <p:nvPr/>
        </p:nvSpPr>
        <p:spPr>
          <a:xfrm>
            <a:off x="4584953" y="2051303"/>
            <a:ext cx="150558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Request</a:t>
            </a:r>
            <a:r>
              <a:rPr sz="1900" spc="-80" dirty="0">
                <a:latin typeface="Arial"/>
                <a:cs typeface="Arial"/>
              </a:rPr>
              <a:t> </a:t>
            </a:r>
            <a:r>
              <a:rPr sz="1900" spc="-10" dirty="0">
                <a:latin typeface="Arial"/>
                <a:cs typeface="Arial"/>
              </a:rPr>
              <a:t>code</a:t>
            </a:r>
            <a:endParaRPr sz="1900">
              <a:latin typeface="Arial"/>
              <a:cs typeface="Arial"/>
            </a:endParaRPr>
          </a:p>
        </p:txBody>
      </p:sp>
      <p:sp>
        <p:nvSpPr>
          <p:cNvPr id="13" name="object 13"/>
          <p:cNvSpPr txBox="1"/>
          <p:nvPr/>
        </p:nvSpPr>
        <p:spPr>
          <a:xfrm>
            <a:off x="4901691" y="2738120"/>
            <a:ext cx="560070" cy="480059"/>
          </a:xfrm>
          <a:prstGeom prst="rect">
            <a:avLst/>
          </a:prstGeom>
          <a:ln w="20002">
            <a:solidFill>
              <a:srgbClr val="6B859A"/>
            </a:solidFill>
          </a:ln>
        </p:spPr>
        <p:txBody>
          <a:bodyPr vert="horz" wrap="square" lIns="0" tIns="114300" rIns="0" bIns="0" rtlCol="0">
            <a:spAutoFit/>
          </a:bodyPr>
          <a:lstStyle/>
          <a:p>
            <a:pPr marL="99060">
              <a:lnSpc>
                <a:spcPct val="100000"/>
              </a:lnSpc>
              <a:spcBef>
                <a:spcPts val="900"/>
              </a:spcBef>
            </a:pPr>
            <a:r>
              <a:rPr sz="1500" spc="-100" dirty="0">
                <a:latin typeface="Arial"/>
                <a:cs typeface="Arial"/>
              </a:rPr>
              <a:t>code</a:t>
            </a:r>
            <a:endParaRPr sz="1500">
              <a:latin typeface="Arial"/>
              <a:cs typeface="Arial"/>
            </a:endParaRPr>
          </a:p>
        </p:txBody>
      </p:sp>
      <p:sp>
        <p:nvSpPr>
          <p:cNvPr id="14" name="object 14"/>
          <p:cNvSpPr txBox="1"/>
          <p:nvPr/>
        </p:nvSpPr>
        <p:spPr>
          <a:xfrm>
            <a:off x="2661411" y="2578100"/>
            <a:ext cx="560070" cy="480059"/>
          </a:xfrm>
          <a:prstGeom prst="rect">
            <a:avLst/>
          </a:prstGeom>
          <a:ln w="20002">
            <a:solidFill>
              <a:srgbClr val="6B859A"/>
            </a:solidFill>
          </a:ln>
        </p:spPr>
        <p:txBody>
          <a:bodyPr vert="horz" wrap="square" lIns="0" tIns="115570" rIns="0" bIns="0" rtlCol="0">
            <a:spAutoFit/>
          </a:bodyPr>
          <a:lstStyle/>
          <a:p>
            <a:pPr marL="99060">
              <a:lnSpc>
                <a:spcPct val="100000"/>
              </a:lnSpc>
              <a:spcBef>
                <a:spcPts val="910"/>
              </a:spcBef>
            </a:pPr>
            <a:r>
              <a:rPr sz="1500" spc="-100" dirty="0">
                <a:latin typeface="Arial"/>
                <a:cs typeface="Arial"/>
              </a:rPr>
              <a:t>code</a:t>
            </a:r>
            <a:endParaRPr sz="1500">
              <a:latin typeface="Arial"/>
              <a:cs typeface="Arial"/>
            </a:endParaRPr>
          </a:p>
        </p:txBody>
      </p:sp>
      <p:sp>
        <p:nvSpPr>
          <p:cNvPr id="15" name="object 15"/>
          <p:cNvSpPr txBox="1"/>
          <p:nvPr/>
        </p:nvSpPr>
        <p:spPr>
          <a:xfrm>
            <a:off x="6905242" y="3319271"/>
            <a:ext cx="1413257" cy="286617"/>
          </a:xfrm>
          <a:prstGeom prst="rect">
            <a:avLst/>
          </a:prstGeom>
        </p:spPr>
        <p:txBody>
          <a:bodyPr vert="horz" wrap="square" lIns="0" tIns="9525" rIns="0" bIns="0" rtlCol="0">
            <a:spAutoFit/>
          </a:bodyPr>
          <a:lstStyle/>
          <a:p>
            <a:pPr marL="12700" marR="5080">
              <a:lnSpc>
                <a:spcPct val="101099"/>
              </a:lnSpc>
              <a:spcBef>
                <a:spcPts val="75"/>
              </a:spcBef>
            </a:pPr>
            <a:r>
              <a:rPr sz="1900" spc="-10" smtClean="0">
                <a:latin typeface="Arial"/>
                <a:cs typeface="Arial"/>
              </a:rPr>
              <a:t>C</a:t>
            </a:r>
            <a:r>
              <a:rPr sz="1900" spc="-5" smtClean="0">
                <a:latin typeface="Arial"/>
                <a:cs typeface="Arial"/>
              </a:rPr>
              <a:t>li</a:t>
            </a:r>
            <a:r>
              <a:rPr sz="1900" spc="-10" smtClean="0">
                <a:latin typeface="Arial"/>
                <a:cs typeface="Arial"/>
              </a:rPr>
              <a:t>en</a:t>
            </a:r>
            <a:r>
              <a:rPr sz="1900" smtClean="0">
                <a:latin typeface="Arial"/>
                <a:cs typeface="Arial"/>
              </a:rPr>
              <a:t>t</a:t>
            </a:r>
            <a:endParaRPr sz="1900">
              <a:latin typeface="Arial"/>
              <a:cs typeface="Arial"/>
            </a:endParaRPr>
          </a:p>
        </p:txBody>
      </p:sp>
      <p:sp>
        <p:nvSpPr>
          <p:cNvPr id="16" name="object 16"/>
          <p:cNvSpPr txBox="1"/>
          <p:nvPr/>
        </p:nvSpPr>
        <p:spPr>
          <a:xfrm>
            <a:off x="2744723" y="3240023"/>
            <a:ext cx="956817" cy="286617"/>
          </a:xfrm>
          <a:prstGeom prst="rect">
            <a:avLst/>
          </a:prstGeom>
        </p:spPr>
        <p:txBody>
          <a:bodyPr vert="horz" wrap="square" lIns="0" tIns="9525" rIns="0" bIns="0" rtlCol="0">
            <a:spAutoFit/>
          </a:bodyPr>
          <a:lstStyle/>
          <a:p>
            <a:pPr marL="12700" marR="5080">
              <a:lnSpc>
                <a:spcPct val="101099"/>
              </a:lnSpc>
              <a:spcBef>
                <a:spcPts val="75"/>
              </a:spcBef>
            </a:pPr>
            <a:r>
              <a:rPr sz="1900" spc="-10" smtClean="0">
                <a:latin typeface="Arial"/>
                <a:cs typeface="Arial"/>
              </a:rPr>
              <a:t>Se</a:t>
            </a:r>
            <a:r>
              <a:rPr sz="1900" spc="-5" smtClean="0">
                <a:latin typeface="Arial"/>
                <a:cs typeface="Arial"/>
              </a:rPr>
              <a:t>r</a:t>
            </a:r>
            <a:r>
              <a:rPr sz="1900" spc="-10" smtClean="0">
                <a:latin typeface="Arial"/>
                <a:cs typeface="Arial"/>
              </a:rPr>
              <a:t>v</a:t>
            </a:r>
            <a:r>
              <a:rPr sz="1900" smtClean="0">
                <a:latin typeface="Arial"/>
                <a:cs typeface="Arial"/>
              </a:rPr>
              <a:t>er</a:t>
            </a:r>
            <a:endParaRPr sz="1900">
              <a:latin typeface="Arial"/>
              <a:cs typeface="Arial"/>
            </a:endParaRPr>
          </a:p>
        </p:txBody>
      </p:sp>
      <p:grpSp>
        <p:nvGrpSpPr>
          <p:cNvPr id="17" name="object 17"/>
          <p:cNvGrpSpPr/>
          <p:nvPr/>
        </p:nvGrpSpPr>
        <p:grpSpPr>
          <a:xfrm>
            <a:off x="6811930" y="4648358"/>
            <a:ext cx="980440" cy="980440"/>
            <a:chOff x="6811930" y="4648358"/>
            <a:chExt cx="980440" cy="980440"/>
          </a:xfrm>
        </p:grpSpPr>
        <p:sp>
          <p:nvSpPr>
            <p:cNvPr id="18" name="object 18"/>
            <p:cNvSpPr/>
            <p:nvPr/>
          </p:nvSpPr>
          <p:spPr>
            <a:xfrm>
              <a:off x="6821931" y="4658360"/>
              <a:ext cx="960119" cy="960119"/>
            </a:xfrm>
            <a:custGeom>
              <a:avLst/>
              <a:gdLst/>
              <a:ahLst/>
              <a:cxnLst/>
              <a:rect l="l" t="t" r="r" b="b"/>
              <a:pathLst>
                <a:path w="960120" h="960120">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19" name="object 19"/>
            <p:cNvSpPr/>
            <p:nvPr/>
          </p:nvSpPr>
          <p:spPr>
            <a:xfrm>
              <a:off x="682193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20" name="object 20"/>
            <p:cNvSpPr/>
            <p:nvPr/>
          </p:nvSpPr>
          <p:spPr>
            <a:xfrm>
              <a:off x="7221981" y="4898390"/>
              <a:ext cx="560070" cy="480059"/>
            </a:xfrm>
            <a:custGeom>
              <a:avLst/>
              <a:gdLst/>
              <a:ahLst/>
              <a:cxnLst/>
              <a:rect l="l" t="t" r="r" b="b"/>
              <a:pathLst>
                <a:path w="560070" h="480060">
                  <a:moveTo>
                    <a:pt x="0" y="0"/>
                  </a:moveTo>
                  <a:lnTo>
                    <a:pt x="560070" y="0"/>
                  </a:lnTo>
                  <a:lnTo>
                    <a:pt x="560070" y="480060"/>
                  </a:lnTo>
                  <a:lnTo>
                    <a:pt x="0" y="480060"/>
                  </a:lnTo>
                  <a:lnTo>
                    <a:pt x="0" y="0"/>
                  </a:lnTo>
                  <a:close/>
                </a:path>
              </a:pathLst>
            </a:custGeom>
            <a:ln w="20002">
              <a:solidFill>
                <a:srgbClr val="6B859A"/>
              </a:solidFill>
            </a:ln>
          </p:spPr>
          <p:txBody>
            <a:bodyPr wrap="square" lIns="0" tIns="0" rIns="0" bIns="0" rtlCol="0"/>
            <a:lstStyle/>
            <a:p>
              <a:endParaRPr/>
            </a:p>
          </p:txBody>
        </p:sp>
      </p:grpSp>
      <p:grpSp>
        <p:nvGrpSpPr>
          <p:cNvPr id="21" name="object 21"/>
          <p:cNvGrpSpPr/>
          <p:nvPr/>
        </p:nvGrpSpPr>
        <p:grpSpPr>
          <a:xfrm>
            <a:off x="2731420" y="4648358"/>
            <a:ext cx="980440" cy="980440"/>
            <a:chOff x="2731420" y="4648358"/>
            <a:chExt cx="980440" cy="980440"/>
          </a:xfrm>
        </p:grpSpPr>
        <p:sp>
          <p:nvSpPr>
            <p:cNvPr id="22" name="object 22"/>
            <p:cNvSpPr/>
            <p:nvPr/>
          </p:nvSpPr>
          <p:spPr>
            <a:xfrm>
              <a:off x="2741421" y="4658360"/>
              <a:ext cx="960119" cy="960119"/>
            </a:xfrm>
            <a:custGeom>
              <a:avLst/>
              <a:gdLst/>
              <a:ahLst/>
              <a:cxnLst/>
              <a:rect l="l" t="t" r="r" b="b"/>
              <a:pathLst>
                <a:path w="960120" h="960120">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19"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23" name="object 23"/>
            <p:cNvSpPr/>
            <p:nvPr/>
          </p:nvSpPr>
          <p:spPr>
            <a:xfrm>
              <a:off x="274142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grpSp>
      <p:sp>
        <p:nvSpPr>
          <p:cNvPr id="24" name="object 24"/>
          <p:cNvSpPr txBox="1"/>
          <p:nvPr/>
        </p:nvSpPr>
        <p:spPr>
          <a:xfrm>
            <a:off x="2741422" y="5058409"/>
            <a:ext cx="560070" cy="480059"/>
          </a:xfrm>
          <a:prstGeom prst="rect">
            <a:avLst/>
          </a:prstGeom>
          <a:ln w="20002">
            <a:solidFill>
              <a:srgbClr val="6B859A"/>
            </a:solidFill>
          </a:ln>
        </p:spPr>
        <p:txBody>
          <a:bodyPr vert="horz" wrap="square" lIns="0" tIns="113665" rIns="0" bIns="0" rtlCol="0">
            <a:spAutoFit/>
          </a:bodyPr>
          <a:lstStyle/>
          <a:p>
            <a:pPr marL="99060">
              <a:lnSpc>
                <a:spcPct val="100000"/>
              </a:lnSpc>
              <a:spcBef>
                <a:spcPts val="895"/>
              </a:spcBef>
            </a:pPr>
            <a:r>
              <a:rPr sz="1500" spc="-100" dirty="0">
                <a:latin typeface="Arial"/>
                <a:cs typeface="Arial"/>
              </a:rPr>
              <a:t>code</a:t>
            </a:r>
            <a:endParaRPr sz="1500">
              <a:latin typeface="Arial"/>
              <a:cs typeface="Arial"/>
            </a:endParaRPr>
          </a:p>
        </p:txBody>
      </p:sp>
      <p:sp>
        <p:nvSpPr>
          <p:cNvPr id="25" name="object 25"/>
          <p:cNvSpPr txBox="1"/>
          <p:nvPr/>
        </p:nvSpPr>
        <p:spPr>
          <a:xfrm>
            <a:off x="6985254" y="5800344"/>
            <a:ext cx="1028446" cy="286617"/>
          </a:xfrm>
          <a:prstGeom prst="rect">
            <a:avLst/>
          </a:prstGeom>
        </p:spPr>
        <p:txBody>
          <a:bodyPr vert="horz" wrap="square" lIns="0" tIns="9525" rIns="0" bIns="0" rtlCol="0">
            <a:spAutoFit/>
          </a:bodyPr>
          <a:lstStyle/>
          <a:p>
            <a:pPr marL="12700" marR="5080">
              <a:lnSpc>
                <a:spcPct val="101099"/>
              </a:lnSpc>
              <a:spcBef>
                <a:spcPts val="75"/>
              </a:spcBef>
            </a:pPr>
            <a:r>
              <a:rPr sz="1900" spc="-10" smtClean="0">
                <a:latin typeface="Arial"/>
                <a:cs typeface="Arial"/>
              </a:rPr>
              <a:t>C</a:t>
            </a:r>
            <a:r>
              <a:rPr sz="1900" spc="-5" smtClean="0">
                <a:latin typeface="Arial"/>
                <a:cs typeface="Arial"/>
              </a:rPr>
              <a:t>li</a:t>
            </a:r>
            <a:r>
              <a:rPr sz="1900" spc="-10" smtClean="0">
                <a:latin typeface="Arial"/>
                <a:cs typeface="Arial"/>
              </a:rPr>
              <a:t>en</a:t>
            </a:r>
            <a:r>
              <a:rPr sz="1900" smtClean="0">
                <a:latin typeface="Arial"/>
                <a:cs typeface="Arial"/>
              </a:rPr>
              <a:t>t</a:t>
            </a:r>
            <a:endParaRPr sz="1900">
              <a:latin typeface="Arial"/>
              <a:cs typeface="Arial"/>
            </a:endParaRPr>
          </a:p>
        </p:txBody>
      </p:sp>
      <p:sp>
        <p:nvSpPr>
          <p:cNvPr id="26" name="object 26"/>
          <p:cNvSpPr txBox="1"/>
          <p:nvPr/>
        </p:nvSpPr>
        <p:spPr>
          <a:xfrm>
            <a:off x="2824733" y="5721095"/>
            <a:ext cx="1074167" cy="305212"/>
          </a:xfrm>
          <a:prstGeom prst="rect">
            <a:avLst/>
          </a:prstGeom>
        </p:spPr>
        <p:txBody>
          <a:bodyPr vert="horz" wrap="square" lIns="0" tIns="12700" rIns="0" bIns="0" rtlCol="0">
            <a:spAutoFit/>
          </a:bodyPr>
          <a:lstStyle/>
          <a:p>
            <a:pPr marL="12700" marR="5080">
              <a:lnSpc>
                <a:spcPct val="100000"/>
              </a:lnSpc>
              <a:spcBef>
                <a:spcPts val="100"/>
              </a:spcBef>
            </a:pPr>
            <a:r>
              <a:rPr sz="1900" spc="-10" smtClean="0">
                <a:latin typeface="Arial"/>
                <a:cs typeface="Arial"/>
              </a:rPr>
              <a:t>Se</a:t>
            </a:r>
            <a:r>
              <a:rPr sz="1900" spc="-5" smtClean="0">
                <a:latin typeface="Arial"/>
                <a:cs typeface="Arial"/>
              </a:rPr>
              <a:t>r</a:t>
            </a:r>
            <a:r>
              <a:rPr sz="1900" spc="-10" smtClean="0">
                <a:latin typeface="Arial"/>
                <a:cs typeface="Arial"/>
              </a:rPr>
              <a:t>v</a:t>
            </a:r>
            <a:r>
              <a:rPr sz="1900" smtClean="0">
                <a:latin typeface="Arial"/>
                <a:cs typeface="Arial"/>
              </a:rPr>
              <a:t>er</a:t>
            </a:r>
            <a:endParaRPr sz="1900">
              <a:latin typeface="Arial"/>
              <a:cs typeface="Arial"/>
            </a:endParaRPr>
          </a:p>
        </p:txBody>
      </p:sp>
      <p:sp>
        <p:nvSpPr>
          <p:cNvPr id="27" name="object 27"/>
          <p:cNvSpPr txBox="1"/>
          <p:nvPr/>
        </p:nvSpPr>
        <p:spPr>
          <a:xfrm>
            <a:off x="6399784" y="4919471"/>
            <a:ext cx="1323340" cy="314960"/>
          </a:xfrm>
          <a:prstGeom prst="rect">
            <a:avLst/>
          </a:prstGeom>
        </p:spPr>
        <p:txBody>
          <a:bodyPr vert="horz" wrap="square" lIns="0" tIns="12700" rIns="0" bIns="0" rtlCol="0">
            <a:spAutoFit/>
          </a:bodyPr>
          <a:lstStyle/>
          <a:p>
            <a:pPr marL="38100">
              <a:lnSpc>
                <a:spcPct val="100000"/>
              </a:lnSpc>
              <a:spcBef>
                <a:spcPts val="100"/>
              </a:spcBef>
            </a:pPr>
            <a:r>
              <a:rPr sz="1900" spc="-10" dirty="0">
                <a:latin typeface="Arial"/>
                <a:cs typeface="Arial"/>
              </a:rPr>
              <a:t>execute</a:t>
            </a:r>
            <a:r>
              <a:rPr sz="1900" spc="-229" dirty="0">
                <a:latin typeface="Arial"/>
                <a:cs typeface="Arial"/>
              </a:rPr>
              <a:t> </a:t>
            </a:r>
            <a:r>
              <a:rPr sz="2250" spc="-150" baseline="-9259" dirty="0">
                <a:latin typeface="Arial"/>
                <a:cs typeface="Arial"/>
              </a:rPr>
              <a:t>code</a:t>
            </a:r>
            <a:endParaRPr sz="2250" baseline="-9259">
              <a:latin typeface="Arial"/>
              <a:cs typeface="Arial"/>
            </a:endParaRPr>
          </a:p>
        </p:txBody>
      </p:sp>
      <p:sp>
        <p:nvSpPr>
          <p:cNvPr id="28" name="object 28"/>
          <p:cNvSpPr txBox="1"/>
          <p:nvPr/>
        </p:nvSpPr>
        <p:spPr>
          <a:xfrm>
            <a:off x="4584953" y="6532881"/>
            <a:ext cx="1682114" cy="467359"/>
          </a:xfrm>
          <a:prstGeom prst="rect">
            <a:avLst/>
          </a:prstGeom>
        </p:spPr>
        <p:txBody>
          <a:bodyPr vert="horz" wrap="square" lIns="0" tIns="12700" rIns="0" bIns="0" rtlCol="0">
            <a:spAutoFit/>
          </a:bodyPr>
          <a:lstStyle/>
          <a:p>
            <a:pPr marL="12700">
              <a:lnSpc>
                <a:spcPct val="100000"/>
              </a:lnSpc>
              <a:spcBef>
                <a:spcPts val="100"/>
              </a:spcBef>
            </a:pPr>
            <a:r>
              <a:rPr sz="2900" b="1" spc="10" dirty="0">
                <a:latin typeface="Arial"/>
                <a:cs typeface="Arial"/>
              </a:rPr>
              <a:t>Pull</a:t>
            </a:r>
            <a:r>
              <a:rPr sz="2900" b="1" spc="-60" dirty="0">
                <a:latin typeface="Arial"/>
                <a:cs typeface="Arial"/>
              </a:rPr>
              <a:t> </a:t>
            </a:r>
            <a:r>
              <a:rPr sz="2900" b="1" spc="15" dirty="0">
                <a:latin typeface="Arial"/>
                <a:cs typeface="Arial"/>
              </a:rPr>
              <a:t>code</a:t>
            </a:r>
            <a:endParaRPr sz="29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68</a:t>
            </a:r>
            <a:endParaRPr sz="1300">
              <a:latin typeface="Arial"/>
              <a:cs typeface="Arial"/>
            </a:endParaRPr>
          </a:p>
        </p:txBody>
      </p:sp>
      <p:grpSp>
        <p:nvGrpSpPr>
          <p:cNvPr id="6" name="object 6"/>
          <p:cNvGrpSpPr/>
          <p:nvPr/>
        </p:nvGrpSpPr>
        <p:grpSpPr>
          <a:xfrm>
            <a:off x="3781552" y="2168048"/>
            <a:ext cx="3930650" cy="980440"/>
            <a:chOff x="3781552" y="2168048"/>
            <a:chExt cx="3930650" cy="980440"/>
          </a:xfrm>
        </p:grpSpPr>
        <p:sp>
          <p:nvSpPr>
            <p:cNvPr id="7" name="object 7"/>
            <p:cNvSpPr/>
            <p:nvPr/>
          </p:nvSpPr>
          <p:spPr>
            <a:xfrm>
              <a:off x="6741922" y="2178049"/>
              <a:ext cx="960119" cy="960119"/>
            </a:xfrm>
            <a:custGeom>
              <a:avLst/>
              <a:gdLst/>
              <a:ahLst/>
              <a:cxnLst/>
              <a:rect l="l" t="t" r="r" b="b"/>
              <a:pathLst>
                <a:path w="960120" h="960119">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8" name="object 8"/>
            <p:cNvSpPr/>
            <p:nvPr/>
          </p:nvSpPr>
          <p:spPr>
            <a:xfrm>
              <a:off x="674192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9" name="object 9"/>
            <p:cNvSpPr/>
            <p:nvPr/>
          </p:nvSpPr>
          <p:spPr>
            <a:xfrm>
              <a:off x="3781552" y="2607055"/>
              <a:ext cx="2961005" cy="105410"/>
            </a:xfrm>
            <a:custGeom>
              <a:avLst/>
              <a:gdLst/>
              <a:ahLst/>
              <a:cxnLst/>
              <a:rect l="l" t="t" r="r" b="b"/>
              <a:pathLst>
                <a:path w="2961004" h="105410">
                  <a:moveTo>
                    <a:pt x="2870136" y="0"/>
                  </a:moveTo>
                  <a:lnTo>
                    <a:pt x="2866923" y="850"/>
                  </a:lnTo>
                  <a:lnTo>
                    <a:pt x="2863989" y="5854"/>
                  </a:lnTo>
                  <a:lnTo>
                    <a:pt x="2864840" y="9067"/>
                  </a:lnTo>
                  <a:lnTo>
                    <a:pt x="2930545" y="47449"/>
                  </a:lnTo>
                  <a:lnTo>
                    <a:pt x="2949943" y="47459"/>
                  </a:lnTo>
                  <a:lnTo>
                    <a:pt x="2949943" y="57962"/>
                  </a:lnTo>
                  <a:lnTo>
                    <a:pt x="2930540" y="57962"/>
                  </a:lnTo>
                  <a:lnTo>
                    <a:pt x="2864789" y="96266"/>
                  </a:lnTo>
                  <a:lnTo>
                    <a:pt x="2863938" y="99479"/>
                  </a:lnTo>
                  <a:lnTo>
                    <a:pt x="2866859" y="104495"/>
                  </a:lnTo>
                  <a:lnTo>
                    <a:pt x="2870073" y="105333"/>
                  </a:lnTo>
                  <a:lnTo>
                    <a:pt x="2951391" y="57962"/>
                  </a:lnTo>
                  <a:lnTo>
                    <a:pt x="2949943" y="57962"/>
                  </a:lnTo>
                  <a:lnTo>
                    <a:pt x="2951410" y="57951"/>
                  </a:lnTo>
                  <a:lnTo>
                    <a:pt x="2960395" y="52717"/>
                  </a:lnTo>
                  <a:lnTo>
                    <a:pt x="2870136" y="0"/>
                  </a:lnTo>
                  <a:close/>
                </a:path>
                <a:path w="2961004" h="105410">
                  <a:moveTo>
                    <a:pt x="2939554" y="52711"/>
                  </a:moveTo>
                  <a:lnTo>
                    <a:pt x="2930559" y="57951"/>
                  </a:lnTo>
                  <a:lnTo>
                    <a:pt x="2949943" y="57962"/>
                  </a:lnTo>
                  <a:lnTo>
                    <a:pt x="2949943" y="57251"/>
                  </a:lnTo>
                  <a:lnTo>
                    <a:pt x="2947327" y="57251"/>
                  </a:lnTo>
                  <a:lnTo>
                    <a:pt x="2939554" y="52711"/>
                  </a:lnTo>
                  <a:close/>
                </a:path>
                <a:path w="2961004" h="105410">
                  <a:moveTo>
                    <a:pt x="0" y="45808"/>
                  </a:moveTo>
                  <a:lnTo>
                    <a:pt x="0" y="56299"/>
                  </a:lnTo>
                  <a:lnTo>
                    <a:pt x="2930559" y="57951"/>
                  </a:lnTo>
                  <a:lnTo>
                    <a:pt x="2939554" y="52711"/>
                  </a:lnTo>
                  <a:lnTo>
                    <a:pt x="2930545" y="47449"/>
                  </a:lnTo>
                  <a:lnTo>
                    <a:pt x="0" y="45808"/>
                  </a:lnTo>
                  <a:close/>
                </a:path>
                <a:path w="2961004" h="105410">
                  <a:moveTo>
                    <a:pt x="2947327" y="48183"/>
                  </a:moveTo>
                  <a:lnTo>
                    <a:pt x="2939554" y="52711"/>
                  </a:lnTo>
                  <a:lnTo>
                    <a:pt x="2947327" y="57251"/>
                  </a:lnTo>
                  <a:lnTo>
                    <a:pt x="2947327" y="48183"/>
                  </a:lnTo>
                  <a:close/>
                </a:path>
                <a:path w="2961004" h="105410">
                  <a:moveTo>
                    <a:pt x="2949943" y="48183"/>
                  </a:moveTo>
                  <a:lnTo>
                    <a:pt x="2947327" y="48183"/>
                  </a:lnTo>
                  <a:lnTo>
                    <a:pt x="2947327" y="57251"/>
                  </a:lnTo>
                  <a:lnTo>
                    <a:pt x="2949943" y="57251"/>
                  </a:lnTo>
                  <a:lnTo>
                    <a:pt x="2949943" y="48183"/>
                  </a:lnTo>
                  <a:close/>
                </a:path>
                <a:path w="2961004" h="105410">
                  <a:moveTo>
                    <a:pt x="2930545" y="47449"/>
                  </a:moveTo>
                  <a:lnTo>
                    <a:pt x="2939554" y="52711"/>
                  </a:lnTo>
                  <a:lnTo>
                    <a:pt x="2947327" y="48183"/>
                  </a:lnTo>
                  <a:lnTo>
                    <a:pt x="2949943" y="48183"/>
                  </a:lnTo>
                  <a:lnTo>
                    <a:pt x="2949943" y="47459"/>
                  </a:lnTo>
                  <a:lnTo>
                    <a:pt x="2930545" y="47449"/>
                  </a:lnTo>
                  <a:close/>
                </a:path>
              </a:pathLst>
            </a:custGeom>
            <a:solidFill>
              <a:srgbClr val="94B6D2"/>
            </a:solidFill>
          </p:spPr>
          <p:txBody>
            <a:bodyPr wrap="square" lIns="0" tIns="0" rIns="0" bIns="0" rtlCol="0"/>
            <a:lstStyle/>
            <a:p>
              <a:endParaRPr/>
            </a:p>
          </p:txBody>
        </p:sp>
      </p:grpSp>
      <p:grpSp>
        <p:nvGrpSpPr>
          <p:cNvPr id="10" name="object 10"/>
          <p:cNvGrpSpPr/>
          <p:nvPr/>
        </p:nvGrpSpPr>
        <p:grpSpPr>
          <a:xfrm>
            <a:off x="2651410" y="2168048"/>
            <a:ext cx="980440" cy="980440"/>
            <a:chOff x="2651410" y="2168048"/>
            <a:chExt cx="980440" cy="980440"/>
          </a:xfrm>
        </p:grpSpPr>
        <p:sp>
          <p:nvSpPr>
            <p:cNvPr id="11" name="object 11"/>
            <p:cNvSpPr/>
            <p:nvPr/>
          </p:nvSpPr>
          <p:spPr>
            <a:xfrm>
              <a:off x="2661412" y="2178049"/>
              <a:ext cx="960119" cy="960119"/>
            </a:xfrm>
            <a:custGeom>
              <a:avLst/>
              <a:gdLst/>
              <a:ahLst/>
              <a:cxnLst/>
              <a:rect l="l" t="t" r="r" b="b"/>
              <a:pathLst>
                <a:path w="960120" h="960119">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12" name="object 12"/>
            <p:cNvSpPr/>
            <p:nvPr/>
          </p:nvSpPr>
          <p:spPr>
            <a:xfrm>
              <a:off x="266141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grpSp>
      <p:sp>
        <p:nvSpPr>
          <p:cNvPr id="13" name="object 13"/>
          <p:cNvSpPr txBox="1"/>
          <p:nvPr/>
        </p:nvSpPr>
        <p:spPr>
          <a:xfrm>
            <a:off x="3941571" y="2578100"/>
            <a:ext cx="560070" cy="480059"/>
          </a:xfrm>
          <a:prstGeom prst="rect">
            <a:avLst/>
          </a:prstGeom>
          <a:ln w="20002">
            <a:solidFill>
              <a:srgbClr val="6B859A"/>
            </a:solidFill>
          </a:ln>
        </p:spPr>
        <p:txBody>
          <a:bodyPr vert="horz" wrap="square" lIns="0" tIns="115570" rIns="0" bIns="0" rtlCol="0">
            <a:spAutoFit/>
          </a:bodyPr>
          <a:lstStyle/>
          <a:p>
            <a:pPr marL="99060">
              <a:lnSpc>
                <a:spcPct val="100000"/>
              </a:lnSpc>
              <a:spcBef>
                <a:spcPts val="910"/>
              </a:spcBef>
            </a:pPr>
            <a:r>
              <a:rPr sz="1500" spc="-100" dirty="0">
                <a:latin typeface="Arial"/>
                <a:cs typeface="Arial"/>
              </a:rPr>
              <a:t>code</a:t>
            </a:r>
            <a:endParaRPr sz="1500">
              <a:latin typeface="Arial"/>
              <a:cs typeface="Arial"/>
            </a:endParaRPr>
          </a:p>
        </p:txBody>
      </p:sp>
      <p:sp>
        <p:nvSpPr>
          <p:cNvPr id="14" name="object 14"/>
          <p:cNvSpPr txBox="1"/>
          <p:nvPr/>
        </p:nvSpPr>
        <p:spPr>
          <a:xfrm>
            <a:off x="2661411" y="2578100"/>
            <a:ext cx="560070" cy="480059"/>
          </a:xfrm>
          <a:prstGeom prst="rect">
            <a:avLst/>
          </a:prstGeom>
          <a:ln w="20002">
            <a:solidFill>
              <a:srgbClr val="6B859A"/>
            </a:solidFill>
          </a:ln>
        </p:spPr>
        <p:txBody>
          <a:bodyPr vert="horz" wrap="square" lIns="0" tIns="115570" rIns="0" bIns="0" rtlCol="0">
            <a:spAutoFit/>
          </a:bodyPr>
          <a:lstStyle/>
          <a:p>
            <a:pPr marL="99060">
              <a:lnSpc>
                <a:spcPct val="100000"/>
              </a:lnSpc>
              <a:spcBef>
                <a:spcPts val="910"/>
              </a:spcBef>
            </a:pPr>
            <a:r>
              <a:rPr sz="1500" spc="-100" dirty="0">
                <a:latin typeface="Arial"/>
                <a:cs typeface="Arial"/>
              </a:rPr>
              <a:t>code</a:t>
            </a:r>
            <a:endParaRPr sz="1500">
              <a:latin typeface="Arial"/>
              <a:cs typeface="Arial"/>
            </a:endParaRPr>
          </a:p>
        </p:txBody>
      </p:sp>
      <p:sp>
        <p:nvSpPr>
          <p:cNvPr id="15" name="object 15"/>
          <p:cNvSpPr txBox="1"/>
          <p:nvPr/>
        </p:nvSpPr>
        <p:spPr>
          <a:xfrm>
            <a:off x="6905243" y="3319271"/>
            <a:ext cx="8261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90" dirty="0">
                <a:latin typeface="Arial"/>
                <a:cs typeface="Arial"/>
              </a:rPr>
              <a:t> </a:t>
            </a:r>
            <a:r>
              <a:rPr sz="1900" dirty="0">
                <a:latin typeface="Arial"/>
                <a:cs typeface="Arial"/>
              </a:rPr>
              <a:t>B</a:t>
            </a:r>
            <a:endParaRPr sz="1900">
              <a:latin typeface="Arial"/>
              <a:cs typeface="Arial"/>
            </a:endParaRPr>
          </a:p>
        </p:txBody>
      </p:sp>
      <p:sp>
        <p:nvSpPr>
          <p:cNvPr id="16" name="object 16"/>
          <p:cNvSpPr txBox="1"/>
          <p:nvPr/>
        </p:nvSpPr>
        <p:spPr>
          <a:xfrm>
            <a:off x="2664714" y="3319271"/>
            <a:ext cx="1036826" cy="305212"/>
          </a:xfrm>
          <a:prstGeom prst="rect">
            <a:avLst/>
          </a:prstGeom>
        </p:spPr>
        <p:txBody>
          <a:bodyPr vert="horz" wrap="square" lIns="0" tIns="12700" rIns="0" bIns="0" rtlCol="0">
            <a:spAutoFit/>
          </a:bodyPr>
          <a:lstStyle/>
          <a:p>
            <a:pPr marL="12700">
              <a:lnSpc>
                <a:spcPct val="100000"/>
              </a:lnSpc>
              <a:spcBef>
                <a:spcPts val="100"/>
              </a:spcBef>
            </a:pPr>
            <a:r>
              <a:rPr sz="1900" spc="-10">
                <a:latin typeface="Arial"/>
                <a:cs typeface="Arial"/>
              </a:rPr>
              <a:t>Node</a:t>
            </a:r>
            <a:r>
              <a:rPr sz="1900" spc="-190">
                <a:latin typeface="Arial"/>
                <a:cs typeface="Arial"/>
              </a:rPr>
              <a:t> </a:t>
            </a:r>
            <a:r>
              <a:rPr lang="en-US" sz="1900" spc="-190" smtClean="0">
                <a:latin typeface="Arial"/>
                <a:cs typeface="Arial"/>
              </a:rPr>
              <a:t> </a:t>
            </a:r>
            <a:r>
              <a:rPr sz="1900" smtClean="0">
                <a:latin typeface="Arial"/>
                <a:cs typeface="Arial"/>
              </a:rPr>
              <a:t>A</a:t>
            </a:r>
            <a:endParaRPr sz="1900">
              <a:latin typeface="Arial"/>
              <a:cs typeface="Arial"/>
            </a:endParaRPr>
          </a:p>
        </p:txBody>
      </p:sp>
      <p:sp>
        <p:nvSpPr>
          <p:cNvPr id="17" name="object 17"/>
          <p:cNvSpPr txBox="1"/>
          <p:nvPr/>
        </p:nvSpPr>
        <p:spPr>
          <a:xfrm>
            <a:off x="4904994" y="2279903"/>
            <a:ext cx="1438910"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Remote</a:t>
            </a:r>
            <a:r>
              <a:rPr sz="1900" spc="-85" dirty="0">
                <a:latin typeface="Arial"/>
                <a:cs typeface="Arial"/>
              </a:rPr>
              <a:t> </a:t>
            </a:r>
            <a:r>
              <a:rPr sz="1900" spc="-10" dirty="0">
                <a:latin typeface="Arial"/>
                <a:cs typeface="Arial"/>
              </a:rPr>
              <a:t>exec</a:t>
            </a:r>
            <a:endParaRPr sz="1900">
              <a:latin typeface="Arial"/>
              <a:cs typeface="Arial"/>
            </a:endParaRPr>
          </a:p>
        </p:txBody>
      </p:sp>
      <p:grpSp>
        <p:nvGrpSpPr>
          <p:cNvPr id="18" name="object 18"/>
          <p:cNvGrpSpPr/>
          <p:nvPr/>
        </p:nvGrpSpPr>
        <p:grpSpPr>
          <a:xfrm>
            <a:off x="6811930" y="4648358"/>
            <a:ext cx="980440" cy="980440"/>
            <a:chOff x="6811930" y="4648358"/>
            <a:chExt cx="980440" cy="980440"/>
          </a:xfrm>
        </p:grpSpPr>
        <p:sp>
          <p:nvSpPr>
            <p:cNvPr id="19" name="object 19"/>
            <p:cNvSpPr/>
            <p:nvPr/>
          </p:nvSpPr>
          <p:spPr>
            <a:xfrm>
              <a:off x="6821931" y="4658360"/>
              <a:ext cx="960119" cy="960119"/>
            </a:xfrm>
            <a:custGeom>
              <a:avLst/>
              <a:gdLst/>
              <a:ahLst/>
              <a:cxnLst/>
              <a:rect l="l" t="t" r="r" b="b"/>
              <a:pathLst>
                <a:path w="960120" h="960120">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20" name="object 20"/>
            <p:cNvSpPr/>
            <p:nvPr/>
          </p:nvSpPr>
          <p:spPr>
            <a:xfrm>
              <a:off x="682193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21" name="object 21"/>
            <p:cNvSpPr/>
            <p:nvPr/>
          </p:nvSpPr>
          <p:spPr>
            <a:xfrm>
              <a:off x="7221981" y="4898390"/>
              <a:ext cx="560070" cy="480059"/>
            </a:xfrm>
            <a:custGeom>
              <a:avLst/>
              <a:gdLst/>
              <a:ahLst/>
              <a:cxnLst/>
              <a:rect l="l" t="t" r="r" b="b"/>
              <a:pathLst>
                <a:path w="560070" h="480060">
                  <a:moveTo>
                    <a:pt x="0" y="0"/>
                  </a:moveTo>
                  <a:lnTo>
                    <a:pt x="560070" y="0"/>
                  </a:lnTo>
                  <a:lnTo>
                    <a:pt x="560070" y="480060"/>
                  </a:lnTo>
                  <a:lnTo>
                    <a:pt x="0" y="480060"/>
                  </a:lnTo>
                  <a:lnTo>
                    <a:pt x="0" y="0"/>
                  </a:lnTo>
                  <a:close/>
                </a:path>
              </a:pathLst>
            </a:custGeom>
            <a:ln w="20002">
              <a:solidFill>
                <a:srgbClr val="6B859A"/>
              </a:solidFill>
            </a:ln>
          </p:spPr>
          <p:txBody>
            <a:bodyPr wrap="square" lIns="0" tIns="0" rIns="0" bIns="0" rtlCol="0"/>
            <a:lstStyle/>
            <a:p>
              <a:endParaRPr/>
            </a:p>
          </p:txBody>
        </p:sp>
      </p:grpSp>
      <p:grpSp>
        <p:nvGrpSpPr>
          <p:cNvPr id="22" name="object 22"/>
          <p:cNvGrpSpPr/>
          <p:nvPr/>
        </p:nvGrpSpPr>
        <p:grpSpPr>
          <a:xfrm>
            <a:off x="2731420" y="4648358"/>
            <a:ext cx="980440" cy="980440"/>
            <a:chOff x="2731420" y="4648358"/>
            <a:chExt cx="980440" cy="980440"/>
          </a:xfrm>
        </p:grpSpPr>
        <p:sp>
          <p:nvSpPr>
            <p:cNvPr id="23" name="object 23"/>
            <p:cNvSpPr/>
            <p:nvPr/>
          </p:nvSpPr>
          <p:spPr>
            <a:xfrm>
              <a:off x="2741421" y="4658360"/>
              <a:ext cx="960119" cy="960119"/>
            </a:xfrm>
            <a:custGeom>
              <a:avLst/>
              <a:gdLst/>
              <a:ahLst/>
              <a:cxnLst/>
              <a:rect l="l" t="t" r="r" b="b"/>
              <a:pathLst>
                <a:path w="960120" h="960120">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19"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24" name="object 24"/>
            <p:cNvSpPr/>
            <p:nvPr/>
          </p:nvSpPr>
          <p:spPr>
            <a:xfrm>
              <a:off x="274142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grpSp>
      <p:sp>
        <p:nvSpPr>
          <p:cNvPr id="25" name="object 25"/>
          <p:cNvSpPr txBox="1"/>
          <p:nvPr/>
        </p:nvSpPr>
        <p:spPr>
          <a:xfrm>
            <a:off x="2741422" y="5058409"/>
            <a:ext cx="560070" cy="480059"/>
          </a:xfrm>
          <a:prstGeom prst="rect">
            <a:avLst/>
          </a:prstGeom>
          <a:ln w="20002">
            <a:solidFill>
              <a:srgbClr val="6B859A"/>
            </a:solidFill>
          </a:ln>
        </p:spPr>
        <p:txBody>
          <a:bodyPr vert="horz" wrap="square" lIns="0" tIns="113665" rIns="0" bIns="0" rtlCol="0">
            <a:spAutoFit/>
          </a:bodyPr>
          <a:lstStyle/>
          <a:p>
            <a:pPr marL="99060">
              <a:lnSpc>
                <a:spcPct val="100000"/>
              </a:lnSpc>
              <a:spcBef>
                <a:spcPts val="895"/>
              </a:spcBef>
            </a:pPr>
            <a:r>
              <a:rPr sz="1500" spc="-100" dirty="0">
                <a:latin typeface="Arial"/>
                <a:cs typeface="Arial"/>
              </a:rPr>
              <a:t>code</a:t>
            </a:r>
            <a:endParaRPr sz="1500">
              <a:latin typeface="Arial"/>
              <a:cs typeface="Arial"/>
            </a:endParaRPr>
          </a:p>
        </p:txBody>
      </p:sp>
      <p:sp>
        <p:nvSpPr>
          <p:cNvPr id="26" name="object 26"/>
          <p:cNvSpPr txBox="1"/>
          <p:nvPr/>
        </p:nvSpPr>
        <p:spPr>
          <a:xfrm>
            <a:off x="6399784" y="4919471"/>
            <a:ext cx="1323340" cy="314960"/>
          </a:xfrm>
          <a:prstGeom prst="rect">
            <a:avLst/>
          </a:prstGeom>
        </p:spPr>
        <p:txBody>
          <a:bodyPr vert="horz" wrap="square" lIns="0" tIns="12700" rIns="0" bIns="0" rtlCol="0">
            <a:spAutoFit/>
          </a:bodyPr>
          <a:lstStyle/>
          <a:p>
            <a:pPr marL="38100">
              <a:lnSpc>
                <a:spcPct val="100000"/>
              </a:lnSpc>
              <a:spcBef>
                <a:spcPts val="100"/>
              </a:spcBef>
            </a:pPr>
            <a:r>
              <a:rPr sz="1900" spc="-10" dirty="0">
                <a:latin typeface="Arial"/>
                <a:cs typeface="Arial"/>
              </a:rPr>
              <a:t>execute</a:t>
            </a:r>
            <a:r>
              <a:rPr sz="1900" spc="-229" dirty="0">
                <a:latin typeface="Arial"/>
                <a:cs typeface="Arial"/>
              </a:rPr>
              <a:t> </a:t>
            </a:r>
            <a:r>
              <a:rPr sz="2250" spc="-150" baseline="-9259" dirty="0">
                <a:latin typeface="Arial"/>
                <a:cs typeface="Arial"/>
              </a:rPr>
              <a:t>code</a:t>
            </a:r>
            <a:endParaRPr sz="2250" baseline="-9259">
              <a:latin typeface="Arial"/>
              <a:cs typeface="Arial"/>
            </a:endParaRPr>
          </a:p>
        </p:txBody>
      </p:sp>
      <p:sp>
        <p:nvSpPr>
          <p:cNvPr id="27" name="object 27"/>
          <p:cNvSpPr txBox="1"/>
          <p:nvPr/>
        </p:nvSpPr>
        <p:spPr>
          <a:xfrm>
            <a:off x="2744723" y="5800344"/>
            <a:ext cx="1036829" cy="305212"/>
          </a:xfrm>
          <a:prstGeom prst="rect">
            <a:avLst/>
          </a:prstGeom>
        </p:spPr>
        <p:txBody>
          <a:bodyPr vert="horz" wrap="square" lIns="0" tIns="12700" rIns="0" bIns="0" rtlCol="0">
            <a:spAutoFit/>
          </a:bodyPr>
          <a:lstStyle/>
          <a:p>
            <a:pPr marL="12700">
              <a:lnSpc>
                <a:spcPct val="100000"/>
              </a:lnSpc>
              <a:spcBef>
                <a:spcPts val="100"/>
              </a:spcBef>
            </a:pPr>
            <a:r>
              <a:rPr sz="1900" spc="-10">
                <a:latin typeface="Arial"/>
                <a:cs typeface="Arial"/>
              </a:rPr>
              <a:t>Node</a:t>
            </a:r>
            <a:r>
              <a:rPr sz="1900" spc="-190">
                <a:latin typeface="Arial"/>
                <a:cs typeface="Arial"/>
              </a:rPr>
              <a:t> </a:t>
            </a:r>
            <a:r>
              <a:rPr lang="en-US" sz="1900" spc="-190" smtClean="0">
                <a:latin typeface="Arial"/>
                <a:cs typeface="Arial"/>
              </a:rPr>
              <a:t> </a:t>
            </a:r>
            <a:r>
              <a:rPr sz="1900" smtClean="0">
                <a:latin typeface="Arial"/>
                <a:cs typeface="Arial"/>
              </a:rPr>
              <a:t>A</a:t>
            </a:r>
            <a:endParaRPr sz="1900">
              <a:latin typeface="Arial"/>
              <a:cs typeface="Arial"/>
            </a:endParaRPr>
          </a:p>
        </p:txBody>
      </p:sp>
      <p:sp>
        <p:nvSpPr>
          <p:cNvPr id="28" name="object 28"/>
          <p:cNvSpPr txBox="1"/>
          <p:nvPr/>
        </p:nvSpPr>
        <p:spPr>
          <a:xfrm>
            <a:off x="6905243" y="5800344"/>
            <a:ext cx="8261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90" dirty="0">
                <a:latin typeface="Arial"/>
                <a:cs typeface="Arial"/>
              </a:rPr>
              <a:t> </a:t>
            </a:r>
            <a:r>
              <a:rPr sz="1900" dirty="0">
                <a:latin typeface="Arial"/>
                <a:cs typeface="Arial"/>
              </a:rPr>
              <a:t>B</a:t>
            </a:r>
            <a:endParaRPr sz="1900">
              <a:latin typeface="Arial"/>
              <a:cs typeface="Arial"/>
            </a:endParaRPr>
          </a:p>
        </p:txBody>
      </p:sp>
      <p:sp>
        <p:nvSpPr>
          <p:cNvPr id="29" name="object 29"/>
          <p:cNvSpPr txBox="1"/>
          <p:nvPr/>
        </p:nvSpPr>
        <p:spPr>
          <a:xfrm>
            <a:off x="4504944" y="6691376"/>
            <a:ext cx="1912620" cy="467359"/>
          </a:xfrm>
          <a:prstGeom prst="rect">
            <a:avLst/>
          </a:prstGeom>
        </p:spPr>
        <p:txBody>
          <a:bodyPr vert="horz" wrap="square" lIns="0" tIns="12700" rIns="0" bIns="0" rtlCol="0">
            <a:spAutoFit/>
          </a:bodyPr>
          <a:lstStyle/>
          <a:p>
            <a:pPr marL="12700">
              <a:lnSpc>
                <a:spcPct val="100000"/>
              </a:lnSpc>
              <a:spcBef>
                <a:spcPts val="100"/>
              </a:spcBef>
            </a:pPr>
            <a:r>
              <a:rPr sz="2900" b="1" spc="15" dirty="0">
                <a:latin typeface="Arial"/>
                <a:cs typeface="Arial"/>
              </a:rPr>
              <a:t>Push</a:t>
            </a:r>
            <a:r>
              <a:rPr sz="2900" b="1" spc="-35" dirty="0">
                <a:latin typeface="Arial"/>
                <a:cs typeface="Arial"/>
              </a:rPr>
              <a:t> </a:t>
            </a:r>
            <a:r>
              <a:rPr sz="2900" b="1" spc="15" dirty="0">
                <a:latin typeface="Arial"/>
                <a:cs typeface="Arial"/>
              </a:rPr>
              <a:t>code</a:t>
            </a:r>
            <a:endParaRPr sz="2900">
              <a:latin typeface="Arial"/>
              <a:cs typeface="Arial"/>
            </a:endParaRPr>
          </a:p>
        </p:txBody>
      </p:sp>
      <p:sp>
        <p:nvSpPr>
          <p:cNvPr id="31" name="object 4"/>
          <p:cNvSpPr txBox="1">
            <a:spLocks noGrp="1"/>
          </p:cNvSpPr>
          <p:nvPr>
            <p:ph type="title"/>
          </p:nvPr>
        </p:nvSpPr>
        <p:spPr>
          <a:xfrm>
            <a:off x="622554" y="785765"/>
            <a:ext cx="9677400" cy="636712"/>
          </a:xfrm>
          <a:prstGeom prst="rect">
            <a:avLst/>
          </a:prstGeom>
        </p:spPr>
        <p:txBody>
          <a:bodyPr vert="horz" wrap="square" lIns="0" tIns="36194" rIns="0" bIns="0" rtlCol="0">
            <a:spAutoFit/>
          </a:bodyPr>
          <a:lstStyle/>
          <a:p>
            <a:pPr marL="12700" marR="5080">
              <a:lnSpc>
                <a:spcPts val="5020"/>
              </a:lnSpc>
              <a:spcBef>
                <a:spcPts val="284"/>
              </a:spcBef>
              <a:tabLst>
                <a:tab pos="2279015" algn="l"/>
                <a:tab pos="3451225" algn="l"/>
              </a:tabLst>
            </a:pPr>
            <a:r>
              <a:rPr sz="3600">
                <a:latin typeface="Times New Roman" panose="02020603050405020304" pitchFamily="18" charset="0"/>
                <a:cs typeface="Times New Roman" panose="02020603050405020304" pitchFamily="18" charset="0"/>
              </a:rPr>
              <a:t>Pull</a:t>
            </a:r>
            <a:r>
              <a:rPr sz="3600" spc="5">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a:t>
            </a:r>
            <a:r>
              <a:rPr lang="en-US" sz="3600" spc="-5" smtClean="0">
                <a:latin typeface="Times New Roman" panose="02020603050405020304" pitchFamily="18" charset="0"/>
                <a:cs typeface="Times New Roman" panose="02020603050405020304" pitchFamily="18" charset="0"/>
              </a:rPr>
              <a:t> </a:t>
            </a:r>
            <a:r>
              <a:rPr sz="3600" smtClean="0">
                <a:latin typeface="Times New Roman" panose="02020603050405020304" pitchFamily="18" charset="0"/>
                <a:cs typeface="Times New Roman" panose="02020603050405020304" pitchFamily="18" charset="0"/>
              </a:rPr>
              <a:t>Push</a:t>
            </a:r>
            <a:r>
              <a:rPr lang="en-US" sz="3600"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 </a:t>
            </a:r>
            <a:r>
              <a:rPr lang="en-US" sz="3600" smtClean="0">
                <a:latin typeface="Times New Roman" panose="02020603050405020304" pitchFamily="18" charset="0"/>
                <a:cs typeface="Times New Roman" panose="02020603050405020304" pitchFamily="18" charset="0"/>
              </a:rPr>
              <a:t>and</a:t>
            </a:r>
            <a:r>
              <a:rPr sz="3600" spc="-275"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Autonomous</a:t>
            </a:r>
            <a:r>
              <a:rPr lang="en-US" sz="3600" spc="-5" smtClean="0">
                <a:latin typeface="Times New Roman" panose="02020603050405020304" pitchFamily="18" charset="0"/>
                <a:cs typeface="Times New Roman" panose="02020603050405020304" pitchFamily="18" charset="0"/>
              </a:rPr>
              <a:t> </a:t>
            </a:r>
            <a:r>
              <a:rPr sz="3600" spc="-5" smtClean="0">
                <a:latin typeface="Times New Roman" panose="02020603050405020304" pitchFamily="18" charset="0"/>
                <a:cs typeface="Times New Roman" panose="02020603050405020304" pitchFamily="18" charset="0"/>
              </a:rPr>
              <a:t>code</a:t>
            </a:r>
            <a:endParaRPr sz="3600" spc="-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60141" y="1499615"/>
            <a:ext cx="202565" cy="223520"/>
          </a:xfrm>
          <a:prstGeom prst="rect">
            <a:avLst/>
          </a:prstGeom>
        </p:spPr>
        <p:txBody>
          <a:bodyPr vert="horz" wrap="square" lIns="0" tIns="12700" rIns="0" bIns="0" rtlCol="0">
            <a:spAutoFit/>
          </a:bodyPr>
          <a:lstStyle/>
          <a:p>
            <a:pPr marL="12700">
              <a:lnSpc>
                <a:spcPct val="100000"/>
              </a:lnSpc>
              <a:spcBef>
                <a:spcPts val="100"/>
              </a:spcBef>
            </a:pPr>
            <a:r>
              <a:rPr sz="1300" b="1" spc="-30" dirty="0">
                <a:solidFill>
                  <a:srgbClr val="FFFFFF"/>
                </a:solidFill>
                <a:latin typeface="Arial"/>
                <a:cs typeface="Arial"/>
              </a:rPr>
              <a:t>69</a:t>
            </a:r>
            <a:endParaRPr sz="1300">
              <a:latin typeface="Arial"/>
              <a:cs typeface="Arial"/>
            </a:endParaRPr>
          </a:p>
        </p:txBody>
      </p:sp>
      <p:grpSp>
        <p:nvGrpSpPr>
          <p:cNvPr id="6" name="object 6"/>
          <p:cNvGrpSpPr/>
          <p:nvPr/>
        </p:nvGrpSpPr>
        <p:grpSpPr>
          <a:xfrm>
            <a:off x="3781552" y="2168048"/>
            <a:ext cx="3930650" cy="980440"/>
            <a:chOff x="3781552" y="2168048"/>
            <a:chExt cx="3930650" cy="980440"/>
          </a:xfrm>
        </p:grpSpPr>
        <p:sp>
          <p:nvSpPr>
            <p:cNvPr id="7" name="object 7"/>
            <p:cNvSpPr/>
            <p:nvPr/>
          </p:nvSpPr>
          <p:spPr>
            <a:xfrm>
              <a:off x="6741922" y="2178049"/>
              <a:ext cx="960119" cy="960119"/>
            </a:xfrm>
            <a:custGeom>
              <a:avLst/>
              <a:gdLst/>
              <a:ahLst/>
              <a:cxnLst/>
              <a:rect l="l" t="t" r="r" b="b"/>
              <a:pathLst>
                <a:path w="960120" h="960119">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8" name="object 8"/>
            <p:cNvSpPr/>
            <p:nvPr/>
          </p:nvSpPr>
          <p:spPr>
            <a:xfrm>
              <a:off x="674192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9" name="object 9"/>
            <p:cNvSpPr/>
            <p:nvPr/>
          </p:nvSpPr>
          <p:spPr>
            <a:xfrm>
              <a:off x="3781552" y="2607055"/>
              <a:ext cx="2961005" cy="105410"/>
            </a:xfrm>
            <a:custGeom>
              <a:avLst/>
              <a:gdLst/>
              <a:ahLst/>
              <a:cxnLst/>
              <a:rect l="l" t="t" r="r" b="b"/>
              <a:pathLst>
                <a:path w="2961004" h="105410">
                  <a:moveTo>
                    <a:pt x="2870136" y="0"/>
                  </a:moveTo>
                  <a:lnTo>
                    <a:pt x="2866923" y="850"/>
                  </a:lnTo>
                  <a:lnTo>
                    <a:pt x="2863989" y="5854"/>
                  </a:lnTo>
                  <a:lnTo>
                    <a:pt x="2864840" y="9067"/>
                  </a:lnTo>
                  <a:lnTo>
                    <a:pt x="2930545" y="47449"/>
                  </a:lnTo>
                  <a:lnTo>
                    <a:pt x="2949943" y="47459"/>
                  </a:lnTo>
                  <a:lnTo>
                    <a:pt x="2949943" y="57962"/>
                  </a:lnTo>
                  <a:lnTo>
                    <a:pt x="2930540" y="57962"/>
                  </a:lnTo>
                  <a:lnTo>
                    <a:pt x="2864789" y="96266"/>
                  </a:lnTo>
                  <a:lnTo>
                    <a:pt x="2863938" y="99479"/>
                  </a:lnTo>
                  <a:lnTo>
                    <a:pt x="2866859" y="104495"/>
                  </a:lnTo>
                  <a:lnTo>
                    <a:pt x="2870073" y="105333"/>
                  </a:lnTo>
                  <a:lnTo>
                    <a:pt x="2951391" y="57962"/>
                  </a:lnTo>
                  <a:lnTo>
                    <a:pt x="2949943" y="57962"/>
                  </a:lnTo>
                  <a:lnTo>
                    <a:pt x="2951410" y="57951"/>
                  </a:lnTo>
                  <a:lnTo>
                    <a:pt x="2960395" y="52717"/>
                  </a:lnTo>
                  <a:lnTo>
                    <a:pt x="2870136" y="0"/>
                  </a:lnTo>
                  <a:close/>
                </a:path>
                <a:path w="2961004" h="105410">
                  <a:moveTo>
                    <a:pt x="2939554" y="52711"/>
                  </a:moveTo>
                  <a:lnTo>
                    <a:pt x="2930559" y="57951"/>
                  </a:lnTo>
                  <a:lnTo>
                    <a:pt x="2949943" y="57962"/>
                  </a:lnTo>
                  <a:lnTo>
                    <a:pt x="2949943" y="57251"/>
                  </a:lnTo>
                  <a:lnTo>
                    <a:pt x="2947327" y="57251"/>
                  </a:lnTo>
                  <a:lnTo>
                    <a:pt x="2939554" y="52711"/>
                  </a:lnTo>
                  <a:close/>
                </a:path>
                <a:path w="2961004" h="105410">
                  <a:moveTo>
                    <a:pt x="0" y="45808"/>
                  </a:moveTo>
                  <a:lnTo>
                    <a:pt x="0" y="56299"/>
                  </a:lnTo>
                  <a:lnTo>
                    <a:pt x="2930559" y="57951"/>
                  </a:lnTo>
                  <a:lnTo>
                    <a:pt x="2939554" y="52711"/>
                  </a:lnTo>
                  <a:lnTo>
                    <a:pt x="2930545" y="47449"/>
                  </a:lnTo>
                  <a:lnTo>
                    <a:pt x="0" y="45808"/>
                  </a:lnTo>
                  <a:close/>
                </a:path>
                <a:path w="2961004" h="105410">
                  <a:moveTo>
                    <a:pt x="2947327" y="48183"/>
                  </a:moveTo>
                  <a:lnTo>
                    <a:pt x="2939554" y="52711"/>
                  </a:lnTo>
                  <a:lnTo>
                    <a:pt x="2947327" y="57251"/>
                  </a:lnTo>
                  <a:lnTo>
                    <a:pt x="2947327" y="48183"/>
                  </a:lnTo>
                  <a:close/>
                </a:path>
                <a:path w="2961004" h="105410">
                  <a:moveTo>
                    <a:pt x="2949943" y="48183"/>
                  </a:moveTo>
                  <a:lnTo>
                    <a:pt x="2947327" y="48183"/>
                  </a:lnTo>
                  <a:lnTo>
                    <a:pt x="2947327" y="57251"/>
                  </a:lnTo>
                  <a:lnTo>
                    <a:pt x="2949943" y="57251"/>
                  </a:lnTo>
                  <a:lnTo>
                    <a:pt x="2949943" y="48183"/>
                  </a:lnTo>
                  <a:close/>
                </a:path>
                <a:path w="2961004" h="105410">
                  <a:moveTo>
                    <a:pt x="2930545" y="47449"/>
                  </a:moveTo>
                  <a:lnTo>
                    <a:pt x="2939554" y="52711"/>
                  </a:lnTo>
                  <a:lnTo>
                    <a:pt x="2947327" y="48183"/>
                  </a:lnTo>
                  <a:lnTo>
                    <a:pt x="2949943" y="48183"/>
                  </a:lnTo>
                  <a:lnTo>
                    <a:pt x="2949943" y="47459"/>
                  </a:lnTo>
                  <a:lnTo>
                    <a:pt x="2930545" y="47449"/>
                  </a:lnTo>
                  <a:close/>
                </a:path>
              </a:pathLst>
            </a:custGeom>
            <a:solidFill>
              <a:srgbClr val="94B6D2"/>
            </a:solidFill>
          </p:spPr>
          <p:txBody>
            <a:bodyPr wrap="square" lIns="0" tIns="0" rIns="0" bIns="0" rtlCol="0"/>
            <a:lstStyle/>
            <a:p>
              <a:endParaRPr/>
            </a:p>
          </p:txBody>
        </p:sp>
      </p:grpSp>
      <p:grpSp>
        <p:nvGrpSpPr>
          <p:cNvPr id="10" name="object 10"/>
          <p:cNvGrpSpPr/>
          <p:nvPr/>
        </p:nvGrpSpPr>
        <p:grpSpPr>
          <a:xfrm>
            <a:off x="2651410" y="2168048"/>
            <a:ext cx="980440" cy="980440"/>
            <a:chOff x="2651410" y="2168048"/>
            <a:chExt cx="980440" cy="980440"/>
          </a:xfrm>
        </p:grpSpPr>
        <p:sp>
          <p:nvSpPr>
            <p:cNvPr id="11" name="object 11"/>
            <p:cNvSpPr/>
            <p:nvPr/>
          </p:nvSpPr>
          <p:spPr>
            <a:xfrm>
              <a:off x="2661412" y="2178049"/>
              <a:ext cx="960119" cy="960119"/>
            </a:xfrm>
            <a:custGeom>
              <a:avLst/>
              <a:gdLst/>
              <a:ahLst/>
              <a:cxnLst/>
              <a:rect l="l" t="t" r="r" b="b"/>
              <a:pathLst>
                <a:path w="960120" h="960119">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60"/>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20"/>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60"/>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12" name="object 12"/>
            <p:cNvSpPr/>
            <p:nvPr/>
          </p:nvSpPr>
          <p:spPr>
            <a:xfrm>
              <a:off x="2661412" y="2178049"/>
              <a:ext cx="960119" cy="960119"/>
            </a:xfrm>
            <a:custGeom>
              <a:avLst/>
              <a:gdLst/>
              <a:ahLst/>
              <a:cxnLst/>
              <a:rect l="l" t="t" r="r" b="b"/>
              <a:pathLst>
                <a:path w="960120" h="960119">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13" name="object 13"/>
            <p:cNvSpPr/>
            <p:nvPr/>
          </p:nvSpPr>
          <p:spPr>
            <a:xfrm>
              <a:off x="2661412" y="2578099"/>
              <a:ext cx="560070" cy="480059"/>
            </a:xfrm>
            <a:custGeom>
              <a:avLst/>
              <a:gdLst/>
              <a:ahLst/>
              <a:cxnLst/>
              <a:rect l="l" t="t" r="r" b="b"/>
              <a:pathLst>
                <a:path w="560069" h="480060">
                  <a:moveTo>
                    <a:pt x="0" y="0"/>
                  </a:moveTo>
                  <a:lnTo>
                    <a:pt x="560070" y="0"/>
                  </a:lnTo>
                  <a:lnTo>
                    <a:pt x="560070" y="480060"/>
                  </a:lnTo>
                  <a:lnTo>
                    <a:pt x="0" y="480060"/>
                  </a:lnTo>
                  <a:lnTo>
                    <a:pt x="0" y="0"/>
                  </a:lnTo>
                  <a:close/>
                </a:path>
              </a:pathLst>
            </a:custGeom>
            <a:ln w="20002">
              <a:solidFill>
                <a:srgbClr val="6B859A"/>
              </a:solidFill>
            </a:ln>
          </p:spPr>
          <p:txBody>
            <a:bodyPr wrap="square" lIns="0" tIns="0" rIns="0" bIns="0" rtlCol="0"/>
            <a:lstStyle/>
            <a:p>
              <a:endParaRPr/>
            </a:p>
          </p:txBody>
        </p:sp>
      </p:grpSp>
      <p:sp>
        <p:nvSpPr>
          <p:cNvPr id="14" name="object 14"/>
          <p:cNvSpPr txBox="1"/>
          <p:nvPr/>
        </p:nvSpPr>
        <p:spPr>
          <a:xfrm>
            <a:off x="3941571" y="2578100"/>
            <a:ext cx="560070" cy="480059"/>
          </a:xfrm>
          <a:prstGeom prst="rect">
            <a:avLst/>
          </a:prstGeom>
          <a:ln w="20002">
            <a:solidFill>
              <a:srgbClr val="6B859A"/>
            </a:solidFill>
          </a:ln>
        </p:spPr>
        <p:txBody>
          <a:bodyPr vert="horz" wrap="square" lIns="0" tIns="115570" rIns="0" bIns="0" rtlCol="0">
            <a:spAutoFit/>
          </a:bodyPr>
          <a:lstStyle/>
          <a:p>
            <a:pPr marL="99060">
              <a:lnSpc>
                <a:spcPct val="100000"/>
              </a:lnSpc>
              <a:spcBef>
                <a:spcPts val="910"/>
              </a:spcBef>
            </a:pPr>
            <a:r>
              <a:rPr sz="1500" spc="-100" dirty="0">
                <a:latin typeface="Arial"/>
                <a:cs typeface="Arial"/>
              </a:rPr>
              <a:t>code</a:t>
            </a:r>
            <a:endParaRPr sz="1500">
              <a:latin typeface="Arial"/>
              <a:cs typeface="Arial"/>
            </a:endParaRPr>
          </a:p>
        </p:txBody>
      </p:sp>
      <p:sp>
        <p:nvSpPr>
          <p:cNvPr id="15" name="object 15"/>
          <p:cNvSpPr txBox="1"/>
          <p:nvPr/>
        </p:nvSpPr>
        <p:spPr>
          <a:xfrm>
            <a:off x="1919223" y="2520695"/>
            <a:ext cx="1243330" cy="314960"/>
          </a:xfrm>
          <a:prstGeom prst="rect">
            <a:avLst/>
          </a:prstGeom>
        </p:spPr>
        <p:txBody>
          <a:bodyPr vert="horz" wrap="square" lIns="0" tIns="12700" rIns="0" bIns="0" rtlCol="0">
            <a:spAutoFit/>
          </a:bodyPr>
          <a:lstStyle/>
          <a:p>
            <a:pPr marL="38100">
              <a:lnSpc>
                <a:spcPct val="100000"/>
              </a:lnSpc>
              <a:spcBef>
                <a:spcPts val="100"/>
              </a:spcBef>
            </a:pPr>
            <a:r>
              <a:rPr sz="1900" spc="-70" dirty="0">
                <a:latin typeface="Arial"/>
                <a:cs typeface="Arial"/>
              </a:rPr>
              <a:t>execute</a:t>
            </a:r>
            <a:r>
              <a:rPr sz="2250" spc="-104" baseline="-31481" dirty="0">
                <a:latin typeface="Arial"/>
                <a:cs typeface="Arial"/>
              </a:rPr>
              <a:t>code</a:t>
            </a:r>
            <a:endParaRPr sz="2250" baseline="-31481">
              <a:latin typeface="Arial"/>
              <a:cs typeface="Arial"/>
            </a:endParaRPr>
          </a:p>
        </p:txBody>
      </p:sp>
      <p:sp>
        <p:nvSpPr>
          <p:cNvPr id="16" name="object 16"/>
          <p:cNvSpPr txBox="1"/>
          <p:nvPr/>
        </p:nvSpPr>
        <p:spPr>
          <a:xfrm>
            <a:off x="6905243" y="3319271"/>
            <a:ext cx="8261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90" dirty="0">
                <a:latin typeface="Arial"/>
                <a:cs typeface="Arial"/>
              </a:rPr>
              <a:t> </a:t>
            </a:r>
            <a:r>
              <a:rPr sz="1900" dirty="0">
                <a:latin typeface="Arial"/>
                <a:cs typeface="Arial"/>
              </a:rPr>
              <a:t>B</a:t>
            </a:r>
            <a:endParaRPr sz="1900">
              <a:latin typeface="Arial"/>
              <a:cs typeface="Arial"/>
            </a:endParaRPr>
          </a:p>
        </p:txBody>
      </p:sp>
      <p:sp>
        <p:nvSpPr>
          <p:cNvPr id="17" name="object 17"/>
          <p:cNvSpPr txBox="1"/>
          <p:nvPr/>
        </p:nvSpPr>
        <p:spPr>
          <a:xfrm>
            <a:off x="2664714" y="3319271"/>
            <a:ext cx="8134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190" dirty="0">
                <a:latin typeface="Arial"/>
                <a:cs typeface="Arial"/>
              </a:rPr>
              <a:t> </a:t>
            </a:r>
            <a:r>
              <a:rPr sz="1900" dirty="0">
                <a:latin typeface="Arial"/>
                <a:cs typeface="Arial"/>
              </a:rPr>
              <a:t>A</a:t>
            </a:r>
            <a:endParaRPr sz="1900">
              <a:latin typeface="Arial"/>
              <a:cs typeface="Arial"/>
            </a:endParaRPr>
          </a:p>
        </p:txBody>
      </p:sp>
      <p:sp>
        <p:nvSpPr>
          <p:cNvPr id="18" name="object 18"/>
          <p:cNvSpPr txBox="1"/>
          <p:nvPr/>
        </p:nvSpPr>
        <p:spPr>
          <a:xfrm>
            <a:off x="4664964" y="2279903"/>
            <a:ext cx="826769"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migrate</a:t>
            </a:r>
            <a:endParaRPr sz="1900">
              <a:latin typeface="Arial"/>
              <a:cs typeface="Arial"/>
            </a:endParaRPr>
          </a:p>
        </p:txBody>
      </p:sp>
      <p:grpSp>
        <p:nvGrpSpPr>
          <p:cNvPr id="19" name="object 19"/>
          <p:cNvGrpSpPr/>
          <p:nvPr/>
        </p:nvGrpSpPr>
        <p:grpSpPr>
          <a:xfrm>
            <a:off x="6811930" y="4648358"/>
            <a:ext cx="980440" cy="980440"/>
            <a:chOff x="6811930" y="4648358"/>
            <a:chExt cx="980440" cy="980440"/>
          </a:xfrm>
        </p:grpSpPr>
        <p:sp>
          <p:nvSpPr>
            <p:cNvPr id="20" name="object 20"/>
            <p:cNvSpPr/>
            <p:nvPr/>
          </p:nvSpPr>
          <p:spPr>
            <a:xfrm>
              <a:off x="6821931" y="4658360"/>
              <a:ext cx="960119" cy="960119"/>
            </a:xfrm>
            <a:custGeom>
              <a:avLst/>
              <a:gdLst/>
              <a:ahLst/>
              <a:cxnLst/>
              <a:rect l="l" t="t" r="r" b="b"/>
              <a:pathLst>
                <a:path w="960120" h="960120">
                  <a:moveTo>
                    <a:pt x="480060"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60"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20"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60" y="0"/>
                  </a:lnTo>
                  <a:close/>
                </a:path>
              </a:pathLst>
            </a:custGeom>
            <a:solidFill>
              <a:srgbClr val="94B6D2"/>
            </a:solidFill>
          </p:spPr>
          <p:txBody>
            <a:bodyPr wrap="square" lIns="0" tIns="0" rIns="0" bIns="0" rtlCol="0"/>
            <a:lstStyle/>
            <a:p>
              <a:endParaRPr/>
            </a:p>
          </p:txBody>
        </p:sp>
        <p:sp>
          <p:nvSpPr>
            <p:cNvPr id="21" name="object 21"/>
            <p:cNvSpPr/>
            <p:nvPr/>
          </p:nvSpPr>
          <p:spPr>
            <a:xfrm>
              <a:off x="682193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sp>
          <p:nvSpPr>
            <p:cNvPr id="22" name="object 22"/>
            <p:cNvSpPr/>
            <p:nvPr/>
          </p:nvSpPr>
          <p:spPr>
            <a:xfrm>
              <a:off x="7221981" y="4898390"/>
              <a:ext cx="560070" cy="480059"/>
            </a:xfrm>
            <a:custGeom>
              <a:avLst/>
              <a:gdLst/>
              <a:ahLst/>
              <a:cxnLst/>
              <a:rect l="l" t="t" r="r" b="b"/>
              <a:pathLst>
                <a:path w="560070" h="480060">
                  <a:moveTo>
                    <a:pt x="0" y="0"/>
                  </a:moveTo>
                  <a:lnTo>
                    <a:pt x="560070" y="0"/>
                  </a:lnTo>
                  <a:lnTo>
                    <a:pt x="560070" y="480060"/>
                  </a:lnTo>
                  <a:lnTo>
                    <a:pt x="0" y="480060"/>
                  </a:lnTo>
                  <a:lnTo>
                    <a:pt x="0" y="0"/>
                  </a:lnTo>
                  <a:close/>
                </a:path>
              </a:pathLst>
            </a:custGeom>
            <a:ln w="20002">
              <a:solidFill>
                <a:srgbClr val="6B859A"/>
              </a:solidFill>
            </a:ln>
          </p:spPr>
          <p:txBody>
            <a:bodyPr wrap="square" lIns="0" tIns="0" rIns="0" bIns="0" rtlCol="0"/>
            <a:lstStyle/>
            <a:p>
              <a:endParaRPr/>
            </a:p>
          </p:txBody>
        </p:sp>
      </p:grpSp>
      <p:grpSp>
        <p:nvGrpSpPr>
          <p:cNvPr id="23" name="object 23"/>
          <p:cNvGrpSpPr/>
          <p:nvPr/>
        </p:nvGrpSpPr>
        <p:grpSpPr>
          <a:xfrm>
            <a:off x="2731420" y="4648358"/>
            <a:ext cx="980440" cy="980440"/>
            <a:chOff x="2731420" y="4648358"/>
            <a:chExt cx="980440" cy="980440"/>
          </a:xfrm>
        </p:grpSpPr>
        <p:sp>
          <p:nvSpPr>
            <p:cNvPr id="24" name="object 24"/>
            <p:cNvSpPr/>
            <p:nvPr/>
          </p:nvSpPr>
          <p:spPr>
            <a:xfrm>
              <a:off x="2741421" y="4658360"/>
              <a:ext cx="960119" cy="960119"/>
            </a:xfrm>
            <a:custGeom>
              <a:avLst/>
              <a:gdLst/>
              <a:ahLst/>
              <a:cxnLst/>
              <a:rect l="l" t="t" r="r" b="b"/>
              <a:pathLst>
                <a:path w="960120" h="960120">
                  <a:moveTo>
                    <a:pt x="480059" y="0"/>
                  </a:moveTo>
                  <a:lnTo>
                    <a:pt x="430977" y="2478"/>
                  </a:lnTo>
                  <a:lnTo>
                    <a:pt x="383312" y="9753"/>
                  </a:lnTo>
                  <a:lnTo>
                    <a:pt x="337306" y="21582"/>
                  </a:lnTo>
                  <a:lnTo>
                    <a:pt x="293200" y="37726"/>
                  </a:lnTo>
                  <a:lnTo>
                    <a:pt x="251236" y="57941"/>
                  </a:lnTo>
                  <a:lnTo>
                    <a:pt x="211655" y="81987"/>
                  </a:lnTo>
                  <a:lnTo>
                    <a:pt x="174699" y="109623"/>
                  </a:lnTo>
                  <a:lnTo>
                    <a:pt x="140608" y="140608"/>
                  </a:lnTo>
                  <a:lnTo>
                    <a:pt x="109623" y="174699"/>
                  </a:lnTo>
                  <a:lnTo>
                    <a:pt x="81987" y="211655"/>
                  </a:lnTo>
                  <a:lnTo>
                    <a:pt x="57941" y="251236"/>
                  </a:lnTo>
                  <a:lnTo>
                    <a:pt x="37726" y="293200"/>
                  </a:lnTo>
                  <a:lnTo>
                    <a:pt x="21582" y="337306"/>
                  </a:lnTo>
                  <a:lnTo>
                    <a:pt x="9753" y="383312"/>
                  </a:lnTo>
                  <a:lnTo>
                    <a:pt x="2478" y="430977"/>
                  </a:lnTo>
                  <a:lnTo>
                    <a:pt x="0" y="480059"/>
                  </a:lnTo>
                  <a:lnTo>
                    <a:pt x="2478" y="529142"/>
                  </a:lnTo>
                  <a:lnTo>
                    <a:pt x="9753" y="576807"/>
                  </a:lnTo>
                  <a:lnTo>
                    <a:pt x="21582" y="622813"/>
                  </a:lnTo>
                  <a:lnTo>
                    <a:pt x="37726" y="666919"/>
                  </a:lnTo>
                  <a:lnTo>
                    <a:pt x="57941" y="708883"/>
                  </a:lnTo>
                  <a:lnTo>
                    <a:pt x="81987" y="748464"/>
                  </a:lnTo>
                  <a:lnTo>
                    <a:pt x="109623" y="785420"/>
                  </a:lnTo>
                  <a:lnTo>
                    <a:pt x="140608" y="819511"/>
                  </a:lnTo>
                  <a:lnTo>
                    <a:pt x="174699" y="850496"/>
                  </a:lnTo>
                  <a:lnTo>
                    <a:pt x="211655" y="878132"/>
                  </a:lnTo>
                  <a:lnTo>
                    <a:pt x="251236" y="902178"/>
                  </a:lnTo>
                  <a:lnTo>
                    <a:pt x="293200" y="922393"/>
                  </a:lnTo>
                  <a:lnTo>
                    <a:pt x="337306" y="938537"/>
                  </a:lnTo>
                  <a:lnTo>
                    <a:pt x="383312" y="950366"/>
                  </a:lnTo>
                  <a:lnTo>
                    <a:pt x="430977" y="957641"/>
                  </a:lnTo>
                  <a:lnTo>
                    <a:pt x="480059" y="960119"/>
                  </a:lnTo>
                  <a:lnTo>
                    <a:pt x="529142" y="957641"/>
                  </a:lnTo>
                  <a:lnTo>
                    <a:pt x="576807" y="950366"/>
                  </a:lnTo>
                  <a:lnTo>
                    <a:pt x="622813" y="938537"/>
                  </a:lnTo>
                  <a:lnTo>
                    <a:pt x="666919" y="922393"/>
                  </a:lnTo>
                  <a:lnTo>
                    <a:pt x="708883" y="902178"/>
                  </a:lnTo>
                  <a:lnTo>
                    <a:pt x="748464" y="878132"/>
                  </a:lnTo>
                  <a:lnTo>
                    <a:pt x="785420" y="850496"/>
                  </a:lnTo>
                  <a:lnTo>
                    <a:pt x="819511" y="819511"/>
                  </a:lnTo>
                  <a:lnTo>
                    <a:pt x="850496" y="785420"/>
                  </a:lnTo>
                  <a:lnTo>
                    <a:pt x="878132" y="748464"/>
                  </a:lnTo>
                  <a:lnTo>
                    <a:pt x="902178" y="708883"/>
                  </a:lnTo>
                  <a:lnTo>
                    <a:pt x="922393" y="666919"/>
                  </a:lnTo>
                  <a:lnTo>
                    <a:pt x="938537" y="622813"/>
                  </a:lnTo>
                  <a:lnTo>
                    <a:pt x="950366" y="576807"/>
                  </a:lnTo>
                  <a:lnTo>
                    <a:pt x="957641" y="529142"/>
                  </a:lnTo>
                  <a:lnTo>
                    <a:pt x="960119" y="480059"/>
                  </a:lnTo>
                  <a:lnTo>
                    <a:pt x="957641" y="430977"/>
                  </a:lnTo>
                  <a:lnTo>
                    <a:pt x="950366" y="383312"/>
                  </a:lnTo>
                  <a:lnTo>
                    <a:pt x="938537" y="337306"/>
                  </a:lnTo>
                  <a:lnTo>
                    <a:pt x="922393" y="293200"/>
                  </a:lnTo>
                  <a:lnTo>
                    <a:pt x="902178" y="251236"/>
                  </a:lnTo>
                  <a:lnTo>
                    <a:pt x="878132" y="211655"/>
                  </a:lnTo>
                  <a:lnTo>
                    <a:pt x="850496" y="174699"/>
                  </a:lnTo>
                  <a:lnTo>
                    <a:pt x="819511" y="140608"/>
                  </a:lnTo>
                  <a:lnTo>
                    <a:pt x="785420" y="109623"/>
                  </a:lnTo>
                  <a:lnTo>
                    <a:pt x="748464" y="81987"/>
                  </a:lnTo>
                  <a:lnTo>
                    <a:pt x="708883" y="57941"/>
                  </a:lnTo>
                  <a:lnTo>
                    <a:pt x="666919" y="37726"/>
                  </a:lnTo>
                  <a:lnTo>
                    <a:pt x="622813" y="21582"/>
                  </a:lnTo>
                  <a:lnTo>
                    <a:pt x="576807" y="9753"/>
                  </a:lnTo>
                  <a:lnTo>
                    <a:pt x="529142" y="2478"/>
                  </a:lnTo>
                  <a:lnTo>
                    <a:pt x="480059" y="0"/>
                  </a:lnTo>
                  <a:close/>
                </a:path>
              </a:pathLst>
            </a:custGeom>
            <a:solidFill>
              <a:srgbClr val="94B6D2"/>
            </a:solidFill>
          </p:spPr>
          <p:txBody>
            <a:bodyPr wrap="square" lIns="0" tIns="0" rIns="0" bIns="0" rtlCol="0"/>
            <a:lstStyle/>
            <a:p>
              <a:endParaRPr/>
            </a:p>
          </p:txBody>
        </p:sp>
        <p:sp>
          <p:nvSpPr>
            <p:cNvPr id="25" name="object 25"/>
            <p:cNvSpPr/>
            <p:nvPr/>
          </p:nvSpPr>
          <p:spPr>
            <a:xfrm>
              <a:off x="2741421" y="4658360"/>
              <a:ext cx="960119" cy="960119"/>
            </a:xfrm>
            <a:custGeom>
              <a:avLst/>
              <a:gdLst/>
              <a:ahLst/>
              <a:cxnLst/>
              <a:rect l="l" t="t" r="r" b="b"/>
              <a:pathLst>
                <a:path w="960120" h="960120">
                  <a:moveTo>
                    <a:pt x="0" y="480060"/>
                  </a:moveTo>
                  <a:lnTo>
                    <a:pt x="2478" y="430976"/>
                  </a:lnTo>
                  <a:lnTo>
                    <a:pt x="9753" y="383311"/>
                  </a:lnTo>
                  <a:lnTo>
                    <a:pt x="21582" y="337304"/>
                  </a:lnTo>
                  <a:lnTo>
                    <a:pt x="37725" y="293198"/>
                  </a:lnTo>
                  <a:lnTo>
                    <a:pt x="57940" y="251234"/>
                  </a:lnTo>
                  <a:lnTo>
                    <a:pt x="81986" y="211653"/>
                  </a:lnTo>
                  <a:lnTo>
                    <a:pt x="109622" y="174697"/>
                  </a:lnTo>
                  <a:lnTo>
                    <a:pt x="140606" y="140606"/>
                  </a:lnTo>
                  <a:lnTo>
                    <a:pt x="174697" y="109622"/>
                  </a:lnTo>
                  <a:lnTo>
                    <a:pt x="211653" y="81986"/>
                  </a:lnTo>
                  <a:lnTo>
                    <a:pt x="251234" y="57940"/>
                  </a:lnTo>
                  <a:lnTo>
                    <a:pt x="293198" y="37725"/>
                  </a:lnTo>
                  <a:lnTo>
                    <a:pt x="337304" y="21582"/>
                  </a:lnTo>
                  <a:lnTo>
                    <a:pt x="383311" y="9753"/>
                  </a:lnTo>
                  <a:lnTo>
                    <a:pt x="430976" y="2478"/>
                  </a:lnTo>
                  <a:lnTo>
                    <a:pt x="480060" y="0"/>
                  </a:lnTo>
                  <a:lnTo>
                    <a:pt x="529143" y="2478"/>
                  </a:lnTo>
                  <a:lnTo>
                    <a:pt x="576809" y="9753"/>
                  </a:lnTo>
                  <a:lnTo>
                    <a:pt x="622815" y="21582"/>
                  </a:lnTo>
                  <a:lnTo>
                    <a:pt x="666921" y="37725"/>
                  </a:lnTo>
                  <a:lnTo>
                    <a:pt x="708885" y="57940"/>
                  </a:lnTo>
                  <a:lnTo>
                    <a:pt x="748466" y="81986"/>
                  </a:lnTo>
                  <a:lnTo>
                    <a:pt x="785423" y="109622"/>
                  </a:lnTo>
                  <a:lnTo>
                    <a:pt x="819514" y="140606"/>
                  </a:lnTo>
                  <a:lnTo>
                    <a:pt x="850498" y="174697"/>
                  </a:lnTo>
                  <a:lnTo>
                    <a:pt x="878133" y="211653"/>
                  </a:lnTo>
                  <a:lnTo>
                    <a:pt x="902179" y="251234"/>
                  </a:lnTo>
                  <a:lnTo>
                    <a:pt x="922394" y="293198"/>
                  </a:lnTo>
                  <a:lnTo>
                    <a:pt x="938537" y="337304"/>
                  </a:lnTo>
                  <a:lnTo>
                    <a:pt x="950367" y="383311"/>
                  </a:lnTo>
                  <a:lnTo>
                    <a:pt x="957641" y="430976"/>
                  </a:lnTo>
                  <a:lnTo>
                    <a:pt x="960120" y="480060"/>
                  </a:lnTo>
                  <a:lnTo>
                    <a:pt x="957641" y="529143"/>
                  </a:lnTo>
                  <a:lnTo>
                    <a:pt x="950367" y="576809"/>
                  </a:lnTo>
                  <a:lnTo>
                    <a:pt x="938537" y="622815"/>
                  </a:lnTo>
                  <a:lnTo>
                    <a:pt x="922394" y="666921"/>
                  </a:lnTo>
                  <a:lnTo>
                    <a:pt x="902179" y="708885"/>
                  </a:lnTo>
                  <a:lnTo>
                    <a:pt x="878133" y="748466"/>
                  </a:lnTo>
                  <a:lnTo>
                    <a:pt x="850498" y="785423"/>
                  </a:lnTo>
                  <a:lnTo>
                    <a:pt x="819514" y="819514"/>
                  </a:lnTo>
                  <a:lnTo>
                    <a:pt x="785423" y="850498"/>
                  </a:lnTo>
                  <a:lnTo>
                    <a:pt x="748466" y="878133"/>
                  </a:lnTo>
                  <a:lnTo>
                    <a:pt x="708885" y="902179"/>
                  </a:lnTo>
                  <a:lnTo>
                    <a:pt x="666921" y="922394"/>
                  </a:lnTo>
                  <a:lnTo>
                    <a:pt x="622815" y="938537"/>
                  </a:lnTo>
                  <a:lnTo>
                    <a:pt x="576809" y="950367"/>
                  </a:lnTo>
                  <a:lnTo>
                    <a:pt x="529143" y="957641"/>
                  </a:lnTo>
                  <a:lnTo>
                    <a:pt x="480060" y="960120"/>
                  </a:lnTo>
                  <a:lnTo>
                    <a:pt x="430976" y="957641"/>
                  </a:lnTo>
                  <a:lnTo>
                    <a:pt x="383311" y="950367"/>
                  </a:lnTo>
                  <a:lnTo>
                    <a:pt x="337304" y="938537"/>
                  </a:lnTo>
                  <a:lnTo>
                    <a:pt x="293198" y="922394"/>
                  </a:lnTo>
                  <a:lnTo>
                    <a:pt x="251234" y="902179"/>
                  </a:lnTo>
                  <a:lnTo>
                    <a:pt x="211653" y="878133"/>
                  </a:lnTo>
                  <a:lnTo>
                    <a:pt x="174697" y="850498"/>
                  </a:lnTo>
                  <a:lnTo>
                    <a:pt x="140606" y="819514"/>
                  </a:lnTo>
                  <a:lnTo>
                    <a:pt x="109622" y="785423"/>
                  </a:lnTo>
                  <a:lnTo>
                    <a:pt x="81986" y="748466"/>
                  </a:lnTo>
                  <a:lnTo>
                    <a:pt x="57940" y="708885"/>
                  </a:lnTo>
                  <a:lnTo>
                    <a:pt x="37725" y="666921"/>
                  </a:lnTo>
                  <a:lnTo>
                    <a:pt x="21582" y="622815"/>
                  </a:lnTo>
                  <a:lnTo>
                    <a:pt x="9753" y="576809"/>
                  </a:lnTo>
                  <a:lnTo>
                    <a:pt x="2478" y="529143"/>
                  </a:lnTo>
                  <a:lnTo>
                    <a:pt x="0" y="480060"/>
                  </a:lnTo>
                  <a:close/>
                </a:path>
              </a:pathLst>
            </a:custGeom>
            <a:ln w="20002">
              <a:solidFill>
                <a:srgbClr val="6B859A"/>
              </a:solidFill>
            </a:ln>
          </p:spPr>
          <p:txBody>
            <a:bodyPr wrap="square" lIns="0" tIns="0" rIns="0" bIns="0" rtlCol="0"/>
            <a:lstStyle/>
            <a:p>
              <a:endParaRPr/>
            </a:p>
          </p:txBody>
        </p:sp>
      </p:grpSp>
      <p:sp>
        <p:nvSpPr>
          <p:cNvPr id="26" name="object 26"/>
          <p:cNvSpPr txBox="1"/>
          <p:nvPr/>
        </p:nvSpPr>
        <p:spPr>
          <a:xfrm>
            <a:off x="6399784" y="4919471"/>
            <a:ext cx="1323340" cy="314960"/>
          </a:xfrm>
          <a:prstGeom prst="rect">
            <a:avLst/>
          </a:prstGeom>
        </p:spPr>
        <p:txBody>
          <a:bodyPr vert="horz" wrap="square" lIns="0" tIns="12700" rIns="0" bIns="0" rtlCol="0">
            <a:spAutoFit/>
          </a:bodyPr>
          <a:lstStyle/>
          <a:p>
            <a:pPr marL="38100">
              <a:lnSpc>
                <a:spcPct val="100000"/>
              </a:lnSpc>
              <a:spcBef>
                <a:spcPts val="100"/>
              </a:spcBef>
            </a:pPr>
            <a:r>
              <a:rPr sz="1900" spc="-10" dirty="0">
                <a:latin typeface="Arial"/>
                <a:cs typeface="Arial"/>
              </a:rPr>
              <a:t>execute</a:t>
            </a:r>
            <a:r>
              <a:rPr sz="1900" spc="-229" dirty="0">
                <a:latin typeface="Arial"/>
                <a:cs typeface="Arial"/>
              </a:rPr>
              <a:t> </a:t>
            </a:r>
            <a:r>
              <a:rPr sz="2250" spc="-150" baseline="-9259" dirty="0">
                <a:latin typeface="Arial"/>
                <a:cs typeface="Arial"/>
              </a:rPr>
              <a:t>code</a:t>
            </a:r>
            <a:endParaRPr sz="2250" baseline="-9259">
              <a:latin typeface="Arial"/>
              <a:cs typeface="Arial"/>
            </a:endParaRPr>
          </a:p>
        </p:txBody>
      </p:sp>
      <p:sp>
        <p:nvSpPr>
          <p:cNvPr id="27" name="object 27"/>
          <p:cNvSpPr txBox="1"/>
          <p:nvPr/>
        </p:nvSpPr>
        <p:spPr>
          <a:xfrm>
            <a:off x="2744723" y="5800344"/>
            <a:ext cx="8134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190" dirty="0">
                <a:latin typeface="Arial"/>
                <a:cs typeface="Arial"/>
              </a:rPr>
              <a:t> </a:t>
            </a:r>
            <a:r>
              <a:rPr sz="1900" dirty="0">
                <a:latin typeface="Arial"/>
                <a:cs typeface="Arial"/>
              </a:rPr>
              <a:t>A</a:t>
            </a:r>
            <a:endParaRPr sz="1900">
              <a:latin typeface="Arial"/>
              <a:cs typeface="Arial"/>
            </a:endParaRPr>
          </a:p>
        </p:txBody>
      </p:sp>
      <p:sp>
        <p:nvSpPr>
          <p:cNvPr id="28" name="object 28"/>
          <p:cNvSpPr txBox="1"/>
          <p:nvPr/>
        </p:nvSpPr>
        <p:spPr>
          <a:xfrm>
            <a:off x="6905243" y="5800344"/>
            <a:ext cx="826135" cy="314960"/>
          </a:xfrm>
          <a:prstGeom prst="rect">
            <a:avLst/>
          </a:prstGeom>
        </p:spPr>
        <p:txBody>
          <a:bodyPr vert="horz" wrap="square" lIns="0" tIns="12700" rIns="0" bIns="0" rtlCol="0">
            <a:spAutoFit/>
          </a:bodyPr>
          <a:lstStyle/>
          <a:p>
            <a:pPr marL="12700">
              <a:lnSpc>
                <a:spcPct val="100000"/>
              </a:lnSpc>
              <a:spcBef>
                <a:spcPts val="100"/>
              </a:spcBef>
            </a:pPr>
            <a:r>
              <a:rPr sz="1900" spc="-10" dirty="0">
                <a:latin typeface="Arial"/>
                <a:cs typeface="Arial"/>
              </a:rPr>
              <a:t>Node</a:t>
            </a:r>
            <a:r>
              <a:rPr sz="1900" spc="-90" dirty="0">
                <a:latin typeface="Arial"/>
                <a:cs typeface="Arial"/>
              </a:rPr>
              <a:t> </a:t>
            </a:r>
            <a:r>
              <a:rPr sz="1900" dirty="0">
                <a:latin typeface="Arial"/>
                <a:cs typeface="Arial"/>
              </a:rPr>
              <a:t>B</a:t>
            </a:r>
            <a:endParaRPr sz="1900">
              <a:latin typeface="Arial"/>
              <a:cs typeface="Arial"/>
            </a:endParaRPr>
          </a:p>
        </p:txBody>
      </p:sp>
      <p:sp>
        <p:nvSpPr>
          <p:cNvPr id="29" name="object 29"/>
          <p:cNvSpPr txBox="1"/>
          <p:nvPr/>
        </p:nvSpPr>
        <p:spPr>
          <a:xfrm>
            <a:off x="3784853" y="6611111"/>
            <a:ext cx="3437128" cy="397545"/>
          </a:xfrm>
          <a:prstGeom prst="rect">
            <a:avLst/>
          </a:prstGeom>
        </p:spPr>
        <p:txBody>
          <a:bodyPr vert="horz" wrap="square" lIns="0" tIns="12700" rIns="0" bIns="0" rtlCol="0">
            <a:spAutoFit/>
          </a:bodyPr>
          <a:lstStyle/>
          <a:p>
            <a:pPr marL="12700" marR="5080">
              <a:lnSpc>
                <a:spcPct val="100000"/>
              </a:lnSpc>
              <a:spcBef>
                <a:spcPts val="100"/>
              </a:spcBef>
            </a:pPr>
            <a:r>
              <a:rPr sz="2500" b="1" spc="15" smtClean="0">
                <a:latin typeface="Arial"/>
                <a:cs typeface="Arial"/>
              </a:rPr>
              <a:t>A</a:t>
            </a:r>
            <a:r>
              <a:rPr sz="2500" b="1" spc="5" smtClean="0">
                <a:latin typeface="Arial"/>
                <a:cs typeface="Arial"/>
              </a:rPr>
              <a:t>utono</a:t>
            </a:r>
            <a:r>
              <a:rPr sz="2500" b="1" spc="20" smtClean="0">
                <a:latin typeface="Arial"/>
                <a:cs typeface="Arial"/>
              </a:rPr>
              <a:t>m</a:t>
            </a:r>
            <a:r>
              <a:rPr sz="2500" b="1" spc="5" smtClean="0">
                <a:latin typeface="Arial"/>
                <a:cs typeface="Arial"/>
              </a:rPr>
              <a:t>ou</a:t>
            </a:r>
            <a:r>
              <a:rPr sz="2500" b="1" smtClean="0">
                <a:latin typeface="Arial"/>
                <a:cs typeface="Arial"/>
              </a:rPr>
              <a:t>s</a:t>
            </a:r>
            <a:r>
              <a:rPr lang="en-US" sz="2500" b="1" smtClean="0">
                <a:latin typeface="Arial"/>
                <a:cs typeface="Arial"/>
              </a:rPr>
              <a:t> </a:t>
            </a:r>
            <a:r>
              <a:rPr sz="2500" b="1" spc="5" smtClean="0">
                <a:latin typeface="Arial"/>
                <a:cs typeface="Arial"/>
              </a:rPr>
              <a:t>code</a:t>
            </a:r>
            <a:endParaRPr sz="2500">
              <a:latin typeface="Arial"/>
              <a:cs typeface="Arial"/>
            </a:endParaRPr>
          </a:p>
        </p:txBody>
      </p:sp>
      <p:sp>
        <p:nvSpPr>
          <p:cNvPr id="31" name="object 4"/>
          <p:cNvSpPr txBox="1">
            <a:spLocks/>
          </p:cNvSpPr>
          <p:nvPr/>
        </p:nvSpPr>
        <p:spPr>
          <a:xfrm>
            <a:off x="587310" y="495173"/>
            <a:ext cx="9677400" cy="636712"/>
          </a:xfrm>
          <a:prstGeom prst="rect">
            <a:avLst/>
          </a:prstGeom>
        </p:spPr>
        <p:txBody>
          <a:bodyPr vert="horz" wrap="square" lIns="0" tIns="36194" rIns="0" bIns="0" rtlCol="0" anchor="t">
            <a:spAutoFit/>
          </a:bodyPr>
          <a:lstStyle>
            <a:lvl1pPr algn="l" defTabSz="503789" rtl="0" eaLnBrk="1" latinLnBrk="0" hangingPunct="1">
              <a:spcBef>
                <a:spcPct val="0"/>
              </a:spcBef>
              <a:buNone/>
              <a:defRPr sz="396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marR="5080">
              <a:lnSpc>
                <a:spcPts val="5020"/>
              </a:lnSpc>
              <a:spcBef>
                <a:spcPts val="284"/>
              </a:spcBef>
              <a:tabLst>
                <a:tab pos="2279015" algn="l"/>
                <a:tab pos="3451225" algn="l"/>
              </a:tabLst>
            </a:pPr>
            <a:r>
              <a:rPr lang="en-US" sz="3600" smtClean="0">
                <a:latin typeface="Times New Roman" panose="02020603050405020304" pitchFamily="18" charset="0"/>
                <a:cs typeface="Times New Roman" panose="02020603050405020304" pitchFamily="18" charset="0"/>
              </a:rPr>
              <a:t>Pull</a:t>
            </a:r>
            <a:r>
              <a:rPr lang="en-US" sz="3600" spc="5" smtClean="0">
                <a:latin typeface="Times New Roman" panose="02020603050405020304" pitchFamily="18" charset="0"/>
                <a:cs typeface="Times New Roman" panose="02020603050405020304" pitchFamily="18" charset="0"/>
              </a:rPr>
              <a:t> </a:t>
            </a:r>
            <a:r>
              <a:rPr lang="en-US" sz="3600" spc="-5" smtClean="0">
                <a:latin typeface="Times New Roman" panose="02020603050405020304" pitchFamily="18" charset="0"/>
                <a:cs typeface="Times New Roman" panose="02020603050405020304" pitchFamily="18" charset="0"/>
              </a:rPr>
              <a:t>code, </a:t>
            </a:r>
            <a:r>
              <a:rPr lang="en-US" sz="3600" smtClean="0">
                <a:latin typeface="Times New Roman" panose="02020603050405020304" pitchFamily="18" charset="0"/>
                <a:cs typeface="Times New Roman" panose="02020603050405020304" pitchFamily="18" charset="0"/>
              </a:rPr>
              <a:t>Push </a:t>
            </a:r>
            <a:r>
              <a:rPr lang="en-US" sz="3600" spc="-5" smtClean="0">
                <a:latin typeface="Times New Roman" panose="02020603050405020304" pitchFamily="18" charset="0"/>
                <a:cs typeface="Times New Roman" panose="02020603050405020304" pitchFamily="18" charset="0"/>
              </a:rPr>
              <a:t>code </a:t>
            </a:r>
            <a:r>
              <a:rPr lang="en-US" sz="3600" smtClean="0">
                <a:latin typeface="Times New Roman" panose="02020603050405020304" pitchFamily="18" charset="0"/>
                <a:cs typeface="Times New Roman" panose="02020603050405020304" pitchFamily="18" charset="0"/>
              </a:rPr>
              <a:t>and</a:t>
            </a:r>
            <a:r>
              <a:rPr lang="en-US" sz="3600" spc="-275" smtClean="0">
                <a:latin typeface="Times New Roman" panose="02020603050405020304" pitchFamily="18" charset="0"/>
                <a:cs typeface="Times New Roman" panose="02020603050405020304" pitchFamily="18" charset="0"/>
              </a:rPr>
              <a:t> </a:t>
            </a:r>
            <a:r>
              <a:rPr lang="en-US" sz="3600" spc="-5" smtClean="0">
                <a:latin typeface="Times New Roman" panose="02020603050405020304" pitchFamily="18" charset="0"/>
                <a:cs typeface="Times New Roman" panose="02020603050405020304" pitchFamily="18" charset="0"/>
              </a:rPr>
              <a:t>Autonomous code</a:t>
            </a:r>
            <a:endParaRPr lang="en-US" sz="3600" spc="-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6553556" cy="566822"/>
          </a:xfrm>
          <a:prstGeom prst="rect">
            <a:avLst/>
          </a:prstGeom>
        </p:spPr>
        <p:txBody>
          <a:bodyPr vert="horz" wrap="square" lIns="0" tIns="12700" rIns="0" bIns="0" rtlCol="0">
            <a:spAutoFit/>
          </a:bodyPr>
          <a:lstStyle/>
          <a:p>
            <a:pPr marL="12700">
              <a:lnSpc>
                <a:spcPct val="100000"/>
              </a:lnSpc>
              <a:spcBef>
                <a:spcPts val="100"/>
              </a:spcBef>
            </a:pPr>
            <a:r>
              <a:rPr sz="3600" spc="5" dirty="0">
                <a:latin typeface="Times New Roman" panose="02020603050405020304" pitchFamily="18" charset="0"/>
                <a:cs typeface="Times New Roman" panose="02020603050405020304" pitchFamily="18" charset="0"/>
              </a:rPr>
              <a:t>Môi trường </a:t>
            </a:r>
            <a:r>
              <a:rPr sz="3600" spc="5">
                <a:latin typeface="Times New Roman" panose="02020603050405020304" pitchFamily="18" charset="0"/>
                <a:cs typeface="Times New Roman" panose="02020603050405020304" pitchFamily="18" charset="0"/>
              </a:rPr>
              <a:t>ứng</a:t>
            </a:r>
            <a:r>
              <a:rPr sz="3600" spc="-70">
                <a:latin typeface="Times New Roman" panose="02020603050405020304" pitchFamily="18" charset="0"/>
                <a:cs typeface="Times New Roman" panose="02020603050405020304" pitchFamily="18" charset="0"/>
              </a:rPr>
              <a:t> </a:t>
            </a:r>
            <a:r>
              <a:rPr sz="3600" spc="10" smtClean="0">
                <a:latin typeface="Times New Roman" panose="02020603050405020304" pitchFamily="18" charset="0"/>
                <a:cs typeface="Times New Roman" panose="02020603050405020304" pitchFamily="18" charset="0"/>
              </a:rPr>
              <a:t>dụng</a:t>
            </a:r>
            <a:r>
              <a:rPr lang="en-US" sz="3600" spc="10" smtClean="0">
                <a:latin typeface="Times New Roman" panose="02020603050405020304" pitchFamily="18" charset="0"/>
                <a:cs typeface="Times New Roman" panose="02020603050405020304" pitchFamily="18" charset="0"/>
              </a:rPr>
              <a:t> của di trú mã</a:t>
            </a:r>
            <a:endParaRPr sz="3600">
              <a:latin typeface="Times New Roman" panose="02020603050405020304" pitchFamily="18" charset="0"/>
              <a:cs typeface="Times New Roman" panose="02020603050405020304" pitchFamily="18" charset="0"/>
            </a:endParaRPr>
          </a:p>
        </p:txBody>
      </p:sp>
      <p:sp>
        <p:nvSpPr>
          <p:cNvPr id="4" name="object 4"/>
          <p:cNvSpPr txBox="1"/>
          <p:nvPr/>
        </p:nvSpPr>
        <p:spPr>
          <a:xfrm>
            <a:off x="1003300" y="1720850"/>
            <a:ext cx="5737860" cy="3939540"/>
          </a:xfrm>
          <a:prstGeom prst="rect">
            <a:avLst/>
          </a:prstGeom>
        </p:spPr>
        <p:txBody>
          <a:bodyPr vert="horz" wrap="square" lIns="0" tIns="116205" rIns="0" bIns="0" rtlCol="0">
            <a:spAutoFit/>
          </a:bodyPr>
          <a:lstStyle/>
          <a:p>
            <a:pPr marL="348615" indent="-336550">
              <a:lnSpc>
                <a:spcPct val="100000"/>
              </a:lnSpc>
              <a:spcBef>
                <a:spcPts val="915"/>
              </a:spcBef>
              <a:buClr>
                <a:srgbClr val="DD8047"/>
              </a:buClr>
              <a:buSzPct val="60000"/>
              <a:buFont typeface="Wingdings"/>
              <a:buChar char=""/>
              <a:tabLst>
                <a:tab pos="348615" algn="l"/>
                <a:tab pos="349250" algn="l"/>
              </a:tabLst>
            </a:pPr>
            <a:r>
              <a:rPr sz="3000" spc="15" dirty="0">
                <a:latin typeface="Times New Roman"/>
                <a:cs typeface="Times New Roman"/>
              </a:rPr>
              <a:t>Thu </a:t>
            </a:r>
            <a:r>
              <a:rPr sz="3000" spc="10" dirty="0">
                <a:latin typeface="Times New Roman"/>
                <a:cs typeface="Times New Roman"/>
              </a:rPr>
              <a:t>thập dữ </a:t>
            </a:r>
            <a:r>
              <a:rPr sz="3000" spc="5" dirty="0">
                <a:latin typeface="Times New Roman"/>
                <a:cs typeface="Times New Roman"/>
              </a:rPr>
              <a:t>liệu </a:t>
            </a:r>
            <a:r>
              <a:rPr sz="3000" spc="10" dirty="0">
                <a:latin typeface="Times New Roman"/>
                <a:cs typeface="Times New Roman"/>
              </a:rPr>
              <a:t>phân</a:t>
            </a:r>
            <a:r>
              <a:rPr sz="3000" spc="100" dirty="0">
                <a:latin typeface="Times New Roman"/>
                <a:cs typeface="Times New Roman"/>
              </a:rPr>
              <a:t> </a:t>
            </a:r>
            <a:r>
              <a:rPr sz="3000" spc="5" dirty="0">
                <a:latin typeface="Times New Roman"/>
                <a:cs typeface="Times New Roman"/>
              </a:rPr>
              <a:t>tán</a:t>
            </a:r>
            <a:endParaRPr sz="3000">
              <a:latin typeface="Times New Roman"/>
              <a:cs typeface="Times New Roman"/>
            </a:endParaRPr>
          </a:p>
          <a:p>
            <a:pPr marL="348615" indent="-336550">
              <a:lnSpc>
                <a:spcPct val="100000"/>
              </a:lnSpc>
              <a:spcBef>
                <a:spcPts val="815"/>
              </a:spcBef>
              <a:buClr>
                <a:srgbClr val="DD8047"/>
              </a:buClr>
              <a:buSzPct val="60000"/>
              <a:buFont typeface="Wingdings"/>
              <a:buChar char=""/>
              <a:tabLst>
                <a:tab pos="348615" algn="l"/>
                <a:tab pos="349250" algn="l"/>
              </a:tabLst>
            </a:pPr>
            <a:r>
              <a:rPr sz="3000" spc="15" dirty="0">
                <a:latin typeface="Times New Roman"/>
                <a:cs typeface="Times New Roman"/>
              </a:rPr>
              <a:t>Theo </a:t>
            </a:r>
            <a:r>
              <a:rPr sz="3000" spc="10" dirty="0">
                <a:latin typeface="Times New Roman"/>
                <a:cs typeface="Times New Roman"/>
              </a:rPr>
              <a:t>dõi và thông báo </a:t>
            </a:r>
            <a:r>
              <a:rPr sz="3000" dirty="0">
                <a:latin typeface="Times New Roman"/>
                <a:cs typeface="Times New Roman"/>
              </a:rPr>
              <a:t>tin </a:t>
            </a:r>
            <a:r>
              <a:rPr sz="3000" spc="10" dirty="0">
                <a:latin typeface="Times New Roman"/>
                <a:cs typeface="Times New Roman"/>
              </a:rPr>
              <a:t>cập</a:t>
            </a:r>
            <a:r>
              <a:rPr sz="3000" spc="110" dirty="0">
                <a:latin typeface="Times New Roman"/>
                <a:cs typeface="Times New Roman"/>
              </a:rPr>
              <a:t> </a:t>
            </a:r>
            <a:r>
              <a:rPr sz="3000" spc="10" dirty="0">
                <a:latin typeface="Times New Roman"/>
                <a:cs typeface="Times New Roman"/>
              </a:rPr>
              <a:t>nhật</a:t>
            </a:r>
            <a:endParaRPr sz="3000">
              <a:latin typeface="Times New Roman"/>
              <a:cs typeface="Times New Roman"/>
            </a:endParaRPr>
          </a:p>
          <a:p>
            <a:pPr marL="348615" indent="-336550">
              <a:lnSpc>
                <a:spcPct val="100000"/>
              </a:lnSpc>
              <a:spcBef>
                <a:spcPts val="795"/>
              </a:spcBef>
              <a:buClr>
                <a:srgbClr val="DD8047"/>
              </a:buClr>
              <a:buSzPct val="60000"/>
              <a:buFont typeface="Wingdings"/>
              <a:buChar char=""/>
              <a:tabLst>
                <a:tab pos="348615" algn="l"/>
                <a:tab pos="349250" algn="l"/>
              </a:tabLst>
            </a:pPr>
            <a:r>
              <a:rPr sz="3000" spc="15" dirty="0">
                <a:latin typeface="Times New Roman"/>
                <a:cs typeface="Times New Roman"/>
              </a:rPr>
              <a:t>Giám </a:t>
            </a:r>
            <a:r>
              <a:rPr sz="3000" spc="5" dirty="0">
                <a:latin typeface="Times New Roman"/>
                <a:cs typeface="Times New Roman"/>
              </a:rPr>
              <a:t>sát </a:t>
            </a:r>
            <a:r>
              <a:rPr sz="3000" spc="10" dirty="0">
                <a:latin typeface="Times New Roman"/>
                <a:cs typeface="Times New Roman"/>
              </a:rPr>
              <a:t>và phân </a:t>
            </a:r>
            <a:r>
              <a:rPr sz="3000" spc="5" dirty="0">
                <a:latin typeface="Times New Roman"/>
                <a:cs typeface="Times New Roman"/>
              </a:rPr>
              <a:t>tán </a:t>
            </a:r>
            <a:r>
              <a:rPr sz="3000" spc="10" dirty="0">
                <a:latin typeface="Times New Roman"/>
                <a:cs typeface="Times New Roman"/>
              </a:rPr>
              <a:t>thông</a:t>
            </a:r>
            <a:r>
              <a:rPr sz="3000" spc="100" dirty="0">
                <a:latin typeface="Times New Roman"/>
                <a:cs typeface="Times New Roman"/>
              </a:rPr>
              <a:t> </a:t>
            </a:r>
            <a:r>
              <a:rPr sz="3000" spc="5" dirty="0">
                <a:latin typeface="Times New Roman"/>
                <a:cs typeface="Times New Roman"/>
              </a:rPr>
              <a:t>tin</a:t>
            </a:r>
            <a:endParaRPr sz="3000">
              <a:latin typeface="Times New Roman"/>
              <a:cs typeface="Times New Roman"/>
            </a:endParaRPr>
          </a:p>
          <a:p>
            <a:pPr marL="348615" indent="-336550">
              <a:lnSpc>
                <a:spcPct val="100000"/>
              </a:lnSpc>
              <a:spcBef>
                <a:spcPts val="790"/>
              </a:spcBef>
              <a:buClr>
                <a:srgbClr val="DD8047"/>
              </a:buClr>
              <a:buSzPct val="60000"/>
              <a:buFont typeface="Wingdings"/>
              <a:buChar char=""/>
              <a:tabLst>
                <a:tab pos="348615" algn="l"/>
                <a:tab pos="349250" algn="l"/>
              </a:tabLst>
            </a:pPr>
            <a:r>
              <a:rPr sz="3000" spc="15" dirty="0">
                <a:latin typeface="Times New Roman"/>
                <a:cs typeface="Times New Roman"/>
              </a:rPr>
              <a:t>Xử </a:t>
            </a:r>
            <a:r>
              <a:rPr sz="3000" dirty="0">
                <a:latin typeface="Times New Roman"/>
                <a:cs typeface="Times New Roman"/>
              </a:rPr>
              <a:t>lý </a:t>
            </a:r>
            <a:r>
              <a:rPr sz="3000" spc="10" dirty="0">
                <a:latin typeface="Times New Roman"/>
                <a:cs typeface="Times New Roman"/>
              </a:rPr>
              <a:t>song</a:t>
            </a:r>
            <a:r>
              <a:rPr sz="3000" spc="70" dirty="0">
                <a:latin typeface="Times New Roman"/>
                <a:cs typeface="Times New Roman"/>
              </a:rPr>
              <a:t> </a:t>
            </a:r>
            <a:r>
              <a:rPr sz="3000" spc="10" dirty="0">
                <a:latin typeface="Times New Roman"/>
                <a:cs typeface="Times New Roman"/>
              </a:rPr>
              <a:t>song</a:t>
            </a:r>
            <a:endParaRPr sz="3000">
              <a:latin typeface="Times New Roman"/>
              <a:cs typeface="Times New Roman"/>
            </a:endParaRPr>
          </a:p>
          <a:p>
            <a:pPr marL="348615" indent="-336550">
              <a:lnSpc>
                <a:spcPct val="100000"/>
              </a:lnSpc>
              <a:spcBef>
                <a:spcPts val="815"/>
              </a:spcBef>
              <a:buClr>
                <a:srgbClr val="DD8047"/>
              </a:buClr>
              <a:buSzPct val="60000"/>
              <a:buFont typeface="Wingdings"/>
              <a:buChar char=""/>
              <a:tabLst>
                <a:tab pos="348615" algn="l"/>
                <a:tab pos="349250" algn="l"/>
              </a:tabLst>
            </a:pPr>
            <a:r>
              <a:rPr sz="3000" spc="20" dirty="0">
                <a:latin typeface="Times New Roman"/>
                <a:cs typeface="Times New Roman"/>
              </a:rPr>
              <a:t>Thương </a:t>
            </a:r>
            <a:r>
              <a:rPr sz="3000" spc="15" dirty="0">
                <a:latin typeface="Times New Roman"/>
                <a:cs typeface="Times New Roman"/>
              </a:rPr>
              <a:t>mại </a:t>
            </a:r>
            <a:r>
              <a:rPr sz="3000" spc="10" dirty="0">
                <a:latin typeface="Times New Roman"/>
                <a:cs typeface="Times New Roman"/>
              </a:rPr>
              <a:t>điện</a:t>
            </a:r>
            <a:r>
              <a:rPr sz="3000" spc="35" dirty="0">
                <a:latin typeface="Times New Roman"/>
                <a:cs typeface="Times New Roman"/>
              </a:rPr>
              <a:t> </a:t>
            </a:r>
            <a:r>
              <a:rPr sz="3000" spc="5" dirty="0">
                <a:latin typeface="Times New Roman"/>
                <a:cs typeface="Times New Roman"/>
              </a:rPr>
              <a:t>tử</a:t>
            </a:r>
            <a:endParaRPr sz="3000">
              <a:latin typeface="Times New Roman"/>
              <a:cs typeface="Times New Roman"/>
            </a:endParaRPr>
          </a:p>
          <a:p>
            <a:pPr marL="348615" indent="-336550">
              <a:lnSpc>
                <a:spcPct val="100000"/>
              </a:lnSpc>
              <a:spcBef>
                <a:spcPts val="795"/>
              </a:spcBef>
              <a:buClr>
                <a:srgbClr val="DD8047"/>
              </a:buClr>
              <a:buSzPct val="60000"/>
              <a:buFont typeface="Wingdings"/>
              <a:buChar char=""/>
              <a:tabLst>
                <a:tab pos="348615" algn="l"/>
                <a:tab pos="349250" algn="l"/>
              </a:tabLst>
            </a:pPr>
            <a:r>
              <a:rPr sz="3000" spc="15" dirty="0">
                <a:latin typeface="Times New Roman"/>
                <a:cs typeface="Times New Roman"/>
              </a:rPr>
              <a:t>Quản </a:t>
            </a:r>
            <a:r>
              <a:rPr sz="3000" spc="5" dirty="0">
                <a:latin typeface="Times New Roman"/>
                <a:cs typeface="Times New Roman"/>
              </a:rPr>
              <a:t>trị </a:t>
            </a:r>
            <a:r>
              <a:rPr sz="3000" spc="10" dirty="0">
                <a:latin typeface="Times New Roman"/>
                <a:cs typeface="Times New Roman"/>
              </a:rPr>
              <a:t>hệ thống</a:t>
            </a:r>
            <a:r>
              <a:rPr sz="3000" spc="55" dirty="0">
                <a:latin typeface="Times New Roman"/>
                <a:cs typeface="Times New Roman"/>
              </a:rPr>
              <a:t> </a:t>
            </a:r>
            <a:r>
              <a:rPr sz="3000" spc="15" dirty="0">
                <a:latin typeface="Times New Roman"/>
                <a:cs typeface="Times New Roman"/>
              </a:rPr>
              <a:t>mạng</a:t>
            </a:r>
            <a:endParaRPr sz="3000">
              <a:latin typeface="Times New Roman"/>
              <a:cs typeface="Times New Roman"/>
            </a:endParaRPr>
          </a:p>
          <a:p>
            <a:pPr marL="348615" indent="-336550">
              <a:lnSpc>
                <a:spcPct val="100000"/>
              </a:lnSpc>
              <a:spcBef>
                <a:spcPts val="790"/>
              </a:spcBef>
              <a:buClr>
                <a:srgbClr val="DD8047"/>
              </a:buClr>
              <a:buSzPct val="60000"/>
              <a:buFont typeface="Wingdings"/>
              <a:buChar char=""/>
              <a:tabLst>
                <a:tab pos="348615" algn="l"/>
                <a:tab pos="349250" algn="l"/>
              </a:tabLst>
            </a:pPr>
            <a:r>
              <a:rPr sz="3000" spc="15" dirty="0">
                <a:latin typeface="Times New Roman"/>
                <a:cs typeface="Times New Roman"/>
              </a:rPr>
              <a:t>Hỗ </a:t>
            </a:r>
            <a:r>
              <a:rPr sz="3000" spc="5" dirty="0">
                <a:latin typeface="Times New Roman"/>
                <a:cs typeface="Times New Roman"/>
              </a:rPr>
              <a:t>trợ </a:t>
            </a:r>
            <a:r>
              <a:rPr sz="3000" spc="10" dirty="0">
                <a:latin typeface="Times New Roman"/>
                <a:cs typeface="Times New Roman"/>
              </a:rPr>
              <a:t>các thiết bị di</a:t>
            </a:r>
            <a:r>
              <a:rPr sz="3000" spc="55" dirty="0">
                <a:latin typeface="Times New Roman"/>
                <a:cs typeface="Times New Roman"/>
              </a:rPr>
              <a:t> </a:t>
            </a:r>
            <a:r>
              <a:rPr sz="3000" spc="20" dirty="0">
                <a:latin typeface="Times New Roman"/>
                <a:cs typeface="Times New Roman"/>
              </a:rPr>
              <a:t>động</a:t>
            </a:r>
            <a:endParaRPr sz="30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6705956" cy="566822"/>
          </a:xfrm>
          <a:prstGeom prst="rect">
            <a:avLst/>
          </a:prstGeom>
        </p:spPr>
        <p:txBody>
          <a:bodyPr vert="horz" wrap="square" lIns="0" tIns="12700" rIns="0" bIns="0" rtlCol="0">
            <a:spAutoFit/>
          </a:bodyPr>
          <a:lstStyle/>
          <a:p>
            <a:pPr marL="12700">
              <a:lnSpc>
                <a:spcPct val="100000"/>
              </a:lnSpc>
              <a:spcBef>
                <a:spcPts val="100"/>
              </a:spcBef>
            </a:pPr>
            <a:r>
              <a:rPr lang="en-US" sz="3600" spc="-40" smtClean="0">
                <a:latin typeface="VNI-Times" pitchFamily="2" charset="0"/>
              </a:rPr>
              <a:t>Tạo </a:t>
            </a:r>
            <a:r>
              <a:rPr sz="3600" spc="-40" smtClean="0">
                <a:latin typeface="VNI-Times" pitchFamily="2" charset="0"/>
              </a:rPr>
              <a:t>Tiến </a:t>
            </a:r>
            <a:r>
              <a:rPr sz="3600" smtClean="0">
                <a:latin typeface="VNI-Times" pitchFamily="2" charset="0"/>
              </a:rPr>
              <a:t>trình</a:t>
            </a:r>
            <a:endParaRPr sz="3600">
              <a:latin typeface="VNI-Times" pitchFamily="2" charset="0"/>
            </a:endParaRPr>
          </a:p>
        </p:txBody>
      </p:sp>
      <p:sp>
        <p:nvSpPr>
          <p:cNvPr id="5" name="Rectangle 1027"/>
          <p:cNvSpPr>
            <a:spLocks noGrp="1" noChangeArrowheads="1"/>
          </p:cNvSpPr>
          <p:nvPr>
            <p:ph idx="1"/>
          </p:nvPr>
        </p:nvSpPr>
        <p:spPr>
          <a:xfrm>
            <a:off x="111312" y="1351680"/>
            <a:ext cx="8686800" cy="4383087"/>
          </a:xfrm>
        </p:spPr>
        <p:txBody>
          <a:bodyPr/>
          <a:lstStyle/>
          <a:p>
            <a:pPr eaLnBrk="1" hangingPunct="1">
              <a:lnSpc>
                <a:spcPct val="80000"/>
              </a:lnSpc>
            </a:pPr>
            <a:r>
              <a:rPr lang="en-US" altLang="en-US" sz="2400" smtClean="0"/>
              <a:t>Khối quản lý tiến trình (process control block –PCB)</a:t>
            </a:r>
            <a:endParaRPr lang="en-US" altLang="en-US" sz="2000" smtClean="0"/>
          </a:p>
          <a:p>
            <a:pPr lvl="1" eaLnBrk="1" hangingPunct="1">
              <a:lnSpc>
                <a:spcPct val="80000"/>
              </a:lnSpc>
            </a:pPr>
            <a:endParaRPr lang="en-US" altLang="en-US" sz="2000" smtClean="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26" y="2066924"/>
            <a:ext cx="47244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
        <p:nvSpPr>
          <p:cNvPr id="7" name="TextBox 6"/>
          <p:cNvSpPr txBox="1">
            <a:spLocks noChangeArrowheads="1"/>
          </p:cNvSpPr>
          <p:nvPr/>
        </p:nvSpPr>
        <p:spPr bwMode="auto">
          <a:xfrm>
            <a:off x="4800600" y="1828800"/>
            <a:ext cx="4267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200">
                <a:solidFill>
                  <a:srgbClr val="FF3399"/>
                </a:solidFill>
                <a:latin typeface="VNI-Univer" pitchFamily="2" charset="0"/>
              </a:defRPr>
            </a:lvl1pPr>
            <a:lvl2pPr marL="627063" indent="-169863" eaLnBrk="0" hangingPunct="0">
              <a:defRPr sz="3200">
                <a:solidFill>
                  <a:srgbClr val="FF3399"/>
                </a:solidFill>
                <a:latin typeface="VNI-Univer" pitchFamily="2" charset="0"/>
              </a:defRPr>
            </a:lvl2pPr>
            <a:lvl3pPr marL="1143000" indent="-228600" eaLnBrk="0" hangingPunct="0">
              <a:defRPr sz="3200">
                <a:solidFill>
                  <a:srgbClr val="FF3399"/>
                </a:solidFill>
                <a:latin typeface="VNI-Univer" pitchFamily="2" charset="0"/>
              </a:defRPr>
            </a:lvl3pPr>
            <a:lvl4pPr marL="1600200" indent="-228600" eaLnBrk="0" hangingPunct="0">
              <a:defRPr sz="3200">
                <a:solidFill>
                  <a:srgbClr val="FF3399"/>
                </a:solidFill>
                <a:latin typeface="VNI-Univer" pitchFamily="2" charset="0"/>
              </a:defRPr>
            </a:lvl4pPr>
            <a:lvl5pPr marL="2057400" indent="-228600" eaLnBrk="0" hangingPunct="0">
              <a:defRPr sz="3200">
                <a:solidFill>
                  <a:srgbClr val="FF3399"/>
                </a:solidFill>
                <a:latin typeface="VNI-Univer" pitchFamily="2" charset="0"/>
              </a:defRPr>
            </a:lvl5pPr>
            <a:lvl6pPr marL="2514600" indent="-228600" eaLnBrk="0" fontAlgn="base" hangingPunct="0">
              <a:spcBef>
                <a:spcPct val="0"/>
              </a:spcBef>
              <a:spcAft>
                <a:spcPct val="0"/>
              </a:spcAft>
              <a:defRPr sz="3200">
                <a:solidFill>
                  <a:srgbClr val="FF3399"/>
                </a:solidFill>
                <a:latin typeface="VNI-Univer" pitchFamily="2" charset="0"/>
              </a:defRPr>
            </a:lvl6pPr>
            <a:lvl7pPr marL="2971800" indent="-228600" eaLnBrk="0" fontAlgn="base" hangingPunct="0">
              <a:spcBef>
                <a:spcPct val="0"/>
              </a:spcBef>
              <a:spcAft>
                <a:spcPct val="0"/>
              </a:spcAft>
              <a:defRPr sz="3200">
                <a:solidFill>
                  <a:srgbClr val="FF3399"/>
                </a:solidFill>
                <a:latin typeface="VNI-Univer" pitchFamily="2" charset="0"/>
              </a:defRPr>
            </a:lvl7pPr>
            <a:lvl8pPr marL="3429000" indent="-228600" eaLnBrk="0" fontAlgn="base" hangingPunct="0">
              <a:spcBef>
                <a:spcPct val="0"/>
              </a:spcBef>
              <a:spcAft>
                <a:spcPct val="0"/>
              </a:spcAft>
              <a:defRPr sz="3200">
                <a:solidFill>
                  <a:srgbClr val="FF3399"/>
                </a:solidFill>
                <a:latin typeface="VNI-Univer" pitchFamily="2" charset="0"/>
              </a:defRPr>
            </a:lvl8pPr>
            <a:lvl9pPr marL="3886200" indent="-228600" eaLnBrk="0" fontAlgn="base" hangingPunct="0">
              <a:spcBef>
                <a:spcPct val="0"/>
              </a:spcBef>
              <a:spcAft>
                <a:spcPct val="0"/>
              </a:spcAft>
              <a:defRPr sz="3200">
                <a:solidFill>
                  <a:srgbClr val="FF3399"/>
                </a:solidFill>
                <a:latin typeface="VNI-Univer" pitchFamily="2" charset="0"/>
              </a:defRPr>
            </a:lvl9pPr>
          </a:lstStyle>
          <a:p>
            <a:pPr eaLnBrk="1" hangingPunct="1">
              <a:buFontTx/>
              <a:buAutoNum type="arabicParenBoth"/>
            </a:pPr>
            <a:r>
              <a:rPr lang="en-US" altLang="en-US" sz="2000">
                <a:latin typeface="Times New Roman" panose="02020603050405020304" pitchFamily="18" charset="0"/>
                <a:cs typeface="Times New Roman" panose="02020603050405020304" pitchFamily="18" charset="0"/>
              </a:rPr>
              <a:t>Định danh của tiến trình</a:t>
            </a:r>
          </a:p>
          <a:p>
            <a:pPr eaLnBrk="1" hangingPunct="1">
              <a:buFontTx/>
              <a:buAutoNum type="arabicParenBoth"/>
            </a:pPr>
            <a:r>
              <a:rPr lang="en-US" altLang="en-US" sz="2000">
                <a:latin typeface="Times New Roman" panose="02020603050405020304" pitchFamily="18" charset="0"/>
                <a:cs typeface="Times New Roman" panose="02020603050405020304" pitchFamily="18" charset="0"/>
              </a:rPr>
              <a:t>Trạng thái của tiến trình</a:t>
            </a:r>
          </a:p>
          <a:p>
            <a:pPr eaLnBrk="1" hangingPunct="1">
              <a:buFontTx/>
              <a:buAutoNum type="arabicParenBoth"/>
            </a:pPr>
            <a:r>
              <a:rPr lang="en-US" altLang="en-US" sz="2000">
                <a:latin typeface="Times New Roman" panose="02020603050405020304" pitchFamily="18" charset="0"/>
                <a:cs typeface="Times New Roman" panose="02020603050405020304" pitchFamily="18" charset="0"/>
              </a:rPr>
              <a:t>Ngữ cảnh của tiến trình</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Trạng thái CPU: nội dung thanh ghi, con trỏ lệnh IP lưu trữ  địa chỉ câu lệnh kế tiếp tiến trình sẽ xử lý.</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Bộ xử lý</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Bộ nhớ chính</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Tài nguyên sử dụng</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Tài nguyên tạo lập</a:t>
            </a:r>
          </a:p>
          <a:p>
            <a:pPr eaLnBrk="1" hangingPunct="1">
              <a:buFontTx/>
              <a:buAutoNum type="arabicParenBoth"/>
            </a:pPr>
            <a:r>
              <a:rPr lang="en-US" altLang="en-US" sz="2000">
                <a:latin typeface="Times New Roman" panose="02020603050405020304" pitchFamily="18" charset="0"/>
                <a:cs typeface="Times New Roman" panose="02020603050405020304" pitchFamily="18" charset="0"/>
              </a:rPr>
              <a:t>Thông tin giao tiếp</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Tiến trình cha</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Tiến trình con</a:t>
            </a:r>
          </a:p>
          <a:p>
            <a:pPr lvl="1" eaLnBrk="1" hangingPunct="1">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Độ ưu tiên</a:t>
            </a:r>
          </a:p>
          <a:p>
            <a:pPr eaLnBrk="1" hangingPunct="1">
              <a:buFontTx/>
              <a:buAutoNum type="arabicParenBoth"/>
            </a:pPr>
            <a:r>
              <a:rPr lang="en-US" altLang="en-US" sz="2000">
                <a:latin typeface="Times New Roman" panose="02020603050405020304" pitchFamily="18" charset="0"/>
                <a:cs typeface="Times New Roman" panose="02020603050405020304" pitchFamily="18" charset="0"/>
              </a:rPr>
              <a:t>TT thống kê:  CPU time, time chờ</a:t>
            </a:r>
          </a:p>
        </p:txBody>
      </p:sp>
    </p:spTree>
    <p:extLst>
      <p:ext uri="{BB962C8B-B14F-4D97-AF65-F5344CB8AC3E}">
        <p14:creationId xmlns:p14="http://schemas.microsoft.com/office/powerpoint/2010/main" val="158420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hlink"/>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 calcmode="lin" valueType="num">
                                      <p:cBhvr additive="base">
                                        <p:cTn id="4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 calcmode="lin" valueType="num">
                                      <p:cBhvr additive="base">
                                        <p:cTn id="48"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
                                            <p:txEl>
                                              <p:pRg st="7" end="7"/>
                                            </p:txEl>
                                          </p:spTgt>
                                        </p:tgtEl>
                                        <p:attrNameLst>
                                          <p:attrName>style.visibility</p:attrName>
                                        </p:attrNameLst>
                                      </p:cBhvr>
                                      <p:to>
                                        <p:strVal val="visible"/>
                                      </p:to>
                                    </p:set>
                                    <p:anim calcmode="lin" valueType="num">
                                      <p:cBhvr additive="base">
                                        <p:cTn id="54"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
                                            <p:txEl>
                                              <p:pRg st="8" end="8"/>
                                            </p:txEl>
                                          </p:spTgt>
                                        </p:tgtEl>
                                        <p:attrNameLst>
                                          <p:attrName>style.visibility</p:attrName>
                                        </p:attrNameLst>
                                      </p:cBhvr>
                                      <p:to>
                                        <p:strVal val="visible"/>
                                      </p:to>
                                    </p:set>
                                    <p:anim calcmode="lin" valueType="num">
                                      <p:cBhvr additive="base">
                                        <p:cTn id="60"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7">
                                            <p:txEl>
                                              <p:pRg st="9" end="9"/>
                                            </p:txEl>
                                          </p:spTgt>
                                        </p:tgtEl>
                                        <p:attrNameLst>
                                          <p:attrName>style.visibility</p:attrName>
                                        </p:attrNameLst>
                                      </p:cBhvr>
                                      <p:to>
                                        <p:strVal val="visible"/>
                                      </p:to>
                                    </p:set>
                                    <p:anim calcmode="lin" valueType="num">
                                      <p:cBhvr additive="base">
                                        <p:cTn id="66"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7">
                                            <p:txEl>
                                              <p:pRg st="10" end="10"/>
                                            </p:txEl>
                                          </p:spTgt>
                                        </p:tgtEl>
                                        <p:attrNameLst>
                                          <p:attrName>style.visibility</p:attrName>
                                        </p:attrNameLst>
                                      </p:cBhvr>
                                      <p:to>
                                        <p:strVal val="visible"/>
                                      </p:to>
                                    </p:set>
                                    <p:anim calcmode="lin" valueType="num">
                                      <p:cBhvr additive="base">
                                        <p:cTn id="72"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7">
                                            <p:txEl>
                                              <p:pRg st="11" end="11"/>
                                            </p:txEl>
                                          </p:spTgt>
                                        </p:tgtEl>
                                        <p:attrNameLst>
                                          <p:attrName>style.visibility</p:attrName>
                                        </p:attrNameLst>
                                      </p:cBhvr>
                                      <p:to>
                                        <p:strVal val="visible"/>
                                      </p:to>
                                    </p:set>
                                    <p:anim calcmode="lin" valueType="num">
                                      <p:cBhvr additive="base">
                                        <p:cTn id="78"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
                                            <p:txEl>
                                              <p:pRg st="12" end="12"/>
                                            </p:txEl>
                                          </p:spTgt>
                                        </p:tgtEl>
                                        <p:attrNameLst>
                                          <p:attrName>style.visibility</p:attrName>
                                        </p:attrNameLst>
                                      </p:cBhvr>
                                      <p:to>
                                        <p:strVal val="visible"/>
                                      </p:to>
                                    </p:set>
                                    <p:anim calcmode="lin" valueType="num">
                                      <p:cBhvr additive="base">
                                        <p:cTn id="84"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6" name="Rectangle 2074"/>
          <p:cNvSpPr>
            <a:spLocks noGrp="1" noChangeArrowheads="1"/>
          </p:cNvSpPr>
          <p:nvPr>
            <p:ph type="title"/>
          </p:nvPr>
        </p:nvSpPr>
        <p:spPr>
          <a:xfrm>
            <a:off x="984221" y="251884"/>
            <a:ext cx="8983839" cy="1091494"/>
          </a:xfrm>
        </p:spPr>
        <p:txBody>
          <a:bodyPr/>
          <a:lstStyle/>
          <a:p>
            <a:pPr>
              <a:defRPr/>
            </a:pPr>
            <a:r>
              <a:rPr lang="en-US" sz="3085" smtClean="0">
                <a:latin typeface="Times New Roman" panose="02020603050405020304" pitchFamily="18" charset="0"/>
                <a:cs typeface="Times New Roman" panose="02020603050405020304" pitchFamily="18" charset="0"/>
              </a:rPr>
              <a:t>OS xử lý đồng hành các tiến trình</a:t>
            </a:r>
            <a:endParaRPr lang="en-US" sz="3085">
              <a:latin typeface="Times New Roman" panose="02020603050405020304" pitchFamily="18" charset="0"/>
              <a:cs typeface="Times New Roman" panose="02020603050405020304" pitchFamily="18" charset="0"/>
            </a:endParaRPr>
          </a:p>
        </p:txBody>
      </p:sp>
      <p:sp>
        <p:nvSpPr>
          <p:cNvPr id="37" name="Slide Number Placeholder 5"/>
          <p:cNvSpPr>
            <a:spLocks noGrp="1"/>
          </p:cNvSpPr>
          <p:nvPr>
            <p:ph type="sldNum" sz="quarter" idx="12"/>
          </p:nvPr>
        </p:nvSpPr>
        <p:spPr/>
        <p:txBody>
          <a:bodyPr/>
          <a:lstStyle>
            <a:lvl1pPr eaLnBrk="0" hangingPunct="0">
              <a:defRPr sz="3526">
                <a:solidFill>
                  <a:srgbClr val="FF3399"/>
                </a:solidFill>
                <a:latin typeface="VNI-Times" pitchFamily="2" charset="0"/>
              </a:defRPr>
            </a:lvl1pPr>
            <a:lvl2pPr marL="818657" indent="-314868" eaLnBrk="0" hangingPunct="0">
              <a:defRPr sz="3526">
                <a:solidFill>
                  <a:srgbClr val="FF3399"/>
                </a:solidFill>
                <a:latin typeface="VNI-Times" pitchFamily="2" charset="0"/>
              </a:defRPr>
            </a:lvl2pPr>
            <a:lvl3pPr marL="1259472" indent="-251894" eaLnBrk="0" hangingPunct="0">
              <a:defRPr sz="3526">
                <a:solidFill>
                  <a:srgbClr val="FF3399"/>
                </a:solidFill>
                <a:latin typeface="VNI-Times" pitchFamily="2" charset="0"/>
              </a:defRPr>
            </a:lvl3pPr>
            <a:lvl4pPr marL="1763260" indent="-251894" eaLnBrk="0" hangingPunct="0">
              <a:defRPr sz="3526">
                <a:solidFill>
                  <a:srgbClr val="FF3399"/>
                </a:solidFill>
                <a:latin typeface="VNI-Times" pitchFamily="2" charset="0"/>
              </a:defRPr>
            </a:lvl4pPr>
            <a:lvl5pPr marL="2267049" indent="-251894" eaLnBrk="0" hangingPunct="0">
              <a:defRPr sz="3526">
                <a:solidFill>
                  <a:srgbClr val="FF3399"/>
                </a:solidFill>
                <a:latin typeface="VNI-Times" pitchFamily="2" charset="0"/>
              </a:defRPr>
            </a:lvl5pPr>
            <a:lvl6pPr marL="2770838" indent="-251894" eaLnBrk="0" fontAlgn="base" hangingPunct="0">
              <a:spcBef>
                <a:spcPct val="0"/>
              </a:spcBef>
              <a:spcAft>
                <a:spcPct val="0"/>
              </a:spcAft>
              <a:defRPr sz="3526">
                <a:solidFill>
                  <a:srgbClr val="FF3399"/>
                </a:solidFill>
                <a:latin typeface="VNI-Times" pitchFamily="2" charset="0"/>
              </a:defRPr>
            </a:lvl6pPr>
            <a:lvl7pPr marL="3274626" indent="-251894" eaLnBrk="0" fontAlgn="base" hangingPunct="0">
              <a:spcBef>
                <a:spcPct val="0"/>
              </a:spcBef>
              <a:spcAft>
                <a:spcPct val="0"/>
              </a:spcAft>
              <a:defRPr sz="3526">
                <a:solidFill>
                  <a:srgbClr val="FF3399"/>
                </a:solidFill>
                <a:latin typeface="VNI-Times" pitchFamily="2" charset="0"/>
              </a:defRPr>
            </a:lvl7pPr>
            <a:lvl8pPr marL="3778415" indent="-251894" eaLnBrk="0" fontAlgn="base" hangingPunct="0">
              <a:spcBef>
                <a:spcPct val="0"/>
              </a:spcBef>
              <a:spcAft>
                <a:spcPct val="0"/>
              </a:spcAft>
              <a:defRPr sz="3526">
                <a:solidFill>
                  <a:srgbClr val="FF3399"/>
                </a:solidFill>
                <a:latin typeface="VNI-Times" pitchFamily="2" charset="0"/>
              </a:defRPr>
            </a:lvl8pPr>
            <a:lvl9pPr marL="4282204" indent="-251894" eaLnBrk="0" fontAlgn="base" hangingPunct="0">
              <a:spcBef>
                <a:spcPct val="0"/>
              </a:spcBef>
              <a:spcAft>
                <a:spcPct val="0"/>
              </a:spcAft>
              <a:defRPr sz="3526">
                <a:solidFill>
                  <a:srgbClr val="FF3399"/>
                </a:solidFill>
                <a:latin typeface="VNI-Times" pitchFamily="2" charset="0"/>
              </a:defRPr>
            </a:lvl9pPr>
          </a:lstStyle>
          <a:p>
            <a:pPr eaLnBrk="1" hangingPunct="1">
              <a:lnSpc>
                <a:spcPct val="80000"/>
              </a:lnSpc>
            </a:pPr>
            <a:fld id="{BB50735B-D018-4382-A009-B5C2A03ED9BD}" type="slidenum">
              <a:rPr lang="en-US" altLang="en-US" sz="1322">
                <a:solidFill>
                  <a:srgbClr val="FFFFFF"/>
                </a:solidFill>
                <a:latin typeface="Arial" panose="020B0604020202020204" pitchFamily="34" charset="0"/>
              </a:rPr>
              <a:pPr eaLnBrk="1" hangingPunct="1">
                <a:lnSpc>
                  <a:spcPct val="80000"/>
                </a:lnSpc>
              </a:pPr>
              <a:t>6</a:t>
            </a:fld>
            <a:endParaRPr lang="en-US" altLang="en-US" sz="1322">
              <a:solidFill>
                <a:srgbClr val="FFFFFF"/>
              </a:solidFill>
              <a:latin typeface="Arial" panose="020B0604020202020204" pitchFamily="34" charset="0"/>
            </a:endParaRPr>
          </a:p>
        </p:txBody>
      </p:sp>
      <p:grpSp>
        <p:nvGrpSpPr>
          <p:cNvPr id="2" name="Group 2130"/>
          <p:cNvGrpSpPr>
            <a:grpSpLocks/>
          </p:cNvGrpSpPr>
          <p:nvPr/>
        </p:nvGrpSpPr>
        <p:grpSpPr bwMode="auto">
          <a:xfrm>
            <a:off x="241300" y="1416050"/>
            <a:ext cx="8731956" cy="1584767"/>
            <a:chOff x="0" y="1344"/>
            <a:chExt cx="4992" cy="906"/>
          </a:xfrm>
        </p:grpSpPr>
        <p:sp>
          <p:nvSpPr>
            <p:cNvPr id="13338" name="Text Box 2082"/>
            <p:cNvSpPr txBox="1">
              <a:spLocks noChangeArrowheads="1"/>
            </p:cNvSpPr>
            <p:nvPr/>
          </p:nvSpPr>
          <p:spPr bwMode="auto">
            <a:xfrm>
              <a:off x="192" y="1344"/>
              <a:ext cx="10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spcBef>
                  <a:spcPct val="50000"/>
                </a:spcBef>
              </a:pPr>
              <a:endParaRPr lang="en-US" altLang="en-US" sz="2645">
                <a:solidFill>
                  <a:schemeClr val="tx1"/>
                </a:solidFill>
              </a:endParaRPr>
            </a:p>
          </p:txBody>
        </p:sp>
        <p:sp>
          <p:nvSpPr>
            <p:cNvPr id="13339" name="Text Box 2076"/>
            <p:cNvSpPr txBox="1">
              <a:spLocks noChangeArrowheads="1"/>
            </p:cNvSpPr>
            <p:nvPr/>
          </p:nvSpPr>
          <p:spPr bwMode="auto">
            <a:xfrm>
              <a:off x="576" y="1392"/>
              <a:ext cx="1104" cy="285"/>
            </a:xfrm>
            <a:prstGeom prst="rect">
              <a:avLst/>
            </a:prstGeom>
            <a:solidFill>
              <a:srgbClr val="99FF33"/>
            </a:solidFill>
            <a:ln w="38100">
              <a:solidFill>
                <a:schemeClr va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40" name="Text Box 2079"/>
            <p:cNvSpPr txBox="1">
              <a:spLocks noChangeArrowheads="1"/>
            </p:cNvSpPr>
            <p:nvPr/>
          </p:nvSpPr>
          <p:spPr bwMode="auto">
            <a:xfrm>
              <a:off x="1680" y="1392"/>
              <a:ext cx="1104" cy="285"/>
            </a:xfrm>
            <a:prstGeom prst="rect">
              <a:avLst/>
            </a:prstGeom>
            <a:solidFill>
              <a:srgbClr val="FF66FF"/>
            </a:solidFill>
            <a:ln w="38100">
              <a:solidFill>
                <a:schemeClr val="fo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2914C2"/>
                  </a:solidFill>
                </a:rPr>
                <a:t>IO</a:t>
              </a:r>
            </a:p>
          </p:txBody>
        </p:sp>
        <p:sp>
          <p:nvSpPr>
            <p:cNvPr id="13341" name="Text Box 2080"/>
            <p:cNvSpPr txBox="1">
              <a:spLocks noChangeArrowheads="1"/>
            </p:cNvSpPr>
            <p:nvPr/>
          </p:nvSpPr>
          <p:spPr bwMode="auto">
            <a:xfrm>
              <a:off x="2784" y="1392"/>
              <a:ext cx="1104" cy="285"/>
            </a:xfrm>
            <a:prstGeom prst="rect">
              <a:avLst/>
            </a:prstGeom>
            <a:solidFill>
              <a:srgbClr val="99FF33"/>
            </a:solidFill>
            <a:ln w="38100">
              <a:solidFill>
                <a:schemeClr va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42" name="Text Box 2081"/>
            <p:cNvSpPr txBox="1">
              <a:spLocks noChangeArrowheads="1"/>
            </p:cNvSpPr>
            <p:nvPr/>
          </p:nvSpPr>
          <p:spPr bwMode="auto">
            <a:xfrm>
              <a:off x="3888" y="1392"/>
              <a:ext cx="1104" cy="285"/>
            </a:xfrm>
            <a:prstGeom prst="rect">
              <a:avLst/>
            </a:prstGeom>
            <a:solidFill>
              <a:srgbClr val="FF66FF"/>
            </a:solidFill>
            <a:ln w="38100">
              <a:solidFill>
                <a:schemeClr val="fo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2914C2"/>
                  </a:solidFill>
                </a:rPr>
                <a:t>IO</a:t>
              </a:r>
            </a:p>
          </p:txBody>
        </p:sp>
        <p:sp>
          <p:nvSpPr>
            <p:cNvPr id="13343" name="Text Box 2109"/>
            <p:cNvSpPr txBox="1">
              <a:spLocks noChangeArrowheads="1"/>
            </p:cNvSpPr>
            <p:nvPr/>
          </p:nvSpPr>
          <p:spPr bwMode="auto">
            <a:xfrm>
              <a:off x="0" y="1965"/>
              <a:ext cx="48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a:solidFill>
                    <a:srgbClr val="2914C2"/>
                  </a:solidFill>
                </a:rPr>
                <a:t>CPU</a:t>
              </a:r>
            </a:p>
          </p:txBody>
        </p:sp>
        <p:grpSp>
          <p:nvGrpSpPr>
            <p:cNvPr id="13344" name="Group 2114"/>
            <p:cNvGrpSpPr>
              <a:grpSpLocks/>
            </p:cNvGrpSpPr>
            <p:nvPr/>
          </p:nvGrpSpPr>
          <p:grpSpPr bwMode="auto">
            <a:xfrm>
              <a:off x="528" y="1722"/>
              <a:ext cx="1104" cy="390"/>
              <a:chOff x="528" y="1818"/>
              <a:chExt cx="1104" cy="390"/>
            </a:xfrm>
          </p:grpSpPr>
          <p:sp>
            <p:nvSpPr>
              <p:cNvPr id="13348" name="Text Box 2083"/>
              <p:cNvSpPr txBox="1">
                <a:spLocks noChangeArrowheads="1"/>
              </p:cNvSpPr>
              <p:nvPr/>
            </p:nvSpPr>
            <p:spPr bwMode="auto">
              <a:xfrm>
                <a:off x="768" y="181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1</a:t>
                </a:r>
              </a:p>
            </p:txBody>
          </p:sp>
          <p:sp>
            <p:nvSpPr>
              <p:cNvPr id="13349" name="Line 2110"/>
              <p:cNvSpPr>
                <a:spLocks noChangeShapeType="1"/>
              </p:cNvSpPr>
              <p:nvPr/>
            </p:nvSpPr>
            <p:spPr bwMode="auto">
              <a:xfrm>
                <a:off x="528" y="2208"/>
                <a:ext cx="1104" cy="0"/>
              </a:xfrm>
              <a:prstGeom prst="line">
                <a:avLst/>
              </a:prstGeom>
              <a:noFill/>
              <a:ln w="38100">
                <a:solidFill>
                  <a:srgbClr val="2914C2"/>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grpSp>
        <p:grpSp>
          <p:nvGrpSpPr>
            <p:cNvPr id="13345" name="Group 2129"/>
            <p:cNvGrpSpPr>
              <a:grpSpLocks/>
            </p:cNvGrpSpPr>
            <p:nvPr/>
          </p:nvGrpSpPr>
          <p:grpSpPr bwMode="auto">
            <a:xfrm>
              <a:off x="2736" y="1722"/>
              <a:ext cx="1104" cy="390"/>
              <a:chOff x="2736" y="1818"/>
              <a:chExt cx="1104" cy="390"/>
            </a:xfrm>
          </p:grpSpPr>
          <p:sp>
            <p:nvSpPr>
              <p:cNvPr id="13346" name="Line 2111"/>
              <p:cNvSpPr>
                <a:spLocks noChangeShapeType="1"/>
              </p:cNvSpPr>
              <p:nvPr/>
            </p:nvSpPr>
            <p:spPr bwMode="auto">
              <a:xfrm>
                <a:off x="2736" y="2208"/>
                <a:ext cx="1104" cy="0"/>
              </a:xfrm>
              <a:prstGeom prst="line">
                <a:avLst/>
              </a:prstGeom>
              <a:noFill/>
              <a:ln w="38100">
                <a:solidFill>
                  <a:srgbClr val="2914C2"/>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sp>
            <p:nvSpPr>
              <p:cNvPr id="13347" name="Text Box 2112"/>
              <p:cNvSpPr txBox="1">
                <a:spLocks noChangeArrowheads="1"/>
              </p:cNvSpPr>
              <p:nvPr/>
            </p:nvSpPr>
            <p:spPr bwMode="auto">
              <a:xfrm>
                <a:off x="3024" y="181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1</a:t>
                </a:r>
              </a:p>
            </p:txBody>
          </p:sp>
        </p:grpSp>
      </p:grpSp>
      <p:grpSp>
        <p:nvGrpSpPr>
          <p:cNvPr id="5" name="Group 2131"/>
          <p:cNvGrpSpPr>
            <a:grpSpLocks/>
          </p:cNvGrpSpPr>
          <p:nvPr/>
        </p:nvGrpSpPr>
        <p:grpSpPr bwMode="auto">
          <a:xfrm>
            <a:off x="241301" y="3095272"/>
            <a:ext cx="8665486" cy="2949135"/>
            <a:chOff x="0" y="2298"/>
            <a:chExt cx="4954" cy="1686"/>
          </a:xfrm>
        </p:grpSpPr>
        <p:sp>
          <p:nvSpPr>
            <p:cNvPr id="13318" name="Text Box 2094"/>
            <p:cNvSpPr txBox="1">
              <a:spLocks noChangeArrowheads="1"/>
            </p:cNvSpPr>
            <p:nvPr/>
          </p:nvSpPr>
          <p:spPr bwMode="auto">
            <a:xfrm>
              <a:off x="1642" y="2657"/>
              <a:ext cx="1104" cy="285"/>
            </a:xfrm>
            <a:prstGeom prst="rect">
              <a:avLst/>
            </a:prstGeom>
            <a:solidFill>
              <a:srgbClr val="CC00FF"/>
            </a:solidFill>
            <a:ln w="38100">
              <a:solidFill>
                <a:schemeClr val="fo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2914C2"/>
                  </a:solidFill>
                </a:rPr>
                <a:t>IO</a:t>
              </a:r>
            </a:p>
          </p:txBody>
        </p:sp>
        <p:sp>
          <p:nvSpPr>
            <p:cNvPr id="13319" name="Text Box 2095"/>
            <p:cNvSpPr txBox="1">
              <a:spLocks noChangeArrowheads="1"/>
            </p:cNvSpPr>
            <p:nvPr/>
          </p:nvSpPr>
          <p:spPr bwMode="auto">
            <a:xfrm>
              <a:off x="2746" y="2657"/>
              <a:ext cx="1104" cy="285"/>
            </a:xfrm>
            <a:prstGeom prst="rect">
              <a:avLst/>
            </a:prstGeom>
            <a:solidFill>
              <a:srgbClr val="FFFF66"/>
            </a:solidFill>
            <a:ln w="38100">
              <a:solidFill>
                <a:schemeClr va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20" name="Text Box 2096"/>
            <p:cNvSpPr txBox="1">
              <a:spLocks noChangeArrowheads="1"/>
            </p:cNvSpPr>
            <p:nvPr/>
          </p:nvSpPr>
          <p:spPr bwMode="auto">
            <a:xfrm>
              <a:off x="3850" y="2657"/>
              <a:ext cx="1104" cy="285"/>
            </a:xfrm>
            <a:prstGeom prst="rect">
              <a:avLst/>
            </a:prstGeom>
            <a:solidFill>
              <a:srgbClr val="CC00FF"/>
            </a:solidFill>
            <a:ln w="38100">
              <a:solidFill>
                <a:schemeClr val="fo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2914C2"/>
                  </a:solidFill>
                </a:rPr>
                <a:t>IO</a:t>
              </a:r>
            </a:p>
          </p:txBody>
        </p:sp>
        <p:sp>
          <p:nvSpPr>
            <p:cNvPr id="13321" name="Text Box 2093"/>
            <p:cNvSpPr txBox="1">
              <a:spLocks noChangeArrowheads="1"/>
            </p:cNvSpPr>
            <p:nvPr/>
          </p:nvSpPr>
          <p:spPr bwMode="auto">
            <a:xfrm>
              <a:off x="538" y="2657"/>
              <a:ext cx="1104" cy="285"/>
            </a:xfrm>
            <a:prstGeom prst="rect">
              <a:avLst/>
            </a:prstGeom>
            <a:solidFill>
              <a:srgbClr val="FFFF66"/>
            </a:solidFill>
            <a:ln w="38100">
              <a:solidFill>
                <a:schemeClr val="hlink"/>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22" name="Text Box 2097"/>
            <p:cNvSpPr txBox="1">
              <a:spLocks noChangeArrowheads="1"/>
            </p:cNvSpPr>
            <p:nvPr/>
          </p:nvSpPr>
          <p:spPr bwMode="auto">
            <a:xfrm>
              <a:off x="384" y="229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1</a:t>
              </a:r>
            </a:p>
          </p:txBody>
        </p:sp>
        <p:sp>
          <p:nvSpPr>
            <p:cNvPr id="13323" name="Text Box 2099"/>
            <p:cNvSpPr txBox="1">
              <a:spLocks noChangeArrowheads="1"/>
            </p:cNvSpPr>
            <p:nvPr/>
          </p:nvSpPr>
          <p:spPr bwMode="auto">
            <a:xfrm>
              <a:off x="1632" y="3216"/>
              <a:ext cx="1104" cy="285"/>
            </a:xfrm>
            <a:prstGeom prst="rect">
              <a:avLst/>
            </a:prstGeom>
            <a:solidFill>
              <a:srgbClr val="FFFF66"/>
            </a:solidFill>
            <a:ln w="38100">
              <a:solidFill>
                <a:srgbClr val="FF66FF"/>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24" name="Text Box 2100"/>
            <p:cNvSpPr txBox="1">
              <a:spLocks noChangeArrowheads="1"/>
            </p:cNvSpPr>
            <p:nvPr/>
          </p:nvSpPr>
          <p:spPr bwMode="auto">
            <a:xfrm>
              <a:off x="2736" y="3216"/>
              <a:ext cx="1104" cy="285"/>
            </a:xfrm>
            <a:prstGeom prst="rect">
              <a:avLst/>
            </a:prstGeom>
            <a:solidFill>
              <a:srgbClr val="CC0099"/>
            </a:solidFill>
            <a:ln w="38100">
              <a:solidFill>
                <a:schemeClr val="tx2"/>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99FF33"/>
                  </a:solidFill>
                </a:rPr>
                <a:t>IO</a:t>
              </a:r>
            </a:p>
          </p:txBody>
        </p:sp>
        <p:sp>
          <p:nvSpPr>
            <p:cNvPr id="13325" name="Text Box 2101"/>
            <p:cNvSpPr txBox="1">
              <a:spLocks noChangeArrowheads="1"/>
            </p:cNvSpPr>
            <p:nvPr/>
          </p:nvSpPr>
          <p:spPr bwMode="auto">
            <a:xfrm>
              <a:off x="3840" y="3216"/>
              <a:ext cx="1104" cy="285"/>
            </a:xfrm>
            <a:prstGeom prst="rect">
              <a:avLst/>
            </a:prstGeom>
            <a:solidFill>
              <a:srgbClr val="FFFF66"/>
            </a:solidFill>
            <a:ln w="38100">
              <a:solidFill>
                <a:srgbClr val="FF66FF"/>
              </a:solidFill>
              <a:miter lim="800000"/>
              <a:headEnd/>
              <a:tailEnd/>
            </a:ln>
          </p:spPr>
          <p:txBody>
            <a:bodyPr>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algn="ctr" eaLnBrk="1" hangingPunct="1">
                <a:spcBef>
                  <a:spcPct val="50000"/>
                </a:spcBef>
              </a:pPr>
              <a:r>
                <a:rPr lang="en-US" altLang="en-US" sz="2645">
                  <a:solidFill>
                    <a:srgbClr val="FF0000"/>
                  </a:solidFill>
                </a:rPr>
                <a:t>CPU</a:t>
              </a:r>
            </a:p>
          </p:txBody>
        </p:sp>
        <p:sp>
          <p:nvSpPr>
            <p:cNvPr id="13326" name="Text Box 2102"/>
            <p:cNvSpPr txBox="1">
              <a:spLocks noChangeArrowheads="1"/>
            </p:cNvSpPr>
            <p:nvPr/>
          </p:nvSpPr>
          <p:spPr bwMode="auto">
            <a:xfrm>
              <a:off x="384" y="301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2</a:t>
              </a:r>
            </a:p>
          </p:txBody>
        </p:sp>
        <p:sp>
          <p:nvSpPr>
            <p:cNvPr id="13327" name="Text Box 2107"/>
            <p:cNvSpPr txBox="1">
              <a:spLocks noChangeArrowheads="1"/>
            </p:cNvSpPr>
            <p:nvPr/>
          </p:nvSpPr>
          <p:spPr bwMode="auto">
            <a:xfrm>
              <a:off x="0" y="3645"/>
              <a:ext cx="48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a:solidFill>
                    <a:srgbClr val="2914C2"/>
                  </a:solidFill>
                </a:rPr>
                <a:t>CPU</a:t>
              </a:r>
            </a:p>
          </p:txBody>
        </p:sp>
        <p:grpSp>
          <p:nvGrpSpPr>
            <p:cNvPr id="13328" name="Group 2115"/>
            <p:cNvGrpSpPr>
              <a:grpSpLocks/>
            </p:cNvGrpSpPr>
            <p:nvPr/>
          </p:nvGrpSpPr>
          <p:grpSpPr bwMode="auto">
            <a:xfrm>
              <a:off x="528" y="3594"/>
              <a:ext cx="1104" cy="390"/>
              <a:chOff x="528" y="1818"/>
              <a:chExt cx="1104" cy="390"/>
            </a:xfrm>
          </p:grpSpPr>
          <p:sp>
            <p:nvSpPr>
              <p:cNvPr id="13336" name="Text Box 2116"/>
              <p:cNvSpPr txBox="1">
                <a:spLocks noChangeArrowheads="1"/>
              </p:cNvSpPr>
              <p:nvPr/>
            </p:nvSpPr>
            <p:spPr bwMode="auto">
              <a:xfrm>
                <a:off x="768" y="181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1</a:t>
                </a:r>
              </a:p>
            </p:txBody>
          </p:sp>
          <p:sp>
            <p:nvSpPr>
              <p:cNvPr id="13337" name="Line 2117"/>
              <p:cNvSpPr>
                <a:spLocks noChangeShapeType="1"/>
              </p:cNvSpPr>
              <p:nvPr/>
            </p:nvSpPr>
            <p:spPr bwMode="auto">
              <a:xfrm>
                <a:off x="528" y="2208"/>
                <a:ext cx="1104" cy="0"/>
              </a:xfrm>
              <a:prstGeom prst="line">
                <a:avLst/>
              </a:prstGeom>
              <a:noFill/>
              <a:ln w="38100">
                <a:solidFill>
                  <a:srgbClr val="2914C2"/>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grpSp>
        <p:grpSp>
          <p:nvGrpSpPr>
            <p:cNvPr id="13329" name="Group 2118"/>
            <p:cNvGrpSpPr>
              <a:grpSpLocks/>
            </p:cNvGrpSpPr>
            <p:nvPr/>
          </p:nvGrpSpPr>
          <p:grpSpPr bwMode="auto">
            <a:xfrm>
              <a:off x="2736" y="3594"/>
              <a:ext cx="1104" cy="390"/>
              <a:chOff x="528" y="1818"/>
              <a:chExt cx="1104" cy="390"/>
            </a:xfrm>
          </p:grpSpPr>
          <p:sp>
            <p:nvSpPr>
              <p:cNvPr id="13334" name="Text Box 2119"/>
              <p:cNvSpPr txBox="1">
                <a:spLocks noChangeArrowheads="1"/>
              </p:cNvSpPr>
              <p:nvPr/>
            </p:nvSpPr>
            <p:spPr bwMode="auto">
              <a:xfrm>
                <a:off x="768" y="1818"/>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chemeClr val="tx1"/>
                    </a:solidFill>
                  </a:rPr>
                  <a:t>Job 1</a:t>
                </a:r>
              </a:p>
            </p:txBody>
          </p:sp>
          <p:sp>
            <p:nvSpPr>
              <p:cNvPr id="13335" name="Line 2120"/>
              <p:cNvSpPr>
                <a:spLocks noChangeShapeType="1"/>
              </p:cNvSpPr>
              <p:nvPr/>
            </p:nvSpPr>
            <p:spPr bwMode="auto">
              <a:xfrm>
                <a:off x="528" y="2208"/>
                <a:ext cx="1104" cy="0"/>
              </a:xfrm>
              <a:prstGeom prst="line">
                <a:avLst/>
              </a:prstGeom>
              <a:noFill/>
              <a:ln w="38100">
                <a:solidFill>
                  <a:srgbClr val="2914C2"/>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grpSp>
        <p:sp>
          <p:nvSpPr>
            <p:cNvPr id="13330" name="Text Box 2122"/>
            <p:cNvSpPr txBox="1">
              <a:spLocks noChangeArrowheads="1"/>
            </p:cNvSpPr>
            <p:nvPr/>
          </p:nvSpPr>
          <p:spPr bwMode="auto">
            <a:xfrm>
              <a:off x="1872" y="3690"/>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rgbClr val="2914C2"/>
                  </a:solidFill>
                </a:rPr>
                <a:t>Job 1</a:t>
              </a:r>
            </a:p>
          </p:txBody>
        </p:sp>
        <p:sp>
          <p:nvSpPr>
            <p:cNvPr id="13331" name="Line 2123"/>
            <p:cNvSpPr>
              <a:spLocks noChangeShapeType="1"/>
            </p:cNvSpPr>
            <p:nvPr/>
          </p:nvSpPr>
          <p:spPr bwMode="auto">
            <a:xfrm>
              <a:off x="1632" y="3984"/>
              <a:ext cx="1104" cy="0"/>
            </a:xfrm>
            <a:prstGeom prst="line">
              <a:avLst/>
            </a:prstGeom>
            <a:noFill/>
            <a:ln w="38100">
              <a:solidFill>
                <a:srgbClr val="006600"/>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sp>
          <p:nvSpPr>
            <p:cNvPr id="13332" name="Text Box 2125"/>
            <p:cNvSpPr txBox="1">
              <a:spLocks noChangeArrowheads="1"/>
            </p:cNvSpPr>
            <p:nvPr/>
          </p:nvSpPr>
          <p:spPr bwMode="auto">
            <a:xfrm>
              <a:off x="4080" y="3690"/>
              <a:ext cx="5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rgbClr val="FF3399"/>
                  </a:solidFill>
                  <a:latin typeface="VNI-Times" pitchFamily="2" charset="0"/>
                </a:defRPr>
              </a:lvl1pPr>
              <a:lvl2pPr marL="742950" indent="-285750" eaLnBrk="0" hangingPunct="0">
                <a:defRPr sz="3200">
                  <a:solidFill>
                    <a:srgbClr val="FF3399"/>
                  </a:solidFill>
                  <a:latin typeface="VNI-Times" pitchFamily="2" charset="0"/>
                </a:defRPr>
              </a:lvl2pPr>
              <a:lvl3pPr marL="1143000" indent="-228600" eaLnBrk="0" hangingPunct="0">
                <a:defRPr sz="3200">
                  <a:solidFill>
                    <a:srgbClr val="FF3399"/>
                  </a:solidFill>
                  <a:latin typeface="VNI-Times" pitchFamily="2" charset="0"/>
                </a:defRPr>
              </a:lvl3pPr>
              <a:lvl4pPr marL="1600200" indent="-228600" eaLnBrk="0" hangingPunct="0">
                <a:defRPr sz="3200">
                  <a:solidFill>
                    <a:srgbClr val="FF3399"/>
                  </a:solidFill>
                  <a:latin typeface="VNI-Times" pitchFamily="2" charset="0"/>
                </a:defRPr>
              </a:lvl4pPr>
              <a:lvl5pPr marL="2057400" indent="-228600" eaLnBrk="0" hangingPunct="0">
                <a:defRPr sz="3200">
                  <a:solidFill>
                    <a:srgbClr val="FF3399"/>
                  </a:solidFill>
                  <a:latin typeface="VNI-Times" pitchFamily="2" charset="0"/>
                </a:defRPr>
              </a:lvl5pPr>
              <a:lvl6pPr marL="2514600" indent="-228600" eaLnBrk="0" fontAlgn="base" hangingPunct="0">
                <a:spcBef>
                  <a:spcPct val="0"/>
                </a:spcBef>
                <a:spcAft>
                  <a:spcPct val="0"/>
                </a:spcAft>
                <a:defRPr sz="3200">
                  <a:solidFill>
                    <a:srgbClr val="FF3399"/>
                  </a:solidFill>
                  <a:latin typeface="VNI-Times" pitchFamily="2" charset="0"/>
                </a:defRPr>
              </a:lvl6pPr>
              <a:lvl7pPr marL="2971800" indent="-228600" eaLnBrk="0" fontAlgn="base" hangingPunct="0">
                <a:spcBef>
                  <a:spcPct val="0"/>
                </a:spcBef>
                <a:spcAft>
                  <a:spcPct val="0"/>
                </a:spcAft>
                <a:defRPr sz="3200">
                  <a:solidFill>
                    <a:srgbClr val="FF3399"/>
                  </a:solidFill>
                  <a:latin typeface="VNI-Times" pitchFamily="2" charset="0"/>
                </a:defRPr>
              </a:lvl7pPr>
              <a:lvl8pPr marL="3429000" indent="-228600" eaLnBrk="0" fontAlgn="base" hangingPunct="0">
                <a:spcBef>
                  <a:spcPct val="0"/>
                </a:spcBef>
                <a:spcAft>
                  <a:spcPct val="0"/>
                </a:spcAft>
                <a:defRPr sz="3200">
                  <a:solidFill>
                    <a:srgbClr val="FF3399"/>
                  </a:solidFill>
                  <a:latin typeface="VNI-Times" pitchFamily="2" charset="0"/>
                </a:defRPr>
              </a:lvl8pPr>
              <a:lvl9pPr marL="3886200" indent="-228600" eaLnBrk="0" fontAlgn="base" hangingPunct="0">
                <a:spcBef>
                  <a:spcPct val="0"/>
                </a:spcBef>
                <a:spcAft>
                  <a:spcPct val="0"/>
                </a:spcAft>
                <a:defRPr sz="3200">
                  <a:solidFill>
                    <a:srgbClr val="FF3399"/>
                  </a:solidFill>
                  <a:latin typeface="VNI-Times" pitchFamily="2" charset="0"/>
                </a:defRPr>
              </a:lvl9pPr>
            </a:lstStyle>
            <a:p>
              <a:pPr eaLnBrk="1" hangingPunct="1"/>
              <a:r>
                <a:rPr lang="en-US" altLang="en-US" sz="2645" b="1">
                  <a:solidFill>
                    <a:srgbClr val="2914C2"/>
                  </a:solidFill>
                </a:rPr>
                <a:t>Job 1</a:t>
              </a:r>
            </a:p>
          </p:txBody>
        </p:sp>
        <p:sp>
          <p:nvSpPr>
            <p:cNvPr id="13333" name="Line 2126"/>
            <p:cNvSpPr>
              <a:spLocks noChangeShapeType="1"/>
            </p:cNvSpPr>
            <p:nvPr/>
          </p:nvSpPr>
          <p:spPr bwMode="auto">
            <a:xfrm>
              <a:off x="3840" y="3984"/>
              <a:ext cx="1104" cy="0"/>
            </a:xfrm>
            <a:prstGeom prst="line">
              <a:avLst/>
            </a:prstGeom>
            <a:noFill/>
            <a:ln w="38100">
              <a:solidFill>
                <a:srgbClr val="006600"/>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vi-VN" sz="1983"/>
            </a:p>
          </p:txBody>
        </p:sp>
      </p:grpSp>
    </p:spTree>
    <p:extLst>
      <p:ext uri="{BB962C8B-B14F-4D97-AF65-F5344CB8AC3E}">
        <p14:creationId xmlns:p14="http://schemas.microsoft.com/office/powerpoint/2010/main" val="453362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86"/>
                                        </p:tgtEl>
                                        <p:attrNameLst>
                                          <p:attrName>style.visibility</p:attrName>
                                        </p:attrNameLst>
                                      </p:cBhvr>
                                      <p:to>
                                        <p:strVal val="visible"/>
                                      </p:to>
                                    </p:set>
                                    <p:anim calcmode="lin" valueType="num">
                                      <p:cBhvr additive="base">
                                        <p:cTn id="7" dur="500" fill="hold"/>
                                        <p:tgtEl>
                                          <p:spTgt spid="40986"/>
                                        </p:tgtEl>
                                        <p:attrNameLst>
                                          <p:attrName>ppt_x</p:attrName>
                                        </p:attrNameLst>
                                      </p:cBhvr>
                                      <p:tavLst>
                                        <p:tav tm="0">
                                          <p:val>
                                            <p:strVal val="0-#ppt_w/2"/>
                                          </p:val>
                                        </p:tav>
                                        <p:tav tm="100000">
                                          <p:val>
                                            <p:strVal val="#ppt_x"/>
                                          </p:val>
                                        </p:tav>
                                      </p:tavLst>
                                    </p:anim>
                                    <p:anim calcmode="lin" valueType="num">
                                      <p:cBhvr additive="base">
                                        <p:cTn id="8" dur="500" fill="hold"/>
                                        <p:tgtEl>
                                          <p:spTgt spid="409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20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3000"/>
                            </p:stCondLst>
                            <p:childTnLst>
                              <p:par>
                                <p:cTn id="15" presetID="2" presetClass="entr" presetSubtype="4" fill="hold" nodeType="afterEffect">
                                  <p:stCondLst>
                                    <p:cond delay="4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8" name="Rectangle 16"/>
          <p:cNvSpPr>
            <a:spLocks noGrp="1" noChangeArrowheads="1"/>
          </p:cNvSpPr>
          <p:nvPr>
            <p:ph type="title"/>
          </p:nvPr>
        </p:nvSpPr>
        <p:spPr>
          <a:xfrm>
            <a:off x="318587" y="390178"/>
            <a:ext cx="8586773" cy="1259417"/>
          </a:xfrm>
        </p:spPr>
        <p:txBody>
          <a:bodyPr/>
          <a:lstStyle/>
          <a:p>
            <a:pPr eaLnBrk="1" hangingPunct="1"/>
            <a:r>
              <a:rPr lang="en-US" altLang="en-US" sz="3526" b="1" smtClean="0">
                <a:latin typeface="Times New Roman" panose="02020603050405020304" pitchFamily="18" charset="0"/>
                <a:cs typeface="Times New Roman" panose="02020603050405020304" pitchFamily="18" charset="0"/>
              </a:rPr>
              <a:t>Chuyển đổi ngữ cảnh giữa các tiến trình</a:t>
            </a:r>
            <a:endParaRPr lang="en-US" altLang="en-US" sz="3526" b="1">
              <a:latin typeface="Times New Roman" panose="02020603050405020304" pitchFamily="18" charset="0"/>
              <a:cs typeface="Times New Roman" panose="02020603050405020304" pitchFamily="18" charset="0"/>
            </a:endParaRPr>
          </a:p>
        </p:txBody>
      </p:sp>
      <p:sp>
        <p:nvSpPr>
          <p:cNvPr id="54289" name="Rectangle 17"/>
          <p:cNvSpPr>
            <a:spLocks noGrp="1" noChangeArrowheads="1"/>
          </p:cNvSpPr>
          <p:nvPr>
            <p:ph type="body" sz="half" idx="1"/>
          </p:nvPr>
        </p:nvSpPr>
        <p:spPr>
          <a:xfrm>
            <a:off x="812800" y="1847145"/>
            <a:ext cx="5121628" cy="5541433"/>
          </a:xfrm>
        </p:spPr>
        <p:txBody>
          <a:bodyPr/>
          <a:lstStyle/>
          <a:p>
            <a:pPr algn="just" eaLnBrk="1" hangingPunct="1"/>
            <a:r>
              <a:rPr lang="en-US" altLang="en-US" sz="3085" b="1">
                <a:latin typeface="VNI-Times" pitchFamily="2" charset="0"/>
              </a:rPr>
              <a:t>1 CPU vaät lyù</a:t>
            </a:r>
            <a:r>
              <a:rPr lang="en-US" altLang="en-US" sz="3085">
                <a:latin typeface="VNI-Times" pitchFamily="2" charset="0"/>
              </a:rPr>
              <a:t> : laøm theá naøo ñeå taïo aûo giaùc moãi tieán trình sôû höõu CPU rieâng cuûa mình ?</a:t>
            </a:r>
          </a:p>
          <a:p>
            <a:pPr eaLnBrk="1" hangingPunct="1"/>
            <a:r>
              <a:rPr lang="en-US" altLang="en-US" sz="3085" b="1">
                <a:latin typeface="VNI-Times" pitchFamily="2" charset="0"/>
              </a:rPr>
              <a:t>Dispatcher </a:t>
            </a:r>
            <a:r>
              <a:rPr lang="en-US" altLang="en-US" sz="3085">
                <a:latin typeface="VNI-Times" pitchFamily="2" charset="0"/>
              </a:rPr>
              <a:t>luaân chuyeån CPU giöõa caùc tieán trình:</a:t>
            </a:r>
          </a:p>
          <a:p>
            <a:pPr lvl="1" eaLnBrk="1" hangingPunct="1"/>
            <a:r>
              <a:rPr lang="en-US" altLang="en-US" sz="2645">
                <a:latin typeface="VNI-Times" pitchFamily="2" charset="0"/>
              </a:rPr>
              <a:t>Ngöõ caûnh xöû lyù rieâng bieät cho  moãi tieán trình (PCB)</a:t>
            </a:r>
          </a:p>
          <a:p>
            <a:pPr lvl="1" eaLnBrk="1" hangingPunct="1"/>
            <a:r>
              <a:rPr lang="en-US" altLang="en-US" sz="2645">
                <a:latin typeface="VNI-Times" pitchFamily="2" charset="0"/>
              </a:rPr>
              <a:t>Dispatching loop :</a:t>
            </a:r>
          </a:p>
        </p:txBody>
      </p:sp>
      <p:sp>
        <p:nvSpPr>
          <p:cNvPr id="1229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526">
                <a:solidFill>
                  <a:srgbClr val="FF3399"/>
                </a:solidFill>
                <a:latin typeface="VNI-Univer" pitchFamily="2" charset="0"/>
              </a:defRPr>
            </a:lvl1pPr>
            <a:lvl2pPr marL="818657" indent="-314868" eaLnBrk="0" hangingPunct="0">
              <a:defRPr sz="3526">
                <a:solidFill>
                  <a:srgbClr val="FF3399"/>
                </a:solidFill>
                <a:latin typeface="VNI-Univer" pitchFamily="2" charset="0"/>
              </a:defRPr>
            </a:lvl2pPr>
            <a:lvl3pPr marL="1259472" indent="-251894" eaLnBrk="0" hangingPunct="0">
              <a:defRPr sz="3526">
                <a:solidFill>
                  <a:srgbClr val="FF3399"/>
                </a:solidFill>
                <a:latin typeface="VNI-Univer" pitchFamily="2" charset="0"/>
              </a:defRPr>
            </a:lvl3pPr>
            <a:lvl4pPr marL="1763260" indent="-251894" eaLnBrk="0" hangingPunct="0">
              <a:defRPr sz="3526">
                <a:solidFill>
                  <a:srgbClr val="FF3399"/>
                </a:solidFill>
                <a:latin typeface="VNI-Univer" pitchFamily="2" charset="0"/>
              </a:defRPr>
            </a:lvl4pPr>
            <a:lvl5pPr marL="2267049" indent="-251894" eaLnBrk="0" hangingPunct="0">
              <a:defRPr sz="3526">
                <a:solidFill>
                  <a:srgbClr val="FF3399"/>
                </a:solidFill>
                <a:latin typeface="VNI-Univer" pitchFamily="2" charset="0"/>
              </a:defRPr>
            </a:lvl5pPr>
            <a:lvl6pPr marL="2770838" indent="-251894" eaLnBrk="0" fontAlgn="base" hangingPunct="0">
              <a:spcBef>
                <a:spcPct val="0"/>
              </a:spcBef>
              <a:spcAft>
                <a:spcPct val="0"/>
              </a:spcAft>
              <a:defRPr sz="3526">
                <a:solidFill>
                  <a:srgbClr val="FF3399"/>
                </a:solidFill>
                <a:latin typeface="VNI-Univer" pitchFamily="2" charset="0"/>
              </a:defRPr>
            </a:lvl6pPr>
            <a:lvl7pPr marL="3274626" indent="-251894" eaLnBrk="0" fontAlgn="base" hangingPunct="0">
              <a:spcBef>
                <a:spcPct val="0"/>
              </a:spcBef>
              <a:spcAft>
                <a:spcPct val="0"/>
              </a:spcAft>
              <a:defRPr sz="3526">
                <a:solidFill>
                  <a:srgbClr val="FF3399"/>
                </a:solidFill>
                <a:latin typeface="VNI-Univer" pitchFamily="2" charset="0"/>
              </a:defRPr>
            </a:lvl7pPr>
            <a:lvl8pPr marL="3778415" indent="-251894" eaLnBrk="0" fontAlgn="base" hangingPunct="0">
              <a:spcBef>
                <a:spcPct val="0"/>
              </a:spcBef>
              <a:spcAft>
                <a:spcPct val="0"/>
              </a:spcAft>
              <a:defRPr sz="3526">
                <a:solidFill>
                  <a:srgbClr val="FF3399"/>
                </a:solidFill>
                <a:latin typeface="VNI-Univer" pitchFamily="2" charset="0"/>
              </a:defRPr>
            </a:lvl8pPr>
            <a:lvl9pPr marL="4282204" indent="-251894" eaLnBrk="0" fontAlgn="base" hangingPunct="0">
              <a:spcBef>
                <a:spcPct val="0"/>
              </a:spcBef>
              <a:spcAft>
                <a:spcPct val="0"/>
              </a:spcAft>
              <a:defRPr sz="3526">
                <a:solidFill>
                  <a:srgbClr val="FF3399"/>
                </a:solidFill>
                <a:latin typeface="VNI-Univer" pitchFamily="2" charset="0"/>
              </a:defRPr>
            </a:lvl9pPr>
          </a:lstStyle>
          <a:p>
            <a:pPr eaLnBrk="1" hangingPunct="1"/>
            <a:fld id="{1403C5E7-56D7-4188-80FB-4C7CDE0A76FA}" type="slidenum">
              <a:rPr lang="en-US" altLang="en-US" sz="1543">
                <a:solidFill>
                  <a:srgbClr val="FFFFFF"/>
                </a:solidFill>
                <a:latin typeface="Arial" panose="020B0604020202020204" pitchFamily="34" charset="0"/>
              </a:rPr>
              <a:pPr eaLnBrk="1" hangingPunct="1"/>
              <a:t>7</a:t>
            </a:fld>
            <a:endParaRPr lang="en-US" altLang="en-US" sz="1543">
              <a:solidFill>
                <a:srgbClr val="FFFFFF"/>
              </a:solidFill>
              <a:latin typeface="Arial" panose="020B0604020202020204" pitchFamily="34" charset="0"/>
            </a:endParaRPr>
          </a:p>
        </p:txBody>
      </p:sp>
      <p:sp>
        <p:nvSpPr>
          <p:cNvPr id="12293" name="Text Box 3"/>
          <p:cNvSpPr txBox="1">
            <a:spLocks noChangeArrowheads="1"/>
          </p:cNvSpPr>
          <p:nvPr/>
        </p:nvSpPr>
        <p:spPr bwMode="auto">
          <a:xfrm>
            <a:off x="896761" y="2602795"/>
            <a:ext cx="4198056" cy="49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3200">
                <a:solidFill>
                  <a:srgbClr val="FF3399"/>
                </a:solidFill>
                <a:latin typeface="VNI-Univer" pitchFamily="2" charset="0"/>
              </a:defRPr>
            </a:lvl1pPr>
            <a:lvl2pPr marL="742950" indent="-285750" eaLnBrk="0" hangingPunct="0">
              <a:defRPr sz="3200">
                <a:solidFill>
                  <a:srgbClr val="FF3399"/>
                </a:solidFill>
                <a:latin typeface="VNI-Univer" pitchFamily="2" charset="0"/>
              </a:defRPr>
            </a:lvl2pPr>
            <a:lvl3pPr marL="1143000" indent="-228600" eaLnBrk="0" hangingPunct="0">
              <a:defRPr sz="3200">
                <a:solidFill>
                  <a:srgbClr val="FF3399"/>
                </a:solidFill>
                <a:latin typeface="VNI-Univer" pitchFamily="2" charset="0"/>
              </a:defRPr>
            </a:lvl3pPr>
            <a:lvl4pPr marL="1600200" indent="-228600" eaLnBrk="0" hangingPunct="0">
              <a:defRPr sz="3200">
                <a:solidFill>
                  <a:srgbClr val="FF3399"/>
                </a:solidFill>
                <a:latin typeface="VNI-Univer" pitchFamily="2" charset="0"/>
              </a:defRPr>
            </a:lvl4pPr>
            <a:lvl5pPr marL="2057400" indent="-228600" eaLnBrk="0" hangingPunct="0">
              <a:defRPr sz="3200">
                <a:solidFill>
                  <a:srgbClr val="FF3399"/>
                </a:solidFill>
                <a:latin typeface="VNI-Univer" pitchFamily="2" charset="0"/>
              </a:defRPr>
            </a:lvl5pPr>
            <a:lvl6pPr marL="2514600" indent="-228600" eaLnBrk="0" fontAlgn="base" hangingPunct="0">
              <a:spcBef>
                <a:spcPct val="0"/>
              </a:spcBef>
              <a:spcAft>
                <a:spcPct val="0"/>
              </a:spcAft>
              <a:defRPr sz="3200">
                <a:solidFill>
                  <a:srgbClr val="FF3399"/>
                </a:solidFill>
                <a:latin typeface="VNI-Univer" pitchFamily="2" charset="0"/>
              </a:defRPr>
            </a:lvl6pPr>
            <a:lvl7pPr marL="2971800" indent="-228600" eaLnBrk="0" fontAlgn="base" hangingPunct="0">
              <a:spcBef>
                <a:spcPct val="0"/>
              </a:spcBef>
              <a:spcAft>
                <a:spcPct val="0"/>
              </a:spcAft>
              <a:defRPr sz="3200">
                <a:solidFill>
                  <a:srgbClr val="FF3399"/>
                </a:solidFill>
                <a:latin typeface="VNI-Univer" pitchFamily="2" charset="0"/>
              </a:defRPr>
            </a:lvl7pPr>
            <a:lvl8pPr marL="3429000" indent="-228600" eaLnBrk="0" fontAlgn="base" hangingPunct="0">
              <a:spcBef>
                <a:spcPct val="0"/>
              </a:spcBef>
              <a:spcAft>
                <a:spcPct val="0"/>
              </a:spcAft>
              <a:defRPr sz="3200">
                <a:solidFill>
                  <a:srgbClr val="FF3399"/>
                </a:solidFill>
                <a:latin typeface="VNI-Univer" pitchFamily="2" charset="0"/>
              </a:defRPr>
            </a:lvl8pPr>
            <a:lvl9pPr marL="3886200" indent="-228600" eaLnBrk="0" fontAlgn="base" hangingPunct="0">
              <a:spcBef>
                <a:spcPct val="0"/>
              </a:spcBef>
              <a:spcAft>
                <a:spcPct val="0"/>
              </a:spcAft>
              <a:defRPr sz="3200">
                <a:solidFill>
                  <a:srgbClr val="FF3399"/>
                </a:solidFill>
                <a:latin typeface="VNI-Univer" pitchFamily="2" charset="0"/>
              </a:defRPr>
            </a:lvl9pPr>
          </a:lstStyle>
          <a:p>
            <a:pPr eaLnBrk="1" hangingPunct="1">
              <a:spcBef>
                <a:spcPct val="50000"/>
              </a:spcBef>
            </a:pPr>
            <a:endParaRPr lang="en-US" altLang="en-US" sz="2645">
              <a:solidFill>
                <a:schemeClr val="tx1"/>
              </a:solidFill>
              <a:latin typeface="VNI-Times" pitchFamily="2" charset="0"/>
            </a:endParaRPr>
          </a:p>
        </p:txBody>
      </p:sp>
      <p:grpSp>
        <p:nvGrpSpPr>
          <p:cNvPr id="12294" name="Group 18"/>
          <p:cNvGrpSpPr>
            <a:grpSpLocks/>
          </p:cNvGrpSpPr>
          <p:nvPr/>
        </p:nvGrpSpPr>
        <p:grpSpPr bwMode="auto">
          <a:xfrm>
            <a:off x="6800131" y="1886925"/>
            <a:ext cx="1679222" cy="1931105"/>
            <a:chOff x="2352" y="1680"/>
            <a:chExt cx="1248" cy="1200"/>
          </a:xfrm>
        </p:grpSpPr>
        <p:sp>
          <p:nvSpPr>
            <p:cNvPr id="12296" name="Freeform 19"/>
            <p:cNvSpPr>
              <a:spLocks/>
            </p:cNvSpPr>
            <p:nvPr/>
          </p:nvSpPr>
          <p:spPr bwMode="auto">
            <a:xfrm>
              <a:off x="2392" y="1728"/>
              <a:ext cx="344" cy="624"/>
            </a:xfrm>
            <a:custGeom>
              <a:avLst/>
              <a:gdLst>
                <a:gd name="T0" fmla="*/ 56 w 344"/>
                <a:gd name="T1" fmla="*/ 0 h 624"/>
                <a:gd name="T2" fmla="*/ 104 w 344"/>
                <a:gd name="T3" fmla="*/ 192 h 624"/>
                <a:gd name="T4" fmla="*/ 8 w 344"/>
                <a:gd name="T5" fmla="*/ 288 h 624"/>
                <a:gd name="T6" fmla="*/ 152 w 344"/>
                <a:gd name="T7" fmla="*/ 432 h 624"/>
                <a:gd name="T8" fmla="*/ 296 w 344"/>
                <a:gd name="T9" fmla="*/ 528 h 624"/>
                <a:gd name="T10" fmla="*/ 344 w 344"/>
                <a:gd name="T11" fmla="*/ 624 h 624"/>
                <a:gd name="T12" fmla="*/ 0 60000 65536"/>
                <a:gd name="T13" fmla="*/ 0 60000 65536"/>
                <a:gd name="T14" fmla="*/ 0 60000 65536"/>
                <a:gd name="T15" fmla="*/ 0 60000 65536"/>
                <a:gd name="T16" fmla="*/ 0 60000 65536"/>
                <a:gd name="T17" fmla="*/ 0 60000 65536"/>
                <a:gd name="T18" fmla="*/ 0 w 344"/>
                <a:gd name="T19" fmla="*/ 0 h 624"/>
                <a:gd name="T20" fmla="*/ 344 w 34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vi-VN" sz="1983"/>
            </a:p>
          </p:txBody>
        </p:sp>
        <p:sp>
          <p:nvSpPr>
            <p:cNvPr id="12297" name="Freeform 20"/>
            <p:cNvSpPr>
              <a:spLocks/>
            </p:cNvSpPr>
            <p:nvPr/>
          </p:nvSpPr>
          <p:spPr bwMode="auto">
            <a:xfrm>
              <a:off x="2736" y="1728"/>
              <a:ext cx="144" cy="624"/>
            </a:xfrm>
            <a:custGeom>
              <a:avLst/>
              <a:gdLst>
                <a:gd name="T0" fmla="*/ 23 w 344"/>
                <a:gd name="T1" fmla="*/ 0 h 624"/>
                <a:gd name="T2" fmla="*/ 44 w 344"/>
                <a:gd name="T3" fmla="*/ 192 h 624"/>
                <a:gd name="T4" fmla="*/ 3 w 344"/>
                <a:gd name="T5" fmla="*/ 288 h 624"/>
                <a:gd name="T6" fmla="*/ 64 w 344"/>
                <a:gd name="T7" fmla="*/ 432 h 624"/>
                <a:gd name="T8" fmla="*/ 124 w 344"/>
                <a:gd name="T9" fmla="*/ 528 h 624"/>
                <a:gd name="T10" fmla="*/ 144 w 344"/>
                <a:gd name="T11" fmla="*/ 624 h 624"/>
                <a:gd name="T12" fmla="*/ 0 60000 65536"/>
                <a:gd name="T13" fmla="*/ 0 60000 65536"/>
                <a:gd name="T14" fmla="*/ 0 60000 65536"/>
                <a:gd name="T15" fmla="*/ 0 60000 65536"/>
                <a:gd name="T16" fmla="*/ 0 60000 65536"/>
                <a:gd name="T17" fmla="*/ 0 60000 65536"/>
                <a:gd name="T18" fmla="*/ 0 w 344"/>
                <a:gd name="T19" fmla="*/ 0 h 624"/>
                <a:gd name="T20" fmla="*/ 344 w 34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a:solidFill>
                <a:schemeClr val="hlink"/>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vi-VN" sz="1983"/>
            </a:p>
          </p:txBody>
        </p:sp>
        <p:sp>
          <p:nvSpPr>
            <p:cNvPr id="12298" name="Freeform 21"/>
            <p:cNvSpPr>
              <a:spLocks/>
            </p:cNvSpPr>
            <p:nvPr/>
          </p:nvSpPr>
          <p:spPr bwMode="auto">
            <a:xfrm>
              <a:off x="2928" y="1680"/>
              <a:ext cx="144" cy="624"/>
            </a:xfrm>
            <a:custGeom>
              <a:avLst/>
              <a:gdLst>
                <a:gd name="T0" fmla="*/ 23 w 344"/>
                <a:gd name="T1" fmla="*/ 0 h 624"/>
                <a:gd name="T2" fmla="*/ 44 w 344"/>
                <a:gd name="T3" fmla="*/ 192 h 624"/>
                <a:gd name="T4" fmla="*/ 3 w 344"/>
                <a:gd name="T5" fmla="*/ 288 h 624"/>
                <a:gd name="T6" fmla="*/ 64 w 344"/>
                <a:gd name="T7" fmla="*/ 432 h 624"/>
                <a:gd name="T8" fmla="*/ 124 w 344"/>
                <a:gd name="T9" fmla="*/ 528 h 624"/>
                <a:gd name="T10" fmla="*/ 144 w 344"/>
                <a:gd name="T11" fmla="*/ 624 h 624"/>
                <a:gd name="T12" fmla="*/ 0 60000 65536"/>
                <a:gd name="T13" fmla="*/ 0 60000 65536"/>
                <a:gd name="T14" fmla="*/ 0 60000 65536"/>
                <a:gd name="T15" fmla="*/ 0 60000 65536"/>
                <a:gd name="T16" fmla="*/ 0 60000 65536"/>
                <a:gd name="T17" fmla="*/ 0 60000 65536"/>
                <a:gd name="T18" fmla="*/ 0 w 344"/>
                <a:gd name="T19" fmla="*/ 0 h 624"/>
                <a:gd name="T20" fmla="*/ 344 w 34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vi-VN" sz="1983"/>
            </a:p>
          </p:txBody>
        </p:sp>
        <p:sp>
          <p:nvSpPr>
            <p:cNvPr id="12299" name="Freeform 22"/>
            <p:cNvSpPr>
              <a:spLocks/>
            </p:cNvSpPr>
            <p:nvPr/>
          </p:nvSpPr>
          <p:spPr bwMode="auto">
            <a:xfrm rot="2820196">
              <a:off x="3048" y="1800"/>
              <a:ext cx="384" cy="432"/>
            </a:xfrm>
            <a:custGeom>
              <a:avLst/>
              <a:gdLst>
                <a:gd name="T0" fmla="*/ 63 w 344"/>
                <a:gd name="T1" fmla="*/ 0 h 624"/>
                <a:gd name="T2" fmla="*/ 116 w 344"/>
                <a:gd name="T3" fmla="*/ 133 h 624"/>
                <a:gd name="T4" fmla="*/ 9 w 344"/>
                <a:gd name="T5" fmla="*/ 199 h 624"/>
                <a:gd name="T6" fmla="*/ 170 w 344"/>
                <a:gd name="T7" fmla="*/ 299 h 624"/>
                <a:gd name="T8" fmla="*/ 330 w 344"/>
                <a:gd name="T9" fmla="*/ 366 h 624"/>
                <a:gd name="T10" fmla="*/ 384 w 344"/>
                <a:gd name="T11" fmla="*/ 432 h 624"/>
                <a:gd name="T12" fmla="*/ 0 60000 65536"/>
                <a:gd name="T13" fmla="*/ 0 60000 65536"/>
                <a:gd name="T14" fmla="*/ 0 60000 65536"/>
                <a:gd name="T15" fmla="*/ 0 60000 65536"/>
                <a:gd name="T16" fmla="*/ 0 60000 65536"/>
                <a:gd name="T17" fmla="*/ 0 60000 65536"/>
                <a:gd name="T18" fmla="*/ 0 w 344"/>
                <a:gd name="T19" fmla="*/ 0 h 624"/>
                <a:gd name="T20" fmla="*/ 344 w 34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vi-VN" sz="1983"/>
            </a:p>
          </p:txBody>
        </p:sp>
        <p:sp>
          <p:nvSpPr>
            <p:cNvPr id="12300" name="Rectangle 23"/>
            <p:cNvSpPr>
              <a:spLocks noChangeArrowheads="1"/>
            </p:cNvSpPr>
            <p:nvPr/>
          </p:nvSpPr>
          <p:spPr bwMode="auto">
            <a:xfrm>
              <a:off x="2352" y="2448"/>
              <a:ext cx="1248" cy="432"/>
            </a:xfrm>
            <a:prstGeom prst="rect">
              <a:avLst/>
            </a:prstGeom>
            <a:solidFill>
              <a:srgbClr val="CC0000"/>
            </a:solidFill>
            <a:ln w="38100">
              <a:solidFill>
                <a:srgbClr val="0F0C19"/>
              </a:solidFill>
              <a:miter lim="800000"/>
              <a:headEnd/>
              <a:tailEnd/>
            </a:ln>
          </p:spPr>
          <p:txBody>
            <a:bodyPr wrap="none" anchor="ctr"/>
            <a:lstStyle>
              <a:lvl1pPr eaLnBrk="0" hangingPunct="0">
                <a:defRPr sz="3200">
                  <a:solidFill>
                    <a:srgbClr val="FF3399"/>
                  </a:solidFill>
                  <a:latin typeface="VNI-Univer" pitchFamily="2" charset="0"/>
                </a:defRPr>
              </a:lvl1pPr>
              <a:lvl2pPr marL="742950" indent="-285750" eaLnBrk="0" hangingPunct="0">
                <a:defRPr sz="3200">
                  <a:solidFill>
                    <a:srgbClr val="FF3399"/>
                  </a:solidFill>
                  <a:latin typeface="VNI-Univer" pitchFamily="2" charset="0"/>
                </a:defRPr>
              </a:lvl2pPr>
              <a:lvl3pPr marL="1143000" indent="-228600" eaLnBrk="0" hangingPunct="0">
                <a:defRPr sz="3200">
                  <a:solidFill>
                    <a:srgbClr val="FF3399"/>
                  </a:solidFill>
                  <a:latin typeface="VNI-Univer" pitchFamily="2" charset="0"/>
                </a:defRPr>
              </a:lvl3pPr>
              <a:lvl4pPr marL="1600200" indent="-228600" eaLnBrk="0" hangingPunct="0">
                <a:defRPr sz="3200">
                  <a:solidFill>
                    <a:srgbClr val="FF3399"/>
                  </a:solidFill>
                  <a:latin typeface="VNI-Univer" pitchFamily="2" charset="0"/>
                </a:defRPr>
              </a:lvl4pPr>
              <a:lvl5pPr marL="2057400" indent="-228600" eaLnBrk="0" hangingPunct="0">
                <a:defRPr sz="3200">
                  <a:solidFill>
                    <a:srgbClr val="FF3399"/>
                  </a:solidFill>
                  <a:latin typeface="VNI-Univer" pitchFamily="2" charset="0"/>
                </a:defRPr>
              </a:lvl5pPr>
              <a:lvl6pPr marL="2514600" indent="-228600" eaLnBrk="0" fontAlgn="base" hangingPunct="0">
                <a:spcBef>
                  <a:spcPct val="0"/>
                </a:spcBef>
                <a:spcAft>
                  <a:spcPct val="0"/>
                </a:spcAft>
                <a:defRPr sz="3200">
                  <a:solidFill>
                    <a:srgbClr val="FF3399"/>
                  </a:solidFill>
                  <a:latin typeface="VNI-Univer" pitchFamily="2" charset="0"/>
                </a:defRPr>
              </a:lvl6pPr>
              <a:lvl7pPr marL="2971800" indent="-228600" eaLnBrk="0" fontAlgn="base" hangingPunct="0">
                <a:spcBef>
                  <a:spcPct val="0"/>
                </a:spcBef>
                <a:spcAft>
                  <a:spcPct val="0"/>
                </a:spcAft>
                <a:defRPr sz="3200">
                  <a:solidFill>
                    <a:srgbClr val="FF3399"/>
                  </a:solidFill>
                  <a:latin typeface="VNI-Univer" pitchFamily="2" charset="0"/>
                </a:defRPr>
              </a:lvl7pPr>
              <a:lvl8pPr marL="3429000" indent="-228600" eaLnBrk="0" fontAlgn="base" hangingPunct="0">
                <a:spcBef>
                  <a:spcPct val="0"/>
                </a:spcBef>
                <a:spcAft>
                  <a:spcPct val="0"/>
                </a:spcAft>
                <a:defRPr sz="3200">
                  <a:solidFill>
                    <a:srgbClr val="FF3399"/>
                  </a:solidFill>
                  <a:latin typeface="VNI-Univer" pitchFamily="2" charset="0"/>
                </a:defRPr>
              </a:lvl8pPr>
              <a:lvl9pPr marL="3886200" indent="-228600" eaLnBrk="0" fontAlgn="base" hangingPunct="0">
                <a:spcBef>
                  <a:spcPct val="0"/>
                </a:spcBef>
                <a:spcAft>
                  <a:spcPct val="0"/>
                </a:spcAft>
                <a:defRPr sz="3200">
                  <a:solidFill>
                    <a:srgbClr val="FF3399"/>
                  </a:solidFill>
                  <a:latin typeface="VNI-Univer" pitchFamily="2" charset="0"/>
                </a:defRPr>
              </a:lvl9pPr>
            </a:lstStyle>
            <a:p>
              <a:pPr eaLnBrk="1" hangingPunct="1"/>
              <a:endParaRPr lang="en-US" altLang="en-US" sz="3526"/>
            </a:p>
          </p:txBody>
        </p:sp>
        <p:sp>
          <p:nvSpPr>
            <p:cNvPr id="12301" name="Text Box 24"/>
            <p:cNvSpPr txBox="1">
              <a:spLocks noChangeArrowheads="1"/>
            </p:cNvSpPr>
            <p:nvPr/>
          </p:nvSpPr>
          <p:spPr bwMode="auto">
            <a:xfrm>
              <a:off x="2620" y="2512"/>
              <a:ext cx="7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3200">
                  <a:solidFill>
                    <a:srgbClr val="FF3399"/>
                  </a:solidFill>
                  <a:latin typeface="VNI-Univer" pitchFamily="2" charset="0"/>
                </a:defRPr>
              </a:lvl1pPr>
              <a:lvl2pPr marL="742950" indent="-285750" eaLnBrk="0" hangingPunct="0">
                <a:defRPr sz="3200">
                  <a:solidFill>
                    <a:srgbClr val="FF3399"/>
                  </a:solidFill>
                  <a:latin typeface="VNI-Univer" pitchFamily="2" charset="0"/>
                </a:defRPr>
              </a:lvl2pPr>
              <a:lvl3pPr marL="1143000" indent="-228600" eaLnBrk="0" hangingPunct="0">
                <a:defRPr sz="3200">
                  <a:solidFill>
                    <a:srgbClr val="FF3399"/>
                  </a:solidFill>
                  <a:latin typeface="VNI-Univer" pitchFamily="2" charset="0"/>
                </a:defRPr>
              </a:lvl3pPr>
              <a:lvl4pPr marL="1600200" indent="-228600" eaLnBrk="0" hangingPunct="0">
                <a:defRPr sz="3200">
                  <a:solidFill>
                    <a:srgbClr val="FF3399"/>
                  </a:solidFill>
                  <a:latin typeface="VNI-Univer" pitchFamily="2" charset="0"/>
                </a:defRPr>
              </a:lvl4pPr>
              <a:lvl5pPr marL="2057400" indent="-228600" eaLnBrk="0" hangingPunct="0">
                <a:defRPr sz="3200">
                  <a:solidFill>
                    <a:srgbClr val="FF3399"/>
                  </a:solidFill>
                  <a:latin typeface="VNI-Univer" pitchFamily="2" charset="0"/>
                </a:defRPr>
              </a:lvl5pPr>
              <a:lvl6pPr marL="2514600" indent="-228600" eaLnBrk="0" fontAlgn="base" hangingPunct="0">
                <a:spcBef>
                  <a:spcPct val="0"/>
                </a:spcBef>
                <a:spcAft>
                  <a:spcPct val="0"/>
                </a:spcAft>
                <a:defRPr sz="3200">
                  <a:solidFill>
                    <a:srgbClr val="FF3399"/>
                  </a:solidFill>
                  <a:latin typeface="VNI-Univer" pitchFamily="2" charset="0"/>
                </a:defRPr>
              </a:lvl6pPr>
              <a:lvl7pPr marL="2971800" indent="-228600" eaLnBrk="0" fontAlgn="base" hangingPunct="0">
                <a:spcBef>
                  <a:spcPct val="0"/>
                </a:spcBef>
                <a:spcAft>
                  <a:spcPct val="0"/>
                </a:spcAft>
                <a:defRPr sz="3200">
                  <a:solidFill>
                    <a:srgbClr val="FF3399"/>
                  </a:solidFill>
                  <a:latin typeface="VNI-Univer" pitchFamily="2" charset="0"/>
                </a:defRPr>
              </a:lvl7pPr>
              <a:lvl8pPr marL="3429000" indent="-228600" eaLnBrk="0" fontAlgn="base" hangingPunct="0">
                <a:spcBef>
                  <a:spcPct val="0"/>
                </a:spcBef>
                <a:spcAft>
                  <a:spcPct val="0"/>
                </a:spcAft>
                <a:defRPr sz="3200">
                  <a:solidFill>
                    <a:srgbClr val="FF3399"/>
                  </a:solidFill>
                  <a:latin typeface="VNI-Univer" pitchFamily="2" charset="0"/>
                </a:defRPr>
              </a:lvl8pPr>
              <a:lvl9pPr marL="3886200" indent="-228600" eaLnBrk="0" fontAlgn="base" hangingPunct="0">
                <a:spcBef>
                  <a:spcPct val="0"/>
                </a:spcBef>
                <a:spcAft>
                  <a:spcPct val="0"/>
                </a:spcAft>
                <a:defRPr sz="3200">
                  <a:solidFill>
                    <a:srgbClr val="FF3399"/>
                  </a:solidFill>
                  <a:latin typeface="VNI-Univer" pitchFamily="2" charset="0"/>
                </a:defRPr>
              </a:lvl9pPr>
            </a:lstStyle>
            <a:p>
              <a:pPr algn="ctr" eaLnBrk="1" hangingPunct="1"/>
              <a:r>
                <a:rPr lang="en-US" altLang="en-US" sz="3085">
                  <a:solidFill>
                    <a:schemeClr val="bg2"/>
                  </a:solidFill>
                  <a:latin typeface="VNI-Times" pitchFamily="2" charset="0"/>
                </a:rPr>
                <a:t>CPU</a:t>
              </a:r>
              <a:endParaRPr lang="en-US" altLang="en-US" sz="3085">
                <a:solidFill>
                  <a:srgbClr val="0F0C19"/>
                </a:solidFill>
                <a:latin typeface="VNI-Times" pitchFamily="2" charset="0"/>
              </a:endParaRPr>
            </a:p>
          </p:txBody>
        </p:sp>
        <p:sp>
          <p:nvSpPr>
            <p:cNvPr id="12302" name="Freeform 25"/>
            <p:cNvSpPr>
              <a:spLocks/>
            </p:cNvSpPr>
            <p:nvPr/>
          </p:nvSpPr>
          <p:spPr bwMode="auto">
            <a:xfrm flipH="1">
              <a:off x="3360" y="1728"/>
              <a:ext cx="144" cy="576"/>
            </a:xfrm>
            <a:custGeom>
              <a:avLst/>
              <a:gdLst>
                <a:gd name="T0" fmla="*/ 23 w 344"/>
                <a:gd name="T1" fmla="*/ 0 h 624"/>
                <a:gd name="T2" fmla="*/ 44 w 344"/>
                <a:gd name="T3" fmla="*/ 177 h 624"/>
                <a:gd name="T4" fmla="*/ 3 w 344"/>
                <a:gd name="T5" fmla="*/ 266 h 624"/>
                <a:gd name="T6" fmla="*/ 64 w 344"/>
                <a:gd name="T7" fmla="*/ 399 h 624"/>
                <a:gd name="T8" fmla="*/ 124 w 344"/>
                <a:gd name="T9" fmla="*/ 487 h 624"/>
                <a:gd name="T10" fmla="*/ 144 w 344"/>
                <a:gd name="T11" fmla="*/ 576 h 624"/>
                <a:gd name="T12" fmla="*/ 0 60000 65536"/>
                <a:gd name="T13" fmla="*/ 0 60000 65536"/>
                <a:gd name="T14" fmla="*/ 0 60000 65536"/>
                <a:gd name="T15" fmla="*/ 0 60000 65536"/>
                <a:gd name="T16" fmla="*/ 0 60000 65536"/>
                <a:gd name="T17" fmla="*/ 0 60000 65536"/>
                <a:gd name="T18" fmla="*/ 0 w 344"/>
                <a:gd name="T19" fmla="*/ 0 h 624"/>
                <a:gd name="T20" fmla="*/ 344 w 344"/>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44" h="624">
                  <a:moveTo>
                    <a:pt x="56" y="0"/>
                  </a:moveTo>
                  <a:cubicBezTo>
                    <a:pt x="84" y="72"/>
                    <a:pt x="112" y="144"/>
                    <a:pt x="104" y="192"/>
                  </a:cubicBezTo>
                  <a:cubicBezTo>
                    <a:pt x="96" y="240"/>
                    <a:pt x="0" y="248"/>
                    <a:pt x="8" y="288"/>
                  </a:cubicBezTo>
                  <a:cubicBezTo>
                    <a:pt x="16" y="328"/>
                    <a:pt x="104" y="392"/>
                    <a:pt x="152" y="432"/>
                  </a:cubicBezTo>
                  <a:cubicBezTo>
                    <a:pt x="200" y="472"/>
                    <a:pt x="264" y="496"/>
                    <a:pt x="296" y="528"/>
                  </a:cubicBezTo>
                  <a:cubicBezTo>
                    <a:pt x="328" y="560"/>
                    <a:pt x="336" y="592"/>
                    <a:pt x="344" y="624"/>
                  </a:cubicBezTo>
                </a:path>
              </a:pathLst>
            </a:custGeom>
            <a:noFill/>
            <a:ln w="381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vi-VN" sz="1983"/>
            </a:p>
          </p:txBody>
        </p:sp>
      </p:grpSp>
      <p:sp>
        <p:nvSpPr>
          <p:cNvPr id="54299" name="Text Box 27"/>
          <p:cNvSpPr txBox="1">
            <a:spLocks noChangeArrowheads="1"/>
          </p:cNvSpPr>
          <p:nvPr/>
        </p:nvSpPr>
        <p:spPr bwMode="auto">
          <a:xfrm>
            <a:off x="5963749" y="4036392"/>
            <a:ext cx="3610328" cy="28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eaLnBrk="0" hangingPunct="0">
              <a:defRPr sz="3200">
                <a:solidFill>
                  <a:srgbClr val="FF3399"/>
                </a:solidFill>
                <a:latin typeface="VNI-Univer" pitchFamily="2" charset="0"/>
              </a:defRPr>
            </a:lvl1pPr>
            <a:lvl2pPr marL="742950" indent="-285750" eaLnBrk="0" hangingPunct="0">
              <a:defRPr sz="3200">
                <a:solidFill>
                  <a:srgbClr val="FF3399"/>
                </a:solidFill>
                <a:latin typeface="VNI-Univer" pitchFamily="2" charset="0"/>
              </a:defRPr>
            </a:lvl2pPr>
            <a:lvl3pPr marL="1143000" indent="-228600" eaLnBrk="0" hangingPunct="0">
              <a:defRPr sz="3200">
                <a:solidFill>
                  <a:srgbClr val="FF3399"/>
                </a:solidFill>
                <a:latin typeface="VNI-Univer" pitchFamily="2" charset="0"/>
              </a:defRPr>
            </a:lvl3pPr>
            <a:lvl4pPr marL="1600200" indent="-228600" eaLnBrk="0" hangingPunct="0">
              <a:defRPr sz="3200">
                <a:solidFill>
                  <a:srgbClr val="FF3399"/>
                </a:solidFill>
                <a:latin typeface="VNI-Univer" pitchFamily="2" charset="0"/>
              </a:defRPr>
            </a:lvl4pPr>
            <a:lvl5pPr marL="2057400" indent="-228600" eaLnBrk="0" hangingPunct="0">
              <a:defRPr sz="3200">
                <a:solidFill>
                  <a:srgbClr val="FF3399"/>
                </a:solidFill>
                <a:latin typeface="VNI-Univer" pitchFamily="2" charset="0"/>
              </a:defRPr>
            </a:lvl5pPr>
            <a:lvl6pPr marL="2514600" indent="-228600" eaLnBrk="0" fontAlgn="base" hangingPunct="0">
              <a:spcBef>
                <a:spcPct val="0"/>
              </a:spcBef>
              <a:spcAft>
                <a:spcPct val="0"/>
              </a:spcAft>
              <a:defRPr sz="3200">
                <a:solidFill>
                  <a:srgbClr val="FF3399"/>
                </a:solidFill>
                <a:latin typeface="VNI-Univer" pitchFamily="2" charset="0"/>
              </a:defRPr>
            </a:lvl6pPr>
            <a:lvl7pPr marL="2971800" indent="-228600" eaLnBrk="0" fontAlgn="base" hangingPunct="0">
              <a:spcBef>
                <a:spcPct val="0"/>
              </a:spcBef>
              <a:spcAft>
                <a:spcPct val="0"/>
              </a:spcAft>
              <a:defRPr sz="3200">
                <a:solidFill>
                  <a:srgbClr val="FF3399"/>
                </a:solidFill>
                <a:latin typeface="VNI-Univer" pitchFamily="2" charset="0"/>
              </a:defRPr>
            </a:lvl7pPr>
            <a:lvl8pPr marL="3429000" indent="-228600" eaLnBrk="0" fontAlgn="base" hangingPunct="0">
              <a:spcBef>
                <a:spcPct val="0"/>
              </a:spcBef>
              <a:spcAft>
                <a:spcPct val="0"/>
              </a:spcAft>
              <a:defRPr sz="3200">
                <a:solidFill>
                  <a:srgbClr val="FF3399"/>
                </a:solidFill>
                <a:latin typeface="VNI-Univer" pitchFamily="2" charset="0"/>
              </a:defRPr>
            </a:lvl8pPr>
            <a:lvl9pPr marL="3886200" indent="-228600" eaLnBrk="0" fontAlgn="base" hangingPunct="0">
              <a:spcBef>
                <a:spcPct val="0"/>
              </a:spcBef>
              <a:spcAft>
                <a:spcPct val="0"/>
              </a:spcAft>
              <a:defRPr sz="3200">
                <a:solidFill>
                  <a:srgbClr val="FF3399"/>
                </a:solidFill>
                <a:latin typeface="VNI-Univer" pitchFamily="2" charset="0"/>
              </a:defRPr>
            </a:lvl9pPr>
          </a:lstStyle>
          <a:p>
            <a:pPr eaLnBrk="1" hangingPunct="1"/>
            <a:r>
              <a:rPr lang="en-US" altLang="en-US" sz="2204" b="1">
                <a:solidFill>
                  <a:srgbClr val="FF0000"/>
                </a:solidFill>
                <a:latin typeface="VNI-Times" pitchFamily="2" charset="0"/>
              </a:rPr>
              <a:t>while(1)  </a:t>
            </a:r>
          </a:p>
          <a:p>
            <a:pPr eaLnBrk="1" hangingPunct="1"/>
            <a:r>
              <a:rPr lang="en-US" altLang="en-US" sz="2204" b="1">
                <a:solidFill>
                  <a:srgbClr val="FF0000"/>
                </a:solidFill>
                <a:latin typeface="VNI-Times" pitchFamily="2" charset="0"/>
              </a:rPr>
              <a:t>{</a:t>
            </a:r>
          </a:p>
          <a:p>
            <a:pPr eaLnBrk="1" hangingPunct="1"/>
            <a:r>
              <a:rPr lang="en-US" altLang="en-US" sz="2204" b="1">
                <a:solidFill>
                  <a:srgbClr val="FF0000"/>
                </a:solidFill>
                <a:latin typeface="VNI-Times" pitchFamily="2" charset="0"/>
              </a:rPr>
              <a:t>    interrupt P</a:t>
            </a:r>
            <a:r>
              <a:rPr lang="en-US" altLang="en-US" sz="2204" b="1" baseline="-25000">
                <a:solidFill>
                  <a:srgbClr val="FF0000"/>
                </a:solidFill>
                <a:latin typeface="VNI-Times" pitchFamily="2" charset="0"/>
              </a:rPr>
              <a:t>cur</a:t>
            </a:r>
          </a:p>
          <a:p>
            <a:pPr eaLnBrk="1" hangingPunct="1"/>
            <a:r>
              <a:rPr lang="en-US" altLang="en-US" sz="2204" b="1">
                <a:solidFill>
                  <a:srgbClr val="FF0000"/>
                </a:solidFill>
                <a:latin typeface="VNI-Times" pitchFamily="2" charset="0"/>
              </a:rPr>
              <a:t>    save state P</a:t>
            </a:r>
            <a:r>
              <a:rPr lang="en-US" altLang="en-US" sz="2204" b="1" baseline="-25000">
                <a:solidFill>
                  <a:srgbClr val="FF0000"/>
                </a:solidFill>
                <a:latin typeface="VNI-Times" pitchFamily="2" charset="0"/>
              </a:rPr>
              <a:t>cur</a:t>
            </a:r>
            <a:endParaRPr lang="en-US" altLang="en-US" sz="2204" b="1">
              <a:solidFill>
                <a:srgbClr val="FF0000"/>
              </a:solidFill>
              <a:latin typeface="VNI-Times" pitchFamily="2" charset="0"/>
            </a:endParaRPr>
          </a:p>
          <a:p>
            <a:pPr eaLnBrk="1" hangingPunct="1"/>
            <a:r>
              <a:rPr lang="en-US" altLang="en-US" sz="2204" b="1">
                <a:solidFill>
                  <a:schemeClr val="accent1"/>
                </a:solidFill>
                <a:latin typeface="VNI-Times" pitchFamily="2" charset="0"/>
              </a:rPr>
              <a:t>    Scheduler gets P</a:t>
            </a:r>
            <a:r>
              <a:rPr lang="en-US" altLang="en-US" sz="2204" b="1" baseline="-25000">
                <a:solidFill>
                  <a:schemeClr val="accent1"/>
                </a:solidFill>
                <a:latin typeface="VNI-Times" pitchFamily="2" charset="0"/>
              </a:rPr>
              <a:t>next</a:t>
            </a:r>
            <a:endParaRPr lang="en-US" altLang="en-US" sz="2204" b="1">
              <a:solidFill>
                <a:schemeClr val="accent1"/>
              </a:solidFill>
              <a:latin typeface="VNI-Times" pitchFamily="2" charset="0"/>
            </a:endParaRPr>
          </a:p>
          <a:p>
            <a:pPr eaLnBrk="1" hangingPunct="1"/>
            <a:r>
              <a:rPr lang="en-US" altLang="en-US" sz="2204" b="1">
                <a:solidFill>
                  <a:srgbClr val="FF0000"/>
                </a:solidFill>
                <a:latin typeface="VNI-Times" pitchFamily="2" charset="0"/>
              </a:rPr>
              <a:t>    load state P</a:t>
            </a:r>
            <a:r>
              <a:rPr lang="en-US" altLang="en-US" sz="2204" b="1" baseline="-25000">
                <a:solidFill>
                  <a:srgbClr val="FF0000"/>
                </a:solidFill>
                <a:latin typeface="VNI-Times" pitchFamily="2" charset="0"/>
              </a:rPr>
              <a:t>next</a:t>
            </a:r>
          </a:p>
          <a:p>
            <a:pPr eaLnBrk="1" hangingPunct="1"/>
            <a:r>
              <a:rPr lang="en-US" altLang="en-US" sz="2204" b="1">
                <a:solidFill>
                  <a:srgbClr val="FF0000"/>
                </a:solidFill>
                <a:latin typeface="VNI-Times" pitchFamily="2" charset="0"/>
              </a:rPr>
              <a:t>    jump to it</a:t>
            </a:r>
          </a:p>
          <a:p>
            <a:pPr eaLnBrk="1" hangingPunct="1"/>
            <a:r>
              <a:rPr lang="en-US" altLang="en-US" sz="2204" b="1">
                <a:solidFill>
                  <a:srgbClr val="FF0000"/>
                </a:solidFill>
                <a:latin typeface="VNI-Times" pitchFamily="2" charset="0"/>
              </a:rPr>
              <a:t>}</a:t>
            </a:r>
          </a:p>
        </p:txBody>
      </p:sp>
    </p:spTree>
    <p:extLst>
      <p:ext uri="{BB962C8B-B14F-4D97-AF65-F5344CB8AC3E}">
        <p14:creationId xmlns:p14="http://schemas.microsoft.com/office/powerpoint/2010/main" val="622152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88"/>
                                        </p:tgtEl>
                                        <p:attrNameLst>
                                          <p:attrName>style.visibility</p:attrName>
                                        </p:attrNameLst>
                                      </p:cBhvr>
                                      <p:to>
                                        <p:strVal val="visible"/>
                                      </p:to>
                                    </p:set>
                                    <p:anim calcmode="lin" valueType="num">
                                      <p:cBhvr additive="base">
                                        <p:cTn id="7" dur="500" fill="hold"/>
                                        <p:tgtEl>
                                          <p:spTgt spid="54288"/>
                                        </p:tgtEl>
                                        <p:attrNameLst>
                                          <p:attrName>ppt_x</p:attrName>
                                        </p:attrNameLst>
                                      </p:cBhvr>
                                      <p:tavLst>
                                        <p:tav tm="0">
                                          <p:val>
                                            <p:strVal val="0-#ppt_w/2"/>
                                          </p:val>
                                        </p:tav>
                                        <p:tav tm="100000">
                                          <p:val>
                                            <p:strVal val="#ppt_x"/>
                                          </p:val>
                                        </p:tav>
                                      </p:tavLst>
                                    </p:anim>
                                    <p:anim calcmode="lin" valueType="num">
                                      <p:cBhvr additive="base">
                                        <p:cTn id="8" dur="500" fill="hold"/>
                                        <p:tgtEl>
                                          <p:spTgt spid="542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4289">
                                            <p:txEl>
                                              <p:pRg st="0" end="0"/>
                                            </p:txEl>
                                          </p:spTgt>
                                        </p:tgtEl>
                                        <p:attrNameLst>
                                          <p:attrName>style.visibility</p:attrName>
                                        </p:attrNameLst>
                                      </p:cBhvr>
                                      <p:to>
                                        <p:strVal val="visible"/>
                                      </p:to>
                                    </p:set>
                                    <p:animEffect transition="in" filter="wipe(up)">
                                      <p:cBhvr>
                                        <p:cTn id="13" dur="500"/>
                                        <p:tgtEl>
                                          <p:spTgt spid="54289">
                                            <p:txEl>
                                              <p:pRg st="0" end="0"/>
                                            </p:txEl>
                                          </p:spTgt>
                                        </p:tgtEl>
                                      </p:cBhvr>
                                    </p:animEffect>
                                  </p:childTnLst>
                                  <p:subTnLst>
                                    <p:animClr clrSpc="rgb" dir="cw">
                                      <p:cBhvr override="childStyle">
                                        <p:cTn dur="1" fill="hold" display="0" masterRel="nextClick" afterEffect="1"/>
                                        <p:tgtEl>
                                          <p:spTgt spid="54289">
                                            <p:txEl>
                                              <p:pRg st="0" end="0"/>
                                            </p:txEl>
                                          </p:spTgt>
                                        </p:tgtEl>
                                        <p:attrNameLst>
                                          <p:attrName>ppt_c</p:attrName>
                                        </p:attrNameLst>
                                      </p:cBhvr>
                                      <p:to>
                                        <a:schemeClr va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4289">
                                            <p:txEl>
                                              <p:pRg st="1" end="1"/>
                                            </p:txEl>
                                          </p:spTgt>
                                        </p:tgtEl>
                                        <p:attrNameLst>
                                          <p:attrName>style.visibility</p:attrName>
                                        </p:attrNameLst>
                                      </p:cBhvr>
                                      <p:to>
                                        <p:strVal val="visible"/>
                                      </p:to>
                                    </p:set>
                                    <p:animEffect transition="in" filter="wipe(up)">
                                      <p:cBhvr>
                                        <p:cTn id="18" dur="500"/>
                                        <p:tgtEl>
                                          <p:spTgt spid="54289">
                                            <p:txEl>
                                              <p:pRg st="1" end="1"/>
                                            </p:txEl>
                                          </p:spTgt>
                                        </p:tgtEl>
                                      </p:cBhvr>
                                    </p:animEffect>
                                  </p:childTnLst>
                                  <p:subTnLst>
                                    <p:animClr clrSpc="rgb" dir="cw">
                                      <p:cBhvr override="childStyle">
                                        <p:cTn dur="1" fill="hold" display="0" masterRel="nextClick" afterEffect="1"/>
                                        <p:tgtEl>
                                          <p:spTgt spid="54289">
                                            <p:txEl>
                                              <p:pRg st="1" end="1"/>
                                            </p:txEl>
                                          </p:spTgt>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4289">
                                            <p:txEl>
                                              <p:pRg st="2" end="2"/>
                                            </p:txEl>
                                          </p:spTgt>
                                        </p:tgtEl>
                                        <p:attrNameLst>
                                          <p:attrName>style.visibility</p:attrName>
                                        </p:attrNameLst>
                                      </p:cBhvr>
                                      <p:to>
                                        <p:strVal val="visible"/>
                                      </p:to>
                                    </p:set>
                                    <p:animEffect transition="in" filter="wipe(up)">
                                      <p:cBhvr>
                                        <p:cTn id="23" dur="500"/>
                                        <p:tgtEl>
                                          <p:spTgt spid="54289">
                                            <p:txEl>
                                              <p:pRg st="2" end="2"/>
                                            </p:txEl>
                                          </p:spTgt>
                                        </p:tgtEl>
                                      </p:cBhvr>
                                    </p:animEffect>
                                  </p:childTnLst>
                                  <p:subTnLst>
                                    <p:animClr clrSpc="rgb" dir="cw">
                                      <p:cBhvr override="childStyle">
                                        <p:cTn dur="1" fill="hold" display="0" masterRel="nextClick" afterEffect="1"/>
                                        <p:tgtEl>
                                          <p:spTgt spid="54289">
                                            <p:txEl>
                                              <p:pRg st="2" end="2"/>
                                            </p:txEl>
                                          </p:spTgt>
                                        </p:tgtEl>
                                        <p:attrNameLst>
                                          <p:attrName>ppt_c</p:attrName>
                                        </p:attrNameLst>
                                      </p:cBhvr>
                                      <p:to>
                                        <a:schemeClr va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4289">
                                            <p:txEl>
                                              <p:pRg st="3" end="3"/>
                                            </p:txEl>
                                          </p:spTgt>
                                        </p:tgtEl>
                                        <p:attrNameLst>
                                          <p:attrName>style.visibility</p:attrName>
                                        </p:attrNameLst>
                                      </p:cBhvr>
                                      <p:to>
                                        <p:strVal val="visible"/>
                                      </p:to>
                                    </p:set>
                                    <p:animEffect transition="in" filter="wipe(up)">
                                      <p:cBhvr>
                                        <p:cTn id="28" dur="500"/>
                                        <p:tgtEl>
                                          <p:spTgt spid="54289">
                                            <p:txEl>
                                              <p:pRg st="3" end="3"/>
                                            </p:txEl>
                                          </p:spTgt>
                                        </p:tgtEl>
                                      </p:cBhvr>
                                    </p:animEffect>
                                  </p:childTnLst>
                                  <p:subTnLst>
                                    <p:animClr clrSpc="rgb" dir="cw">
                                      <p:cBhvr override="childStyle">
                                        <p:cTn dur="1" fill="hold" display="0" masterRel="nextClick" afterEffect="1"/>
                                        <p:tgtEl>
                                          <p:spTgt spid="54289">
                                            <p:txEl>
                                              <p:pRg st="3" end="3"/>
                                            </p:txEl>
                                          </p:spTgt>
                                        </p:tgtEl>
                                        <p:attrNameLst>
                                          <p:attrName>ppt_c</p:attrName>
                                        </p:attrNameLst>
                                      </p:cBhvr>
                                      <p:to>
                                        <a:schemeClr val="hlink"/>
                                      </p:to>
                                    </p:animClr>
                                  </p:sub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4299">
                                            <p:txEl>
                                              <p:pRg st="0" end="0"/>
                                            </p:txEl>
                                          </p:spTgt>
                                        </p:tgtEl>
                                        <p:attrNameLst>
                                          <p:attrName>style.visibility</p:attrName>
                                        </p:attrNameLst>
                                      </p:cBhvr>
                                      <p:to>
                                        <p:strVal val="visible"/>
                                      </p:to>
                                    </p:set>
                                    <p:animEffect transition="in" filter="wipe(left)">
                                      <p:cBhvr>
                                        <p:cTn id="32" dur="500"/>
                                        <p:tgtEl>
                                          <p:spTgt spid="54299">
                                            <p:txEl>
                                              <p:pRg st="0" end="0"/>
                                            </p:txEl>
                                          </p:spTgt>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4299">
                                            <p:txEl>
                                              <p:pRg st="1" end="1"/>
                                            </p:txEl>
                                          </p:spTgt>
                                        </p:tgtEl>
                                        <p:attrNameLst>
                                          <p:attrName>style.visibility</p:attrName>
                                        </p:attrNameLst>
                                      </p:cBhvr>
                                      <p:to>
                                        <p:strVal val="visible"/>
                                      </p:to>
                                    </p:set>
                                    <p:animEffect transition="in" filter="wipe(left)">
                                      <p:cBhvr>
                                        <p:cTn id="36" dur="500"/>
                                        <p:tgtEl>
                                          <p:spTgt spid="54299">
                                            <p:txEl>
                                              <p:pRg st="1" end="1"/>
                                            </p:txEl>
                                          </p:spTgt>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54299">
                                            <p:txEl>
                                              <p:pRg st="2" end="2"/>
                                            </p:txEl>
                                          </p:spTgt>
                                        </p:tgtEl>
                                        <p:attrNameLst>
                                          <p:attrName>style.visibility</p:attrName>
                                        </p:attrNameLst>
                                      </p:cBhvr>
                                      <p:to>
                                        <p:strVal val="visible"/>
                                      </p:to>
                                    </p:set>
                                    <p:animEffect transition="in" filter="wipe(left)">
                                      <p:cBhvr>
                                        <p:cTn id="40" dur="500"/>
                                        <p:tgtEl>
                                          <p:spTgt spid="54299">
                                            <p:txEl>
                                              <p:pRg st="2" end="2"/>
                                            </p:txEl>
                                          </p:spTgt>
                                        </p:tgtEl>
                                      </p:cBhvr>
                                    </p:animEffect>
                                  </p:childTnLst>
                                </p:cTn>
                              </p:par>
                            </p:childTnLst>
                          </p:cTn>
                        </p:par>
                        <p:par>
                          <p:cTn id="41" fill="hold" nodeType="afterGroup">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54299">
                                            <p:txEl>
                                              <p:pRg st="3" end="3"/>
                                            </p:txEl>
                                          </p:spTgt>
                                        </p:tgtEl>
                                        <p:attrNameLst>
                                          <p:attrName>style.visibility</p:attrName>
                                        </p:attrNameLst>
                                      </p:cBhvr>
                                      <p:to>
                                        <p:strVal val="visible"/>
                                      </p:to>
                                    </p:set>
                                    <p:animEffect transition="in" filter="wipe(left)">
                                      <p:cBhvr>
                                        <p:cTn id="44" dur="500"/>
                                        <p:tgtEl>
                                          <p:spTgt spid="54299">
                                            <p:txEl>
                                              <p:pRg st="3" end="3"/>
                                            </p:txEl>
                                          </p:spTgt>
                                        </p:tgtEl>
                                      </p:cBhvr>
                                    </p:animEffect>
                                  </p:childTnLst>
                                </p:cTn>
                              </p:par>
                            </p:childTnLst>
                          </p:cTn>
                        </p:par>
                        <p:par>
                          <p:cTn id="45" fill="hold" nodeType="afterGroup">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54299">
                                            <p:txEl>
                                              <p:pRg st="4" end="4"/>
                                            </p:txEl>
                                          </p:spTgt>
                                        </p:tgtEl>
                                        <p:attrNameLst>
                                          <p:attrName>style.visibility</p:attrName>
                                        </p:attrNameLst>
                                      </p:cBhvr>
                                      <p:to>
                                        <p:strVal val="visible"/>
                                      </p:to>
                                    </p:set>
                                    <p:animEffect transition="in" filter="wipe(left)">
                                      <p:cBhvr>
                                        <p:cTn id="48" dur="500"/>
                                        <p:tgtEl>
                                          <p:spTgt spid="54299">
                                            <p:txEl>
                                              <p:pRg st="4" end="4"/>
                                            </p:txEl>
                                          </p:spTgt>
                                        </p:tgtEl>
                                      </p:cBhvr>
                                    </p:animEffect>
                                  </p:childTnLst>
                                </p:cTn>
                              </p:par>
                            </p:childTnLst>
                          </p:cTn>
                        </p:par>
                        <p:par>
                          <p:cTn id="49" fill="hold" nodeType="afterGroup">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54299">
                                            <p:txEl>
                                              <p:pRg st="5" end="5"/>
                                            </p:txEl>
                                          </p:spTgt>
                                        </p:tgtEl>
                                        <p:attrNameLst>
                                          <p:attrName>style.visibility</p:attrName>
                                        </p:attrNameLst>
                                      </p:cBhvr>
                                      <p:to>
                                        <p:strVal val="visible"/>
                                      </p:to>
                                    </p:set>
                                    <p:animEffect transition="in" filter="wipe(left)">
                                      <p:cBhvr>
                                        <p:cTn id="52" dur="500"/>
                                        <p:tgtEl>
                                          <p:spTgt spid="54299">
                                            <p:txEl>
                                              <p:pRg st="5" end="5"/>
                                            </p:txEl>
                                          </p:spTgt>
                                        </p:tgtEl>
                                      </p:cBhvr>
                                    </p:animEffect>
                                  </p:childTnLst>
                                </p:cTn>
                              </p:par>
                            </p:childTnLst>
                          </p:cTn>
                        </p:par>
                        <p:par>
                          <p:cTn id="53" fill="hold" nodeType="afterGroup">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54299">
                                            <p:txEl>
                                              <p:pRg st="6" end="6"/>
                                            </p:txEl>
                                          </p:spTgt>
                                        </p:tgtEl>
                                        <p:attrNameLst>
                                          <p:attrName>style.visibility</p:attrName>
                                        </p:attrNameLst>
                                      </p:cBhvr>
                                      <p:to>
                                        <p:strVal val="visible"/>
                                      </p:to>
                                    </p:set>
                                    <p:animEffect transition="in" filter="wipe(left)">
                                      <p:cBhvr>
                                        <p:cTn id="56" dur="500"/>
                                        <p:tgtEl>
                                          <p:spTgt spid="54299">
                                            <p:txEl>
                                              <p:pRg st="6" end="6"/>
                                            </p:txEl>
                                          </p:spTgt>
                                        </p:tgtEl>
                                      </p:cBhvr>
                                    </p:animEffect>
                                  </p:childTnLst>
                                </p:cTn>
                              </p:par>
                            </p:childTnLst>
                          </p:cTn>
                        </p:par>
                        <p:par>
                          <p:cTn id="57" fill="hold" nodeType="afterGroup">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54299">
                                            <p:txEl>
                                              <p:pRg st="7" end="7"/>
                                            </p:txEl>
                                          </p:spTgt>
                                        </p:tgtEl>
                                        <p:attrNameLst>
                                          <p:attrName>style.visibility</p:attrName>
                                        </p:attrNameLst>
                                      </p:cBhvr>
                                      <p:to>
                                        <p:strVal val="visible"/>
                                      </p:to>
                                    </p:set>
                                    <p:animEffect transition="in" filter="wipe(left)">
                                      <p:cBhvr>
                                        <p:cTn id="60" dur="500"/>
                                        <p:tgtEl>
                                          <p:spTgt spid="54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autoUpdateAnimBg="0"/>
      <p:bldP spid="54289" grpId="0" build="p" autoUpdateAnimBg="0" advAuto="0"/>
      <p:bldP spid="54299"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744" y="556258"/>
            <a:ext cx="1558925" cy="726440"/>
          </a:xfrm>
          <a:prstGeom prst="rect">
            <a:avLst/>
          </a:prstGeom>
        </p:spPr>
        <p:txBody>
          <a:bodyPr vert="horz" wrap="square" lIns="0" tIns="12700" rIns="0" bIns="0" rtlCol="0">
            <a:spAutoFit/>
          </a:bodyPr>
          <a:lstStyle/>
          <a:p>
            <a:pPr marL="12700">
              <a:lnSpc>
                <a:spcPct val="100000"/>
              </a:lnSpc>
              <a:spcBef>
                <a:spcPts val="100"/>
              </a:spcBef>
            </a:pPr>
            <a:r>
              <a:rPr sz="4600" spc="10" dirty="0"/>
              <a:t>Luồng</a:t>
            </a:r>
            <a:endParaRPr sz="4600"/>
          </a:p>
        </p:txBody>
      </p:sp>
      <p:sp>
        <p:nvSpPr>
          <p:cNvPr id="4" name="object 4"/>
          <p:cNvSpPr txBox="1"/>
          <p:nvPr/>
        </p:nvSpPr>
        <p:spPr>
          <a:xfrm>
            <a:off x="622300" y="1644650"/>
            <a:ext cx="8324215" cy="3810659"/>
          </a:xfrm>
          <a:prstGeom prst="rect">
            <a:avLst/>
          </a:prstGeom>
        </p:spPr>
        <p:txBody>
          <a:bodyPr vert="horz" wrap="square" lIns="0" tIns="116205" rIns="0" bIns="0" rtlCol="0">
            <a:spAutoFit/>
          </a:bodyPr>
          <a:lstStyle/>
          <a:p>
            <a:pPr marL="348615" indent="-336550">
              <a:lnSpc>
                <a:spcPct val="100000"/>
              </a:lnSpc>
              <a:spcBef>
                <a:spcPts val="915"/>
              </a:spcBef>
              <a:buClr>
                <a:srgbClr val="DD8047"/>
              </a:buClr>
              <a:buSzPct val="60000"/>
              <a:buFont typeface="Wingdings"/>
              <a:buChar char=""/>
              <a:tabLst>
                <a:tab pos="348615" algn="l"/>
                <a:tab pos="349250" algn="l"/>
              </a:tabLst>
            </a:pPr>
            <a:r>
              <a:rPr sz="2500" dirty="0">
                <a:latin typeface="Times New Roman"/>
                <a:cs typeface="Times New Roman"/>
              </a:rPr>
              <a:t>Là </a:t>
            </a:r>
            <a:r>
              <a:rPr sz="2500" spc="5" dirty="0">
                <a:latin typeface="Times New Roman"/>
                <a:cs typeface="Times New Roman"/>
              </a:rPr>
              <a:t>một luồng thực </a:t>
            </a:r>
            <a:r>
              <a:rPr sz="2500" dirty="0">
                <a:latin typeface="Times New Roman"/>
                <a:cs typeface="Times New Roman"/>
              </a:rPr>
              <a:t>thi </a:t>
            </a:r>
            <a:r>
              <a:rPr sz="2500" spc="5" dirty="0">
                <a:latin typeface="Times New Roman"/>
                <a:cs typeface="Times New Roman"/>
              </a:rPr>
              <a:t>của </a:t>
            </a:r>
            <a:r>
              <a:rPr sz="2500" dirty="0">
                <a:latin typeface="Times New Roman"/>
                <a:cs typeface="Times New Roman"/>
              </a:rPr>
              <a:t>tiến</a:t>
            </a:r>
            <a:r>
              <a:rPr sz="2500" spc="40" dirty="0">
                <a:latin typeface="Times New Roman"/>
                <a:cs typeface="Times New Roman"/>
              </a:rPr>
              <a:t> </a:t>
            </a:r>
            <a:r>
              <a:rPr sz="2500" dirty="0">
                <a:latin typeface="Times New Roman"/>
                <a:cs typeface="Times New Roman"/>
              </a:rPr>
              <a:t>trình.</a:t>
            </a:r>
            <a:endParaRPr sz="2500">
              <a:latin typeface="Times New Roman"/>
              <a:cs typeface="Times New Roman"/>
            </a:endParaRPr>
          </a:p>
          <a:p>
            <a:pPr marL="348615" indent="-336550">
              <a:lnSpc>
                <a:spcPct val="100000"/>
              </a:lnSpc>
              <a:spcBef>
                <a:spcPts val="815"/>
              </a:spcBef>
              <a:buClr>
                <a:srgbClr val="DD8047"/>
              </a:buClr>
              <a:buSzPct val="60000"/>
              <a:buFont typeface="Wingdings"/>
              <a:buChar char=""/>
              <a:tabLst>
                <a:tab pos="348615" algn="l"/>
                <a:tab pos="349250" algn="l"/>
              </a:tabLst>
            </a:pPr>
            <a:r>
              <a:rPr sz="2500" spc="-20" dirty="0">
                <a:latin typeface="Times New Roman"/>
                <a:cs typeface="Times New Roman"/>
              </a:rPr>
              <a:t>Tiến </a:t>
            </a:r>
            <a:r>
              <a:rPr sz="2500" dirty="0">
                <a:latin typeface="Times New Roman"/>
                <a:cs typeface="Times New Roman"/>
              </a:rPr>
              <a:t>trình có nhiều luồng thực thi </a:t>
            </a:r>
            <a:r>
              <a:rPr sz="2500" dirty="0">
                <a:latin typeface="Wingdings"/>
                <a:cs typeface="Wingdings"/>
              </a:rPr>
              <a:t></a:t>
            </a:r>
            <a:r>
              <a:rPr sz="2500" dirty="0">
                <a:latin typeface="Times New Roman"/>
                <a:cs typeface="Times New Roman"/>
              </a:rPr>
              <a:t> </a:t>
            </a:r>
            <a:r>
              <a:rPr sz="2500" spc="-20" dirty="0">
                <a:latin typeface="Times New Roman"/>
                <a:cs typeface="Times New Roman"/>
              </a:rPr>
              <a:t>Tiến </a:t>
            </a:r>
            <a:r>
              <a:rPr sz="2500" dirty="0">
                <a:latin typeface="Times New Roman"/>
                <a:cs typeface="Times New Roman"/>
              </a:rPr>
              <a:t>trình đa</a:t>
            </a:r>
            <a:r>
              <a:rPr sz="2500" spc="90" dirty="0">
                <a:latin typeface="Times New Roman"/>
                <a:cs typeface="Times New Roman"/>
              </a:rPr>
              <a:t> </a:t>
            </a:r>
            <a:r>
              <a:rPr sz="2500" dirty="0">
                <a:latin typeface="Times New Roman"/>
                <a:cs typeface="Times New Roman"/>
              </a:rPr>
              <a:t>luồng</a:t>
            </a:r>
            <a:endParaRPr sz="2500">
              <a:latin typeface="Times New Roman"/>
              <a:cs typeface="Times New Roman"/>
            </a:endParaRPr>
          </a:p>
          <a:p>
            <a:pPr marL="348615" marR="5080" indent="-336550">
              <a:lnSpc>
                <a:spcPct val="100000"/>
              </a:lnSpc>
              <a:spcBef>
                <a:spcPts val="795"/>
              </a:spcBef>
              <a:buClr>
                <a:srgbClr val="DD8047"/>
              </a:buClr>
              <a:buSzPct val="60000"/>
              <a:buFont typeface="Wingdings"/>
              <a:buChar char=""/>
              <a:tabLst>
                <a:tab pos="348615" algn="l"/>
                <a:tab pos="349250" algn="l"/>
              </a:tabLst>
            </a:pPr>
            <a:r>
              <a:rPr sz="2500" spc="5" dirty="0">
                <a:latin typeface="Times New Roman"/>
                <a:cs typeface="Times New Roman"/>
              </a:rPr>
              <a:t>Các luồng của </a:t>
            </a:r>
            <a:r>
              <a:rPr sz="2500" dirty="0">
                <a:latin typeface="Times New Roman"/>
                <a:cs typeface="Times New Roman"/>
              </a:rPr>
              <a:t>tiến trình </a:t>
            </a:r>
            <a:r>
              <a:rPr sz="2500" spc="5" dirty="0">
                <a:latin typeface="Times New Roman"/>
                <a:cs typeface="Times New Roman"/>
              </a:rPr>
              <a:t>dùng môi trường thực </a:t>
            </a:r>
            <a:r>
              <a:rPr sz="2500" dirty="0">
                <a:latin typeface="Times New Roman"/>
                <a:cs typeface="Times New Roman"/>
              </a:rPr>
              <a:t>hiện </a:t>
            </a:r>
            <a:r>
              <a:rPr sz="2500" spc="5" dirty="0">
                <a:latin typeface="Times New Roman"/>
                <a:cs typeface="Times New Roman"/>
              </a:rPr>
              <a:t>chung của  </a:t>
            </a:r>
            <a:r>
              <a:rPr sz="2500">
                <a:latin typeface="Times New Roman"/>
                <a:cs typeface="Times New Roman"/>
              </a:rPr>
              <a:t>tiến </a:t>
            </a:r>
            <a:r>
              <a:rPr sz="2500" smtClean="0">
                <a:latin typeface="Times New Roman"/>
                <a:cs typeface="Times New Roman"/>
              </a:rPr>
              <a:t>trình</a:t>
            </a:r>
            <a:endParaRPr sz="2500">
              <a:latin typeface="Times New Roman"/>
              <a:cs typeface="Times New Roman"/>
            </a:endParaRPr>
          </a:p>
          <a:p>
            <a:pPr marL="348615" indent="-336550">
              <a:lnSpc>
                <a:spcPct val="100000"/>
              </a:lnSpc>
              <a:spcBef>
                <a:spcPts val="790"/>
              </a:spcBef>
              <a:buClr>
                <a:srgbClr val="DD8047"/>
              </a:buClr>
              <a:buSzPct val="60000"/>
              <a:buFont typeface="Wingdings"/>
              <a:buChar char=""/>
              <a:tabLst>
                <a:tab pos="348615" algn="l"/>
                <a:tab pos="349250" algn="l"/>
              </a:tabLst>
            </a:pPr>
            <a:r>
              <a:rPr sz="2500" spc="-20" dirty="0">
                <a:latin typeface="Times New Roman"/>
                <a:cs typeface="Times New Roman"/>
              </a:rPr>
              <a:t>Trao </a:t>
            </a:r>
            <a:r>
              <a:rPr sz="2500" dirty="0">
                <a:latin typeface="Times New Roman"/>
                <a:cs typeface="Times New Roman"/>
              </a:rPr>
              <a:t>đổi thông tin giữa các luồng thông qua các biến chia</a:t>
            </a:r>
            <a:r>
              <a:rPr sz="2500" spc="150" dirty="0">
                <a:latin typeface="Times New Roman"/>
                <a:cs typeface="Times New Roman"/>
              </a:rPr>
              <a:t> </a:t>
            </a:r>
            <a:r>
              <a:rPr sz="2500" spc="5" dirty="0">
                <a:latin typeface="Times New Roman"/>
                <a:cs typeface="Times New Roman"/>
              </a:rPr>
              <a:t>sẻ</a:t>
            </a:r>
            <a:endParaRPr sz="2500">
              <a:latin typeface="Times New Roman"/>
              <a:cs typeface="Times New Roman"/>
            </a:endParaRPr>
          </a:p>
          <a:p>
            <a:pPr marL="348615" indent="-336550">
              <a:lnSpc>
                <a:spcPct val="100000"/>
              </a:lnSpc>
              <a:spcBef>
                <a:spcPts val="790"/>
              </a:spcBef>
              <a:buClr>
                <a:srgbClr val="DD8047"/>
              </a:buClr>
              <a:buSzPct val="60000"/>
              <a:buFont typeface="Wingdings"/>
              <a:buChar char=""/>
              <a:tabLst>
                <a:tab pos="348615" algn="l"/>
                <a:tab pos="349250" algn="l"/>
              </a:tabLst>
            </a:pPr>
            <a:r>
              <a:rPr sz="2500" spc="5" smtClean="0">
                <a:latin typeface="Times New Roman"/>
                <a:cs typeface="Times New Roman"/>
              </a:rPr>
              <a:t>Luồng</a:t>
            </a:r>
            <a:endParaRPr lang="en-US" sz="2500" spc="5" smtClean="0">
              <a:latin typeface="Times New Roman"/>
              <a:cs typeface="Times New Roman"/>
            </a:endParaRPr>
          </a:p>
          <a:p>
            <a:pPr marL="12065">
              <a:lnSpc>
                <a:spcPct val="100000"/>
              </a:lnSpc>
              <a:spcBef>
                <a:spcPts val="790"/>
              </a:spcBef>
              <a:buClr>
                <a:srgbClr val="DD8047"/>
              </a:buClr>
              <a:buSzPct val="60000"/>
              <a:tabLst>
                <a:tab pos="348615" algn="l"/>
                <a:tab pos="349250" algn="l"/>
              </a:tabLst>
            </a:pPr>
            <a:r>
              <a:rPr lang="en-US" sz="2500" spc="5">
                <a:latin typeface="Times New Roman"/>
                <a:cs typeface="Times New Roman"/>
              </a:rPr>
              <a:t>	</a:t>
            </a:r>
            <a:r>
              <a:rPr lang="en-US" sz="2500" spc="5" smtClean="0">
                <a:latin typeface="Times New Roman"/>
                <a:cs typeface="Times New Roman"/>
              </a:rPr>
              <a:t>- H</a:t>
            </a:r>
            <a:r>
              <a:rPr sz="2500" smtClean="0">
                <a:latin typeface="Times New Roman"/>
                <a:cs typeface="Times New Roman"/>
              </a:rPr>
              <a:t>iệu </a:t>
            </a:r>
            <a:r>
              <a:rPr sz="2500" spc="5" smtClean="0">
                <a:latin typeface="Times New Roman"/>
                <a:cs typeface="Times New Roman"/>
              </a:rPr>
              <a:t>năn</a:t>
            </a:r>
            <a:r>
              <a:rPr lang="en-US" sz="2500" spc="5" smtClean="0">
                <a:latin typeface="Times New Roman"/>
                <a:cs typeface="Times New Roman"/>
              </a:rPr>
              <a:t>g</a:t>
            </a:r>
          </a:p>
          <a:p>
            <a:pPr marL="12065">
              <a:lnSpc>
                <a:spcPct val="100000"/>
              </a:lnSpc>
              <a:spcBef>
                <a:spcPts val="790"/>
              </a:spcBef>
              <a:buClr>
                <a:srgbClr val="DD8047"/>
              </a:buClr>
              <a:buSzPct val="60000"/>
              <a:tabLst>
                <a:tab pos="348615" algn="l"/>
                <a:tab pos="349250" algn="l"/>
              </a:tabLst>
            </a:pPr>
            <a:r>
              <a:rPr lang="en-US" sz="2500" spc="5">
                <a:latin typeface="Times New Roman"/>
                <a:cs typeface="Times New Roman"/>
              </a:rPr>
              <a:t>	</a:t>
            </a:r>
            <a:r>
              <a:rPr lang="en-US" sz="2500" spc="5" smtClean="0">
                <a:latin typeface="Times New Roman"/>
                <a:cs typeface="Times New Roman"/>
              </a:rPr>
              <a:t>- C</a:t>
            </a:r>
            <a:r>
              <a:rPr sz="2500" spc="5" smtClean="0">
                <a:latin typeface="Times New Roman"/>
                <a:cs typeface="Times New Roman"/>
              </a:rPr>
              <a:t>hi </a:t>
            </a:r>
            <a:r>
              <a:rPr sz="2500" spc="5" dirty="0">
                <a:latin typeface="Times New Roman"/>
                <a:cs typeface="Times New Roman"/>
              </a:rPr>
              <a:t>phí </a:t>
            </a:r>
            <a:r>
              <a:rPr sz="2500" dirty="0">
                <a:latin typeface="Times New Roman"/>
                <a:cs typeface="Times New Roman"/>
              </a:rPr>
              <a:t>lập</a:t>
            </a:r>
            <a:r>
              <a:rPr sz="2500" spc="30" dirty="0">
                <a:latin typeface="Times New Roman"/>
                <a:cs typeface="Times New Roman"/>
              </a:rPr>
              <a:t> </a:t>
            </a:r>
            <a:r>
              <a:rPr sz="2500" dirty="0">
                <a:latin typeface="Times New Roman"/>
                <a:cs typeface="Times New Roman"/>
              </a:rPr>
              <a:t>trình</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436" y="201718"/>
            <a:ext cx="5422463" cy="566822"/>
          </a:xfrm>
          <a:prstGeom prst="rect">
            <a:avLst/>
          </a:prstGeom>
        </p:spPr>
        <p:txBody>
          <a:bodyPr vert="horz" wrap="square" lIns="0" tIns="12700" rIns="0" bIns="0" rtlCol="0">
            <a:spAutoFit/>
          </a:bodyPr>
          <a:lstStyle/>
          <a:p>
            <a:pPr marL="12700">
              <a:lnSpc>
                <a:spcPct val="100000"/>
              </a:lnSpc>
              <a:spcBef>
                <a:spcPts val="100"/>
              </a:spcBef>
            </a:pPr>
            <a:r>
              <a:rPr lang="en-US" sz="3600" spc="-35" smtClean="0"/>
              <a:t>Bộ nhớ ảo của tiến trình</a:t>
            </a:r>
            <a:endParaRPr sz="3600"/>
          </a:p>
        </p:txBody>
      </p:sp>
      <p:sp>
        <p:nvSpPr>
          <p:cNvPr id="3" name="object 3"/>
          <p:cNvSpPr txBox="1"/>
          <p:nvPr/>
        </p:nvSpPr>
        <p:spPr>
          <a:xfrm>
            <a:off x="804313" y="1499615"/>
            <a:ext cx="117475"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FFFFFF"/>
                </a:solidFill>
                <a:latin typeface="Arial"/>
                <a:cs typeface="Arial"/>
              </a:rPr>
              <a:t>8</a:t>
            </a:r>
            <a:endParaRPr sz="1300">
              <a:latin typeface="Arial"/>
              <a:cs typeface="Arial"/>
            </a:endParaRPr>
          </a:p>
        </p:txBody>
      </p:sp>
      <p:sp>
        <p:nvSpPr>
          <p:cNvPr id="4" name="object 4"/>
          <p:cNvSpPr/>
          <p:nvPr/>
        </p:nvSpPr>
        <p:spPr>
          <a:xfrm>
            <a:off x="4908631" y="791478"/>
            <a:ext cx="3486069" cy="2273519"/>
          </a:xfrm>
          <a:prstGeom prst="rect">
            <a:avLst/>
          </a:prstGeom>
          <a:blipFill>
            <a:blip r:embed="rId2" cstate="print"/>
            <a:stretch>
              <a:fillRect/>
            </a:stretch>
          </a:blipFill>
        </p:spPr>
        <p:txBody>
          <a:bodyPr wrap="square" lIns="0" tIns="0" rIns="0" bIns="0" rtlCol="0"/>
          <a:lstStyle/>
          <a:p>
            <a:endParaRPr/>
          </a:p>
        </p:txBody>
      </p:sp>
      <p:grpSp>
        <p:nvGrpSpPr>
          <p:cNvPr id="5" name="Group 4"/>
          <p:cNvGrpSpPr>
            <a:grpSpLocks/>
          </p:cNvGrpSpPr>
          <p:nvPr/>
        </p:nvGrpSpPr>
        <p:grpSpPr bwMode="auto">
          <a:xfrm>
            <a:off x="317500" y="1282698"/>
            <a:ext cx="3902075" cy="3902075"/>
            <a:chOff x="1947" y="793"/>
            <a:chExt cx="2712" cy="2220"/>
          </a:xfrm>
        </p:grpSpPr>
        <p:sp>
          <p:nvSpPr>
            <p:cNvPr id="6" name="Oval 5"/>
            <p:cNvSpPr>
              <a:spLocks noChangeArrowheads="1"/>
            </p:cNvSpPr>
            <p:nvPr/>
          </p:nvSpPr>
          <p:spPr bwMode="auto">
            <a:xfrm>
              <a:off x="1947" y="793"/>
              <a:ext cx="2712" cy="2220"/>
            </a:xfrm>
            <a:prstGeom prst="ellipse">
              <a:avLst/>
            </a:prstGeom>
            <a:noFill/>
            <a:ln w="1587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eaLnBrk="1" hangingPunct="1"/>
              <a:endParaRPr lang="en-US" altLang="en-US"/>
            </a:p>
          </p:txBody>
        </p:sp>
        <p:sp>
          <p:nvSpPr>
            <p:cNvPr id="7" name="Rectangle 6"/>
            <p:cNvSpPr>
              <a:spLocks noChangeArrowheads="1"/>
            </p:cNvSpPr>
            <p:nvPr/>
          </p:nvSpPr>
          <p:spPr bwMode="auto">
            <a:xfrm>
              <a:off x="2380" y="1154"/>
              <a:ext cx="730" cy="552"/>
            </a:xfrm>
            <a:prstGeom prst="rect">
              <a:avLst/>
            </a:prstGeom>
            <a:solidFill>
              <a:srgbClr val="DDDDDD"/>
            </a:solidFill>
            <a:ln w="15875">
              <a:solidFill>
                <a:schemeClr val="tx1"/>
              </a:solidFill>
              <a:miter lim="800000"/>
              <a:headEnd/>
              <a:tailEnd type="none" w="lg" len="lg"/>
            </a:ln>
            <a:effectLst>
              <a:outerShdw dist="107763" dir="18900000" algn="ctr" rotWithShape="0">
                <a:schemeClr val="bg2">
                  <a:alpha val="50000"/>
                </a:schemeClr>
              </a:outerShdw>
            </a:effectLst>
          </p:spPr>
          <p:txBody>
            <a:bodyPr wrap="none"/>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algn="l" eaLnBrk="1" hangingPunct="1"/>
              <a:r>
                <a:rPr lang="en-US" altLang="en-US" sz="1400" b="1"/>
                <a:t>procedure</a:t>
              </a:r>
            </a:p>
          </p:txBody>
        </p:sp>
        <p:sp>
          <p:nvSpPr>
            <p:cNvPr id="8" name="Rectangle 7"/>
            <p:cNvSpPr>
              <a:spLocks noChangeArrowheads="1"/>
            </p:cNvSpPr>
            <p:nvPr/>
          </p:nvSpPr>
          <p:spPr bwMode="auto">
            <a:xfrm>
              <a:off x="3251" y="1040"/>
              <a:ext cx="599" cy="409"/>
            </a:xfrm>
            <a:prstGeom prst="rect">
              <a:avLst/>
            </a:prstGeom>
            <a:solidFill>
              <a:srgbClr val="DDDDDD"/>
            </a:solidFill>
            <a:ln w="15875">
              <a:solidFill>
                <a:schemeClr val="tx1"/>
              </a:solidFill>
              <a:miter lim="800000"/>
              <a:headEnd/>
              <a:tailEnd type="none" w="lg" len="lg"/>
            </a:ln>
            <a:effectLst>
              <a:outerShdw dist="107763" dir="18900000" algn="ctr" rotWithShape="0">
                <a:schemeClr val="bg2">
                  <a:alpha val="50000"/>
                </a:schemeClr>
              </a:outerShdw>
            </a:effectLst>
          </p:spPr>
          <p:txBody>
            <a:bodyPr wrap="none"/>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algn="l" eaLnBrk="1" hangingPunct="1"/>
              <a:r>
                <a:rPr lang="en-US" altLang="en-US" sz="1400" b="1"/>
                <a:t>stack</a:t>
              </a:r>
            </a:p>
          </p:txBody>
        </p:sp>
        <p:sp>
          <p:nvSpPr>
            <p:cNvPr id="9" name="Rectangle 8"/>
            <p:cNvSpPr>
              <a:spLocks noChangeArrowheads="1"/>
            </p:cNvSpPr>
            <p:nvPr/>
          </p:nvSpPr>
          <p:spPr bwMode="auto">
            <a:xfrm>
              <a:off x="3236" y="1506"/>
              <a:ext cx="1080" cy="531"/>
            </a:xfrm>
            <a:prstGeom prst="rect">
              <a:avLst/>
            </a:prstGeom>
            <a:solidFill>
              <a:srgbClr val="DDDDDD"/>
            </a:solidFill>
            <a:ln w="15875">
              <a:solidFill>
                <a:schemeClr val="tx1"/>
              </a:solidFill>
              <a:miter lim="800000"/>
              <a:headEnd/>
              <a:tailEnd type="none" w="lg" len="lg"/>
            </a:ln>
            <a:effectLst>
              <a:outerShdw dist="107763" dir="18900000" algn="ctr" rotWithShape="0">
                <a:schemeClr val="bg2">
                  <a:alpha val="50000"/>
                </a:schemeClr>
              </a:outerShdw>
            </a:effectLst>
          </p:spPr>
          <p:txBody>
            <a:bodyPr wrap="none"/>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algn="l" eaLnBrk="1" hangingPunct="1"/>
              <a:r>
                <a:rPr lang="en-US" altLang="en-US" sz="1400" b="1"/>
                <a:t>symbol </a:t>
              </a:r>
            </a:p>
            <a:p>
              <a:pPr algn="l" eaLnBrk="1" hangingPunct="1"/>
              <a:r>
                <a:rPr lang="en-US" altLang="en-US" sz="1400" b="1"/>
                <a:t>table</a:t>
              </a:r>
            </a:p>
          </p:txBody>
        </p:sp>
        <p:sp>
          <p:nvSpPr>
            <p:cNvPr id="10" name="Rectangle 9"/>
            <p:cNvSpPr>
              <a:spLocks noChangeArrowheads="1"/>
            </p:cNvSpPr>
            <p:nvPr/>
          </p:nvSpPr>
          <p:spPr bwMode="auto">
            <a:xfrm>
              <a:off x="2472" y="1807"/>
              <a:ext cx="637" cy="861"/>
            </a:xfrm>
            <a:prstGeom prst="rect">
              <a:avLst/>
            </a:prstGeom>
            <a:solidFill>
              <a:srgbClr val="DDDDDD"/>
            </a:solidFill>
            <a:ln w="15875">
              <a:solidFill>
                <a:schemeClr val="tx1"/>
              </a:solidFill>
              <a:miter lim="800000"/>
              <a:headEnd/>
              <a:tailEnd type="none" w="lg" len="lg"/>
            </a:ln>
            <a:effectLst>
              <a:outerShdw dist="107763" dir="18900000" algn="ctr" rotWithShape="0">
                <a:schemeClr val="bg2">
                  <a:alpha val="50000"/>
                </a:schemeClr>
              </a:outerShdw>
            </a:effectLst>
          </p:spPr>
          <p:txBody>
            <a:bodyPr wrap="none"/>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algn="l" eaLnBrk="1" hangingPunct="1"/>
              <a:r>
                <a:rPr lang="en-US" altLang="en-US" sz="1400" b="1"/>
                <a:t>function</a:t>
              </a:r>
            </a:p>
            <a:p>
              <a:pPr algn="l" eaLnBrk="1" hangingPunct="1"/>
              <a:r>
                <a:rPr lang="en-US" altLang="en-US" sz="1400" b="1"/>
                <a:t>sqrt</a:t>
              </a:r>
            </a:p>
          </p:txBody>
        </p:sp>
        <p:sp>
          <p:nvSpPr>
            <p:cNvPr id="11" name="Rectangle 10"/>
            <p:cNvSpPr>
              <a:spLocks noChangeArrowheads="1"/>
            </p:cNvSpPr>
            <p:nvPr/>
          </p:nvSpPr>
          <p:spPr bwMode="auto">
            <a:xfrm>
              <a:off x="3197" y="2129"/>
              <a:ext cx="951" cy="608"/>
            </a:xfrm>
            <a:prstGeom prst="rect">
              <a:avLst/>
            </a:prstGeom>
            <a:solidFill>
              <a:srgbClr val="DDDDDD"/>
            </a:solidFill>
            <a:ln w="15875">
              <a:solidFill>
                <a:schemeClr val="tx1"/>
              </a:solidFill>
              <a:miter lim="800000"/>
              <a:headEnd/>
              <a:tailEnd type="none" w="lg" len="lg"/>
            </a:ln>
            <a:effectLst>
              <a:outerShdw dist="107763" dir="18900000" algn="ctr" rotWithShape="0">
                <a:schemeClr val="bg2">
                  <a:alpha val="50000"/>
                </a:schemeClr>
              </a:outerShdw>
            </a:effectLst>
          </p:spPr>
          <p:txBody>
            <a:bodyPr wrap="none"/>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algn="l" eaLnBrk="1" hangingPunct="1"/>
              <a:r>
                <a:rPr lang="en-US" altLang="en-US" sz="1400" b="1"/>
                <a:t>main program</a:t>
              </a:r>
            </a:p>
          </p:txBody>
        </p:sp>
      </p:grpSp>
      <p:sp>
        <p:nvSpPr>
          <p:cNvPr id="12" name="Text Box 11"/>
          <p:cNvSpPr txBox="1">
            <a:spLocks noChangeArrowheads="1"/>
          </p:cNvSpPr>
          <p:nvPr/>
        </p:nvSpPr>
        <p:spPr bwMode="auto">
          <a:xfrm>
            <a:off x="724465" y="5249625"/>
            <a:ext cx="28953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type="none" w="lg" len="lg"/>
              </a14:hiddenLine>
            </a:ext>
          </a:extLst>
        </p:spPr>
        <p:txBody>
          <a:bodyPr wrap="none">
            <a:spAutoFit/>
          </a:bodyPr>
          <a:lstStyle>
            <a:lvl1pPr eaLnBrk="0" hangingPunct="0">
              <a:defRPr kumimoji="1">
                <a:solidFill>
                  <a:schemeClr val="tx1"/>
                </a:solidFill>
                <a:latin typeface="Arial" panose="020B0604020202020204" pitchFamily="34" charset="0"/>
                <a:ea typeface="DFKai-SB" pitchFamily="65" charset="-128"/>
              </a:defRPr>
            </a:lvl1pPr>
            <a:lvl2pPr marL="742950" indent="-285750" eaLnBrk="0" hangingPunct="0">
              <a:defRPr kumimoji="1">
                <a:solidFill>
                  <a:schemeClr val="tx1"/>
                </a:solidFill>
                <a:latin typeface="Arial" panose="020B0604020202020204" pitchFamily="34" charset="0"/>
                <a:ea typeface="DFKai-SB" pitchFamily="65" charset="-128"/>
              </a:defRPr>
            </a:lvl2pPr>
            <a:lvl3pPr marL="1143000" indent="-228600" eaLnBrk="0" hangingPunct="0">
              <a:defRPr kumimoji="1">
                <a:solidFill>
                  <a:schemeClr val="tx1"/>
                </a:solidFill>
                <a:latin typeface="Arial" panose="020B0604020202020204" pitchFamily="34" charset="0"/>
                <a:ea typeface="DFKai-SB" pitchFamily="65" charset="-128"/>
              </a:defRPr>
            </a:lvl3pPr>
            <a:lvl4pPr marL="1600200" indent="-228600" eaLnBrk="0" hangingPunct="0">
              <a:defRPr kumimoji="1">
                <a:solidFill>
                  <a:schemeClr val="tx1"/>
                </a:solidFill>
                <a:latin typeface="Arial" panose="020B0604020202020204" pitchFamily="34" charset="0"/>
                <a:ea typeface="DFKai-SB" pitchFamily="65" charset="-128"/>
              </a:defRPr>
            </a:lvl4pPr>
            <a:lvl5pPr marL="2057400" indent="-228600" eaLnBrk="0" hangingPunct="0">
              <a:defRPr kumimoji="1">
                <a:solidFill>
                  <a:schemeClr val="tx1"/>
                </a:solidFill>
                <a:latin typeface="Arial" panose="020B0604020202020204" pitchFamily="34" charset="0"/>
                <a:ea typeface="DFKai-SB" pitchFamily="65" charset="-128"/>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DFKai-SB" pitchFamily="65" charset="-128"/>
              </a:defRPr>
            </a:lvl9pPr>
          </a:lstStyle>
          <a:p>
            <a:pPr eaLnBrk="1" hangingPunct="1"/>
            <a:r>
              <a:rPr lang="en-US" altLang="en-US" sz="2000" smtClean="0"/>
              <a:t>Không gian địa chỉ logic</a:t>
            </a:r>
            <a:endParaRPr lang="en-US" altLang="en-US" sz="2000"/>
          </a:p>
        </p:txBody>
      </p:sp>
      <p:sp>
        <p:nvSpPr>
          <p:cNvPr id="13" name="object 4"/>
          <p:cNvSpPr/>
          <p:nvPr/>
        </p:nvSpPr>
        <p:spPr>
          <a:xfrm>
            <a:off x="4584700" y="3509571"/>
            <a:ext cx="4495800" cy="348010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615</TotalTime>
  <Words>1661</Words>
  <Application>Microsoft Office PowerPoint</Application>
  <PresentationFormat>Custom</PresentationFormat>
  <Paragraphs>337</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Courier New</vt:lpstr>
      <vt:lpstr>DFKai-SB</vt:lpstr>
      <vt:lpstr>Times New Roman</vt:lpstr>
      <vt:lpstr>Trebuchet MS</vt:lpstr>
      <vt:lpstr>VNI-Times</vt:lpstr>
      <vt:lpstr>VNI-Univer</vt:lpstr>
      <vt:lpstr>Wingdings</vt:lpstr>
      <vt:lpstr>Wingdings 3</vt:lpstr>
      <vt:lpstr>Facet</vt:lpstr>
      <vt:lpstr>PowerPoint Presentation</vt:lpstr>
      <vt:lpstr>Nội dung</vt:lpstr>
      <vt:lpstr>Vai trò của hệ điều hành trong quản lý tiến trình</vt:lpstr>
      <vt:lpstr>Tiến trình</vt:lpstr>
      <vt:lpstr>Tạo Tiến trình</vt:lpstr>
      <vt:lpstr>OS xử lý đồng hành các tiến trình</vt:lpstr>
      <vt:lpstr>Chuyển đổi ngữ cảnh giữa các tiến trình</vt:lpstr>
      <vt:lpstr>Luồng</vt:lpstr>
      <vt:lpstr>Bộ nhớ ảo của tiến trình</vt:lpstr>
      <vt:lpstr>Bộ nhớ ảo của tiến trình</vt:lpstr>
      <vt:lpstr>Luồng trong các hệ thống tập  trung</vt:lpstr>
      <vt:lpstr>Cài đặt luồng</vt:lpstr>
      <vt:lpstr>Ví dụ</vt:lpstr>
      <vt:lpstr>Các hệ thống truyền thống</vt:lpstr>
      <vt:lpstr>Các tiến trình đa luồng – 1 CPU</vt:lpstr>
      <vt:lpstr>Multiprocessor – nhiều CPU</vt:lpstr>
      <vt:lpstr> Luồng trong các hệ thống phân  tán</vt:lpstr>
      <vt:lpstr>Client và server đa luồng</vt:lpstr>
      <vt:lpstr>Client đa luồng</vt:lpstr>
      <vt:lpstr>Multithreading in Java</vt:lpstr>
      <vt:lpstr>PowerPoint Presentation</vt:lpstr>
      <vt:lpstr>Multithreading in Java</vt:lpstr>
      <vt:lpstr>Multithreading in Java</vt:lpstr>
      <vt:lpstr>Ảo hóa</vt:lpstr>
      <vt:lpstr>Vai trò của ảo hóa</vt:lpstr>
      <vt:lpstr>Khái niệm ảo hóa</vt:lpstr>
      <vt:lpstr>Java – Platform independent language</vt:lpstr>
      <vt:lpstr>Hypervisor – phần mềm tạo và chạy máy ảo</vt:lpstr>
      <vt:lpstr>Ảo hóa chức năng mạng (Network Function Virtualization – NFV)</vt:lpstr>
      <vt:lpstr>Ảo hóa chức năng mạng (Network Function Virtualization – NFV)</vt:lpstr>
      <vt:lpstr>Ảo hóa chức năng mạng (Network Function Virtualization – NFV)</vt:lpstr>
      <vt:lpstr>NFV</vt:lpstr>
      <vt:lpstr>NFV</vt:lpstr>
      <vt:lpstr>Clients</vt:lpstr>
      <vt:lpstr>Networked User Interfaces</vt:lpstr>
      <vt:lpstr>Phần mềm client</vt:lpstr>
      <vt:lpstr>PowerPoint Presentation</vt:lpstr>
      <vt:lpstr>Di trú mã</vt:lpstr>
      <vt:lpstr>Vì sao phải di trú mã</vt:lpstr>
      <vt:lpstr>Mô hình di trú mã</vt:lpstr>
      <vt:lpstr>Mô hình di trú mã (tt.)</vt:lpstr>
      <vt:lpstr>Mobile Agent</vt:lpstr>
      <vt:lpstr>Pull code, Push code and Autonomous code</vt:lpstr>
      <vt:lpstr>Pull code, Push code and Autonomous code</vt:lpstr>
      <vt:lpstr>PowerPoint Presentation</vt:lpstr>
      <vt:lpstr>Môi trường ứng dụng của di trú mã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03-tientrinh-luong-v3</dc:title>
  <dc:creator>Hai Anh Tran</dc:creator>
  <cp:lastModifiedBy>HAI _ PC</cp:lastModifiedBy>
  <cp:revision>37</cp:revision>
  <dcterms:created xsi:type="dcterms:W3CDTF">2021-02-23T15:54:25Z</dcterms:created>
  <dcterms:modified xsi:type="dcterms:W3CDTF">2021-03-08T08:35:10Z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2019-10-09T00:00:00Z</vt:filetime>
  </property>
  <property fmtid="{D5CDD505-2E9C-101B-9397-08002B2CF9AE}" pid="3" name="Creator">
    <vt:lpwstr>PowerPoint</vt:lpwstr>
  </property>
  <property fmtid="{D5CDD505-2E9C-101B-9397-08002B2CF9AE}" pid="4" name="LastSaved">
    <vt:filetime>2021-02-23T00:00:00Z</vt:filetime>
  </property>
</Properties>
</file>