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6" r:id="rId2"/>
    <p:sldId id="257" r:id="rId3"/>
    <p:sldId id="282" r:id="rId4"/>
    <p:sldId id="271" r:id="rId5"/>
    <p:sldId id="297" r:id="rId6"/>
    <p:sldId id="291" r:id="rId7"/>
    <p:sldId id="272" r:id="rId8"/>
    <p:sldId id="274" r:id="rId9"/>
    <p:sldId id="29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92" autoAdjust="0"/>
    <p:restoredTop sz="95262" autoAdjust="0"/>
  </p:normalViewPr>
  <p:slideViewPr>
    <p:cSldViewPr snapToGrid="0" snapToObjects="1">
      <p:cViewPr>
        <p:scale>
          <a:sx n="75" d="100"/>
          <a:sy n="75" d="100"/>
        </p:scale>
        <p:origin x="331" y="9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12" d="100"/>
          <a:sy n="112" d="100"/>
        </p:scale>
        <p:origin x="407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346E7A-E575-7E40-B256-2F5195FD05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C79344-BF5C-E24F-AD1A-37281F1121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51C77A3-9DEC-2547-A290-30BD80857E56}" type="datetimeFigureOut">
              <a:t>10/11/2023</a:t>
            </a:fld>
            <a:endParaRPr lang="en-US"/>
          </a:p>
        </p:txBody>
      </p:sp>
      <p:sp>
        <p:nvSpPr>
          <p:cNvPr id="4" name="Footer Placeholder 3">
            <a:extLst>
              <a:ext uri="{FF2B5EF4-FFF2-40B4-BE49-F238E27FC236}">
                <a16:creationId xmlns:a16="http://schemas.microsoft.com/office/drawing/2014/main" id="{BD3EB867-3087-474C-B7F0-6EC8479400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DF7E01D-D4A6-3748-B055-8ECEF0718C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F0CA8D-6CA7-6744-A21B-5B663BDFA85F}" type="slidenum">
              <a:t>‹#›</a:t>
            </a:fld>
            <a:endParaRPr lang="en-US"/>
          </a:p>
        </p:txBody>
      </p:sp>
    </p:spTree>
    <p:extLst>
      <p:ext uri="{BB962C8B-B14F-4D97-AF65-F5344CB8AC3E}">
        <p14:creationId xmlns:p14="http://schemas.microsoft.com/office/powerpoint/2010/main" val="1672419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4B506A-D96F-9A4C-99BE-6BAEC9B182EB}" type="datetimeFigureOut">
              <a:t>10/11/2023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DFC0D9-7AAA-5A4F-9FF0-924171B1EA3B}" type="slidenum">
              <a:t>‹#›</a:t>
            </a:fld>
            <a:endParaRPr lang="en-US"/>
          </a:p>
        </p:txBody>
      </p:sp>
    </p:spTree>
    <p:extLst>
      <p:ext uri="{BB962C8B-B14F-4D97-AF65-F5344CB8AC3E}">
        <p14:creationId xmlns:p14="http://schemas.microsoft.com/office/powerpoint/2010/main" val="355671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DFC0D9-7AAA-5A4F-9FF0-924171B1EA3B}" type="slidenum">
              <a:rPr lang="en-ID"/>
              <a:t>3</a:t>
            </a:fld>
            <a:endParaRPr lang="en-ID"/>
          </a:p>
        </p:txBody>
      </p:sp>
    </p:spTree>
    <p:extLst>
      <p:ext uri="{BB962C8B-B14F-4D97-AF65-F5344CB8AC3E}">
        <p14:creationId xmlns:p14="http://schemas.microsoft.com/office/powerpoint/2010/main" val="2516310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199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83EC0A7-D55C-5E4E-9E1D-A9FA5AFAC4A7}"/>
              </a:ext>
            </a:extLst>
          </p:cNvPr>
          <p:cNvSpPr>
            <a:spLocks noGrp="1"/>
          </p:cNvSpPr>
          <p:nvPr>
            <p:ph type="pic" sz="quarter" idx="10"/>
          </p:nvPr>
        </p:nvSpPr>
        <p:spPr>
          <a:xfrm>
            <a:off x="1" y="0"/>
            <a:ext cx="5218043" cy="6858000"/>
          </a:xfrm>
          <a:custGeom>
            <a:avLst/>
            <a:gdLst>
              <a:gd name="connsiteX0" fmla="*/ 0 w 5218043"/>
              <a:gd name="connsiteY0" fmla="*/ 0 h 6858000"/>
              <a:gd name="connsiteX1" fmla="*/ 1936659 w 5218043"/>
              <a:gd name="connsiteY1" fmla="*/ 0 h 6858000"/>
              <a:gd name="connsiteX2" fmla="*/ 5218043 w 5218043"/>
              <a:gd name="connsiteY2" fmla="*/ 6858000 h 6858000"/>
              <a:gd name="connsiteX3" fmla="*/ 1032470 w 5218043"/>
              <a:gd name="connsiteY3" fmla="*/ 6858000 h 6858000"/>
              <a:gd name="connsiteX4" fmla="*/ 0 w 5218043"/>
              <a:gd name="connsiteY4" fmla="*/ 470016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043" h="6858000">
                <a:moveTo>
                  <a:pt x="0" y="0"/>
                </a:moveTo>
                <a:lnTo>
                  <a:pt x="1936659" y="0"/>
                </a:lnTo>
                <a:lnTo>
                  <a:pt x="5218043" y="6858000"/>
                </a:lnTo>
                <a:lnTo>
                  <a:pt x="1032470" y="6858000"/>
                </a:lnTo>
                <a:lnTo>
                  <a:pt x="0" y="4700168"/>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C9566DC1-D34D-E94E-8D55-2B05C57A5A92}"/>
              </a:ext>
            </a:extLst>
          </p:cNvPr>
          <p:cNvSpPr>
            <a:spLocks noGrp="1"/>
          </p:cNvSpPr>
          <p:nvPr>
            <p:ph type="pic" sz="quarter" idx="12"/>
          </p:nvPr>
        </p:nvSpPr>
        <p:spPr>
          <a:xfrm>
            <a:off x="1759352" y="1605988"/>
            <a:ext cx="3646026" cy="3646026"/>
          </a:xfrm>
          <a:custGeom>
            <a:avLst/>
            <a:gdLst>
              <a:gd name="connsiteX0" fmla="*/ 1823013 w 3646026"/>
              <a:gd name="connsiteY0" fmla="*/ 0 h 3646026"/>
              <a:gd name="connsiteX1" fmla="*/ 3646026 w 3646026"/>
              <a:gd name="connsiteY1" fmla="*/ 1823013 h 3646026"/>
              <a:gd name="connsiteX2" fmla="*/ 1823013 w 3646026"/>
              <a:gd name="connsiteY2" fmla="*/ 3646026 h 3646026"/>
              <a:gd name="connsiteX3" fmla="*/ 0 w 3646026"/>
              <a:gd name="connsiteY3" fmla="*/ 1823013 h 3646026"/>
              <a:gd name="connsiteX4" fmla="*/ 1823013 w 3646026"/>
              <a:gd name="connsiteY4" fmla="*/ 0 h 36460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026" h="3646026">
                <a:moveTo>
                  <a:pt x="1823013" y="0"/>
                </a:moveTo>
                <a:cubicBezTo>
                  <a:pt x="2829835" y="0"/>
                  <a:pt x="3646026" y="816191"/>
                  <a:pt x="3646026" y="1823013"/>
                </a:cubicBezTo>
                <a:cubicBezTo>
                  <a:pt x="3646026" y="2829835"/>
                  <a:pt x="2829835" y="3646026"/>
                  <a:pt x="1823013" y="3646026"/>
                </a:cubicBezTo>
                <a:cubicBezTo>
                  <a:pt x="816191" y="3646026"/>
                  <a:pt x="0" y="2829835"/>
                  <a:pt x="0" y="1823013"/>
                </a:cubicBezTo>
                <a:cubicBezTo>
                  <a:pt x="0" y="816191"/>
                  <a:pt x="816191" y="0"/>
                  <a:pt x="1823013" y="0"/>
                </a:cubicBezTo>
                <a:close/>
              </a:path>
            </a:pathLst>
          </a:custGeom>
          <a:solidFill>
            <a:schemeClr val="bg2">
              <a:lumMod val="75000"/>
            </a:schemeClr>
          </a:solidFill>
          <a:ln w="76200">
            <a:solidFill>
              <a:schemeClr val="bg1"/>
            </a:solidFill>
          </a:ln>
          <a:effectLst>
            <a:outerShdw blurRad="381000" sx="102000" sy="102000" algn="ctr" rotWithShape="0">
              <a:prstClr val="black">
                <a:alpha val="10000"/>
              </a:prstClr>
            </a:outerShdw>
          </a:effectLst>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87291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_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9D37401-C0A9-8F48-9AFC-332E5856C956}"/>
              </a:ext>
            </a:extLst>
          </p:cNvPr>
          <p:cNvSpPr>
            <a:spLocks noGrp="1"/>
          </p:cNvSpPr>
          <p:nvPr>
            <p:ph type="pic" sz="quarter" idx="13"/>
          </p:nvPr>
        </p:nvSpPr>
        <p:spPr>
          <a:xfrm>
            <a:off x="1" y="0"/>
            <a:ext cx="2402575" cy="6858000"/>
          </a:xfrm>
          <a:custGeom>
            <a:avLst/>
            <a:gdLst>
              <a:gd name="connsiteX0" fmla="*/ 0 w 2402575"/>
              <a:gd name="connsiteY0" fmla="*/ 0 h 6858000"/>
              <a:gd name="connsiteX1" fmla="*/ 2402575 w 2402575"/>
              <a:gd name="connsiteY1" fmla="*/ 0 h 6858000"/>
              <a:gd name="connsiteX2" fmla="*/ 2402575 w 2402575"/>
              <a:gd name="connsiteY2" fmla="*/ 6858000 h 6858000"/>
              <a:gd name="connsiteX3" fmla="*/ 0 w 24025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402575" h="6858000">
                <a:moveTo>
                  <a:pt x="0" y="0"/>
                </a:moveTo>
                <a:lnTo>
                  <a:pt x="2402575" y="0"/>
                </a:lnTo>
                <a:lnTo>
                  <a:pt x="2402575"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1" name="Picture Placeholder 10">
            <a:extLst>
              <a:ext uri="{FF2B5EF4-FFF2-40B4-BE49-F238E27FC236}">
                <a16:creationId xmlns:a16="http://schemas.microsoft.com/office/drawing/2014/main" id="{C5A1DE11-F4D6-5746-B3B5-BDAD00253139}"/>
              </a:ext>
            </a:extLst>
          </p:cNvPr>
          <p:cNvSpPr>
            <a:spLocks noGrp="1"/>
          </p:cNvSpPr>
          <p:nvPr>
            <p:ph type="pic" sz="quarter" idx="12"/>
          </p:nvPr>
        </p:nvSpPr>
        <p:spPr>
          <a:xfrm>
            <a:off x="9256429" y="2430288"/>
            <a:ext cx="1585732" cy="1585732"/>
          </a:xfrm>
          <a:custGeom>
            <a:avLst/>
            <a:gdLst>
              <a:gd name="connsiteX0" fmla="*/ 792866 w 1585732"/>
              <a:gd name="connsiteY0" fmla="*/ 0 h 1585732"/>
              <a:gd name="connsiteX1" fmla="*/ 1585732 w 1585732"/>
              <a:gd name="connsiteY1" fmla="*/ 792866 h 1585732"/>
              <a:gd name="connsiteX2" fmla="*/ 792866 w 1585732"/>
              <a:gd name="connsiteY2" fmla="*/ 1585732 h 1585732"/>
              <a:gd name="connsiteX3" fmla="*/ 0 w 1585732"/>
              <a:gd name="connsiteY3" fmla="*/ 792866 h 1585732"/>
              <a:gd name="connsiteX4" fmla="*/ 792866 w 1585732"/>
              <a:gd name="connsiteY4" fmla="*/ 0 h 158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732" h="1585732">
                <a:moveTo>
                  <a:pt x="792866" y="0"/>
                </a:moveTo>
                <a:cubicBezTo>
                  <a:pt x="1230754" y="0"/>
                  <a:pt x="1585732" y="354978"/>
                  <a:pt x="1585732" y="792866"/>
                </a:cubicBezTo>
                <a:cubicBezTo>
                  <a:pt x="1585732" y="1230754"/>
                  <a:pt x="1230754" y="1585732"/>
                  <a:pt x="792866" y="1585732"/>
                </a:cubicBezTo>
                <a:cubicBezTo>
                  <a:pt x="354978" y="1585732"/>
                  <a:pt x="0" y="1230754"/>
                  <a:pt x="0" y="792866"/>
                </a:cubicBezTo>
                <a:cubicBezTo>
                  <a:pt x="0" y="354978"/>
                  <a:pt x="354978" y="0"/>
                  <a:pt x="792866"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09C3EDD3-6870-5A45-A86E-7BB6FA709146}"/>
              </a:ext>
            </a:extLst>
          </p:cNvPr>
          <p:cNvSpPr>
            <a:spLocks noGrp="1"/>
          </p:cNvSpPr>
          <p:nvPr>
            <p:ph type="pic" sz="quarter" idx="11"/>
          </p:nvPr>
        </p:nvSpPr>
        <p:spPr>
          <a:xfrm>
            <a:off x="6504423" y="2430288"/>
            <a:ext cx="1585732" cy="1585732"/>
          </a:xfrm>
          <a:custGeom>
            <a:avLst/>
            <a:gdLst>
              <a:gd name="connsiteX0" fmla="*/ 792866 w 1585732"/>
              <a:gd name="connsiteY0" fmla="*/ 0 h 1585732"/>
              <a:gd name="connsiteX1" fmla="*/ 1585732 w 1585732"/>
              <a:gd name="connsiteY1" fmla="*/ 792866 h 1585732"/>
              <a:gd name="connsiteX2" fmla="*/ 792866 w 1585732"/>
              <a:gd name="connsiteY2" fmla="*/ 1585732 h 1585732"/>
              <a:gd name="connsiteX3" fmla="*/ 0 w 1585732"/>
              <a:gd name="connsiteY3" fmla="*/ 792866 h 1585732"/>
              <a:gd name="connsiteX4" fmla="*/ 792866 w 1585732"/>
              <a:gd name="connsiteY4" fmla="*/ 0 h 158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732" h="1585732">
                <a:moveTo>
                  <a:pt x="792866" y="0"/>
                </a:moveTo>
                <a:cubicBezTo>
                  <a:pt x="1230754" y="0"/>
                  <a:pt x="1585732" y="354978"/>
                  <a:pt x="1585732" y="792866"/>
                </a:cubicBezTo>
                <a:cubicBezTo>
                  <a:pt x="1585732" y="1230754"/>
                  <a:pt x="1230754" y="1585732"/>
                  <a:pt x="792866" y="1585732"/>
                </a:cubicBezTo>
                <a:cubicBezTo>
                  <a:pt x="354978" y="1585732"/>
                  <a:pt x="0" y="1230754"/>
                  <a:pt x="0" y="792866"/>
                </a:cubicBezTo>
                <a:cubicBezTo>
                  <a:pt x="0" y="354978"/>
                  <a:pt x="354978" y="0"/>
                  <a:pt x="792866"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5052C7FF-30D1-3D49-9CCA-C2BB335D58AB}"/>
              </a:ext>
            </a:extLst>
          </p:cNvPr>
          <p:cNvSpPr>
            <a:spLocks noGrp="1"/>
          </p:cNvSpPr>
          <p:nvPr>
            <p:ph type="pic" sz="quarter" idx="10"/>
          </p:nvPr>
        </p:nvSpPr>
        <p:spPr>
          <a:xfrm>
            <a:off x="3752416" y="2430288"/>
            <a:ext cx="1585732" cy="1585732"/>
          </a:xfrm>
          <a:custGeom>
            <a:avLst/>
            <a:gdLst>
              <a:gd name="connsiteX0" fmla="*/ 792866 w 1585732"/>
              <a:gd name="connsiteY0" fmla="*/ 0 h 1585732"/>
              <a:gd name="connsiteX1" fmla="*/ 1585732 w 1585732"/>
              <a:gd name="connsiteY1" fmla="*/ 792866 h 1585732"/>
              <a:gd name="connsiteX2" fmla="*/ 792866 w 1585732"/>
              <a:gd name="connsiteY2" fmla="*/ 1585732 h 1585732"/>
              <a:gd name="connsiteX3" fmla="*/ 0 w 1585732"/>
              <a:gd name="connsiteY3" fmla="*/ 792866 h 1585732"/>
              <a:gd name="connsiteX4" fmla="*/ 792866 w 1585732"/>
              <a:gd name="connsiteY4" fmla="*/ 0 h 1585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5732" h="1585732">
                <a:moveTo>
                  <a:pt x="792866" y="0"/>
                </a:moveTo>
                <a:cubicBezTo>
                  <a:pt x="1230754" y="0"/>
                  <a:pt x="1585732" y="354978"/>
                  <a:pt x="1585732" y="792866"/>
                </a:cubicBezTo>
                <a:cubicBezTo>
                  <a:pt x="1585732" y="1230754"/>
                  <a:pt x="1230754" y="1585732"/>
                  <a:pt x="792866" y="1585732"/>
                </a:cubicBezTo>
                <a:cubicBezTo>
                  <a:pt x="354978" y="1585732"/>
                  <a:pt x="0" y="1230754"/>
                  <a:pt x="0" y="792866"/>
                </a:cubicBezTo>
                <a:cubicBezTo>
                  <a:pt x="0" y="354978"/>
                  <a:pt x="354978" y="0"/>
                  <a:pt x="792866"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741989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EA3A2CDB-6970-1C4E-96FB-41CA2614FFE5}"/>
              </a:ext>
            </a:extLst>
          </p:cNvPr>
          <p:cNvSpPr>
            <a:spLocks noGrp="1"/>
          </p:cNvSpPr>
          <p:nvPr>
            <p:ph type="pic" sz="quarter" idx="13"/>
          </p:nvPr>
        </p:nvSpPr>
        <p:spPr>
          <a:xfrm>
            <a:off x="0" y="1"/>
            <a:ext cx="12192000" cy="3666652"/>
          </a:xfrm>
          <a:custGeom>
            <a:avLst/>
            <a:gdLst>
              <a:gd name="connsiteX0" fmla="*/ 0 w 12192000"/>
              <a:gd name="connsiteY0" fmla="*/ 0 h 3069125"/>
              <a:gd name="connsiteX1" fmla="*/ 12192000 w 12192000"/>
              <a:gd name="connsiteY1" fmla="*/ 0 h 3069125"/>
              <a:gd name="connsiteX2" fmla="*/ 12192000 w 12192000"/>
              <a:gd name="connsiteY2" fmla="*/ 3069125 h 3069125"/>
              <a:gd name="connsiteX3" fmla="*/ 0 w 12192000"/>
              <a:gd name="connsiteY3" fmla="*/ 3069125 h 3069125"/>
            </a:gdLst>
            <a:ahLst/>
            <a:cxnLst>
              <a:cxn ang="0">
                <a:pos x="connsiteX0" y="connsiteY0"/>
              </a:cxn>
              <a:cxn ang="0">
                <a:pos x="connsiteX1" y="connsiteY1"/>
              </a:cxn>
              <a:cxn ang="0">
                <a:pos x="connsiteX2" y="connsiteY2"/>
              </a:cxn>
              <a:cxn ang="0">
                <a:pos x="connsiteX3" y="connsiteY3"/>
              </a:cxn>
            </a:cxnLst>
            <a:rect l="l" t="t" r="r" b="b"/>
            <a:pathLst>
              <a:path w="12192000" h="3069125">
                <a:moveTo>
                  <a:pt x="0" y="0"/>
                </a:moveTo>
                <a:lnTo>
                  <a:pt x="12192000" y="0"/>
                </a:lnTo>
                <a:lnTo>
                  <a:pt x="12192000" y="3069125"/>
                </a:lnTo>
                <a:lnTo>
                  <a:pt x="0" y="3069125"/>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24" name="Picture Placeholder 23">
            <a:extLst>
              <a:ext uri="{FF2B5EF4-FFF2-40B4-BE49-F238E27FC236}">
                <a16:creationId xmlns:a16="http://schemas.microsoft.com/office/drawing/2014/main" id="{1869CD8C-7D5B-7642-BACC-1E88574C7795}"/>
              </a:ext>
            </a:extLst>
          </p:cNvPr>
          <p:cNvSpPr>
            <a:spLocks noGrp="1"/>
          </p:cNvSpPr>
          <p:nvPr>
            <p:ph type="pic" sz="quarter" idx="16"/>
          </p:nvPr>
        </p:nvSpPr>
        <p:spPr>
          <a:xfrm>
            <a:off x="950614" y="1947085"/>
            <a:ext cx="2163778" cy="2372008"/>
          </a:xfrm>
          <a:custGeom>
            <a:avLst/>
            <a:gdLst>
              <a:gd name="connsiteX0" fmla="*/ 127555 w 2163778"/>
              <a:gd name="connsiteY0" fmla="*/ 0 h 2372008"/>
              <a:gd name="connsiteX1" fmla="*/ 2036223 w 2163778"/>
              <a:gd name="connsiteY1" fmla="*/ 0 h 2372008"/>
              <a:gd name="connsiteX2" fmla="*/ 2163778 w 2163778"/>
              <a:gd name="connsiteY2" fmla="*/ 127555 h 2372008"/>
              <a:gd name="connsiteX3" fmla="*/ 2163778 w 2163778"/>
              <a:gd name="connsiteY3" fmla="*/ 2244453 h 2372008"/>
              <a:gd name="connsiteX4" fmla="*/ 2036223 w 2163778"/>
              <a:gd name="connsiteY4" fmla="*/ 2372008 h 2372008"/>
              <a:gd name="connsiteX5" fmla="*/ 127555 w 2163778"/>
              <a:gd name="connsiteY5" fmla="*/ 2372008 h 2372008"/>
              <a:gd name="connsiteX6" fmla="*/ 0 w 2163778"/>
              <a:gd name="connsiteY6" fmla="*/ 2244453 h 2372008"/>
              <a:gd name="connsiteX7" fmla="*/ 0 w 2163778"/>
              <a:gd name="connsiteY7" fmla="*/ 127555 h 2372008"/>
              <a:gd name="connsiteX8" fmla="*/ 127555 w 2163778"/>
              <a:gd name="connsiteY8" fmla="*/ 0 h 23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778" h="2372008">
                <a:moveTo>
                  <a:pt x="127555" y="0"/>
                </a:moveTo>
                <a:lnTo>
                  <a:pt x="2036223" y="0"/>
                </a:lnTo>
                <a:cubicBezTo>
                  <a:pt x="2106670" y="0"/>
                  <a:pt x="2163778" y="57108"/>
                  <a:pt x="2163778" y="127555"/>
                </a:cubicBezTo>
                <a:lnTo>
                  <a:pt x="2163778" y="2244453"/>
                </a:lnTo>
                <a:cubicBezTo>
                  <a:pt x="2163778" y="2314900"/>
                  <a:pt x="2106670" y="2372008"/>
                  <a:pt x="2036223" y="2372008"/>
                </a:cubicBezTo>
                <a:lnTo>
                  <a:pt x="127555" y="2372008"/>
                </a:lnTo>
                <a:cubicBezTo>
                  <a:pt x="57108" y="2372008"/>
                  <a:pt x="0" y="2314900"/>
                  <a:pt x="0" y="2244453"/>
                </a:cubicBezTo>
                <a:lnTo>
                  <a:pt x="0" y="127555"/>
                </a:lnTo>
                <a:cubicBezTo>
                  <a:pt x="0" y="57108"/>
                  <a:pt x="57108" y="0"/>
                  <a:pt x="127555"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25" name="Picture Placeholder 24">
            <a:extLst>
              <a:ext uri="{FF2B5EF4-FFF2-40B4-BE49-F238E27FC236}">
                <a16:creationId xmlns:a16="http://schemas.microsoft.com/office/drawing/2014/main" id="{9C37FF21-0A4C-0D40-96ED-38DEC4A1D9DD}"/>
              </a:ext>
            </a:extLst>
          </p:cNvPr>
          <p:cNvSpPr>
            <a:spLocks noGrp="1"/>
          </p:cNvSpPr>
          <p:nvPr>
            <p:ph type="pic" sz="quarter" idx="17"/>
          </p:nvPr>
        </p:nvSpPr>
        <p:spPr>
          <a:xfrm>
            <a:off x="3659612" y="1947085"/>
            <a:ext cx="2163778" cy="2372008"/>
          </a:xfrm>
          <a:custGeom>
            <a:avLst/>
            <a:gdLst>
              <a:gd name="connsiteX0" fmla="*/ 127555 w 2163778"/>
              <a:gd name="connsiteY0" fmla="*/ 0 h 2372008"/>
              <a:gd name="connsiteX1" fmla="*/ 2036223 w 2163778"/>
              <a:gd name="connsiteY1" fmla="*/ 0 h 2372008"/>
              <a:gd name="connsiteX2" fmla="*/ 2163778 w 2163778"/>
              <a:gd name="connsiteY2" fmla="*/ 127555 h 2372008"/>
              <a:gd name="connsiteX3" fmla="*/ 2163778 w 2163778"/>
              <a:gd name="connsiteY3" fmla="*/ 2244453 h 2372008"/>
              <a:gd name="connsiteX4" fmla="*/ 2036223 w 2163778"/>
              <a:gd name="connsiteY4" fmla="*/ 2372008 h 2372008"/>
              <a:gd name="connsiteX5" fmla="*/ 127555 w 2163778"/>
              <a:gd name="connsiteY5" fmla="*/ 2372008 h 2372008"/>
              <a:gd name="connsiteX6" fmla="*/ 0 w 2163778"/>
              <a:gd name="connsiteY6" fmla="*/ 2244453 h 2372008"/>
              <a:gd name="connsiteX7" fmla="*/ 0 w 2163778"/>
              <a:gd name="connsiteY7" fmla="*/ 127555 h 2372008"/>
              <a:gd name="connsiteX8" fmla="*/ 127555 w 2163778"/>
              <a:gd name="connsiteY8" fmla="*/ 0 h 23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778" h="2372008">
                <a:moveTo>
                  <a:pt x="127555" y="0"/>
                </a:moveTo>
                <a:lnTo>
                  <a:pt x="2036223" y="0"/>
                </a:lnTo>
                <a:cubicBezTo>
                  <a:pt x="2106670" y="0"/>
                  <a:pt x="2163778" y="57108"/>
                  <a:pt x="2163778" y="127555"/>
                </a:cubicBezTo>
                <a:lnTo>
                  <a:pt x="2163778" y="2244453"/>
                </a:lnTo>
                <a:cubicBezTo>
                  <a:pt x="2163778" y="2314900"/>
                  <a:pt x="2106670" y="2372008"/>
                  <a:pt x="2036223" y="2372008"/>
                </a:cubicBezTo>
                <a:lnTo>
                  <a:pt x="127555" y="2372008"/>
                </a:lnTo>
                <a:cubicBezTo>
                  <a:pt x="57108" y="2372008"/>
                  <a:pt x="0" y="2314900"/>
                  <a:pt x="0" y="2244453"/>
                </a:cubicBezTo>
                <a:lnTo>
                  <a:pt x="0" y="127555"/>
                </a:lnTo>
                <a:cubicBezTo>
                  <a:pt x="0" y="57108"/>
                  <a:pt x="57108" y="0"/>
                  <a:pt x="127555"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26" name="Picture Placeholder 25">
            <a:extLst>
              <a:ext uri="{FF2B5EF4-FFF2-40B4-BE49-F238E27FC236}">
                <a16:creationId xmlns:a16="http://schemas.microsoft.com/office/drawing/2014/main" id="{53C15999-8116-A849-A549-F10BC9E5AAB2}"/>
              </a:ext>
            </a:extLst>
          </p:cNvPr>
          <p:cNvSpPr>
            <a:spLocks noGrp="1"/>
          </p:cNvSpPr>
          <p:nvPr>
            <p:ph type="pic" sz="quarter" idx="18"/>
          </p:nvPr>
        </p:nvSpPr>
        <p:spPr>
          <a:xfrm>
            <a:off x="6368610" y="1947085"/>
            <a:ext cx="2163778" cy="2372008"/>
          </a:xfrm>
          <a:custGeom>
            <a:avLst/>
            <a:gdLst>
              <a:gd name="connsiteX0" fmla="*/ 127555 w 2163778"/>
              <a:gd name="connsiteY0" fmla="*/ 0 h 2372008"/>
              <a:gd name="connsiteX1" fmla="*/ 2036223 w 2163778"/>
              <a:gd name="connsiteY1" fmla="*/ 0 h 2372008"/>
              <a:gd name="connsiteX2" fmla="*/ 2163778 w 2163778"/>
              <a:gd name="connsiteY2" fmla="*/ 127555 h 2372008"/>
              <a:gd name="connsiteX3" fmla="*/ 2163778 w 2163778"/>
              <a:gd name="connsiteY3" fmla="*/ 2244453 h 2372008"/>
              <a:gd name="connsiteX4" fmla="*/ 2036223 w 2163778"/>
              <a:gd name="connsiteY4" fmla="*/ 2372008 h 2372008"/>
              <a:gd name="connsiteX5" fmla="*/ 127555 w 2163778"/>
              <a:gd name="connsiteY5" fmla="*/ 2372008 h 2372008"/>
              <a:gd name="connsiteX6" fmla="*/ 0 w 2163778"/>
              <a:gd name="connsiteY6" fmla="*/ 2244453 h 2372008"/>
              <a:gd name="connsiteX7" fmla="*/ 0 w 2163778"/>
              <a:gd name="connsiteY7" fmla="*/ 127555 h 2372008"/>
              <a:gd name="connsiteX8" fmla="*/ 127555 w 2163778"/>
              <a:gd name="connsiteY8" fmla="*/ 0 h 23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778" h="2372008">
                <a:moveTo>
                  <a:pt x="127555" y="0"/>
                </a:moveTo>
                <a:lnTo>
                  <a:pt x="2036223" y="0"/>
                </a:lnTo>
                <a:cubicBezTo>
                  <a:pt x="2106670" y="0"/>
                  <a:pt x="2163778" y="57108"/>
                  <a:pt x="2163778" y="127555"/>
                </a:cubicBezTo>
                <a:lnTo>
                  <a:pt x="2163778" y="2244453"/>
                </a:lnTo>
                <a:cubicBezTo>
                  <a:pt x="2163778" y="2314900"/>
                  <a:pt x="2106670" y="2372008"/>
                  <a:pt x="2036223" y="2372008"/>
                </a:cubicBezTo>
                <a:lnTo>
                  <a:pt x="127555" y="2372008"/>
                </a:lnTo>
                <a:cubicBezTo>
                  <a:pt x="57108" y="2372008"/>
                  <a:pt x="0" y="2314900"/>
                  <a:pt x="0" y="2244453"/>
                </a:cubicBezTo>
                <a:lnTo>
                  <a:pt x="0" y="127555"/>
                </a:lnTo>
                <a:cubicBezTo>
                  <a:pt x="0" y="57108"/>
                  <a:pt x="57108" y="0"/>
                  <a:pt x="127555"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27" name="Picture Placeholder 26">
            <a:extLst>
              <a:ext uri="{FF2B5EF4-FFF2-40B4-BE49-F238E27FC236}">
                <a16:creationId xmlns:a16="http://schemas.microsoft.com/office/drawing/2014/main" id="{97F966D9-8C3E-1246-B137-74A955A4D584}"/>
              </a:ext>
            </a:extLst>
          </p:cNvPr>
          <p:cNvSpPr>
            <a:spLocks noGrp="1"/>
          </p:cNvSpPr>
          <p:nvPr>
            <p:ph type="pic" sz="quarter" idx="19"/>
          </p:nvPr>
        </p:nvSpPr>
        <p:spPr>
          <a:xfrm>
            <a:off x="9077608" y="1947085"/>
            <a:ext cx="2163778" cy="2372008"/>
          </a:xfrm>
          <a:custGeom>
            <a:avLst/>
            <a:gdLst>
              <a:gd name="connsiteX0" fmla="*/ 127555 w 2163778"/>
              <a:gd name="connsiteY0" fmla="*/ 0 h 2372008"/>
              <a:gd name="connsiteX1" fmla="*/ 2036223 w 2163778"/>
              <a:gd name="connsiteY1" fmla="*/ 0 h 2372008"/>
              <a:gd name="connsiteX2" fmla="*/ 2163778 w 2163778"/>
              <a:gd name="connsiteY2" fmla="*/ 127555 h 2372008"/>
              <a:gd name="connsiteX3" fmla="*/ 2163778 w 2163778"/>
              <a:gd name="connsiteY3" fmla="*/ 2244453 h 2372008"/>
              <a:gd name="connsiteX4" fmla="*/ 2036223 w 2163778"/>
              <a:gd name="connsiteY4" fmla="*/ 2372008 h 2372008"/>
              <a:gd name="connsiteX5" fmla="*/ 127555 w 2163778"/>
              <a:gd name="connsiteY5" fmla="*/ 2372008 h 2372008"/>
              <a:gd name="connsiteX6" fmla="*/ 0 w 2163778"/>
              <a:gd name="connsiteY6" fmla="*/ 2244453 h 2372008"/>
              <a:gd name="connsiteX7" fmla="*/ 0 w 2163778"/>
              <a:gd name="connsiteY7" fmla="*/ 127555 h 2372008"/>
              <a:gd name="connsiteX8" fmla="*/ 127555 w 2163778"/>
              <a:gd name="connsiteY8" fmla="*/ 0 h 2372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3778" h="2372008">
                <a:moveTo>
                  <a:pt x="127555" y="0"/>
                </a:moveTo>
                <a:lnTo>
                  <a:pt x="2036223" y="0"/>
                </a:lnTo>
                <a:cubicBezTo>
                  <a:pt x="2106670" y="0"/>
                  <a:pt x="2163778" y="57108"/>
                  <a:pt x="2163778" y="127555"/>
                </a:cubicBezTo>
                <a:lnTo>
                  <a:pt x="2163778" y="2244453"/>
                </a:lnTo>
                <a:cubicBezTo>
                  <a:pt x="2163778" y="2314900"/>
                  <a:pt x="2106670" y="2372008"/>
                  <a:pt x="2036223" y="2372008"/>
                </a:cubicBezTo>
                <a:lnTo>
                  <a:pt x="127555" y="2372008"/>
                </a:lnTo>
                <a:cubicBezTo>
                  <a:pt x="57108" y="2372008"/>
                  <a:pt x="0" y="2314900"/>
                  <a:pt x="0" y="2244453"/>
                </a:cubicBezTo>
                <a:lnTo>
                  <a:pt x="0" y="127555"/>
                </a:lnTo>
                <a:cubicBezTo>
                  <a:pt x="0" y="57108"/>
                  <a:pt x="57108" y="0"/>
                  <a:pt x="127555"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511864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_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F7424D9C-C3EA-AE48-904A-87D5102C664A}"/>
              </a:ext>
            </a:extLst>
          </p:cNvPr>
          <p:cNvSpPr>
            <a:spLocks noGrp="1"/>
          </p:cNvSpPr>
          <p:nvPr>
            <p:ph type="pic" sz="quarter" idx="16"/>
          </p:nvPr>
        </p:nvSpPr>
        <p:spPr>
          <a:xfrm>
            <a:off x="6385683" y="4307337"/>
            <a:ext cx="1510810" cy="1497762"/>
          </a:xfrm>
          <a:custGeom>
            <a:avLst/>
            <a:gdLst>
              <a:gd name="connsiteX0" fmla="*/ 124000 w 1510810"/>
              <a:gd name="connsiteY0" fmla="*/ 0 h 1497762"/>
              <a:gd name="connsiteX1" fmla="*/ 1386810 w 1510810"/>
              <a:gd name="connsiteY1" fmla="*/ 0 h 1497762"/>
              <a:gd name="connsiteX2" fmla="*/ 1510810 w 1510810"/>
              <a:gd name="connsiteY2" fmla="*/ 124000 h 1497762"/>
              <a:gd name="connsiteX3" fmla="*/ 1510810 w 1510810"/>
              <a:gd name="connsiteY3" fmla="*/ 1373762 h 1497762"/>
              <a:gd name="connsiteX4" fmla="*/ 1386810 w 1510810"/>
              <a:gd name="connsiteY4" fmla="*/ 1497762 h 1497762"/>
              <a:gd name="connsiteX5" fmla="*/ 124000 w 1510810"/>
              <a:gd name="connsiteY5" fmla="*/ 1497762 h 1497762"/>
              <a:gd name="connsiteX6" fmla="*/ 0 w 1510810"/>
              <a:gd name="connsiteY6" fmla="*/ 1373762 h 1497762"/>
              <a:gd name="connsiteX7" fmla="*/ 0 w 1510810"/>
              <a:gd name="connsiteY7" fmla="*/ 124000 h 1497762"/>
              <a:gd name="connsiteX8" fmla="*/ 124000 w 1510810"/>
              <a:gd name="connsiteY8" fmla="*/ 0 h 149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810" h="1497762">
                <a:moveTo>
                  <a:pt x="124000" y="0"/>
                </a:moveTo>
                <a:lnTo>
                  <a:pt x="1386810" y="0"/>
                </a:lnTo>
                <a:cubicBezTo>
                  <a:pt x="1455293" y="0"/>
                  <a:pt x="1510810" y="55517"/>
                  <a:pt x="1510810" y="124000"/>
                </a:cubicBezTo>
                <a:lnTo>
                  <a:pt x="1510810" y="1373762"/>
                </a:lnTo>
                <a:cubicBezTo>
                  <a:pt x="1510810" y="1442245"/>
                  <a:pt x="1455293" y="1497762"/>
                  <a:pt x="1386810" y="1497762"/>
                </a:cubicBezTo>
                <a:lnTo>
                  <a:pt x="124000" y="1497762"/>
                </a:lnTo>
                <a:cubicBezTo>
                  <a:pt x="55517" y="1497762"/>
                  <a:pt x="0" y="1442245"/>
                  <a:pt x="0" y="1373762"/>
                </a:cubicBezTo>
                <a:lnTo>
                  <a:pt x="0" y="124000"/>
                </a:lnTo>
                <a:cubicBezTo>
                  <a:pt x="0" y="55517"/>
                  <a:pt x="55517" y="0"/>
                  <a:pt x="124000"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1" name="Picture Placeholder 10">
            <a:extLst>
              <a:ext uri="{FF2B5EF4-FFF2-40B4-BE49-F238E27FC236}">
                <a16:creationId xmlns:a16="http://schemas.microsoft.com/office/drawing/2014/main" id="{C303C065-5710-734B-BF74-3631CB857A8A}"/>
              </a:ext>
            </a:extLst>
          </p:cNvPr>
          <p:cNvSpPr>
            <a:spLocks noGrp="1"/>
          </p:cNvSpPr>
          <p:nvPr>
            <p:ph type="pic" sz="quarter" idx="15"/>
          </p:nvPr>
        </p:nvSpPr>
        <p:spPr>
          <a:xfrm>
            <a:off x="1108180" y="4307337"/>
            <a:ext cx="1510810" cy="1497762"/>
          </a:xfrm>
          <a:custGeom>
            <a:avLst/>
            <a:gdLst>
              <a:gd name="connsiteX0" fmla="*/ 124000 w 1510810"/>
              <a:gd name="connsiteY0" fmla="*/ 0 h 1497762"/>
              <a:gd name="connsiteX1" fmla="*/ 1386810 w 1510810"/>
              <a:gd name="connsiteY1" fmla="*/ 0 h 1497762"/>
              <a:gd name="connsiteX2" fmla="*/ 1510810 w 1510810"/>
              <a:gd name="connsiteY2" fmla="*/ 124000 h 1497762"/>
              <a:gd name="connsiteX3" fmla="*/ 1510810 w 1510810"/>
              <a:gd name="connsiteY3" fmla="*/ 1373762 h 1497762"/>
              <a:gd name="connsiteX4" fmla="*/ 1386810 w 1510810"/>
              <a:gd name="connsiteY4" fmla="*/ 1497762 h 1497762"/>
              <a:gd name="connsiteX5" fmla="*/ 124000 w 1510810"/>
              <a:gd name="connsiteY5" fmla="*/ 1497762 h 1497762"/>
              <a:gd name="connsiteX6" fmla="*/ 0 w 1510810"/>
              <a:gd name="connsiteY6" fmla="*/ 1373762 h 1497762"/>
              <a:gd name="connsiteX7" fmla="*/ 0 w 1510810"/>
              <a:gd name="connsiteY7" fmla="*/ 124000 h 1497762"/>
              <a:gd name="connsiteX8" fmla="*/ 124000 w 1510810"/>
              <a:gd name="connsiteY8" fmla="*/ 0 h 149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810" h="1497762">
                <a:moveTo>
                  <a:pt x="124000" y="0"/>
                </a:moveTo>
                <a:lnTo>
                  <a:pt x="1386810" y="0"/>
                </a:lnTo>
                <a:cubicBezTo>
                  <a:pt x="1455293" y="0"/>
                  <a:pt x="1510810" y="55517"/>
                  <a:pt x="1510810" y="124000"/>
                </a:cubicBezTo>
                <a:lnTo>
                  <a:pt x="1510810" y="1373762"/>
                </a:lnTo>
                <a:cubicBezTo>
                  <a:pt x="1510810" y="1442245"/>
                  <a:pt x="1455293" y="1497762"/>
                  <a:pt x="1386810" y="1497762"/>
                </a:cubicBezTo>
                <a:lnTo>
                  <a:pt x="124000" y="1497762"/>
                </a:lnTo>
                <a:cubicBezTo>
                  <a:pt x="55517" y="1497762"/>
                  <a:pt x="0" y="1442245"/>
                  <a:pt x="0" y="1373762"/>
                </a:cubicBezTo>
                <a:lnTo>
                  <a:pt x="0" y="124000"/>
                </a:lnTo>
                <a:cubicBezTo>
                  <a:pt x="0" y="55517"/>
                  <a:pt x="55517" y="0"/>
                  <a:pt x="124000"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9045801D-27E2-4B4B-B7A9-28B8774F381B}"/>
              </a:ext>
            </a:extLst>
          </p:cNvPr>
          <p:cNvSpPr>
            <a:spLocks noGrp="1"/>
          </p:cNvSpPr>
          <p:nvPr>
            <p:ph type="pic" sz="quarter" idx="14"/>
          </p:nvPr>
        </p:nvSpPr>
        <p:spPr>
          <a:xfrm>
            <a:off x="1108180" y="2125452"/>
            <a:ext cx="1510810" cy="1497762"/>
          </a:xfrm>
          <a:custGeom>
            <a:avLst/>
            <a:gdLst>
              <a:gd name="connsiteX0" fmla="*/ 124000 w 1510810"/>
              <a:gd name="connsiteY0" fmla="*/ 0 h 1497762"/>
              <a:gd name="connsiteX1" fmla="*/ 1386810 w 1510810"/>
              <a:gd name="connsiteY1" fmla="*/ 0 h 1497762"/>
              <a:gd name="connsiteX2" fmla="*/ 1510810 w 1510810"/>
              <a:gd name="connsiteY2" fmla="*/ 124000 h 1497762"/>
              <a:gd name="connsiteX3" fmla="*/ 1510810 w 1510810"/>
              <a:gd name="connsiteY3" fmla="*/ 1373762 h 1497762"/>
              <a:gd name="connsiteX4" fmla="*/ 1386810 w 1510810"/>
              <a:gd name="connsiteY4" fmla="*/ 1497762 h 1497762"/>
              <a:gd name="connsiteX5" fmla="*/ 124000 w 1510810"/>
              <a:gd name="connsiteY5" fmla="*/ 1497762 h 1497762"/>
              <a:gd name="connsiteX6" fmla="*/ 0 w 1510810"/>
              <a:gd name="connsiteY6" fmla="*/ 1373762 h 1497762"/>
              <a:gd name="connsiteX7" fmla="*/ 0 w 1510810"/>
              <a:gd name="connsiteY7" fmla="*/ 124000 h 1497762"/>
              <a:gd name="connsiteX8" fmla="*/ 124000 w 1510810"/>
              <a:gd name="connsiteY8" fmla="*/ 0 h 149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810" h="1497762">
                <a:moveTo>
                  <a:pt x="124000" y="0"/>
                </a:moveTo>
                <a:lnTo>
                  <a:pt x="1386810" y="0"/>
                </a:lnTo>
                <a:cubicBezTo>
                  <a:pt x="1455293" y="0"/>
                  <a:pt x="1510810" y="55517"/>
                  <a:pt x="1510810" y="124000"/>
                </a:cubicBezTo>
                <a:lnTo>
                  <a:pt x="1510810" y="1373762"/>
                </a:lnTo>
                <a:cubicBezTo>
                  <a:pt x="1510810" y="1442245"/>
                  <a:pt x="1455293" y="1497762"/>
                  <a:pt x="1386810" y="1497762"/>
                </a:cubicBezTo>
                <a:lnTo>
                  <a:pt x="124000" y="1497762"/>
                </a:lnTo>
                <a:cubicBezTo>
                  <a:pt x="55517" y="1497762"/>
                  <a:pt x="0" y="1442245"/>
                  <a:pt x="0" y="1373762"/>
                </a:cubicBezTo>
                <a:lnTo>
                  <a:pt x="0" y="124000"/>
                </a:lnTo>
                <a:cubicBezTo>
                  <a:pt x="0" y="55517"/>
                  <a:pt x="55517" y="0"/>
                  <a:pt x="124000"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EEDBA528-ABA8-B344-AE8F-307BBE0BBE5A}"/>
              </a:ext>
            </a:extLst>
          </p:cNvPr>
          <p:cNvSpPr>
            <a:spLocks noGrp="1"/>
          </p:cNvSpPr>
          <p:nvPr>
            <p:ph type="pic" sz="quarter" idx="13"/>
          </p:nvPr>
        </p:nvSpPr>
        <p:spPr>
          <a:xfrm>
            <a:off x="6385683" y="2125452"/>
            <a:ext cx="1510810" cy="1497762"/>
          </a:xfrm>
          <a:custGeom>
            <a:avLst/>
            <a:gdLst>
              <a:gd name="connsiteX0" fmla="*/ 124000 w 1510810"/>
              <a:gd name="connsiteY0" fmla="*/ 0 h 1497762"/>
              <a:gd name="connsiteX1" fmla="*/ 1386810 w 1510810"/>
              <a:gd name="connsiteY1" fmla="*/ 0 h 1497762"/>
              <a:gd name="connsiteX2" fmla="*/ 1510810 w 1510810"/>
              <a:gd name="connsiteY2" fmla="*/ 124000 h 1497762"/>
              <a:gd name="connsiteX3" fmla="*/ 1510810 w 1510810"/>
              <a:gd name="connsiteY3" fmla="*/ 1373762 h 1497762"/>
              <a:gd name="connsiteX4" fmla="*/ 1386810 w 1510810"/>
              <a:gd name="connsiteY4" fmla="*/ 1497762 h 1497762"/>
              <a:gd name="connsiteX5" fmla="*/ 124000 w 1510810"/>
              <a:gd name="connsiteY5" fmla="*/ 1497762 h 1497762"/>
              <a:gd name="connsiteX6" fmla="*/ 0 w 1510810"/>
              <a:gd name="connsiteY6" fmla="*/ 1373762 h 1497762"/>
              <a:gd name="connsiteX7" fmla="*/ 0 w 1510810"/>
              <a:gd name="connsiteY7" fmla="*/ 124000 h 1497762"/>
              <a:gd name="connsiteX8" fmla="*/ 124000 w 1510810"/>
              <a:gd name="connsiteY8" fmla="*/ 0 h 1497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0810" h="1497762">
                <a:moveTo>
                  <a:pt x="124000" y="0"/>
                </a:moveTo>
                <a:lnTo>
                  <a:pt x="1386810" y="0"/>
                </a:lnTo>
                <a:cubicBezTo>
                  <a:pt x="1455293" y="0"/>
                  <a:pt x="1510810" y="55517"/>
                  <a:pt x="1510810" y="124000"/>
                </a:cubicBezTo>
                <a:lnTo>
                  <a:pt x="1510810" y="1373762"/>
                </a:lnTo>
                <a:cubicBezTo>
                  <a:pt x="1510810" y="1442245"/>
                  <a:pt x="1455293" y="1497762"/>
                  <a:pt x="1386810" y="1497762"/>
                </a:cubicBezTo>
                <a:lnTo>
                  <a:pt x="124000" y="1497762"/>
                </a:lnTo>
                <a:cubicBezTo>
                  <a:pt x="55517" y="1497762"/>
                  <a:pt x="0" y="1442245"/>
                  <a:pt x="0" y="1373762"/>
                </a:cubicBezTo>
                <a:lnTo>
                  <a:pt x="0" y="124000"/>
                </a:lnTo>
                <a:cubicBezTo>
                  <a:pt x="0" y="55517"/>
                  <a:pt x="55517" y="0"/>
                  <a:pt x="124000"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61081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A2D562A-5FD2-294A-9AA2-FEF054FB408C}"/>
              </a:ext>
            </a:extLst>
          </p:cNvPr>
          <p:cNvSpPr>
            <a:spLocks noGrp="1"/>
          </p:cNvSpPr>
          <p:nvPr>
            <p:ph type="pic" sz="quarter" idx="10"/>
          </p:nvPr>
        </p:nvSpPr>
        <p:spPr>
          <a:xfrm>
            <a:off x="6671523" y="0"/>
            <a:ext cx="5520477" cy="6858000"/>
          </a:xfrm>
          <a:custGeom>
            <a:avLst/>
            <a:gdLst>
              <a:gd name="connsiteX0" fmla="*/ 0 w 5520477"/>
              <a:gd name="connsiteY0" fmla="*/ 0 h 6858000"/>
              <a:gd name="connsiteX1" fmla="*/ 5520477 w 5520477"/>
              <a:gd name="connsiteY1" fmla="*/ 0 h 6858000"/>
              <a:gd name="connsiteX2" fmla="*/ 5520477 w 5520477"/>
              <a:gd name="connsiteY2" fmla="*/ 6858000 h 6858000"/>
              <a:gd name="connsiteX3" fmla="*/ 1837595 w 552047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520477" h="6858000">
                <a:moveTo>
                  <a:pt x="0" y="0"/>
                </a:moveTo>
                <a:lnTo>
                  <a:pt x="5520477" y="0"/>
                </a:lnTo>
                <a:lnTo>
                  <a:pt x="5520477" y="6858000"/>
                </a:lnTo>
                <a:lnTo>
                  <a:pt x="1837595"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81415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_Slide">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A9DC344A-6020-7944-9443-B740AF0A15EB}"/>
              </a:ext>
            </a:extLst>
          </p:cNvPr>
          <p:cNvSpPr/>
          <p:nvPr userDrawn="1"/>
        </p:nvSpPr>
        <p:spPr>
          <a:xfrm>
            <a:off x="6973957" y="0"/>
            <a:ext cx="5218043" cy="6858000"/>
          </a:xfrm>
          <a:custGeom>
            <a:avLst/>
            <a:gdLst>
              <a:gd name="connsiteX0" fmla="*/ 3281384 w 5218043"/>
              <a:gd name="connsiteY0" fmla="*/ 0 h 6858000"/>
              <a:gd name="connsiteX1" fmla="*/ 5218043 w 5218043"/>
              <a:gd name="connsiteY1" fmla="*/ 0 h 6858000"/>
              <a:gd name="connsiteX2" fmla="*/ 5218043 w 5218043"/>
              <a:gd name="connsiteY2" fmla="*/ 4700168 h 6858000"/>
              <a:gd name="connsiteX3" fmla="*/ 4185573 w 5218043"/>
              <a:gd name="connsiteY3" fmla="*/ 6858000 h 6858000"/>
              <a:gd name="connsiteX4" fmla="*/ 0 w 5218043"/>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8043" h="6858000">
                <a:moveTo>
                  <a:pt x="3281384" y="0"/>
                </a:moveTo>
                <a:lnTo>
                  <a:pt x="5218043" y="0"/>
                </a:lnTo>
                <a:lnTo>
                  <a:pt x="5218043" y="4700168"/>
                </a:lnTo>
                <a:lnTo>
                  <a:pt x="4185573" y="6858000"/>
                </a:lnTo>
                <a:lnTo>
                  <a:pt x="0"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ounded Rectangle 1">
            <a:extLst>
              <a:ext uri="{FF2B5EF4-FFF2-40B4-BE49-F238E27FC236}">
                <a16:creationId xmlns:a16="http://schemas.microsoft.com/office/drawing/2014/main" id="{18821AF6-A8E6-774D-AB84-9BB3EEFBE0EC}"/>
              </a:ext>
            </a:extLst>
          </p:cNvPr>
          <p:cNvSpPr/>
          <p:nvPr userDrawn="1"/>
        </p:nvSpPr>
        <p:spPr>
          <a:xfrm>
            <a:off x="5174470" y="1328358"/>
            <a:ext cx="2852946" cy="4730093"/>
          </a:xfrm>
          <a:prstGeom prst="roundRect">
            <a:avLst>
              <a:gd name="adj" fmla="val 5382"/>
            </a:avLst>
          </a:pr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1307CC90-5A62-7641-B27A-A2251281A6C8}"/>
              </a:ext>
            </a:extLst>
          </p:cNvPr>
          <p:cNvSpPr/>
          <p:nvPr userDrawn="1"/>
        </p:nvSpPr>
        <p:spPr>
          <a:xfrm>
            <a:off x="8457051" y="1328358"/>
            <a:ext cx="2852946" cy="4730093"/>
          </a:xfrm>
          <a:prstGeom prst="roundRect">
            <a:avLst>
              <a:gd name="adj" fmla="val 5382"/>
            </a:avLst>
          </a:pr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DF7A2F8A-6671-7E43-B2FD-B25FE951759C}"/>
              </a:ext>
            </a:extLst>
          </p:cNvPr>
          <p:cNvSpPr>
            <a:spLocks noGrp="1"/>
          </p:cNvSpPr>
          <p:nvPr>
            <p:ph type="pic" sz="quarter" idx="16"/>
          </p:nvPr>
        </p:nvSpPr>
        <p:spPr>
          <a:xfrm>
            <a:off x="5174469" y="799549"/>
            <a:ext cx="2852945" cy="1570722"/>
          </a:xfrm>
          <a:custGeom>
            <a:avLst/>
            <a:gdLst>
              <a:gd name="connsiteX0" fmla="*/ 161659 w 2852945"/>
              <a:gd name="connsiteY0" fmla="*/ 0 h 1570722"/>
              <a:gd name="connsiteX1" fmla="*/ 2691286 w 2852945"/>
              <a:gd name="connsiteY1" fmla="*/ 0 h 1570722"/>
              <a:gd name="connsiteX2" fmla="*/ 2852945 w 2852945"/>
              <a:gd name="connsiteY2" fmla="*/ 161659 h 1570722"/>
              <a:gd name="connsiteX3" fmla="*/ 2852945 w 2852945"/>
              <a:gd name="connsiteY3" fmla="*/ 1409063 h 1570722"/>
              <a:gd name="connsiteX4" fmla="*/ 2691286 w 2852945"/>
              <a:gd name="connsiteY4" fmla="*/ 1570722 h 1570722"/>
              <a:gd name="connsiteX5" fmla="*/ 161659 w 2852945"/>
              <a:gd name="connsiteY5" fmla="*/ 1570722 h 1570722"/>
              <a:gd name="connsiteX6" fmla="*/ 0 w 2852945"/>
              <a:gd name="connsiteY6" fmla="*/ 1409063 h 1570722"/>
              <a:gd name="connsiteX7" fmla="*/ 0 w 2852945"/>
              <a:gd name="connsiteY7" fmla="*/ 161659 h 1570722"/>
              <a:gd name="connsiteX8" fmla="*/ 161659 w 2852945"/>
              <a:gd name="connsiteY8" fmla="*/ 0 h 157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2945" h="1570722">
                <a:moveTo>
                  <a:pt x="161659" y="0"/>
                </a:moveTo>
                <a:lnTo>
                  <a:pt x="2691286" y="0"/>
                </a:lnTo>
                <a:cubicBezTo>
                  <a:pt x="2780568" y="0"/>
                  <a:pt x="2852945" y="72377"/>
                  <a:pt x="2852945" y="161659"/>
                </a:cubicBezTo>
                <a:lnTo>
                  <a:pt x="2852945" y="1409063"/>
                </a:lnTo>
                <a:cubicBezTo>
                  <a:pt x="2852945" y="1498345"/>
                  <a:pt x="2780568" y="1570722"/>
                  <a:pt x="2691286" y="1570722"/>
                </a:cubicBezTo>
                <a:lnTo>
                  <a:pt x="161659" y="1570722"/>
                </a:lnTo>
                <a:cubicBezTo>
                  <a:pt x="72377" y="1570722"/>
                  <a:pt x="0" y="1498345"/>
                  <a:pt x="0" y="1409063"/>
                </a:cubicBezTo>
                <a:lnTo>
                  <a:pt x="0" y="161659"/>
                </a:lnTo>
                <a:cubicBezTo>
                  <a:pt x="0" y="72377"/>
                  <a:pt x="72377" y="0"/>
                  <a:pt x="161659"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1" name="Picture Placeholder 10">
            <a:extLst>
              <a:ext uri="{FF2B5EF4-FFF2-40B4-BE49-F238E27FC236}">
                <a16:creationId xmlns:a16="http://schemas.microsoft.com/office/drawing/2014/main" id="{95D9CF70-7EA8-F345-9015-86935AC27932}"/>
              </a:ext>
            </a:extLst>
          </p:cNvPr>
          <p:cNvSpPr>
            <a:spLocks noGrp="1"/>
          </p:cNvSpPr>
          <p:nvPr>
            <p:ph type="pic" sz="quarter" idx="17"/>
          </p:nvPr>
        </p:nvSpPr>
        <p:spPr>
          <a:xfrm>
            <a:off x="8457050" y="799549"/>
            <a:ext cx="2852945" cy="1570722"/>
          </a:xfrm>
          <a:custGeom>
            <a:avLst/>
            <a:gdLst>
              <a:gd name="connsiteX0" fmla="*/ 161659 w 2852945"/>
              <a:gd name="connsiteY0" fmla="*/ 0 h 1570722"/>
              <a:gd name="connsiteX1" fmla="*/ 2691286 w 2852945"/>
              <a:gd name="connsiteY1" fmla="*/ 0 h 1570722"/>
              <a:gd name="connsiteX2" fmla="*/ 2852945 w 2852945"/>
              <a:gd name="connsiteY2" fmla="*/ 161659 h 1570722"/>
              <a:gd name="connsiteX3" fmla="*/ 2852945 w 2852945"/>
              <a:gd name="connsiteY3" fmla="*/ 1409063 h 1570722"/>
              <a:gd name="connsiteX4" fmla="*/ 2691286 w 2852945"/>
              <a:gd name="connsiteY4" fmla="*/ 1570722 h 1570722"/>
              <a:gd name="connsiteX5" fmla="*/ 161659 w 2852945"/>
              <a:gd name="connsiteY5" fmla="*/ 1570722 h 1570722"/>
              <a:gd name="connsiteX6" fmla="*/ 0 w 2852945"/>
              <a:gd name="connsiteY6" fmla="*/ 1409063 h 1570722"/>
              <a:gd name="connsiteX7" fmla="*/ 0 w 2852945"/>
              <a:gd name="connsiteY7" fmla="*/ 161659 h 1570722"/>
              <a:gd name="connsiteX8" fmla="*/ 161659 w 2852945"/>
              <a:gd name="connsiteY8" fmla="*/ 0 h 157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2945" h="1570722">
                <a:moveTo>
                  <a:pt x="161659" y="0"/>
                </a:moveTo>
                <a:lnTo>
                  <a:pt x="2691286" y="0"/>
                </a:lnTo>
                <a:cubicBezTo>
                  <a:pt x="2780568" y="0"/>
                  <a:pt x="2852945" y="72377"/>
                  <a:pt x="2852945" y="161659"/>
                </a:cubicBezTo>
                <a:lnTo>
                  <a:pt x="2852945" y="1409063"/>
                </a:lnTo>
                <a:cubicBezTo>
                  <a:pt x="2852945" y="1498345"/>
                  <a:pt x="2780568" y="1570722"/>
                  <a:pt x="2691286" y="1570722"/>
                </a:cubicBezTo>
                <a:lnTo>
                  <a:pt x="161659" y="1570722"/>
                </a:lnTo>
                <a:cubicBezTo>
                  <a:pt x="72377" y="1570722"/>
                  <a:pt x="0" y="1498345"/>
                  <a:pt x="0" y="1409063"/>
                </a:cubicBezTo>
                <a:lnTo>
                  <a:pt x="0" y="161659"/>
                </a:lnTo>
                <a:cubicBezTo>
                  <a:pt x="0" y="72377"/>
                  <a:pt x="72377" y="0"/>
                  <a:pt x="161659"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733192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_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C2E074-A3FE-A947-B7F2-1A81B2C24785}"/>
              </a:ext>
            </a:extLst>
          </p:cNvPr>
          <p:cNvSpPr>
            <a:spLocks noGrp="1"/>
          </p:cNvSpPr>
          <p:nvPr>
            <p:ph type="pic" sz="quarter" idx="10"/>
          </p:nvPr>
        </p:nvSpPr>
        <p:spPr>
          <a:xfrm>
            <a:off x="0" y="0"/>
            <a:ext cx="4748270" cy="6858000"/>
          </a:xfrm>
          <a:custGeom>
            <a:avLst/>
            <a:gdLst>
              <a:gd name="connsiteX0" fmla="*/ 0 w 4748270"/>
              <a:gd name="connsiteY0" fmla="*/ 0 h 6858000"/>
              <a:gd name="connsiteX1" fmla="*/ 4748270 w 4748270"/>
              <a:gd name="connsiteY1" fmla="*/ 0 h 6858000"/>
              <a:gd name="connsiteX2" fmla="*/ 4748270 w 4748270"/>
              <a:gd name="connsiteY2" fmla="*/ 6858000 h 6858000"/>
              <a:gd name="connsiteX3" fmla="*/ 0 w 474827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748270" h="6858000">
                <a:moveTo>
                  <a:pt x="0" y="0"/>
                </a:moveTo>
                <a:lnTo>
                  <a:pt x="4748270" y="0"/>
                </a:lnTo>
                <a:lnTo>
                  <a:pt x="4748270"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794268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CF39CDE-7BFC-DC4A-887F-5A9F94E81CEF}"/>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1652189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_Slide">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295DC70A-3D44-2E40-90E1-AD931F76449C}"/>
              </a:ext>
            </a:extLst>
          </p:cNvPr>
          <p:cNvSpPr>
            <a:spLocks noGrp="1"/>
          </p:cNvSpPr>
          <p:nvPr>
            <p:ph type="pic" sz="quarter" idx="10"/>
          </p:nvPr>
        </p:nvSpPr>
        <p:spPr>
          <a:xfrm>
            <a:off x="5391827" y="347591"/>
            <a:ext cx="6197875" cy="5971419"/>
          </a:xfrm>
          <a:custGeom>
            <a:avLst/>
            <a:gdLst>
              <a:gd name="connsiteX0" fmla="*/ 4769743 w 6197875"/>
              <a:gd name="connsiteY0" fmla="*/ 3796118 h 5971419"/>
              <a:gd name="connsiteX1" fmla="*/ 4893128 w 6197875"/>
              <a:gd name="connsiteY1" fmla="*/ 3847226 h 5971419"/>
              <a:gd name="connsiteX2" fmla="*/ 5761991 w 6197875"/>
              <a:gd name="connsiteY2" fmla="*/ 4716089 h 5971419"/>
              <a:gd name="connsiteX3" fmla="*/ 5761991 w 6197875"/>
              <a:gd name="connsiteY3" fmla="*/ 4962859 h 5971419"/>
              <a:gd name="connsiteX4" fmla="*/ 4896984 w 6197875"/>
              <a:gd name="connsiteY4" fmla="*/ 5827867 h 5971419"/>
              <a:gd name="connsiteX5" fmla="*/ 4650213 w 6197875"/>
              <a:gd name="connsiteY5" fmla="*/ 5827867 h 5971419"/>
              <a:gd name="connsiteX6" fmla="*/ 3781350 w 6197875"/>
              <a:gd name="connsiteY6" fmla="*/ 4959004 h 5971419"/>
              <a:gd name="connsiteX7" fmla="*/ 3781350 w 6197875"/>
              <a:gd name="connsiteY7" fmla="*/ 4712233 h 5971419"/>
              <a:gd name="connsiteX8" fmla="*/ 4646358 w 6197875"/>
              <a:gd name="connsiteY8" fmla="*/ 3847226 h 5971419"/>
              <a:gd name="connsiteX9" fmla="*/ 4769743 w 6197875"/>
              <a:gd name="connsiteY9" fmla="*/ 3796118 h 5971419"/>
              <a:gd name="connsiteX10" fmla="*/ 2264202 w 6197875"/>
              <a:gd name="connsiteY10" fmla="*/ 2487150 h 5971419"/>
              <a:gd name="connsiteX11" fmla="*/ 2365672 w 6197875"/>
              <a:gd name="connsiteY11" fmla="*/ 2529181 h 5971419"/>
              <a:gd name="connsiteX12" fmla="*/ 3967425 w 6197875"/>
              <a:gd name="connsiteY12" fmla="*/ 4130934 h 5971419"/>
              <a:gd name="connsiteX13" fmla="*/ 3967425 w 6197875"/>
              <a:gd name="connsiteY13" fmla="*/ 4333872 h 5971419"/>
              <a:gd name="connsiteX14" fmla="*/ 2371908 w 6197875"/>
              <a:gd name="connsiteY14" fmla="*/ 5929390 h 5971419"/>
              <a:gd name="connsiteX15" fmla="*/ 2168969 w 6197875"/>
              <a:gd name="connsiteY15" fmla="*/ 5929390 h 5971419"/>
              <a:gd name="connsiteX16" fmla="*/ 567215 w 6197875"/>
              <a:gd name="connsiteY16" fmla="*/ 4327636 h 5971419"/>
              <a:gd name="connsiteX17" fmla="*/ 567216 w 6197875"/>
              <a:gd name="connsiteY17" fmla="*/ 4124698 h 5971419"/>
              <a:gd name="connsiteX18" fmla="*/ 2162734 w 6197875"/>
              <a:gd name="connsiteY18" fmla="*/ 2529181 h 5971419"/>
              <a:gd name="connsiteX19" fmla="*/ 2264202 w 6197875"/>
              <a:gd name="connsiteY19" fmla="*/ 2487150 h 5971419"/>
              <a:gd name="connsiteX20" fmla="*/ 1042099 w 6197875"/>
              <a:gd name="connsiteY20" fmla="*/ 1286415 h 5971419"/>
              <a:gd name="connsiteX21" fmla="*/ 1180048 w 6197875"/>
              <a:gd name="connsiteY21" fmla="*/ 1343556 h 5971419"/>
              <a:gd name="connsiteX22" fmla="*/ 2030951 w 6197875"/>
              <a:gd name="connsiteY22" fmla="*/ 2194458 h 5971419"/>
              <a:gd name="connsiteX23" fmla="*/ 2030951 w 6197875"/>
              <a:gd name="connsiteY23" fmla="*/ 2470356 h 5971419"/>
              <a:gd name="connsiteX24" fmla="*/ 1183941 w 6197875"/>
              <a:gd name="connsiteY24" fmla="*/ 3317365 h 5971419"/>
              <a:gd name="connsiteX25" fmla="*/ 908044 w 6197875"/>
              <a:gd name="connsiteY25" fmla="*/ 3317365 h 5971419"/>
              <a:gd name="connsiteX26" fmla="*/ 57141 w 6197875"/>
              <a:gd name="connsiteY26" fmla="*/ 2466463 h 5971419"/>
              <a:gd name="connsiteX27" fmla="*/ 57141 w 6197875"/>
              <a:gd name="connsiteY27" fmla="*/ 2190565 h 5971419"/>
              <a:gd name="connsiteX28" fmla="*/ 904151 w 6197875"/>
              <a:gd name="connsiteY28" fmla="*/ 1343556 h 5971419"/>
              <a:gd name="connsiteX29" fmla="*/ 1042099 w 6197875"/>
              <a:gd name="connsiteY29" fmla="*/ 1286415 h 5971419"/>
              <a:gd name="connsiteX30" fmla="*/ 4170497 w 6197875"/>
              <a:gd name="connsiteY30" fmla="*/ 1 h 5971419"/>
              <a:gd name="connsiteX31" fmla="*/ 4300312 w 6197875"/>
              <a:gd name="connsiteY31" fmla="*/ 53772 h 5971419"/>
              <a:gd name="connsiteX32" fmla="*/ 6144104 w 6197875"/>
              <a:gd name="connsiteY32" fmla="*/ 1897563 h 5971419"/>
              <a:gd name="connsiteX33" fmla="*/ 6144104 w 6197875"/>
              <a:gd name="connsiteY33" fmla="*/ 2157193 h 5971419"/>
              <a:gd name="connsiteX34" fmla="*/ 4307581 w 6197875"/>
              <a:gd name="connsiteY34" fmla="*/ 3993716 h 5971419"/>
              <a:gd name="connsiteX35" fmla="*/ 4047951 w 6197875"/>
              <a:gd name="connsiteY35" fmla="*/ 3993717 h 5971419"/>
              <a:gd name="connsiteX36" fmla="*/ 2204159 w 6197875"/>
              <a:gd name="connsiteY36" fmla="*/ 2149924 h 5971419"/>
              <a:gd name="connsiteX37" fmla="*/ 2204159 w 6197875"/>
              <a:gd name="connsiteY37" fmla="*/ 1890294 h 5971419"/>
              <a:gd name="connsiteX38" fmla="*/ 4040682 w 6197875"/>
              <a:gd name="connsiteY38" fmla="*/ 53771 h 5971419"/>
              <a:gd name="connsiteX39" fmla="*/ 4170497 w 6197875"/>
              <a:gd name="connsiteY39" fmla="*/ 1 h 5971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197875" h="5971419">
                <a:moveTo>
                  <a:pt x="4769743" y="3796118"/>
                </a:moveTo>
                <a:cubicBezTo>
                  <a:pt x="4814399" y="3796118"/>
                  <a:pt x="4859056" y="3813154"/>
                  <a:pt x="4893128" y="3847226"/>
                </a:cubicBezTo>
                <a:lnTo>
                  <a:pt x="5761991" y="4716089"/>
                </a:lnTo>
                <a:cubicBezTo>
                  <a:pt x="5830135" y="4784233"/>
                  <a:pt x="5830135" y="4894716"/>
                  <a:pt x="5761991" y="4962859"/>
                </a:cubicBezTo>
                <a:lnTo>
                  <a:pt x="4896984" y="5827867"/>
                </a:lnTo>
                <a:cubicBezTo>
                  <a:pt x="4828840" y="5896011"/>
                  <a:pt x="4718357" y="5896011"/>
                  <a:pt x="4650213" y="5827867"/>
                </a:cubicBezTo>
                <a:lnTo>
                  <a:pt x="3781350" y="4959004"/>
                </a:lnTo>
                <a:cubicBezTo>
                  <a:pt x="3713207" y="4890860"/>
                  <a:pt x="3713207" y="4780377"/>
                  <a:pt x="3781350" y="4712233"/>
                </a:cubicBezTo>
                <a:lnTo>
                  <a:pt x="4646358" y="3847226"/>
                </a:lnTo>
                <a:cubicBezTo>
                  <a:pt x="4680430" y="3813154"/>
                  <a:pt x="4725086" y="3796118"/>
                  <a:pt x="4769743" y="3796118"/>
                </a:cubicBezTo>
                <a:close/>
                <a:moveTo>
                  <a:pt x="2264202" y="2487150"/>
                </a:moveTo>
                <a:cubicBezTo>
                  <a:pt x="2300927" y="2487151"/>
                  <a:pt x="2337652" y="2501161"/>
                  <a:pt x="2365672" y="2529181"/>
                </a:cubicBezTo>
                <a:lnTo>
                  <a:pt x="3967425" y="4130934"/>
                </a:lnTo>
                <a:cubicBezTo>
                  <a:pt x="4023464" y="4186974"/>
                  <a:pt x="4023464" y="4277833"/>
                  <a:pt x="3967425" y="4333872"/>
                </a:cubicBezTo>
                <a:lnTo>
                  <a:pt x="2371908" y="5929390"/>
                </a:lnTo>
                <a:cubicBezTo>
                  <a:pt x="2315868" y="5985429"/>
                  <a:pt x="2225009" y="5985429"/>
                  <a:pt x="2168969" y="5929390"/>
                </a:cubicBezTo>
                <a:lnTo>
                  <a:pt x="567215" y="4327636"/>
                </a:lnTo>
                <a:cubicBezTo>
                  <a:pt x="511177" y="4271597"/>
                  <a:pt x="511177" y="4180738"/>
                  <a:pt x="567216" y="4124698"/>
                </a:cubicBezTo>
                <a:lnTo>
                  <a:pt x="2162734" y="2529181"/>
                </a:lnTo>
                <a:cubicBezTo>
                  <a:pt x="2190753" y="2501161"/>
                  <a:pt x="2227477" y="2487150"/>
                  <a:pt x="2264202" y="2487150"/>
                </a:cubicBezTo>
                <a:close/>
                <a:moveTo>
                  <a:pt x="1042099" y="1286415"/>
                </a:moveTo>
                <a:cubicBezTo>
                  <a:pt x="1092027" y="1286415"/>
                  <a:pt x="1141955" y="1305463"/>
                  <a:pt x="1180048" y="1343556"/>
                </a:cubicBezTo>
                <a:lnTo>
                  <a:pt x="2030951" y="2194458"/>
                </a:lnTo>
                <a:cubicBezTo>
                  <a:pt x="2107138" y="2270646"/>
                  <a:pt x="2107138" y="2394169"/>
                  <a:pt x="2030951" y="2470356"/>
                </a:cubicBezTo>
                <a:lnTo>
                  <a:pt x="1183941" y="3317365"/>
                </a:lnTo>
                <a:cubicBezTo>
                  <a:pt x="1107754" y="3393552"/>
                  <a:pt x="984231" y="3393552"/>
                  <a:pt x="908044" y="3317365"/>
                </a:cubicBezTo>
                <a:lnTo>
                  <a:pt x="57141" y="2466463"/>
                </a:lnTo>
                <a:cubicBezTo>
                  <a:pt x="-19046" y="2390275"/>
                  <a:pt x="-19046" y="2266752"/>
                  <a:pt x="57141" y="2190565"/>
                </a:cubicBezTo>
                <a:lnTo>
                  <a:pt x="904151" y="1343556"/>
                </a:lnTo>
                <a:cubicBezTo>
                  <a:pt x="942244" y="1305463"/>
                  <a:pt x="992171" y="1286416"/>
                  <a:pt x="1042099" y="1286415"/>
                </a:cubicBezTo>
                <a:close/>
                <a:moveTo>
                  <a:pt x="4170497" y="1"/>
                </a:moveTo>
                <a:cubicBezTo>
                  <a:pt x="4217482" y="0"/>
                  <a:pt x="4264465" y="17924"/>
                  <a:pt x="4300312" y="53772"/>
                </a:cubicBezTo>
                <a:lnTo>
                  <a:pt x="6144104" y="1897563"/>
                </a:lnTo>
                <a:cubicBezTo>
                  <a:pt x="6215799" y="1969258"/>
                  <a:pt x="6215799" y="2085498"/>
                  <a:pt x="6144104" y="2157193"/>
                </a:cubicBezTo>
                <a:lnTo>
                  <a:pt x="4307581" y="3993716"/>
                </a:lnTo>
                <a:cubicBezTo>
                  <a:pt x="4235886" y="4065411"/>
                  <a:pt x="4119646" y="4065412"/>
                  <a:pt x="4047951" y="3993717"/>
                </a:cubicBezTo>
                <a:lnTo>
                  <a:pt x="2204159" y="2149924"/>
                </a:lnTo>
                <a:cubicBezTo>
                  <a:pt x="2132463" y="2078229"/>
                  <a:pt x="2132464" y="1961990"/>
                  <a:pt x="2204159" y="1890294"/>
                </a:cubicBezTo>
                <a:lnTo>
                  <a:pt x="4040682" y="53771"/>
                </a:lnTo>
                <a:cubicBezTo>
                  <a:pt x="4076529" y="17924"/>
                  <a:pt x="4123514" y="0"/>
                  <a:pt x="4170497" y="1"/>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580669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_Slid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AB42586-E66A-6D4E-AD6E-F461AB1722CB}"/>
              </a:ext>
            </a:extLst>
          </p:cNvPr>
          <p:cNvSpPr>
            <a:spLocks noGrp="1"/>
          </p:cNvSpPr>
          <p:nvPr>
            <p:ph type="pic" sz="quarter" idx="13"/>
          </p:nvPr>
        </p:nvSpPr>
        <p:spPr>
          <a:xfrm>
            <a:off x="2343068" y="0"/>
            <a:ext cx="9848932" cy="6858000"/>
          </a:xfrm>
          <a:custGeom>
            <a:avLst/>
            <a:gdLst>
              <a:gd name="connsiteX0" fmla="*/ 9575521 w 9848932"/>
              <a:gd name="connsiteY0" fmla="*/ 0 h 6858000"/>
              <a:gd name="connsiteX1" fmla="*/ 9848932 w 9848932"/>
              <a:gd name="connsiteY1" fmla="*/ 0 h 6858000"/>
              <a:gd name="connsiteX2" fmla="*/ 9848932 w 9848932"/>
              <a:gd name="connsiteY2" fmla="*/ 6858000 h 6858000"/>
              <a:gd name="connsiteX3" fmla="*/ 0 w 98489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848932" h="6858000">
                <a:moveTo>
                  <a:pt x="9575521" y="0"/>
                </a:moveTo>
                <a:lnTo>
                  <a:pt x="9848932" y="0"/>
                </a:lnTo>
                <a:lnTo>
                  <a:pt x="9848932" y="6858000"/>
                </a:lnTo>
                <a:lnTo>
                  <a:pt x="0" y="6858000"/>
                </a:ln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1" name="Picture Placeholder 10">
            <a:extLst>
              <a:ext uri="{FF2B5EF4-FFF2-40B4-BE49-F238E27FC236}">
                <a16:creationId xmlns:a16="http://schemas.microsoft.com/office/drawing/2014/main" id="{4D76EB4C-CE94-6445-99E4-E6D46231E13D}"/>
              </a:ext>
            </a:extLst>
          </p:cNvPr>
          <p:cNvSpPr>
            <a:spLocks noGrp="1"/>
          </p:cNvSpPr>
          <p:nvPr>
            <p:ph type="pic" sz="quarter" idx="12"/>
          </p:nvPr>
        </p:nvSpPr>
        <p:spPr>
          <a:xfrm>
            <a:off x="3387602" y="3562545"/>
            <a:ext cx="3556762" cy="2616622"/>
          </a:xfrm>
          <a:custGeom>
            <a:avLst/>
            <a:gdLst>
              <a:gd name="connsiteX0" fmla="*/ 167752 w 3556762"/>
              <a:gd name="connsiteY0" fmla="*/ 0 h 2616622"/>
              <a:gd name="connsiteX1" fmla="*/ 3389010 w 3556762"/>
              <a:gd name="connsiteY1" fmla="*/ 0 h 2616622"/>
              <a:gd name="connsiteX2" fmla="*/ 3556762 w 3556762"/>
              <a:gd name="connsiteY2" fmla="*/ 167752 h 2616622"/>
              <a:gd name="connsiteX3" fmla="*/ 3556762 w 3556762"/>
              <a:gd name="connsiteY3" fmla="*/ 2448870 h 2616622"/>
              <a:gd name="connsiteX4" fmla="*/ 3389010 w 3556762"/>
              <a:gd name="connsiteY4" fmla="*/ 2616622 h 2616622"/>
              <a:gd name="connsiteX5" fmla="*/ 167752 w 3556762"/>
              <a:gd name="connsiteY5" fmla="*/ 2616622 h 2616622"/>
              <a:gd name="connsiteX6" fmla="*/ 0 w 3556762"/>
              <a:gd name="connsiteY6" fmla="*/ 2448870 h 2616622"/>
              <a:gd name="connsiteX7" fmla="*/ 0 w 3556762"/>
              <a:gd name="connsiteY7" fmla="*/ 167752 h 2616622"/>
              <a:gd name="connsiteX8" fmla="*/ 167752 w 3556762"/>
              <a:gd name="connsiteY8" fmla="*/ 0 h 2616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6762" h="2616622">
                <a:moveTo>
                  <a:pt x="167752" y="0"/>
                </a:moveTo>
                <a:lnTo>
                  <a:pt x="3389010" y="0"/>
                </a:lnTo>
                <a:cubicBezTo>
                  <a:pt x="3481657" y="0"/>
                  <a:pt x="3556762" y="75105"/>
                  <a:pt x="3556762" y="167752"/>
                </a:cubicBezTo>
                <a:lnTo>
                  <a:pt x="3556762" y="2448870"/>
                </a:lnTo>
                <a:cubicBezTo>
                  <a:pt x="3556762" y="2541517"/>
                  <a:pt x="3481657" y="2616622"/>
                  <a:pt x="3389010" y="2616622"/>
                </a:cubicBezTo>
                <a:lnTo>
                  <a:pt x="167752" y="2616622"/>
                </a:lnTo>
                <a:cubicBezTo>
                  <a:pt x="75105" y="2616622"/>
                  <a:pt x="0" y="2541517"/>
                  <a:pt x="0" y="2448870"/>
                </a:cubicBezTo>
                <a:lnTo>
                  <a:pt x="0" y="167752"/>
                </a:lnTo>
                <a:cubicBezTo>
                  <a:pt x="0" y="75105"/>
                  <a:pt x="75105" y="0"/>
                  <a:pt x="167752"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3F8C7725-803D-9B4C-B1DB-604DD6D55D3A}"/>
              </a:ext>
            </a:extLst>
          </p:cNvPr>
          <p:cNvSpPr>
            <a:spLocks noGrp="1"/>
          </p:cNvSpPr>
          <p:nvPr>
            <p:ph type="pic" sz="quarter" idx="11"/>
          </p:nvPr>
        </p:nvSpPr>
        <p:spPr>
          <a:xfrm>
            <a:off x="696364" y="3562545"/>
            <a:ext cx="2484962" cy="1813518"/>
          </a:xfrm>
          <a:custGeom>
            <a:avLst/>
            <a:gdLst>
              <a:gd name="connsiteX0" fmla="*/ 173826 w 2484962"/>
              <a:gd name="connsiteY0" fmla="*/ 0 h 1813518"/>
              <a:gd name="connsiteX1" fmla="*/ 2311136 w 2484962"/>
              <a:gd name="connsiteY1" fmla="*/ 0 h 1813518"/>
              <a:gd name="connsiteX2" fmla="*/ 2484962 w 2484962"/>
              <a:gd name="connsiteY2" fmla="*/ 173826 h 1813518"/>
              <a:gd name="connsiteX3" fmla="*/ 2484962 w 2484962"/>
              <a:gd name="connsiteY3" fmla="*/ 1639692 h 1813518"/>
              <a:gd name="connsiteX4" fmla="*/ 2311136 w 2484962"/>
              <a:gd name="connsiteY4" fmla="*/ 1813518 h 1813518"/>
              <a:gd name="connsiteX5" fmla="*/ 173826 w 2484962"/>
              <a:gd name="connsiteY5" fmla="*/ 1813518 h 1813518"/>
              <a:gd name="connsiteX6" fmla="*/ 0 w 2484962"/>
              <a:gd name="connsiteY6" fmla="*/ 1639692 h 1813518"/>
              <a:gd name="connsiteX7" fmla="*/ 0 w 2484962"/>
              <a:gd name="connsiteY7" fmla="*/ 173826 h 1813518"/>
              <a:gd name="connsiteX8" fmla="*/ 173826 w 2484962"/>
              <a:gd name="connsiteY8" fmla="*/ 0 h 181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4962" h="1813518">
                <a:moveTo>
                  <a:pt x="173826" y="0"/>
                </a:moveTo>
                <a:lnTo>
                  <a:pt x="2311136" y="0"/>
                </a:lnTo>
                <a:cubicBezTo>
                  <a:pt x="2407137" y="0"/>
                  <a:pt x="2484962" y="77825"/>
                  <a:pt x="2484962" y="173826"/>
                </a:cubicBezTo>
                <a:lnTo>
                  <a:pt x="2484962" y="1639692"/>
                </a:lnTo>
                <a:cubicBezTo>
                  <a:pt x="2484962" y="1735693"/>
                  <a:pt x="2407137" y="1813518"/>
                  <a:pt x="2311136" y="1813518"/>
                </a:cubicBezTo>
                <a:lnTo>
                  <a:pt x="173826" y="1813518"/>
                </a:lnTo>
                <a:cubicBezTo>
                  <a:pt x="77825" y="1813518"/>
                  <a:pt x="0" y="1735693"/>
                  <a:pt x="0" y="1639692"/>
                </a:cubicBezTo>
                <a:lnTo>
                  <a:pt x="0" y="173826"/>
                </a:lnTo>
                <a:cubicBezTo>
                  <a:pt x="0" y="77825"/>
                  <a:pt x="77825" y="0"/>
                  <a:pt x="173826"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A3C8C78E-CE48-E048-90F0-5DFC75A62895}"/>
              </a:ext>
            </a:extLst>
          </p:cNvPr>
          <p:cNvSpPr>
            <a:spLocks noGrp="1"/>
          </p:cNvSpPr>
          <p:nvPr>
            <p:ph type="pic" sz="quarter" idx="10"/>
          </p:nvPr>
        </p:nvSpPr>
        <p:spPr>
          <a:xfrm>
            <a:off x="696365" y="678835"/>
            <a:ext cx="4045489" cy="2616621"/>
          </a:xfrm>
          <a:custGeom>
            <a:avLst/>
            <a:gdLst>
              <a:gd name="connsiteX0" fmla="*/ 167752 w 4045489"/>
              <a:gd name="connsiteY0" fmla="*/ 0 h 2616621"/>
              <a:gd name="connsiteX1" fmla="*/ 3877738 w 4045489"/>
              <a:gd name="connsiteY1" fmla="*/ 0 h 2616621"/>
              <a:gd name="connsiteX2" fmla="*/ 4045489 w 4045489"/>
              <a:gd name="connsiteY2" fmla="*/ 167752 h 2616621"/>
              <a:gd name="connsiteX3" fmla="*/ 4045489 w 4045489"/>
              <a:gd name="connsiteY3" fmla="*/ 2448869 h 2616621"/>
              <a:gd name="connsiteX4" fmla="*/ 3877738 w 4045489"/>
              <a:gd name="connsiteY4" fmla="*/ 2616621 h 2616621"/>
              <a:gd name="connsiteX5" fmla="*/ 167752 w 4045489"/>
              <a:gd name="connsiteY5" fmla="*/ 2616621 h 2616621"/>
              <a:gd name="connsiteX6" fmla="*/ 0 w 4045489"/>
              <a:gd name="connsiteY6" fmla="*/ 2448869 h 2616621"/>
              <a:gd name="connsiteX7" fmla="*/ 0 w 4045489"/>
              <a:gd name="connsiteY7" fmla="*/ 167752 h 2616621"/>
              <a:gd name="connsiteX8" fmla="*/ 167752 w 4045489"/>
              <a:gd name="connsiteY8" fmla="*/ 0 h 2616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45489" h="2616621">
                <a:moveTo>
                  <a:pt x="167752" y="0"/>
                </a:moveTo>
                <a:lnTo>
                  <a:pt x="3877738" y="0"/>
                </a:lnTo>
                <a:cubicBezTo>
                  <a:pt x="3970384" y="0"/>
                  <a:pt x="4045489" y="75105"/>
                  <a:pt x="4045489" y="167752"/>
                </a:cubicBezTo>
                <a:lnTo>
                  <a:pt x="4045489" y="2448869"/>
                </a:lnTo>
                <a:cubicBezTo>
                  <a:pt x="4045489" y="2541516"/>
                  <a:pt x="3970384" y="2616621"/>
                  <a:pt x="3877738" y="2616621"/>
                </a:cubicBezTo>
                <a:lnTo>
                  <a:pt x="167752" y="2616621"/>
                </a:lnTo>
                <a:cubicBezTo>
                  <a:pt x="75105" y="2616621"/>
                  <a:pt x="0" y="2541516"/>
                  <a:pt x="0" y="2448869"/>
                </a:cubicBezTo>
                <a:lnTo>
                  <a:pt x="0" y="167752"/>
                </a:lnTo>
                <a:cubicBezTo>
                  <a:pt x="0" y="75105"/>
                  <a:pt x="75105" y="0"/>
                  <a:pt x="167752"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866384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_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BD42D4B-C594-384C-8A0A-40105460D7ED}"/>
              </a:ext>
            </a:extLst>
          </p:cNvPr>
          <p:cNvSpPr>
            <a:spLocks noGrp="1"/>
          </p:cNvSpPr>
          <p:nvPr>
            <p:ph type="pic" sz="quarter" idx="11"/>
          </p:nvPr>
        </p:nvSpPr>
        <p:spPr>
          <a:xfrm>
            <a:off x="470647" y="431511"/>
            <a:ext cx="832656" cy="832656"/>
          </a:xfrm>
          <a:custGeom>
            <a:avLst/>
            <a:gdLst>
              <a:gd name="connsiteX0" fmla="*/ 0 w 832656"/>
              <a:gd name="connsiteY0" fmla="*/ 0 h 832656"/>
              <a:gd name="connsiteX1" fmla="*/ 832656 w 832656"/>
              <a:gd name="connsiteY1" fmla="*/ 0 h 832656"/>
              <a:gd name="connsiteX2" fmla="*/ 832656 w 832656"/>
              <a:gd name="connsiteY2" fmla="*/ 832656 h 832656"/>
              <a:gd name="connsiteX3" fmla="*/ 0 w 832656"/>
              <a:gd name="connsiteY3" fmla="*/ 832656 h 832656"/>
            </a:gdLst>
            <a:ahLst/>
            <a:cxnLst>
              <a:cxn ang="0">
                <a:pos x="connsiteX0" y="connsiteY0"/>
              </a:cxn>
              <a:cxn ang="0">
                <a:pos x="connsiteX1" y="connsiteY1"/>
              </a:cxn>
              <a:cxn ang="0">
                <a:pos x="connsiteX2" y="connsiteY2"/>
              </a:cxn>
              <a:cxn ang="0">
                <a:pos x="connsiteX3" y="connsiteY3"/>
              </a:cxn>
            </a:cxnLst>
            <a:rect l="l" t="t" r="r" b="b"/>
            <a:pathLst>
              <a:path w="832656" h="832656">
                <a:moveTo>
                  <a:pt x="0" y="0"/>
                </a:moveTo>
                <a:lnTo>
                  <a:pt x="832656" y="0"/>
                </a:lnTo>
                <a:lnTo>
                  <a:pt x="832656" y="832656"/>
                </a:lnTo>
                <a:lnTo>
                  <a:pt x="0" y="832656"/>
                </a:lnTo>
                <a:close/>
              </a:path>
            </a:pathLst>
          </a:custGeom>
          <a:no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5" name="Picture Placeholder 4">
            <a:extLst>
              <a:ext uri="{FF2B5EF4-FFF2-40B4-BE49-F238E27FC236}">
                <a16:creationId xmlns:a16="http://schemas.microsoft.com/office/drawing/2014/main" id="{5DD60AA9-B54D-9D46-9006-948A454CD695}"/>
              </a:ext>
            </a:extLst>
          </p:cNvPr>
          <p:cNvSpPr>
            <a:spLocks noGrp="1"/>
          </p:cNvSpPr>
          <p:nvPr>
            <p:ph type="pic" sz="quarter" idx="10"/>
          </p:nvPr>
        </p:nvSpPr>
        <p:spPr>
          <a:xfrm>
            <a:off x="5717174" y="0"/>
            <a:ext cx="6474826" cy="6858000"/>
          </a:xfrm>
          <a:custGeom>
            <a:avLst/>
            <a:gdLst>
              <a:gd name="connsiteX0" fmla="*/ 3085098 w 6474826"/>
              <a:gd name="connsiteY0" fmla="*/ 0 h 6858000"/>
              <a:gd name="connsiteX1" fmla="*/ 6474826 w 6474826"/>
              <a:gd name="connsiteY1" fmla="*/ 0 h 6858000"/>
              <a:gd name="connsiteX2" fmla="*/ 6474826 w 6474826"/>
              <a:gd name="connsiteY2" fmla="*/ 6858000 h 6858000"/>
              <a:gd name="connsiteX3" fmla="*/ 0 w 647482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74826" h="6858000">
                <a:moveTo>
                  <a:pt x="3085098" y="0"/>
                </a:moveTo>
                <a:lnTo>
                  <a:pt x="6474826" y="0"/>
                </a:lnTo>
                <a:lnTo>
                  <a:pt x="6474826"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552630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_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265E85B-11FA-6348-8930-D3391FDA4C41}"/>
              </a:ext>
            </a:extLst>
          </p:cNvPr>
          <p:cNvSpPr>
            <a:spLocks noGrp="1"/>
          </p:cNvSpPr>
          <p:nvPr>
            <p:ph type="pic" sz="quarter" idx="14"/>
          </p:nvPr>
        </p:nvSpPr>
        <p:spPr>
          <a:xfrm>
            <a:off x="3485278" y="1774111"/>
            <a:ext cx="3456113" cy="3456113"/>
          </a:xfrm>
          <a:custGeom>
            <a:avLst/>
            <a:gdLst>
              <a:gd name="connsiteX0" fmla="*/ 1728057 w 3456113"/>
              <a:gd name="connsiteY0" fmla="*/ 0 h 3456113"/>
              <a:gd name="connsiteX1" fmla="*/ 1896152 w 3456113"/>
              <a:gd name="connsiteY1" fmla="*/ 69628 h 3456113"/>
              <a:gd name="connsiteX2" fmla="*/ 3386486 w 3456113"/>
              <a:gd name="connsiteY2" fmla="*/ 1559962 h 3456113"/>
              <a:gd name="connsiteX3" fmla="*/ 3386486 w 3456113"/>
              <a:gd name="connsiteY3" fmla="*/ 1896151 h 3456113"/>
              <a:gd name="connsiteX4" fmla="*/ 1896152 w 3456113"/>
              <a:gd name="connsiteY4" fmla="*/ 3386486 h 3456113"/>
              <a:gd name="connsiteX5" fmla="*/ 1559962 w 3456113"/>
              <a:gd name="connsiteY5" fmla="*/ 3386486 h 3456113"/>
              <a:gd name="connsiteX6" fmla="*/ 69628 w 3456113"/>
              <a:gd name="connsiteY6" fmla="*/ 1896151 h 3456113"/>
              <a:gd name="connsiteX7" fmla="*/ 69628 w 3456113"/>
              <a:gd name="connsiteY7" fmla="*/ 1559962 h 3456113"/>
              <a:gd name="connsiteX8" fmla="*/ 1559962 w 3456113"/>
              <a:gd name="connsiteY8" fmla="*/ 69628 h 3456113"/>
              <a:gd name="connsiteX9" fmla="*/ 1728057 w 3456113"/>
              <a:gd name="connsiteY9" fmla="*/ 0 h 3456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56113" h="3456113">
                <a:moveTo>
                  <a:pt x="1728057" y="0"/>
                </a:moveTo>
                <a:cubicBezTo>
                  <a:pt x="1788895" y="0"/>
                  <a:pt x="1849734" y="23209"/>
                  <a:pt x="1896152" y="69628"/>
                </a:cubicBezTo>
                <a:lnTo>
                  <a:pt x="3386486" y="1559962"/>
                </a:lnTo>
                <a:cubicBezTo>
                  <a:pt x="3479322" y="1652798"/>
                  <a:pt x="3479322" y="1803315"/>
                  <a:pt x="3386486" y="1896151"/>
                </a:cubicBezTo>
                <a:lnTo>
                  <a:pt x="1896152" y="3386486"/>
                </a:lnTo>
                <a:cubicBezTo>
                  <a:pt x="1803316" y="3479322"/>
                  <a:pt x="1652798" y="3479322"/>
                  <a:pt x="1559962" y="3386486"/>
                </a:cubicBezTo>
                <a:lnTo>
                  <a:pt x="69628" y="1896151"/>
                </a:lnTo>
                <a:cubicBezTo>
                  <a:pt x="-23209" y="1803315"/>
                  <a:pt x="-23209" y="1652798"/>
                  <a:pt x="69628" y="1559962"/>
                </a:cubicBezTo>
                <a:lnTo>
                  <a:pt x="1559962" y="69628"/>
                </a:lnTo>
                <a:cubicBezTo>
                  <a:pt x="1606380" y="23209"/>
                  <a:pt x="1667218" y="0"/>
                  <a:pt x="1728057"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2" name="Picture Placeholder 11">
            <a:extLst>
              <a:ext uri="{FF2B5EF4-FFF2-40B4-BE49-F238E27FC236}">
                <a16:creationId xmlns:a16="http://schemas.microsoft.com/office/drawing/2014/main" id="{A1D8C5F8-34CB-C54A-876D-7C64B6DF637F}"/>
              </a:ext>
            </a:extLst>
          </p:cNvPr>
          <p:cNvSpPr>
            <a:spLocks noGrp="1"/>
          </p:cNvSpPr>
          <p:nvPr>
            <p:ph type="pic" sz="quarter" idx="13"/>
          </p:nvPr>
        </p:nvSpPr>
        <p:spPr>
          <a:xfrm>
            <a:off x="-1609316" y="2146058"/>
            <a:ext cx="6365268" cy="6365267"/>
          </a:xfrm>
          <a:custGeom>
            <a:avLst/>
            <a:gdLst>
              <a:gd name="connsiteX0" fmla="*/ 3182634 w 6365268"/>
              <a:gd name="connsiteY0" fmla="*/ 0 h 6365267"/>
              <a:gd name="connsiteX1" fmla="*/ 3403892 w 6365268"/>
              <a:gd name="connsiteY1" fmla="*/ 91648 h 6365267"/>
              <a:gd name="connsiteX2" fmla="*/ 6273620 w 6365268"/>
              <a:gd name="connsiteY2" fmla="*/ 2961375 h 6365267"/>
              <a:gd name="connsiteX3" fmla="*/ 6273620 w 6365268"/>
              <a:gd name="connsiteY3" fmla="*/ 3403891 h 6365267"/>
              <a:gd name="connsiteX4" fmla="*/ 3403892 w 6365268"/>
              <a:gd name="connsiteY4" fmla="*/ 6273620 h 6365267"/>
              <a:gd name="connsiteX5" fmla="*/ 2961376 w 6365268"/>
              <a:gd name="connsiteY5" fmla="*/ 6273620 h 6365267"/>
              <a:gd name="connsiteX6" fmla="*/ 91648 w 6365268"/>
              <a:gd name="connsiteY6" fmla="*/ 3403892 h 6365267"/>
              <a:gd name="connsiteX7" fmla="*/ 91648 w 6365268"/>
              <a:gd name="connsiteY7" fmla="*/ 2961376 h 6365267"/>
              <a:gd name="connsiteX8" fmla="*/ 2961376 w 6365268"/>
              <a:gd name="connsiteY8" fmla="*/ 91648 h 6365267"/>
              <a:gd name="connsiteX9" fmla="*/ 3182634 w 6365268"/>
              <a:gd name="connsiteY9" fmla="*/ 0 h 63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65268" h="6365267">
                <a:moveTo>
                  <a:pt x="3182634" y="0"/>
                </a:moveTo>
                <a:cubicBezTo>
                  <a:pt x="3262714" y="0"/>
                  <a:pt x="3342794" y="30549"/>
                  <a:pt x="3403892" y="91648"/>
                </a:cubicBezTo>
                <a:lnTo>
                  <a:pt x="6273620" y="2961375"/>
                </a:lnTo>
                <a:cubicBezTo>
                  <a:pt x="6395818" y="3083573"/>
                  <a:pt x="6395818" y="3281694"/>
                  <a:pt x="6273620" y="3403891"/>
                </a:cubicBezTo>
                <a:lnTo>
                  <a:pt x="3403892" y="6273620"/>
                </a:lnTo>
                <a:cubicBezTo>
                  <a:pt x="3281694" y="6395817"/>
                  <a:pt x="3083573" y="6395817"/>
                  <a:pt x="2961376" y="6273620"/>
                </a:cubicBezTo>
                <a:lnTo>
                  <a:pt x="91648" y="3403892"/>
                </a:lnTo>
                <a:cubicBezTo>
                  <a:pt x="-30549" y="3281695"/>
                  <a:pt x="-30549" y="3083573"/>
                  <a:pt x="91648" y="2961376"/>
                </a:cubicBezTo>
                <a:lnTo>
                  <a:pt x="2961376" y="91648"/>
                </a:lnTo>
                <a:cubicBezTo>
                  <a:pt x="3022475" y="30549"/>
                  <a:pt x="3102555" y="0"/>
                  <a:pt x="318263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0" name="Picture Placeholder 9">
            <a:extLst>
              <a:ext uri="{FF2B5EF4-FFF2-40B4-BE49-F238E27FC236}">
                <a16:creationId xmlns:a16="http://schemas.microsoft.com/office/drawing/2014/main" id="{A7C45D72-1E1F-294D-BA45-E911B0E5F288}"/>
              </a:ext>
            </a:extLst>
          </p:cNvPr>
          <p:cNvSpPr>
            <a:spLocks noGrp="1"/>
          </p:cNvSpPr>
          <p:nvPr>
            <p:ph type="pic" sz="quarter" idx="12"/>
          </p:nvPr>
        </p:nvSpPr>
        <p:spPr>
          <a:xfrm>
            <a:off x="-2127778" y="144608"/>
            <a:ext cx="3420462" cy="3420461"/>
          </a:xfrm>
          <a:custGeom>
            <a:avLst/>
            <a:gdLst>
              <a:gd name="connsiteX0" fmla="*/ 1710232 w 3420462"/>
              <a:gd name="connsiteY0" fmla="*/ 0 h 3420461"/>
              <a:gd name="connsiteX1" fmla="*/ 1908757 w 3420462"/>
              <a:gd name="connsiteY1" fmla="*/ 82232 h 3420461"/>
              <a:gd name="connsiteX2" fmla="*/ 3338230 w 3420462"/>
              <a:gd name="connsiteY2" fmla="*/ 1511706 h 3420461"/>
              <a:gd name="connsiteX3" fmla="*/ 3338230 w 3420462"/>
              <a:gd name="connsiteY3" fmla="*/ 1908756 h 3420461"/>
              <a:gd name="connsiteX4" fmla="*/ 1908757 w 3420462"/>
              <a:gd name="connsiteY4" fmla="*/ 3338229 h 3420461"/>
              <a:gd name="connsiteX5" fmla="*/ 1511706 w 3420462"/>
              <a:gd name="connsiteY5" fmla="*/ 3338229 h 3420461"/>
              <a:gd name="connsiteX6" fmla="*/ 82233 w 3420462"/>
              <a:gd name="connsiteY6" fmla="*/ 1908756 h 3420461"/>
              <a:gd name="connsiteX7" fmla="*/ 82233 w 3420462"/>
              <a:gd name="connsiteY7" fmla="*/ 1511706 h 3420461"/>
              <a:gd name="connsiteX8" fmla="*/ 1511706 w 3420462"/>
              <a:gd name="connsiteY8" fmla="*/ 82232 h 3420461"/>
              <a:gd name="connsiteX9" fmla="*/ 1710232 w 3420462"/>
              <a:gd name="connsiteY9" fmla="*/ 0 h 3420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0462" h="3420461">
                <a:moveTo>
                  <a:pt x="1710232" y="0"/>
                </a:moveTo>
                <a:cubicBezTo>
                  <a:pt x="1782084" y="0"/>
                  <a:pt x="1853935" y="27411"/>
                  <a:pt x="1908757" y="82232"/>
                </a:cubicBezTo>
                <a:lnTo>
                  <a:pt x="3338230" y="1511706"/>
                </a:lnTo>
                <a:cubicBezTo>
                  <a:pt x="3447873" y="1621348"/>
                  <a:pt x="3447873" y="1799113"/>
                  <a:pt x="3338230" y="1908756"/>
                </a:cubicBezTo>
                <a:lnTo>
                  <a:pt x="1908757" y="3338229"/>
                </a:lnTo>
                <a:cubicBezTo>
                  <a:pt x="1799114" y="3447872"/>
                  <a:pt x="1621349" y="3447872"/>
                  <a:pt x="1511706" y="3338229"/>
                </a:cubicBezTo>
                <a:lnTo>
                  <a:pt x="82233" y="1908756"/>
                </a:lnTo>
                <a:cubicBezTo>
                  <a:pt x="-27410" y="1799113"/>
                  <a:pt x="-27410" y="1621348"/>
                  <a:pt x="82233" y="1511706"/>
                </a:cubicBezTo>
                <a:lnTo>
                  <a:pt x="1511706" y="82232"/>
                </a:lnTo>
                <a:cubicBezTo>
                  <a:pt x="1566528" y="27411"/>
                  <a:pt x="1638380" y="0"/>
                  <a:pt x="1710232"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8" name="Picture Placeholder 7">
            <a:extLst>
              <a:ext uri="{FF2B5EF4-FFF2-40B4-BE49-F238E27FC236}">
                <a16:creationId xmlns:a16="http://schemas.microsoft.com/office/drawing/2014/main" id="{20F45D70-979C-C749-B34F-D64FCE041C32}"/>
              </a:ext>
            </a:extLst>
          </p:cNvPr>
          <p:cNvSpPr>
            <a:spLocks noGrp="1"/>
          </p:cNvSpPr>
          <p:nvPr>
            <p:ph type="pic" sz="quarter" idx="11"/>
          </p:nvPr>
        </p:nvSpPr>
        <p:spPr>
          <a:xfrm>
            <a:off x="-4812" y="-3198962"/>
            <a:ext cx="6454559" cy="6454559"/>
          </a:xfrm>
          <a:custGeom>
            <a:avLst/>
            <a:gdLst>
              <a:gd name="connsiteX0" fmla="*/ 3227281 w 6454559"/>
              <a:gd name="connsiteY0" fmla="*/ 0 h 6454559"/>
              <a:gd name="connsiteX1" fmla="*/ 3372324 w 6454559"/>
              <a:gd name="connsiteY1" fmla="*/ 60079 h 6454559"/>
              <a:gd name="connsiteX2" fmla="*/ 6394481 w 6454559"/>
              <a:gd name="connsiteY2" fmla="*/ 3082236 h 6454559"/>
              <a:gd name="connsiteX3" fmla="*/ 6394481 w 6454559"/>
              <a:gd name="connsiteY3" fmla="*/ 3372322 h 6454559"/>
              <a:gd name="connsiteX4" fmla="*/ 3372323 w 6454559"/>
              <a:gd name="connsiteY4" fmla="*/ 6394481 h 6454559"/>
              <a:gd name="connsiteX5" fmla="*/ 3082237 w 6454559"/>
              <a:gd name="connsiteY5" fmla="*/ 6394481 h 6454559"/>
              <a:gd name="connsiteX6" fmla="*/ 60079 w 6454559"/>
              <a:gd name="connsiteY6" fmla="*/ 3372323 h 6454559"/>
              <a:gd name="connsiteX7" fmla="*/ 60079 w 6454559"/>
              <a:gd name="connsiteY7" fmla="*/ 3082237 h 6454559"/>
              <a:gd name="connsiteX8" fmla="*/ 3082237 w 6454559"/>
              <a:gd name="connsiteY8" fmla="*/ 60079 h 6454559"/>
              <a:gd name="connsiteX9" fmla="*/ 3227281 w 6454559"/>
              <a:gd name="connsiteY9" fmla="*/ 0 h 6454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4559" h="6454559">
                <a:moveTo>
                  <a:pt x="3227281" y="0"/>
                </a:moveTo>
                <a:cubicBezTo>
                  <a:pt x="3279776" y="0"/>
                  <a:pt x="3332271" y="20026"/>
                  <a:pt x="3372324" y="60079"/>
                </a:cubicBezTo>
                <a:lnTo>
                  <a:pt x="6394481" y="3082236"/>
                </a:lnTo>
                <a:cubicBezTo>
                  <a:pt x="6474586" y="3162341"/>
                  <a:pt x="6474586" y="3292217"/>
                  <a:pt x="6394481" y="3372322"/>
                </a:cubicBezTo>
                <a:lnTo>
                  <a:pt x="3372323" y="6394481"/>
                </a:lnTo>
                <a:cubicBezTo>
                  <a:pt x="3292218" y="6474586"/>
                  <a:pt x="3162342" y="6474586"/>
                  <a:pt x="3082237" y="6394481"/>
                </a:cubicBezTo>
                <a:lnTo>
                  <a:pt x="60079" y="3372323"/>
                </a:lnTo>
                <a:cubicBezTo>
                  <a:pt x="-20026" y="3292218"/>
                  <a:pt x="-20026" y="3162342"/>
                  <a:pt x="60079" y="3082237"/>
                </a:cubicBezTo>
                <a:lnTo>
                  <a:pt x="3082237" y="60079"/>
                </a:lnTo>
                <a:cubicBezTo>
                  <a:pt x="3122290" y="20026"/>
                  <a:pt x="3174785" y="0"/>
                  <a:pt x="3227281"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4257822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CC6C15-3A4E-E14C-AB93-B494ABE5F738}"/>
              </a:ext>
            </a:extLst>
          </p:cNvPr>
          <p:cNvSpPr>
            <a:spLocks noGrp="1"/>
          </p:cNvSpPr>
          <p:nvPr>
            <p:ph type="pic" sz="quarter" idx="13"/>
          </p:nvPr>
        </p:nvSpPr>
        <p:spPr>
          <a:xfrm>
            <a:off x="6573123" y="0"/>
            <a:ext cx="5618878" cy="6858000"/>
          </a:xfrm>
          <a:custGeom>
            <a:avLst/>
            <a:gdLst>
              <a:gd name="connsiteX0" fmla="*/ 2820245 w 5618878"/>
              <a:gd name="connsiteY0" fmla="*/ 0 h 6858000"/>
              <a:gd name="connsiteX1" fmla="*/ 5618878 w 5618878"/>
              <a:gd name="connsiteY1" fmla="*/ 0 h 6858000"/>
              <a:gd name="connsiteX2" fmla="*/ 5618878 w 5618878"/>
              <a:gd name="connsiteY2" fmla="*/ 4842028 h 6858000"/>
              <a:gd name="connsiteX3" fmla="*/ 4430713 w 5618878"/>
              <a:gd name="connsiteY3" fmla="*/ 4334597 h 6858000"/>
              <a:gd name="connsiteX4" fmla="*/ 4425860 w 5618878"/>
              <a:gd name="connsiteY4" fmla="*/ 4326190 h 6858000"/>
              <a:gd name="connsiteX5" fmla="*/ 4419554 w 5618878"/>
              <a:gd name="connsiteY5" fmla="*/ 4329831 h 6858000"/>
              <a:gd name="connsiteX6" fmla="*/ 4412855 w 5618878"/>
              <a:gd name="connsiteY6" fmla="*/ 4326970 h 6858000"/>
              <a:gd name="connsiteX7" fmla="*/ 4409042 w 5618878"/>
              <a:gd name="connsiteY7" fmla="*/ 4335900 h 6858000"/>
              <a:gd name="connsiteX8" fmla="*/ 40638 w 5618878"/>
              <a:gd name="connsiteY8" fmla="*/ 6858000 h 6858000"/>
              <a:gd name="connsiteX9" fmla="*/ 0 w 5618878"/>
              <a:gd name="connsiteY9" fmla="*/ 6858000 h 6858000"/>
              <a:gd name="connsiteX10" fmla="*/ 0 w 5618878"/>
              <a:gd name="connsiteY10" fmla="*/ 14101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618878" h="6858000">
                <a:moveTo>
                  <a:pt x="2820245" y="0"/>
                </a:moveTo>
                <a:lnTo>
                  <a:pt x="5618878" y="0"/>
                </a:lnTo>
                <a:lnTo>
                  <a:pt x="5618878" y="4842028"/>
                </a:lnTo>
                <a:lnTo>
                  <a:pt x="4430713" y="4334597"/>
                </a:lnTo>
                <a:lnTo>
                  <a:pt x="4425860" y="4326190"/>
                </a:lnTo>
                <a:lnTo>
                  <a:pt x="4419554" y="4329831"/>
                </a:lnTo>
                <a:lnTo>
                  <a:pt x="4412855" y="4326970"/>
                </a:lnTo>
                <a:lnTo>
                  <a:pt x="4409042" y="4335900"/>
                </a:lnTo>
                <a:lnTo>
                  <a:pt x="40638" y="6858000"/>
                </a:lnTo>
                <a:lnTo>
                  <a:pt x="0" y="6858000"/>
                </a:lnTo>
                <a:lnTo>
                  <a:pt x="0" y="141012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5373249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_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F29E311-3F4F-0345-97A7-A50BC357CD67}"/>
              </a:ext>
            </a:extLst>
          </p:cNvPr>
          <p:cNvSpPr>
            <a:spLocks noGrp="1"/>
          </p:cNvSpPr>
          <p:nvPr>
            <p:ph type="pic" sz="quarter" idx="14"/>
          </p:nvPr>
        </p:nvSpPr>
        <p:spPr>
          <a:xfrm>
            <a:off x="-846566" y="1024467"/>
            <a:ext cx="2167467" cy="4770278"/>
          </a:xfrm>
          <a:custGeom>
            <a:avLst/>
            <a:gdLst>
              <a:gd name="connsiteX0" fmla="*/ 223834 w 2167467"/>
              <a:gd name="connsiteY0" fmla="*/ 0 h 4770278"/>
              <a:gd name="connsiteX1" fmla="*/ 1943633 w 2167467"/>
              <a:gd name="connsiteY1" fmla="*/ 0 h 4770278"/>
              <a:gd name="connsiteX2" fmla="*/ 2167467 w 2167467"/>
              <a:gd name="connsiteY2" fmla="*/ 223834 h 4770278"/>
              <a:gd name="connsiteX3" fmla="*/ 2167467 w 2167467"/>
              <a:gd name="connsiteY3" fmla="*/ 4546444 h 4770278"/>
              <a:gd name="connsiteX4" fmla="*/ 1943633 w 2167467"/>
              <a:gd name="connsiteY4" fmla="*/ 4770278 h 4770278"/>
              <a:gd name="connsiteX5" fmla="*/ 223834 w 2167467"/>
              <a:gd name="connsiteY5" fmla="*/ 4770278 h 4770278"/>
              <a:gd name="connsiteX6" fmla="*/ 0 w 2167467"/>
              <a:gd name="connsiteY6" fmla="*/ 4546444 h 4770278"/>
              <a:gd name="connsiteX7" fmla="*/ 0 w 2167467"/>
              <a:gd name="connsiteY7" fmla="*/ 223834 h 4770278"/>
              <a:gd name="connsiteX8" fmla="*/ 223834 w 2167467"/>
              <a:gd name="connsiteY8" fmla="*/ 0 h 477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7" h="4770278">
                <a:moveTo>
                  <a:pt x="223834" y="0"/>
                </a:moveTo>
                <a:lnTo>
                  <a:pt x="1943633" y="0"/>
                </a:lnTo>
                <a:cubicBezTo>
                  <a:pt x="2067253" y="0"/>
                  <a:pt x="2167467" y="100214"/>
                  <a:pt x="2167467" y="223834"/>
                </a:cubicBezTo>
                <a:lnTo>
                  <a:pt x="2167467" y="4546444"/>
                </a:lnTo>
                <a:cubicBezTo>
                  <a:pt x="2167467" y="4670064"/>
                  <a:pt x="2067253" y="4770278"/>
                  <a:pt x="1943633" y="4770278"/>
                </a:cubicBezTo>
                <a:lnTo>
                  <a:pt x="223834" y="4770278"/>
                </a:lnTo>
                <a:cubicBezTo>
                  <a:pt x="100214" y="4770278"/>
                  <a:pt x="0" y="4670064"/>
                  <a:pt x="0" y="4546444"/>
                </a:cubicBezTo>
                <a:lnTo>
                  <a:pt x="0" y="223834"/>
                </a:lnTo>
                <a:cubicBezTo>
                  <a:pt x="0" y="100214"/>
                  <a:pt x="100214" y="0"/>
                  <a:pt x="22383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5" name="Picture Placeholder 4">
            <a:extLst>
              <a:ext uri="{FF2B5EF4-FFF2-40B4-BE49-F238E27FC236}">
                <a16:creationId xmlns:a16="http://schemas.microsoft.com/office/drawing/2014/main" id="{F71D8105-6524-3F4C-BB6A-E026C127EAA5}"/>
              </a:ext>
            </a:extLst>
          </p:cNvPr>
          <p:cNvSpPr>
            <a:spLocks noGrp="1"/>
          </p:cNvSpPr>
          <p:nvPr>
            <p:ph type="pic" sz="quarter" idx="13"/>
          </p:nvPr>
        </p:nvSpPr>
        <p:spPr>
          <a:xfrm>
            <a:off x="2241384" y="1024467"/>
            <a:ext cx="2167467" cy="4770278"/>
          </a:xfrm>
          <a:custGeom>
            <a:avLst/>
            <a:gdLst>
              <a:gd name="connsiteX0" fmla="*/ 223834 w 2167467"/>
              <a:gd name="connsiteY0" fmla="*/ 0 h 4770278"/>
              <a:gd name="connsiteX1" fmla="*/ 1943633 w 2167467"/>
              <a:gd name="connsiteY1" fmla="*/ 0 h 4770278"/>
              <a:gd name="connsiteX2" fmla="*/ 2167467 w 2167467"/>
              <a:gd name="connsiteY2" fmla="*/ 223834 h 4770278"/>
              <a:gd name="connsiteX3" fmla="*/ 2167467 w 2167467"/>
              <a:gd name="connsiteY3" fmla="*/ 4546444 h 4770278"/>
              <a:gd name="connsiteX4" fmla="*/ 1943633 w 2167467"/>
              <a:gd name="connsiteY4" fmla="*/ 4770278 h 4770278"/>
              <a:gd name="connsiteX5" fmla="*/ 223834 w 2167467"/>
              <a:gd name="connsiteY5" fmla="*/ 4770278 h 4770278"/>
              <a:gd name="connsiteX6" fmla="*/ 0 w 2167467"/>
              <a:gd name="connsiteY6" fmla="*/ 4546444 h 4770278"/>
              <a:gd name="connsiteX7" fmla="*/ 0 w 2167467"/>
              <a:gd name="connsiteY7" fmla="*/ 223834 h 4770278"/>
              <a:gd name="connsiteX8" fmla="*/ 223834 w 2167467"/>
              <a:gd name="connsiteY8" fmla="*/ 0 h 477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7" h="4770278">
                <a:moveTo>
                  <a:pt x="223834" y="0"/>
                </a:moveTo>
                <a:lnTo>
                  <a:pt x="1943633" y="0"/>
                </a:lnTo>
                <a:cubicBezTo>
                  <a:pt x="2067253" y="0"/>
                  <a:pt x="2167467" y="100214"/>
                  <a:pt x="2167467" y="223834"/>
                </a:cubicBezTo>
                <a:lnTo>
                  <a:pt x="2167467" y="4546444"/>
                </a:lnTo>
                <a:cubicBezTo>
                  <a:pt x="2167467" y="4670064"/>
                  <a:pt x="2067253" y="4770278"/>
                  <a:pt x="1943633" y="4770278"/>
                </a:cubicBezTo>
                <a:lnTo>
                  <a:pt x="223834" y="4770278"/>
                </a:lnTo>
                <a:cubicBezTo>
                  <a:pt x="100214" y="4770278"/>
                  <a:pt x="0" y="4670064"/>
                  <a:pt x="0" y="4546444"/>
                </a:cubicBezTo>
                <a:lnTo>
                  <a:pt x="0" y="223834"/>
                </a:lnTo>
                <a:cubicBezTo>
                  <a:pt x="0" y="100214"/>
                  <a:pt x="100214" y="0"/>
                  <a:pt x="22383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4213164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79F1BD0-DDE1-0343-99BD-C88695B4A26F}"/>
              </a:ext>
            </a:extLst>
          </p:cNvPr>
          <p:cNvSpPr>
            <a:spLocks noGrp="1"/>
          </p:cNvSpPr>
          <p:nvPr>
            <p:ph type="pic" sz="quarter" idx="13"/>
          </p:nvPr>
        </p:nvSpPr>
        <p:spPr>
          <a:xfrm>
            <a:off x="6975231" y="1101969"/>
            <a:ext cx="5216769" cy="4302370"/>
          </a:xfrm>
          <a:custGeom>
            <a:avLst/>
            <a:gdLst>
              <a:gd name="connsiteX0" fmla="*/ 0 w 5216769"/>
              <a:gd name="connsiteY0" fmla="*/ 0 h 4302370"/>
              <a:gd name="connsiteX1" fmla="*/ 5216769 w 5216769"/>
              <a:gd name="connsiteY1" fmla="*/ 0 h 4302370"/>
              <a:gd name="connsiteX2" fmla="*/ 5216769 w 5216769"/>
              <a:gd name="connsiteY2" fmla="*/ 4302370 h 4302370"/>
              <a:gd name="connsiteX3" fmla="*/ 0 w 5216769"/>
              <a:gd name="connsiteY3" fmla="*/ 4302370 h 4302370"/>
            </a:gdLst>
            <a:ahLst/>
            <a:cxnLst>
              <a:cxn ang="0">
                <a:pos x="connsiteX0" y="connsiteY0"/>
              </a:cxn>
              <a:cxn ang="0">
                <a:pos x="connsiteX1" y="connsiteY1"/>
              </a:cxn>
              <a:cxn ang="0">
                <a:pos x="connsiteX2" y="connsiteY2"/>
              </a:cxn>
              <a:cxn ang="0">
                <a:pos x="connsiteX3" y="connsiteY3"/>
              </a:cxn>
            </a:cxnLst>
            <a:rect l="l" t="t" r="r" b="b"/>
            <a:pathLst>
              <a:path w="5216769" h="4302370">
                <a:moveTo>
                  <a:pt x="0" y="0"/>
                </a:moveTo>
                <a:lnTo>
                  <a:pt x="5216769" y="0"/>
                </a:lnTo>
                <a:lnTo>
                  <a:pt x="5216769" y="4302370"/>
                </a:lnTo>
                <a:lnTo>
                  <a:pt x="0" y="430237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3849537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_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CC541320-BF7C-2D44-BEB8-F55E58CE7C96}"/>
              </a:ext>
            </a:extLst>
          </p:cNvPr>
          <p:cNvSpPr>
            <a:spLocks noGrp="1"/>
          </p:cNvSpPr>
          <p:nvPr>
            <p:ph type="pic" sz="quarter" idx="15"/>
          </p:nvPr>
        </p:nvSpPr>
        <p:spPr>
          <a:xfrm>
            <a:off x="9697963" y="3578750"/>
            <a:ext cx="1254370" cy="1254370"/>
          </a:xfrm>
          <a:custGeom>
            <a:avLst/>
            <a:gdLst>
              <a:gd name="connsiteX0" fmla="*/ 627185 w 1254370"/>
              <a:gd name="connsiteY0" fmla="*/ 0 h 1254370"/>
              <a:gd name="connsiteX1" fmla="*/ 1254370 w 1254370"/>
              <a:gd name="connsiteY1" fmla="*/ 627185 h 1254370"/>
              <a:gd name="connsiteX2" fmla="*/ 627185 w 1254370"/>
              <a:gd name="connsiteY2" fmla="*/ 1254370 h 1254370"/>
              <a:gd name="connsiteX3" fmla="*/ 0 w 1254370"/>
              <a:gd name="connsiteY3" fmla="*/ 627185 h 1254370"/>
              <a:gd name="connsiteX4" fmla="*/ 627185 w 1254370"/>
              <a:gd name="connsiteY4" fmla="*/ 0 h 125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370" h="1254370">
                <a:moveTo>
                  <a:pt x="627185" y="0"/>
                </a:moveTo>
                <a:cubicBezTo>
                  <a:pt x="973570" y="0"/>
                  <a:pt x="1254370" y="280800"/>
                  <a:pt x="1254370" y="627185"/>
                </a:cubicBezTo>
                <a:cubicBezTo>
                  <a:pt x="1254370" y="973570"/>
                  <a:pt x="973570" y="1254370"/>
                  <a:pt x="627185" y="1254370"/>
                </a:cubicBezTo>
                <a:cubicBezTo>
                  <a:pt x="280800" y="1254370"/>
                  <a:pt x="0" y="973570"/>
                  <a:pt x="0" y="627185"/>
                </a:cubicBezTo>
                <a:cubicBezTo>
                  <a:pt x="0" y="280800"/>
                  <a:pt x="280800" y="0"/>
                  <a:pt x="627185"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FBD93FF6-B859-DB43-BD33-29856FC5A097}"/>
              </a:ext>
            </a:extLst>
          </p:cNvPr>
          <p:cNvSpPr>
            <a:spLocks noGrp="1"/>
          </p:cNvSpPr>
          <p:nvPr>
            <p:ph type="pic" sz="quarter" idx="14"/>
          </p:nvPr>
        </p:nvSpPr>
        <p:spPr>
          <a:xfrm>
            <a:off x="9697963" y="1034714"/>
            <a:ext cx="1254370" cy="1254370"/>
          </a:xfrm>
          <a:custGeom>
            <a:avLst/>
            <a:gdLst>
              <a:gd name="connsiteX0" fmla="*/ 627185 w 1254370"/>
              <a:gd name="connsiteY0" fmla="*/ 0 h 1254370"/>
              <a:gd name="connsiteX1" fmla="*/ 1254370 w 1254370"/>
              <a:gd name="connsiteY1" fmla="*/ 627185 h 1254370"/>
              <a:gd name="connsiteX2" fmla="*/ 627185 w 1254370"/>
              <a:gd name="connsiteY2" fmla="*/ 1254370 h 1254370"/>
              <a:gd name="connsiteX3" fmla="*/ 0 w 1254370"/>
              <a:gd name="connsiteY3" fmla="*/ 627185 h 1254370"/>
              <a:gd name="connsiteX4" fmla="*/ 627185 w 1254370"/>
              <a:gd name="connsiteY4" fmla="*/ 0 h 125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370" h="1254370">
                <a:moveTo>
                  <a:pt x="627185" y="0"/>
                </a:moveTo>
                <a:cubicBezTo>
                  <a:pt x="973570" y="0"/>
                  <a:pt x="1254370" y="280800"/>
                  <a:pt x="1254370" y="627185"/>
                </a:cubicBezTo>
                <a:cubicBezTo>
                  <a:pt x="1254370" y="973570"/>
                  <a:pt x="973570" y="1254370"/>
                  <a:pt x="627185" y="1254370"/>
                </a:cubicBezTo>
                <a:cubicBezTo>
                  <a:pt x="280800" y="1254370"/>
                  <a:pt x="0" y="973570"/>
                  <a:pt x="0" y="627185"/>
                </a:cubicBezTo>
                <a:cubicBezTo>
                  <a:pt x="0" y="280800"/>
                  <a:pt x="280800" y="0"/>
                  <a:pt x="627185"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4" name="Picture Placeholder 3">
            <a:extLst>
              <a:ext uri="{FF2B5EF4-FFF2-40B4-BE49-F238E27FC236}">
                <a16:creationId xmlns:a16="http://schemas.microsoft.com/office/drawing/2014/main" id="{F0DEE50C-0E6C-544A-8032-912D0184C78A}"/>
              </a:ext>
            </a:extLst>
          </p:cNvPr>
          <p:cNvSpPr>
            <a:spLocks noGrp="1"/>
          </p:cNvSpPr>
          <p:nvPr>
            <p:ph type="pic" sz="quarter" idx="13"/>
          </p:nvPr>
        </p:nvSpPr>
        <p:spPr>
          <a:xfrm>
            <a:off x="5187203" y="1148863"/>
            <a:ext cx="3305908" cy="4677507"/>
          </a:xfrm>
          <a:custGeom>
            <a:avLst/>
            <a:gdLst>
              <a:gd name="connsiteX0" fmla="*/ 128666 w 3305908"/>
              <a:gd name="connsiteY0" fmla="*/ 0 h 4677507"/>
              <a:gd name="connsiteX1" fmla="*/ 3177242 w 3305908"/>
              <a:gd name="connsiteY1" fmla="*/ 0 h 4677507"/>
              <a:gd name="connsiteX2" fmla="*/ 3305908 w 3305908"/>
              <a:gd name="connsiteY2" fmla="*/ 128666 h 4677507"/>
              <a:gd name="connsiteX3" fmla="*/ 3305908 w 3305908"/>
              <a:gd name="connsiteY3" fmla="*/ 4548841 h 4677507"/>
              <a:gd name="connsiteX4" fmla="*/ 3177242 w 3305908"/>
              <a:gd name="connsiteY4" fmla="*/ 4677507 h 4677507"/>
              <a:gd name="connsiteX5" fmla="*/ 128666 w 3305908"/>
              <a:gd name="connsiteY5" fmla="*/ 4677507 h 4677507"/>
              <a:gd name="connsiteX6" fmla="*/ 0 w 3305908"/>
              <a:gd name="connsiteY6" fmla="*/ 4548841 h 4677507"/>
              <a:gd name="connsiteX7" fmla="*/ 0 w 3305908"/>
              <a:gd name="connsiteY7" fmla="*/ 128666 h 4677507"/>
              <a:gd name="connsiteX8" fmla="*/ 128666 w 3305908"/>
              <a:gd name="connsiteY8" fmla="*/ 0 h 467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08" h="4677507">
                <a:moveTo>
                  <a:pt x="128666" y="0"/>
                </a:moveTo>
                <a:lnTo>
                  <a:pt x="3177242" y="0"/>
                </a:lnTo>
                <a:cubicBezTo>
                  <a:pt x="3248302" y="0"/>
                  <a:pt x="3305908" y="57606"/>
                  <a:pt x="3305908" y="128666"/>
                </a:cubicBezTo>
                <a:lnTo>
                  <a:pt x="3305908" y="4548841"/>
                </a:lnTo>
                <a:cubicBezTo>
                  <a:pt x="3305908" y="4619901"/>
                  <a:pt x="3248302" y="4677507"/>
                  <a:pt x="3177242" y="4677507"/>
                </a:cubicBezTo>
                <a:lnTo>
                  <a:pt x="128666" y="4677507"/>
                </a:lnTo>
                <a:cubicBezTo>
                  <a:pt x="57606" y="4677507"/>
                  <a:pt x="0" y="4619901"/>
                  <a:pt x="0" y="4548841"/>
                </a:cubicBezTo>
                <a:lnTo>
                  <a:pt x="0" y="128666"/>
                </a:lnTo>
                <a:cubicBezTo>
                  <a:pt x="0" y="57606"/>
                  <a:pt x="57606" y="0"/>
                  <a:pt x="128666"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7063340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37FDF26-8346-E649-915D-D9EBF086F33C}"/>
              </a:ext>
            </a:extLst>
          </p:cNvPr>
          <p:cNvSpPr>
            <a:spLocks noGrp="1"/>
          </p:cNvSpPr>
          <p:nvPr>
            <p:ph type="pic" sz="quarter" idx="10"/>
          </p:nvPr>
        </p:nvSpPr>
        <p:spPr>
          <a:xfrm>
            <a:off x="35908" y="3417118"/>
            <a:ext cx="12156092" cy="3440883"/>
          </a:xfrm>
          <a:custGeom>
            <a:avLst/>
            <a:gdLst>
              <a:gd name="connsiteX0" fmla="*/ 6882394 w 12156092"/>
              <a:gd name="connsiteY0" fmla="*/ 0 h 3440883"/>
              <a:gd name="connsiteX1" fmla="*/ 6891514 w 12156092"/>
              <a:gd name="connsiteY1" fmla="*/ 18244 h 3440883"/>
              <a:gd name="connsiteX2" fmla="*/ 12156092 w 12156092"/>
              <a:gd name="connsiteY2" fmla="*/ 2650294 h 3440883"/>
              <a:gd name="connsiteX3" fmla="*/ 12156092 w 12156092"/>
              <a:gd name="connsiteY3" fmla="*/ 3440883 h 3440883"/>
              <a:gd name="connsiteX4" fmla="*/ 0 w 12156092"/>
              <a:gd name="connsiteY4" fmla="*/ 3440883 h 3440883"/>
              <a:gd name="connsiteX5" fmla="*/ 6845910 w 12156092"/>
              <a:gd name="connsiteY5" fmla="*/ 18240 h 3440883"/>
              <a:gd name="connsiteX6" fmla="*/ 6855028 w 12156092"/>
              <a:gd name="connsiteY6" fmla="*/ 3 h 3440883"/>
              <a:gd name="connsiteX7" fmla="*/ 6868710 w 12156092"/>
              <a:gd name="connsiteY7" fmla="*/ 6843 h 3440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6092" h="3440883">
                <a:moveTo>
                  <a:pt x="6882394" y="0"/>
                </a:moveTo>
                <a:lnTo>
                  <a:pt x="6891514" y="18244"/>
                </a:lnTo>
                <a:lnTo>
                  <a:pt x="12156092" y="2650294"/>
                </a:lnTo>
                <a:lnTo>
                  <a:pt x="12156092" y="3440883"/>
                </a:lnTo>
                <a:lnTo>
                  <a:pt x="0" y="3440883"/>
                </a:lnTo>
                <a:lnTo>
                  <a:pt x="6845910" y="18240"/>
                </a:lnTo>
                <a:lnTo>
                  <a:pt x="6855028" y="3"/>
                </a:lnTo>
                <a:lnTo>
                  <a:pt x="6868710" y="684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971906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3067914-6354-1E43-9C39-0CFA6ABC836F}"/>
              </a:ext>
            </a:extLst>
          </p:cNvPr>
          <p:cNvSpPr>
            <a:spLocks noGrp="1"/>
          </p:cNvSpPr>
          <p:nvPr>
            <p:ph type="pic" sz="quarter" idx="11"/>
          </p:nvPr>
        </p:nvSpPr>
        <p:spPr>
          <a:xfrm>
            <a:off x="8430882" y="1829333"/>
            <a:ext cx="1801368" cy="2089588"/>
          </a:xfrm>
          <a:custGeom>
            <a:avLst/>
            <a:gdLst>
              <a:gd name="connsiteX0" fmla="*/ 900684 w 1801368"/>
              <a:gd name="connsiteY0" fmla="*/ 0 h 2089588"/>
              <a:gd name="connsiteX1" fmla="*/ 1801368 w 1801368"/>
              <a:gd name="connsiteY1" fmla="*/ 450342 h 2089588"/>
              <a:gd name="connsiteX2" fmla="*/ 1801368 w 1801368"/>
              <a:gd name="connsiteY2" fmla="*/ 1639246 h 2089588"/>
              <a:gd name="connsiteX3" fmla="*/ 900684 w 1801368"/>
              <a:gd name="connsiteY3" fmla="*/ 2089588 h 2089588"/>
              <a:gd name="connsiteX4" fmla="*/ 0 w 1801368"/>
              <a:gd name="connsiteY4" fmla="*/ 1639246 h 2089588"/>
              <a:gd name="connsiteX5" fmla="*/ 0 w 1801368"/>
              <a:gd name="connsiteY5" fmla="*/ 450342 h 208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368" h="2089588">
                <a:moveTo>
                  <a:pt x="900684" y="0"/>
                </a:moveTo>
                <a:lnTo>
                  <a:pt x="1801368" y="450342"/>
                </a:lnTo>
                <a:lnTo>
                  <a:pt x="1801368" y="1639246"/>
                </a:lnTo>
                <a:lnTo>
                  <a:pt x="900684" y="2089588"/>
                </a:lnTo>
                <a:lnTo>
                  <a:pt x="0" y="1639246"/>
                </a:lnTo>
                <a:lnTo>
                  <a:pt x="0" y="450342"/>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6" name="Picture Placeholder 5">
            <a:extLst>
              <a:ext uri="{FF2B5EF4-FFF2-40B4-BE49-F238E27FC236}">
                <a16:creationId xmlns:a16="http://schemas.microsoft.com/office/drawing/2014/main" id="{BFBEFD12-8728-D748-9530-FD888FBCA4F9}"/>
              </a:ext>
            </a:extLst>
          </p:cNvPr>
          <p:cNvSpPr>
            <a:spLocks noGrp="1"/>
          </p:cNvSpPr>
          <p:nvPr>
            <p:ph type="pic" sz="quarter" idx="10"/>
          </p:nvPr>
        </p:nvSpPr>
        <p:spPr>
          <a:xfrm>
            <a:off x="5195314" y="1829333"/>
            <a:ext cx="1801369" cy="2089588"/>
          </a:xfrm>
          <a:custGeom>
            <a:avLst/>
            <a:gdLst>
              <a:gd name="connsiteX0" fmla="*/ 900684 w 1801369"/>
              <a:gd name="connsiteY0" fmla="*/ 0 h 2089588"/>
              <a:gd name="connsiteX1" fmla="*/ 1801369 w 1801369"/>
              <a:gd name="connsiteY1" fmla="*/ 450342 h 2089588"/>
              <a:gd name="connsiteX2" fmla="*/ 1801369 w 1801369"/>
              <a:gd name="connsiteY2" fmla="*/ 1639246 h 2089588"/>
              <a:gd name="connsiteX3" fmla="*/ 900684 w 1801369"/>
              <a:gd name="connsiteY3" fmla="*/ 2089588 h 2089588"/>
              <a:gd name="connsiteX4" fmla="*/ 0 w 1801369"/>
              <a:gd name="connsiteY4" fmla="*/ 1639246 h 2089588"/>
              <a:gd name="connsiteX5" fmla="*/ 0 w 1801369"/>
              <a:gd name="connsiteY5" fmla="*/ 450342 h 208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369" h="2089588">
                <a:moveTo>
                  <a:pt x="900684" y="0"/>
                </a:moveTo>
                <a:lnTo>
                  <a:pt x="1801369" y="450342"/>
                </a:lnTo>
                <a:lnTo>
                  <a:pt x="1801369" y="1639246"/>
                </a:lnTo>
                <a:lnTo>
                  <a:pt x="900684" y="2089588"/>
                </a:lnTo>
                <a:lnTo>
                  <a:pt x="0" y="1639246"/>
                </a:lnTo>
                <a:lnTo>
                  <a:pt x="0" y="450342"/>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11" name="Picture Placeholder 10">
            <a:extLst>
              <a:ext uri="{FF2B5EF4-FFF2-40B4-BE49-F238E27FC236}">
                <a16:creationId xmlns:a16="http://schemas.microsoft.com/office/drawing/2014/main" id="{1721536B-C3FC-8442-8759-DC9E464B2CC3}"/>
              </a:ext>
            </a:extLst>
          </p:cNvPr>
          <p:cNvSpPr>
            <a:spLocks noGrp="1"/>
          </p:cNvSpPr>
          <p:nvPr>
            <p:ph type="pic" sz="quarter" idx="12"/>
          </p:nvPr>
        </p:nvSpPr>
        <p:spPr>
          <a:xfrm>
            <a:off x="1959745" y="1829333"/>
            <a:ext cx="1801369" cy="2089588"/>
          </a:xfrm>
          <a:custGeom>
            <a:avLst/>
            <a:gdLst>
              <a:gd name="connsiteX0" fmla="*/ 900684 w 1801369"/>
              <a:gd name="connsiteY0" fmla="*/ 0 h 2089588"/>
              <a:gd name="connsiteX1" fmla="*/ 1801369 w 1801369"/>
              <a:gd name="connsiteY1" fmla="*/ 450342 h 2089588"/>
              <a:gd name="connsiteX2" fmla="*/ 1801369 w 1801369"/>
              <a:gd name="connsiteY2" fmla="*/ 1639246 h 2089588"/>
              <a:gd name="connsiteX3" fmla="*/ 900684 w 1801369"/>
              <a:gd name="connsiteY3" fmla="*/ 2089588 h 2089588"/>
              <a:gd name="connsiteX4" fmla="*/ 0 w 1801369"/>
              <a:gd name="connsiteY4" fmla="*/ 1639246 h 2089588"/>
              <a:gd name="connsiteX5" fmla="*/ 0 w 1801369"/>
              <a:gd name="connsiteY5" fmla="*/ 450342 h 2089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01369" h="2089588">
                <a:moveTo>
                  <a:pt x="900684" y="0"/>
                </a:moveTo>
                <a:lnTo>
                  <a:pt x="1801369" y="450342"/>
                </a:lnTo>
                <a:lnTo>
                  <a:pt x="1801369" y="1639246"/>
                </a:lnTo>
                <a:lnTo>
                  <a:pt x="900684" y="2089588"/>
                </a:lnTo>
                <a:lnTo>
                  <a:pt x="0" y="1639246"/>
                </a:lnTo>
                <a:lnTo>
                  <a:pt x="0" y="450342"/>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5118807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B6C8DCD-8B7D-AB44-A2D3-3163F5AF1F0F}"/>
              </a:ext>
            </a:extLst>
          </p:cNvPr>
          <p:cNvSpPr>
            <a:spLocks noGrp="1"/>
          </p:cNvSpPr>
          <p:nvPr>
            <p:ph type="pic" sz="quarter" idx="10"/>
          </p:nvPr>
        </p:nvSpPr>
        <p:spPr>
          <a:xfrm>
            <a:off x="0" y="0"/>
            <a:ext cx="3786554" cy="6858000"/>
          </a:xfrm>
          <a:custGeom>
            <a:avLst/>
            <a:gdLst>
              <a:gd name="connsiteX0" fmla="*/ 0 w 3786554"/>
              <a:gd name="connsiteY0" fmla="*/ 0 h 6858000"/>
              <a:gd name="connsiteX1" fmla="*/ 3786554 w 3786554"/>
              <a:gd name="connsiteY1" fmla="*/ 0 h 6858000"/>
              <a:gd name="connsiteX2" fmla="*/ 3786554 w 3786554"/>
              <a:gd name="connsiteY2" fmla="*/ 6858000 h 6858000"/>
              <a:gd name="connsiteX3" fmla="*/ 0 w 37865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786554" h="6858000">
                <a:moveTo>
                  <a:pt x="0" y="0"/>
                </a:moveTo>
                <a:lnTo>
                  <a:pt x="3786554" y="0"/>
                </a:lnTo>
                <a:lnTo>
                  <a:pt x="3786554"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431369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345822F-7F74-7E45-A24E-56EC48342B71}"/>
              </a:ext>
            </a:extLst>
          </p:cNvPr>
          <p:cNvSpPr>
            <a:spLocks noGrp="1"/>
          </p:cNvSpPr>
          <p:nvPr>
            <p:ph type="pic" sz="quarter" idx="10"/>
          </p:nvPr>
        </p:nvSpPr>
        <p:spPr>
          <a:xfrm>
            <a:off x="4407877" y="2246308"/>
            <a:ext cx="3376248" cy="3376248"/>
          </a:xfrm>
          <a:custGeom>
            <a:avLst/>
            <a:gdLst>
              <a:gd name="connsiteX0" fmla="*/ 1688124 w 3376248"/>
              <a:gd name="connsiteY0" fmla="*/ 0 h 3376248"/>
              <a:gd name="connsiteX1" fmla="*/ 3376248 w 3376248"/>
              <a:gd name="connsiteY1" fmla="*/ 1688124 h 3376248"/>
              <a:gd name="connsiteX2" fmla="*/ 1688124 w 3376248"/>
              <a:gd name="connsiteY2" fmla="*/ 3376248 h 3376248"/>
              <a:gd name="connsiteX3" fmla="*/ 0 w 3376248"/>
              <a:gd name="connsiteY3" fmla="*/ 1688124 h 3376248"/>
              <a:gd name="connsiteX4" fmla="*/ 1688124 w 3376248"/>
              <a:gd name="connsiteY4" fmla="*/ 0 h 33762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6248" h="3376248">
                <a:moveTo>
                  <a:pt x="1688124" y="0"/>
                </a:moveTo>
                <a:cubicBezTo>
                  <a:pt x="2620449" y="0"/>
                  <a:pt x="3376248" y="755799"/>
                  <a:pt x="3376248" y="1688124"/>
                </a:cubicBezTo>
                <a:cubicBezTo>
                  <a:pt x="3376248" y="2620449"/>
                  <a:pt x="2620449" y="3376248"/>
                  <a:pt x="1688124" y="3376248"/>
                </a:cubicBezTo>
                <a:cubicBezTo>
                  <a:pt x="755799" y="3376248"/>
                  <a:pt x="0" y="2620449"/>
                  <a:pt x="0" y="1688124"/>
                </a:cubicBezTo>
                <a:cubicBezTo>
                  <a:pt x="0" y="755799"/>
                  <a:pt x="755799" y="0"/>
                  <a:pt x="168812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5232567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_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808EDCD-1BE9-6949-8E91-CD3F2A6D4CE8}"/>
              </a:ext>
            </a:extLst>
          </p:cNvPr>
          <p:cNvSpPr>
            <a:spLocks noGrp="1"/>
          </p:cNvSpPr>
          <p:nvPr>
            <p:ph type="pic" sz="quarter" idx="10"/>
          </p:nvPr>
        </p:nvSpPr>
        <p:spPr>
          <a:xfrm>
            <a:off x="1565030" y="2221523"/>
            <a:ext cx="2414954" cy="2414954"/>
          </a:xfrm>
          <a:custGeom>
            <a:avLst/>
            <a:gdLst>
              <a:gd name="connsiteX0" fmla="*/ 1207477 w 2414954"/>
              <a:gd name="connsiteY0" fmla="*/ 0 h 2414954"/>
              <a:gd name="connsiteX1" fmla="*/ 2414954 w 2414954"/>
              <a:gd name="connsiteY1" fmla="*/ 1207477 h 2414954"/>
              <a:gd name="connsiteX2" fmla="*/ 1207477 w 2414954"/>
              <a:gd name="connsiteY2" fmla="*/ 2414954 h 2414954"/>
              <a:gd name="connsiteX3" fmla="*/ 0 w 2414954"/>
              <a:gd name="connsiteY3" fmla="*/ 1207477 h 2414954"/>
              <a:gd name="connsiteX4" fmla="*/ 1207477 w 2414954"/>
              <a:gd name="connsiteY4" fmla="*/ 0 h 2414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4954" h="2414954">
                <a:moveTo>
                  <a:pt x="1207477" y="0"/>
                </a:moveTo>
                <a:cubicBezTo>
                  <a:pt x="1874348" y="0"/>
                  <a:pt x="2414954" y="540606"/>
                  <a:pt x="2414954" y="1207477"/>
                </a:cubicBezTo>
                <a:cubicBezTo>
                  <a:pt x="2414954" y="1874348"/>
                  <a:pt x="1874348" y="2414954"/>
                  <a:pt x="1207477" y="2414954"/>
                </a:cubicBezTo>
                <a:cubicBezTo>
                  <a:pt x="540606" y="2414954"/>
                  <a:pt x="0" y="1874348"/>
                  <a:pt x="0" y="1207477"/>
                </a:cubicBezTo>
                <a:cubicBezTo>
                  <a:pt x="0" y="540606"/>
                  <a:pt x="540606" y="0"/>
                  <a:pt x="1207477"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03922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4B38E14-F8B8-114E-8123-74922AE259A3}"/>
              </a:ext>
            </a:extLst>
          </p:cNvPr>
          <p:cNvSpPr>
            <a:spLocks noGrp="1"/>
          </p:cNvSpPr>
          <p:nvPr>
            <p:ph type="pic" sz="quarter" idx="10"/>
          </p:nvPr>
        </p:nvSpPr>
        <p:spPr>
          <a:xfrm>
            <a:off x="1" y="0"/>
            <a:ext cx="4477871" cy="6858000"/>
          </a:xfrm>
          <a:custGeom>
            <a:avLst/>
            <a:gdLst>
              <a:gd name="connsiteX0" fmla="*/ 0 w 4477871"/>
              <a:gd name="connsiteY0" fmla="*/ 0 h 6858000"/>
              <a:gd name="connsiteX1" fmla="*/ 4477871 w 4477871"/>
              <a:gd name="connsiteY1" fmla="*/ 0 h 6858000"/>
              <a:gd name="connsiteX2" fmla="*/ 4477871 w 4477871"/>
              <a:gd name="connsiteY2" fmla="*/ 6858000 h 6858000"/>
              <a:gd name="connsiteX3" fmla="*/ 0 w 44778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77871" h="6858000">
                <a:moveTo>
                  <a:pt x="0" y="0"/>
                </a:moveTo>
                <a:lnTo>
                  <a:pt x="4477871" y="0"/>
                </a:lnTo>
                <a:lnTo>
                  <a:pt x="4477871"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98340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E5C00D0-4C6C-574C-A722-2DF49EAB7FFA}"/>
              </a:ext>
            </a:extLst>
          </p:cNvPr>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4058845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_Slid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A785D22-17F2-0747-B238-5AABF9862E37}"/>
              </a:ext>
            </a:extLst>
          </p:cNvPr>
          <p:cNvSpPr>
            <a:spLocks noGrp="1"/>
          </p:cNvSpPr>
          <p:nvPr>
            <p:ph type="pic" sz="quarter" idx="11"/>
          </p:nvPr>
        </p:nvSpPr>
        <p:spPr>
          <a:xfrm>
            <a:off x="6902472" y="3550198"/>
            <a:ext cx="5289529" cy="2027583"/>
          </a:xfrm>
          <a:custGeom>
            <a:avLst/>
            <a:gdLst>
              <a:gd name="connsiteX0" fmla="*/ 506896 w 5289529"/>
              <a:gd name="connsiteY0" fmla="*/ 0 h 2027583"/>
              <a:gd name="connsiteX1" fmla="*/ 5289529 w 5289529"/>
              <a:gd name="connsiteY1" fmla="*/ 0 h 2027583"/>
              <a:gd name="connsiteX2" fmla="*/ 5289529 w 5289529"/>
              <a:gd name="connsiteY2" fmla="*/ 2027583 h 2027583"/>
              <a:gd name="connsiteX3" fmla="*/ 0 w 5289529"/>
              <a:gd name="connsiteY3" fmla="*/ 2027583 h 2027583"/>
            </a:gdLst>
            <a:ahLst/>
            <a:cxnLst>
              <a:cxn ang="0">
                <a:pos x="connsiteX0" y="connsiteY0"/>
              </a:cxn>
              <a:cxn ang="0">
                <a:pos x="connsiteX1" y="connsiteY1"/>
              </a:cxn>
              <a:cxn ang="0">
                <a:pos x="connsiteX2" y="connsiteY2"/>
              </a:cxn>
              <a:cxn ang="0">
                <a:pos x="connsiteX3" y="connsiteY3"/>
              </a:cxn>
            </a:cxnLst>
            <a:rect l="l" t="t" r="r" b="b"/>
            <a:pathLst>
              <a:path w="5289529" h="2027583">
                <a:moveTo>
                  <a:pt x="506896" y="0"/>
                </a:moveTo>
                <a:lnTo>
                  <a:pt x="5289529" y="0"/>
                </a:lnTo>
                <a:lnTo>
                  <a:pt x="5289529" y="2027583"/>
                </a:lnTo>
                <a:lnTo>
                  <a:pt x="0" y="202758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6" name="Picture Placeholder 5">
            <a:extLst>
              <a:ext uri="{FF2B5EF4-FFF2-40B4-BE49-F238E27FC236}">
                <a16:creationId xmlns:a16="http://schemas.microsoft.com/office/drawing/2014/main" id="{94183B63-72DF-BE47-A98F-E890403541B0}"/>
              </a:ext>
            </a:extLst>
          </p:cNvPr>
          <p:cNvSpPr>
            <a:spLocks noGrp="1"/>
          </p:cNvSpPr>
          <p:nvPr>
            <p:ph type="pic" sz="quarter" idx="10"/>
          </p:nvPr>
        </p:nvSpPr>
        <p:spPr>
          <a:xfrm>
            <a:off x="1" y="1280216"/>
            <a:ext cx="5289528" cy="2027583"/>
          </a:xfrm>
          <a:custGeom>
            <a:avLst/>
            <a:gdLst>
              <a:gd name="connsiteX0" fmla="*/ 0 w 5289528"/>
              <a:gd name="connsiteY0" fmla="*/ 0 h 2027583"/>
              <a:gd name="connsiteX1" fmla="*/ 5289528 w 5289528"/>
              <a:gd name="connsiteY1" fmla="*/ 0 h 2027583"/>
              <a:gd name="connsiteX2" fmla="*/ 4782632 w 5289528"/>
              <a:gd name="connsiteY2" fmla="*/ 2027583 h 2027583"/>
              <a:gd name="connsiteX3" fmla="*/ 0 w 5289528"/>
              <a:gd name="connsiteY3" fmla="*/ 2027583 h 2027583"/>
            </a:gdLst>
            <a:ahLst/>
            <a:cxnLst>
              <a:cxn ang="0">
                <a:pos x="connsiteX0" y="connsiteY0"/>
              </a:cxn>
              <a:cxn ang="0">
                <a:pos x="connsiteX1" y="connsiteY1"/>
              </a:cxn>
              <a:cxn ang="0">
                <a:pos x="connsiteX2" y="connsiteY2"/>
              </a:cxn>
              <a:cxn ang="0">
                <a:pos x="connsiteX3" y="connsiteY3"/>
              </a:cxn>
            </a:cxnLst>
            <a:rect l="l" t="t" r="r" b="b"/>
            <a:pathLst>
              <a:path w="5289528" h="2027583">
                <a:moveTo>
                  <a:pt x="0" y="0"/>
                </a:moveTo>
                <a:lnTo>
                  <a:pt x="5289528" y="0"/>
                </a:lnTo>
                <a:lnTo>
                  <a:pt x="4782632" y="2027583"/>
                </a:lnTo>
                <a:lnTo>
                  <a:pt x="0" y="202758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6932195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_Slide">
    <p:bg>
      <p:bgPr>
        <a:solidFill>
          <a:srgbClr val="FF0000"/>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0FDA382-01B0-CD48-A2A7-28731C546434}"/>
              </a:ext>
            </a:extLst>
          </p:cNvPr>
          <p:cNvSpPr>
            <a:spLocks noGrp="1"/>
          </p:cNvSpPr>
          <p:nvPr>
            <p:ph type="pic" sz="quarter" idx="10"/>
          </p:nvPr>
        </p:nvSpPr>
        <p:spPr>
          <a:xfrm>
            <a:off x="7690760" y="715248"/>
            <a:ext cx="4501240" cy="6142753"/>
          </a:xfrm>
          <a:custGeom>
            <a:avLst/>
            <a:gdLst/>
            <a:ahLst/>
            <a:cxnLst/>
            <a:rect l="l" t="t" r="r" b="b"/>
            <a:pathLst>
              <a:path w="4501240" h="6142753">
                <a:moveTo>
                  <a:pt x="4127" y="4779426"/>
                </a:moveTo>
                <a:lnTo>
                  <a:pt x="254530" y="4779426"/>
                </a:lnTo>
                <a:cubicBezTo>
                  <a:pt x="276304" y="5160474"/>
                  <a:pt x="327678" y="5523150"/>
                  <a:pt x="408650" y="5867453"/>
                </a:cubicBezTo>
                <a:lnTo>
                  <a:pt x="482599" y="6142753"/>
                </a:lnTo>
                <a:lnTo>
                  <a:pt x="0" y="6142753"/>
                </a:lnTo>
                <a:lnTo>
                  <a:pt x="1065" y="5983808"/>
                </a:lnTo>
                <a:cubicBezTo>
                  <a:pt x="3107" y="5643587"/>
                  <a:pt x="4127" y="5242127"/>
                  <a:pt x="4127" y="4779426"/>
                </a:cubicBezTo>
                <a:close/>
                <a:moveTo>
                  <a:pt x="2715009" y="0"/>
                </a:moveTo>
                <a:cubicBezTo>
                  <a:pt x="3186782" y="0"/>
                  <a:pt x="3553314" y="47177"/>
                  <a:pt x="3814604" y="141532"/>
                </a:cubicBezTo>
                <a:cubicBezTo>
                  <a:pt x="4075893" y="235887"/>
                  <a:pt x="4297264" y="333870"/>
                  <a:pt x="4478714" y="435483"/>
                </a:cubicBezTo>
                <a:lnTo>
                  <a:pt x="4501240" y="448170"/>
                </a:lnTo>
                <a:lnTo>
                  <a:pt x="4501240" y="1120330"/>
                </a:lnTo>
                <a:lnTo>
                  <a:pt x="4478714" y="1083264"/>
                </a:lnTo>
                <a:cubicBezTo>
                  <a:pt x="4371658" y="927216"/>
                  <a:pt x="4250086" y="787498"/>
                  <a:pt x="4113998" y="664111"/>
                </a:cubicBezTo>
                <a:cubicBezTo>
                  <a:pt x="3841821" y="417338"/>
                  <a:pt x="3517023" y="293951"/>
                  <a:pt x="3139605" y="293951"/>
                </a:cubicBezTo>
                <a:cubicBezTo>
                  <a:pt x="2820250" y="293951"/>
                  <a:pt x="2555331" y="381047"/>
                  <a:pt x="2344848" y="555241"/>
                </a:cubicBezTo>
                <a:cubicBezTo>
                  <a:pt x="2134364" y="729434"/>
                  <a:pt x="2029123" y="979837"/>
                  <a:pt x="2029123" y="1306449"/>
                </a:cubicBezTo>
                <a:cubicBezTo>
                  <a:pt x="2029123" y="1574997"/>
                  <a:pt x="2094446" y="1805440"/>
                  <a:pt x="2225090" y="1997778"/>
                </a:cubicBezTo>
                <a:cubicBezTo>
                  <a:pt x="2355735" y="2190117"/>
                  <a:pt x="2560775" y="2391528"/>
                  <a:pt x="2840210" y="2602011"/>
                </a:cubicBezTo>
                <a:cubicBezTo>
                  <a:pt x="3119645" y="2812494"/>
                  <a:pt x="3487991" y="3077414"/>
                  <a:pt x="3945248" y="3396767"/>
                </a:cubicBezTo>
                <a:cubicBezTo>
                  <a:pt x="4108554" y="3509268"/>
                  <a:pt x="4264149" y="3621767"/>
                  <a:pt x="4412031" y="3734267"/>
                </a:cubicBezTo>
                <a:lnTo>
                  <a:pt x="4501240" y="3803948"/>
                </a:lnTo>
                <a:lnTo>
                  <a:pt x="4501240" y="6142753"/>
                </a:lnTo>
                <a:lnTo>
                  <a:pt x="3479072" y="6142753"/>
                </a:lnTo>
                <a:lnTo>
                  <a:pt x="3430833" y="6000139"/>
                </a:lnTo>
                <a:cubicBezTo>
                  <a:pt x="3356439" y="5812337"/>
                  <a:pt x="3244846" y="5643134"/>
                  <a:pt x="3096056" y="5492530"/>
                </a:cubicBezTo>
                <a:cubicBezTo>
                  <a:pt x="2798476" y="5191321"/>
                  <a:pt x="2417429" y="4884668"/>
                  <a:pt x="1952914" y="4572572"/>
                </a:cubicBezTo>
                <a:cubicBezTo>
                  <a:pt x="1611785" y="4340314"/>
                  <a:pt x="1292431" y="4108056"/>
                  <a:pt x="994851" y="3875799"/>
                </a:cubicBezTo>
                <a:cubicBezTo>
                  <a:pt x="697271" y="3643541"/>
                  <a:pt x="459570" y="3382251"/>
                  <a:pt x="281748" y="3091930"/>
                </a:cubicBezTo>
                <a:cubicBezTo>
                  <a:pt x="103925" y="2801607"/>
                  <a:pt x="15014" y="2456850"/>
                  <a:pt x="15014" y="2057657"/>
                </a:cubicBezTo>
                <a:cubicBezTo>
                  <a:pt x="15014" y="1578626"/>
                  <a:pt x="142030" y="1188506"/>
                  <a:pt x="396062" y="887297"/>
                </a:cubicBezTo>
                <a:cubicBezTo>
                  <a:pt x="650094" y="586088"/>
                  <a:pt x="983964" y="362903"/>
                  <a:pt x="1397673" y="217741"/>
                </a:cubicBezTo>
                <a:cubicBezTo>
                  <a:pt x="1811381" y="72581"/>
                  <a:pt x="2250493" y="0"/>
                  <a:pt x="2715009"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746947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_Slide">
    <p:bg>
      <p:bgPr>
        <a:solidFill>
          <a:srgbClr val="FF0000"/>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0AE286-37CF-7440-8213-2C0DB402861F}"/>
              </a:ext>
            </a:extLst>
          </p:cNvPr>
          <p:cNvSpPr>
            <a:spLocks noGrp="1"/>
          </p:cNvSpPr>
          <p:nvPr>
            <p:ph type="pic" sz="quarter" idx="10"/>
          </p:nvPr>
        </p:nvSpPr>
        <p:spPr>
          <a:xfrm>
            <a:off x="-1" y="0"/>
            <a:ext cx="6649745" cy="6023226"/>
          </a:xfrm>
          <a:custGeom>
            <a:avLst/>
            <a:gdLst/>
            <a:ahLst/>
            <a:cxnLst/>
            <a:rect l="l" t="t" r="r" b="b"/>
            <a:pathLst>
              <a:path w="6649745" h="6023226">
                <a:moveTo>
                  <a:pt x="1685855" y="0"/>
                </a:moveTo>
                <a:lnTo>
                  <a:pt x="3939102" y="0"/>
                </a:lnTo>
                <a:lnTo>
                  <a:pt x="5193225" y="3808140"/>
                </a:lnTo>
                <a:lnTo>
                  <a:pt x="6032525" y="1124043"/>
                </a:lnTo>
                <a:cubicBezTo>
                  <a:pt x="6159541" y="720314"/>
                  <a:pt x="6245447" y="369744"/>
                  <a:pt x="6290243" y="72334"/>
                </a:cubicBezTo>
                <a:lnTo>
                  <a:pt x="6299468" y="0"/>
                </a:lnTo>
                <a:lnTo>
                  <a:pt x="6649745" y="0"/>
                </a:lnTo>
                <a:lnTo>
                  <a:pt x="6631314" y="57109"/>
                </a:lnTo>
                <a:lnTo>
                  <a:pt x="4802286" y="6023226"/>
                </a:lnTo>
                <a:cubicBezTo>
                  <a:pt x="4715189" y="6015968"/>
                  <a:pt x="4622649" y="6010525"/>
                  <a:pt x="4524665" y="6006895"/>
                </a:cubicBezTo>
                <a:cubicBezTo>
                  <a:pt x="4426682" y="6003266"/>
                  <a:pt x="4326883" y="6001452"/>
                  <a:pt x="4225271" y="6001452"/>
                </a:cubicBezTo>
                <a:cubicBezTo>
                  <a:pt x="4130916" y="6001452"/>
                  <a:pt x="4034747" y="6003266"/>
                  <a:pt x="3936763" y="6006895"/>
                </a:cubicBezTo>
                <a:cubicBezTo>
                  <a:pt x="3838780" y="6010525"/>
                  <a:pt x="3746240" y="6015968"/>
                  <a:pt x="3659143" y="6023226"/>
                </a:cubicBezTo>
                <a:lnTo>
                  <a:pt x="2241399" y="1695733"/>
                </a:lnTo>
                <a:lnTo>
                  <a:pt x="708746" y="6023226"/>
                </a:lnTo>
                <a:cubicBezTo>
                  <a:pt x="621649" y="6015968"/>
                  <a:pt x="529109" y="6010525"/>
                  <a:pt x="431126" y="6006895"/>
                </a:cubicBezTo>
                <a:cubicBezTo>
                  <a:pt x="333142" y="6003266"/>
                  <a:pt x="233343" y="6001452"/>
                  <a:pt x="131731" y="6001452"/>
                </a:cubicBezTo>
                <a:lnTo>
                  <a:pt x="0" y="6003938"/>
                </a:lnTo>
                <a:lnTo>
                  <a:pt x="0" y="639431"/>
                </a:lnTo>
                <a:lnTo>
                  <a:pt x="1155716" y="3892272"/>
                </a:lnTo>
                <a:lnTo>
                  <a:pt x="2112274" y="1301592"/>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9739909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_Slide">
    <p:bg>
      <p:bgPr>
        <a:solidFill>
          <a:srgbClr val="FF0000"/>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DB16139-D72C-E745-BAFB-595D9D6657EC}"/>
              </a:ext>
            </a:extLst>
          </p:cNvPr>
          <p:cNvSpPr>
            <a:spLocks noGrp="1"/>
          </p:cNvSpPr>
          <p:nvPr>
            <p:ph type="pic" sz="quarter" idx="10"/>
          </p:nvPr>
        </p:nvSpPr>
        <p:spPr>
          <a:xfrm>
            <a:off x="7035416" y="329334"/>
            <a:ext cx="5156585" cy="6528666"/>
          </a:xfrm>
          <a:custGeom>
            <a:avLst/>
            <a:gdLst/>
            <a:ahLst/>
            <a:cxnLst/>
            <a:rect l="l" t="t" r="r" b="b"/>
            <a:pathLst>
              <a:path w="5156585" h="6528666">
                <a:moveTo>
                  <a:pt x="4936217" y="0"/>
                </a:moveTo>
                <a:lnTo>
                  <a:pt x="5156585" y="5324"/>
                </a:lnTo>
                <a:lnTo>
                  <a:pt x="5156585" y="264886"/>
                </a:lnTo>
                <a:lnTo>
                  <a:pt x="5035789" y="243730"/>
                </a:lnTo>
                <a:cubicBezTo>
                  <a:pt x="4985731" y="237949"/>
                  <a:pt x="4935128" y="235058"/>
                  <a:pt x="4883981" y="235058"/>
                </a:cubicBezTo>
                <a:cubicBezTo>
                  <a:pt x="4448689" y="235058"/>
                  <a:pt x="4069985" y="430939"/>
                  <a:pt x="3747869" y="822703"/>
                </a:cubicBezTo>
                <a:cubicBezTo>
                  <a:pt x="3425751" y="1214466"/>
                  <a:pt x="3177635" y="1754229"/>
                  <a:pt x="3003518" y="2441991"/>
                </a:cubicBezTo>
                <a:cubicBezTo>
                  <a:pt x="2829401" y="3129753"/>
                  <a:pt x="2742342" y="3926338"/>
                  <a:pt x="2742343" y="4831747"/>
                </a:cubicBezTo>
                <a:cubicBezTo>
                  <a:pt x="2742342" y="5408510"/>
                  <a:pt x="2781451" y="5938512"/>
                  <a:pt x="2859668" y="6421755"/>
                </a:cubicBezTo>
                <a:lnTo>
                  <a:pt x="2879078" y="6528666"/>
                </a:lnTo>
                <a:lnTo>
                  <a:pt x="226495" y="6528666"/>
                </a:lnTo>
                <a:lnTo>
                  <a:pt x="153441" y="6264947"/>
                </a:lnTo>
                <a:cubicBezTo>
                  <a:pt x="51147" y="5840537"/>
                  <a:pt x="0" y="5380215"/>
                  <a:pt x="0" y="4883982"/>
                </a:cubicBezTo>
                <a:cubicBezTo>
                  <a:pt x="0" y="3908927"/>
                  <a:pt x="211118" y="3055753"/>
                  <a:pt x="633351" y="2324462"/>
                </a:cubicBezTo>
                <a:cubicBezTo>
                  <a:pt x="1055585" y="1593170"/>
                  <a:pt x="1636700" y="1022938"/>
                  <a:pt x="2376697" y="613763"/>
                </a:cubicBezTo>
                <a:cubicBezTo>
                  <a:pt x="3116694" y="204588"/>
                  <a:pt x="3969867" y="0"/>
                  <a:pt x="4936217"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9637457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3_Custom_Slide">
    <p:bg>
      <p:bgPr>
        <a:solidFill>
          <a:srgbClr val="FF0000"/>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63F4F04-6654-E544-A628-037979BEA379}"/>
              </a:ext>
            </a:extLst>
          </p:cNvPr>
          <p:cNvSpPr>
            <a:spLocks noGrp="1"/>
          </p:cNvSpPr>
          <p:nvPr>
            <p:ph type="pic" sz="quarter" idx="10"/>
          </p:nvPr>
        </p:nvSpPr>
        <p:spPr>
          <a:xfrm>
            <a:off x="1" y="1"/>
            <a:ext cx="5531299" cy="6083423"/>
          </a:xfrm>
          <a:custGeom>
            <a:avLst/>
            <a:gdLst/>
            <a:ahLst/>
            <a:cxnLst/>
            <a:rect l="l" t="t" r="r" b="b"/>
            <a:pathLst>
              <a:path w="5531299" h="6083423">
                <a:moveTo>
                  <a:pt x="4834744" y="0"/>
                </a:moveTo>
                <a:lnTo>
                  <a:pt x="5505585" y="0"/>
                </a:lnTo>
                <a:lnTo>
                  <a:pt x="5505017" y="25787"/>
                </a:lnTo>
                <a:cubicBezTo>
                  <a:pt x="5500765" y="231053"/>
                  <a:pt x="5498638" y="399463"/>
                  <a:pt x="5498638" y="531015"/>
                </a:cubicBezTo>
                <a:cubicBezTo>
                  <a:pt x="5498638" y="683434"/>
                  <a:pt x="5502267" y="828596"/>
                  <a:pt x="5509525" y="966498"/>
                </a:cubicBezTo>
                <a:cubicBezTo>
                  <a:pt x="5516783" y="1104401"/>
                  <a:pt x="5524041" y="1220530"/>
                  <a:pt x="5531299" y="1314885"/>
                </a:cubicBezTo>
                <a:lnTo>
                  <a:pt x="5280897" y="1314885"/>
                </a:lnTo>
                <a:cubicBezTo>
                  <a:pt x="5155695" y="803192"/>
                  <a:pt x="5011101" y="373152"/>
                  <a:pt x="4847115" y="24766"/>
                </a:cubicBezTo>
                <a:close/>
                <a:moveTo>
                  <a:pt x="915180" y="0"/>
                </a:moveTo>
                <a:lnTo>
                  <a:pt x="3125256" y="0"/>
                </a:lnTo>
                <a:lnTo>
                  <a:pt x="3125256" y="4853183"/>
                </a:lnTo>
                <a:cubicBezTo>
                  <a:pt x="3125256" y="5150764"/>
                  <a:pt x="3156103" y="5372134"/>
                  <a:pt x="3217796" y="5517295"/>
                </a:cubicBezTo>
                <a:cubicBezTo>
                  <a:pt x="3279489" y="5662456"/>
                  <a:pt x="3397433" y="5756811"/>
                  <a:pt x="3571626" y="5800359"/>
                </a:cubicBezTo>
                <a:cubicBezTo>
                  <a:pt x="3745819" y="5843908"/>
                  <a:pt x="3999851" y="5865681"/>
                  <a:pt x="4333721" y="5865681"/>
                </a:cubicBezTo>
                <a:lnTo>
                  <a:pt x="4333721" y="6083423"/>
                </a:lnTo>
                <a:cubicBezTo>
                  <a:pt x="4079689" y="6076165"/>
                  <a:pt x="3736746" y="6068907"/>
                  <a:pt x="3304892" y="6061649"/>
                </a:cubicBezTo>
                <a:cubicBezTo>
                  <a:pt x="2873039" y="6054390"/>
                  <a:pt x="2421225" y="6050762"/>
                  <a:pt x="1949452" y="6050762"/>
                </a:cubicBezTo>
                <a:cubicBezTo>
                  <a:pt x="1499453" y="6050762"/>
                  <a:pt x="1074857" y="6054390"/>
                  <a:pt x="675664" y="6061649"/>
                </a:cubicBezTo>
                <a:cubicBezTo>
                  <a:pt x="476068" y="6065278"/>
                  <a:pt x="295524" y="6068907"/>
                  <a:pt x="134032" y="6072536"/>
                </a:cubicBezTo>
                <a:lnTo>
                  <a:pt x="0" y="6075737"/>
                </a:lnTo>
                <a:lnTo>
                  <a:pt x="0" y="5858151"/>
                </a:lnTo>
                <a:lnTo>
                  <a:pt x="147641" y="5849351"/>
                </a:lnTo>
                <a:cubicBezTo>
                  <a:pt x="274657" y="5838464"/>
                  <a:pt x="381713" y="5822134"/>
                  <a:pt x="468810" y="5800359"/>
                </a:cubicBezTo>
                <a:cubicBezTo>
                  <a:pt x="643003" y="5756811"/>
                  <a:pt x="760946" y="5662456"/>
                  <a:pt x="822640" y="5517295"/>
                </a:cubicBezTo>
                <a:cubicBezTo>
                  <a:pt x="884333" y="5372134"/>
                  <a:pt x="915180" y="5150764"/>
                  <a:pt x="915180" y="4853183"/>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766862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_Slide">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D07A737-209B-9E4C-9C47-F293CF17FB08}"/>
              </a:ext>
            </a:extLst>
          </p:cNvPr>
          <p:cNvSpPr>
            <a:spLocks noGrp="1"/>
          </p:cNvSpPr>
          <p:nvPr>
            <p:ph type="pic" sz="quarter" idx="10"/>
          </p:nvPr>
        </p:nvSpPr>
        <p:spPr>
          <a:xfrm>
            <a:off x="1" y="0"/>
            <a:ext cx="12191999" cy="6858000"/>
          </a:xfrm>
          <a:custGeom>
            <a:avLst/>
            <a:gdLst>
              <a:gd name="connsiteX0" fmla="*/ 0 w 4477871"/>
              <a:gd name="connsiteY0" fmla="*/ 0 h 6858000"/>
              <a:gd name="connsiteX1" fmla="*/ 4477871 w 4477871"/>
              <a:gd name="connsiteY1" fmla="*/ 0 h 6858000"/>
              <a:gd name="connsiteX2" fmla="*/ 4477871 w 4477871"/>
              <a:gd name="connsiteY2" fmla="*/ 6858000 h 6858000"/>
              <a:gd name="connsiteX3" fmla="*/ 0 w 44778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477871" h="6858000">
                <a:moveTo>
                  <a:pt x="0" y="0"/>
                </a:moveTo>
                <a:lnTo>
                  <a:pt x="4477871" y="0"/>
                </a:lnTo>
                <a:lnTo>
                  <a:pt x="4477871" y="6858000"/>
                </a:lnTo>
                <a:lnTo>
                  <a:pt x="0" y="6858000"/>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5" name="Picture Placeholder 4">
            <a:extLst>
              <a:ext uri="{FF2B5EF4-FFF2-40B4-BE49-F238E27FC236}">
                <a16:creationId xmlns:a16="http://schemas.microsoft.com/office/drawing/2014/main" id="{2F7A4062-A537-414F-9976-6E0A24ED464F}"/>
              </a:ext>
            </a:extLst>
          </p:cNvPr>
          <p:cNvSpPr>
            <a:spLocks noGrp="1"/>
          </p:cNvSpPr>
          <p:nvPr>
            <p:ph type="pic" sz="quarter" idx="12"/>
          </p:nvPr>
        </p:nvSpPr>
        <p:spPr>
          <a:xfrm>
            <a:off x="7086033" y="1299605"/>
            <a:ext cx="4258790" cy="4258790"/>
          </a:xfrm>
          <a:custGeom>
            <a:avLst/>
            <a:gdLst>
              <a:gd name="connsiteX0" fmla="*/ 2129395 w 4258790"/>
              <a:gd name="connsiteY0" fmla="*/ 0 h 4258790"/>
              <a:gd name="connsiteX1" fmla="*/ 4258790 w 4258790"/>
              <a:gd name="connsiteY1" fmla="*/ 2129395 h 4258790"/>
              <a:gd name="connsiteX2" fmla="*/ 2129395 w 4258790"/>
              <a:gd name="connsiteY2" fmla="*/ 4258790 h 4258790"/>
              <a:gd name="connsiteX3" fmla="*/ 0 w 4258790"/>
              <a:gd name="connsiteY3" fmla="*/ 2129395 h 4258790"/>
              <a:gd name="connsiteX4" fmla="*/ 2129395 w 4258790"/>
              <a:gd name="connsiteY4" fmla="*/ 0 h 42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8790" h="4258790">
                <a:moveTo>
                  <a:pt x="2129395" y="0"/>
                </a:moveTo>
                <a:cubicBezTo>
                  <a:pt x="3305427" y="0"/>
                  <a:pt x="4258790" y="953363"/>
                  <a:pt x="4258790" y="2129395"/>
                </a:cubicBezTo>
                <a:cubicBezTo>
                  <a:pt x="4258790" y="3305427"/>
                  <a:pt x="3305427" y="4258790"/>
                  <a:pt x="2129395" y="4258790"/>
                </a:cubicBezTo>
                <a:cubicBezTo>
                  <a:pt x="953363" y="4258790"/>
                  <a:pt x="0" y="3305427"/>
                  <a:pt x="0" y="2129395"/>
                </a:cubicBezTo>
                <a:cubicBezTo>
                  <a:pt x="0" y="953363"/>
                  <a:pt x="953363" y="0"/>
                  <a:pt x="2129395" y="0"/>
                </a:cubicBezTo>
                <a:close/>
              </a:path>
            </a:pathLst>
          </a:custGeom>
          <a:solidFill>
            <a:schemeClr val="bg2">
              <a:lumMod val="75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02785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_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DC4A808-5491-1C46-B2E6-5EE1DC41D612}"/>
              </a:ext>
            </a:extLst>
          </p:cNvPr>
          <p:cNvSpPr>
            <a:spLocks noGrp="1"/>
          </p:cNvSpPr>
          <p:nvPr>
            <p:ph type="pic" sz="quarter" idx="10"/>
          </p:nvPr>
        </p:nvSpPr>
        <p:spPr>
          <a:xfrm>
            <a:off x="1" y="1"/>
            <a:ext cx="4889354" cy="6201173"/>
          </a:xfrm>
          <a:custGeom>
            <a:avLst/>
            <a:gdLst>
              <a:gd name="connsiteX0" fmla="*/ 0 w 4889354"/>
              <a:gd name="connsiteY0" fmla="*/ 0 h 6201173"/>
              <a:gd name="connsiteX1" fmla="*/ 2676453 w 4889354"/>
              <a:gd name="connsiteY1" fmla="*/ 0 h 6201173"/>
              <a:gd name="connsiteX2" fmla="*/ 4889354 w 4889354"/>
              <a:gd name="connsiteY2" fmla="*/ 1277619 h 6201173"/>
              <a:gd name="connsiteX3" fmla="*/ 4889354 w 4889354"/>
              <a:gd name="connsiteY3" fmla="*/ 6201170 h 6201173"/>
              <a:gd name="connsiteX4" fmla="*/ 4889352 w 4889354"/>
              <a:gd name="connsiteY4" fmla="*/ 6201173 h 6201173"/>
              <a:gd name="connsiteX5" fmla="*/ 0 w 4889354"/>
              <a:gd name="connsiteY5" fmla="*/ 3378305 h 620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9354" h="6201173">
                <a:moveTo>
                  <a:pt x="0" y="0"/>
                </a:moveTo>
                <a:lnTo>
                  <a:pt x="2676453" y="0"/>
                </a:lnTo>
                <a:lnTo>
                  <a:pt x="4889354" y="1277619"/>
                </a:lnTo>
                <a:lnTo>
                  <a:pt x="4889354" y="6201170"/>
                </a:lnTo>
                <a:lnTo>
                  <a:pt x="4889352" y="6201173"/>
                </a:lnTo>
                <a:lnTo>
                  <a:pt x="0" y="3378305"/>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2690700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_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CC20E6B-B043-A34C-99EA-193A5D87E2BD}"/>
              </a:ext>
            </a:extLst>
          </p:cNvPr>
          <p:cNvSpPr>
            <a:spLocks noGrp="1"/>
          </p:cNvSpPr>
          <p:nvPr>
            <p:ph type="pic" sz="quarter" idx="10"/>
          </p:nvPr>
        </p:nvSpPr>
        <p:spPr>
          <a:xfrm>
            <a:off x="3955868" y="0"/>
            <a:ext cx="8236134" cy="5980522"/>
          </a:xfrm>
          <a:custGeom>
            <a:avLst/>
            <a:gdLst>
              <a:gd name="connsiteX0" fmla="*/ 0 w 8236134"/>
              <a:gd name="connsiteY0" fmla="*/ 0 h 5980522"/>
              <a:gd name="connsiteX1" fmla="*/ 8236134 w 8236134"/>
              <a:gd name="connsiteY1" fmla="*/ 1 h 5980522"/>
              <a:gd name="connsiteX2" fmla="*/ 8236134 w 8236134"/>
              <a:gd name="connsiteY2" fmla="*/ 4440935 h 5980522"/>
              <a:gd name="connsiteX3" fmla="*/ 6902119 w 8236134"/>
              <a:gd name="connsiteY3" fmla="*/ 5980522 h 5980522"/>
            </a:gdLst>
            <a:ahLst/>
            <a:cxnLst>
              <a:cxn ang="0">
                <a:pos x="connsiteX0" y="connsiteY0"/>
              </a:cxn>
              <a:cxn ang="0">
                <a:pos x="connsiteX1" y="connsiteY1"/>
              </a:cxn>
              <a:cxn ang="0">
                <a:pos x="connsiteX2" y="connsiteY2"/>
              </a:cxn>
              <a:cxn ang="0">
                <a:pos x="connsiteX3" y="connsiteY3"/>
              </a:cxn>
            </a:cxnLst>
            <a:rect l="l" t="t" r="r" b="b"/>
            <a:pathLst>
              <a:path w="8236134" h="5980522">
                <a:moveTo>
                  <a:pt x="0" y="0"/>
                </a:moveTo>
                <a:lnTo>
                  <a:pt x="8236134" y="1"/>
                </a:lnTo>
                <a:lnTo>
                  <a:pt x="8236134" y="4440935"/>
                </a:lnTo>
                <a:lnTo>
                  <a:pt x="6902119" y="5980522"/>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36820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_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2720B99-758B-6749-8282-FDF34A64382F}"/>
              </a:ext>
            </a:extLst>
          </p:cNvPr>
          <p:cNvSpPr>
            <a:spLocks noGrp="1"/>
          </p:cNvSpPr>
          <p:nvPr>
            <p:ph type="pic" sz="quarter" idx="12"/>
          </p:nvPr>
        </p:nvSpPr>
        <p:spPr>
          <a:xfrm>
            <a:off x="6522355" y="4550868"/>
            <a:ext cx="1155208" cy="1155208"/>
          </a:xfrm>
          <a:custGeom>
            <a:avLst/>
            <a:gdLst>
              <a:gd name="connsiteX0" fmla="*/ 577604 w 1155208"/>
              <a:gd name="connsiteY0" fmla="*/ 0 h 1155208"/>
              <a:gd name="connsiteX1" fmla="*/ 1155208 w 1155208"/>
              <a:gd name="connsiteY1" fmla="*/ 577604 h 1155208"/>
              <a:gd name="connsiteX2" fmla="*/ 577604 w 1155208"/>
              <a:gd name="connsiteY2" fmla="*/ 1155208 h 1155208"/>
              <a:gd name="connsiteX3" fmla="*/ 0 w 1155208"/>
              <a:gd name="connsiteY3" fmla="*/ 577604 h 1155208"/>
              <a:gd name="connsiteX4" fmla="*/ 577604 w 1155208"/>
              <a:gd name="connsiteY4" fmla="*/ 0 h 1155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208" h="1155208">
                <a:moveTo>
                  <a:pt x="577604" y="0"/>
                </a:moveTo>
                <a:cubicBezTo>
                  <a:pt x="896606" y="0"/>
                  <a:pt x="1155208" y="258602"/>
                  <a:pt x="1155208" y="577604"/>
                </a:cubicBezTo>
                <a:cubicBezTo>
                  <a:pt x="1155208" y="896606"/>
                  <a:pt x="896606" y="1155208"/>
                  <a:pt x="577604" y="1155208"/>
                </a:cubicBezTo>
                <a:cubicBezTo>
                  <a:pt x="258602" y="1155208"/>
                  <a:pt x="0" y="896606"/>
                  <a:pt x="0" y="577604"/>
                </a:cubicBezTo>
                <a:cubicBezTo>
                  <a:pt x="0" y="258602"/>
                  <a:pt x="258602" y="0"/>
                  <a:pt x="57760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6" name="Picture Placeholder 5">
            <a:extLst>
              <a:ext uri="{FF2B5EF4-FFF2-40B4-BE49-F238E27FC236}">
                <a16:creationId xmlns:a16="http://schemas.microsoft.com/office/drawing/2014/main" id="{5BEE8F0B-DCCF-C846-8057-C2C7612ACD38}"/>
              </a:ext>
            </a:extLst>
          </p:cNvPr>
          <p:cNvSpPr>
            <a:spLocks noGrp="1"/>
          </p:cNvSpPr>
          <p:nvPr>
            <p:ph type="pic" sz="quarter" idx="13"/>
          </p:nvPr>
        </p:nvSpPr>
        <p:spPr>
          <a:xfrm>
            <a:off x="6457280" y="3054047"/>
            <a:ext cx="1155208" cy="1155208"/>
          </a:xfrm>
          <a:custGeom>
            <a:avLst/>
            <a:gdLst>
              <a:gd name="connsiteX0" fmla="*/ 577604 w 1155208"/>
              <a:gd name="connsiteY0" fmla="*/ 0 h 1155208"/>
              <a:gd name="connsiteX1" fmla="*/ 1155208 w 1155208"/>
              <a:gd name="connsiteY1" fmla="*/ 577604 h 1155208"/>
              <a:gd name="connsiteX2" fmla="*/ 577604 w 1155208"/>
              <a:gd name="connsiteY2" fmla="*/ 1155208 h 1155208"/>
              <a:gd name="connsiteX3" fmla="*/ 0 w 1155208"/>
              <a:gd name="connsiteY3" fmla="*/ 577604 h 1155208"/>
              <a:gd name="connsiteX4" fmla="*/ 577604 w 1155208"/>
              <a:gd name="connsiteY4" fmla="*/ 0 h 11552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208" h="1155208">
                <a:moveTo>
                  <a:pt x="577604" y="0"/>
                </a:moveTo>
                <a:cubicBezTo>
                  <a:pt x="896606" y="0"/>
                  <a:pt x="1155208" y="258602"/>
                  <a:pt x="1155208" y="577604"/>
                </a:cubicBezTo>
                <a:cubicBezTo>
                  <a:pt x="1155208" y="896606"/>
                  <a:pt x="896606" y="1155208"/>
                  <a:pt x="577604" y="1155208"/>
                </a:cubicBezTo>
                <a:cubicBezTo>
                  <a:pt x="258602" y="1155208"/>
                  <a:pt x="0" y="896606"/>
                  <a:pt x="0" y="577604"/>
                </a:cubicBezTo>
                <a:cubicBezTo>
                  <a:pt x="0" y="258602"/>
                  <a:pt x="258602" y="0"/>
                  <a:pt x="577604" y="0"/>
                </a:cubicBez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9" name="Picture Placeholder 8">
            <a:extLst>
              <a:ext uri="{FF2B5EF4-FFF2-40B4-BE49-F238E27FC236}">
                <a16:creationId xmlns:a16="http://schemas.microsoft.com/office/drawing/2014/main" id="{4505D474-CFBB-3148-B30D-BBCACC65BBE7}"/>
              </a:ext>
            </a:extLst>
          </p:cNvPr>
          <p:cNvSpPr>
            <a:spLocks noGrp="1"/>
          </p:cNvSpPr>
          <p:nvPr>
            <p:ph type="pic" sz="quarter" idx="10"/>
          </p:nvPr>
        </p:nvSpPr>
        <p:spPr>
          <a:xfrm>
            <a:off x="1" y="1"/>
            <a:ext cx="5480857" cy="4418013"/>
          </a:xfrm>
          <a:custGeom>
            <a:avLst/>
            <a:gdLst>
              <a:gd name="connsiteX0" fmla="*/ 0 w 5480857"/>
              <a:gd name="connsiteY0" fmla="*/ 0 h 4418013"/>
              <a:gd name="connsiteX1" fmla="*/ 3861080 w 5480857"/>
              <a:gd name="connsiteY1" fmla="*/ 0 h 4418013"/>
              <a:gd name="connsiteX2" fmla="*/ 5480857 w 5480857"/>
              <a:gd name="connsiteY2" fmla="*/ 4418013 h 4418013"/>
              <a:gd name="connsiteX3" fmla="*/ 0 w 5480857"/>
              <a:gd name="connsiteY3" fmla="*/ 4418013 h 4418013"/>
            </a:gdLst>
            <a:ahLst/>
            <a:cxnLst>
              <a:cxn ang="0">
                <a:pos x="connsiteX0" y="connsiteY0"/>
              </a:cxn>
              <a:cxn ang="0">
                <a:pos x="connsiteX1" y="connsiteY1"/>
              </a:cxn>
              <a:cxn ang="0">
                <a:pos x="connsiteX2" y="connsiteY2"/>
              </a:cxn>
              <a:cxn ang="0">
                <a:pos x="connsiteX3" y="connsiteY3"/>
              </a:cxn>
            </a:cxnLst>
            <a:rect l="l" t="t" r="r" b="b"/>
            <a:pathLst>
              <a:path w="5480857" h="4418013">
                <a:moveTo>
                  <a:pt x="0" y="0"/>
                </a:moveTo>
                <a:lnTo>
                  <a:pt x="3861080" y="0"/>
                </a:lnTo>
                <a:lnTo>
                  <a:pt x="5480857" y="4418013"/>
                </a:lnTo>
                <a:lnTo>
                  <a:pt x="0" y="441801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951820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_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66B7A4-3141-C24F-A50F-BE5AABFED075}"/>
              </a:ext>
            </a:extLst>
          </p:cNvPr>
          <p:cNvSpPr/>
          <p:nvPr userDrawn="1"/>
        </p:nvSpPr>
        <p:spPr>
          <a:xfrm>
            <a:off x="0" y="3814399"/>
            <a:ext cx="12192000" cy="3043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5">
            <a:extLst>
              <a:ext uri="{FF2B5EF4-FFF2-40B4-BE49-F238E27FC236}">
                <a16:creationId xmlns:a16="http://schemas.microsoft.com/office/drawing/2014/main" id="{A6D65DB3-ADEF-784C-BBDE-2E71E537E03D}"/>
              </a:ext>
            </a:extLst>
          </p:cNvPr>
          <p:cNvSpPr>
            <a:spLocks noGrp="1"/>
          </p:cNvSpPr>
          <p:nvPr>
            <p:ph type="pic" sz="quarter" idx="10"/>
          </p:nvPr>
        </p:nvSpPr>
        <p:spPr>
          <a:xfrm>
            <a:off x="6031940" y="572211"/>
            <a:ext cx="6160060" cy="3242187"/>
          </a:xfrm>
          <a:custGeom>
            <a:avLst/>
            <a:gdLst>
              <a:gd name="connsiteX0" fmla="*/ 1692844 w 6160060"/>
              <a:gd name="connsiteY0" fmla="*/ 0 h 3242187"/>
              <a:gd name="connsiteX1" fmla="*/ 6160060 w 6160060"/>
              <a:gd name="connsiteY1" fmla="*/ 0 h 3242187"/>
              <a:gd name="connsiteX2" fmla="*/ 6160060 w 6160060"/>
              <a:gd name="connsiteY2" fmla="*/ 3242187 h 3242187"/>
              <a:gd name="connsiteX3" fmla="*/ 0 w 6160060"/>
              <a:gd name="connsiteY3" fmla="*/ 3242187 h 3242187"/>
            </a:gdLst>
            <a:ahLst/>
            <a:cxnLst>
              <a:cxn ang="0">
                <a:pos x="connsiteX0" y="connsiteY0"/>
              </a:cxn>
              <a:cxn ang="0">
                <a:pos x="connsiteX1" y="connsiteY1"/>
              </a:cxn>
              <a:cxn ang="0">
                <a:pos x="connsiteX2" y="connsiteY2"/>
              </a:cxn>
              <a:cxn ang="0">
                <a:pos x="connsiteX3" y="connsiteY3"/>
              </a:cxn>
            </a:cxnLst>
            <a:rect l="l" t="t" r="r" b="b"/>
            <a:pathLst>
              <a:path w="6160060" h="3242187">
                <a:moveTo>
                  <a:pt x="1692844" y="0"/>
                </a:moveTo>
                <a:lnTo>
                  <a:pt x="6160060" y="0"/>
                </a:lnTo>
                <a:lnTo>
                  <a:pt x="6160060" y="3242187"/>
                </a:lnTo>
                <a:lnTo>
                  <a:pt x="0" y="3242187"/>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313259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_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BAFB687-D4FB-784D-B1D8-80CCE7E76760}"/>
              </a:ext>
            </a:extLst>
          </p:cNvPr>
          <p:cNvSpPr>
            <a:spLocks noGrp="1"/>
          </p:cNvSpPr>
          <p:nvPr>
            <p:ph type="pic" sz="quarter" idx="10"/>
          </p:nvPr>
        </p:nvSpPr>
        <p:spPr>
          <a:xfrm>
            <a:off x="1" y="1788916"/>
            <a:ext cx="5289528" cy="2027583"/>
          </a:xfrm>
          <a:custGeom>
            <a:avLst/>
            <a:gdLst>
              <a:gd name="connsiteX0" fmla="*/ 0 w 5289528"/>
              <a:gd name="connsiteY0" fmla="*/ 0 h 2027583"/>
              <a:gd name="connsiteX1" fmla="*/ 5289528 w 5289528"/>
              <a:gd name="connsiteY1" fmla="*/ 0 h 2027583"/>
              <a:gd name="connsiteX2" fmla="*/ 4782632 w 5289528"/>
              <a:gd name="connsiteY2" fmla="*/ 2027583 h 2027583"/>
              <a:gd name="connsiteX3" fmla="*/ 0 w 5289528"/>
              <a:gd name="connsiteY3" fmla="*/ 2027583 h 2027583"/>
            </a:gdLst>
            <a:ahLst/>
            <a:cxnLst>
              <a:cxn ang="0">
                <a:pos x="connsiteX0" y="connsiteY0"/>
              </a:cxn>
              <a:cxn ang="0">
                <a:pos x="connsiteX1" y="connsiteY1"/>
              </a:cxn>
              <a:cxn ang="0">
                <a:pos x="connsiteX2" y="connsiteY2"/>
              </a:cxn>
              <a:cxn ang="0">
                <a:pos x="connsiteX3" y="connsiteY3"/>
              </a:cxn>
            </a:cxnLst>
            <a:rect l="l" t="t" r="r" b="b"/>
            <a:pathLst>
              <a:path w="5289528" h="2027583">
                <a:moveTo>
                  <a:pt x="0" y="0"/>
                </a:moveTo>
                <a:lnTo>
                  <a:pt x="5289528" y="0"/>
                </a:lnTo>
                <a:lnTo>
                  <a:pt x="4782632" y="2027583"/>
                </a:lnTo>
                <a:lnTo>
                  <a:pt x="0" y="202758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
        <p:nvSpPr>
          <p:cNvPr id="7" name="Picture Placeholder 6">
            <a:extLst>
              <a:ext uri="{FF2B5EF4-FFF2-40B4-BE49-F238E27FC236}">
                <a16:creationId xmlns:a16="http://schemas.microsoft.com/office/drawing/2014/main" id="{02485A3C-CB58-FB4D-9ADA-8E669BF3171B}"/>
              </a:ext>
            </a:extLst>
          </p:cNvPr>
          <p:cNvSpPr>
            <a:spLocks noGrp="1"/>
          </p:cNvSpPr>
          <p:nvPr>
            <p:ph type="pic" sz="quarter" idx="11"/>
          </p:nvPr>
        </p:nvSpPr>
        <p:spPr>
          <a:xfrm>
            <a:off x="6902471" y="4058898"/>
            <a:ext cx="5289529" cy="2027583"/>
          </a:xfrm>
          <a:custGeom>
            <a:avLst/>
            <a:gdLst>
              <a:gd name="connsiteX0" fmla="*/ 506896 w 5289529"/>
              <a:gd name="connsiteY0" fmla="*/ 0 h 2027583"/>
              <a:gd name="connsiteX1" fmla="*/ 5289529 w 5289529"/>
              <a:gd name="connsiteY1" fmla="*/ 0 h 2027583"/>
              <a:gd name="connsiteX2" fmla="*/ 5289529 w 5289529"/>
              <a:gd name="connsiteY2" fmla="*/ 2027583 h 2027583"/>
              <a:gd name="connsiteX3" fmla="*/ 0 w 5289529"/>
              <a:gd name="connsiteY3" fmla="*/ 2027583 h 2027583"/>
            </a:gdLst>
            <a:ahLst/>
            <a:cxnLst>
              <a:cxn ang="0">
                <a:pos x="connsiteX0" y="connsiteY0"/>
              </a:cxn>
              <a:cxn ang="0">
                <a:pos x="connsiteX1" y="connsiteY1"/>
              </a:cxn>
              <a:cxn ang="0">
                <a:pos x="connsiteX2" y="connsiteY2"/>
              </a:cxn>
              <a:cxn ang="0">
                <a:pos x="connsiteX3" y="connsiteY3"/>
              </a:cxn>
            </a:cxnLst>
            <a:rect l="l" t="t" r="r" b="b"/>
            <a:pathLst>
              <a:path w="5289529" h="2027583">
                <a:moveTo>
                  <a:pt x="506896" y="0"/>
                </a:moveTo>
                <a:lnTo>
                  <a:pt x="5289529" y="0"/>
                </a:lnTo>
                <a:lnTo>
                  <a:pt x="5289529" y="2027583"/>
                </a:lnTo>
                <a:lnTo>
                  <a:pt x="0" y="2027583"/>
                </a:lnTo>
                <a:close/>
              </a:path>
            </a:pathLst>
          </a:custGeom>
          <a:solidFill>
            <a:schemeClr val="bg2">
              <a:lumMod val="90000"/>
            </a:schemeClr>
          </a:solidFill>
        </p:spPr>
        <p:txBody>
          <a:bodyPr wrap="square">
            <a:noAutofit/>
          </a:bodyPr>
          <a:lstStyle>
            <a:lvl1pPr>
              <a:defRPr sz="1100">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1673229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C3C20-3EE6-BC42-BA5A-210B9E30B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3CF807-878D-BA4F-AEC6-598BD5B78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E7162-49E7-EE4C-B21C-91E7ECDE5E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625C4-4828-2045-91EA-D420555D5F1F}" type="datetimeFigureOut">
              <a:t>10/11/2023</a:t>
            </a:fld>
            <a:endParaRPr lang="en-US"/>
          </a:p>
        </p:txBody>
      </p:sp>
      <p:sp>
        <p:nvSpPr>
          <p:cNvPr id="5" name="Footer Placeholder 4">
            <a:extLst>
              <a:ext uri="{FF2B5EF4-FFF2-40B4-BE49-F238E27FC236}">
                <a16:creationId xmlns:a16="http://schemas.microsoft.com/office/drawing/2014/main" id="{191DBF40-7FB9-2F43-B954-25C5E6B6E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DADE8-7561-0042-8B49-15BA68058F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62F1C-97F2-BA44-A4ED-8842C0E00235}" type="slidenum">
              <a:t>‹#›</a:t>
            </a:fld>
            <a:endParaRPr lang="en-US"/>
          </a:p>
        </p:txBody>
      </p:sp>
    </p:spTree>
    <p:extLst>
      <p:ext uri="{BB962C8B-B14F-4D97-AF65-F5344CB8AC3E}">
        <p14:creationId xmlns:p14="http://schemas.microsoft.com/office/powerpoint/2010/main" val="88891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6.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BDD5AF45-C55F-5643-9CB7-2ED96B8C38C8}"/>
              </a:ext>
            </a:extLst>
          </p:cNvPr>
          <p:cNvSpPr/>
          <p:nvPr/>
        </p:nvSpPr>
        <p:spPr>
          <a:xfrm rot="1453247">
            <a:off x="5439710" y="4982586"/>
            <a:ext cx="2940432" cy="2592692"/>
          </a:xfrm>
          <a:custGeom>
            <a:avLst/>
            <a:gdLst>
              <a:gd name="connsiteX0" fmla="*/ 601409 w 2940432"/>
              <a:gd name="connsiteY0" fmla="*/ 0 h 2592692"/>
              <a:gd name="connsiteX1" fmla="*/ 1507987 w 2940432"/>
              <a:gd name="connsiteY1" fmla="*/ 0 h 2592692"/>
              <a:gd name="connsiteX2" fmla="*/ 2940432 w 2940432"/>
              <a:gd name="connsiteY2" fmla="*/ 1269927 h 2592692"/>
              <a:gd name="connsiteX3" fmla="*/ 0 w 2940432"/>
              <a:gd name="connsiteY3" fmla="*/ 2592692 h 2592692"/>
              <a:gd name="connsiteX4" fmla="*/ 0 w 2940432"/>
              <a:gd name="connsiteY4" fmla="*/ 678374 h 25926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0432" h="2592692">
                <a:moveTo>
                  <a:pt x="601409" y="0"/>
                </a:moveTo>
                <a:lnTo>
                  <a:pt x="1507987" y="0"/>
                </a:lnTo>
                <a:lnTo>
                  <a:pt x="2940432" y="1269927"/>
                </a:lnTo>
                <a:lnTo>
                  <a:pt x="0" y="2592692"/>
                </a:lnTo>
                <a:lnTo>
                  <a:pt x="0" y="67837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F59C7DD3-8C79-614C-BCAB-3494A4A80DEE}"/>
              </a:ext>
            </a:extLst>
          </p:cNvPr>
          <p:cNvSpPr txBox="1">
            <a:spLocks/>
          </p:cNvSpPr>
          <p:nvPr/>
        </p:nvSpPr>
        <p:spPr>
          <a:xfrm>
            <a:off x="5370730" y="0"/>
            <a:ext cx="3427998" cy="6858000"/>
          </a:xfrm>
          <a:custGeom>
            <a:avLst/>
            <a:gdLst>
              <a:gd name="connsiteX0" fmla="*/ 3085098 w 3427998"/>
              <a:gd name="connsiteY0" fmla="*/ 0 h 6858000"/>
              <a:gd name="connsiteX1" fmla="*/ 3427998 w 3427998"/>
              <a:gd name="connsiteY1" fmla="*/ 0 h 6858000"/>
              <a:gd name="connsiteX2" fmla="*/ 342900 w 3427998"/>
              <a:gd name="connsiteY2" fmla="*/ 6858000 h 6858000"/>
              <a:gd name="connsiteX3" fmla="*/ 0 w 34279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7998" h="6858000">
                <a:moveTo>
                  <a:pt x="3085098" y="0"/>
                </a:moveTo>
                <a:lnTo>
                  <a:pt x="3427998" y="0"/>
                </a:lnTo>
                <a:lnTo>
                  <a:pt x="342900" y="6858000"/>
                </a:lnTo>
                <a:lnTo>
                  <a:pt x="0" y="6858000"/>
                </a:lnTo>
                <a:close/>
              </a:path>
            </a:pathLst>
          </a:custGeom>
          <a:solidFill>
            <a:srgbClr val="C00000"/>
          </a:solidFill>
        </p:spPr>
        <p:txBody>
          <a:bodyPr/>
          <a:lstStyle/>
          <a:p>
            <a:endParaRPr lang="en-US"/>
          </a:p>
        </p:txBody>
      </p:sp>
      <p:sp>
        <p:nvSpPr>
          <p:cNvPr id="17" name="Freeform 16">
            <a:extLst>
              <a:ext uri="{FF2B5EF4-FFF2-40B4-BE49-F238E27FC236}">
                <a16:creationId xmlns:a16="http://schemas.microsoft.com/office/drawing/2014/main" id="{2691E871-7538-654A-9736-13DD029C78C6}"/>
              </a:ext>
            </a:extLst>
          </p:cNvPr>
          <p:cNvSpPr/>
          <p:nvPr/>
        </p:nvSpPr>
        <p:spPr>
          <a:xfrm rot="20146753" flipV="1">
            <a:off x="7434092" y="166213"/>
            <a:ext cx="2327182" cy="1536939"/>
          </a:xfrm>
          <a:custGeom>
            <a:avLst/>
            <a:gdLst>
              <a:gd name="connsiteX0" fmla="*/ 1733627 w 2327182"/>
              <a:gd name="connsiteY0" fmla="*/ 1536939 h 1536939"/>
              <a:gd name="connsiteX1" fmla="*/ 2327182 w 2327182"/>
              <a:gd name="connsiteY1" fmla="*/ 1269926 h 1536939"/>
              <a:gd name="connsiteX2" fmla="*/ 894739 w 2327182"/>
              <a:gd name="connsiteY2" fmla="*/ 0 h 1536939"/>
              <a:gd name="connsiteX3" fmla="*/ 0 w 2327182"/>
              <a:gd name="connsiteY3" fmla="*/ 0 h 1536939"/>
            </a:gdLst>
            <a:ahLst/>
            <a:cxnLst>
              <a:cxn ang="0">
                <a:pos x="connsiteX0" y="connsiteY0"/>
              </a:cxn>
              <a:cxn ang="0">
                <a:pos x="connsiteX1" y="connsiteY1"/>
              </a:cxn>
              <a:cxn ang="0">
                <a:pos x="connsiteX2" y="connsiteY2"/>
              </a:cxn>
              <a:cxn ang="0">
                <a:pos x="connsiteX3" y="connsiteY3"/>
              </a:cxn>
            </a:cxnLst>
            <a:rect l="l" t="t" r="r" b="b"/>
            <a:pathLst>
              <a:path w="2327182" h="1536939">
                <a:moveTo>
                  <a:pt x="1733627" y="1536939"/>
                </a:moveTo>
                <a:lnTo>
                  <a:pt x="2327182" y="1269926"/>
                </a:lnTo>
                <a:lnTo>
                  <a:pt x="894739" y="0"/>
                </a:lnTo>
                <a:lnTo>
                  <a:pt x="0" y="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8AF4B4FA-B90C-654D-A669-45F97804B041}"/>
              </a:ext>
            </a:extLst>
          </p:cNvPr>
          <p:cNvSpPr txBox="1">
            <a:spLocks/>
          </p:cNvSpPr>
          <p:nvPr/>
        </p:nvSpPr>
        <p:spPr>
          <a:xfrm>
            <a:off x="5513031" y="0"/>
            <a:ext cx="3427998" cy="6858000"/>
          </a:xfrm>
          <a:custGeom>
            <a:avLst/>
            <a:gdLst>
              <a:gd name="connsiteX0" fmla="*/ 3085098 w 3427998"/>
              <a:gd name="connsiteY0" fmla="*/ 0 h 6858000"/>
              <a:gd name="connsiteX1" fmla="*/ 3427998 w 3427998"/>
              <a:gd name="connsiteY1" fmla="*/ 0 h 6858000"/>
              <a:gd name="connsiteX2" fmla="*/ 342900 w 3427998"/>
              <a:gd name="connsiteY2" fmla="*/ 6858000 h 6858000"/>
              <a:gd name="connsiteX3" fmla="*/ 0 w 34279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427998" h="6858000">
                <a:moveTo>
                  <a:pt x="3085098" y="0"/>
                </a:moveTo>
                <a:lnTo>
                  <a:pt x="3427998" y="0"/>
                </a:lnTo>
                <a:lnTo>
                  <a:pt x="342900" y="6858000"/>
                </a:lnTo>
                <a:lnTo>
                  <a:pt x="0" y="6858000"/>
                </a:lnTo>
                <a:close/>
              </a:path>
            </a:pathLst>
          </a:custGeom>
          <a:solidFill>
            <a:schemeClr val="tx1">
              <a:lumMod val="85000"/>
              <a:lumOff val="15000"/>
            </a:schemeClr>
          </a:solidFill>
        </p:spPr>
        <p:txBody>
          <a:bodyPr/>
          <a:lstStyle/>
          <a:p>
            <a:endParaRPr lang="en-US"/>
          </a:p>
        </p:txBody>
      </p:sp>
      <p:grpSp>
        <p:nvGrpSpPr>
          <p:cNvPr id="41" name="Group 40">
            <a:extLst>
              <a:ext uri="{FF2B5EF4-FFF2-40B4-BE49-F238E27FC236}">
                <a16:creationId xmlns:a16="http://schemas.microsoft.com/office/drawing/2014/main" id="{384CED0E-23E9-1949-A6F4-D40B21D50689}"/>
              </a:ext>
            </a:extLst>
          </p:cNvPr>
          <p:cNvGrpSpPr/>
          <p:nvPr/>
        </p:nvGrpSpPr>
        <p:grpSpPr>
          <a:xfrm>
            <a:off x="1229270" y="2467276"/>
            <a:ext cx="4487904" cy="2421598"/>
            <a:chOff x="1225955" y="2727076"/>
            <a:chExt cx="4487904" cy="2421598"/>
          </a:xfrm>
        </p:grpSpPr>
        <p:sp>
          <p:nvSpPr>
            <p:cNvPr id="3" name="TextBox 2">
              <a:extLst>
                <a:ext uri="{FF2B5EF4-FFF2-40B4-BE49-F238E27FC236}">
                  <a16:creationId xmlns:a16="http://schemas.microsoft.com/office/drawing/2014/main" id="{BFA01D20-6E2E-7248-ACBF-512BD84776D9}"/>
                </a:ext>
              </a:extLst>
            </p:cNvPr>
            <p:cNvSpPr txBox="1"/>
            <p:nvPr/>
          </p:nvSpPr>
          <p:spPr>
            <a:xfrm>
              <a:off x="1225956" y="2995594"/>
              <a:ext cx="4487903" cy="923330"/>
            </a:xfrm>
            <a:prstGeom prst="rect">
              <a:avLst/>
            </a:prstGeom>
            <a:noFill/>
          </p:spPr>
          <p:txBody>
            <a:bodyPr wrap="square" rtlCol="0">
              <a:spAutoFit/>
            </a:bodyPr>
            <a:lstStyle/>
            <a:p>
              <a:r>
                <a:rPr lang="en-US" sz="5400" b="1" dirty="0" err="1">
                  <a:latin typeface="Times New Roman" panose="02020603050405020304" pitchFamily="18" charset="0"/>
                  <a:cs typeface="Times New Roman" panose="02020603050405020304" pitchFamily="18" charset="0"/>
                </a:rPr>
                <a:t>Tìm</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hiểu</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QoS</a:t>
              </a:r>
              <a:endParaRPr lang="en-US" sz="5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D96688F-1970-504E-8392-F48A09847BA0}"/>
                </a:ext>
              </a:extLst>
            </p:cNvPr>
            <p:cNvSpPr txBox="1"/>
            <p:nvPr/>
          </p:nvSpPr>
          <p:spPr>
            <a:xfrm>
              <a:off x="1244094" y="2727076"/>
              <a:ext cx="683200" cy="307777"/>
            </a:xfrm>
            <a:prstGeom prst="rect">
              <a:avLst/>
            </a:prstGeom>
            <a:noFill/>
          </p:spPr>
          <p:txBody>
            <a:bodyPr wrap="none" rtlCol="0">
              <a:spAutoFit/>
            </a:bodyPr>
            <a:lstStyle/>
            <a:p>
              <a:r>
                <a:rPr lang="en-US" sz="1400" dirty="0" err="1">
                  <a:solidFill>
                    <a:srgbClr val="FF0000"/>
                  </a:solidFill>
                  <a:latin typeface="Times New Roman" panose="02020603050405020304" pitchFamily="18" charset="0"/>
                  <a:cs typeface="Times New Roman" panose="02020603050405020304" pitchFamily="18" charset="0"/>
                </a:rPr>
                <a:t>Đề</a:t>
              </a:r>
              <a:r>
                <a:rPr lang="en-US" sz="1400" dirty="0">
                  <a:solidFill>
                    <a:srgbClr val="FF0000"/>
                  </a:solidFill>
                  <a:latin typeface="Times New Roman" panose="02020603050405020304" pitchFamily="18" charset="0"/>
                  <a:cs typeface="Times New Roman" panose="02020603050405020304" pitchFamily="18" charset="0"/>
                </a:rPr>
                <a:t> </a:t>
              </a:r>
              <a:r>
                <a:rPr lang="en-US" sz="1400" dirty="0" err="1">
                  <a:solidFill>
                    <a:srgbClr val="FF0000"/>
                  </a:solidFill>
                  <a:latin typeface="Times New Roman" panose="02020603050405020304" pitchFamily="18" charset="0"/>
                  <a:cs typeface="Times New Roman" panose="02020603050405020304" pitchFamily="18" charset="0"/>
                </a:rPr>
                <a:t>tài</a:t>
              </a:r>
              <a:r>
                <a:rPr lang="en-US" sz="1400" dirty="0">
                  <a:solidFill>
                    <a:srgbClr val="FF0000"/>
                  </a:solidFill>
                  <a:latin typeface="Times New Roman" panose="02020603050405020304" pitchFamily="18" charset="0"/>
                  <a:cs typeface="Times New Roman" panose="02020603050405020304" pitchFamily="18" charset="0"/>
                </a:rPr>
                <a:t>:</a:t>
              </a:r>
            </a:p>
          </p:txBody>
        </p:sp>
        <p:sp>
          <p:nvSpPr>
            <p:cNvPr id="43" name="TextBox 42">
              <a:extLst>
                <a:ext uri="{FF2B5EF4-FFF2-40B4-BE49-F238E27FC236}">
                  <a16:creationId xmlns:a16="http://schemas.microsoft.com/office/drawing/2014/main" id="{72CD7C9F-FDEA-8448-922E-20F82EC8A37C}"/>
                </a:ext>
              </a:extLst>
            </p:cNvPr>
            <p:cNvSpPr txBox="1"/>
            <p:nvPr/>
          </p:nvSpPr>
          <p:spPr>
            <a:xfrm>
              <a:off x="1225955" y="4040678"/>
              <a:ext cx="3999159" cy="1107996"/>
            </a:xfrm>
            <a:prstGeom prst="rect">
              <a:avLst/>
            </a:prstGeom>
            <a:noFill/>
          </p:spPr>
          <p:txBody>
            <a:bodyPr wrap="square" rtlCol="0">
              <a:spAutoFit/>
            </a:bodyPr>
            <a:lstStyle/>
            <a:p>
              <a:pPr algn="r">
                <a:lnSpc>
                  <a:spcPct val="150000"/>
                </a:lnSpc>
              </a:pP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Nhóm</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2</a:t>
              </a:r>
            </a:p>
            <a:p>
              <a:pPr algn="r">
                <a:lnSpc>
                  <a:spcPct val="150000"/>
                </a:lnSpc>
              </a:pP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2015585 –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Đỗ</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Hải</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Anh</a:t>
              </a:r>
              <a:endParaRPr lang="en-US" sz="1100" i="1" dirty="0">
                <a:solidFill>
                  <a:schemeClr val="tx1">
                    <a:lumMod val="50000"/>
                    <a:lumOff val="50000"/>
                  </a:schemeClr>
                </a:solidFill>
                <a:latin typeface="Times New Roman" panose="02020603050405020304" pitchFamily="18" charset="0"/>
                <a:cs typeface="Times New Roman" panose="02020603050405020304" pitchFamily="18" charset="0"/>
              </a:endParaRPr>
            </a:p>
            <a:p>
              <a:pPr algn="r">
                <a:lnSpc>
                  <a:spcPct val="150000"/>
                </a:lnSpc>
              </a:pP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2015606 –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Phạm</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Lê</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Minh</a:t>
              </a:r>
            </a:p>
            <a:p>
              <a:pPr algn="r">
                <a:lnSpc>
                  <a:spcPct val="150000"/>
                </a:lnSpc>
              </a:pP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2011438 –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Hoàng</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Ngọc</a:t>
              </a:r>
              <a:r>
                <a:rPr lang="en-US" sz="1100" i="1" dirty="0">
                  <a:solidFill>
                    <a:schemeClr val="tx1">
                      <a:lumMod val="50000"/>
                      <a:lumOff val="50000"/>
                    </a:schemeClr>
                  </a:solidFill>
                  <a:latin typeface="Times New Roman" panose="02020603050405020304" pitchFamily="18" charset="0"/>
                  <a:cs typeface="Times New Roman" panose="02020603050405020304" pitchFamily="18" charset="0"/>
                </a:rPr>
                <a:t> Minh </a:t>
              </a:r>
              <a:r>
                <a:rPr lang="en-US" sz="1100" i="1" dirty="0" err="1">
                  <a:solidFill>
                    <a:schemeClr val="tx1">
                      <a:lumMod val="50000"/>
                      <a:lumOff val="50000"/>
                    </a:schemeClr>
                  </a:solidFill>
                  <a:latin typeface="Times New Roman" panose="02020603050405020304" pitchFamily="18" charset="0"/>
                  <a:cs typeface="Times New Roman" panose="02020603050405020304" pitchFamily="18" charset="0"/>
                </a:rPr>
                <a:t>Thắng</a:t>
              </a:r>
              <a:endParaRPr lang="en-US" sz="1100" i="1"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9969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027FBB31-BA2A-C74A-875D-B24C885545F4}"/>
              </a:ext>
            </a:extLst>
          </p:cNvPr>
          <p:cNvGrpSpPr/>
          <p:nvPr/>
        </p:nvGrpSpPr>
        <p:grpSpPr>
          <a:xfrm>
            <a:off x="6329262" y="1512312"/>
            <a:ext cx="5157889" cy="3244667"/>
            <a:chOff x="5424386" y="1187112"/>
            <a:chExt cx="5821098" cy="2203185"/>
          </a:xfrm>
        </p:grpSpPr>
        <p:sp>
          <p:nvSpPr>
            <p:cNvPr id="3" name="TextBox 2">
              <a:extLst>
                <a:ext uri="{FF2B5EF4-FFF2-40B4-BE49-F238E27FC236}">
                  <a16:creationId xmlns:a16="http://schemas.microsoft.com/office/drawing/2014/main" id="{46941F69-D940-8046-B113-295BAFD4862B}"/>
                </a:ext>
              </a:extLst>
            </p:cNvPr>
            <p:cNvSpPr txBox="1"/>
            <p:nvPr/>
          </p:nvSpPr>
          <p:spPr>
            <a:xfrm>
              <a:off x="5424389" y="1187112"/>
              <a:ext cx="4487903" cy="451571"/>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NỘI DUNG</a:t>
              </a:r>
              <a:endParaRPr lang="en-US" sz="2800" b="1" dirty="0">
                <a:latin typeface="Times New Roman" panose="02020603050405020304" pitchFamily="18" charset="0"/>
                <a:cs typeface="Times New Roman" panose="02020603050405020304" pitchFamily="18" charset="0"/>
              </a:endParaRPr>
            </a:p>
          </p:txBody>
        </p:sp>
        <p:grpSp>
          <p:nvGrpSpPr>
            <p:cNvPr id="43" name="Group 42">
              <a:extLst>
                <a:ext uri="{FF2B5EF4-FFF2-40B4-BE49-F238E27FC236}">
                  <a16:creationId xmlns:a16="http://schemas.microsoft.com/office/drawing/2014/main" id="{710B07FF-EA87-414C-85BF-518F995393E7}"/>
                </a:ext>
              </a:extLst>
            </p:cNvPr>
            <p:cNvGrpSpPr/>
            <p:nvPr/>
          </p:nvGrpSpPr>
          <p:grpSpPr>
            <a:xfrm>
              <a:off x="5424386" y="1860163"/>
              <a:ext cx="5821098" cy="1530134"/>
              <a:chOff x="5424386" y="2163140"/>
              <a:chExt cx="5821098" cy="1530134"/>
            </a:xfrm>
          </p:grpSpPr>
          <p:grpSp>
            <p:nvGrpSpPr>
              <p:cNvPr id="36" name="Group 35">
                <a:extLst>
                  <a:ext uri="{FF2B5EF4-FFF2-40B4-BE49-F238E27FC236}">
                    <a16:creationId xmlns:a16="http://schemas.microsoft.com/office/drawing/2014/main" id="{457C178E-1A45-434B-B054-BAFE5BE57674}"/>
                  </a:ext>
                </a:extLst>
              </p:cNvPr>
              <p:cNvGrpSpPr/>
              <p:nvPr/>
            </p:nvGrpSpPr>
            <p:grpSpPr>
              <a:xfrm>
                <a:off x="5424389" y="2163140"/>
                <a:ext cx="5812357" cy="301647"/>
                <a:chOff x="5424389" y="1860163"/>
                <a:chExt cx="5812357" cy="301647"/>
              </a:xfrm>
            </p:grpSpPr>
            <p:sp>
              <p:nvSpPr>
                <p:cNvPr id="4" name="Rectangle 3">
                  <a:extLst>
                    <a:ext uri="{FF2B5EF4-FFF2-40B4-BE49-F238E27FC236}">
                      <a16:creationId xmlns:a16="http://schemas.microsoft.com/office/drawing/2014/main" id="{63B43242-4A9C-9F40-9BF9-15DBD6220F13}"/>
                    </a:ext>
                  </a:extLst>
                </p:cNvPr>
                <p:cNvSpPr/>
                <p:nvPr/>
              </p:nvSpPr>
              <p:spPr>
                <a:xfrm>
                  <a:off x="5424389" y="1863054"/>
                  <a:ext cx="5054611" cy="298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MỞ ĐẦU</a:t>
                  </a:r>
                </a:p>
              </p:txBody>
            </p:sp>
            <p:sp>
              <p:nvSpPr>
                <p:cNvPr id="5" name="Rectangle 4">
                  <a:extLst>
                    <a:ext uri="{FF2B5EF4-FFF2-40B4-BE49-F238E27FC236}">
                      <a16:creationId xmlns:a16="http://schemas.microsoft.com/office/drawing/2014/main" id="{AB926181-7E96-FD43-B426-32279B399290}"/>
                    </a:ext>
                  </a:extLst>
                </p:cNvPr>
                <p:cNvSpPr/>
                <p:nvPr/>
              </p:nvSpPr>
              <p:spPr>
                <a:xfrm>
                  <a:off x="10671969" y="1860163"/>
                  <a:ext cx="564777" cy="298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01</a:t>
                  </a:r>
                </a:p>
              </p:txBody>
            </p:sp>
          </p:grpSp>
          <p:grpSp>
            <p:nvGrpSpPr>
              <p:cNvPr id="37" name="Group 36">
                <a:extLst>
                  <a:ext uri="{FF2B5EF4-FFF2-40B4-BE49-F238E27FC236}">
                    <a16:creationId xmlns:a16="http://schemas.microsoft.com/office/drawing/2014/main" id="{C504483C-18EF-F543-A542-B4AAF745F514}"/>
                  </a:ext>
                </a:extLst>
              </p:cNvPr>
              <p:cNvGrpSpPr/>
              <p:nvPr/>
            </p:nvGrpSpPr>
            <p:grpSpPr>
              <a:xfrm>
                <a:off x="5424387" y="2575527"/>
                <a:ext cx="5812355" cy="298756"/>
                <a:chOff x="5424387" y="2323046"/>
                <a:chExt cx="5812355" cy="298756"/>
              </a:xfrm>
            </p:grpSpPr>
            <p:sp>
              <p:nvSpPr>
                <p:cNvPr id="14" name="Rectangle 13">
                  <a:extLst>
                    <a:ext uri="{FF2B5EF4-FFF2-40B4-BE49-F238E27FC236}">
                      <a16:creationId xmlns:a16="http://schemas.microsoft.com/office/drawing/2014/main" id="{39CA10F8-3056-F54B-AF44-B4A3CAF9C809}"/>
                    </a:ext>
                  </a:extLst>
                </p:cNvPr>
                <p:cNvSpPr/>
                <p:nvPr/>
              </p:nvSpPr>
              <p:spPr>
                <a:xfrm>
                  <a:off x="5424387" y="2323046"/>
                  <a:ext cx="5054611" cy="298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KHÁI NIỆM</a:t>
                  </a:r>
                </a:p>
              </p:txBody>
            </p:sp>
            <p:sp>
              <p:nvSpPr>
                <p:cNvPr id="15" name="Rectangle 14">
                  <a:extLst>
                    <a:ext uri="{FF2B5EF4-FFF2-40B4-BE49-F238E27FC236}">
                      <a16:creationId xmlns:a16="http://schemas.microsoft.com/office/drawing/2014/main" id="{6B00CA02-07E1-5240-8244-65D8BC944D68}"/>
                    </a:ext>
                  </a:extLst>
                </p:cNvPr>
                <p:cNvSpPr/>
                <p:nvPr/>
              </p:nvSpPr>
              <p:spPr>
                <a:xfrm>
                  <a:off x="10671965" y="2323046"/>
                  <a:ext cx="564777" cy="298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10</a:t>
                  </a:r>
                </a:p>
              </p:txBody>
            </p:sp>
          </p:grpSp>
          <p:grpSp>
            <p:nvGrpSpPr>
              <p:cNvPr id="38" name="Group 37">
                <a:extLst>
                  <a:ext uri="{FF2B5EF4-FFF2-40B4-BE49-F238E27FC236}">
                    <a16:creationId xmlns:a16="http://schemas.microsoft.com/office/drawing/2014/main" id="{98CF3D64-F1F9-B648-83D6-13BC7D830159}"/>
                  </a:ext>
                </a:extLst>
              </p:cNvPr>
              <p:cNvGrpSpPr/>
              <p:nvPr/>
            </p:nvGrpSpPr>
            <p:grpSpPr>
              <a:xfrm>
                <a:off x="5424389" y="2985022"/>
                <a:ext cx="5812352" cy="298757"/>
                <a:chOff x="5424389" y="2783037"/>
                <a:chExt cx="5812352" cy="298757"/>
              </a:xfrm>
            </p:grpSpPr>
            <p:sp>
              <p:nvSpPr>
                <p:cNvPr id="17" name="Rectangle 16">
                  <a:extLst>
                    <a:ext uri="{FF2B5EF4-FFF2-40B4-BE49-F238E27FC236}">
                      <a16:creationId xmlns:a16="http://schemas.microsoft.com/office/drawing/2014/main" id="{4D59F984-4972-6E48-9721-8AF4949B094E}"/>
                    </a:ext>
                  </a:extLst>
                </p:cNvPr>
                <p:cNvSpPr/>
                <p:nvPr/>
              </p:nvSpPr>
              <p:spPr>
                <a:xfrm>
                  <a:off x="5424389" y="2783038"/>
                  <a:ext cx="5054611" cy="298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CÁCH THỨC HOẠT ĐỘNG</a:t>
                  </a:r>
                </a:p>
              </p:txBody>
            </p:sp>
            <p:sp>
              <p:nvSpPr>
                <p:cNvPr id="18" name="Rectangle 17">
                  <a:extLst>
                    <a:ext uri="{FF2B5EF4-FFF2-40B4-BE49-F238E27FC236}">
                      <a16:creationId xmlns:a16="http://schemas.microsoft.com/office/drawing/2014/main" id="{16CCFDE4-C349-3242-8093-C77D2B3BD7F7}"/>
                    </a:ext>
                  </a:extLst>
                </p:cNvPr>
                <p:cNvSpPr/>
                <p:nvPr/>
              </p:nvSpPr>
              <p:spPr>
                <a:xfrm>
                  <a:off x="10671964" y="2783037"/>
                  <a:ext cx="564777" cy="2987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14</a:t>
                  </a:r>
                </a:p>
              </p:txBody>
            </p:sp>
          </p:grpSp>
          <p:grpSp>
            <p:nvGrpSpPr>
              <p:cNvPr id="39" name="Group 38">
                <a:extLst>
                  <a:ext uri="{FF2B5EF4-FFF2-40B4-BE49-F238E27FC236}">
                    <a16:creationId xmlns:a16="http://schemas.microsoft.com/office/drawing/2014/main" id="{62A9D22D-5D91-6745-B1FC-EA3E137FA919}"/>
                  </a:ext>
                </a:extLst>
              </p:cNvPr>
              <p:cNvGrpSpPr/>
              <p:nvPr/>
            </p:nvGrpSpPr>
            <p:grpSpPr>
              <a:xfrm>
                <a:off x="5424386" y="3394517"/>
                <a:ext cx="5821098" cy="298757"/>
                <a:chOff x="5424386" y="3243028"/>
                <a:chExt cx="5821098" cy="298757"/>
              </a:xfrm>
            </p:grpSpPr>
            <p:sp>
              <p:nvSpPr>
                <p:cNvPr id="20" name="Rectangle 19">
                  <a:extLst>
                    <a:ext uri="{FF2B5EF4-FFF2-40B4-BE49-F238E27FC236}">
                      <a16:creationId xmlns:a16="http://schemas.microsoft.com/office/drawing/2014/main" id="{506CE59A-139D-D544-9928-01C7146A36B6}"/>
                    </a:ext>
                  </a:extLst>
                </p:cNvPr>
                <p:cNvSpPr/>
                <p:nvPr/>
              </p:nvSpPr>
              <p:spPr>
                <a:xfrm>
                  <a:off x="5424386" y="3243029"/>
                  <a:ext cx="5054611" cy="298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ỨNG DỤNG</a:t>
                  </a:r>
                </a:p>
              </p:txBody>
            </p:sp>
            <p:sp>
              <p:nvSpPr>
                <p:cNvPr id="21" name="Rectangle 20">
                  <a:extLst>
                    <a:ext uri="{FF2B5EF4-FFF2-40B4-BE49-F238E27FC236}">
                      <a16:creationId xmlns:a16="http://schemas.microsoft.com/office/drawing/2014/main" id="{6D03EE90-77B9-9340-800C-6A1F4E0E1683}"/>
                    </a:ext>
                  </a:extLst>
                </p:cNvPr>
                <p:cNvSpPr/>
                <p:nvPr/>
              </p:nvSpPr>
              <p:spPr>
                <a:xfrm>
                  <a:off x="10680707" y="3243028"/>
                  <a:ext cx="564777" cy="298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19</a:t>
                  </a:r>
                </a:p>
              </p:txBody>
            </p:sp>
          </p:grpSp>
        </p:grpSp>
      </p:grpSp>
      <p:pic>
        <p:nvPicPr>
          <p:cNvPr id="25" name="Picture Placeholder 24"/>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560" r="6560"/>
          <a:stretch>
            <a:fillRect/>
          </a:stretch>
        </p:blipFill>
        <p:spPr>
          <a:xfrm>
            <a:off x="0" y="0"/>
            <a:ext cx="5657850" cy="6858000"/>
          </a:xfrm>
        </p:spPr>
      </p:pic>
      <p:sp>
        <p:nvSpPr>
          <p:cNvPr id="44" name="Rectangle 43">
            <a:extLst>
              <a:ext uri="{FF2B5EF4-FFF2-40B4-BE49-F238E27FC236}">
                <a16:creationId xmlns:a16="http://schemas.microsoft.com/office/drawing/2014/main" id="{4D59F984-4972-6E48-9721-8AF4949B094E}"/>
              </a:ext>
            </a:extLst>
          </p:cNvPr>
          <p:cNvSpPr/>
          <p:nvPr/>
        </p:nvSpPr>
        <p:spPr>
          <a:xfrm>
            <a:off x="6329265" y="4914334"/>
            <a:ext cx="4478729" cy="4499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KẾT LUẬN</a:t>
            </a:r>
          </a:p>
        </p:txBody>
      </p:sp>
      <p:sp>
        <p:nvSpPr>
          <p:cNvPr id="45" name="Rectangle 44">
            <a:extLst>
              <a:ext uri="{FF2B5EF4-FFF2-40B4-BE49-F238E27FC236}">
                <a16:creationId xmlns:a16="http://schemas.microsoft.com/office/drawing/2014/main" id="{16CCFDE4-C349-3242-8093-C77D2B3BD7F7}"/>
              </a:ext>
            </a:extLst>
          </p:cNvPr>
          <p:cNvSpPr/>
          <p:nvPr/>
        </p:nvSpPr>
        <p:spPr>
          <a:xfrm>
            <a:off x="11007186" y="4924323"/>
            <a:ext cx="500431" cy="43998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47737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16CA3AD-CDD9-384C-B47D-52219EA92415}"/>
              </a:ext>
            </a:extLst>
          </p:cNvPr>
          <p:cNvGrpSpPr/>
          <p:nvPr/>
        </p:nvGrpSpPr>
        <p:grpSpPr>
          <a:xfrm>
            <a:off x="1143755" y="1197054"/>
            <a:ext cx="4384928" cy="4312633"/>
            <a:chOff x="1143755" y="1456833"/>
            <a:chExt cx="4384928" cy="4312633"/>
          </a:xfrm>
        </p:grpSpPr>
        <p:sp>
          <p:nvSpPr>
            <p:cNvPr id="6" name="TextBox 5">
              <a:extLst>
                <a:ext uri="{FF2B5EF4-FFF2-40B4-BE49-F238E27FC236}">
                  <a16:creationId xmlns:a16="http://schemas.microsoft.com/office/drawing/2014/main" id="{6B878AEA-E628-F443-8D18-240C690D45C2}"/>
                </a:ext>
              </a:extLst>
            </p:cNvPr>
            <p:cNvSpPr txBox="1"/>
            <p:nvPr/>
          </p:nvSpPr>
          <p:spPr>
            <a:xfrm>
              <a:off x="1143755" y="2010878"/>
              <a:ext cx="3899696" cy="369332"/>
            </a:xfrm>
            <a:prstGeom prst="rect">
              <a:avLst/>
            </a:prstGeom>
            <a:noFill/>
          </p:spPr>
          <p:txBody>
            <a:bodyPr wrap="square" rtlCol="0">
              <a:spAutoFit/>
            </a:bodyPr>
            <a:lstStyle/>
            <a:p>
              <a:r>
                <a:rPr lang="en-US" b="1" dirty="0" err="1">
                  <a:latin typeface="Times New Roman" panose="02020603050405020304" pitchFamily="18" charset="0"/>
                  <a:cs typeface="Times New Roman" panose="02020603050405020304" pitchFamily="18" charset="0"/>
                </a:rPr>
                <a:t>Giới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về</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QoS</a:t>
              </a:r>
              <a:endParaRPr lang="en-US"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261243D-5A84-5F49-A41C-B261C440F0B4}"/>
                </a:ext>
              </a:extLst>
            </p:cNvPr>
            <p:cNvSpPr txBox="1"/>
            <p:nvPr/>
          </p:nvSpPr>
          <p:spPr>
            <a:xfrm>
              <a:off x="1151866" y="1456833"/>
              <a:ext cx="1426994" cy="461665"/>
            </a:xfrm>
            <a:prstGeom prst="rect">
              <a:avLst/>
            </a:prstGeom>
            <a:noFill/>
          </p:spPr>
          <p:txBody>
            <a:bodyPr wrap="none" rtlCol="0">
              <a:spAutoFit/>
            </a:bodyPr>
            <a:lstStyle/>
            <a:p>
              <a:r>
                <a:rPr lang="en-US" sz="2400" dirty="0">
                  <a:solidFill>
                    <a:srgbClr val="FF0000"/>
                  </a:solidFill>
                  <a:latin typeface="Times New Roman" panose="02020603050405020304" pitchFamily="18" charset="0"/>
                  <a:cs typeface="Times New Roman" panose="02020603050405020304" pitchFamily="18" charset="0"/>
                </a:rPr>
                <a:t>MỞ ĐẦU</a:t>
              </a:r>
            </a:p>
          </p:txBody>
        </p:sp>
        <p:sp>
          <p:nvSpPr>
            <p:cNvPr id="8" name="TextBox 7">
              <a:extLst>
                <a:ext uri="{FF2B5EF4-FFF2-40B4-BE49-F238E27FC236}">
                  <a16:creationId xmlns:a16="http://schemas.microsoft.com/office/drawing/2014/main" id="{8E9CFF70-5400-184E-ABD3-31BF92DC1F0D}"/>
                </a:ext>
              </a:extLst>
            </p:cNvPr>
            <p:cNvSpPr txBox="1"/>
            <p:nvPr/>
          </p:nvSpPr>
          <p:spPr>
            <a:xfrm>
              <a:off x="1151865" y="2437097"/>
              <a:ext cx="4376818" cy="1998111"/>
            </a:xfrm>
            <a:prstGeom prst="rect">
              <a:avLst/>
            </a:prstGeom>
            <a:noFill/>
          </p:spPr>
          <p:txBody>
            <a:bodyPr wrap="square" rtlCol="0">
              <a:spAutoFit/>
            </a:bodyPr>
            <a:lstStyle/>
            <a:p>
              <a:pPr algn="just">
                <a:lnSpc>
                  <a:spcPct val="150000"/>
                </a:lnSpc>
              </a:pPr>
              <a:r>
                <a:rPr lang="en-US" sz="1200" dirty="0" err="1">
                  <a:latin typeface="Times New Roman" panose="02020603050405020304" pitchFamily="18" charset="0"/>
                  <a:cs typeface="Times New Roman" panose="02020603050405020304" pitchFamily="18" charset="0"/>
                </a:rPr>
                <a:t>QoS</a:t>
              </a:r>
              <a:r>
                <a:rPr lang="en-US" sz="1200" dirty="0">
                  <a:latin typeface="Times New Roman" panose="02020603050405020304" pitchFamily="18" charset="0"/>
                  <a:cs typeface="Times New Roman" panose="02020603050405020304" pitchFamily="18" charset="0"/>
                </a:rPr>
                <a:t> (Quality of Service)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quan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trọng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lĩnh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vực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Nó</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khả</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lượng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việc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truyền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tải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dịch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thông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dữ</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từ</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nguồn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đến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đích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trong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một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thống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Mục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của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QoS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đảm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rằng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dịch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vụ</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hoặc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ứng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sẽ</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được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ưu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tiên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đáng</a:t>
              </a:r>
              <a:r>
                <a:rPr lang="en-US" sz="1200" dirty="0">
                  <a:latin typeface="Times New Roman" panose="02020603050405020304" pitchFamily="18" charset="0"/>
                  <a:cs typeface="Times New Roman" panose="02020603050405020304" pitchFamily="18" charset="0"/>
                </a:rPr>
                <a:t> tin </a:t>
              </a:r>
              <a:r>
                <a:rPr lang="en-US" sz="1200" dirty="0" err="1">
                  <a:latin typeface="Times New Roman" panose="02020603050405020304" pitchFamily="18" charset="0"/>
                  <a:cs typeface="Times New Roman" panose="02020603050405020304" pitchFamily="18" charset="0"/>
                </a:rPr>
                <a:t>cậy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người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yêu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cầu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bất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kể</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điều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kiện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mạng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gì</a:t>
              </a:r>
              <a:r>
                <a:rPr lang="en-US" sz="1200" dirty="0">
                  <a:latin typeface="Times New Roman" panose="02020603050405020304" pitchFamily="18" charset="0"/>
                  <a:cs typeface="Times New Roman" panose="02020603050405020304" pitchFamily="18" charset="0"/>
                </a:rPr>
                <a:t>.</a:t>
              </a:r>
              <a:r>
                <a:rPr lang="en-US" sz="1200" dirty="0">
                  <a:solidFill>
                    <a:schemeClr val="tx1">
                      <a:lumMod val="50000"/>
                      <a:lumOff val="50000"/>
                    </a:schemeClr>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EC8C6BEF-9432-D449-866E-F4B7AA79CF72}"/>
                </a:ext>
              </a:extLst>
            </p:cNvPr>
            <p:cNvSpPr txBox="1"/>
            <p:nvPr/>
          </p:nvSpPr>
          <p:spPr>
            <a:xfrm>
              <a:off x="2611533" y="4846136"/>
              <a:ext cx="2917150" cy="923330"/>
            </a:xfrm>
            <a:prstGeom prst="rect">
              <a:avLst/>
            </a:prstGeom>
            <a:noFill/>
          </p:spPr>
          <p:txBody>
            <a:bodyPr wrap="square" rtlCol="0">
              <a:spAutoFit/>
            </a:bodyPr>
            <a:lstStyle/>
            <a:p>
              <a:pPr algn="just">
                <a:lnSpc>
                  <a:spcPct val="150000"/>
                </a:lnSpc>
              </a:pPr>
              <a:r>
                <a:rPr lang="en-US" sz="1200" dirty="0" err="1">
                  <a:latin typeface="Times New Roman" panose="02020603050405020304" pitchFamily="18" charset="0"/>
                  <a:cs typeface="Times New Roman" panose="02020603050405020304" pitchFamily="18" charset="0"/>
                </a:rPr>
                <a:t>Cung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cấp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khái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niệm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bản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về</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QoS</a:t>
              </a: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err="1">
                  <a:latin typeface="Times New Roman" panose="02020603050405020304" pitchFamily="18" charset="0"/>
                  <a:cs typeface="Times New Roman" panose="02020603050405020304" pitchFamily="18" charset="0"/>
                </a:rPr>
                <a:t>Giới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thiệu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thức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hoạt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động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cũng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như</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công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nghệ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và</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ứng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dụng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xoay</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quanh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QoS</a:t>
              </a:r>
              <a:r>
                <a:rPr lang="en-US" sz="1200" dirty="0">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D45A8FFD-2FE3-6848-AB27-84731C812B6A}"/>
                </a:ext>
              </a:extLst>
            </p:cNvPr>
            <p:cNvSpPr txBox="1"/>
            <p:nvPr/>
          </p:nvSpPr>
          <p:spPr>
            <a:xfrm>
              <a:off x="2611533" y="4523652"/>
              <a:ext cx="2440028" cy="338106"/>
            </a:xfrm>
            <a:prstGeom prst="rect">
              <a:avLst/>
            </a:prstGeom>
            <a:noFill/>
          </p:spPr>
          <p:txBody>
            <a:bodyPr wrap="square" rtlCol="0">
              <a:spAutoFit/>
            </a:bodyPr>
            <a:lstStyle/>
            <a:p>
              <a:pPr algn="just">
                <a:lnSpc>
                  <a:spcPct val="150000"/>
                </a:lnSpc>
              </a:pP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Mục</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tiêu</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báo</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cáo</a:t>
              </a:r>
              <a:endParaRPr lang="en-US" sz="1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78DA05BA-0A4D-2F46-A83E-1FEFC7FC1C87}"/>
                </a:ext>
              </a:extLst>
            </p:cNvPr>
            <p:cNvGrpSpPr/>
            <p:nvPr/>
          </p:nvGrpSpPr>
          <p:grpSpPr>
            <a:xfrm>
              <a:off x="1143755" y="4667286"/>
              <a:ext cx="1303805" cy="1069364"/>
              <a:chOff x="1019547" y="4700788"/>
              <a:chExt cx="1303805" cy="1069364"/>
            </a:xfrm>
          </p:grpSpPr>
          <p:sp>
            <p:nvSpPr>
              <p:cNvPr id="12" name="Oval 11">
                <a:extLst>
                  <a:ext uri="{FF2B5EF4-FFF2-40B4-BE49-F238E27FC236}">
                    <a16:creationId xmlns:a16="http://schemas.microsoft.com/office/drawing/2014/main" id="{740481CE-37B8-CD4F-9130-453ED9C92321}"/>
                  </a:ext>
                </a:extLst>
              </p:cNvPr>
              <p:cNvSpPr/>
              <p:nvPr/>
            </p:nvSpPr>
            <p:spPr>
              <a:xfrm>
                <a:off x="1139640" y="4706532"/>
                <a:ext cx="1063620" cy="1063619"/>
              </a:xfrm>
              <a:prstGeom prst="ellipse">
                <a:avLst/>
              </a:prstGeom>
              <a:solidFill>
                <a:schemeClr val="bg1"/>
              </a:solidFill>
              <a:ln w="50800">
                <a:solidFill>
                  <a:schemeClr val="bg1">
                    <a:lumMod val="6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3" name="Arc 12">
                <a:extLst>
                  <a:ext uri="{FF2B5EF4-FFF2-40B4-BE49-F238E27FC236}">
                    <a16:creationId xmlns:a16="http://schemas.microsoft.com/office/drawing/2014/main" id="{ED2B6C93-AA4F-BB4D-9EFE-6233676106BC}"/>
                  </a:ext>
                </a:extLst>
              </p:cNvPr>
              <p:cNvSpPr/>
              <p:nvPr/>
            </p:nvSpPr>
            <p:spPr>
              <a:xfrm>
                <a:off x="1139641" y="4706533"/>
                <a:ext cx="1063620" cy="1063619"/>
              </a:xfrm>
              <a:prstGeom prst="arc">
                <a:avLst>
                  <a:gd name="adj1" fmla="val 16200000"/>
                  <a:gd name="adj2" fmla="val 13736464"/>
                </a:avLst>
              </a:prstGeom>
              <a:ln w="508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1FF214AA-A78E-EF4E-9FF8-97BDD951704F}"/>
                  </a:ext>
                </a:extLst>
              </p:cNvPr>
              <p:cNvSpPr/>
              <p:nvPr/>
            </p:nvSpPr>
            <p:spPr>
              <a:xfrm>
                <a:off x="1233200" y="4700788"/>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F7A1481-733A-CE40-84E6-BCCDEEE91776}"/>
                  </a:ext>
                </a:extLst>
              </p:cNvPr>
              <p:cNvSpPr txBox="1"/>
              <p:nvPr/>
            </p:nvSpPr>
            <p:spPr>
              <a:xfrm>
                <a:off x="1019547" y="5038286"/>
                <a:ext cx="1303805" cy="400110"/>
              </a:xfrm>
              <a:prstGeom prst="rect">
                <a:avLst/>
              </a:prstGeom>
              <a:noFill/>
            </p:spPr>
            <p:txBody>
              <a:bodyPr wrap="square" rtlCol="0">
                <a:spAutoFit/>
              </a:bodyPr>
              <a:lstStyle/>
              <a:p>
                <a:pPr algn="ct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80%</a:t>
                </a:r>
              </a:p>
            </p:txBody>
          </p:sp>
        </p:grpSp>
      </p:grpSp>
      <p:sp>
        <p:nvSpPr>
          <p:cNvPr id="23" name="Freeform 22">
            <a:extLst>
              <a:ext uri="{FF2B5EF4-FFF2-40B4-BE49-F238E27FC236}">
                <a16:creationId xmlns:a16="http://schemas.microsoft.com/office/drawing/2014/main" id="{76CDDC9B-1C03-9A43-9931-4675E469C847}"/>
              </a:ext>
            </a:extLst>
          </p:cNvPr>
          <p:cNvSpPr/>
          <p:nvPr/>
        </p:nvSpPr>
        <p:spPr>
          <a:xfrm rot="20006222" flipH="1">
            <a:off x="3937370" y="-978020"/>
            <a:ext cx="3914590" cy="1961009"/>
          </a:xfrm>
          <a:custGeom>
            <a:avLst/>
            <a:gdLst>
              <a:gd name="connsiteX0" fmla="*/ 4751227 w 4751227"/>
              <a:gd name="connsiteY0" fmla="*/ 0 h 2380121"/>
              <a:gd name="connsiteX1" fmla="*/ 0 w 4751227"/>
              <a:gd name="connsiteY1" fmla="*/ 2375397 h 2380121"/>
              <a:gd name="connsiteX2" fmla="*/ 2959567 w 4751227"/>
              <a:gd name="connsiteY2" fmla="*/ 2375397 h 2380121"/>
              <a:gd name="connsiteX3" fmla="*/ 2965865 w 4751227"/>
              <a:gd name="connsiteY3" fmla="*/ 2380121 h 2380121"/>
              <a:gd name="connsiteX4" fmla="*/ 2969408 w 4751227"/>
              <a:gd name="connsiteY4" fmla="*/ 2375397 h 2380121"/>
              <a:gd name="connsiteX5" fmla="*/ 2975312 w 4751227"/>
              <a:gd name="connsiteY5" fmla="*/ 2375397 h 2380121"/>
              <a:gd name="connsiteX6" fmla="*/ 2975312 w 4751227"/>
              <a:gd name="connsiteY6" fmla="*/ 2367527 h 2380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1227" h="2380121">
                <a:moveTo>
                  <a:pt x="4751227" y="0"/>
                </a:moveTo>
                <a:lnTo>
                  <a:pt x="0" y="2375397"/>
                </a:lnTo>
                <a:lnTo>
                  <a:pt x="2959567" y="2375397"/>
                </a:lnTo>
                <a:lnTo>
                  <a:pt x="2965865" y="2380121"/>
                </a:lnTo>
                <a:lnTo>
                  <a:pt x="2969408" y="2375397"/>
                </a:lnTo>
                <a:lnTo>
                  <a:pt x="2975312" y="2375397"/>
                </a:lnTo>
                <a:lnTo>
                  <a:pt x="2975312" y="236752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32" name="Freeform 31">
            <a:extLst>
              <a:ext uri="{FF2B5EF4-FFF2-40B4-BE49-F238E27FC236}">
                <a16:creationId xmlns:a16="http://schemas.microsoft.com/office/drawing/2014/main" id="{AF1206D9-A81D-024C-9260-E51A33DDA889}"/>
              </a:ext>
            </a:extLst>
          </p:cNvPr>
          <p:cNvSpPr/>
          <p:nvPr/>
        </p:nvSpPr>
        <p:spPr>
          <a:xfrm rot="9000000" flipH="1">
            <a:off x="8253481" y="5665854"/>
            <a:ext cx="4247672" cy="2105932"/>
          </a:xfrm>
          <a:custGeom>
            <a:avLst/>
            <a:gdLst>
              <a:gd name="connsiteX0" fmla="*/ 3472407 w 4247672"/>
              <a:gd name="connsiteY0" fmla="*/ 2100105 h 2105932"/>
              <a:gd name="connsiteX1" fmla="*/ 3472407 w 4247672"/>
              <a:gd name="connsiteY1" fmla="*/ 2090398 h 2105932"/>
              <a:gd name="connsiteX2" fmla="*/ 4247672 w 4247672"/>
              <a:gd name="connsiteY2" fmla="*/ 1056868 h 2105932"/>
              <a:gd name="connsiteX3" fmla="*/ 3637489 w 4247672"/>
              <a:gd name="connsiteY3" fmla="*/ 0 h 2105932"/>
              <a:gd name="connsiteX4" fmla="*/ 0 w 4247672"/>
              <a:gd name="connsiteY4" fmla="*/ 2100105 h 2105932"/>
              <a:gd name="connsiteX5" fmla="*/ 3452987 w 4247672"/>
              <a:gd name="connsiteY5" fmla="*/ 2100105 h 2105932"/>
              <a:gd name="connsiteX6" fmla="*/ 3460755 w 4247672"/>
              <a:gd name="connsiteY6" fmla="*/ 2105932 h 2105932"/>
              <a:gd name="connsiteX7" fmla="*/ 3465126 w 4247672"/>
              <a:gd name="connsiteY7" fmla="*/ 2100105 h 210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7672" h="2105932">
                <a:moveTo>
                  <a:pt x="3472407" y="2100105"/>
                </a:moveTo>
                <a:lnTo>
                  <a:pt x="3472407" y="2090398"/>
                </a:lnTo>
                <a:lnTo>
                  <a:pt x="4247672" y="1056868"/>
                </a:lnTo>
                <a:lnTo>
                  <a:pt x="3637489" y="0"/>
                </a:lnTo>
                <a:lnTo>
                  <a:pt x="0" y="2100105"/>
                </a:lnTo>
                <a:lnTo>
                  <a:pt x="3452987" y="2100105"/>
                </a:lnTo>
                <a:lnTo>
                  <a:pt x="3460755" y="2105932"/>
                </a:lnTo>
                <a:lnTo>
                  <a:pt x="3465126" y="210010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889" y="1456056"/>
            <a:ext cx="6096001" cy="3429001"/>
          </a:xfrm>
          <a:prstGeom prst="rect">
            <a:avLst/>
          </a:prstGeom>
        </p:spPr>
      </p:pic>
    </p:spTree>
    <p:extLst>
      <p:ext uri="{BB962C8B-B14F-4D97-AF65-F5344CB8AC3E}">
        <p14:creationId xmlns:p14="http://schemas.microsoft.com/office/powerpoint/2010/main" val="1562966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ounded Rectangle 53">
            <a:extLst>
              <a:ext uri="{FF2B5EF4-FFF2-40B4-BE49-F238E27FC236}">
                <a16:creationId xmlns:a16="http://schemas.microsoft.com/office/drawing/2014/main" id="{65ACA3EF-D127-4447-8DE8-0986BCD60B8B}"/>
              </a:ext>
            </a:extLst>
          </p:cNvPr>
          <p:cNvSpPr/>
          <p:nvPr/>
        </p:nvSpPr>
        <p:spPr>
          <a:xfrm>
            <a:off x="2506939" y="2284398"/>
            <a:ext cx="2940369" cy="2226643"/>
          </a:xfrm>
          <a:prstGeom prst="roundRect">
            <a:avLst>
              <a:gd name="adj" fmla="val 6754"/>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4139CCD-4A52-164C-845C-9A5CB1C403AC}"/>
              </a:ext>
            </a:extLst>
          </p:cNvPr>
          <p:cNvSpPr txBox="1"/>
          <p:nvPr/>
        </p:nvSpPr>
        <p:spPr>
          <a:xfrm>
            <a:off x="2675429" y="3037253"/>
            <a:ext cx="2510711" cy="1077603"/>
          </a:xfrm>
          <a:prstGeom prst="rect">
            <a:avLst/>
          </a:prstGeom>
          <a:noFill/>
        </p:spPr>
        <p:txBody>
          <a:bodyPr wrap="square" rtlCol="0">
            <a:spAutoFit/>
          </a:bodyPr>
          <a:lstStyle/>
          <a:p>
            <a:pPr algn="just">
              <a:lnSpc>
                <a:spcPct val="150000"/>
              </a:lnSpc>
            </a:pPr>
            <a:r>
              <a:rPr lang="vi-VN" sz="1100" dirty="0">
                <a:latin typeface="Times New Roman" panose="02020603050405020304" pitchFamily="18" charset="0"/>
                <a:cs typeface="Times New Roman" panose="02020603050405020304" pitchFamily="18" charset="0"/>
              </a:rPr>
              <a:t>Đây là tốc độ của liên kết, được đo bằng bit trên mỗi giây (bps). QoS cho phép quản lý và ưu tiên việc sử dụng băng thông.</a:t>
            </a:r>
            <a:endParaRPr lang="en-US" sz="1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F6A1CBE-29D5-4149-894F-D5044A0CC6F8}"/>
              </a:ext>
            </a:extLst>
          </p:cNvPr>
          <p:cNvSpPr txBox="1"/>
          <p:nvPr/>
        </p:nvSpPr>
        <p:spPr>
          <a:xfrm>
            <a:off x="2675430" y="2714769"/>
            <a:ext cx="2204006" cy="336118"/>
          </a:xfrm>
          <a:prstGeom prst="rect">
            <a:avLst/>
          </a:prstGeom>
          <a:noFill/>
        </p:spPr>
        <p:txBody>
          <a:bodyPr wrap="square" rtlCol="0">
            <a:spAutoFit/>
          </a:bodyPr>
          <a:lstStyle/>
          <a:p>
            <a:pPr algn="ctr">
              <a:lnSpc>
                <a:spcPct val="150000"/>
              </a:lnSpc>
            </a:pPr>
            <a:r>
              <a:rPr lang="en-US" sz="1200" b="1" dirty="0" err="1">
                <a:latin typeface="Times New Roman" panose="02020603050405020304" pitchFamily="18" charset="0"/>
                <a:cs typeface="Times New Roman" panose="02020603050405020304" pitchFamily="18" charset="0"/>
              </a:rPr>
              <a:t>Băng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thông</a:t>
            </a:r>
            <a:r>
              <a:rPr lang="en-US" sz="1200" b="1" dirty="0">
                <a:latin typeface="Times New Roman" panose="02020603050405020304" pitchFamily="18" charset="0"/>
                <a:cs typeface="Times New Roman" panose="02020603050405020304" pitchFamily="18" charset="0"/>
              </a:rPr>
              <a:t> (Bandwidth)</a:t>
            </a:r>
          </a:p>
        </p:txBody>
      </p:sp>
      <p:grpSp>
        <p:nvGrpSpPr>
          <p:cNvPr id="100" name="Group 99">
            <a:extLst>
              <a:ext uri="{FF2B5EF4-FFF2-40B4-BE49-F238E27FC236}">
                <a16:creationId xmlns:a16="http://schemas.microsoft.com/office/drawing/2014/main" id="{A83387E9-9D8C-B04F-BA29-6D283D4F1D4E}"/>
              </a:ext>
            </a:extLst>
          </p:cNvPr>
          <p:cNvGrpSpPr/>
          <p:nvPr/>
        </p:nvGrpSpPr>
        <p:grpSpPr>
          <a:xfrm>
            <a:off x="4146152" y="521968"/>
            <a:ext cx="3899696" cy="926738"/>
            <a:chOff x="1215100" y="519176"/>
            <a:chExt cx="3899696" cy="619414"/>
          </a:xfrm>
        </p:grpSpPr>
        <p:sp>
          <p:nvSpPr>
            <p:cNvPr id="2" name="TextBox 1">
              <a:extLst>
                <a:ext uri="{FF2B5EF4-FFF2-40B4-BE49-F238E27FC236}">
                  <a16:creationId xmlns:a16="http://schemas.microsoft.com/office/drawing/2014/main" id="{13F6E5F5-74AD-1A48-8C84-5616B248DCBE}"/>
                </a:ext>
              </a:extLst>
            </p:cNvPr>
            <p:cNvSpPr txBox="1"/>
            <p:nvPr/>
          </p:nvSpPr>
          <p:spPr>
            <a:xfrm>
              <a:off x="1215100" y="788880"/>
              <a:ext cx="3899696" cy="349710"/>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QoS</a:t>
              </a:r>
              <a:endParaRPr lang="en-US" sz="2800" b="1" dirty="0">
                <a:latin typeface="Times New Roman" panose="02020603050405020304" pitchFamily="18" charset="0"/>
                <a:cs typeface="Times New Roman" panose="02020603050405020304" pitchFamily="18" charset="0"/>
              </a:endParaRPr>
            </a:p>
          </p:txBody>
        </p:sp>
        <p:sp>
          <p:nvSpPr>
            <p:cNvPr id="99" name="TextBox 98">
              <a:extLst>
                <a:ext uri="{FF2B5EF4-FFF2-40B4-BE49-F238E27FC236}">
                  <a16:creationId xmlns:a16="http://schemas.microsoft.com/office/drawing/2014/main" id="{1D21E50A-0944-0043-B94F-03232C4314A4}"/>
                </a:ext>
              </a:extLst>
            </p:cNvPr>
            <p:cNvSpPr txBox="1"/>
            <p:nvPr/>
          </p:nvSpPr>
          <p:spPr>
            <a:xfrm>
              <a:off x="2255088" y="519176"/>
              <a:ext cx="1819729" cy="308568"/>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KHÁI NIỆM</a:t>
              </a:r>
            </a:p>
          </p:txBody>
        </p:sp>
      </p:grpSp>
      <p:sp>
        <p:nvSpPr>
          <p:cNvPr id="111" name="TextBox 110">
            <a:extLst>
              <a:ext uri="{FF2B5EF4-FFF2-40B4-BE49-F238E27FC236}">
                <a16:creationId xmlns:a16="http://schemas.microsoft.com/office/drawing/2014/main" id="{85F1FC17-5B7F-1B42-895F-B5509C53A552}"/>
              </a:ext>
            </a:extLst>
          </p:cNvPr>
          <p:cNvSpPr txBox="1"/>
          <p:nvPr/>
        </p:nvSpPr>
        <p:spPr>
          <a:xfrm>
            <a:off x="7152231" y="2988508"/>
            <a:ext cx="2204006" cy="854080"/>
          </a:xfrm>
          <a:prstGeom prst="rect">
            <a:avLst/>
          </a:prstGeom>
          <a:noFill/>
        </p:spPr>
        <p:txBody>
          <a:bodyPr wrap="square" rtlCol="0">
            <a:spAutoFit/>
          </a:bodyPr>
          <a:lstStyle/>
          <a:p>
            <a:pPr algn="just">
              <a:lnSpc>
                <a:spcPct val="150000"/>
              </a:lnSpc>
            </a:pPr>
            <a:r>
              <a:rPr lang="vi-VN" sz="1100" dirty="0">
                <a:latin typeface="Times New Roman" panose="02020603050405020304" pitchFamily="18" charset="0"/>
                <a:cs typeface="Times New Roman" panose="02020603050405020304" pitchFamily="18" charset="0"/>
              </a:rPr>
              <a:t>Đây là sự biến đổi của độ trễ trong một luồng gói tin, có thể gây ra chất lượng kém cho ứng dụng.</a:t>
            </a:r>
            <a:endParaRPr lang="en-US" sz="1100" dirty="0">
              <a:latin typeface="Times New Roman" panose="02020603050405020304" pitchFamily="18" charset="0"/>
              <a:cs typeface="Times New Roman" panose="02020603050405020304" pitchFamily="18" charset="0"/>
            </a:endParaRPr>
          </a:p>
        </p:txBody>
      </p:sp>
      <p:sp>
        <p:nvSpPr>
          <p:cNvPr id="112" name="TextBox 111">
            <a:extLst>
              <a:ext uri="{FF2B5EF4-FFF2-40B4-BE49-F238E27FC236}">
                <a16:creationId xmlns:a16="http://schemas.microsoft.com/office/drawing/2014/main" id="{04F59DCC-F265-4C49-96E5-03AA6CC848E9}"/>
              </a:ext>
            </a:extLst>
          </p:cNvPr>
          <p:cNvSpPr txBox="1"/>
          <p:nvPr/>
        </p:nvSpPr>
        <p:spPr>
          <a:xfrm>
            <a:off x="7152231" y="2652390"/>
            <a:ext cx="2204006" cy="336118"/>
          </a:xfrm>
          <a:prstGeom prst="rect">
            <a:avLst/>
          </a:prstGeom>
          <a:noFill/>
        </p:spPr>
        <p:txBody>
          <a:bodyPr wrap="square" rtlCol="0">
            <a:spAutoFit/>
          </a:bodyPr>
          <a:lstStyle/>
          <a:p>
            <a:pPr algn="ctr">
              <a:lnSpc>
                <a:spcPct val="150000"/>
              </a:lnSpc>
            </a:pPr>
            <a:r>
              <a:rPr lang="en-US" sz="1200" b="1" dirty="0" err="1">
                <a:latin typeface="Times New Roman" panose="02020603050405020304" pitchFamily="18" charset="0"/>
                <a:cs typeface="Times New Roman" panose="02020603050405020304" pitchFamily="18" charset="0"/>
              </a:rPr>
              <a:t>Biến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động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độ</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trễ</a:t>
            </a:r>
            <a:r>
              <a:rPr lang="en-US" sz="1200" b="1" dirty="0">
                <a:latin typeface="Times New Roman" panose="02020603050405020304" pitchFamily="18" charset="0"/>
                <a:cs typeface="Times New Roman" panose="02020603050405020304" pitchFamily="18" charset="0"/>
              </a:rPr>
              <a:t> (Jitter)</a:t>
            </a:r>
          </a:p>
        </p:txBody>
      </p:sp>
      <p:sp>
        <p:nvSpPr>
          <p:cNvPr id="123" name="TextBox 122">
            <a:extLst>
              <a:ext uri="{FF2B5EF4-FFF2-40B4-BE49-F238E27FC236}">
                <a16:creationId xmlns:a16="http://schemas.microsoft.com/office/drawing/2014/main" id="{299D9C1D-46F3-0B45-B401-8C09730F98FC}"/>
              </a:ext>
            </a:extLst>
          </p:cNvPr>
          <p:cNvSpPr txBox="1"/>
          <p:nvPr/>
        </p:nvSpPr>
        <p:spPr>
          <a:xfrm>
            <a:off x="2675429" y="5138690"/>
            <a:ext cx="2510711" cy="1107996"/>
          </a:xfrm>
          <a:prstGeom prst="rect">
            <a:avLst/>
          </a:prstGeom>
          <a:noFill/>
        </p:spPr>
        <p:txBody>
          <a:bodyPr wrap="square" rtlCol="0">
            <a:spAutoFit/>
          </a:bodyPr>
          <a:lstStyle/>
          <a:p>
            <a:pPr algn="just">
              <a:lnSpc>
                <a:spcPct val="150000"/>
              </a:lnSpc>
            </a:pPr>
            <a:r>
              <a:rPr lang="vi-VN" sz="1100" dirty="0">
                <a:latin typeface="Times New Roman" panose="02020603050405020304" pitchFamily="18" charset="0"/>
                <a:cs typeface="Times New Roman" panose="02020603050405020304" pitchFamily="18" charset="0"/>
              </a:rPr>
              <a:t>Đây là thời gian mà một gói tin mất để di chuyển từ nguồn đến đích, bao gồm độ trễ xử lý, độ trễ trong hàng đợi, độ trễ chuỗi hóa và độ trễ truyền tải.</a:t>
            </a:r>
            <a:endParaRPr lang="en-US" sz="1100" dirty="0">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F9C017E2-19A1-E44E-8643-8285EA756780}"/>
              </a:ext>
            </a:extLst>
          </p:cNvPr>
          <p:cNvSpPr txBox="1"/>
          <p:nvPr/>
        </p:nvSpPr>
        <p:spPr>
          <a:xfrm>
            <a:off x="2675429" y="4769358"/>
            <a:ext cx="2204006" cy="336118"/>
          </a:xfrm>
          <a:prstGeom prst="rect">
            <a:avLst/>
          </a:prstGeom>
          <a:noFill/>
        </p:spPr>
        <p:txBody>
          <a:bodyPr wrap="square" rtlCol="0">
            <a:spAutoFit/>
          </a:bodyPr>
          <a:lstStyle/>
          <a:p>
            <a:pPr algn="ctr">
              <a:lnSpc>
                <a:spcPct val="150000"/>
              </a:lnSpc>
            </a:pPr>
            <a:r>
              <a:rPr lang="en-US" sz="1200" b="1" dirty="0" err="1">
                <a:latin typeface="Times New Roman" panose="02020603050405020304" pitchFamily="18" charset="0"/>
                <a:cs typeface="Times New Roman" panose="02020603050405020304" pitchFamily="18" charset="0"/>
              </a:rPr>
              <a:t>Độ</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trễ</a:t>
            </a:r>
            <a:r>
              <a:rPr lang="en-US" sz="1200" b="1" dirty="0">
                <a:latin typeface="Times New Roman" panose="02020603050405020304" pitchFamily="18" charset="0"/>
                <a:cs typeface="Times New Roman" panose="02020603050405020304" pitchFamily="18" charset="0"/>
              </a:rPr>
              <a:t> (Delay)</a:t>
            </a:r>
          </a:p>
        </p:txBody>
      </p:sp>
      <p:sp>
        <p:nvSpPr>
          <p:cNvPr id="129" name="TextBox 128">
            <a:extLst>
              <a:ext uri="{FF2B5EF4-FFF2-40B4-BE49-F238E27FC236}">
                <a16:creationId xmlns:a16="http://schemas.microsoft.com/office/drawing/2014/main" id="{39FC5012-681D-2048-AE34-DD777A0626E2}"/>
              </a:ext>
            </a:extLst>
          </p:cNvPr>
          <p:cNvSpPr txBox="1"/>
          <p:nvPr/>
        </p:nvSpPr>
        <p:spPr>
          <a:xfrm>
            <a:off x="6885116" y="5137810"/>
            <a:ext cx="2738236" cy="1615827"/>
          </a:xfrm>
          <a:prstGeom prst="rect">
            <a:avLst/>
          </a:prstGeom>
          <a:noFill/>
        </p:spPr>
        <p:txBody>
          <a:bodyPr wrap="square" rtlCol="0">
            <a:spAutoFit/>
          </a:bodyPr>
          <a:lstStyle/>
          <a:p>
            <a:pPr algn="just">
              <a:lnSpc>
                <a:spcPct val="150000"/>
              </a:lnSpc>
            </a:pPr>
            <a:r>
              <a:rPr lang="vi-VN" sz="1100" dirty="0">
                <a:latin typeface="Times New Roman" panose="02020603050405020304" pitchFamily="18" charset="0"/>
                <a:cs typeface="Times New Roman" panose="02020603050405020304" pitchFamily="18" charset="0"/>
              </a:rPr>
              <a:t>Đây là lượng dữ liệu bị mất trong quá trình truyền tải, thường được thể hiện dưới dạng phần trăm gói tin bị mất. QoS cho phép quyết định ưu tiên và xác định gói tin nào được ưu tiên trước khi bị loại bỏ trong trường hợp mạng bị quá tải.</a:t>
            </a:r>
            <a:endParaRPr lang="en-US" sz="1100" dirty="0">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014C5E1B-288C-9F45-9BEC-CC5CB7B84DCC}"/>
              </a:ext>
            </a:extLst>
          </p:cNvPr>
          <p:cNvSpPr txBox="1"/>
          <p:nvPr/>
        </p:nvSpPr>
        <p:spPr>
          <a:xfrm>
            <a:off x="7152231" y="4718450"/>
            <a:ext cx="2204006" cy="336118"/>
          </a:xfrm>
          <a:prstGeom prst="rect">
            <a:avLst/>
          </a:prstGeom>
          <a:noFill/>
        </p:spPr>
        <p:txBody>
          <a:bodyPr wrap="square" rtlCol="0">
            <a:spAutoFit/>
          </a:bodyPr>
          <a:lstStyle/>
          <a:p>
            <a:pPr algn="ctr">
              <a:lnSpc>
                <a:spcPct val="150000"/>
              </a:lnSpc>
            </a:pPr>
            <a:r>
              <a:rPr lang="en-US" sz="1200" b="1" dirty="0" err="1">
                <a:latin typeface="Times New Roman" panose="02020603050405020304" pitchFamily="18" charset="0"/>
                <a:cs typeface="Times New Roman" panose="02020603050405020304" pitchFamily="18" charset="0"/>
              </a:rPr>
              <a:t>Mất</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mát</a:t>
            </a:r>
            <a:r>
              <a:rPr lang="en-US" sz="1200" b="1" dirty="0">
                <a:latin typeface="Times New Roman" panose="02020603050405020304" pitchFamily="18" charset="0"/>
                <a:cs typeface="Times New Roman" panose="02020603050405020304" pitchFamily="18" charset="0"/>
              </a:rPr>
              <a:t> (Loss)</a:t>
            </a:r>
          </a:p>
        </p:txBody>
      </p:sp>
      <p:pic>
        <p:nvPicPr>
          <p:cNvPr id="140" name="Graphic 139" descr="World with solid fill">
            <a:extLst>
              <a:ext uri="{FF2B5EF4-FFF2-40B4-BE49-F238E27FC236}">
                <a16:creationId xmlns:a16="http://schemas.microsoft.com/office/drawing/2014/main" id="{A95BB121-C278-3940-B4EE-D6B6C0A7DC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94054" y="4080172"/>
            <a:ext cx="566758" cy="566758"/>
          </a:xfrm>
          <a:prstGeom prst="rect">
            <a:avLst/>
          </a:prstGeom>
        </p:spPr>
      </p:pic>
      <p:pic>
        <p:nvPicPr>
          <p:cNvPr id="142" name="Graphic 141" descr="Rocket with solid fill">
            <a:extLst>
              <a:ext uri="{FF2B5EF4-FFF2-40B4-BE49-F238E27FC236}">
                <a16:creationId xmlns:a16="http://schemas.microsoft.com/office/drawing/2014/main" id="{FE5B5EC7-6F3C-0441-87D2-D648EF8E82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70855" y="4035209"/>
            <a:ext cx="566758" cy="566758"/>
          </a:xfrm>
          <a:prstGeom prst="rect">
            <a:avLst/>
          </a:prstGeom>
        </p:spPr>
      </p:pic>
      <p:pic>
        <p:nvPicPr>
          <p:cNvPr id="144" name="Graphic 143" descr="Layers Design with solid fill">
            <a:extLst>
              <a:ext uri="{FF2B5EF4-FFF2-40B4-BE49-F238E27FC236}">
                <a16:creationId xmlns:a16="http://schemas.microsoft.com/office/drawing/2014/main" id="{D210FA11-63CF-CC4D-8F6C-E4537F6AF7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5822" y="1982998"/>
            <a:ext cx="523221" cy="523221"/>
          </a:xfrm>
          <a:prstGeom prst="rect">
            <a:avLst/>
          </a:prstGeom>
        </p:spPr>
      </p:pic>
      <p:pic>
        <p:nvPicPr>
          <p:cNvPr id="6" name="Picture 5">
            <a:extLst>
              <a:ext uri="{FF2B5EF4-FFF2-40B4-BE49-F238E27FC236}">
                <a16:creationId xmlns:a16="http://schemas.microsoft.com/office/drawing/2014/main" id="{3272007A-5D28-046E-55CB-67B0004B088C}"/>
              </a:ext>
            </a:extLst>
          </p:cNvPr>
          <p:cNvPicPr>
            <a:picLocks noChangeAspect="1"/>
          </p:cNvPicPr>
          <p:nvPr/>
        </p:nvPicPr>
        <p:blipFill>
          <a:blip r:embed="rId8"/>
          <a:stretch>
            <a:fillRect/>
          </a:stretch>
        </p:blipFill>
        <p:spPr>
          <a:xfrm>
            <a:off x="3306521" y="2015285"/>
            <a:ext cx="941821" cy="771319"/>
          </a:xfrm>
          <a:prstGeom prst="rect">
            <a:avLst/>
          </a:prstGeom>
        </p:spPr>
      </p:pic>
      <p:pic>
        <p:nvPicPr>
          <p:cNvPr id="1026" name="Picture 2">
            <a:extLst>
              <a:ext uri="{FF2B5EF4-FFF2-40B4-BE49-F238E27FC236}">
                <a16:creationId xmlns:a16="http://schemas.microsoft.com/office/drawing/2014/main" id="{FE9F2B35-93C2-5B68-3AC9-562FF1DA0A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7957" y="2015285"/>
            <a:ext cx="752554" cy="75255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3B1D36B4-7501-A937-6366-CAADB787803E}"/>
              </a:ext>
            </a:extLst>
          </p:cNvPr>
          <p:cNvPicPr>
            <a:picLocks noChangeAspect="1"/>
          </p:cNvPicPr>
          <p:nvPr/>
        </p:nvPicPr>
        <p:blipFill>
          <a:blip r:embed="rId10"/>
          <a:stretch>
            <a:fillRect/>
          </a:stretch>
        </p:blipFill>
        <p:spPr>
          <a:xfrm>
            <a:off x="3364324" y="4085485"/>
            <a:ext cx="826213" cy="787539"/>
          </a:xfrm>
          <a:prstGeom prst="rect">
            <a:avLst/>
          </a:prstGeom>
        </p:spPr>
      </p:pic>
      <p:pic>
        <p:nvPicPr>
          <p:cNvPr id="11" name="Picture 10">
            <a:extLst>
              <a:ext uri="{FF2B5EF4-FFF2-40B4-BE49-F238E27FC236}">
                <a16:creationId xmlns:a16="http://schemas.microsoft.com/office/drawing/2014/main" id="{4E671014-1512-02B6-EDCC-B6B5A268DFA1}"/>
              </a:ext>
            </a:extLst>
          </p:cNvPr>
          <p:cNvPicPr>
            <a:picLocks noChangeAspect="1"/>
          </p:cNvPicPr>
          <p:nvPr/>
        </p:nvPicPr>
        <p:blipFill>
          <a:blip r:embed="rId11"/>
          <a:stretch>
            <a:fillRect/>
          </a:stretch>
        </p:blipFill>
        <p:spPr>
          <a:xfrm>
            <a:off x="7841129" y="4035209"/>
            <a:ext cx="822661" cy="759379"/>
          </a:xfrm>
          <a:prstGeom prst="rect">
            <a:avLst/>
          </a:prstGeom>
        </p:spPr>
      </p:pic>
    </p:spTree>
    <p:extLst>
      <p:ext uri="{BB962C8B-B14F-4D97-AF65-F5344CB8AC3E}">
        <p14:creationId xmlns:p14="http://schemas.microsoft.com/office/powerpoint/2010/main" val="1372480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3AB302-C18C-184B-82E2-5FA4794F7B1E}"/>
              </a:ext>
            </a:extLst>
          </p:cNvPr>
          <p:cNvSpPr/>
          <p:nvPr/>
        </p:nvSpPr>
        <p:spPr>
          <a:xfrm>
            <a:off x="4407877" y="2246308"/>
            <a:ext cx="3376247" cy="3376247"/>
          </a:xfrm>
          <a:prstGeom prst="ellipse">
            <a:avLst/>
          </a:prstGeom>
          <a:solidFill>
            <a:srgbClr val="FF0000">
              <a:alpha val="80000"/>
            </a:srgbClr>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0D9F939F-6C36-6A4B-9D2E-987844DB6C63}"/>
              </a:ext>
            </a:extLst>
          </p:cNvPr>
          <p:cNvGrpSpPr/>
          <p:nvPr/>
        </p:nvGrpSpPr>
        <p:grpSpPr>
          <a:xfrm>
            <a:off x="3701499" y="316933"/>
            <a:ext cx="4751663" cy="914923"/>
            <a:chOff x="789117" y="519176"/>
            <a:chExt cx="4751663" cy="647002"/>
          </a:xfrm>
        </p:grpSpPr>
        <p:sp>
          <p:nvSpPr>
            <p:cNvPr id="4" name="TextBox 3">
              <a:extLst>
                <a:ext uri="{FF2B5EF4-FFF2-40B4-BE49-F238E27FC236}">
                  <a16:creationId xmlns:a16="http://schemas.microsoft.com/office/drawing/2014/main" id="{40653330-51E8-264C-80FE-218565624158}"/>
                </a:ext>
              </a:extLst>
            </p:cNvPr>
            <p:cNvSpPr txBox="1"/>
            <p:nvPr/>
          </p:nvSpPr>
          <p:spPr>
            <a:xfrm>
              <a:off x="789117" y="796175"/>
              <a:ext cx="4751663" cy="370003"/>
            </a:xfrm>
            <a:prstGeom prst="rect">
              <a:avLst/>
            </a:prstGeom>
            <a:noFill/>
          </p:spPr>
          <p:txBody>
            <a:bodyPr wrap="square" rtlCol="0">
              <a:spAutoFit/>
            </a:bodyPr>
            <a:lstStyle/>
            <a:p>
              <a:pPr algn="ct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công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nghệ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QoS</a:t>
              </a: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97E5A10-EBCC-9C47-B931-7BDB14126001}"/>
                </a:ext>
              </a:extLst>
            </p:cNvPr>
            <p:cNvSpPr txBox="1"/>
            <p:nvPr/>
          </p:nvSpPr>
          <p:spPr>
            <a:xfrm>
              <a:off x="2255086" y="519176"/>
              <a:ext cx="1819729" cy="326474"/>
            </a:xfrm>
            <a:prstGeom prst="rect">
              <a:avLst/>
            </a:prstGeom>
            <a:noFill/>
          </p:spPr>
          <p:txBody>
            <a:bodyPr wrap="none" rtlCol="0">
              <a:spAutoFit/>
            </a:bodyPr>
            <a:lstStyle/>
            <a:p>
              <a:pPr algn="ctr"/>
              <a:r>
                <a:rPr lang="en-US" sz="2400" dirty="0">
                  <a:latin typeface="Times New Roman" panose="02020603050405020304" pitchFamily="18" charset="0"/>
                  <a:cs typeface="Times New Roman" panose="02020603050405020304" pitchFamily="18" charset="0"/>
                </a:rPr>
                <a:t>KHÁI NIỆM</a:t>
              </a:r>
            </a:p>
          </p:txBody>
        </p:sp>
      </p:grpSp>
      <p:grpSp>
        <p:nvGrpSpPr>
          <p:cNvPr id="8" name="Group 7">
            <a:extLst>
              <a:ext uri="{FF2B5EF4-FFF2-40B4-BE49-F238E27FC236}">
                <a16:creationId xmlns:a16="http://schemas.microsoft.com/office/drawing/2014/main" id="{34D32DF9-6472-5843-9922-73D791C0157C}"/>
              </a:ext>
            </a:extLst>
          </p:cNvPr>
          <p:cNvGrpSpPr/>
          <p:nvPr/>
        </p:nvGrpSpPr>
        <p:grpSpPr>
          <a:xfrm>
            <a:off x="4762252" y="2680554"/>
            <a:ext cx="2667288" cy="2741670"/>
            <a:chOff x="4762251" y="2331375"/>
            <a:chExt cx="2667288" cy="2741670"/>
          </a:xfrm>
        </p:grpSpPr>
        <p:sp>
          <p:nvSpPr>
            <p:cNvPr id="6" name="TextBox 5">
              <a:extLst>
                <a:ext uri="{FF2B5EF4-FFF2-40B4-BE49-F238E27FC236}">
                  <a16:creationId xmlns:a16="http://schemas.microsoft.com/office/drawing/2014/main" id="{776579BF-7A20-D64E-90A2-1C15AFBADCD7}"/>
                </a:ext>
              </a:extLst>
            </p:cNvPr>
            <p:cNvSpPr txBox="1"/>
            <p:nvPr/>
          </p:nvSpPr>
          <p:spPr>
            <a:xfrm>
              <a:off x="4788171" y="2695471"/>
              <a:ext cx="2641368" cy="2377574"/>
            </a:xfrm>
            <a:prstGeom prst="rect">
              <a:avLst/>
            </a:prstGeom>
            <a:noFill/>
          </p:spPr>
          <p:txBody>
            <a:bodyPr wrap="square" rtlCol="0">
              <a:spAutoFit/>
            </a:bodyPr>
            <a:lstStyle/>
            <a:p>
              <a:pPr algn="ctr">
                <a:lnSpc>
                  <a:spcPct val="150000"/>
                </a:lnSpc>
              </a:pPr>
              <a:r>
                <a:rPr lang="en-US" sz="1100" dirty="0">
                  <a:solidFill>
                    <a:schemeClr val="bg1"/>
                  </a:solidFill>
                  <a:latin typeface="Times New Roman" panose="02020603050405020304" pitchFamily="18" charset="0"/>
                  <a:cs typeface="Times New Roman" panose="02020603050405020304" pitchFamily="18" charset="0"/>
                </a:rPr>
                <a:t>L</a:t>
              </a:r>
              <a:r>
                <a:rPr lang="vi-VN" sz="1100" dirty="0">
                  <a:solidFill>
                    <a:schemeClr val="bg1"/>
                  </a:solidFill>
                  <a:latin typeface="Times New Roman" panose="02020603050405020304" pitchFamily="18" charset="0"/>
                  <a:cs typeface="Times New Roman" panose="02020603050405020304" pitchFamily="18" charset="0"/>
                </a:rPr>
                <a:t>à một tập hợp các kỹ thuật, giao thức, và phương pháp được sử dụng để quản lý và cải thiện chất lượng dịch vụ trong mạng. Các công nghệ QoS giúp kiểm soát, ưu tiên, và đảm bảo rằng các loại lưu lượng mạng quan trọng được xử lý một cách hiệu quả, đồng thời giảm thiểu tác động của độ trễ, biến động, và mất mát đối với các ứng dụng và dịch vụ mạng.</a:t>
              </a:r>
              <a:endParaRPr lang="en-US" sz="11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4BCB43-E83D-B842-9009-B133BB5A4534}"/>
                </a:ext>
              </a:extLst>
            </p:cNvPr>
            <p:cNvSpPr txBox="1"/>
            <p:nvPr/>
          </p:nvSpPr>
          <p:spPr>
            <a:xfrm>
              <a:off x="4762251" y="2331375"/>
              <a:ext cx="2641369" cy="336118"/>
            </a:xfrm>
            <a:prstGeom prst="rect">
              <a:avLst/>
            </a:prstGeom>
            <a:noFill/>
          </p:spPr>
          <p:txBody>
            <a:bodyPr wrap="square" rtlCol="0">
              <a:spAutoFit/>
            </a:bodyPr>
            <a:lstStyle/>
            <a:p>
              <a:pPr algn="ctr">
                <a:lnSpc>
                  <a:spcPct val="150000"/>
                </a:lnSpc>
              </a:pPr>
              <a:r>
                <a:rPr lang="en-US" sz="1200" b="1" dirty="0" err="1">
                  <a:latin typeface="Times New Roman" panose="02020603050405020304" pitchFamily="18" charset="0"/>
                  <a:cs typeface="Times New Roman" panose="02020603050405020304" pitchFamily="18" charset="0"/>
                </a:rPr>
                <a:t>Công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nghệ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của</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QoS</a:t>
              </a:r>
              <a:endParaRPr lang="en-US" sz="1200" b="1" dirty="0">
                <a:latin typeface="Times New Roman" panose="02020603050405020304" pitchFamily="18" charset="0"/>
                <a:cs typeface="Times New Roman" panose="02020603050405020304" pitchFamily="18" charset="0"/>
              </a:endParaRPr>
            </a:p>
          </p:txBody>
        </p:sp>
      </p:grpSp>
      <p:sp>
        <p:nvSpPr>
          <p:cNvPr id="27" name="Arc 26">
            <a:extLst>
              <a:ext uri="{FF2B5EF4-FFF2-40B4-BE49-F238E27FC236}">
                <a16:creationId xmlns:a16="http://schemas.microsoft.com/office/drawing/2014/main" id="{8BE7B56F-3B50-D546-BF95-99EBB2F29482}"/>
              </a:ext>
            </a:extLst>
          </p:cNvPr>
          <p:cNvSpPr/>
          <p:nvPr/>
        </p:nvSpPr>
        <p:spPr>
          <a:xfrm>
            <a:off x="4133105" y="1859447"/>
            <a:ext cx="4149968" cy="4149968"/>
          </a:xfrm>
          <a:prstGeom prst="arc">
            <a:avLst>
              <a:gd name="adj1" fmla="val 19061383"/>
              <a:gd name="adj2" fmla="val 2491820"/>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98DB7423-8ECC-194D-AAD5-91D94A05D7B7}"/>
              </a:ext>
            </a:extLst>
          </p:cNvPr>
          <p:cNvGrpSpPr/>
          <p:nvPr/>
        </p:nvGrpSpPr>
        <p:grpSpPr>
          <a:xfrm>
            <a:off x="9208393" y="1755159"/>
            <a:ext cx="2440028" cy="892255"/>
            <a:chOff x="8460002" y="4263873"/>
            <a:chExt cx="2440028" cy="892255"/>
          </a:xfrm>
        </p:grpSpPr>
        <p:sp>
          <p:nvSpPr>
            <p:cNvPr id="21" name="TextBox 20">
              <a:extLst>
                <a:ext uri="{FF2B5EF4-FFF2-40B4-BE49-F238E27FC236}">
                  <a16:creationId xmlns:a16="http://schemas.microsoft.com/office/drawing/2014/main" id="{9B583D03-1CF1-6544-8360-12DA0CF7230C}"/>
                </a:ext>
              </a:extLst>
            </p:cNvPr>
            <p:cNvSpPr txBox="1"/>
            <p:nvPr/>
          </p:nvSpPr>
          <p:spPr>
            <a:xfrm>
              <a:off x="8460002" y="4586357"/>
              <a:ext cx="2223363" cy="569771"/>
            </a:xfrm>
            <a:prstGeom prst="rect">
              <a:avLst/>
            </a:prstGeom>
            <a:noFill/>
          </p:spPr>
          <p:txBody>
            <a:bodyPr wrap="square" rtlCol="0">
              <a:spAutoFit/>
            </a:bodyPr>
            <a:lstStyle/>
            <a:p>
              <a:pPr>
                <a:lnSpc>
                  <a:spcPct val="150000"/>
                </a:lnSpc>
              </a:pPr>
              <a:r>
                <a:rPr lang="vi-VN" sz="1100" dirty="0">
                  <a:latin typeface="Times New Roman" panose="02020603050405020304" pitchFamily="18" charset="0"/>
                  <a:cs typeface="Times New Roman" panose="02020603050405020304" pitchFamily="18" charset="0"/>
                </a:rPr>
                <a:t>Kiểm soát và giới hạn lưu lượng mạng dựa trên quy tắc QoS.</a:t>
              </a:r>
              <a:endParaRPr lang="en-US" sz="11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7109232-BC62-C748-8DB8-B1D85688320B}"/>
                </a:ext>
              </a:extLst>
            </p:cNvPr>
            <p:cNvSpPr txBox="1"/>
            <p:nvPr/>
          </p:nvSpPr>
          <p:spPr>
            <a:xfrm>
              <a:off x="8460002" y="4263873"/>
              <a:ext cx="2440028" cy="336118"/>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QoS</a:t>
              </a:r>
              <a:r>
                <a:rPr lang="en-US" sz="1200" b="1" dirty="0">
                  <a:latin typeface="Times New Roman" panose="02020603050405020304" pitchFamily="18" charset="0"/>
                  <a:cs typeface="Times New Roman" panose="02020603050405020304" pitchFamily="18" charset="0"/>
                </a:rPr>
                <a:t> Traffic Policing</a:t>
              </a:r>
            </a:p>
          </p:txBody>
        </p:sp>
      </p:grpSp>
      <p:grpSp>
        <p:nvGrpSpPr>
          <p:cNvPr id="29" name="Group 28">
            <a:extLst>
              <a:ext uri="{FF2B5EF4-FFF2-40B4-BE49-F238E27FC236}">
                <a16:creationId xmlns:a16="http://schemas.microsoft.com/office/drawing/2014/main" id="{BC6215AA-828D-9647-8C2D-D7967A919857}"/>
              </a:ext>
            </a:extLst>
          </p:cNvPr>
          <p:cNvGrpSpPr/>
          <p:nvPr/>
        </p:nvGrpSpPr>
        <p:grpSpPr>
          <a:xfrm>
            <a:off x="9653870" y="3524127"/>
            <a:ext cx="2440028" cy="1176564"/>
            <a:chOff x="8460002" y="4263873"/>
            <a:chExt cx="2440028" cy="1176564"/>
          </a:xfrm>
        </p:grpSpPr>
        <p:sp>
          <p:nvSpPr>
            <p:cNvPr id="30" name="TextBox 29">
              <a:extLst>
                <a:ext uri="{FF2B5EF4-FFF2-40B4-BE49-F238E27FC236}">
                  <a16:creationId xmlns:a16="http://schemas.microsoft.com/office/drawing/2014/main" id="{4ED1C10E-E2A2-9245-8F1E-20C109423A81}"/>
                </a:ext>
              </a:extLst>
            </p:cNvPr>
            <p:cNvSpPr txBox="1"/>
            <p:nvPr/>
          </p:nvSpPr>
          <p:spPr>
            <a:xfrm>
              <a:off x="8460002" y="4586357"/>
              <a:ext cx="2223363" cy="854080"/>
            </a:xfrm>
            <a:prstGeom prst="rect">
              <a:avLst/>
            </a:prstGeom>
            <a:noFill/>
          </p:spPr>
          <p:txBody>
            <a:bodyPr wrap="square" rtlCol="0">
              <a:spAutoFit/>
            </a:bodyPr>
            <a:lstStyle/>
            <a:p>
              <a:pPr>
                <a:lnSpc>
                  <a:spcPct val="150000"/>
                </a:lnSpc>
              </a:pPr>
              <a:r>
                <a:rPr lang="vi-VN" sz="1100" dirty="0">
                  <a:latin typeface="Times New Roman" panose="02020603050405020304" pitchFamily="18" charset="0"/>
                  <a:cs typeface="Times New Roman" panose="02020603050405020304" pitchFamily="18" charset="0"/>
                </a:rPr>
                <a:t>Kiểm soát tốc độ truyền dữ liệu bằng cách làm mịn lưu lượng để đảm bảo tuân thủ QoS.</a:t>
              </a:r>
              <a:endParaRPr lang="en-US" sz="11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75C0199-CCF0-554C-A8CC-809AAF44D57F}"/>
                </a:ext>
              </a:extLst>
            </p:cNvPr>
            <p:cNvSpPr txBox="1"/>
            <p:nvPr/>
          </p:nvSpPr>
          <p:spPr>
            <a:xfrm>
              <a:off x="8460002" y="4263873"/>
              <a:ext cx="2440028" cy="336118"/>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QoS</a:t>
              </a:r>
              <a:r>
                <a:rPr lang="en-US" sz="1200" b="1" dirty="0">
                  <a:latin typeface="Times New Roman" panose="02020603050405020304" pitchFamily="18" charset="0"/>
                  <a:cs typeface="Times New Roman" panose="02020603050405020304" pitchFamily="18" charset="0"/>
                </a:rPr>
                <a:t> Traffic Shaping</a:t>
              </a:r>
            </a:p>
          </p:txBody>
        </p:sp>
      </p:grpSp>
      <p:sp>
        <p:nvSpPr>
          <p:cNvPr id="34" name="TextBox 33">
            <a:extLst>
              <a:ext uri="{FF2B5EF4-FFF2-40B4-BE49-F238E27FC236}">
                <a16:creationId xmlns:a16="http://schemas.microsoft.com/office/drawing/2014/main" id="{8516A47B-15A6-8E49-B7AD-0219D4D799C7}"/>
              </a:ext>
            </a:extLst>
          </p:cNvPr>
          <p:cNvSpPr txBox="1"/>
          <p:nvPr/>
        </p:nvSpPr>
        <p:spPr>
          <a:xfrm>
            <a:off x="9246628" y="5470421"/>
            <a:ext cx="2440028" cy="336118"/>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Các</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công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nghệ</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khác</a:t>
            </a:r>
            <a:endParaRPr lang="en-US" sz="1200" b="1" dirty="0">
              <a:latin typeface="Times New Roman" panose="02020603050405020304" pitchFamily="18" charset="0"/>
              <a:cs typeface="Times New Roman" panose="02020603050405020304" pitchFamily="18" charset="0"/>
            </a:endParaRPr>
          </a:p>
        </p:txBody>
      </p:sp>
      <p:sp>
        <p:nvSpPr>
          <p:cNvPr id="56" name="Arc 55">
            <a:extLst>
              <a:ext uri="{FF2B5EF4-FFF2-40B4-BE49-F238E27FC236}">
                <a16:creationId xmlns:a16="http://schemas.microsoft.com/office/drawing/2014/main" id="{575902F6-C90A-C440-BB44-B1E8A406F3AF}"/>
              </a:ext>
            </a:extLst>
          </p:cNvPr>
          <p:cNvSpPr/>
          <p:nvPr/>
        </p:nvSpPr>
        <p:spPr>
          <a:xfrm flipH="1">
            <a:off x="3908928" y="1829807"/>
            <a:ext cx="4149968" cy="4149968"/>
          </a:xfrm>
          <a:prstGeom prst="arc">
            <a:avLst>
              <a:gd name="adj1" fmla="val 19061383"/>
              <a:gd name="adj2" fmla="val 2491820"/>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D1635DBB-3601-9147-B646-409CF3795F6E}"/>
              </a:ext>
            </a:extLst>
          </p:cNvPr>
          <p:cNvGrpSpPr/>
          <p:nvPr/>
        </p:nvGrpSpPr>
        <p:grpSpPr>
          <a:xfrm flipH="1">
            <a:off x="543580" y="1725519"/>
            <a:ext cx="2440028" cy="892255"/>
            <a:chOff x="8460002" y="4263873"/>
            <a:chExt cx="2440028" cy="892255"/>
          </a:xfrm>
        </p:grpSpPr>
        <p:sp>
          <p:nvSpPr>
            <p:cNvPr id="48" name="TextBox 47">
              <a:extLst>
                <a:ext uri="{FF2B5EF4-FFF2-40B4-BE49-F238E27FC236}">
                  <a16:creationId xmlns:a16="http://schemas.microsoft.com/office/drawing/2014/main" id="{8E5D15BC-DED6-7640-847C-201DA39C11FF}"/>
                </a:ext>
              </a:extLst>
            </p:cNvPr>
            <p:cNvSpPr txBox="1"/>
            <p:nvPr/>
          </p:nvSpPr>
          <p:spPr>
            <a:xfrm>
              <a:off x="8460002" y="4586357"/>
              <a:ext cx="2223363" cy="569771"/>
            </a:xfrm>
            <a:prstGeom prst="rect">
              <a:avLst/>
            </a:prstGeom>
            <a:noFill/>
          </p:spPr>
          <p:txBody>
            <a:bodyPr wrap="square" rtlCol="0">
              <a:spAutoFit/>
            </a:bodyPr>
            <a:lstStyle/>
            <a:p>
              <a:pPr algn="r">
                <a:lnSpc>
                  <a:spcPct val="150000"/>
                </a:lnSpc>
              </a:pPr>
              <a:r>
                <a:rPr lang="en-US" sz="1100" dirty="0" err="1">
                  <a:latin typeface="Times New Roman" panose="02020603050405020304" pitchFamily="18" charset="0"/>
                  <a:cs typeface="Times New Roman" panose="02020603050405020304" pitchFamily="18" charset="0"/>
                </a:rPr>
                <a:t>Sử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đánh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dấu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và</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phân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lớp</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gói</a:t>
              </a:r>
              <a:r>
                <a:rPr lang="en-US" sz="1100" dirty="0">
                  <a:latin typeface="Times New Roman" panose="02020603050405020304" pitchFamily="18" charset="0"/>
                  <a:cs typeface="Times New Roman" panose="02020603050405020304" pitchFamily="18" charset="0"/>
                </a:rPr>
                <a:t> tin IP.</a:t>
              </a:r>
            </a:p>
          </p:txBody>
        </p:sp>
        <p:sp>
          <p:nvSpPr>
            <p:cNvPr id="49" name="TextBox 48">
              <a:extLst>
                <a:ext uri="{FF2B5EF4-FFF2-40B4-BE49-F238E27FC236}">
                  <a16:creationId xmlns:a16="http://schemas.microsoft.com/office/drawing/2014/main" id="{7B36DF69-751F-7F4F-8BE4-AD422FF31456}"/>
                </a:ext>
              </a:extLst>
            </p:cNvPr>
            <p:cNvSpPr txBox="1"/>
            <p:nvPr/>
          </p:nvSpPr>
          <p:spPr>
            <a:xfrm>
              <a:off x="8460002" y="4263873"/>
              <a:ext cx="2440028" cy="336118"/>
            </a:xfrm>
            <a:prstGeom prst="rect">
              <a:avLst/>
            </a:prstGeom>
            <a:noFill/>
          </p:spPr>
          <p:txBody>
            <a:bodyPr wrap="square" rtlCol="0">
              <a:spAutoFit/>
            </a:bodyPr>
            <a:lstStyle/>
            <a:p>
              <a:pPr algn="r">
                <a:lnSpc>
                  <a:spcPct val="150000"/>
                </a:lnSpc>
              </a:pPr>
              <a:r>
                <a:rPr lang="en-US" sz="1200" b="1" dirty="0">
                  <a:latin typeface="Times New Roman" panose="02020603050405020304" pitchFamily="18" charset="0"/>
                  <a:cs typeface="Times New Roman" panose="02020603050405020304" pitchFamily="18" charset="0"/>
                </a:rPr>
                <a:t>IP Precedence and DSCP Values</a:t>
              </a:r>
            </a:p>
          </p:txBody>
        </p:sp>
      </p:grpSp>
      <p:grpSp>
        <p:nvGrpSpPr>
          <p:cNvPr id="42" name="Group 41">
            <a:extLst>
              <a:ext uri="{FF2B5EF4-FFF2-40B4-BE49-F238E27FC236}">
                <a16:creationId xmlns:a16="http://schemas.microsoft.com/office/drawing/2014/main" id="{7C4E9416-41A5-2043-A98A-F508D7AE443A}"/>
              </a:ext>
            </a:extLst>
          </p:cNvPr>
          <p:cNvGrpSpPr/>
          <p:nvPr/>
        </p:nvGrpSpPr>
        <p:grpSpPr>
          <a:xfrm flipH="1">
            <a:off x="98103" y="3494487"/>
            <a:ext cx="2440028" cy="1430480"/>
            <a:chOff x="8460002" y="4263873"/>
            <a:chExt cx="2440028" cy="1430480"/>
          </a:xfrm>
        </p:grpSpPr>
        <p:sp>
          <p:nvSpPr>
            <p:cNvPr id="46" name="TextBox 45">
              <a:extLst>
                <a:ext uri="{FF2B5EF4-FFF2-40B4-BE49-F238E27FC236}">
                  <a16:creationId xmlns:a16="http://schemas.microsoft.com/office/drawing/2014/main" id="{F053795C-A573-F040-9354-B7816B0B83BF}"/>
                </a:ext>
              </a:extLst>
            </p:cNvPr>
            <p:cNvSpPr txBox="1"/>
            <p:nvPr/>
          </p:nvSpPr>
          <p:spPr>
            <a:xfrm>
              <a:off x="8460002" y="4586357"/>
              <a:ext cx="2223363" cy="1107996"/>
            </a:xfrm>
            <a:prstGeom prst="rect">
              <a:avLst/>
            </a:prstGeom>
            <a:noFill/>
          </p:spPr>
          <p:txBody>
            <a:bodyPr wrap="square" rtlCol="0">
              <a:spAutoFit/>
            </a:bodyPr>
            <a:lstStyle/>
            <a:p>
              <a:pPr algn="r">
                <a:lnSpc>
                  <a:spcPct val="150000"/>
                </a:lnSpc>
              </a:pPr>
              <a:r>
                <a:rPr lang="vi-VN" sz="1100" dirty="0">
                  <a:latin typeface="Times New Roman" panose="02020603050405020304" pitchFamily="18" charset="0"/>
                  <a:cs typeface="Times New Roman" panose="02020603050405020304" pitchFamily="18" charset="0"/>
                </a:rPr>
                <a:t>Quá trình xác định và phân loại lưu lượng mạng vào các lớp ưu tiên dựa trên tiêu chí như địa chỉ IP, cổng, hoặc ứng dụng.</a:t>
              </a:r>
              <a:endParaRPr lang="en-US" sz="11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5C17A326-1137-244A-82A3-96749A7D90E5}"/>
                </a:ext>
              </a:extLst>
            </p:cNvPr>
            <p:cNvSpPr txBox="1"/>
            <p:nvPr/>
          </p:nvSpPr>
          <p:spPr>
            <a:xfrm>
              <a:off x="8460002" y="4263873"/>
              <a:ext cx="2440028" cy="336118"/>
            </a:xfrm>
            <a:prstGeom prst="rect">
              <a:avLst/>
            </a:prstGeom>
            <a:noFill/>
          </p:spPr>
          <p:txBody>
            <a:bodyPr wrap="square" rtlCol="0">
              <a:spAutoFit/>
            </a:bodyPr>
            <a:lstStyle/>
            <a:p>
              <a:pPr algn="r">
                <a:lnSpc>
                  <a:spcPct val="150000"/>
                </a:lnSpc>
              </a:pPr>
              <a:r>
                <a:rPr lang="en-US" sz="1200" b="1" dirty="0" err="1">
                  <a:latin typeface="Times New Roman" panose="02020603050405020304" pitchFamily="18" charset="0"/>
                  <a:cs typeface="Times New Roman" panose="02020603050405020304" pitchFamily="18" charset="0"/>
                </a:rPr>
                <a:t>QoS</a:t>
              </a:r>
              <a:r>
                <a:rPr lang="en-US" sz="1200" b="1" dirty="0">
                  <a:latin typeface="Times New Roman" panose="02020603050405020304" pitchFamily="18" charset="0"/>
                  <a:cs typeface="Times New Roman" panose="02020603050405020304" pitchFamily="18" charset="0"/>
                </a:rPr>
                <a:t> Classification</a:t>
              </a:r>
            </a:p>
          </p:txBody>
        </p:sp>
      </p:grpSp>
      <p:grpSp>
        <p:nvGrpSpPr>
          <p:cNvPr id="43" name="Group 42">
            <a:extLst>
              <a:ext uri="{FF2B5EF4-FFF2-40B4-BE49-F238E27FC236}">
                <a16:creationId xmlns:a16="http://schemas.microsoft.com/office/drawing/2014/main" id="{F0008D56-0C4B-924A-9FA5-876C1AB1D91D}"/>
              </a:ext>
            </a:extLst>
          </p:cNvPr>
          <p:cNvGrpSpPr/>
          <p:nvPr/>
        </p:nvGrpSpPr>
        <p:grpSpPr>
          <a:xfrm flipH="1">
            <a:off x="578739" y="5254165"/>
            <a:ext cx="2440028" cy="1176564"/>
            <a:chOff x="8460002" y="4263873"/>
            <a:chExt cx="2440028" cy="1176564"/>
          </a:xfrm>
        </p:grpSpPr>
        <p:sp>
          <p:nvSpPr>
            <p:cNvPr id="44" name="TextBox 43">
              <a:extLst>
                <a:ext uri="{FF2B5EF4-FFF2-40B4-BE49-F238E27FC236}">
                  <a16:creationId xmlns:a16="http://schemas.microsoft.com/office/drawing/2014/main" id="{D0C119C3-8ED3-A247-B99A-52B5228925FA}"/>
                </a:ext>
              </a:extLst>
            </p:cNvPr>
            <p:cNvSpPr txBox="1"/>
            <p:nvPr/>
          </p:nvSpPr>
          <p:spPr>
            <a:xfrm>
              <a:off x="8460002" y="4586357"/>
              <a:ext cx="2223363" cy="854080"/>
            </a:xfrm>
            <a:prstGeom prst="rect">
              <a:avLst/>
            </a:prstGeom>
            <a:noFill/>
          </p:spPr>
          <p:txBody>
            <a:bodyPr wrap="square" rtlCol="0">
              <a:spAutoFit/>
            </a:bodyPr>
            <a:lstStyle/>
            <a:p>
              <a:pPr algn="r">
                <a:lnSpc>
                  <a:spcPct val="150000"/>
                </a:lnSpc>
              </a:pPr>
              <a:r>
                <a:rPr lang="en-US" sz="1100" dirty="0">
                  <a:latin typeface="Times New Roman" panose="02020603050405020304" pitchFamily="18" charset="0"/>
                  <a:cs typeface="Times New Roman" panose="02020603050405020304" pitchFamily="18" charset="0"/>
                </a:rPr>
                <a:t>Thao </a:t>
              </a:r>
              <a:r>
                <a:rPr lang="en-US" sz="1100" dirty="0" err="1">
                  <a:latin typeface="Times New Roman" panose="02020603050405020304" pitchFamily="18" charset="0"/>
                  <a:cs typeface="Times New Roman" panose="02020603050405020304" pitchFamily="18" charset="0"/>
                </a:rPr>
                <a:t>tác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đánh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dấu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gói</a:t>
              </a:r>
              <a:r>
                <a:rPr lang="en-US" sz="1100" dirty="0">
                  <a:latin typeface="Times New Roman" panose="02020603050405020304" pitchFamily="18" charset="0"/>
                  <a:cs typeface="Times New Roman" panose="02020603050405020304" pitchFamily="18" charset="0"/>
                </a:rPr>
                <a:t> tin </a:t>
              </a:r>
              <a:r>
                <a:rPr lang="en-US" sz="1100" dirty="0" err="1">
                  <a:latin typeface="Times New Roman" panose="02020603050405020304" pitchFamily="18" charset="0"/>
                  <a:cs typeface="Times New Roman" panose="02020603050405020304" pitchFamily="18" charset="0"/>
                </a:rPr>
                <a:t>với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giá</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trị</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QoS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chúng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trong</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mạng</a:t>
              </a:r>
              <a:r>
                <a:rPr lang="en-US" sz="1100" dirty="0">
                  <a:latin typeface="Times New Roman" panose="02020603050405020304" pitchFamily="18" charset="0"/>
                  <a:cs typeface="Times New Roman" panose="02020603050405020304" pitchFamily="18" charset="0"/>
                </a:rPr>
                <a:t>.</a:t>
              </a:r>
            </a:p>
          </p:txBody>
        </p:sp>
        <p:sp>
          <p:nvSpPr>
            <p:cNvPr id="45" name="TextBox 44">
              <a:extLst>
                <a:ext uri="{FF2B5EF4-FFF2-40B4-BE49-F238E27FC236}">
                  <a16:creationId xmlns:a16="http://schemas.microsoft.com/office/drawing/2014/main" id="{60CA4776-B145-F440-95E3-163120A7C854}"/>
                </a:ext>
              </a:extLst>
            </p:cNvPr>
            <p:cNvSpPr txBox="1"/>
            <p:nvPr/>
          </p:nvSpPr>
          <p:spPr>
            <a:xfrm>
              <a:off x="8460002" y="4263873"/>
              <a:ext cx="2440028" cy="336118"/>
            </a:xfrm>
            <a:prstGeom prst="rect">
              <a:avLst/>
            </a:prstGeom>
            <a:noFill/>
          </p:spPr>
          <p:txBody>
            <a:bodyPr wrap="square" rtlCol="0">
              <a:spAutoFit/>
            </a:bodyPr>
            <a:lstStyle/>
            <a:p>
              <a:pPr algn="r">
                <a:lnSpc>
                  <a:spcPct val="150000"/>
                </a:lnSpc>
              </a:pPr>
              <a:r>
                <a:rPr lang="en-US" sz="1200" b="1" dirty="0" err="1">
                  <a:latin typeface="Times New Roman" panose="02020603050405020304" pitchFamily="18" charset="0"/>
                  <a:cs typeface="Times New Roman" panose="02020603050405020304" pitchFamily="18" charset="0"/>
                </a:rPr>
                <a:t>QoS</a:t>
              </a:r>
              <a:r>
                <a:rPr lang="en-US" sz="1200" b="1" dirty="0">
                  <a:latin typeface="Times New Roman" panose="02020603050405020304" pitchFamily="18" charset="0"/>
                  <a:cs typeface="Times New Roman" panose="02020603050405020304" pitchFamily="18" charset="0"/>
                </a:rPr>
                <a:t> Marking</a:t>
              </a:r>
            </a:p>
          </p:txBody>
        </p:sp>
      </p:grpSp>
      <p:pic>
        <p:nvPicPr>
          <p:cNvPr id="60" name="Graphic 59" descr="World with solid fill">
            <a:extLst>
              <a:ext uri="{FF2B5EF4-FFF2-40B4-BE49-F238E27FC236}">
                <a16:creationId xmlns:a16="http://schemas.microsoft.com/office/drawing/2014/main" id="{40460E3A-EC47-3E44-A78F-5C657A744A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83739" y="3621411"/>
            <a:ext cx="566758" cy="566758"/>
          </a:xfrm>
          <a:prstGeom prst="rect">
            <a:avLst/>
          </a:prstGeom>
        </p:spPr>
      </p:pic>
      <p:sp>
        <p:nvSpPr>
          <p:cNvPr id="11" name="Oval 10">
            <a:extLst>
              <a:ext uri="{FF2B5EF4-FFF2-40B4-BE49-F238E27FC236}">
                <a16:creationId xmlns:a16="http://schemas.microsoft.com/office/drawing/2014/main" id="{2BA8465E-A30B-4746-A4AF-48C7B971BFB0}"/>
              </a:ext>
            </a:extLst>
          </p:cNvPr>
          <p:cNvSpPr/>
          <p:nvPr/>
        </p:nvSpPr>
        <p:spPr>
          <a:xfrm>
            <a:off x="8178390" y="3829587"/>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394D6E85-A4D9-9B44-9B61-24FAF2FA75B7}"/>
              </a:ext>
            </a:extLst>
          </p:cNvPr>
          <p:cNvSpPr/>
          <p:nvPr/>
        </p:nvSpPr>
        <p:spPr>
          <a:xfrm>
            <a:off x="7704521" y="5166017"/>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167EF89E-6B6F-9743-8B64-C93D5849E2BC}"/>
              </a:ext>
            </a:extLst>
          </p:cNvPr>
          <p:cNvSpPr/>
          <p:nvPr/>
        </p:nvSpPr>
        <p:spPr>
          <a:xfrm>
            <a:off x="7704521" y="2528325"/>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3" name="Oval 52">
            <a:extLst>
              <a:ext uri="{FF2B5EF4-FFF2-40B4-BE49-F238E27FC236}">
                <a16:creationId xmlns:a16="http://schemas.microsoft.com/office/drawing/2014/main" id="{DC0B1F49-3D32-3244-B432-1D58B366CA60}"/>
              </a:ext>
            </a:extLst>
          </p:cNvPr>
          <p:cNvSpPr/>
          <p:nvPr/>
        </p:nvSpPr>
        <p:spPr>
          <a:xfrm flipH="1">
            <a:off x="3803924" y="3799947"/>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4" name="Oval 53">
            <a:extLst>
              <a:ext uri="{FF2B5EF4-FFF2-40B4-BE49-F238E27FC236}">
                <a16:creationId xmlns:a16="http://schemas.microsoft.com/office/drawing/2014/main" id="{1BA8CD31-D9C4-5C43-99CD-D60589C8F9C3}"/>
              </a:ext>
            </a:extLst>
          </p:cNvPr>
          <p:cNvSpPr/>
          <p:nvPr/>
        </p:nvSpPr>
        <p:spPr>
          <a:xfrm flipH="1">
            <a:off x="4277793" y="5136377"/>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55" name="Oval 54">
            <a:extLst>
              <a:ext uri="{FF2B5EF4-FFF2-40B4-BE49-F238E27FC236}">
                <a16:creationId xmlns:a16="http://schemas.microsoft.com/office/drawing/2014/main" id="{B20F8AE1-44BE-B74B-8E91-3F267EB59913}"/>
              </a:ext>
            </a:extLst>
          </p:cNvPr>
          <p:cNvSpPr/>
          <p:nvPr/>
        </p:nvSpPr>
        <p:spPr>
          <a:xfrm flipH="1">
            <a:off x="4277793" y="2498685"/>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23AB5311-E0DE-11FF-CA90-EA8E1A3994A3}"/>
              </a:ext>
            </a:extLst>
          </p:cNvPr>
          <p:cNvPicPr>
            <a:picLocks noChangeAspect="1"/>
          </p:cNvPicPr>
          <p:nvPr/>
        </p:nvPicPr>
        <p:blipFill>
          <a:blip r:embed="rId4"/>
          <a:stretch>
            <a:fillRect/>
          </a:stretch>
        </p:blipFill>
        <p:spPr>
          <a:xfrm>
            <a:off x="3239755" y="2239957"/>
            <a:ext cx="733956" cy="693739"/>
          </a:xfrm>
          <a:prstGeom prst="rect">
            <a:avLst/>
          </a:prstGeom>
        </p:spPr>
      </p:pic>
      <p:pic>
        <p:nvPicPr>
          <p:cNvPr id="23" name="Picture 22">
            <a:extLst>
              <a:ext uri="{FF2B5EF4-FFF2-40B4-BE49-F238E27FC236}">
                <a16:creationId xmlns:a16="http://schemas.microsoft.com/office/drawing/2014/main" id="{D405F65F-F17D-568D-DD97-BC3C84EFD622}"/>
              </a:ext>
            </a:extLst>
          </p:cNvPr>
          <p:cNvPicPr>
            <a:picLocks noChangeAspect="1"/>
          </p:cNvPicPr>
          <p:nvPr/>
        </p:nvPicPr>
        <p:blipFill>
          <a:blip r:embed="rId5"/>
          <a:stretch>
            <a:fillRect/>
          </a:stretch>
        </p:blipFill>
        <p:spPr>
          <a:xfrm>
            <a:off x="2740112" y="3416608"/>
            <a:ext cx="966835" cy="966835"/>
          </a:xfrm>
          <a:prstGeom prst="rect">
            <a:avLst/>
          </a:prstGeom>
        </p:spPr>
      </p:pic>
      <p:pic>
        <p:nvPicPr>
          <p:cNvPr id="36" name="Picture 35">
            <a:extLst>
              <a:ext uri="{FF2B5EF4-FFF2-40B4-BE49-F238E27FC236}">
                <a16:creationId xmlns:a16="http://schemas.microsoft.com/office/drawing/2014/main" id="{DBAF2DB4-F26C-53D9-8374-D4B4CF7365AC}"/>
              </a:ext>
            </a:extLst>
          </p:cNvPr>
          <p:cNvPicPr>
            <a:picLocks noChangeAspect="1"/>
          </p:cNvPicPr>
          <p:nvPr/>
        </p:nvPicPr>
        <p:blipFill>
          <a:blip r:embed="rId6"/>
          <a:stretch>
            <a:fillRect/>
          </a:stretch>
        </p:blipFill>
        <p:spPr>
          <a:xfrm>
            <a:off x="8161952" y="2157306"/>
            <a:ext cx="858852" cy="858852"/>
          </a:xfrm>
          <a:prstGeom prst="rect">
            <a:avLst/>
          </a:prstGeom>
        </p:spPr>
      </p:pic>
      <p:pic>
        <p:nvPicPr>
          <p:cNvPr id="38" name="Picture 37">
            <a:extLst>
              <a:ext uri="{FF2B5EF4-FFF2-40B4-BE49-F238E27FC236}">
                <a16:creationId xmlns:a16="http://schemas.microsoft.com/office/drawing/2014/main" id="{D912D50C-D33D-F964-53F5-AF626810C2A2}"/>
              </a:ext>
            </a:extLst>
          </p:cNvPr>
          <p:cNvPicPr>
            <a:picLocks noChangeAspect="1"/>
          </p:cNvPicPr>
          <p:nvPr/>
        </p:nvPicPr>
        <p:blipFill>
          <a:blip r:embed="rId7"/>
          <a:stretch>
            <a:fillRect/>
          </a:stretch>
        </p:blipFill>
        <p:spPr>
          <a:xfrm>
            <a:off x="8617327" y="3480905"/>
            <a:ext cx="931539" cy="931539"/>
          </a:xfrm>
          <a:prstGeom prst="rect">
            <a:avLst/>
          </a:prstGeom>
        </p:spPr>
      </p:pic>
      <p:pic>
        <p:nvPicPr>
          <p:cNvPr id="40" name="Picture 39">
            <a:extLst>
              <a:ext uri="{FF2B5EF4-FFF2-40B4-BE49-F238E27FC236}">
                <a16:creationId xmlns:a16="http://schemas.microsoft.com/office/drawing/2014/main" id="{684FBDA5-FB73-58FD-6653-DA354941C28E}"/>
              </a:ext>
            </a:extLst>
          </p:cNvPr>
          <p:cNvPicPr>
            <a:picLocks noChangeAspect="1"/>
          </p:cNvPicPr>
          <p:nvPr/>
        </p:nvPicPr>
        <p:blipFill>
          <a:blip r:embed="rId8"/>
          <a:stretch>
            <a:fillRect/>
          </a:stretch>
        </p:blipFill>
        <p:spPr>
          <a:xfrm>
            <a:off x="3225961" y="5100521"/>
            <a:ext cx="827332" cy="827332"/>
          </a:xfrm>
          <a:prstGeom prst="rect">
            <a:avLst/>
          </a:prstGeom>
        </p:spPr>
      </p:pic>
      <p:pic>
        <p:nvPicPr>
          <p:cNvPr id="58" name="Picture 57">
            <a:extLst>
              <a:ext uri="{FF2B5EF4-FFF2-40B4-BE49-F238E27FC236}">
                <a16:creationId xmlns:a16="http://schemas.microsoft.com/office/drawing/2014/main" id="{F49F9B7B-8D46-5321-07CC-4F72BC3C1611}"/>
              </a:ext>
            </a:extLst>
          </p:cNvPr>
          <p:cNvPicPr>
            <a:picLocks noChangeAspect="1"/>
          </p:cNvPicPr>
          <p:nvPr/>
        </p:nvPicPr>
        <p:blipFill>
          <a:blip r:embed="rId9"/>
          <a:stretch>
            <a:fillRect/>
          </a:stretch>
        </p:blipFill>
        <p:spPr>
          <a:xfrm>
            <a:off x="8077364" y="4835084"/>
            <a:ext cx="1270673" cy="1270673"/>
          </a:xfrm>
          <a:prstGeom prst="rect">
            <a:avLst/>
          </a:prstGeom>
        </p:spPr>
      </p:pic>
    </p:spTree>
    <p:extLst>
      <p:ext uri="{BB962C8B-B14F-4D97-AF65-F5344CB8AC3E}">
        <p14:creationId xmlns:p14="http://schemas.microsoft.com/office/powerpoint/2010/main" val="3497734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6F3AB302-C18C-184B-82E2-5FA4794F7B1E}"/>
              </a:ext>
            </a:extLst>
          </p:cNvPr>
          <p:cNvSpPr/>
          <p:nvPr/>
        </p:nvSpPr>
        <p:spPr>
          <a:xfrm>
            <a:off x="4407877" y="1245532"/>
            <a:ext cx="3376247" cy="3376247"/>
          </a:xfrm>
          <a:prstGeom prst="ellipse">
            <a:avLst/>
          </a:prstGeom>
          <a:solidFill>
            <a:srgbClr val="FF0000">
              <a:alpha val="80000"/>
            </a:srgbClr>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04BCB43-E83D-B842-9009-B133BB5A4534}"/>
              </a:ext>
            </a:extLst>
          </p:cNvPr>
          <p:cNvSpPr txBox="1"/>
          <p:nvPr/>
        </p:nvSpPr>
        <p:spPr>
          <a:xfrm>
            <a:off x="4756645" y="2551482"/>
            <a:ext cx="2641369" cy="369332"/>
          </a:xfrm>
          <a:prstGeom prst="rect">
            <a:avLst/>
          </a:prstGeom>
          <a:noFill/>
        </p:spPr>
        <p:txBody>
          <a:bodyPr wrap="square" rtlCol="0">
            <a:spAutoFit/>
          </a:bodyPr>
          <a:lstStyle/>
          <a:p>
            <a:pPr algn="ctr">
              <a:lnSpc>
                <a:spcPct val="150000"/>
              </a:lnSpc>
            </a:pPr>
            <a:r>
              <a:rPr lang="en-US" sz="1200" b="1" dirty="0">
                <a:latin typeface="Times New Roman" panose="02020603050405020304" pitchFamily="18" charset="0"/>
                <a:cs typeface="Times New Roman" panose="02020603050405020304" pitchFamily="18" charset="0"/>
              </a:rPr>
              <a:t>CÁCH THỨC HOẠT ĐỘNG</a:t>
            </a:r>
          </a:p>
        </p:txBody>
      </p:sp>
      <p:sp>
        <p:nvSpPr>
          <p:cNvPr id="27" name="Arc 26">
            <a:extLst>
              <a:ext uri="{FF2B5EF4-FFF2-40B4-BE49-F238E27FC236}">
                <a16:creationId xmlns:a16="http://schemas.microsoft.com/office/drawing/2014/main" id="{8BE7B56F-3B50-D546-BF95-99EBB2F29482}"/>
              </a:ext>
            </a:extLst>
          </p:cNvPr>
          <p:cNvSpPr/>
          <p:nvPr/>
        </p:nvSpPr>
        <p:spPr>
          <a:xfrm>
            <a:off x="4133105" y="858671"/>
            <a:ext cx="4149968" cy="4149968"/>
          </a:xfrm>
          <a:prstGeom prst="arc">
            <a:avLst>
              <a:gd name="adj1" fmla="val 19061383"/>
              <a:gd name="adj2" fmla="val 2491820"/>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20" name="Group 19">
            <a:extLst>
              <a:ext uri="{FF2B5EF4-FFF2-40B4-BE49-F238E27FC236}">
                <a16:creationId xmlns:a16="http://schemas.microsoft.com/office/drawing/2014/main" id="{98DB7423-8ECC-194D-AAD5-91D94A05D7B7}"/>
              </a:ext>
            </a:extLst>
          </p:cNvPr>
          <p:cNvGrpSpPr/>
          <p:nvPr/>
        </p:nvGrpSpPr>
        <p:grpSpPr>
          <a:xfrm>
            <a:off x="9208393" y="754383"/>
            <a:ext cx="2440028" cy="1176564"/>
            <a:chOff x="8460002" y="4263873"/>
            <a:chExt cx="2440028" cy="1176564"/>
          </a:xfrm>
        </p:grpSpPr>
        <p:sp>
          <p:nvSpPr>
            <p:cNvPr id="21" name="TextBox 20">
              <a:extLst>
                <a:ext uri="{FF2B5EF4-FFF2-40B4-BE49-F238E27FC236}">
                  <a16:creationId xmlns:a16="http://schemas.microsoft.com/office/drawing/2014/main" id="{9B583D03-1CF1-6544-8360-12DA0CF7230C}"/>
                </a:ext>
              </a:extLst>
            </p:cNvPr>
            <p:cNvSpPr txBox="1"/>
            <p:nvPr/>
          </p:nvSpPr>
          <p:spPr>
            <a:xfrm>
              <a:off x="8460002" y="4586357"/>
              <a:ext cx="2223363" cy="854080"/>
            </a:xfrm>
            <a:prstGeom prst="rect">
              <a:avLst/>
            </a:prstGeom>
            <a:noFill/>
          </p:spPr>
          <p:txBody>
            <a:bodyPr wrap="square" rtlCol="0">
              <a:spAutoFit/>
            </a:bodyPr>
            <a:lstStyle/>
            <a:p>
              <a:pPr>
                <a:lnSpc>
                  <a:spcPct val="150000"/>
                </a:lnSpc>
              </a:pPr>
              <a:r>
                <a:rPr lang="vi-VN" sz="1100" dirty="0">
                  <a:latin typeface="Times New Roman" panose="02020603050405020304" pitchFamily="18" charset="0"/>
                  <a:cs typeface="Times New Roman" panose="02020603050405020304" pitchFamily="18" charset="0"/>
                </a:rPr>
                <a:t>Sắp xếp các gói tin vào các hàng đợi ưu tiên khác nhau sau khi đã phân loại và đánh dấu.</a:t>
              </a:r>
              <a:endParaRPr lang="en-US" sz="11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77109232-BC62-C748-8DB8-B1D85688320B}"/>
                </a:ext>
              </a:extLst>
            </p:cNvPr>
            <p:cNvSpPr txBox="1"/>
            <p:nvPr/>
          </p:nvSpPr>
          <p:spPr>
            <a:xfrm>
              <a:off x="8460002" y="4263873"/>
              <a:ext cx="2440028" cy="369332"/>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Hàng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Đợi</a:t>
              </a:r>
              <a:endParaRPr lang="en-US" sz="1200" b="1" dirty="0">
                <a:latin typeface="Times New Roman" panose="02020603050405020304" pitchFamily="18" charset="0"/>
                <a:cs typeface="Times New Roman" panose="02020603050405020304" pitchFamily="18" charset="0"/>
              </a:endParaRPr>
            </a:p>
          </p:txBody>
        </p:sp>
      </p:grpSp>
      <p:grpSp>
        <p:nvGrpSpPr>
          <p:cNvPr id="29" name="Group 28">
            <a:extLst>
              <a:ext uri="{FF2B5EF4-FFF2-40B4-BE49-F238E27FC236}">
                <a16:creationId xmlns:a16="http://schemas.microsoft.com/office/drawing/2014/main" id="{BC6215AA-828D-9647-8C2D-D7967A919857}"/>
              </a:ext>
            </a:extLst>
          </p:cNvPr>
          <p:cNvGrpSpPr/>
          <p:nvPr/>
        </p:nvGrpSpPr>
        <p:grpSpPr>
          <a:xfrm>
            <a:off x="9653870" y="2523351"/>
            <a:ext cx="2440028" cy="1176564"/>
            <a:chOff x="8460002" y="4263873"/>
            <a:chExt cx="2440028" cy="1176564"/>
          </a:xfrm>
        </p:grpSpPr>
        <p:sp>
          <p:nvSpPr>
            <p:cNvPr id="30" name="TextBox 29">
              <a:extLst>
                <a:ext uri="{FF2B5EF4-FFF2-40B4-BE49-F238E27FC236}">
                  <a16:creationId xmlns:a16="http://schemas.microsoft.com/office/drawing/2014/main" id="{4ED1C10E-E2A2-9245-8F1E-20C109423A81}"/>
                </a:ext>
              </a:extLst>
            </p:cNvPr>
            <p:cNvSpPr txBox="1"/>
            <p:nvPr/>
          </p:nvSpPr>
          <p:spPr>
            <a:xfrm>
              <a:off x="8460002" y="4586357"/>
              <a:ext cx="2223363" cy="854080"/>
            </a:xfrm>
            <a:prstGeom prst="rect">
              <a:avLst/>
            </a:prstGeom>
            <a:noFill/>
          </p:spPr>
          <p:txBody>
            <a:bodyPr wrap="square" rtlCol="0">
              <a:spAutoFit/>
            </a:bodyPr>
            <a:lstStyle/>
            <a:p>
              <a:pPr>
                <a:lnSpc>
                  <a:spcPct val="150000"/>
                </a:lnSpc>
              </a:pPr>
              <a:r>
                <a:rPr lang="vi-VN" sz="1100" dirty="0">
                  <a:latin typeface="Times New Roman" panose="02020603050405020304" pitchFamily="18" charset="0"/>
                  <a:cs typeface="Times New Roman" panose="02020603050405020304" pitchFamily="18" charset="0"/>
                </a:rPr>
                <a:t>Quản lý các hàng đợi để đảm bảo gói tin ưu tiên được xử lý trước và tránh tràn đầy hàng đợi.</a:t>
              </a:r>
              <a:endParaRPr lang="en-US" sz="11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75C0199-CCF0-554C-A8CC-809AAF44D57F}"/>
                </a:ext>
              </a:extLst>
            </p:cNvPr>
            <p:cNvSpPr txBox="1"/>
            <p:nvPr/>
          </p:nvSpPr>
          <p:spPr>
            <a:xfrm>
              <a:off x="8460002" y="4263873"/>
              <a:ext cx="2440028" cy="369332"/>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Quản</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Hàng</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Đợi</a:t>
              </a:r>
              <a:endParaRPr lang="en-US" sz="1200" b="1" dirty="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E6B018E7-C5D4-114E-8834-A7C7F6E8DD61}"/>
              </a:ext>
            </a:extLst>
          </p:cNvPr>
          <p:cNvGrpSpPr/>
          <p:nvPr/>
        </p:nvGrpSpPr>
        <p:grpSpPr>
          <a:xfrm>
            <a:off x="9173234" y="4283029"/>
            <a:ext cx="2440028" cy="1430480"/>
            <a:chOff x="8460002" y="4263873"/>
            <a:chExt cx="2440028" cy="1430480"/>
          </a:xfrm>
        </p:grpSpPr>
        <p:sp>
          <p:nvSpPr>
            <p:cNvPr id="33" name="TextBox 32">
              <a:extLst>
                <a:ext uri="{FF2B5EF4-FFF2-40B4-BE49-F238E27FC236}">
                  <a16:creationId xmlns:a16="http://schemas.microsoft.com/office/drawing/2014/main" id="{F6E53AD2-C24E-264C-BFEE-5471F2825148}"/>
                </a:ext>
              </a:extLst>
            </p:cNvPr>
            <p:cNvSpPr txBox="1"/>
            <p:nvPr/>
          </p:nvSpPr>
          <p:spPr>
            <a:xfrm>
              <a:off x="8460002" y="4586357"/>
              <a:ext cx="2223363" cy="1107996"/>
            </a:xfrm>
            <a:prstGeom prst="rect">
              <a:avLst/>
            </a:prstGeom>
            <a:noFill/>
          </p:spPr>
          <p:txBody>
            <a:bodyPr wrap="square" rtlCol="0">
              <a:spAutoFit/>
            </a:bodyPr>
            <a:lstStyle/>
            <a:p>
              <a:pPr>
                <a:lnSpc>
                  <a:spcPct val="150000"/>
                </a:lnSpc>
              </a:pPr>
              <a:r>
                <a:rPr lang="vi-VN" sz="1100" dirty="0">
                  <a:latin typeface="Times New Roman" panose="02020603050405020304" pitchFamily="18" charset="0"/>
                  <a:cs typeface="Times New Roman" panose="02020603050405020304" pitchFamily="18" charset="0"/>
                </a:rPr>
                <a:t>Cuối cùng, xử lý các gói tin dựa trên mức ưu tiên và quy tắc QoS, ưu tiên gói tin cao hơn trong khi gói tin ưu tiên thấp hơn có thể phải đợi.</a:t>
              </a:r>
              <a:endParaRPr lang="en-US" sz="11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8516A47B-15A6-8E49-B7AD-0219D4D799C7}"/>
                </a:ext>
              </a:extLst>
            </p:cNvPr>
            <p:cNvSpPr txBox="1"/>
            <p:nvPr/>
          </p:nvSpPr>
          <p:spPr>
            <a:xfrm>
              <a:off x="8460002" y="4263873"/>
              <a:ext cx="2440028" cy="369332"/>
            </a:xfrm>
            <a:prstGeom prst="rect">
              <a:avLst/>
            </a:prstGeom>
            <a:noFill/>
          </p:spPr>
          <p:txBody>
            <a:bodyPr wrap="square" rtlCol="0">
              <a:spAutoFit/>
            </a:bodyPr>
            <a:lstStyle/>
            <a:p>
              <a:pPr>
                <a:lnSpc>
                  <a:spcPct val="150000"/>
                </a:lnSpc>
              </a:pPr>
              <a:r>
                <a:rPr lang="en-US" sz="1200" b="1" dirty="0" err="1">
                  <a:latin typeface="Times New Roman" panose="02020603050405020304" pitchFamily="18" charset="0"/>
                  <a:cs typeface="Times New Roman" panose="02020603050405020304" pitchFamily="18" charset="0"/>
                </a:rPr>
                <a:t>Xử</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Lý</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Gói</a:t>
              </a:r>
              <a:r>
                <a:rPr lang="en-US" sz="1200" b="1" dirty="0">
                  <a:latin typeface="Times New Roman" panose="02020603050405020304" pitchFamily="18" charset="0"/>
                  <a:cs typeface="Times New Roman" panose="02020603050405020304" pitchFamily="18" charset="0"/>
                </a:rPr>
                <a:t> Tin</a:t>
              </a:r>
            </a:p>
          </p:txBody>
        </p:sp>
      </p:grpSp>
      <p:sp>
        <p:nvSpPr>
          <p:cNvPr id="56" name="Arc 55">
            <a:extLst>
              <a:ext uri="{FF2B5EF4-FFF2-40B4-BE49-F238E27FC236}">
                <a16:creationId xmlns:a16="http://schemas.microsoft.com/office/drawing/2014/main" id="{575902F6-C90A-C440-BB44-B1E8A406F3AF}"/>
              </a:ext>
            </a:extLst>
          </p:cNvPr>
          <p:cNvSpPr/>
          <p:nvPr/>
        </p:nvSpPr>
        <p:spPr>
          <a:xfrm flipH="1">
            <a:off x="3908928" y="829031"/>
            <a:ext cx="4149968" cy="4149968"/>
          </a:xfrm>
          <a:prstGeom prst="arc">
            <a:avLst>
              <a:gd name="adj1" fmla="val 19061383"/>
              <a:gd name="adj2" fmla="val 2491820"/>
            </a:avLst>
          </a:prstGeom>
          <a:ln w="50800">
            <a:solidFill>
              <a:schemeClr val="bg1">
                <a:lumMod val="9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nvGrpSpPr>
          <p:cNvPr id="41" name="Group 40">
            <a:extLst>
              <a:ext uri="{FF2B5EF4-FFF2-40B4-BE49-F238E27FC236}">
                <a16:creationId xmlns:a16="http://schemas.microsoft.com/office/drawing/2014/main" id="{D1635DBB-3601-9147-B646-409CF3795F6E}"/>
              </a:ext>
            </a:extLst>
          </p:cNvPr>
          <p:cNvGrpSpPr/>
          <p:nvPr/>
        </p:nvGrpSpPr>
        <p:grpSpPr>
          <a:xfrm flipH="1">
            <a:off x="543580" y="724743"/>
            <a:ext cx="2440028" cy="1430480"/>
            <a:chOff x="8460002" y="4263873"/>
            <a:chExt cx="2440028" cy="1430480"/>
          </a:xfrm>
        </p:grpSpPr>
        <p:sp>
          <p:nvSpPr>
            <p:cNvPr id="48" name="TextBox 47">
              <a:extLst>
                <a:ext uri="{FF2B5EF4-FFF2-40B4-BE49-F238E27FC236}">
                  <a16:creationId xmlns:a16="http://schemas.microsoft.com/office/drawing/2014/main" id="{8E5D15BC-DED6-7640-847C-201DA39C11FF}"/>
                </a:ext>
              </a:extLst>
            </p:cNvPr>
            <p:cNvSpPr txBox="1"/>
            <p:nvPr/>
          </p:nvSpPr>
          <p:spPr>
            <a:xfrm>
              <a:off x="8460002" y="4586357"/>
              <a:ext cx="2223363" cy="1107996"/>
            </a:xfrm>
            <a:prstGeom prst="rect">
              <a:avLst/>
            </a:prstGeom>
            <a:noFill/>
          </p:spPr>
          <p:txBody>
            <a:bodyPr wrap="square" rtlCol="0">
              <a:spAutoFit/>
            </a:bodyPr>
            <a:lstStyle/>
            <a:p>
              <a:pPr algn="r">
                <a:lnSpc>
                  <a:spcPct val="150000"/>
                </a:lnSpc>
              </a:pPr>
              <a:r>
                <a:rPr lang="vi-VN" sz="1100" dirty="0">
                  <a:latin typeface="Times New Roman" panose="02020603050405020304" pitchFamily="18" charset="0"/>
                  <a:cs typeface="Times New Roman" panose="02020603050405020304" pitchFamily="18" charset="0"/>
                </a:rPr>
                <a:t>Xác định và ưu tiên hóa lưu lượng mạng dựa trên các tiêu chí như địa chỉ IP nguồn/đích, cổng, ứng dụng hoặc giao thức.</a:t>
              </a:r>
              <a:endParaRPr lang="en-US" sz="110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7B36DF69-751F-7F4F-8BE4-AD422FF31456}"/>
                </a:ext>
              </a:extLst>
            </p:cNvPr>
            <p:cNvSpPr txBox="1"/>
            <p:nvPr/>
          </p:nvSpPr>
          <p:spPr>
            <a:xfrm>
              <a:off x="8460002" y="4263873"/>
              <a:ext cx="2440028" cy="369332"/>
            </a:xfrm>
            <a:prstGeom prst="rect">
              <a:avLst/>
            </a:prstGeom>
            <a:noFill/>
          </p:spPr>
          <p:txBody>
            <a:bodyPr wrap="square" rtlCol="0">
              <a:spAutoFit/>
            </a:bodyPr>
            <a:lstStyle/>
            <a:p>
              <a:pPr algn="r">
                <a:lnSpc>
                  <a:spcPct val="150000"/>
                </a:lnSpc>
              </a:pPr>
              <a:r>
                <a:rPr lang="vi-VN" sz="1200" b="1" dirty="0">
                  <a:latin typeface="Times New Roman" panose="02020603050405020304" pitchFamily="18" charset="0"/>
                  <a:cs typeface="Times New Roman" panose="02020603050405020304" pitchFamily="18" charset="0"/>
                </a:rPr>
                <a:t>Phân loại Lưu lượng</a:t>
              </a:r>
              <a:endParaRPr lang="en-US" sz="1200" b="1" dirty="0">
                <a:latin typeface="Times New Roman" panose="02020603050405020304" pitchFamily="18" charset="0"/>
                <a:cs typeface="Times New Roman" panose="02020603050405020304" pitchFamily="18" charset="0"/>
              </a:endParaRPr>
            </a:p>
          </p:txBody>
        </p:sp>
      </p:grpSp>
      <p:grpSp>
        <p:nvGrpSpPr>
          <p:cNvPr id="42" name="Group 41">
            <a:extLst>
              <a:ext uri="{FF2B5EF4-FFF2-40B4-BE49-F238E27FC236}">
                <a16:creationId xmlns:a16="http://schemas.microsoft.com/office/drawing/2014/main" id="{7C4E9416-41A5-2043-A98A-F508D7AE443A}"/>
              </a:ext>
            </a:extLst>
          </p:cNvPr>
          <p:cNvGrpSpPr/>
          <p:nvPr/>
        </p:nvGrpSpPr>
        <p:grpSpPr>
          <a:xfrm flipH="1">
            <a:off x="98103" y="2493711"/>
            <a:ext cx="2440028" cy="1430480"/>
            <a:chOff x="8460002" y="4263873"/>
            <a:chExt cx="2440028" cy="1430480"/>
          </a:xfrm>
        </p:grpSpPr>
        <p:sp>
          <p:nvSpPr>
            <p:cNvPr id="46" name="TextBox 45">
              <a:extLst>
                <a:ext uri="{FF2B5EF4-FFF2-40B4-BE49-F238E27FC236}">
                  <a16:creationId xmlns:a16="http://schemas.microsoft.com/office/drawing/2014/main" id="{F053795C-A573-F040-9354-B7816B0B83BF}"/>
                </a:ext>
              </a:extLst>
            </p:cNvPr>
            <p:cNvSpPr txBox="1"/>
            <p:nvPr/>
          </p:nvSpPr>
          <p:spPr>
            <a:xfrm>
              <a:off x="8460002" y="4586357"/>
              <a:ext cx="2223363" cy="1107996"/>
            </a:xfrm>
            <a:prstGeom prst="rect">
              <a:avLst/>
            </a:prstGeom>
            <a:noFill/>
          </p:spPr>
          <p:txBody>
            <a:bodyPr wrap="square" rtlCol="0">
              <a:spAutoFit/>
            </a:bodyPr>
            <a:lstStyle/>
            <a:p>
              <a:pPr algn="r">
                <a:lnSpc>
                  <a:spcPct val="150000"/>
                </a:lnSpc>
              </a:pPr>
              <a:r>
                <a:rPr lang="en-US" sz="1100" dirty="0" err="1">
                  <a:latin typeface="Times New Roman" panose="02020603050405020304" pitchFamily="18" charset="0"/>
                  <a:cs typeface="Times New Roman" panose="02020603050405020304" pitchFamily="18" charset="0"/>
                </a:rPr>
                <a:t>Gán</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giá</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trị</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QoS</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ví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dụ</a:t>
              </a:r>
              <a:r>
                <a:rPr lang="en-US" sz="1100" dirty="0">
                  <a:latin typeface="Times New Roman" panose="02020603050405020304" pitchFamily="18" charset="0"/>
                  <a:cs typeface="Times New Roman" panose="02020603050405020304" pitchFamily="18" charset="0"/>
                </a:rPr>
                <a:t>: DSCP - Differentiated Services Code Point) </a:t>
              </a:r>
              <a:r>
                <a:rPr lang="en-US" sz="1100" dirty="0" err="1">
                  <a:latin typeface="Times New Roman" panose="02020603050405020304" pitchFamily="18" charset="0"/>
                  <a:cs typeface="Times New Roman" panose="02020603050405020304" pitchFamily="18" charset="0"/>
                </a:rPr>
                <a:t>vào</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tiêu</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đề</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gói</a:t>
              </a:r>
              <a:r>
                <a:rPr lang="en-US" sz="1100" dirty="0">
                  <a:latin typeface="Times New Roman" panose="02020603050405020304" pitchFamily="18" charset="0"/>
                  <a:cs typeface="Times New Roman" panose="02020603050405020304" pitchFamily="18" charset="0"/>
                </a:rPr>
                <a:t> tin IP </a:t>
              </a:r>
              <a:r>
                <a:rPr lang="en-US" sz="1100" dirty="0" err="1">
                  <a:latin typeface="Times New Roman" panose="02020603050405020304" pitchFamily="18" charset="0"/>
                  <a:cs typeface="Times New Roman" panose="02020603050405020304" pitchFamily="18" charset="0"/>
                </a:rPr>
                <a:t>để</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xác</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định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cách</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xử</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lý</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chúng</a:t>
              </a:r>
              <a:r>
                <a:rPr lang="en-US" sz="1100" dirty="0">
                  <a:latin typeface="Times New Roman" panose="02020603050405020304" pitchFamily="18" charset="0"/>
                  <a:cs typeface="Times New Roman" panose="02020603050405020304" pitchFamily="18" charset="0"/>
                </a:rPr>
                <a:t>.</a:t>
              </a:r>
            </a:p>
          </p:txBody>
        </p:sp>
        <p:sp>
          <p:nvSpPr>
            <p:cNvPr id="47" name="TextBox 46">
              <a:extLst>
                <a:ext uri="{FF2B5EF4-FFF2-40B4-BE49-F238E27FC236}">
                  <a16:creationId xmlns:a16="http://schemas.microsoft.com/office/drawing/2014/main" id="{5C17A326-1137-244A-82A3-96749A7D90E5}"/>
                </a:ext>
              </a:extLst>
            </p:cNvPr>
            <p:cNvSpPr txBox="1"/>
            <p:nvPr/>
          </p:nvSpPr>
          <p:spPr>
            <a:xfrm>
              <a:off x="8460002" y="4263873"/>
              <a:ext cx="2440028" cy="369332"/>
            </a:xfrm>
            <a:prstGeom prst="rect">
              <a:avLst/>
            </a:prstGeom>
            <a:noFill/>
          </p:spPr>
          <p:txBody>
            <a:bodyPr wrap="square" rtlCol="0">
              <a:spAutoFit/>
            </a:bodyPr>
            <a:lstStyle/>
            <a:p>
              <a:pPr algn="r">
                <a:lnSpc>
                  <a:spcPct val="150000"/>
                </a:lnSpc>
              </a:pPr>
              <a:r>
                <a:rPr lang="en-US" sz="1200" b="1" dirty="0" err="1">
                  <a:latin typeface="Times New Roman" panose="02020603050405020304" pitchFamily="18" charset="0"/>
                  <a:cs typeface="Times New Roman" panose="02020603050405020304" pitchFamily="18" charset="0"/>
                </a:rPr>
                <a:t>Đánh</a:t>
              </a:r>
              <a:r>
                <a:rPr lang="en-US" sz="1200" b="1" dirty="0">
                  <a:latin typeface="Times New Roman" panose="02020603050405020304" pitchFamily="18" charset="0"/>
                  <a:cs typeface="Times New Roman" panose="02020603050405020304" pitchFamily="18" charset="0"/>
                </a:rPr>
                <a:t> </a:t>
              </a:r>
              <a:r>
                <a:rPr lang="en-US" sz="1200" b="1" dirty="0" err="1">
                  <a:latin typeface="Times New Roman" panose="02020603050405020304" pitchFamily="18" charset="0"/>
                  <a:cs typeface="Times New Roman" panose="02020603050405020304" pitchFamily="18" charset="0"/>
                </a:rPr>
                <a:t>Dấu</a:t>
              </a:r>
              <a:endParaRPr lang="en-US" sz="1200" b="1" dirty="0">
                <a:latin typeface="Times New Roman" panose="02020603050405020304" pitchFamily="18" charset="0"/>
                <a:cs typeface="Times New Roman" panose="02020603050405020304" pitchFamily="18" charset="0"/>
              </a:endParaRPr>
            </a:p>
          </p:txBody>
        </p:sp>
      </p:grpSp>
      <p:grpSp>
        <p:nvGrpSpPr>
          <p:cNvPr id="43" name="Group 42">
            <a:extLst>
              <a:ext uri="{FF2B5EF4-FFF2-40B4-BE49-F238E27FC236}">
                <a16:creationId xmlns:a16="http://schemas.microsoft.com/office/drawing/2014/main" id="{F0008D56-0C4B-924A-9FA5-876C1AB1D91D}"/>
              </a:ext>
            </a:extLst>
          </p:cNvPr>
          <p:cNvGrpSpPr/>
          <p:nvPr/>
        </p:nvGrpSpPr>
        <p:grpSpPr>
          <a:xfrm flipH="1">
            <a:off x="303967" y="4253389"/>
            <a:ext cx="2714800" cy="2446142"/>
            <a:chOff x="8460002" y="4263873"/>
            <a:chExt cx="2714800" cy="2446142"/>
          </a:xfrm>
        </p:grpSpPr>
        <p:sp>
          <p:nvSpPr>
            <p:cNvPr id="44" name="TextBox 43">
              <a:extLst>
                <a:ext uri="{FF2B5EF4-FFF2-40B4-BE49-F238E27FC236}">
                  <a16:creationId xmlns:a16="http://schemas.microsoft.com/office/drawing/2014/main" id="{D0C119C3-8ED3-A247-B99A-52B5228925FA}"/>
                </a:ext>
              </a:extLst>
            </p:cNvPr>
            <p:cNvSpPr txBox="1"/>
            <p:nvPr/>
          </p:nvSpPr>
          <p:spPr>
            <a:xfrm>
              <a:off x="8460002" y="4586357"/>
              <a:ext cx="2714800" cy="2123658"/>
            </a:xfrm>
            <a:prstGeom prst="rect">
              <a:avLst/>
            </a:prstGeom>
            <a:noFill/>
          </p:spPr>
          <p:txBody>
            <a:bodyPr wrap="square" rtlCol="0">
              <a:spAutoFit/>
            </a:bodyPr>
            <a:lstStyle/>
            <a:p>
              <a:pPr marL="171450" indent="-171450" algn="r">
                <a:lnSpc>
                  <a:spcPct val="150000"/>
                </a:lnSpc>
                <a:buFont typeface="Arial" panose="020B0604020202020204" pitchFamily="34" charset="0"/>
                <a:buChar char="•"/>
              </a:pPr>
              <a:r>
                <a:rPr lang="vi-VN" sz="1100" b="1" dirty="0">
                  <a:latin typeface="Times New Roman" panose="02020603050405020304" pitchFamily="18" charset="0"/>
                  <a:cs typeface="Times New Roman" panose="02020603050405020304" pitchFamily="18" charset="0"/>
                </a:rPr>
                <a:t>Kiểm soát Lưu lượng</a:t>
              </a:r>
              <a:r>
                <a:rPr lang="vi-VN" sz="1100" dirty="0">
                  <a:latin typeface="Times New Roman" panose="02020603050405020304" pitchFamily="18" charset="0"/>
                  <a:cs typeface="Times New Roman" panose="02020603050405020304" pitchFamily="18" charset="0"/>
                </a:rPr>
                <a:t>: Kiểm soát lưu lượng để kiểm tra xem nó có vượt quá giới hạn đã xác định hay không, có thể loại bỏ hoặc xử lý theo quy định.</a:t>
              </a:r>
            </a:p>
            <a:p>
              <a:pPr marL="171450" indent="-171450" algn="r">
                <a:lnSpc>
                  <a:spcPct val="150000"/>
                </a:lnSpc>
                <a:buFont typeface="Arial" panose="020B0604020202020204" pitchFamily="34" charset="0"/>
                <a:buChar char="•"/>
              </a:pPr>
              <a:r>
                <a:rPr lang="vi-VN" sz="1100" b="1" dirty="0">
                  <a:latin typeface="Times New Roman" panose="02020603050405020304" pitchFamily="18" charset="0"/>
                  <a:cs typeface="Times New Roman" panose="02020603050405020304" pitchFamily="18" charset="0"/>
                </a:rPr>
                <a:t>Định hình Lưu lượng</a:t>
              </a:r>
              <a:r>
                <a:rPr lang="vi-VN" sz="1100" dirty="0">
                  <a:latin typeface="Times New Roman" panose="02020603050405020304" pitchFamily="18" charset="0"/>
                  <a:cs typeface="Times New Roman" panose="02020603050405020304" pitchFamily="18" charset="0"/>
                </a:rPr>
                <a:t>: Điều chỉnh tốc độ truyền dữ liệu để tuân thủ các quy tắc QoS, đảm bảo lưu lượng diễn ra mượt mà mà không gây tắc nghẽn.</a:t>
              </a:r>
              <a:endParaRPr lang="en-US" sz="1100" dirty="0">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60CA4776-B145-F440-95E3-163120A7C854}"/>
                </a:ext>
              </a:extLst>
            </p:cNvPr>
            <p:cNvSpPr txBox="1"/>
            <p:nvPr/>
          </p:nvSpPr>
          <p:spPr>
            <a:xfrm>
              <a:off x="8460002" y="4263873"/>
              <a:ext cx="2703999" cy="369332"/>
            </a:xfrm>
            <a:prstGeom prst="rect">
              <a:avLst/>
            </a:prstGeom>
            <a:noFill/>
          </p:spPr>
          <p:txBody>
            <a:bodyPr wrap="square" rtlCol="0">
              <a:spAutoFit/>
            </a:bodyPr>
            <a:lstStyle/>
            <a:p>
              <a:pPr algn="r">
                <a:lnSpc>
                  <a:spcPct val="150000"/>
                </a:lnSpc>
              </a:pPr>
              <a:r>
                <a:rPr lang="vi-VN" sz="1200" b="1" dirty="0">
                  <a:latin typeface="Times New Roman" panose="02020603050405020304" pitchFamily="18" charset="0"/>
                  <a:cs typeface="Times New Roman" panose="02020603050405020304" pitchFamily="18" charset="0"/>
                </a:rPr>
                <a:t>Kiểm soát và Định hình Lưu lượng</a:t>
              </a:r>
              <a:endParaRPr lang="en-US" sz="1200" b="1" dirty="0">
                <a:latin typeface="Times New Roman" panose="02020603050405020304" pitchFamily="18" charset="0"/>
                <a:cs typeface="Times New Roman" panose="02020603050405020304" pitchFamily="18" charset="0"/>
              </a:endParaRPr>
            </a:p>
          </p:txBody>
        </p:sp>
      </p:grpSp>
      <p:sp>
        <p:nvSpPr>
          <p:cNvPr id="11" name="Oval 10">
            <a:extLst>
              <a:ext uri="{FF2B5EF4-FFF2-40B4-BE49-F238E27FC236}">
                <a16:creationId xmlns:a16="http://schemas.microsoft.com/office/drawing/2014/main" id="{2BA8465E-A30B-4746-A4AF-48C7B971BFB0}"/>
              </a:ext>
            </a:extLst>
          </p:cNvPr>
          <p:cNvSpPr/>
          <p:nvPr/>
        </p:nvSpPr>
        <p:spPr>
          <a:xfrm>
            <a:off x="8178390" y="2828811"/>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5</a:t>
            </a:r>
          </a:p>
        </p:txBody>
      </p:sp>
      <p:sp>
        <p:nvSpPr>
          <p:cNvPr id="12" name="Oval 11">
            <a:extLst>
              <a:ext uri="{FF2B5EF4-FFF2-40B4-BE49-F238E27FC236}">
                <a16:creationId xmlns:a16="http://schemas.microsoft.com/office/drawing/2014/main" id="{394D6E85-A4D9-9B44-9B61-24FAF2FA75B7}"/>
              </a:ext>
            </a:extLst>
          </p:cNvPr>
          <p:cNvSpPr/>
          <p:nvPr/>
        </p:nvSpPr>
        <p:spPr>
          <a:xfrm>
            <a:off x="7704521" y="4165241"/>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6</a:t>
            </a:r>
          </a:p>
        </p:txBody>
      </p:sp>
      <p:sp>
        <p:nvSpPr>
          <p:cNvPr id="13" name="Oval 12">
            <a:extLst>
              <a:ext uri="{FF2B5EF4-FFF2-40B4-BE49-F238E27FC236}">
                <a16:creationId xmlns:a16="http://schemas.microsoft.com/office/drawing/2014/main" id="{167EF89E-6B6F-9743-8B64-C93D5849E2BC}"/>
              </a:ext>
            </a:extLst>
          </p:cNvPr>
          <p:cNvSpPr/>
          <p:nvPr/>
        </p:nvSpPr>
        <p:spPr>
          <a:xfrm>
            <a:off x="7704521" y="1527549"/>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4</a:t>
            </a:r>
          </a:p>
        </p:txBody>
      </p:sp>
      <p:sp>
        <p:nvSpPr>
          <p:cNvPr id="53" name="Oval 52">
            <a:extLst>
              <a:ext uri="{FF2B5EF4-FFF2-40B4-BE49-F238E27FC236}">
                <a16:creationId xmlns:a16="http://schemas.microsoft.com/office/drawing/2014/main" id="{DC0B1F49-3D32-3244-B432-1D58B366CA60}"/>
              </a:ext>
            </a:extLst>
          </p:cNvPr>
          <p:cNvSpPr/>
          <p:nvPr/>
        </p:nvSpPr>
        <p:spPr>
          <a:xfrm flipH="1">
            <a:off x="3803924" y="2799171"/>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2</a:t>
            </a:r>
          </a:p>
        </p:txBody>
      </p:sp>
      <p:sp>
        <p:nvSpPr>
          <p:cNvPr id="54" name="Oval 53">
            <a:extLst>
              <a:ext uri="{FF2B5EF4-FFF2-40B4-BE49-F238E27FC236}">
                <a16:creationId xmlns:a16="http://schemas.microsoft.com/office/drawing/2014/main" id="{1BA8CD31-D9C4-5C43-99CD-D60589C8F9C3}"/>
              </a:ext>
            </a:extLst>
          </p:cNvPr>
          <p:cNvSpPr/>
          <p:nvPr/>
        </p:nvSpPr>
        <p:spPr>
          <a:xfrm flipH="1">
            <a:off x="4277793" y="4135601"/>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3</a:t>
            </a:r>
          </a:p>
        </p:txBody>
      </p:sp>
      <p:sp>
        <p:nvSpPr>
          <p:cNvPr id="55" name="Oval 54">
            <a:extLst>
              <a:ext uri="{FF2B5EF4-FFF2-40B4-BE49-F238E27FC236}">
                <a16:creationId xmlns:a16="http://schemas.microsoft.com/office/drawing/2014/main" id="{B20F8AE1-44BE-B74B-8E91-3F267EB59913}"/>
              </a:ext>
            </a:extLst>
          </p:cNvPr>
          <p:cNvSpPr/>
          <p:nvPr/>
        </p:nvSpPr>
        <p:spPr>
          <a:xfrm flipH="1">
            <a:off x="4277793" y="1497909"/>
            <a:ext cx="209687" cy="209687"/>
          </a:xfrm>
          <a:prstGeom prst="ellipse">
            <a:avLst/>
          </a:prstGeom>
          <a:solidFill>
            <a:schemeClr val="bg1"/>
          </a:solidFill>
          <a:ln w="50800">
            <a:solidFill>
              <a:srgbClr val="FF0000"/>
            </a:solid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1</a:t>
            </a:r>
          </a:p>
        </p:txBody>
      </p:sp>
      <p:pic>
        <p:nvPicPr>
          <p:cNvPr id="3" name="Picture 2">
            <a:extLst>
              <a:ext uri="{FF2B5EF4-FFF2-40B4-BE49-F238E27FC236}">
                <a16:creationId xmlns:a16="http://schemas.microsoft.com/office/drawing/2014/main" id="{57CC8C4D-42DC-E882-4C31-3BADFFDC4295}"/>
              </a:ext>
            </a:extLst>
          </p:cNvPr>
          <p:cNvPicPr>
            <a:picLocks noChangeAspect="1"/>
          </p:cNvPicPr>
          <p:nvPr/>
        </p:nvPicPr>
        <p:blipFill>
          <a:blip r:embed="rId2"/>
          <a:stretch>
            <a:fillRect/>
          </a:stretch>
        </p:blipFill>
        <p:spPr>
          <a:xfrm>
            <a:off x="2871588" y="2539600"/>
            <a:ext cx="827332" cy="827332"/>
          </a:xfrm>
          <a:prstGeom prst="rect">
            <a:avLst/>
          </a:prstGeom>
        </p:spPr>
      </p:pic>
      <p:pic>
        <p:nvPicPr>
          <p:cNvPr id="4" name="Picture 3">
            <a:extLst>
              <a:ext uri="{FF2B5EF4-FFF2-40B4-BE49-F238E27FC236}">
                <a16:creationId xmlns:a16="http://schemas.microsoft.com/office/drawing/2014/main" id="{B8EFE0BF-AB30-CA27-9CC5-3A7836CA697B}"/>
              </a:ext>
            </a:extLst>
          </p:cNvPr>
          <p:cNvPicPr>
            <a:picLocks noChangeAspect="1"/>
          </p:cNvPicPr>
          <p:nvPr/>
        </p:nvPicPr>
        <p:blipFill>
          <a:blip r:embed="rId3"/>
          <a:stretch>
            <a:fillRect/>
          </a:stretch>
        </p:blipFill>
        <p:spPr>
          <a:xfrm>
            <a:off x="3166270" y="985878"/>
            <a:ext cx="966835" cy="966835"/>
          </a:xfrm>
          <a:prstGeom prst="rect">
            <a:avLst/>
          </a:prstGeom>
        </p:spPr>
      </p:pic>
      <p:pic>
        <p:nvPicPr>
          <p:cNvPr id="6" name="Picture 5">
            <a:extLst>
              <a:ext uri="{FF2B5EF4-FFF2-40B4-BE49-F238E27FC236}">
                <a16:creationId xmlns:a16="http://schemas.microsoft.com/office/drawing/2014/main" id="{2B8A3CB3-6D9C-7B09-7C19-E460020DFBC3}"/>
              </a:ext>
            </a:extLst>
          </p:cNvPr>
          <p:cNvPicPr>
            <a:picLocks noChangeAspect="1"/>
          </p:cNvPicPr>
          <p:nvPr/>
        </p:nvPicPr>
        <p:blipFill>
          <a:blip r:embed="rId4"/>
          <a:stretch>
            <a:fillRect/>
          </a:stretch>
        </p:blipFill>
        <p:spPr>
          <a:xfrm>
            <a:off x="8203584" y="985878"/>
            <a:ext cx="961915" cy="939544"/>
          </a:xfrm>
          <a:prstGeom prst="rect">
            <a:avLst/>
          </a:prstGeom>
        </p:spPr>
      </p:pic>
      <p:pic>
        <p:nvPicPr>
          <p:cNvPr id="9" name="Picture 8">
            <a:extLst>
              <a:ext uri="{FF2B5EF4-FFF2-40B4-BE49-F238E27FC236}">
                <a16:creationId xmlns:a16="http://schemas.microsoft.com/office/drawing/2014/main" id="{F009BE7E-5DE5-C332-BF7C-ECA0D8A13B88}"/>
              </a:ext>
            </a:extLst>
          </p:cNvPr>
          <p:cNvPicPr>
            <a:picLocks noChangeAspect="1"/>
          </p:cNvPicPr>
          <p:nvPr/>
        </p:nvPicPr>
        <p:blipFill>
          <a:blip r:embed="rId5"/>
          <a:stretch>
            <a:fillRect/>
          </a:stretch>
        </p:blipFill>
        <p:spPr>
          <a:xfrm>
            <a:off x="8557845" y="2603558"/>
            <a:ext cx="939544" cy="939544"/>
          </a:xfrm>
          <a:prstGeom prst="rect">
            <a:avLst/>
          </a:prstGeom>
        </p:spPr>
      </p:pic>
      <p:pic>
        <p:nvPicPr>
          <p:cNvPr id="16" name="Picture 15">
            <a:extLst>
              <a:ext uri="{FF2B5EF4-FFF2-40B4-BE49-F238E27FC236}">
                <a16:creationId xmlns:a16="http://schemas.microsoft.com/office/drawing/2014/main" id="{B5BE86F7-D255-344B-C427-7D1E62405290}"/>
              </a:ext>
            </a:extLst>
          </p:cNvPr>
          <p:cNvPicPr>
            <a:picLocks noChangeAspect="1"/>
          </p:cNvPicPr>
          <p:nvPr/>
        </p:nvPicPr>
        <p:blipFill>
          <a:blip r:embed="rId6"/>
          <a:stretch>
            <a:fillRect/>
          </a:stretch>
        </p:blipFill>
        <p:spPr>
          <a:xfrm>
            <a:off x="7957989" y="4182589"/>
            <a:ext cx="939544" cy="939544"/>
          </a:xfrm>
          <a:prstGeom prst="rect">
            <a:avLst/>
          </a:prstGeom>
        </p:spPr>
      </p:pic>
      <p:pic>
        <p:nvPicPr>
          <p:cNvPr id="19" name="Picture 18">
            <a:extLst>
              <a:ext uri="{FF2B5EF4-FFF2-40B4-BE49-F238E27FC236}">
                <a16:creationId xmlns:a16="http://schemas.microsoft.com/office/drawing/2014/main" id="{F3C522E8-6D3C-C624-9D79-DB8741B41ABB}"/>
              </a:ext>
            </a:extLst>
          </p:cNvPr>
          <p:cNvPicPr>
            <a:picLocks noChangeAspect="1"/>
          </p:cNvPicPr>
          <p:nvPr/>
        </p:nvPicPr>
        <p:blipFill>
          <a:blip r:embed="rId7"/>
          <a:stretch>
            <a:fillRect/>
          </a:stretch>
        </p:blipFill>
        <p:spPr>
          <a:xfrm>
            <a:off x="3253271" y="4270583"/>
            <a:ext cx="827332" cy="827332"/>
          </a:xfrm>
          <a:prstGeom prst="rect">
            <a:avLst/>
          </a:prstGeom>
        </p:spPr>
      </p:pic>
    </p:spTree>
    <p:extLst>
      <p:ext uri="{BB962C8B-B14F-4D97-AF65-F5344CB8AC3E}">
        <p14:creationId xmlns:p14="http://schemas.microsoft.com/office/powerpoint/2010/main" val="193079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4E64442-0589-BF4C-BFF2-951ADDED1E7B}"/>
              </a:ext>
            </a:extLst>
          </p:cNvPr>
          <p:cNvSpPr/>
          <p:nvPr/>
        </p:nvSpPr>
        <p:spPr>
          <a:xfrm>
            <a:off x="0" y="0"/>
            <a:ext cx="4748270" cy="6858000"/>
          </a:xfrm>
          <a:prstGeom prst="rect">
            <a:avLst/>
          </a:prstGeom>
          <a:solidFill>
            <a:srgbClr val="FF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FC0DBBA-573A-BB4E-9EDF-67D98F33D81E}"/>
              </a:ext>
            </a:extLst>
          </p:cNvPr>
          <p:cNvSpPr txBox="1"/>
          <p:nvPr/>
        </p:nvSpPr>
        <p:spPr>
          <a:xfrm>
            <a:off x="7019596" y="523759"/>
            <a:ext cx="4118457" cy="1361911"/>
          </a:xfrm>
          <a:prstGeom prst="rect">
            <a:avLst/>
          </a:prstGeom>
          <a:noFill/>
        </p:spPr>
        <p:txBody>
          <a:bodyPr wrap="square" rtlCol="0">
            <a:spAutoFit/>
          </a:bodyPr>
          <a:lstStyle/>
          <a:p>
            <a:pPr algn="just">
              <a:lnSpc>
                <a:spcPct val="150000"/>
              </a:lnSpc>
            </a:pPr>
            <a:r>
              <a:rPr lang="vi-VN" sz="1100" dirty="0">
                <a:solidFill>
                  <a:schemeClr val="tx1">
                    <a:lumMod val="50000"/>
                    <a:lumOff val="50000"/>
                  </a:schemeClr>
                </a:solidFill>
                <a:latin typeface="Times New Roman" panose="02020603050405020304" pitchFamily="18" charset="0"/>
                <a:cs typeface="Times New Roman" panose="02020603050405020304" pitchFamily="18" charset="0"/>
              </a:rPr>
              <a:t>QoS được sử dụng rộng rãi trong hệ thống VoIP để đảm bảo chất lượng cuộc gọi âm thanh. VoIP yêu cầu độ trễ thấp và ít biến động để đảm bảo rằng các cuộc gọi không bị gián đoạn hoặc mất âm thanh. QoS có thể được sử dụng để ưu tiên gói tin âm thanh qua mạng và giới hạn lưu lượng cho các ứng dụng khác để tránh tắc nghẽn.</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AA40CB-8E59-934D-8853-D381A9E6374B}"/>
              </a:ext>
            </a:extLst>
          </p:cNvPr>
          <p:cNvSpPr txBox="1"/>
          <p:nvPr/>
        </p:nvSpPr>
        <p:spPr>
          <a:xfrm>
            <a:off x="7019596" y="220232"/>
            <a:ext cx="4118457" cy="369332"/>
          </a:xfrm>
          <a:prstGeom prst="rect">
            <a:avLst/>
          </a:prstGeom>
          <a:noFill/>
        </p:spPr>
        <p:txBody>
          <a:bodyPr wrap="square" rtlCol="0">
            <a:spAutoFit/>
          </a:bodyPr>
          <a:lstStyle/>
          <a:p>
            <a:pPr algn="just">
              <a:lnSpc>
                <a:spcPct val="150000"/>
              </a:lnSpc>
            </a:pP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VoIP (Voice over IP)</a:t>
            </a:r>
          </a:p>
        </p:txBody>
      </p:sp>
      <p:sp>
        <p:nvSpPr>
          <p:cNvPr id="7" name="TextBox 6">
            <a:extLst>
              <a:ext uri="{FF2B5EF4-FFF2-40B4-BE49-F238E27FC236}">
                <a16:creationId xmlns:a16="http://schemas.microsoft.com/office/drawing/2014/main" id="{9B667D5B-A870-5846-BF78-638526924BD1}"/>
              </a:ext>
            </a:extLst>
          </p:cNvPr>
          <p:cNvSpPr txBox="1"/>
          <p:nvPr/>
        </p:nvSpPr>
        <p:spPr>
          <a:xfrm>
            <a:off x="7019593" y="2131933"/>
            <a:ext cx="4118457" cy="1107996"/>
          </a:xfrm>
          <a:prstGeom prst="rect">
            <a:avLst/>
          </a:prstGeom>
          <a:noFill/>
        </p:spPr>
        <p:txBody>
          <a:bodyPr wrap="square" rtlCol="0">
            <a:spAutoFit/>
          </a:bodyPr>
          <a:lstStyle/>
          <a:p>
            <a:pPr algn="just">
              <a:lnSpc>
                <a:spcPct val="150000"/>
              </a:lnSpc>
            </a:pPr>
            <a:r>
              <a:rPr lang="vi-VN" sz="1100" dirty="0">
                <a:solidFill>
                  <a:schemeClr val="tx1">
                    <a:lumMod val="50000"/>
                    <a:lumOff val="50000"/>
                  </a:schemeClr>
                </a:solidFill>
                <a:latin typeface="Times New Roman" panose="02020603050405020304" pitchFamily="18" charset="0"/>
                <a:cs typeface="Times New Roman" panose="02020603050405020304" pitchFamily="18" charset="0"/>
              </a:rPr>
              <a:t>Các dịch vụ video streaming như Netflix hoặc YouTube cũng sử dụng QoS để đảm bảo rằng người dùng nhận được video với chất lượng tốt. QoS có thể được sử dụng để định hình lưu lượng video để tránh độ trễ và biến động độ trễ.</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7AED549-AAA8-E743-8D86-0AB5CF18C9D1}"/>
              </a:ext>
            </a:extLst>
          </p:cNvPr>
          <p:cNvSpPr txBox="1"/>
          <p:nvPr/>
        </p:nvSpPr>
        <p:spPr>
          <a:xfrm>
            <a:off x="7019596" y="1830575"/>
            <a:ext cx="4118457" cy="369332"/>
          </a:xfrm>
          <a:prstGeom prst="rect">
            <a:avLst/>
          </a:prstGeom>
          <a:noFill/>
        </p:spPr>
        <p:txBody>
          <a:bodyPr wrap="square" rtlCol="0">
            <a:spAutoFit/>
          </a:bodyPr>
          <a:lstStyle/>
          <a:p>
            <a:pPr algn="just">
              <a:lnSpc>
                <a:spcPct val="150000"/>
              </a:lnSpc>
            </a:pP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Video Streaming</a:t>
            </a:r>
          </a:p>
        </p:txBody>
      </p:sp>
      <p:sp>
        <p:nvSpPr>
          <p:cNvPr id="11" name="TextBox 10">
            <a:extLst>
              <a:ext uri="{FF2B5EF4-FFF2-40B4-BE49-F238E27FC236}">
                <a16:creationId xmlns:a16="http://schemas.microsoft.com/office/drawing/2014/main" id="{3041BFFE-75B7-4E4E-88E2-CCA6E86FBB57}"/>
              </a:ext>
            </a:extLst>
          </p:cNvPr>
          <p:cNvSpPr txBox="1"/>
          <p:nvPr/>
        </p:nvSpPr>
        <p:spPr>
          <a:xfrm>
            <a:off x="7019592" y="3469927"/>
            <a:ext cx="4118457" cy="1361911"/>
          </a:xfrm>
          <a:prstGeom prst="rect">
            <a:avLst/>
          </a:prstGeom>
          <a:noFill/>
        </p:spPr>
        <p:txBody>
          <a:bodyPr wrap="square" rtlCol="0">
            <a:spAutoFit/>
          </a:bodyPr>
          <a:lstStyle/>
          <a:p>
            <a:pPr algn="just">
              <a:lnSpc>
                <a:spcPct val="150000"/>
              </a:lnSpc>
            </a:pPr>
            <a:r>
              <a:rPr lang="vi-VN" sz="1100" dirty="0">
                <a:solidFill>
                  <a:schemeClr val="tx1">
                    <a:lumMod val="50000"/>
                    <a:lumOff val="50000"/>
                  </a:schemeClr>
                </a:solidFill>
                <a:latin typeface="Times New Roman" panose="02020603050405020304" pitchFamily="18" charset="0"/>
                <a:cs typeface="Times New Roman" panose="02020603050405020304" pitchFamily="18" charset="0"/>
              </a:rPr>
              <a:t>Trong mạng doanh nghiệp, QoS có thể được áp dụng để ưu tiên lưu lượng truy cập các ứng dụng quan trọng như hệ thống email, ứng dụng CRM (Customer Relationship Management) và các dịch vụ đám mây. Điều này giúp đảm bảo rằng các hoạt động kinh doanh không bị ảnh hưởng bởi lưu lượng không quan trọng.</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BA993D65-C0DF-834E-A693-D8C71B223950}"/>
              </a:ext>
            </a:extLst>
          </p:cNvPr>
          <p:cNvSpPr txBox="1"/>
          <p:nvPr/>
        </p:nvSpPr>
        <p:spPr>
          <a:xfrm>
            <a:off x="7019596" y="3131821"/>
            <a:ext cx="4118457" cy="369332"/>
          </a:xfrm>
          <a:prstGeom prst="rect">
            <a:avLst/>
          </a:prstGeom>
          <a:noFill/>
        </p:spPr>
        <p:txBody>
          <a:bodyPr wrap="square" rtlCol="0">
            <a:spAutoFit/>
          </a:bodyPr>
          <a:lstStyle/>
          <a:p>
            <a:pPr algn="just">
              <a:lnSpc>
                <a:spcPct val="150000"/>
              </a:lnSpc>
            </a:pP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Mạng</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Doanh</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nghiệp</a:t>
            </a:r>
            <a:endParaRPr lang="en-US" sz="1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8A2AD15-8668-CE43-8D2E-B55F6CA70D23}"/>
              </a:ext>
            </a:extLst>
          </p:cNvPr>
          <p:cNvSpPr txBox="1"/>
          <p:nvPr/>
        </p:nvSpPr>
        <p:spPr>
          <a:xfrm>
            <a:off x="7019596" y="5075768"/>
            <a:ext cx="4118457" cy="1107996"/>
          </a:xfrm>
          <a:prstGeom prst="rect">
            <a:avLst/>
          </a:prstGeom>
          <a:noFill/>
        </p:spPr>
        <p:txBody>
          <a:bodyPr wrap="square" rtlCol="0">
            <a:spAutoFit/>
          </a:bodyPr>
          <a:lstStyle/>
          <a:p>
            <a:pPr algn="just">
              <a:lnSpc>
                <a:spcPct val="150000"/>
              </a:lnSpc>
            </a:pPr>
            <a:r>
              <a:rPr lang="vi-VN" sz="1100" dirty="0">
                <a:solidFill>
                  <a:schemeClr val="tx1">
                    <a:lumMod val="50000"/>
                    <a:lumOff val="50000"/>
                  </a:schemeClr>
                </a:solidFill>
                <a:latin typeface="Times New Roman" panose="02020603050405020304" pitchFamily="18" charset="0"/>
                <a:cs typeface="Times New Roman" panose="02020603050405020304" pitchFamily="18" charset="0"/>
              </a:rPr>
              <a:t>Trong mạng trường học, QoS có thể được sử dụng để ưu tiên lưu lượng cho các ứng dụng giáo dục trực tuyến, đảm bảo rằng giáo viên và học sinh có trải nghiệm học tập trực tuyến mượt mà và không bị gián đoạn.</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041FD49-4330-D141-A7B5-07815548B4AF}"/>
              </a:ext>
            </a:extLst>
          </p:cNvPr>
          <p:cNvSpPr txBox="1"/>
          <p:nvPr/>
        </p:nvSpPr>
        <p:spPr>
          <a:xfrm>
            <a:off x="7019588" y="4736532"/>
            <a:ext cx="4118457" cy="369332"/>
          </a:xfrm>
          <a:prstGeom prst="rect">
            <a:avLst/>
          </a:prstGeom>
          <a:noFill/>
        </p:spPr>
        <p:txBody>
          <a:bodyPr wrap="square" rtlCol="0">
            <a:spAutoFit/>
          </a:bodyPr>
          <a:lstStyle/>
          <a:p>
            <a:pPr algn="just">
              <a:lnSpc>
                <a:spcPct val="150000"/>
              </a:lnSpc>
            </a:pPr>
            <a:r>
              <a:rPr lang="vi-VN" sz="1200" b="1" dirty="0">
                <a:solidFill>
                  <a:schemeClr val="tx1">
                    <a:lumMod val="85000"/>
                    <a:lumOff val="15000"/>
                  </a:schemeClr>
                </a:solidFill>
                <a:latin typeface="Times New Roman" panose="02020603050405020304" pitchFamily="18" charset="0"/>
                <a:cs typeface="Times New Roman" panose="02020603050405020304" pitchFamily="18" charset="0"/>
              </a:rPr>
              <a:t>Mạng Trường học</a:t>
            </a:r>
            <a:endParaRPr lang="en-US" sz="1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grpSp>
        <p:nvGrpSpPr>
          <p:cNvPr id="27" name="Group 26">
            <a:extLst>
              <a:ext uri="{FF2B5EF4-FFF2-40B4-BE49-F238E27FC236}">
                <a16:creationId xmlns:a16="http://schemas.microsoft.com/office/drawing/2014/main" id="{AD657B98-EDBF-8643-9A8D-0B0C167C199F}"/>
              </a:ext>
            </a:extLst>
          </p:cNvPr>
          <p:cNvGrpSpPr/>
          <p:nvPr/>
        </p:nvGrpSpPr>
        <p:grpSpPr>
          <a:xfrm>
            <a:off x="544548" y="2957031"/>
            <a:ext cx="3659175" cy="2979372"/>
            <a:chOff x="518067" y="2164358"/>
            <a:chExt cx="3659175" cy="2979372"/>
          </a:xfrm>
        </p:grpSpPr>
        <p:sp>
          <p:nvSpPr>
            <p:cNvPr id="24" name="TextBox 23">
              <a:extLst>
                <a:ext uri="{FF2B5EF4-FFF2-40B4-BE49-F238E27FC236}">
                  <a16:creationId xmlns:a16="http://schemas.microsoft.com/office/drawing/2014/main" id="{2A374299-C0B8-9D42-A36D-4F9BF1244AD9}"/>
                </a:ext>
              </a:extLst>
            </p:cNvPr>
            <p:cNvSpPr txBox="1"/>
            <p:nvPr/>
          </p:nvSpPr>
          <p:spPr>
            <a:xfrm>
              <a:off x="518067" y="2164358"/>
              <a:ext cx="3659175"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ỨNG DỤNG</a:t>
              </a:r>
            </a:p>
          </p:txBody>
        </p:sp>
        <p:sp>
          <p:nvSpPr>
            <p:cNvPr id="26" name="TextBox 25">
              <a:extLst>
                <a:ext uri="{FF2B5EF4-FFF2-40B4-BE49-F238E27FC236}">
                  <a16:creationId xmlns:a16="http://schemas.microsoft.com/office/drawing/2014/main" id="{3BA8274B-0856-E34E-B9E7-9ED1CA276433}"/>
                </a:ext>
              </a:extLst>
            </p:cNvPr>
            <p:cNvSpPr txBox="1"/>
            <p:nvPr/>
          </p:nvSpPr>
          <p:spPr>
            <a:xfrm>
              <a:off x="518067" y="3781819"/>
              <a:ext cx="3659174" cy="1361911"/>
            </a:xfrm>
            <a:prstGeom prst="rect">
              <a:avLst/>
            </a:prstGeom>
            <a:noFill/>
          </p:spPr>
          <p:txBody>
            <a:bodyPr wrap="square" rtlCol="0">
              <a:spAutoFit/>
            </a:bodyPr>
            <a:lstStyle/>
            <a:p>
              <a:pPr algn="just">
                <a:lnSpc>
                  <a:spcPct val="150000"/>
                </a:lnSpc>
              </a:pPr>
              <a:r>
                <a:rPr lang="vi-VN" sz="1100" dirty="0">
                  <a:solidFill>
                    <a:schemeClr val="bg1">
                      <a:lumMod val="95000"/>
                    </a:schemeClr>
                  </a:solidFill>
                  <a:latin typeface="Times New Roman" panose="02020603050405020304" pitchFamily="18" charset="0"/>
                  <a:cs typeface="Times New Roman" panose="02020603050405020304" pitchFamily="18" charset="0"/>
                </a:rPr>
                <a:t>QoS được sử dụng trong nhiều ứng dụng thực tế để cải thiện chất lượng dịch vụ mạng và đảm bảo rằng các ứng dụng và dịch vụ quan trọng có thể hoạt động một cách ổn định và đáng tin cậy. </a:t>
              </a:r>
              <a:r>
                <a:rPr lang="en-US" sz="1100" dirty="0" err="1">
                  <a:solidFill>
                    <a:schemeClr val="bg1">
                      <a:lumMod val="95000"/>
                    </a:schemeClr>
                  </a:solidFill>
                  <a:latin typeface="Times New Roman" panose="02020603050405020304" pitchFamily="18" charset="0"/>
                  <a:cs typeface="Times New Roman" panose="02020603050405020304" pitchFamily="18" charset="0"/>
                </a:rPr>
                <a:t>Sau</a:t>
              </a:r>
              <a:r>
                <a:rPr lang="vi-VN" sz="1100" dirty="0">
                  <a:solidFill>
                    <a:schemeClr val="bg1">
                      <a:lumMod val="95000"/>
                    </a:schemeClr>
                  </a:solidFill>
                  <a:latin typeface="Times New Roman" panose="02020603050405020304" pitchFamily="18" charset="0"/>
                  <a:cs typeface="Times New Roman" panose="02020603050405020304" pitchFamily="18" charset="0"/>
                </a:rPr>
                <a:t> đây là một số ví dụ cụ thể về cách QoS được áp dụng trong thực tế:</a:t>
              </a:r>
              <a:endParaRPr lang="en-US" sz="1100" dirty="0">
                <a:solidFill>
                  <a:schemeClr val="bg1">
                    <a:lumMod val="95000"/>
                  </a:schemeClr>
                </a:solidFill>
                <a:latin typeface="Times New Roman" panose="02020603050405020304" pitchFamily="18" charset="0"/>
                <a:cs typeface="Times New Roman" panose="02020603050405020304" pitchFamily="18" charset="0"/>
              </a:endParaRPr>
            </a:p>
          </p:txBody>
        </p:sp>
      </p:grpSp>
      <p:sp>
        <p:nvSpPr>
          <p:cNvPr id="28" name="TextBox 27">
            <a:extLst>
              <a:ext uri="{FF2B5EF4-FFF2-40B4-BE49-F238E27FC236}">
                <a16:creationId xmlns:a16="http://schemas.microsoft.com/office/drawing/2014/main" id="{D041FD49-4330-D141-A7B5-07815548B4AF}"/>
              </a:ext>
            </a:extLst>
          </p:cNvPr>
          <p:cNvSpPr txBox="1"/>
          <p:nvPr/>
        </p:nvSpPr>
        <p:spPr>
          <a:xfrm>
            <a:off x="7019596" y="6153049"/>
            <a:ext cx="4118457" cy="369332"/>
          </a:xfrm>
          <a:prstGeom prst="rect">
            <a:avLst/>
          </a:prstGeom>
          <a:noFill/>
        </p:spPr>
        <p:txBody>
          <a:bodyPr wrap="square" rtlCol="0">
            <a:spAutoFit/>
          </a:bodyPr>
          <a:lstStyle/>
          <a:p>
            <a:pPr algn="just">
              <a:lnSpc>
                <a:spcPct val="150000"/>
              </a:lnSpc>
            </a:pP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Các</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ứng</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dụng</a:t>
            </a:r>
            <a:r>
              <a:rPr lang="en-US" sz="12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200" b="1" dirty="0" err="1">
                <a:solidFill>
                  <a:schemeClr val="tx1">
                    <a:lumMod val="85000"/>
                    <a:lumOff val="15000"/>
                  </a:schemeClr>
                </a:solidFill>
                <a:latin typeface="Times New Roman" panose="02020603050405020304" pitchFamily="18" charset="0"/>
                <a:cs typeface="Times New Roman" panose="02020603050405020304" pitchFamily="18" charset="0"/>
              </a:rPr>
              <a:t>khác</a:t>
            </a:r>
            <a:endParaRPr lang="en-US" sz="1200"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68DF9205-E135-6404-3A4E-E79BED776AF8}"/>
              </a:ext>
            </a:extLst>
          </p:cNvPr>
          <p:cNvPicPr>
            <a:picLocks noChangeAspect="1"/>
          </p:cNvPicPr>
          <p:nvPr/>
        </p:nvPicPr>
        <p:blipFill>
          <a:blip r:embed="rId2"/>
          <a:stretch>
            <a:fillRect/>
          </a:stretch>
        </p:blipFill>
        <p:spPr>
          <a:xfrm>
            <a:off x="5690487" y="622254"/>
            <a:ext cx="1205252" cy="1164919"/>
          </a:xfrm>
          <a:prstGeom prst="rect">
            <a:avLst/>
          </a:prstGeom>
        </p:spPr>
      </p:pic>
      <p:pic>
        <p:nvPicPr>
          <p:cNvPr id="21" name="Picture 20">
            <a:extLst>
              <a:ext uri="{FF2B5EF4-FFF2-40B4-BE49-F238E27FC236}">
                <a16:creationId xmlns:a16="http://schemas.microsoft.com/office/drawing/2014/main" id="{294B9C36-A61E-32A0-796F-4C07C53306C8}"/>
              </a:ext>
            </a:extLst>
          </p:cNvPr>
          <p:cNvPicPr>
            <a:picLocks noChangeAspect="1"/>
          </p:cNvPicPr>
          <p:nvPr/>
        </p:nvPicPr>
        <p:blipFill>
          <a:blip r:embed="rId3"/>
          <a:stretch>
            <a:fillRect/>
          </a:stretch>
        </p:blipFill>
        <p:spPr>
          <a:xfrm>
            <a:off x="5757475" y="2113795"/>
            <a:ext cx="1071276" cy="1071276"/>
          </a:xfrm>
          <a:prstGeom prst="rect">
            <a:avLst/>
          </a:prstGeom>
        </p:spPr>
      </p:pic>
      <p:pic>
        <p:nvPicPr>
          <p:cNvPr id="30" name="Picture 29">
            <a:extLst>
              <a:ext uri="{FF2B5EF4-FFF2-40B4-BE49-F238E27FC236}">
                <a16:creationId xmlns:a16="http://schemas.microsoft.com/office/drawing/2014/main" id="{8A6264AA-12BB-7E63-092A-AB8A5DB81626}"/>
              </a:ext>
            </a:extLst>
          </p:cNvPr>
          <p:cNvPicPr>
            <a:picLocks noChangeAspect="1"/>
          </p:cNvPicPr>
          <p:nvPr/>
        </p:nvPicPr>
        <p:blipFill>
          <a:blip r:embed="rId4"/>
          <a:stretch>
            <a:fillRect/>
          </a:stretch>
        </p:blipFill>
        <p:spPr>
          <a:xfrm>
            <a:off x="5757475" y="4921198"/>
            <a:ext cx="1191378" cy="1191378"/>
          </a:xfrm>
          <a:prstGeom prst="rect">
            <a:avLst/>
          </a:prstGeom>
        </p:spPr>
      </p:pic>
      <p:pic>
        <p:nvPicPr>
          <p:cNvPr id="32" name="Picture 31">
            <a:extLst>
              <a:ext uri="{FF2B5EF4-FFF2-40B4-BE49-F238E27FC236}">
                <a16:creationId xmlns:a16="http://schemas.microsoft.com/office/drawing/2014/main" id="{702F0438-AB6D-5C74-0A0F-D5B2C3EBEAB1}"/>
              </a:ext>
            </a:extLst>
          </p:cNvPr>
          <p:cNvPicPr>
            <a:picLocks noChangeAspect="1"/>
          </p:cNvPicPr>
          <p:nvPr/>
        </p:nvPicPr>
        <p:blipFill>
          <a:blip r:embed="rId5"/>
          <a:stretch>
            <a:fillRect/>
          </a:stretch>
        </p:blipFill>
        <p:spPr>
          <a:xfrm>
            <a:off x="5745001" y="3456252"/>
            <a:ext cx="1191378" cy="1193765"/>
          </a:xfrm>
          <a:prstGeom prst="rect">
            <a:avLst/>
          </a:prstGeom>
        </p:spPr>
      </p:pic>
    </p:spTree>
    <p:extLst>
      <p:ext uri="{BB962C8B-B14F-4D97-AF65-F5344CB8AC3E}">
        <p14:creationId xmlns:p14="http://schemas.microsoft.com/office/powerpoint/2010/main" val="1067808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D00B5A1-9048-9E41-8EE4-50B235E9D7F0}"/>
              </a:ext>
            </a:extLst>
          </p:cNvPr>
          <p:cNvGrpSpPr/>
          <p:nvPr/>
        </p:nvGrpSpPr>
        <p:grpSpPr>
          <a:xfrm>
            <a:off x="1017858" y="1180617"/>
            <a:ext cx="9390208" cy="4247317"/>
            <a:chOff x="1519903" y="4183509"/>
            <a:chExt cx="9390208" cy="3219250"/>
          </a:xfrm>
        </p:grpSpPr>
        <p:sp>
          <p:nvSpPr>
            <p:cNvPr id="4" name="TextBox 3">
              <a:extLst>
                <a:ext uri="{FF2B5EF4-FFF2-40B4-BE49-F238E27FC236}">
                  <a16:creationId xmlns:a16="http://schemas.microsoft.com/office/drawing/2014/main" id="{6818A411-BC93-9545-9D01-CBBD0F2B4556}"/>
                </a:ext>
              </a:extLst>
            </p:cNvPr>
            <p:cNvSpPr txBox="1"/>
            <p:nvPr/>
          </p:nvSpPr>
          <p:spPr>
            <a:xfrm>
              <a:off x="1519903" y="4292326"/>
              <a:ext cx="5541316" cy="699837"/>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KẾT LUẬN</a:t>
              </a:r>
              <a:endParaRPr lang="en-US" sz="5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F1F1BD9-0ED4-4F44-8A7A-A57E0B7F7059}"/>
                </a:ext>
              </a:extLst>
            </p:cNvPr>
            <p:cNvSpPr txBox="1"/>
            <p:nvPr/>
          </p:nvSpPr>
          <p:spPr>
            <a:xfrm>
              <a:off x="6910952" y="4183509"/>
              <a:ext cx="3999159" cy="321925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Trong báo cáo này, </a:t>
              </a:r>
              <a:r>
                <a:rPr lang="en-US" sz="1200" dirty="0" err="1">
                  <a:latin typeface="Times New Roman" panose="02020603050405020304" pitchFamily="18" charset="0"/>
                  <a:cs typeface="Times New Roman" panose="02020603050405020304" pitchFamily="18" charset="0"/>
                </a:rPr>
                <a:t>nhóm</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chúng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em</a:t>
              </a:r>
              <a:r>
                <a:rPr lang="vi-VN" sz="1200" dirty="0">
                  <a:latin typeface="Times New Roman" panose="02020603050405020304" pitchFamily="18" charset="0"/>
                  <a:cs typeface="Times New Roman" panose="02020603050405020304" pitchFamily="18" charset="0"/>
                </a:rPr>
                <a:t> đã </a:t>
              </a:r>
              <a:r>
                <a:rPr lang="en-US" sz="1200" dirty="0" err="1">
                  <a:latin typeface="Times New Roman" panose="02020603050405020304" pitchFamily="18" charset="0"/>
                  <a:cs typeface="Times New Roman" panose="02020603050405020304" pitchFamily="18" charset="0"/>
                </a:rPr>
                <a:t>nêu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lên</a:t>
              </a:r>
              <a:r>
                <a:rPr lang="vi-VN" sz="1200" dirty="0">
                  <a:latin typeface="Times New Roman" panose="02020603050405020304" pitchFamily="18" charset="0"/>
                  <a:cs typeface="Times New Roman" panose="02020603050405020304" pitchFamily="18" charset="0"/>
                </a:rPr>
                <a:t> các khái niệm cơ bản của QoS</a:t>
              </a:r>
              <a:r>
                <a:rPr lang="en-US" sz="1200" dirty="0">
                  <a:latin typeface="Times New Roman" panose="02020603050405020304" pitchFamily="18" charset="0"/>
                  <a:cs typeface="Times New Roman" panose="02020603050405020304" pitchFamily="18" charset="0"/>
                </a:rPr>
                <a:t> </a:t>
              </a:r>
              <a:r>
                <a:rPr lang="vi-VN" sz="1200" dirty="0">
                  <a:latin typeface="Times New Roman" panose="02020603050405020304" pitchFamily="18" charset="0"/>
                  <a:cs typeface="Times New Roman" panose="02020603050405020304" pitchFamily="18" charset="0"/>
                </a:rPr>
                <a:t>cũng </a:t>
              </a:r>
              <a:r>
                <a:rPr lang="en-US" sz="1200" dirty="0" err="1">
                  <a:latin typeface="Times New Roman" panose="02020603050405020304" pitchFamily="18" charset="0"/>
                  <a:cs typeface="Times New Roman" panose="02020603050405020304" pitchFamily="18" charset="0"/>
                </a:rPr>
                <a:t>như</a:t>
              </a:r>
              <a:r>
                <a:rPr lang="vi-VN" sz="1200" dirty="0">
                  <a:latin typeface="Times New Roman" panose="02020603050405020304" pitchFamily="18" charset="0"/>
                  <a:cs typeface="Times New Roman" panose="02020603050405020304" pitchFamily="18" charset="0"/>
                </a:rPr>
                <a:t> tìm hiểu cách QoS hoạt động và áp dụng thực tế trong nhiều lĩnh vực, từ VoIP đến video streaming và mạng doanh nghiệp…</a:t>
              </a:r>
              <a:endParaRPr lang="en-US"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endParaRPr lang="vi-VN"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QoS đóng vai trò quan trọng trong việc đảm bảo chất lượng dịch vụ và hiệu suất của mạng. Nó giúp ưu tiên và quản lý lưu lượng mạng, đảm bảo rằng các ứng dụng quan trọng hoạt động một cách mượt mà và không bị gián đoạn.</a:t>
              </a:r>
            </a:p>
            <a:p>
              <a:pPr marL="171450" indent="-171450">
                <a:lnSpc>
                  <a:spcPct val="150000"/>
                </a:lnSpc>
                <a:buFont typeface="Arial" panose="020B0604020202020204" pitchFamily="34" charset="0"/>
                <a:buChar char="•"/>
              </a:pPr>
              <a:endParaRPr lang="vi-VN" sz="1200"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vi-VN" sz="1200" dirty="0">
                  <a:latin typeface="Times New Roman" panose="02020603050405020304" pitchFamily="18" charset="0"/>
                  <a:cs typeface="Times New Roman" panose="02020603050405020304" pitchFamily="18" charset="0"/>
                </a:rPr>
                <a:t>Trong tương lai, việc sử dụng QoS sẽ tiếp tục tăng lên, đặc biệt trong một thế giới ngày càng phụ thuộc vào kết nối mạng. Hiểu về QoS là một phần quan trọng để duy trì và nâng cao trải nghiệm của người dùng và hiệu suất của hệ thống mạng.</a:t>
              </a:r>
              <a:endParaRPr lang="en-US" sz="1200" dirty="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D85F9354-69C9-D844-BB3E-E55444C6A155}"/>
              </a:ext>
            </a:extLst>
          </p:cNvPr>
          <p:cNvGrpSpPr/>
          <p:nvPr/>
        </p:nvGrpSpPr>
        <p:grpSpPr>
          <a:xfrm flipH="1" flipV="1">
            <a:off x="-225575" y="4919981"/>
            <a:ext cx="12746668" cy="3056165"/>
            <a:chOff x="-324089" y="-1118976"/>
            <a:chExt cx="12746668" cy="3056165"/>
          </a:xfrm>
        </p:grpSpPr>
        <p:sp>
          <p:nvSpPr>
            <p:cNvPr id="33" name="Freeform 32">
              <a:extLst>
                <a:ext uri="{FF2B5EF4-FFF2-40B4-BE49-F238E27FC236}">
                  <a16:creationId xmlns:a16="http://schemas.microsoft.com/office/drawing/2014/main" id="{EB11DC83-0A29-104D-9948-074205286CD7}"/>
                </a:ext>
              </a:extLst>
            </p:cNvPr>
            <p:cNvSpPr/>
            <p:nvPr/>
          </p:nvSpPr>
          <p:spPr>
            <a:xfrm rot="4296127" flipH="1">
              <a:off x="1234834" y="-2155423"/>
              <a:ext cx="1332928" cy="4450774"/>
            </a:xfrm>
            <a:custGeom>
              <a:avLst/>
              <a:gdLst>
                <a:gd name="connsiteX0" fmla="*/ 1332928 w 1332928"/>
                <a:gd name="connsiteY0" fmla="*/ 4007422 h 4450774"/>
                <a:gd name="connsiteX1" fmla="*/ 0 w 1332928"/>
                <a:gd name="connsiteY1" fmla="*/ 0 h 4450774"/>
                <a:gd name="connsiteX2" fmla="*/ 0 w 1332928"/>
                <a:gd name="connsiteY2" fmla="*/ 4450774 h 4450774"/>
              </a:gdLst>
              <a:ahLst/>
              <a:cxnLst>
                <a:cxn ang="0">
                  <a:pos x="connsiteX0" y="connsiteY0"/>
                </a:cxn>
                <a:cxn ang="0">
                  <a:pos x="connsiteX1" y="connsiteY1"/>
                </a:cxn>
                <a:cxn ang="0">
                  <a:pos x="connsiteX2" y="connsiteY2"/>
                </a:cxn>
              </a:cxnLst>
              <a:rect l="l" t="t" r="r" b="b"/>
              <a:pathLst>
                <a:path w="1332928" h="4450774">
                  <a:moveTo>
                    <a:pt x="1332928" y="4007422"/>
                  </a:moveTo>
                  <a:lnTo>
                    <a:pt x="0" y="0"/>
                  </a:lnTo>
                  <a:lnTo>
                    <a:pt x="0" y="4450774"/>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34" name="Freeform 33">
              <a:extLst>
                <a:ext uri="{FF2B5EF4-FFF2-40B4-BE49-F238E27FC236}">
                  <a16:creationId xmlns:a16="http://schemas.microsoft.com/office/drawing/2014/main" id="{DCD9F082-0BDB-C249-BF6C-2CAC5244420D}"/>
                </a:ext>
              </a:extLst>
            </p:cNvPr>
            <p:cNvSpPr/>
            <p:nvPr/>
          </p:nvSpPr>
          <p:spPr>
            <a:xfrm rot="4296127" flipH="1">
              <a:off x="10531862" y="46472"/>
              <a:ext cx="2237954" cy="1543480"/>
            </a:xfrm>
            <a:custGeom>
              <a:avLst/>
              <a:gdLst>
                <a:gd name="connsiteX0" fmla="*/ 2237954 w 2237954"/>
                <a:gd name="connsiteY0" fmla="*/ 1543479 h 1543480"/>
                <a:gd name="connsiteX1" fmla="*/ 1724570 w 2237954"/>
                <a:gd name="connsiteY1" fmla="*/ 0 h 1543480"/>
                <a:gd name="connsiteX2" fmla="*/ 0 w 2237954"/>
                <a:gd name="connsiteY2" fmla="*/ 573617 h 1543480"/>
                <a:gd name="connsiteX3" fmla="*/ 0 w 2237954"/>
                <a:gd name="connsiteY3" fmla="*/ 1543480 h 1543480"/>
              </a:gdLst>
              <a:ahLst/>
              <a:cxnLst>
                <a:cxn ang="0">
                  <a:pos x="connsiteX0" y="connsiteY0"/>
                </a:cxn>
                <a:cxn ang="0">
                  <a:pos x="connsiteX1" y="connsiteY1"/>
                </a:cxn>
                <a:cxn ang="0">
                  <a:pos x="connsiteX2" y="connsiteY2"/>
                </a:cxn>
                <a:cxn ang="0">
                  <a:pos x="connsiteX3" y="connsiteY3"/>
                </a:cxn>
              </a:cxnLst>
              <a:rect l="l" t="t" r="r" b="b"/>
              <a:pathLst>
                <a:path w="2237954" h="1543480">
                  <a:moveTo>
                    <a:pt x="2237954" y="1543479"/>
                  </a:moveTo>
                  <a:lnTo>
                    <a:pt x="1724570" y="0"/>
                  </a:lnTo>
                  <a:lnTo>
                    <a:pt x="0" y="573617"/>
                  </a:lnTo>
                  <a:lnTo>
                    <a:pt x="0" y="154348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sp>
          <p:nvSpPr>
            <p:cNvPr id="35" name="Freeform 34">
              <a:extLst>
                <a:ext uri="{FF2B5EF4-FFF2-40B4-BE49-F238E27FC236}">
                  <a16:creationId xmlns:a16="http://schemas.microsoft.com/office/drawing/2014/main" id="{A3B9A7F6-72CE-544C-B71D-7AFD040F508E}"/>
                </a:ext>
              </a:extLst>
            </p:cNvPr>
            <p:cNvSpPr/>
            <p:nvPr/>
          </p:nvSpPr>
          <p:spPr>
            <a:xfrm rot="17303873">
              <a:off x="7289511" y="-3364182"/>
              <a:ext cx="2237953" cy="6728365"/>
            </a:xfrm>
            <a:custGeom>
              <a:avLst/>
              <a:gdLst>
                <a:gd name="connsiteX0" fmla="*/ 0 w 2237953"/>
                <a:gd name="connsiteY0" fmla="*/ 0 h 6728365"/>
                <a:gd name="connsiteX1" fmla="*/ 2237953 w 2237953"/>
                <a:gd name="connsiteY1" fmla="*/ 6728365 h 6728365"/>
                <a:gd name="connsiteX2" fmla="*/ 0 w 2237953"/>
                <a:gd name="connsiteY2" fmla="*/ 6728365 h 6728365"/>
              </a:gdLst>
              <a:ahLst/>
              <a:cxnLst>
                <a:cxn ang="0">
                  <a:pos x="connsiteX0" y="connsiteY0"/>
                </a:cxn>
                <a:cxn ang="0">
                  <a:pos x="connsiteX1" y="connsiteY1"/>
                </a:cxn>
                <a:cxn ang="0">
                  <a:pos x="connsiteX2" y="connsiteY2"/>
                </a:cxn>
              </a:cxnLst>
              <a:rect l="l" t="t" r="r" b="b"/>
              <a:pathLst>
                <a:path w="2237953" h="6728365">
                  <a:moveTo>
                    <a:pt x="0" y="0"/>
                  </a:moveTo>
                  <a:lnTo>
                    <a:pt x="2237953" y="6728365"/>
                  </a:lnTo>
                  <a:lnTo>
                    <a:pt x="0" y="6728365"/>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82131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EA2C7B-270B-2445-93D3-4D09392A04A6}"/>
              </a:ext>
            </a:extLst>
          </p:cNvPr>
          <p:cNvSpPr txBox="1"/>
          <p:nvPr/>
        </p:nvSpPr>
        <p:spPr>
          <a:xfrm>
            <a:off x="1189990" y="2576234"/>
            <a:ext cx="5562502" cy="1446550"/>
          </a:xfrm>
          <a:prstGeom prst="rect">
            <a:avLst/>
          </a:prstGeom>
          <a:noFill/>
        </p:spPr>
        <p:txBody>
          <a:bodyPr wrap="square" rtlCol="0">
            <a:spAutoFit/>
          </a:bodyPr>
          <a:lstStyle/>
          <a:p>
            <a:r>
              <a:rPr lang="en-US" sz="8800" b="1" dirty="0">
                <a:latin typeface="Montserrat" pitchFamily="2" charset="77"/>
              </a:rPr>
              <a:t>THANKS</a:t>
            </a:r>
            <a:endParaRPr lang="en-US" sz="8800" dirty="0">
              <a:latin typeface="Montserrat" pitchFamily="2" charset="77"/>
            </a:endParaRPr>
          </a:p>
        </p:txBody>
      </p:sp>
    </p:spTree>
    <p:extLst>
      <p:ext uri="{BB962C8B-B14F-4D97-AF65-F5344CB8AC3E}">
        <p14:creationId xmlns:p14="http://schemas.microsoft.com/office/powerpoint/2010/main" val="2869259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1297</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Yosep Swandi</dc:creator>
  <cp:lastModifiedBy>THANG MINH</cp:lastModifiedBy>
  <cp:revision>110</cp:revision>
  <dcterms:created xsi:type="dcterms:W3CDTF">2020-10-15T00:10:07Z</dcterms:created>
  <dcterms:modified xsi:type="dcterms:W3CDTF">2023-10-11T16:04:54Z</dcterms:modified>
</cp:coreProperties>
</file>