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9" r:id="rId3"/>
    <p:sldId id="261" r:id="rId4"/>
    <p:sldId id="294" r:id="rId5"/>
    <p:sldId id="291" r:id="rId6"/>
    <p:sldId id="263" r:id="rId7"/>
    <p:sldId id="267" r:id="rId8"/>
    <p:sldId id="268" r:id="rId9"/>
    <p:sldId id="276" r:id="rId10"/>
    <p:sldId id="290" r:id="rId11"/>
    <p:sldId id="295" r:id="rId12"/>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C3E"/>
    <a:srgbClr val="FFF0CE"/>
    <a:srgbClr val="2C94CB"/>
    <a:srgbClr val="33BC9C"/>
    <a:srgbClr val="4CC4D5"/>
    <a:srgbClr val="395DAB"/>
    <a:srgbClr val="FFFFFF"/>
    <a:srgbClr val="EFD18A"/>
    <a:srgbClr val="E7C166"/>
    <a:srgbClr val="E1B8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91" autoAdjust="0"/>
  </p:normalViewPr>
  <p:slideViewPr>
    <p:cSldViewPr snapToGrid="0">
      <p:cViewPr varScale="1">
        <p:scale>
          <a:sx n="41" d="100"/>
          <a:sy n="41" d="100"/>
        </p:scale>
        <p:origin x="72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7FD64C-D2DF-4450-826B-C6B82F603744}" type="datetimeFigureOut">
              <a:rPr lang="en-US" smtClean="0"/>
              <a:t>8/28/2023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83B8F-6F18-4E3B-91D2-8E1DA4C4852E}" type="slidenum">
              <a:rPr lang="en-US" smtClean="0"/>
              <a:t>‹#›</a:t>
            </a:fld>
            <a:endParaRPr lang="en-US"/>
          </a:p>
        </p:txBody>
      </p:sp>
    </p:spTree>
    <p:extLst>
      <p:ext uri="{BB962C8B-B14F-4D97-AF65-F5344CB8AC3E}">
        <p14:creationId xmlns:p14="http://schemas.microsoft.com/office/powerpoint/2010/main" val="1202576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F83B8F-6F18-4E3B-91D2-8E1DA4C4852E}" type="slidenum">
              <a:rPr lang="en-US" smtClean="0"/>
              <a:t>4</a:t>
            </a:fld>
            <a:endParaRPr lang="en-US"/>
          </a:p>
        </p:txBody>
      </p:sp>
    </p:spTree>
    <p:extLst>
      <p:ext uri="{BB962C8B-B14F-4D97-AF65-F5344CB8AC3E}">
        <p14:creationId xmlns:p14="http://schemas.microsoft.com/office/powerpoint/2010/main" val="63285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F83B8F-6F18-4E3B-91D2-8E1DA4C4852E}" type="slidenum">
              <a:rPr lang="en-US" smtClean="0"/>
              <a:t>5</a:t>
            </a:fld>
            <a:endParaRPr lang="en-US"/>
          </a:p>
        </p:txBody>
      </p:sp>
    </p:spTree>
    <p:extLst>
      <p:ext uri="{BB962C8B-B14F-4D97-AF65-F5344CB8AC3E}">
        <p14:creationId xmlns:p14="http://schemas.microsoft.com/office/powerpoint/2010/main" val="775503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F83B8F-6F18-4E3B-91D2-8E1DA4C4852E}" type="slidenum">
              <a:rPr lang="en-US" smtClean="0"/>
              <a:t>7</a:t>
            </a:fld>
            <a:endParaRPr lang="en-US"/>
          </a:p>
        </p:txBody>
      </p:sp>
    </p:spTree>
    <p:extLst>
      <p:ext uri="{BB962C8B-B14F-4D97-AF65-F5344CB8AC3E}">
        <p14:creationId xmlns:p14="http://schemas.microsoft.com/office/powerpoint/2010/main" val="268855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F83B8F-6F18-4E3B-91D2-8E1DA4C4852E}" type="slidenum">
              <a:rPr lang="en-US" smtClean="0"/>
              <a:t>8</a:t>
            </a:fld>
            <a:endParaRPr lang="en-US"/>
          </a:p>
        </p:txBody>
      </p:sp>
    </p:spTree>
    <p:extLst>
      <p:ext uri="{BB962C8B-B14F-4D97-AF65-F5344CB8AC3E}">
        <p14:creationId xmlns:p14="http://schemas.microsoft.com/office/powerpoint/2010/main" val="4286093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F83B8F-6F18-4E3B-91D2-8E1DA4C4852E}" type="slidenum">
              <a:rPr lang="en-US" smtClean="0"/>
              <a:t>9</a:t>
            </a:fld>
            <a:endParaRPr lang="en-US"/>
          </a:p>
        </p:txBody>
      </p:sp>
    </p:spTree>
    <p:extLst>
      <p:ext uri="{BB962C8B-B14F-4D97-AF65-F5344CB8AC3E}">
        <p14:creationId xmlns:p14="http://schemas.microsoft.com/office/powerpoint/2010/main" val="3322871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F83B8F-6F18-4E3B-91D2-8E1DA4C4852E}" type="slidenum">
              <a:rPr lang="en-US" smtClean="0"/>
              <a:t>10</a:t>
            </a:fld>
            <a:endParaRPr lang="en-US"/>
          </a:p>
        </p:txBody>
      </p:sp>
    </p:spTree>
    <p:extLst>
      <p:ext uri="{BB962C8B-B14F-4D97-AF65-F5344CB8AC3E}">
        <p14:creationId xmlns:p14="http://schemas.microsoft.com/office/powerpoint/2010/main" val="245622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9095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1">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78DCB24-B632-43B7-9E4C-ECC2F1041465}"/>
              </a:ext>
            </a:extLst>
          </p:cNvPr>
          <p:cNvSpPr>
            <a:spLocks noGrp="1"/>
          </p:cNvSpPr>
          <p:nvPr>
            <p:ph type="pic" sz="quarter" idx="10"/>
          </p:nvPr>
        </p:nvSpPr>
        <p:spPr>
          <a:xfrm>
            <a:off x="8635359" y="2247493"/>
            <a:ext cx="6589796" cy="6262253"/>
          </a:xfrm>
          <a:solidFill>
            <a:schemeClr val="bg1">
              <a:lumMod val="95000"/>
            </a:schemeClr>
          </a:solidFill>
        </p:spPr>
        <p:txBody>
          <a:bodyPr/>
          <a:lstStyle/>
          <a:p>
            <a:endParaRPr lang="en-US"/>
          </a:p>
        </p:txBody>
      </p:sp>
      <p:sp>
        <p:nvSpPr>
          <p:cNvPr id="6" name="Picture Placeholder 4">
            <a:extLst>
              <a:ext uri="{FF2B5EF4-FFF2-40B4-BE49-F238E27FC236}">
                <a16:creationId xmlns:a16="http://schemas.microsoft.com/office/drawing/2014/main" id="{F2B3E6DB-675A-4F5D-B70F-524DEAB3D3D5}"/>
              </a:ext>
            </a:extLst>
          </p:cNvPr>
          <p:cNvSpPr>
            <a:spLocks noGrp="1"/>
          </p:cNvSpPr>
          <p:nvPr>
            <p:ph type="pic" sz="quarter" idx="11"/>
          </p:nvPr>
        </p:nvSpPr>
        <p:spPr>
          <a:xfrm>
            <a:off x="15372616" y="4911675"/>
            <a:ext cx="6589796" cy="6262253"/>
          </a:xfrm>
          <a:solidFill>
            <a:schemeClr val="bg1">
              <a:lumMod val="95000"/>
            </a:schemeClr>
          </a:solidFill>
        </p:spPr>
        <p:txBody>
          <a:bodyPr/>
          <a:lstStyle/>
          <a:p>
            <a:endParaRPr lang="en-US"/>
          </a:p>
        </p:txBody>
      </p:sp>
    </p:spTree>
    <p:extLst>
      <p:ext uri="{BB962C8B-B14F-4D97-AF65-F5344CB8AC3E}">
        <p14:creationId xmlns:p14="http://schemas.microsoft.com/office/powerpoint/2010/main" val="1511286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1">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E6F01611-3A29-4DBC-93BB-779C39D8EA06}"/>
              </a:ext>
            </a:extLst>
          </p:cNvPr>
          <p:cNvSpPr>
            <a:spLocks noGrp="1"/>
          </p:cNvSpPr>
          <p:nvPr>
            <p:ph type="pic" sz="quarter" idx="10"/>
          </p:nvPr>
        </p:nvSpPr>
        <p:spPr>
          <a:xfrm>
            <a:off x="2037438" y="1556125"/>
            <a:ext cx="5417347" cy="5135713"/>
          </a:xfrm>
          <a:solidFill>
            <a:schemeClr val="bg1">
              <a:lumMod val="95000"/>
            </a:schemeClr>
          </a:solidFill>
        </p:spPr>
        <p:txBody>
          <a:bodyPr/>
          <a:lstStyle/>
          <a:p>
            <a:endParaRPr lang="en-US"/>
          </a:p>
        </p:txBody>
      </p:sp>
      <p:sp>
        <p:nvSpPr>
          <p:cNvPr id="22" name="Picture Placeholder 19">
            <a:extLst>
              <a:ext uri="{FF2B5EF4-FFF2-40B4-BE49-F238E27FC236}">
                <a16:creationId xmlns:a16="http://schemas.microsoft.com/office/drawing/2014/main" id="{E70CF7AB-1E1C-444A-B383-6A87C0B977FD}"/>
              </a:ext>
            </a:extLst>
          </p:cNvPr>
          <p:cNvSpPr>
            <a:spLocks noGrp="1"/>
          </p:cNvSpPr>
          <p:nvPr>
            <p:ph type="pic" sz="quarter" idx="11"/>
          </p:nvPr>
        </p:nvSpPr>
        <p:spPr>
          <a:xfrm>
            <a:off x="7622865" y="1543758"/>
            <a:ext cx="5417347" cy="5135713"/>
          </a:xfrm>
          <a:solidFill>
            <a:schemeClr val="bg1">
              <a:lumMod val="95000"/>
            </a:schemeClr>
          </a:solidFill>
        </p:spPr>
        <p:txBody>
          <a:bodyPr/>
          <a:lstStyle/>
          <a:p>
            <a:endParaRPr lang="en-US"/>
          </a:p>
        </p:txBody>
      </p:sp>
      <p:sp>
        <p:nvSpPr>
          <p:cNvPr id="23" name="Picture Placeholder 19">
            <a:extLst>
              <a:ext uri="{FF2B5EF4-FFF2-40B4-BE49-F238E27FC236}">
                <a16:creationId xmlns:a16="http://schemas.microsoft.com/office/drawing/2014/main" id="{0F3ABCDB-F83E-428F-BC7B-FC9423103931}"/>
              </a:ext>
            </a:extLst>
          </p:cNvPr>
          <p:cNvSpPr>
            <a:spLocks noGrp="1"/>
          </p:cNvSpPr>
          <p:nvPr>
            <p:ph type="pic" sz="quarter" idx="12"/>
          </p:nvPr>
        </p:nvSpPr>
        <p:spPr>
          <a:xfrm>
            <a:off x="2037438" y="6858000"/>
            <a:ext cx="5417347" cy="5135713"/>
          </a:xfrm>
          <a:solidFill>
            <a:schemeClr val="bg1">
              <a:lumMod val="95000"/>
            </a:schemeClr>
          </a:solidFill>
        </p:spPr>
        <p:txBody>
          <a:bodyPr/>
          <a:lstStyle/>
          <a:p>
            <a:endParaRPr lang="en-US"/>
          </a:p>
        </p:txBody>
      </p:sp>
      <p:sp>
        <p:nvSpPr>
          <p:cNvPr id="24" name="Picture Placeholder 19">
            <a:extLst>
              <a:ext uri="{FF2B5EF4-FFF2-40B4-BE49-F238E27FC236}">
                <a16:creationId xmlns:a16="http://schemas.microsoft.com/office/drawing/2014/main" id="{6F65A798-1871-464F-95B9-19FB802E20A3}"/>
              </a:ext>
            </a:extLst>
          </p:cNvPr>
          <p:cNvSpPr>
            <a:spLocks noGrp="1"/>
          </p:cNvSpPr>
          <p:nvPr>
            <p:ph type="pic" sz="quarter" idx="13"/>
          </p:nvPr>
        </p:nvSpPr>
        <p:spPr>
          <a:xfrm>
            <a:off x="7622865" y="6910443"/>
            <a:ext cx="5417347" cy="5135713"/>
          </a:xfrm>
          <a:solidFill>
            <a:schemeClr val="bg1">
              <a:lumMod val="95000"/>
            </a:schemeClr>
          </a:solidFill>
        </p:spPr>
        <p:txBody>
          <a:bodyPr/>
          <a:lstStyle/>
          <a:p>
            <a:endParaRPr lang="en-US"/>
          </a:p>
        </p:txBody>
      </p:sp>
    </p:spTree>
    <p:extLst>
      <p:ext uri="{BB962C8B-B14F-4D97-AF65-F5344CB8AC3E}">
        <p14:creationId xmlns:p14="http://schemas.microsoft.com/office/powerpoint/2010/main" val="1417891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1">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D028437-36D4-4798-A03E-F3DA3A42E0F3}"/>
              </a:ext>
            </a:extLst>
          </p:cNvPr>
          <p:cNvSpPr>
            <a:spLocks noGrp="1"/>
          </p:cNvSpPr>
          <p:nvPr>
            <p:ph type="pic" sz="quarter" idx="10"/>
          </p:nvPr>
        </p:nvSpPr>
        <p:spPr>
          <a:xfrm>
            <a:off x="3529833" y="13208"/>
            <a:ext cx="8572536" cy="6844791"/>
          </a:xfrm>
          <a:solidFill>
            <a:schemeClr val="bg1">
              <a:lumMod val="95000"/>
            </a:schemeClr>
          </a:solidFill>
        </p:spPr>
        <p:txBody>
          <a:bodyPr/>
          <a:lstStyle/>
          <a:p>
            <a:endParaRPr lang="en-US"/>
          </a:p>
        </p:txBody>
      </p:sp>
    </p:spTree>
    <p:extLst>
      <p:ext uri="{BB962C8B-B14F-4D97-AF65-F5344CB8AC3E}">
        <p14:creationId xmlns:p14="http://schemas.microsoft.com/office/powerpoint/2010/main" val="1869148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1">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181108F-A0A8-4461-AC36-1E3B0D9DB53B}"/>
              </a:ext>
            </a:extLst>
          </p:cNvPr>
          <p:cNvSpPr>
            <a:spLocks noGrp="1"/>
          </p:cNvSpPr>
          <p:nvPr>
            <p:ph type="pic" sz="quarter" idx="10"/>
          </p:nvPr>
        </p:nvSpPr>
        <p:spPr>
          <a:xfrm>
            <a:off x="1219198" y="7475733"/>
            <a:ext cx="12718473" cy="5148080"/>
          </a:xfrm>
          <a:solidFill>
            <a:schemeClr val="bg1">
              <a:lumMod val="95000"/>
            </a:schemeClr>
          </a:solidFill>
        </p:spPr>
        <p:txBody>
          <a:bodyPr/>
          <a:lstStyle/>
          <a:p>
            <a:endParaRPr lang="en-US"/>
          </a:p>
        </p:txBody>
      </p:sp>
    </p:spTree>
    <p:extLst>
      <p:ext uri="{BB962C8B-B14F-4D97-AF65-F5344CB8AC3E}">
        <p14:creationId xmlns:p14="http://schemas.microsoft.com/office/powerpoint/2010/main" val="1311302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1">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2DB6962-32B6-408D-B158-CAF46E0F0566}"/>
              </a:ext>
            </a:extLst>
          </p:cNvPr>
          <p:cNvSpPr>
            <a:spLocks noGrp="1"/>
          </p:cNvSpPr>
          <p:nvPr>
            <p:ph type="pic" sz="quarter" idx="10"/>
          </p:nvPr>
        </p:nvSpPr>
        <p:spPr>
          <a:xfrm>
            <a:off x="1" y="7828719"/>
            <a:ext cx="24384000" cy="5930414"/>
          </a:xfrm>
          <a:solidFill>
            <a:schemeClr val="bg1">
              <a:lumMod val="95000"/>
            </a:schemeClr>
          </a:solidFill>
        </p:spPr>
        <p:txBody>
          <a:bodyPr/>
          <a:lstStyle/>
          <a:p>
            <a:endParaRPr lang="en-US"/>
          </a:p>
        </p:txBody>
      </p:sp>
    </p:spTree>
    <p:extLst>
      <p:ext uri="{BB962C8B-B14F-4D97-AF65-F5344CB8AC3E}">
        <p14:creationId xmlns:p14="http://schemas.microsoft.com/office/powerpoint/2010/main" val="1124663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1">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3A6134C-498F-432D-BB01-FCB62995E438}"/>
              </a:ext>
            </a:extLst>
          </p:cNvPr>
          <p:cNvSpPr>
            <a:spLocks noGrp="1"/>
          </p:cNvSpPr>
          <p:nvPr>
            <p:ph type="pic" sz="quarter" idx="10"/>
          </p:nvPr>
        </p:nvSpPr>
        <p:spPr>
          <a:xfrm>
            <a:off x="1793253" y="5067695"/>
            <a:ext cx="9983112" cy="4499733"/>
          </a:xfrm>
          <a:solidFill>
            <a:schemeClr val="bg1">
              <a:lumMod val="95000"/>
            </a:schemeClr>
          </a:solidFill>
        </p:spPr>
        <p:txBody>
          <a:bodyPr/>
          <a:lstStyle/>
          <a:p>
            <a:endParaRPr lang="en-US"/>
          </a:p>
        </p:txBody>
      </p:sp>
      <p:sp>
        <p:nvSpPr>
          <p:cNvPr id="6" name="Picture Placeholder 4">
            <a:extLst>
              <a:ext uri="{FF2B5EF4-FFF2-40B4-BE49-F238E27FC236}">
                <a16:creationId xmlns:a16="http://schemas.microsoft.com/office/drawing/2014/main" id="{A40AEB93-E646-4050-A8B6-92F220A4C2F5}"/>
              </a:ext>
            </a:extLst>
          </p:cNvPr>
          <p:cNvSpPr>
            <a:spLocks noGrp="1"/>
          </p:cNvSpPr>
          <p:nvPr>
            <p:ph type="pic" sz="quarter" idx="11"/>
          </p:nvPr>
        </p:nvSpPr>
        <p:spPr>
          <a:xfrm>
            <a:off x="12493267" y="5067694"/>
            <a:ext cx="9983112" cy="4499733"/>
          </a:xfrm>
          <a:solidFill>
            <a:schemeClr val="bg1">
              <a:lumMod val="95000"/>
            </a:schemeClr>
          </a:solidFill>
        </p:spPr>
        <p:txBody>
          <a:bodyPr/>
          <a:lstStyle/>
          <a:p>
            <a:endParaRPr lang="en-US"/>
          </a:p>
        </p:txBody>
      </p:sp>
    </p:spTree>
    <p:extLst>
      <p:ext uri="{BB962C8B-B14F-4D97-AF65-F5344CB8AC3E}">
        <p14:creationId xmlns:p14="http://schemas.microsoft.com/office/powerpoint/2010/main" val="2008415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A539D27-F405-4189-8118-1DB91EFA122C}"/>
              </a:ext>
            </a:extLst>
          </p:cNvPr>
          <p:cNvSpPr>
            <a:spLocks noGrp="1"/>
          </p:cNvSpPr>
          <p:nvPr>
            <p:ph type="pic" sz="quarter" idx="10"/>
          </p:nvPr>
        </p:nvSpPr>
        <p:spPr>
          <a:xfrm>
            <a:off x="10184788" y="0"/>
            <a:ext cx="5350752" cy="8516473"/>
          </a:xfrm>
          <a:solidFill>
            <a:schemeClr val="bg1">
              <a:lumMod val="95000"/>
            </a:schemeClr>
          </a:solidFill>
        </p:spPr>
        <p:txBody>
          <a:bodyPr/>
          <a:lstStyle/>
          <a:p>
            <a:endParaRPr lang="en-US"/>
          </a:p>
        </p:txBody>
      </p:sp>
      <p:sp>
        <p:nvSpPr>
          <p:cNvPr id="7" name="Picture Placeholder 5">
            <a:extLst>
              <a:ext uri="{FF2B5EF4-FFF2-40B4-BE49-F238E27FC236}">
                <a16:creationId xmlns:a16="http://schemas.microsoft.com/office/drawing/2014/main" id="{E2E9AC63-F2A9-4441-9C03-DFA2DE4E5811}"/>
              </a:ext>
            </a:extLst>
          </p:cNvPr>
          <p:cNvSpPr>
            <a:spLocks noGrp="1"/>
          </p:cNvSpPr>
          <p:nvPr>
            <p:ph type="pic" sz="quarter" idx="11"/>
          </p:nvPr>
        </p:nvSpPr>
        <p:spPr>
          <a:xfrm>
            <a:off x="15766475" y="0"/>
            <a:ext cx="8617524" cy="13716000"/>
          </a:xfrm>
          <a:solidFill>
            <a:schemeClr val="bg1">
              <a:lumMod val="95000"/>
            </a:schemeClr>
          </a:solidFill>
        </p:spPr>
        <p:txBody>
          <a:bodyPr/>
          <a:lstStyle/>
          <a:p>
            <a:endParaRPr lang="en-US"/>
          </a:p>
        </p:txBody>
      </p:sp>
      <p:sp>
        <p:nvSpPr>
          <p:cNvPr id="8" name="Picture Placeholder 5">
            <a:extLst>
              <a:ext uri="{FF2B5EF4-FFF2-40B4-BE49-F238E27FC236}">
                <a16:creationId xmlns:a16="http://schemas.microsoft.com/office/drawing/2014/main" id="{8559C277-6705-4789-9EE0-B2CF0B5C57B4}"/>
              </a:ext>
            </a:extLst>
          </p:cNvPr>
          <p:cNvSpPr>
            <a:spLocks noGrp="1"/>
          </p:cNvSpPr>
          <p:nvPr>
            <p:ph type="pic" sz="quarter" idx="12"/>
          </p:nvPr>
        </p:nvSpPr>
        <p:spPr>
          <a:xfrm>
            <a:off x="10184788" y="8790787"/>
            <a:ext cx="5350752" cy="4925213"/>
          </a:xfrm>
          <a:solidFill>
            <a:schemeClr val="bg1">
              <a:lumMod val="95000"/>
            </a:schemeClr>
          </a:solidFill>
        </p:spPr>
        <p:txBody>
          <a:bodyPr/>
          <a:lstStyle/>
          <a:p>
            <a:endParaRPr lang="en-US"/>
          </a:p>
        </p:txBody>
      </p:sp>
    </p:spTree>
    <p:extLst>
      <p:ext uri="{BB962C8B-B14F-4D97-AF65-F5344CB8AC3E}">
        <p14:creationId xmlns:p14="http://schemas.microsoft.com/office/powerpoint/2010/main" val="4281831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726EE52-CCFD-4637-A5DB-B7768AEF59DB}"/>
              </a:ext>
            </a:extLst>
          </p:cNvPr>
          <p:cNvSpPr>
            <a:spLocks noGrp="1"/>
          </p:cNvSpPr>
          <p:nvPr>
            <p:ph type="pic" sz="quarter" idx="10"/>
          </p:nvPr>
        </p:nvSpPr>
        <p:spPr>
          <a:xfrm>
            <a:off x="0" y="5199527"/>
            <a:ext cx="5350752" cy="8488764"/>
          </a:xfrm>
          <a:solidFill>
            <a:schemeClr val="bg1">
              <a:lumMod val="95000"/>
            </a:schemeClr>
          </a:solidFill>
        </p:spPr>
        <p:txBody>
          <a:bodyPr/>
          <a:lstStyle/>
          <a:p>
            <a:endParaRPr lang="en-US"/>
          </a:p>
        </p:txBody>
      </p:sp>
      <p:sp>
        <p:nvSpPr>
          <p:cNvPr id="8" name="Picture Placeholder 6">
            <a:extLst>
              <a:ext uri="{FF2B5EF4-FFF2-40B4-BE49-F238E27FC236}">
                <a16:creationId xmlns:a16="http://schemas.microsoft.com/office/drawing/2014/main" id="{337AE512-2C17-4069-96A5-81E38D0E1A48}"/>
              </a:ext>
            </a:extLst>
          </p:cNvPr>
          <p:cNvSpPr>
            <a:spLocks noGrp="1"/>
          </p:cNvSpPr>
          <p:nvPr>
            <p:ph type="pic" sz="quarter" idx="11"/>
          </p:nvPr>
        </p:nvSpPr>
        <p:spPr>
          <a:xfrm>
            <a:off x="5640495" y="8763077"/>
            <a:ext cx="7024753" cy="4939067"/>
          </a:xfrm>
          <a:solidFill>
            <a:schemeClr val="bg1">
              <a:lumMod val="95000"/>
            </a:schemeClr>
          </a:solidFill>
        </p:spPr>
        <p:txBody>
          <a:bodyPr/>
          <a:lstStyle/>
          <a:p>
            <a:endParaRPr lang="en-US"/>
          </a:p>
        </p:txBody>
      </p:sp>
    </p:spTree>
    <p:extLst>
      <p:ext uri="{BB962C8B-B14F-4D97-AF65-F5344CB8AC3E}">
        <p14:creationId xmlns:p14="http://schemas.microsoft.com/office/powerpoint/2010/main" val="1515302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15815C7-1E58-4D10-914E-C7E4A4CD706E}"/>
              </a:ext>
            </a:extLst>
          </p:cNvPr>
          <p:cNvSpPr>
            <a:spLocks noGrp="1"/>
          </p:cNvSpPr>
          <p:nvPr>
            <p:ph type="pic" sz="quarter" idx="10"/>
          </p:nvPr>
        </p:nvSpPr>
        <p:spPr>
          <a:xfrm>
            <a:off x="1070511" y="4315802"/>
            <a:ext cx="7159089" cy="4910705"/>
          </a:xfrm>
          <a:solidFill>
            <a:schemeClr val="bg1">
              <a:lumMod val="95000"/>
            </a:schemeClr>
          </a:solidFill>
        </p:spPr>
        <p:txBody>
          <a:bodyPr/>
          <a:lstStyle/>
          <a:p>
            <a:endParaRPr lang="en-US"/>
          </a:p>
        </p:txBody>
      </p:sp>
      <p:sp>
        <p:nvSpPr>
          <p:cNvPr id="7" name="Picture Placeholder 5">
            <a:extLst>
              <a:ext uri="{FF2B5EF4-FFF2-40B4-BE49-F238E27FC236}">
                <a16:creationId xmlns:a16="http://schemas.microsoft.com/office/drawing/2014/main" id="{339E7E20-30F5-4DC2-8AB7-FDD3B79E85F4}"/>
              </a:ext>
            </a:extLst>
          </p:cNvPr>
          <p:cNvSpPr>
            <a:spLocks noGrp="1"/>
          </p:cNvSpPr>
          <p:nvPr>
            <p:ph type="pic" sz="quarter" idx="11"/>
          </p:nvPr>
        </p:nvSpPr>
        <p:spPr>
          <a:xfrm>
            <a:off x="8677119" y="4315801"/>
            <a:ext cx="7159089" cy="4910705"/>
          </a:xfrm>
          <a:solidFill>
            <a:schemeClr val="bg1">
              <a:lumMod val="95000"/>
            </a:schemeClr>
          </a:solidFill>
        </p:spPr>
        <p:txBody>
          <a:bodyPr/>
          <a:lstStyle/>
          <a:p>
            <a:endParaRPr lang="en-US"/>
          </a:p>
        </p:txBody>
      </p:sp>
      <p:sp>
        <p:nvSpPr>
          <p:cNvPr id="8" name="Picture Placeholder 5">
            <a:extLst>
              <a:ext uri="{FF2B5EF4-FFF2-40B4-BE49-F238E27FC236}">
                <a16:creationId xmlns:a16="http://schemas.microsoft.com/office/drawing/2014/main" id="{44C7030A-C9AF-423A-A01B-84B2AA7D6150}"/>
              </a:ext>
            </a:extLst>
          </p:cNvPr>
          <p:cNvSpPr>
            <a:spLocks noGrp="1"/>
          </p:cNvSpPr>
          <p:nvPr>
            <p:ph type="pic" sz="quarter" idx="12"/>
          </p:nvPr>
        </p:nvSpPr>
        <p:spPr>
          <a:xfrm>
            <a:off x="16283727" y="4344818"/>
            <a:ext cx="7159089" cy="4910705"/>
          </a:xfrm>
          <a:solidFill>
            <a:schemeClr val="bg1">
              <a:lumMod val="95000"/>
            </a:schemeClr>
          </a:solidFill>
        </p:spPr>
        <p:txBody>
          <a:bodyPr/>
          <a:lstStyle/>
          <a:p>
            <a:endParaRPr lang="en-US"/>
          </a:p>
        </p:txBody>
      </p:sp>
    </p:spTree>
    <p:extLst>
      <p:ext uri="{BB962C8B-B14F-4D97-AF65-F5344CB8AC3E}">
        <p14:creationId xmlns:p14="http://schemas.microsoft.com/office/powerpoint/2010/main" val="5188640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8_1">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C6B7D89-96B4-4501-A834-E9750E5652DD}"/>
              </a:ext>
            </a:extLst>
          </p:cNvPr>
          <p:cNvSpPr>
            <a:spLocks noGrp="1"/>
          </p:cNvSpPr>
          <p:nvPr>
            <p:ph type="pic" sz="quarter" idx="10"/>
          </p:nvPr>
        </p:nvSpPr>
        <p:spPr>
          <a:xfrm>
            <a:off x="2712329" y="3491560"/>
            <a:ext cx="9111607" cy="5601060"/>
          </a:xfrm>
          <a:solidFill>
            <a:schemeClr val="bg1">
              <a:lumMod val="95000"/>
            </a:schemeClr>
          </a:solidFill>
        </p:spPr>
        <p:txBody>
          <a:bodyPr/>
          <a:lstStyle/>
          <a:p>
            <a:endParaRPr lang="en-US"/>
          </a:p>
        </p:txBody>
      </p:sp>
    </p:spTree>
    <p:extLst>
      <p:ext uri="{BB962C8B-B14F-4D97-AF65-F5344CB8AC3E}">
        <p14:creationId xmlns:p14="http://schemas.microsoft.com/office/powerpoint/2010/main" val="3357028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EFE2550-2FAD-4481-A40B-F60C9B628187}"/>
              </a:ext>
            </a:extLst>
          </p:cNvPr>
          <p:cNvSpPr>
            <a:spLocks noGrp="1"/>
          </p:cNvSpPr>
          <p:nvPr>
            <p:ph type="pic" sz="quarter" idx="10"/>
          </p:nvPr>
        </p:nvSpPr>
        <p:spPr>
          <a:xfrm>
            <a:off x="9205093" y="1"/>
            <a:ext cx="6495757" cy="9274628"/>
          </a:xfrm>
          <a:custGeom>
            <a:avLst/>
            <a:gdLst>
              <a:gd name="connsiteX0" fmla="*/ 0 w 6495757"/>
              <a:gd name="connsiteY0" fmla="*/ 0 h 9274628"/>
              <a:gd name="connsiteX1" fmla="*/ 6495757 w 6495757"/>
              <a:gd name="connsiteY1" fmla="*/ 0 h 9274628"/>
              <a:gd name="connsiteX2" fmla="*/ 6495757 w 6495757"/>
              <a:gd name="connsiteY2" fmla="*/ 6328663 h 9274628"/>
              <a:gd name="connsiteX3" fmla="*/ 6494352 w 6495757"/>
              <a:gd name="connsiteY3" fmla="*/ 6328663 h 9274628"/>
              <a:gd name="connsiteX4" fmla="*/ 6491530 w 6495757"/>
              <a:gd name="connsiteY4" fmla="*/ 6431628 h 9274628"/>
              <a:gd name="connsiteX5" fmla="*/ 3247878 w 6495757"/>
              <a:gd name="connsiteY5" fmla="*/ 9274628 h 9274628"/>
              <a:gd name="connsiteX6" fmla="*/ 4227 w 6495757"/>
              <a:gd name="connsiteY6" fmla="*/ 6431628 h 9274628"/>
              <a:gd name="connsiteX7" fmla="*/ 1405 w 6495757"/>
              <a:gd name="connsiteY7" fmla="*/ 6328663 h 9274628"/>
              <a:gd name="connsiteX8" fmla="*/ 0 w 6495757"/>
              <a:gd name="connsiteY8" fmla="*/ 6328663 h 9274628"/>
              <a:gd name="connsiteX9" fmla="*/ 0 w 6495757"/>
              <a:gd name="connsiteY9" fmla="*/ 6277390 h 927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95757" h="9274628">
                <a:moveTo>
                  <a:pt x="0" y="0"/>
                </a:moveTo>
                <a:lnTo>
                  <a:pt x="6495757" y="0"/>
                </a:lnTo>
                <a:lnTo>
                  <a:pt x="6495757" y="6328663"/>
                </a:lnTo>
                <a:lnTo>
                  <a:pt x="6494352" y="6328663"/>
                </a:lnTo>
                <a:lnTo>
                  <a:pt x="6491530" y="6431628"/>
                </a:lnTo>
                <a:cubicBezTo>
                  <a:pt x="6404542" y="8015278"/>
                  <a:pt x="4985577" y="9274628"/>
                  <a:pt x="3247878" y="9274628"/>
                </a:cubicBezTo>
                <a:cubicBezTo>
                  <a:pt x="1510180" y="9274628"/>
                  <a:pt x="91215" y="8015278"/>
                  <a:pt x="4227" y="6431628"/>
                </a:cubicBezTo>
                <a:lnTo>
                  <a:pt x="1405" y="6328663"/>
                </a:lnTo>
                <a:lnTo>
                  <a:pt x="0" y="6328663"/>
                </a:lnTo>
                <a:lnTo>
                  <a:pt x="0" y="6277390"/>
                </a:lnTo>
                <a:close/>
              </a:path>
            </a:pathLst>
          </a:custGeom>
          <a:solidFill>
            <a:schemeClr val="bg1">
              <a:lumMod val="95000"/>
            </a:schemeClr>
          </a:solidFill>
        </p:spPr>
        <p:txBody>
          <a:bodyPr wrap="square">
            <a:noAutofit/>
          </a:bodyPr>
          <a:lstStyle/>
          <a:p>
            <a:endParaRPr lang="en-US"/>
          </a:p>
        </p:txBody>
      </p:sp>
      <p:sp>
        <p:nvSpPr>
          <p:cNvPr id="9" name="Picture Placeholder 8">
            <a:extLst>
              <a:ext uri="{FF2B5EF4-FFF2-40B4-BE49-F238E27FC236}">
                <a16:creationId xmlns:a16="http://schemas.microsoft.com/office/drawing/2014/main" id="{158F5F0E-929F-4DCF-B749-26CB1D0D014F}"/>
              </a:ext>
            </a:extLst>
          </p:cNvPr>
          <p:cNvSpPr>
            <a:spLocks noGrp="1"/>
          </p:cNvSpPr>
          <p:nvPr>
            <p:ph type="pic" sz="quarter" idx="11"/>
          </p:nvPr>
        </p:nvSpPr>
        <p:spPr>
          <a:xfrm>
            <a:off x="16119566" y="0"/>
            <a:ext cx="10428026" cy="13715999"/>
          </a:xfrm>
          <a:custGeom>
            <a:avLst/>
            <a:gdLst>
              <a:gd name="connsiteX0" fmla="*/ 0 w 10428026"/>
              <a:gd name="connsiteY0" fmla="*/ 0 h 13715999"/>
              <a:gd name="connsiteX1" fmla="*/ 10428026 w 10428026"/>
              <a:gd name="connsiteY1" fmla="*/ 0 h 13715999"/>
              <a:gd name="connsiteX2" fmla="*/ 10428026 w 10428026"/>
              <a:gd name="connsiteY2" fmla="*/ 10133655 h 13715999"/>
              <a:gd name="connsiteX3" fmla="*/ 10425770 w 10428026"/>
              <a:gd name="connsiteY3" fmla="*/ 10133655 h 13715999"/>
              <a:gd name="connsiteX4" fmla="*/ 10421242 w 10428026"/>
              <a:gd name="connsiteY4" fmla="*/ 10298950 h 13715999"/>
              <a:gd name="connsiteX5" fmla="*/ 8632104 w 10428026"/>
              <a:gd name="connsiteY5" fmla="*/ 13684925 h 13715999"/>
              <a:gd name="connsiteX6" fmla="*/ 8591488 w 10428026"/>
              <a:gd name="connsiteY6" fmla="*/ 13715999 h 13715999"/>
              <a:gd name="connsiteX7" fmla="*/ 1836538 w 10428026"/>
              <a:gd name="connsiteY7" fmla="*/ 13715999 h 13715999"/>
              <a:gd name="connsiteX8" fmla="*/ 1795922 w 10428026"/>
              <a:gd name="connsiteY8" fmla="*/ 13684925 h 13715999"/>
              <a:gd name="connsiteX9" fmla="*/ 6785 w 10428026"/>
              <a:gd name="connsiteY9" fmla="*/ 10298950 h 13715999"/>
              <a:gd name="connsiteX10" fmla="*/ 2255 w 10428026"/>
              <a:gd name="connsiteY10" fmla="*/ 10133655 h 13715999"/>
              <a:gd name="connsiteX11" fmla="*/ 0 w 10428026"/>
              <a:gd name="connsiteY11" fmla="*/ 10133655 h 13715999"/>
              <a:gd name="connsiteX12" fmla="*/ 0 w 10428026"/>
              <a:gd name="connsiteY12" fmla="*/ 10051343 h 1371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8026" h="13715999">
                <a:moveTo>
                  <a:pt x="0" y="0"/>
                </a:moveTo>
                <a:lnTo>
                  <a:pt x="10428026" y="0"/>
                </a:lnTo>
                <a:lnTo>
                  <a:pt x="10428026" y="10133655"/>
                </a:lnTo>
                <a:lnTo>
                  <a:pt x="10425770" y="10133655"/>
                </a:lnTo>
                <a:lnTo>
                  <a:pt x="10421242" y="10298950"/>
                </a:lnTo>
                <a:cubicBezTo>
                  <a:pt x="10347054" y="11649562"/>
                  <a:pt x="9669380" y="12853241"/>
                  <a:pt x="8632104" y="13684925"/>
                </a:cubicBezTo>
                <a:lnTo>
                  <a:pt x="8591488" y="13715999"/>
                </a:lnTo>
                <a:lnTo>
                  <a:pt x="1836538" y="13715999"/>
                </a:lnTo>
                <a:lnTo>
                  <a:pt x="1795922" y="13684925"/>
                </a:lnTo>
                <a:cubicBezTo>
                  <a:pt x="758646" y="12853241"/>
                  <a:pt x="80973" y="11649562"/>
                  <a:pt x="6785" y="10298950"/>
                </a:cubicBezTo>
                <a:lnTo>
                  <a:pt x="2255" y="10133655"/>
                </a:lnTo>
                <a:lnTo>
                  <a:pt x="0" y="10133655"/>
                </a:lnTo>
                <a:lnTo>
                  <a:pt x="0" y="10051343"/>
                </a:lnTo>
                <a:close/>
              </a:path>
            </a:pathLst>
          </a:custGeom>
          <a:solidFill>
            <a:schemeClr val="bg1">
              <a:lumMod val="95000"/>
            </a:schemeClr>
          </a:solidFill>
        </p:spPr>
        <p:txBody>
          <a:bodyPr wrap="square">
            <a:noAutofit/>
          </a:bodyPr>
          <a:lstStyle/>
          <a:p>
            <a:endParaRPr lang="en-US"/>
          </a:p>
        </p:txBody>
      </p:sp>
    </p:spTree>
    <p:extLst>
      <p:ext uri="{BB962C8B-B14F-4D97-AF65-F5344CB8AC3E}">
        <p14:creationId xmlns:p14="http://schemas.microsoft.com/office/powerpoint/2010/main" val="10159060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9_1">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F543A6F-7365-4A75-A8EF-94044DA60667}"/>
              </a:ext>
            </a:extLst>
          </p:cNvPr>
          <p:cNvSpPr>
            <a:spLocks noGrp="1"/>
          </p:cNvSpPr>
          <p:nvPr>
            <p:ph type="pic" sz="quarter" idx="10"/>
          </p:nvPr>
        </p:nvSpPr>
        <p:spPr>
          <a:xfrm>
            <a:off x="8518650" y="3183879"/>
            <a:ext cx="3875305" cy="7238027"/>
          </a:xfrm>
          <a:solidFill>
            <a:schemeClr val="bg1">
              <a:lumMod val="95000"/>
            </a:schemeClr>
          </a:solidFill>
        </p:spPr>
        <p:txBody>
          <a:bodyPr/>
          <a:lstStyle/>
          <a:p>
            <a:endParaRPr lang="en-US"/>
          </a:p>
        </p:txBody>
      </p:sp>
    </p:spTree>
    <p:extLst>
      <p:ext uri="{BB962C8B-B14F-4D97-AF65-F5344CB8AC3E}">
        <p14:creationId xmlns:p14="http://schemas.microsoft.com/office/powerpoint/2010/main" val="30174356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0_1">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2413B06-4635-46E4-950E-C7491727DB78}"/>
              </a:ext>
            </a:extLst>
          </p:cNvPr>
          <p:cNvSpPr>
            <a:spLocks noGrp="1"/>
          </p:cNvSpPr>
          <p:nvPr>
            <p:ph type="pic" sz="quarter" idx="10"/>
          </p:nvPr>
        </p:nvSpPr>
        <p:spPr>
          <a:xfrm>
            <a:off x="9279141" y="2294326"/>
            <a:ext cx="4713949" cy="7467587"/>
          </a:xfrm>
          <a:solidFill>
            <a:schemeClr val="bg1">
              <a:lumMod val="95000"/>
            </a:schemeClr>
          </a:solidFill>
        </p:spPr>
        <p:txBody>
          <a:bodyPr/>
          <a:lstStyle/>
          <a:p>
            <a:endParaRPr lang="en-US"/>
          </a:p>
        </p:txBody>
      </p:sp>
      <p:sp>
        <p:nvSpPr>
          <p:cNvPr id="6" name="Picture Placeholder 4">
            <a:extLst>
              <a:ext uri="{FF2B5EF4-FFF2-40B4-BE49-F238E27FC236}">
                <a16:creationId xmlns:a16="http://schemas.microsoft.com/office/drawing/2014/main" id="{3B3738A3-6739-47F9-9798-EA6581F5059E}"/>
              </a:ext>
            </a:extLst>
          </p:cNvPr>
          <p:cNvSpPr>
            <a:spLocks noGrp="1"/>
          </p:cNvSpPr>
          <p:nvPr>
            <p:ph type="pic" sz="quarter" idx="11"/>
          </p:nvPr>
        </p:nvSpPr>
        <p:spPr>
          <a:xfrm>
            <a:off x="14427476" y="2294325"/>
            <a:ext cx="9956524" cy="8395294"/>
          </a:xfrm>
          <a:solidFill>
            <a:schemeClr val="bg1">
              <a:lumMod val="95000"/>
            </a:schemeClr>
          </a:solidFill>
        </p:spPr>
        <p:txBody>
          <a:bodyPr/>
          <a:lstStyle/>
          <a:p>
            <a:endParaRPr lang="en-US"/>
          </a:p>
        </p:txBody>
      </p:sp>
    </p:spTree>
    <p:extLst>
      <p:ext uri="{BB962C8B-B14F-4D97-AF65-F5344CB8AC3E}">
        <p14:creationId xmlns:p14="http://schemas.microsoft.com/office/powerpoint/2010/main" val="4944694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1_1">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1648A10-C2B1-4348-8A33-CA4FD3F1DA16}"/>
              </a:ext>
            </a:extLst>
          </p:cNvPr>
          <p:cNvSpPr>
            <a:spLocks noGrp="1"/>
          </p:cNvSpPr>
          <p:nvPr>
            <p:ph type="pic" sz="quarter" idx="10"/>
          </p:nvPr>
        </p:nvSpPr>
        <p:spPr>
          <a:xfrm>
            <a:off x="2044588" y="0"/>
            <a:ext cx="6489812" cy="6503578"/>
          </a:xfrm>
          <a:solidFill>
            <a:schemeClr val="bg1">
              <a:lumMod val="95000"/>
            </a:schemeClr>
          </a:solidFill>
        </p:spPr>
        <p:txBody>
          <a:bodyPr/>
          <a:lstStyle/>
          <a:p>
            <a:endParaRPr lang="en-US"/>
          </a:p>
        </p:txBody>
      </p:sp>
      <p:sp>
        <p:nvSpPr>
          <p:cNvPr id="6" name="Picture Placeholder 4">
            <a:extLst>
              <a:ext uri="{FF2B5EF4-FFF2-40B4-BE49-F238E27FC236}">
                <a16:creationId xmlns:a16="http://schemas.microsoft.com/office/drawing/2014/main" id="{5B1CD7C9-EBC4-4C21-9CA0-83D28752F65F}"/>
              </a:ext>
            </a:extLst>
          </p:cNvPr>
          <p:cNvSpPr>
            <a:spLocks noGrp="1"/>
          </p:cNvSpPr>
          <p:nvPr>
            <p:ph type="pic" sz="quarter" idx="11"/>
          </p:nvPr>
        </p:nvSpPr>
        <p:spPr>
          <a:xfrm>
            <a:off x="2044588" y="7132540"/>
            <a:ext cx="6489812" cy="6503578"/>
          </a:xfrm>
          <a:solidFill>
            <a:schemeClr val="bg1">
              <a:lumMod val="95000"/>
            </a:schemeClr>
          </a:solidFill>
        </p:spPr>
        <p:txBody>
          <a:bodyPr/>
          <a:lstStyle/>
          <a:p>
            <a:endParaRPr lang="en-US"/>
          </a:p>
        </p:txBody>
      </p:sp>
    </p:spTree>
    <p:extLst>
      <p:ext uri="{BB962C8B-B14F-4D97-AF65-F5344CB8AC3E}">
        <p14:creationId xmlns:p14="http://schemas.microsoft.com/office/powerpoint/2010/main" val="29143429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2_1">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12A2403-96D3-4FFA-8287-7B33BFC557B5}"/>
              </a:ext>
            </a:extLst>
          </p:cNvPr>
          <p:cNvSpPr>
            <a:spLocks noGrp="1"/>
          </p:cNvSpPr>
          <p:nvPr>
            <p:ph type="pic" sz="quarter" idx="10"/>
          </p:nvPr>
        </p:nvSpPr>
        <p:spPr>
          <a:xfrm>
            <a:off x="1803743" y="4777713"/>
            <a:ext cx="6489812" cy="7019733"/>
          </a:xfrm>
          <a:solidFill>
            <a:schemeClr val="bg1">
              <a:lumMod val="95000"/>
            </a:schemeClr>
          </a:solidFill>
        </p:spPr>
        <p:txBody>
          <a:bodyPr/>
          <a:lstStyle/>
          <a:p>
            <a:endParaRPr lang="en-US"/>
          </a:p>
        </p:txBody>
      </p:sp>
      <p:sp>
        <p:nvSpPr>
          <p:cNvPr id="6" name="Picture Placeholder 4">
            <a:extLst>
              <a:ext uri="{FF2B5EF4-FFF2-40B4-BE49-F238E27FC236}">
                <a16:creationId xmlns:a16="http://schemas.microsoft.com/office/drawing/2014/main" id="{D5BA4D5A-5154-47DC-9D4D-951141A1BA15}"/>
              </a:ext>
            </a:extLst>
          </p:cNvPr>
          <p:cNvSpPr>
            <a:spLocks noGrp="1"/>
          </p:cNvSpPr>
          <p:nvPr>
            <p:ph type="pic" sz="quarter" idx="11"/>
          </p:nvPr>
        </p:nvSpPr>
        <p:spPr>
          <a:xfrm>
            <a:off x="16010445" y="4777713"/>
            <a:ext cx="6489812" cy="7019733"/>
          </a:xfrm>
          <a:solidFill>
            <a:schemeClr val="bg1">
              <a:lumMod val="95000"/>
            </a:schemeClr>
          </a:solidFill>
        </p:spPr>
        <p:txBody>
          <a:bodyPr/>
          <a:lstStyle/>
          <a:p>
            <a:endParaRPr lang="en-US"/>
          </a:p>
        </p:txBody>
      </p:sp>
    </p:spTree>
    <p:extLst>
      <p:ext uri="{BB962C8B-B14F-4D97-AF65-F5344CB8AC3E}">
        <p14:creationId xmlns:p14="http://schemas.microsoft.com/office/powerpoint/2010/main" val="34061014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3_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26863C9-2E00-4D3A-B020-DBA04156579B}"/>
              </a:ext>
            </a:extLst>
          </p:cNvPr>
          <p:cNvSpPr>
            <a:spLocks noGrp="1"/>
          </p:cNvSpPr>
          <p:nvPr>
            <p:ph type="pic" sz="quarter" idx="10"/>
          </p:nvPr>
        </p:nvSpPr>
        <p:spPr>
          <a:xfrm>
            <a:off x="2395836" y="7801452"/>
            <a:ext cx="6245929" cy="5914547"/>
          </a:xfrm>
          <a:solidFill>
            <a:schemeClr val="bg1">
              <a:lumMod val="95000"/>
            </a:schemeClr>
          </a:solidFill>
        </p:spPr>
        <p:txBody>
          <a:bodyPr/>
          <a:lstStyle/>
          <a:p>
            <a:endParaRPr lang="en-US"/>
          </a:p>
        </p:txBody>
      </p:sp>
      <p:sp>
        <p:nvSpPr>
          <p:cNvPr id="8" name="Picture Placeholder 6">
            <a:extLst>
              <a:ext uri="{FF2B5EF4-FFF2-40B4-BE49-F238E27FC236}">
                <a16:creationId xmlns:a16="http://schemas.microsoft.com/office/drawing/2014/main" id="{F151B886-42E0-44DD-BC16-A3DA03EFDF08}"/>
              </a:ext>
            </a:extLst>
          </p:cNvPr>
          <p:cNvSpPr>
            <a:spLocks noGrp="1"/>
          </p:cNvSpPr>
          <p:nvPr>
            <p:ph type="pic" sz="quarter" idx="11"/>
          </p:nvPr>
        </p:nvSpPr>
        <p:spPr>
          <a:xfrm>
            <a:off x="9435486" y="4825352"/>
            <a:ext cx="6426198" cy="8890647"/>
          </a:xfrm>
          <a:solidFill>
            <a:schemeClr val="bg1">
              <a:lumMod val="95000"/>
            </a:schemeClr>
          </a:solidFill>
        </p:spPr>
        <p:txBody>
          <a:bodyPr/>
          <a:lstStyle/>
          <a:p>
            <a:endParaRPr lang="en-US"/>
          </a:p>
        </p:txBody>
      </p:sp>
      <p:sp>
        <p:nvSpPr>
          <p:cNvPr id="9" name="Picture Placeholder 6">
            <a:extLst>
              <a:ext uri="{FF2B5EF4-FFF2-40B4-BE49-F238E27FC236}">
                <a16:creationId xmlns:a16="http://schemas.microsoft.com/office/drawing/2014/main" id="{DE31A939-4CDD-4023-996A-DEF52EBD3FD9}"/>
              </a:ext>
            </a:extLst>
          </p:cNvPr>
          <p:cNvSpPr>
            <a:spLocks noGrp="1"/>
          </p:cNvSpPr>
          <p:nvPr>
            <p:ph type="pic" sz="quarter" idx="12"/>
          </p:nvPr>
        </p:nvSpPr>
        <p:spPr>
          <a:xfrm>
            <a:off x="16571902" y="0"/>
            <a:ext cx="6426198" cy="6443821"/>
          </a:xfrm>
          <a:solidFill>
            <a:schemeClr val="bg1">
              <a:lumMod val="95000"/>
            </a:schemeClr>
          </a:solidFill>
        </p:spPr>
        <p:txBody>
          <a:bodyPr/>
          <a:lstStyle/>
          <a:p>
            <a:endParaRPr lang="en-US"/>
          </a:p>
        </p:txBody>
      </p:sp>
      <p:sp>
        <p:nvSpPr>
          <p:cNvPr id="10" name="Picture Placeholder 6">
            <a:extLst>
              <a:ext uri="{FF2B5EF4-FFF2-40B4-BE49-F238E27FC236}">
                <a16:creationId xmlns:a16="http://schemas.microsoft.com/office/drawing/2014/main" id="{E37DD253-4C7C-431A-BDC7-9ED5E754D5BE}"/>
              </a:ext>
            </a:extLst>
          </p:cNvPr>
          <p:cNvSpPr>
            <a:spLocks noGrp="1"/>
          </p:cNvSpPr>
          <p:nvPr>
            <p:ph type="pic" sz="quarter" idx="13"/>
          </p:nvPr>
        </p:nvSpPr>
        <p:spPr>
          <a:xfrm>
            <a:off x="16655406" y="7272178"/>
            <a:ext cx="6426198" cy="6443821"/>
          </a:xfrm>
          <a:solidFill>
            <a:schemeClr val="bg1">
              <a:lumMod val="95000"/>
            </a:schemeClr>
          </a:solidFill>
        </p:spPr>
        <p:txBody>
          <a:bodyPr/>
          <a:lstStyle/>
          <a:p>
            <a:endParaRPr lang="en-US"/>
          </a:p>
        </p:txBody>
      </p:sp>
    </p:spTree>
    <p:extLst>
      <p:ext uri="{BB962C8B-B14F-4D97-AF65-F5344CB8AC3E}">
        <p14:creationId xmlns:p14="http://schemas.microsoft.com/office/powerpoint/2010/main" val="31744758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4_1">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42D4409-EE92-4F93-B714-B6F1EE6AD5B6}"/>
              </a:ext>
            </a:extLst>
          </p:cNvPr>
          <p:cNvSpPr>
            <a:spLocks noGrp="1"/>
          </p:cNvSpPr>
          <p:nvPr>
            <p:ph type="pic" sz="quarter" idx="10"/>
          </p:nvPr>
        </p:nvSpPr>
        <p:spPr>
          <a:xfrm>
            <a:off x="1099337" y="0"/>
            <a:ext cx="7365142" cy="6873135"/>
          </a:xfrm>
          <a:solidFill>
            <a:schemeClr val="bg1">
              <a:lumMod val="95000"/>
            </a:schemeClr>
          </a:solidFill>
        </p:spPr>
        <p:txBody>
          <a:bodyPr/>
          <a:lstStyle/>
          <a:p>
            <a:endParaRPr lang="en-US"/>
          </a:p>
        </p:txBody>
      </p:sp>
      <p:sp>
        <p:nvSpPr>
          <p:cNvPr id="10" name="Picture Placeholder 8">
            <a:extLst>
              <a:ext uri="{FF2B5EF4-FFF2-40B4-BE49-F238E27FC236}">
                <a16:creationId xmlns:a16="http://schemas.microsoft.com/office/drawing/2014/main" id="{9380C87E-F1F7-48F8-817E-0FAAF967C5A6}"/>
              </a:ext>
            </a:extLst>
          </p:cNvPr>
          <p:cNvSpPr>
            <a:spLocks noGrp="1"/>
          </p:cNvSpPr>
          <p:nvPr>
            <p:ph type="pic" sz="quarter" idx="11"/>
          </p:nvPr>
        </p:nvSpPr>
        <p:spPr>
          <a:xfrm>
            <a:off x="2020465" y="7388491"/>
            <a:ext cx="6863261" cy="6327509"/>
          </a:xfrm>
          <a:solidFill>
            <a:schemeClr val="bg1">
              <a:lumMod val="95000"/>
            </a:schemeClr>
          </a:solidFill>
        </p:spPr>
        <p:txBody>
          <a:bodyPr/>
          <a:lstStyle/>
          <a:p>
            <a:endParaRPr lang="en-US"/>
          </a:p>
        </p:txBody>
      </p:sp>
      <p:sp>
        <p:nvSpPr>
          <p:cNvPr id="11" name="Picture Placeholder 8">
            <a:extLst>
              <a:ext uri="{FF2B5EF4-FFF2-40B4-BE49-F238E27FC236}">
                <a16:creationId xmlns:a16="http://schemas.microsoft.com/office/drawing/2014/main" id="{6667ABBA-C044-4A3B-BF27-F4FBFB7BFFC6}"/>
              </a:ext>
            </a:extLst>
          </p:cNvPr>
          <p:cNvSpPr>
            <a:spLocks noGrp="1"/>
          </p:cNvSpPr>
          <p:nvPr>
            <p:ph type="pic" sz="quarter" idx="12"/>
          </p:nvPr>
        </p:nvSpPr>
        <p:spPr>
          <a:xfrm>
            <a:off x="16741317" y="4098145"/>
            <a:ext cx="7642682" cy="9617855"/>
          </a:xfrm>
          <a:solidFill>
            <a:schemeClr val="bg1">
              <a:lumMod val="95000"/>
            </a:schemeClr>
          </a:solidFill>
        </p:spPr>
        <p:txBody>
          <a:bodyPr/>
          <a:lstStyle/>
          <a:p>
            <a:endParaRPr lang="en-US"/>
          </a:p>
        </p:txBody>
      </p:sp>
    </p:spTree>
    <p:extLst>
      <p:ext uri="{BB962C8B-B14F-4D97-AF65-F5344CB8AC3E}">
        <p14:creationId xmlns:p14="http://schemas.microsoft.com/office/powerpoint/2010/main" val="14320094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5_1">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61237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6_1">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4638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7_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84187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8_1">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7218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1">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86FC301-094C-4684-A3A3-6B7E567F9AF2}"/>
              </a:ext>
            </a:extLst>
          </p:cNvPr>
          <p:cNvSpPr/>
          <p:nvPr userDrawn="1"/>
        </p:nvSpPr>
        <p:spPr>
          <a:xfrm>
            <a:off x="11300516" y="2213884"/>
            <a:ext cx="9288232" cy="9288232"/>
          </a:xfrm>
          <a:prstGeom prst="ellipse">
            <a:avLst/>
          </a:prstGeom>
          <a:solidFill>
            <a:srgbClr val="FF8C3E"/>
          </a:solidFill>
          <a:effectLst>
            <a:outerShdw blurRad="1270000" sx="95000" sy="95000" algn="ctr" rotWithShape="0">
              <a:srgbClr val="00206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5">
            <a:extLst>
              <a:ext uri="{FF2B5EF4-FFF2-40B4-BE49-F238E27FC236}">
                <a16:creationId xmlns:a16="http://schemas.microsoft.com/office/drawing/2014/main" id="{3139933B-F890-4AB6-A83F-70ADE89D1AD2}"/>
              </a:ext>
            </a:extLst>
          </p:cNvPr>
          <p:cNvSpPr>
            <a:spLocks noGrp="1"/>
          </p:cNvSpPr>
          <p:nvPr>
            <p:ph type="pic" sz="quarter" idx="10"/>
          </p:nvPr>
        </p:nvSpPr>
        <p:spPr>
          <a:xfrm>
            <a:off x="11903574" y="2816942"/>
            <a:ext cx="8082116" cy="8082116"/>
          </a:xfrm>
          <a:custGeom>
            <a:avLst/>
            <a:gdLst>
              <a:gd name="connsiteX0" fmla="*/ 4041058 w 8082116"/>
              <a:gd name="connsiteY0" fmla="*/ 0 h 8082116"/>
              <a:gd name="connsiteX1" fmla="*/ 8082116 w 8082116"/>
              <a:gd name="connsiteY1" fmla="*/ 4041058 h 8082116"/>
              <a:gd name="connsiteX2" fmla="*/ 4041058 w 8082116"/>
              <a:gd name="connsiteY2" fmla="*/ 8082116 h 8082116"/>
              <a:gd name="connsiteX3" fmla="*/ 0 w 8082116"/>
              <a:gd name="connsiteY3" fmla="*/ 4041058 h 8082116"/>
              <a:gd name="connsiteX4" fmla="*/ 4041058 w 8082116"/>
              <a:gd name="connsiteY4" fmla="*/ 0 h 8082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2116" h="8082116">
                <a:moveTo>
                  <a:pt x="4041058" y="0"/>
                </a:moveTo>
                <a:cubicBezTo>
                  <a:pt x="6272874" y="0"/>
                  <a:pt x="8082116" y="1809243"/>
                  <a:pt x="8082116" y="4041058"/>
                </a:cubicBezTo>
                <a:cubicBezTo>
                  <a:pt x="8082116" y="6272873"/>
                  <a:pt x="6272874" y="8082116"/>
                  <a:pt x="4041058" y="8082116"/>
                </a:cubicBezTo>
                <a:cubicBezTo>
                  <a:pt x="1809243" y="8082116"/>
                  <a:pt x="0" y="6272873"/>
                  <a:pt x="0" y="4041058"/>
                </a:cubicBezTo>
                <a:cubicBezTo>
                  <a:pt x="0" y="1809243"/>
                  <a:pt x="1809243" y="0"/>
                  <a:pt x="4041058" y="0"/>
                </a:cubicBezTo>
                <a:close/>
              </a:path>
            </a:pathLst>
          </a:custGeom>
          <a:solidFill>
            <a:schemeClr val="bg1">
              <a:lumMod val="95000"/>
            </a:schemeClr>
          </a:solidFill>
        </p:spPr>
        <p:txBody>
          <a:bodyPr wrap="square">
            <a:noAutofit/>
          </a:bodyPr>
          <a:lstStyle/>
          <a:p>
            <a:endParaRPr lang="en-US"/>
          </a:p>
        </p:txBody>
      </p:sp>
    </p:spTree>
    <p:extLst>
      <p:ext uri="{BB962C8B-B14F-4D97-AF65-F5344CB8AC3E}">
        <p14:creationId xmlns:p14="http://schemas.microsoft.com/office/powerpoint/2010/main" val="9487080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9_1">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E2F8A6-672D-4ECD-AAF7-0E7134010A88}"/>
              </a:ext>
            </a:extLst>
          </p:cNvPr>
          <p:cNvPicPr>
            <a:picLocks noChangeAspect="1"/>
          </p:cNvPicPr>
          <p:nvPr userDrawn="1"/>
        </p:nvPicPr>
        <p:blipFill>
          <a:blip r:embed="rId2"/>
          <a:stretch>
            <a:fillRect/>
          </a:stretch>
        </p:blipFill>
        <p:spPr>
          <a:xfrm>
            <a:off x="18354489" y="0"/>
            <a:ext cx="6029511" cy="13716000"/>
          </a:xfrm>
          <a:prstGeom prst="rect">
            <a:avLst/>
          </a:prstGeom>
        </p:spPr>
      </p:pic>
      <p:pic>
        <p:nvPicPr>
          <p:cNvPr id="3" name="Picture 2">
            <a:extLst>
              <a:ext uri="{FF2B5EF4-FFF2-40B4-BE49-F238E27FC236}">
                <a16:creationId xmlns:a16="http://schemas.microsoft.com/office/drawing/2014/main" id="{D2988E6B-E1A7-4701-9135-8780DE4C4D52}"/>
              </a:ext>
            </a:extLst>
          </p:cNvPr>
          <p:cNvPicPr>
            <a:picLocks noChangeAspect="1"/>
          </p:cNvPicPr>
          <p:nvPr userDrawn="1"/>
        </p:nvPicPr>
        <p:blipFill>
          <a:blip r:embed="rId2"/>
          <a:stretch>
            <a:fillRect/>
          </a:stretch>
        </p:blipFill>
        <p:spPr>
          <a:xfrm>
            <a:off x="11179448" y="3246877"/>
            <a:ext cx="7175041" cy="10469123"/>
          </a:xfrm>
          <a:prstGeom prst="rect">
            <a:avLst/>
          </a:prstGeom>
        </p:spPr>
      </p:pic>
      <p:sp>
        <p:nvSpPr>
          <p:cNvPr id="5" name="Picture Placeholder 4">
            <a:extLst>
              <a:ext uri="{FF2B5EF4-FFF2-40B4-BE49-F238E27FC236}">
                <a16:creationId xmlns:a16="http://schemas.microsoft.com/office/drawing/2014/main" id="{A8C3E2B1-FFBE-4634-90D5-5FEDA8A3B68A}"/>
              </a:ext>
            </a:extLst>
          </p:cNvPr>
          <p:cNvSpPr>
            <a:spLocks noGrp="1"/>
          </p:cNvSpPr>
          <p:nvPr>
            <p:ph type="pic" sz="quarter" idx="10"/>
          </p:nvPr>
        </p:nvSpPr>
        <p:spPr>
          <a:xfrm>
            <a:off x="11179448" y="3246878"/>
            <a:ext cx="7175041" cy="10469122"/>
          </a:xfrm>
          <a:solidFill>
            <a:schemeClr val="bg1">
              <a:lumMod val="95000"/>
            </a:schemeClr>
          </a:solidFill>
        </p:spPr>
        <p:txBody>
          <a:bodyPr/>
          <a:lstStyle/>
          <a:p>
            <a:endParaRPr lang="en-US"/>
          </a:p>
        </p:txBody>
      </p:sp>
      <p:sp>
        <p:nvSpPr>
          <p:cNvPr id="6" name="Picture Placeholder 4">
            <a:extLst>
              <a:ext uri="{FF2B5EF4-FFF2-40B4-BE49-F238E27FC236}">
                <a16:creationId xmlns:a16="http://schemas.microsoft.com/office/drawing/2014/main" id="{2646BB9F-6D51-46EA-8F1D-CC000D3BE504}"/>
              </a:ext>
            </a:extLst>
          </p:cNvPr>
          <p:cNvSpPr>
            <a:spLocks noGrp="1"/>
          </p:cNvSpPr>
          <p:nvPr>
            <p:ph type="pic" sz="quarter" idx="11"/>
          </p:nvPr>
        </p:nvSpPr>
        <p:spPr>
          <a:xfrm>
            <a:off x="18354489" y="-1"/>
            <a:ext cx="6029511" cy="13716000"/>
          </a:xfrm>
          <a:solidFill>
            <a:schemeClr val="bg1">
              <a:lumMod val="95000"/>
            </a:schemeClr>
          </a:solidFill>
        </p:spPr>
        <p:txBody>
          <a:bodyPr/>
          <a:lstStyle/>
          <a:p>
            <a:endParaRPr lang="en-US"/>
          </a:p>
        </p:txBody>
      </p:sp>
    </p:spTree>
    <p:extLst>
      <p:ext uri="{BB962C8B-B14F-4D97-AF65-F5344CB8AC3E}">
        <p14:creationId xmlns:p14="http://schemas.microsoft.com/office/powerpoint/2010/main" val="26563288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0_1">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098BD2-EC0E-48F9-8C98-B858CFF9FADE}"/>
              </a:ext>
            </a:extLst>
          </p:cNvPr>
          <p:cNvPicPr>
            <a:picLocks noChangeAspect="1"/>
          </p:cNvPicPr>
          <p:nvPr userDrawn="1"/>
        </p:nvPicPr>
        <p:blipFill>
          <a:blip r:embed="rId2"/>
          <a:stretch>
            <a:fillRect/>
          </a:stretch>
        </p:blipFill>
        <p:spPr>
          <a:xfrm>
            <a:off x="2247830" y="0"/>
            <a:ext cx="11179448" cy="9615055"/>
          </a:xfrm>
          <a:prstGeom prst="rect">
            <a:avLst/>
          </a:prstGeom>
        </p:spPr>
      </p:pic>
      <p:sp>
        <p:nvSpPr>
          <p:cNvPr id="4" name="Picture Placeholder 3">
            <a:extLst>
              <a:ext uri="{FF2B5EF4-FFF2-40B4-BE49-F238E27FC236}">
                <a16:creationId xmlns:a16="http://schemas.microsoft.com/office/drawing/2014/main" id="{EF211A89-EDC8-437A-8C07-D38C289736EF}"/>
              </a:ext>
            </a:extLst>
          </p:cNvPr>
          <p:cNvSpPr>
            <a:spLocks noGrp="1"/>
          </p:cNvSpPr>
          <p:nvPr>
            <p:ph type="pic" sz="quarter" idx="10"/>
          </p:nvPr>
        </p:nvSpPr>
        <p:spPr>
          <a:xfrm>
            <a:off x="2247830" y="0"/>
            <a:ext cx="11179448" cy="9615055"/>
          </a:xfrm>
          <a:solidFill>
            <a:schemeClr val="bg1">
              <a:lumMod val="95000"/>
            </a:schemeClr>
          </a:solidFill>
        </p:spPr>
        <p:txBody>
          <a:bodyPr/>
          <a:lstStyle/>
          <a:p>
            <a:endParaRPr lang="en-US"/>
          </a:p>
        </p:txBody>
      </p:sp>
    </p:spTree>
    <p:extLst>
      <p:ext uri="{BB962C8B-B14F-4D97-AF65-F5344CB8AC3E}">
        <p14:creationId xmlns:p14="http://schemas.microsoft.com/office/powerpoint/2010/main" val="1753679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1_1">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E8F182-F4AF-4AF5-9B0E-8404BDD0C1DA}"/>
              </a:ext>
            </a:extLst>
          </p:cNvPr>
          <p:cNvPicPr>
            <a:picLocks noChangeAspect="1"/>
          </p:cNvPicPr>
          <p:nvPr userDrawn="1"/>
        </p:nvPicPr>
        <p:blipFill>
          <a:blip r:embed="rId2"/>
          <a:stretch>
            <a:fillRect/>
          </a:stretch>
        </p:blipFill>
        <p:spPr>
          <a:xfrm>
            <a:off x="1619938" y="7494631"/>
            <a:ext cx="11667856" cy="4850997"/>
          </a:xfrm>
          <a:prstGeom prst="rect">
            <a:avLst/>
          </a:prstGeom>
        </p:spPr>
      </p:pic>
      <p:pic>
        <p:nvPicPr>
          <p:cNvPr id="3" name="Picture 2">
            <a:extLst>
              <a:ext uri="{FF2B5EF4-FFF2-40B4-BE49-F238E27FC236}">
                <a16:creationId xmlns:a16="http://schemas.microsoft.com/office/drawing/2014/main" id="{13B0F458-BAA5-491D-BFBA-B83D4DCBA222}"/>
              </a:ext>
            </a:extLst>
          </p:cNvPr>
          <p:cNvPicPr>
            <a:picLocks noChangeAspect="1"/>
          </p:cNvPicPr>
          <p:nvPr userDrawn="1"/>
        </p:nvPicPr>
        <p:blipFill>
          <a:blip r:embed="rId2"/>
          <a:stretch>
            <a:fillRect/>
          </a:stretch>
        </p:blipFill>
        <p:spPr>
          <a:xfrm>
            <a:off x="6418730" y="1223645"/>
            <a:ext cx="6824929" cy="5869884"/>
          </a:xfrm>
          <a:prstGeom prst="rect">
            <a:avLst/>
          </a:prstGeom>
        </p:spPr>
      </p:pic>
      <p:sp>
        <p:nvSpPr>
          <p:cNvPr id="5" name="Picture Placeholder 4">
            <a:extLst>
              <a:ext uri="{FF2B5EF4-FFF2-40B4-BE49-F238E27FC236}">
                <a16:creationId xmlns:a16="http://schemas.microsoft.com/office/drawing/2014/main" id="{E25C4C8A-7963-40DF-AE56-665DBEF644DF}"/>
              </a:ext>
            </a:extLst>
          </p:cNvPr>
          <p:cNvSpPr>
            <a:spLocks noGrp="1"/>
          </p:cNvSpPr>
          <p:nvPr>
            <p:ph type="pic" sz="quarter" idx="10"/>
          </p:nvPr>
        </p:nvSpPr>
        <p:spPr>
          <a:xfrm>
            <a:off x="6418729" y="1223645"/>
            <a:ext cx="6824929" cy="5869883"/>
          </a:xfrm>
          <a:solidFill>
            <a:schemeClr val="bg1">
              <a:lumMod val="95000"/>
            </a:schemeClr>
          </a:solidFill>
        </p:spPr>
        <p:txBody>
          <a:bodyPr/>
          <a:lstStyle/>
          <a:p>
            <a:endParaRPr lang="en-US"/>
          </a:p>
        </p:txBody>
      </p:sp>
      <p:sp>
        <p:nvSpPr>
          <p:cNvPr id="6" name="Picture Placeholder 4">
            <a:extLst>
              <a:ext uri="{FF2B5EF4-FFF2-40B4-BE49-F238E27FC236}">
                <a16:creationId xmlns:a16="http://schemas.microsoft.com/office/drawing/2014/main" id="{C75EA9FE-F96B-4D96-9B91-925DB3682DC8}"/>
              </a:ext>
            </a:extLst>
          </p:cNvPr>
          <p:cNvSpPr>
            <a:spLocks noGrp="1"/>
          </p:cNvSpPr>
          <p:nvPr>
            <p:ph type="pic" sz="quarter" idx="11"/>
          </p:nvPr>
        </p:nvSpPr>
        <p:spPr>
          <a:xfrm>
            <a:off x="1619938" y="7494631"/>
            <a:ext cx="11667856" cy="4850997"/>
          </a:xfrm>
          <a:solidFill>
            <a:schemeClr val="bg1">
              <a:lumMod val="95000"/>
            </a:schemeClr>
          </a:solidFill>
        </p:spPr>
        <p:txBody>
          <a:bodyPr/>
          <a:lstStyle/>
          <a:p>
            <a:endParaRPr lang="en-US"/>
          </a:p>
        </p:txBody>
      </p:sp>
    </p:spTree>
    <p:extLst>
      <p:ext uri="{BB962C8B-B14F-4D97-AF65-F5344CB8AC3E}">
        <p14:creationId xmlns:p14="http://schemas.microsoft.com/office/powerpoint/2010/main" val="14489828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2_1">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9A718E-7970-4EED-A474-326E696E0AC8}"/>
              </a:ext>
            </a:extLst>
          </p:cNvPr>
          <p:cNvPicPr>
            <a:picLocks noChangeAspect="1"/>
          </p:cNvPicPr>
          <p:nvPr userDrawn="1"/>
        </p:nvPicPr>
        <p:blipFill>
          <a:blip r:embed="rId2"/>
          <a:stretch>
            <a:fillRect/>
          </a:stretch>
        </p:blipFill>
        <p:spPr>
          <a:xfrm>
            <a:off x="2275737" y="1374572"/>
            <a:ext cx="6824929" cy="10706592"/>
          </a:xfrm>
          <a:prstGeom prst="rect">
            <a:avLst/>
          </a:prstGeom>
        </p:spPr>
      </p:pic>
      <p:sp>
        <p:nvSpPr>
          <p:cNvPr id="4" name="Picture Placeholder 3">
            <a:extLst>
              <a:ext uri="{FF2B5EF4-FFF2-40B4-BE49-F238E27FC236}">
                <a16:creationId xmlns:a16="http://schemas.microsoft.com/office/drawing/2014/main" id="{3C1D9129-D2FB-4808-96E6-BE2CA2E555CA}"/>
              </a:ext>
            </a:extLst>
          </p:cNvPr>
          <p:cNvSpPr>
            <a:spLocks noGrp="1"/>
          </p:cNvSpPr>
          <p:nvPr>
            <p:ph type="pic" sz="quarter" idx="10"/>
          </p:nvPr>
        </p:nvSpPr>
        <p:spPr>
          <a:xfrm>
            <a:off x="2275736" y="1374572"/>
            <a:ext cx="6824929" cy="10706592"/>
          </a:xfrm>
          <a:solidFill>
            <a:schemeClr val="bg1">
              <a:lumMod val="95000"/>
            </a:schemeClr>
          </a:solidFill>
        </p:spPr>
        <p:txBody>
          <a:bodyPr/>
          <a:lstStyle/>
          <a:p>
            <a:endParaRPr lang="en-US"/>
          </a:p>
        </p:txBody>
      </p:sp>
    </p:spTree>
    <p:extLst>
      <p:ext uri="{BB962C8B-B14F-4D97-AF65-F5344CB8AC3E}">
        <p14:creationId xmlns:p14="http://schemas.microsoft.com/office/powerpoint/2010/main" val="40819858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3_1">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410F75-8E8C-42E2-B244-1BDF1D3C4A86}"/>
              </a:ext>
            </a:extLst>
          </p:cNvPr>
          <p:cNvPicPr>
            <a:picLocks noChangeAspect="1"/>
          </p:cNvPicPr>
          <p:nvPr userDrawn="1"/>
        </p:nvPicPr>
        <p:blipFill>
          <a:blip r:embed="rId2"/>
          <a:stretch>
            <a:fillRect/>
          </a:stretch>
        </p:blipFill>
        <p:spPr>
          <a:xfrm>
            <a:off x="2043496" y="5125"/>
            <a:ext cx="22340504" cy="13710875"/>
          </a:xfrm>
          <a:prstGeom prst="rect">
            <a:avLst/>
          </a:prstGeom>
        </p:spPr>
      </p:pic>
      <p:sp>
        <p:nvSpPr>
          <p:cNvPr id="4" name="Picture Placeholder 3">
            <a:extLst>
              <a:ext uri="{FF2B5EF4-FFF2-40B4-BE49-F238E27FC236}">
                <a16:creationId xmlns:a16="http://schemas.microsoft.com/office/drawing/2014/main" id="{E0AB4FF9-D4F8-46FE-B46F-0ACDD2202FFB}"/>
              </a:ext>
            </a:extLst>
          </p:cNvPr>
          <p:cNvSpPr>
            <a:spLocks noGrp="1"/>
          </p:cNvSpPr>
          <p:nvPr>
            <p:ph type="pic" sz="quarter" idx="10"/>
          </p:nvPr>
        </p:nvSpPr>
        <p:spPr>
          <a:xfrm>
            <a:off x="2043496" y="0"/>
            <a:ext cx="22340504" cy="13716000"/>
          </a:xfrm>
          <a:solidFill>
            <a:schemeClr val="bg1">
              <a:lumMod val="95000"/>
            </a:schemeClr>
          </a:solidFill>
        </p:spPr>
        <p:txBody>
          <a:bodyPr/>
          <a:lstStyle/>
          <a:p>
            <a:endParaRPr lang="en-US"/>
          </a:p>
        </p:txBody>
      </p:sp>
    </p:spTree>
    <p:extLst>
      <p:ext uri="{BB962C8B-B14F-4D97-AF65-F5344CB8AC3E}">
        <p14:creationId xmlns:p14="http://schemas.microsoft.com/office/powerpoint/2010/main" val="13528547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4_1">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6EEE52-ED63-4BA2-80CD-E2A58F077B62}"/>
              </a:ext>
            </a:extLst>
          </p:cNvPr>
          <p:cNvPicPr>
            <a:picLocks noChangeAspect="1"/>
          </p:cNvPicPr>
          <p:nvPr userDrawn="1"/>
        </p:nvPicPr>
        <p:blipFill>
          <a:blip r:embed="rId2"/>
          <a:stretch>
            <a:fillRect/>
          </a:stretch>
        </p:blipFill>
        <p:spPr>
          <a:xfrm>
            <a:off x="8436373" y="0"/>
            <a:ext cx="15947628" cy="13716000"/>
          </a:xfrm>
          <a:prstGeom prst="rect">
            <a:avLst/>
          </a:prstGeom>
        </p:spPr>
      </p:pic>
      <p:sp>
        <p:nvSpPr>
          <p:cNvPr id="4" name="Picture Placeholder 3">
            <a:extLst>
              <a:ext uri="{FF2B5EF4-FFF2-40B4-BE49-F238E27FC236}">
                <a16:creationId xmlns:a16="http://schemas.microsoft.com/office/drawing/2014/main" id="{E75C6344-4679-4A3E-97FC-14E459FD49D4}"/>
              </a:ext>
            </a:extLst>
          </p:cNvPr>
          <p:cNvSpPr>
            <a:spLocks noGrp="1"/>
          </p:cNvSpPr>
          <p:nvPr>
            <p:ph type="pic" sz="quarter" idx="10"/>
          </p:nvPr>
        </p:nvSpPr>
        <p:spPr>
          <a:xfrm>
            <a:off x="8436372" y="-1"/>
            <a:ext cx="15947628" cy="13715999"/>
          </a:xfrm>
          <a:solidFill>
            <a:schemeClr val="bg1">
              <a:lumMod val="95000"/>
            </a:schemeClr>
          </a:solidFill>
        </p:spPr>
        <p:txBody>
          <a:bodyPr/>
          <a:lstStyle/>
          <a:p>
            <a:endParaRPr lang="en-US"/>
          </a:p>
        </p:txBody>
      </p:sp>
    </p:spTree>
    <p:extLst>
      <p:ext uri="{BB962C8B-B14F-4D97-AF65-F5344CB8AC3E}">
        <p14:creationId xmlns:p14="http://schemas.microsoft.com/office/powerpoint/2010/main" val="29255110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5_1">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0587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0157FC-B217-42FA-AEDA-7680BC2BAC3D}"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8E42D-3ECE-4FD4-98ED-5153DAECA31A}" type="slidenum">
              <a:rPr lang="en-US" smtClean="0"/>
              <a:t>‹#›</a:t>
            </a:fld>
            <a:endParaRPr lang="en-US"/>
          </a:p>
        </p:txBody>
      </p:sp>
    </p:spTree>
    <p:extLst>
      <p:ext uri="{BB962C8B-B14F-4D97-AF65-F5344CB8AC3E}">
        <p14:creationId xmlns:p14="http://schemas.microsoft.com/office/powerpoint/2010/main" val="35334446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0157FC-B217-42FA-AEDA-7680BC2BAC3D}"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8E42D-3ECE-4FD4-98ED-5153DAECA31A}" type="slidenum">
              <a:rPr lang="en-US" smtClean="0"/>
              <a:t>‹#›</a:t>
            </a:fld>
            <a:endParaRPr lang="en-US"/>
          </a:p>
        </p:txBody>
      </p:sp>
    </p:spTree>
    <p:extLst>
      <p:ext uri="{BB962C8B-B14F-4D97-AF65-F5344CB8AC3E}">
        <p14:creationId xmlns:p14="http://schemas.microsoft.com/office/powerpoint/2010/main" val="2056750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400" y="3651250"/>
            <a:ext cx="10363200"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4400" y="3651250"/>
            <a:ext cx="10363200"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0157FC-B217-42FA-AEDA-7680BC2BAC3D}"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F8E42D-3ECE-4FD4-98ED-5153DAECA31A}" type="slidenum">
              <a:rPr lang="en-US" smtClean="0"/>
              <a:t>‹#›</a:t>
            </a:fld>
            <a:endParaRPr lang="en-US"/>
          </a:p>
        </p:txBody>
      </p:sp>
    </p:spTree>
    <p:extLst>
      <p:ext uri="{BB962C8B-B14F-4D97-AF65-F5344CB8AC3E}">
        <p14:creationId xmlns:p14="http://schemas.microsoft.com/office/powerpoint/2010/main" val="2180620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443EEEE-77EA-4642-BF37-FA774D2BC8B8}"/>
              </a:ext>
            </a:extLst>
          </p:cNvPr>
          <p:cNvSpPr>
            <a:spLocks noGrp="1"/>
          </p:cNvSpPr>
          <p:nvPr>
            <p:ph type="pic" sz="quarter" idx="10"/>
          </p:nvPr>
        </p:nvSpPr>
        <p:spPr>
          <a:xfrm>
            <a:off x="8618608" y="4713929"/>
            <a:ext cx="6562641" cy="6562640"/>
          </a:xfrm>
          <a:custGeom>
            <a:avLst/>
            <a:gdLst>
              <a:gd name="connsiteX0" fmla="*/ 3281321 w 6562641"/>
              <a:gd name="connsiteY0" fmla="*/ 0 h 6562640"/>
              <a:gd name="connsiteX1" fmla="*/ 3887391 w 6562641"/>
              <a:gd name="connsiteY1" fmla="*/ 251042 h 6562640"/>
              <a:gd name="connsiteX2" fmla="*/ 6311599 w 6562641"/>
              <a:gd name="connsiteY2" fmla="*/ 2675251 h 6562640"/>
              <a:gd name="connsiteX3" fmla="*/ 6311599 w 6562641"/>
              <a:gd name="connsiteY3" fmla="*/ 3887390 h 6562640"/>
              <a:gd name="connsiteX4" fmla="*/ 3887391 w 6562641"/>
              <a:gd name="connsiteY4" fmla="*/ 6311598 h 6562640"/>
              <a:gd name="connsiteX5" fmla="*/ 2675251 w 6562641"/>
              <a:gd name="connsiteY5" fmla="*/ 6311598 h 6562640"/>
              <a:gd name="connsiteX6" fmla="*/ 251043 w 6562641"/>
              <a:gd name="connsiteY6" fmla="*/ 3887390 h 6562640"/>
              <a:gd name="connsiteX7" fmla="*/ 251043 w 6562641"/>
              <a:gd name="connsiteY7" fmla="*/ 2675251 h 6562640"/>
              <a:gd name="connsiteX8" fmla="*/ 2675251 w 6562641"/>
              <a:gd name="connsiteY8" fmla="*/ 251042 h 6562640"/>
              <a:gd name="connsiteX9" fmla="*/ 3281321 w 6562641"/>
              <a:gd name="connsiteY9" fmla="*/ 0 h 656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62641" h="6562640">
                <a:moveTo>
                  <a:pt x="3281321" y="0"/>
                </a:moveTo>
                <a:cubicBezTo>
                  <a:pt x="3500675" y="0"/>
                  <a:pt x="3720029" y="83681"/>
                  <a:pt x="3887391" y="251042"/>
                </a:cubicBezTo>
                <a:lnTo>
                  <a:pt x="6311599" y="2675251"/>
                </a:lnTo>
                <a:cubicBezTo>
                  <a:pt x="6646322" y="3009974"/>
                  <a:pt x="6646322" y="3552667"/>
                  <a:pt x="6311599" y="3887390"/>
                </a:cubicBezTo>
                <a:lnTo>
                  <a:pt x="3887391" y="6311598"/>
                </a:lnTo>
                <a:cubicBezTo>
                  <a:pt x="3552668" y="6646321"/>
                  <a:pt x="3009974" y="6646321"/>
                  <a:pt x="2675251" y="6311598"/>
                </a:cubicBezTo>
                <a:lnTo>
                  <a:pt x="251043" y="3887390"/>
                </a:lnTo>
                <a:cubicBezTo>
                  <a:pt x="-83680" y="3552667"/>
                  <a:pt x="-83680" y="3009974"/>
                  <a:pt x="251043" y="2675251"/>
                </a:cubicBezTo>
                <a:lnTo>
                  <a:pt x="2675251" y="251042"/>
                </a:lnTo>
                <a:cubicBezTo>
                  <a:pt x="2842613" y="83681"/>
                  <a:pt x="3061967" y="0"/>
                  <a:pt x="3281321" y="0"/>
                </a:cubicBezTo>
                <a:close/>
              </a:path>
            </a:pathLst>
          </a:custGeom>
          <a:solidFill>
            <a:schemeClr val="bg1">
              <a:lumMod val="95000"/>
            </a:schemeClr>
          </a:solidFill>
        </p:spPr>
        <p:txBody>
          <a:bodyPr wrap="square">
            <a:noAutofit/>
          </a:bodyPr>
          <a:lstStyle/>
          <a:p>
            <a:endParaRPr lang="en-US"/>
          </a:p>
        </p:txBody>
      </p:sp>
      <p:sp>
        <p:nvSpPr>
          <p:cNvPr id="10" name="Picture Placeholder 9">
            <a:extLst>
              <a:ext uri="{FF2B5EF4-FFF2-40B4-BE49-F238E27FC236}">
                <a16:creationId xmlns:a16="http://schemas.microsoft.com/office/drawing/2014/main" id="{53A56625-6627-4943-9E98-FF642EC23B5A}"/>
              </a:ext>
            </a:extLst>
          </p:cNvPr>
          <p:cNvSpPr>
            <a:spLocks noGrp="1"/>
          </p:cNvSpPr>
          <p:nvPr>
            <p:ph type="pic" sz="quarter" idx="11"/>
          </p:nvPr>
        </p:nvSpPr>
        <p:spPr>
          <a:xfrm>
            <a:off x="4796136" y="612975"/>
            <a:ext cx="6562641" cy="6562640"/>
          </a:xfrm>
          <a:custGeom>
            <a:avLst/>
            <a:gdLst>
              <a:gd name="connsiteX0" fmla="*/ 3281321 w 6562641"/>
              <a:gd name="connsiteY0" fmla="*/ 0 h 6562640"/>
              <a:gd name="connsiteX1" fmla="*/ 3887391 w 6562641"/>
              <a:gd name="connsiteY1" fmla="*/ 251042 h 6562640"/>
              <a:gd name="connsiteX2" fmla="*/ 6311599 w 6562641"/>
              <a:gd name="connsiteY2" fmla="*/ 2675251 h 6562640"/>
              <a:gd name="connsiteX3" fmla="*/ 6311599 w 6562641"/>
              <a:gd name="connsiteY3" fmla="*/ 3887390 h 6562640"/>
              <a:gd name="connsiteX4" fmla="*/ 3887391 w 6562641"/>
              <a:gd name="connsiteY4" fmla="*/ 6311598 h 6562640"/>
              <a:gd name="connsiteX5" fmla="*/ 2675252 w 6562641"/>
              <a:gd name="connsiteY5" fmla="*/ 6311598 h 6562640"/>
              <a:gd name="connsiteX6" fmla="*/ 251043 w 6562641"/>
              <a:gd name="connsiteY6" fmla="*/ 3887390 h 6562640"/>
              <a:gd name="connsiteX7" fmla="*/ 251043 w 6562641"/>
              <a:gd name="connsiteY7" fmla="*/ 2675251 h 6562640"/>
              <a:gd name="connsiteX8" fmla="*/ 2675252 w 6562641"/>
              <a:gd name="connsiteY8" fmla="*/ 251042 h 6562640"/>
              <a:gd name="connsiteX9" fmla="*/ 3281321 w 6562641"/>
              <a:gd name="connsiteY9" fmla="*/ 0 h 656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62641" h="6562640">
                <a:moveTo>
                  <a:pt x="3281321" y="0"/>
                </a:moveTo>
                <a:cubicBezTo>
                  <a:pt x="3500675" y="0"/>
                  <a:pt x="3720029" y="83681"/>
                  <a:pt x="3887391" y="251042"/>
                </a:cubicBezTo>
                <a:lnTo>
                  <a:pt x="6311599" y="2675251"/>
                </a:lnTo>
                <a:cubicBezTo>
                  <a:pt x="6646322" y="3009974"/>
                  <a:pt x="6646322" y="3552667"/>
                  <a:pt x="6311599" y="3887390"/>
                </a:cubicBezTo>
                <a:lnTo>
                  <a:pt x="3887391" y="6311598"/>
                </a:lnTo>
                <a:cubicBezTo>
                  <a:pt x="3552668" y="6646321"/>
                  <a:pt x="3009975" y="6646321"/>
                  <a:pt x="2675252" y="6311598"/>
                </a:cubicBezTo>
                <a:lnTo>
                  <a:pt x="251043" y="3887390"/>
                </a:lnTo>
                <a:cubicBezTo>
                  <a:pt x="-83680" y="3552667"/>
                  <a:pt x="-83680" y="3009974"/>
                  <a:pt x="251043" y="2675251"/>
                </a:cubicBezTo>
                <a:lnTo>
                  <a:pt x="2675252" y="251042"/>
                </a:lnTo>
                <a:cubicBezTo>
                  <a:pt x="2842613" y="83681"/>
                  <a:pt x="3061967" y="0"/>
                  <a:pt x="3281321" y="0"/>
                </a:cubicBezTo>
                <a:close/>
              </a:path>
            </a:pathLst>
          </a:custGeom>
          <a:solidFill>
            <a:schemeClr val="bg1">
              <a:lumMod val="95000"/>
            </a:schemeClr>
          </a:solidFill>
        </p:spPr>
        <p:txBody>
          <a:bodyPr wrap="square">
            <a:noAutofit/>
          </a:bodyPr>
          <a:lstStyle/>
          <a:p>
            <a:endParaRPr lang="en-US"/>
          </a:p>
        </p:txBody>
      </p:sp>
      <p:sp>
        <p:nvSpPr>
          <p:cNvPr id="13" name="Picture Placeholder 12">
            <a:extLst>
              <a:ext uri="{FF2B5EF4-FFF2-40B4-BE49-F238E27FC236}">
                <a16:creationId xmlns:a16="http://schemas.microsoft.com/office/drawing/2014/main" id="{836F17CC-1B6C-4E73-B295-E0E79206F5BA}"/>
              </a:ext>
            </a:extLst>
          </p:cNvPr>
          <p:cNvSpPr>
            <a:spLocks noGrp="1"/>
          </p:cNvSpPr>
          <p:nvPr>
            <p:ph type="pic" sz="quarter" idx="12"/>
          </p:nvPr>
        </p:nvSpPr>
        <p:spPr>
          <a:xfrm>
            <a:off x="903982" y="4848565"/>
            <a:ext cx="6562641" cy="6562640"/>
          </a:xfrm>
          <a:custGeom>
            <a:avLst/>
            <a:gdLst>
              <a:gd name="connsiteX0" fmla="*/ 3281321 w 6562641"/>
              <a:gd name="connsiteY0" fmla="*/ 0 h 6562640"/>
              <a:gd name="connsiteX1" fmla="*/ 3887391 w 6562641"/>
              <a:gd name="connsiteY1" fmla="*/ 251042 h 6562640"/>
              <a:gd name="connsiteX2" fmla="*/ 6311599 w 6562641"/>
              <a:gd name="connsiteY2" fmla="*/ 2675251 h 6562640"/>
              <a:gd name="connsiteX3" fmla="*/ 6311599 w 6562641"/>
              <a:gd name="connsiteY3" fmla="*/ 3887390 h 6562640"/>
              <a:gd name="connsiteX4" fmla="*/ 3887391 w 6562641"/>
              <a:gd name="connsiteY4" fmla="*/ 6311598 h 6562640"/>
              <a:gd name="connsiteX5" fmla="*/ 2675252 w 6562641"/>
              <a:gd name="connsiteY5" fmla="*/ 6311598 h 6562640"/>
              <a:gd name="connsiteX6" fmla="*/ 251043 w 6562641"/>
              <a:gd name="connsiteY6" fmla="*/ 3887390 h 6562640"/>
              <a:gd name="connsiteX7" fmla="*/ 251043 w 6562641"/>
              <a:gd name="connsiteY7" fmla="*/ 2675251 h 6562640"/>
              <a:gd name="connsiteX8" fmla="*/ 2675252 w 6562641"/>
              <a:gd name="connsiteY8" fmla="*/ 251042 h 6562640"/>
              <a:gd name="connsiteX9" fmla="*/ 3281321 w 6562641"/>
              <a:gd name="connsiteY9" fmla="*/ 0 h 656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62641" h="6562640">
                <a:moveTo>
                  <a:pt x="3281321" y="0"/>
                </a:moveTo>
                <a:cubicBezTo>
                  <a:pt x="3500675" y="0"/>
                  <a:pt x="3720029" y="83681"/>
                  <a:pt x="3887391" y="251042"/>
                </a:cubicBezTo>
                <a:lnTo>
                  <a:pt x="6311599" y="2675251"/>
                </a:lnTo>
                <a:cubicBezTo>
                  <a:pt x="6646322" y="3009974"/>
                  <a:pt x="6646322" y="3552667"/>
                  <a:pt x="6311599" y="3887390"/>
                </a:cubicBezTo>
                <a:lnTo>
                  <a:pt x="3887391" y="6311598"/>
                </a:lnTo>
                <a:cubicBezTo>
                  <a:pt x="3552668" y="6646321"/>
                  <a:pt x="3009975" y="6646321"/>
                  <a:pt x="2675252" y="6311598"/>
                </a:cubicBezTo>
                <a:lnTo>
                  <a:pt x="251043" y="3887390"/>
                </a:lnTo>
                <a:cubicBezTo>
                  <a:pt x="-83680" y="3552667"/>
                  <a:pt x="-83680" y="3009974"/>
                  <a:pt x="251043" y="2675251"/>
                </a:cubicBezTo>
                <a:lnTo>
                  <a:pt x="2675252" y="251042"/>
                </a:lnTo>
                <a:cubicBezTo>
                  <a:pt x="2842613" y="83681"/>
                  <a:pt x="3061967" y="0"/>
                  <a:pt x="3281321" y="0"/>
                </a:cubicBezTo>
                <a:close/>
              </a:path>
            </a:pathLst>
          </a:custGeom>
          <a:solidFill>
            <a:schemeClr val="bg1">
              <a:lumMod val="95000"/>
            </a:schemeClr>
          </a:solidFill>
        </p:spPr>
        <p:txBody>
          <a:bodyPr wrap="square">
            <a:noAutofit/>
          </a:bodyPr>
          <a:lstStyle/>
          <a:p>
            <a:endParaRPr lang="en-US"/>
          </a:p>
        </p:txBody>
      </p:sp>
    </p:spTree>
    <p:extLst>
      <p:ext uri="{BB962C8B-B14F-4D97-AF65-F5344CB8AC3E}">
        <p14:creationId xmlns:p14="http://schemas.microsoft.com/office/powerpoint/2010/main" val="10219212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0157FC-B217-42FA-AEDA-7680BC2BAC3D}" type="datetimeFigureOut">
              <a:rPr lang="en-US" smtClean="0"/>
              <a:t>8/28/2023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F8E42D-3ECE-4FD4-98ED-5153DAECA31A}" type="slidenum">
              <a:rPr lang="en-US" smtClean="0"/>
              <a:t>‹#›</a:t>
            </a:fld>
            <a:endParaRPr lang="en-US"/>
          </a:p>
        </p:txBody>
      </p:sp>
    </p:spTree>
    <p:extLst>
      <p:ext uri="{BB962C8B-B14F-4D97-AF65-F5344CB8AC3E}">
        <p14:creationId xmlns:p14="http://schemas.microsoft.com/office/powerpoint/2010/main" val="21511700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0157FC-B217-42FA-AEDA-7680BC2BAC3D}" type="datetimeFigureOut">
              <a:rPr lang="en-US" smtClean="0"/>
              <a:t>8/28/2023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F8E42D-3ECE-4FD4-98ED-5153DAECA31A}" type="slidenum">
              <a:rPr lang="en-US" smtClean="0"/>
              <a:t>‹#›</a:t>
            </a:fld>
            <a:endParaRPr lang="en-US"/>
          </a:p>
        </p:txBody>
      </p:sp>
    </p:spTree>
    <p:extLst>
      <p:ext uri="{BB962C8B-B14F-4D97-AF65-F5344CB8AC3E}">
        <p14:creationId xmlns:p14="http://schemas.microsoft.com/office/powerpoint/2010/main" val="6706374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157FC-B217-42FA-AEDA-7680BC2BAC3D}" type="datetimeFigureOut">
              <a:rPr lang="en-US" smtClean="0"/>
              <a:t>8/28/2023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F8E42D-3ECE-4FD4-98ED-5153DAECA31A}" type="slidenum">
              <a:rPr lang="en-US" smtClean="0"/>
              <a:t>‹#›</a:t>
            </a:fld>
            <a:endParaRPr lang="en-US"/>
          </a:p>
        </p:txBody>
      </p:sp>
    </p:spTree>
    <p:extLst>
      <p:ext uri="{BB962C8B-B14F-4D97-AF65-F5344CB8AC3E}">
        <p14:creationId xmlns:p14="http://schemas.microsoft.com/office/powerpoint/2010/main" val="37176777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020157FC-B217-42FA-AEDA-7680BC2BAC3D}"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F8E42D-3ECE-4FD4-98ED-5153DAECA31A}" type="slidenum">
              <a:rPr lang="en-US" smtClean="0"/>
              <a:t>‹#›</a:t>
            </a:fld>
            <a:endParaRPr lang="en-US"/>
          </a:p>
        </p:txBody>
      </p:sp>
    </p:spTree>
    <p:extLst>
      <p:ext uri="{BB962C8B-B14F-4D97-AF65-F5344CB8AC3E}">
        <p14:creationId xmlns:p14="http://schemas.microsoft.com/office/powerpoint/2010/main" val="362868775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020157FC-B217-42FA-AEDA-7680BC2BAC3D}"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F8E42D-3ECE-4FD4-98ED-5153DAECA31A}" type="slidenum">
              <a:rPr lang="en-US" smtClean="0"/>
              <a:t>‹#›</a:t>
            </a:fld>
            <a:endParaRPr lang="en-US"/>
          </a:p>
        </p:txBody>
      </p:sp>
    </p:spTree>
    <p:extLst>
      <p:ext uri="{BB962C8B-B14F-4D97-AF65-F5344CB8AC3E}">
        <p14:creationId xmlns:p14="http://schemas.microsoft.com/office/powerpoint/2010/main" val="35831422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0157FC-B217-42FA-AEDA-7680BC2BAC3D}"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8E42D-3ECE-4FD4-98ED-5153DAECA31A}" type="slidenum">
              <a:rPr lang="en-US" smtClean="0"/>
              <a:t>‹#›</a:t>
            </a:fld>
            <a:endParaRPr lang="en-US"/>
          </a:p>
        </p:txBody>
      </p:sp>
    </p:spTree>
    <p:extLst>
      <p:ext uri="{BB962C8B-B14F-4D97-AF65-F5344CB8AC3E}">
        <p14:creationId xmlns:p14="http://schemas.microsoft.com/office/powerpoint/2010/main" val="24926889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0157FC-B217-42FA-AEDA-7680BC2BAC3D}"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8E42D-3ECE-4FD4-98ED-5153DAECA31A}" type="slidenum">
              <a:rPr lang="en-US" smtClean="0"/>
              <a:t>‹#›</a:t>
            </a:fld>
            <a:endParaRPr lang="en-US"/>
          </a:p>
        </p:txBody>
      </p:sp>
    </p:spTree>
    <p:extLst>
      <p:ext uri="{BB962C8B-B14F-4D97-AF65-F5344CB8AC3E}">
        <p14:creationId xmlns:p14="http://schemas.microsoft.com/office/powerpoint/2010/main" val="3794003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1">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5264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1">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C7A6E88-AB17-4586-B8D3-FAF825B541CA}"/>
              </a:ext>
            </a:extLst>
          </p:cNvPr>
          <p:cNvSpPr>
            <a:spLocks noGrp="1"/>
          </p:cNvSpPr>
          <p:nvPr>
            <p:ph type="pic" sz="quarter" idx="10"/>
          </p:nvPr>
        </p:nvSpPr>
        <p:spPr>
          <a:xfrm>
            <a:off x="14984361" y="0"/>
            <a:ext cx="9399639" cy="13716000"/>
          </a:xfrm>
          <a:solidFill>
            <a:schemeClr val="bg1">
              <a:lumMod val="95000"/>
            </a:schemeClr>
          </a:solidFill>
        </p:spPr>
        <p:txBody>
          <a:bodyPr/>
          <a:lstStyle/>
          <a:p>
            <a:endParaRPr lang="en-US"/>
          </a:p>
        </p:txBody>
      </p:sp>
    </p:spTree>
    <p:extLst>
      <p:ext uri="{BB962C8B-B14F-4D97-AF65-F5344CB8AC3E}">
        <p14:creationId xmlns:p14="http://schemas.microsoft.com/office/powerpoint/2010/main" val="3073675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1">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162DA93-E173-4BB2-B96E-083DCC9967F3}"/>
              </a:ext>
            </a:extLst>
          </p:cNvPr>
          <p:cNvSpPr>
            <a:spLocks noGrp="1"/>
          </p:cNvSpPr>
          <p:nvPr>
            <p:ph type="pic" sz="quarter" idx="10"/>
          </p:nvPr>
        </p:nvSpPr>
        <p:spPr>
          <a:xfrm>
            <a:off x="-2" y="5208383"/>
            <a:ext cx="11814550" cy="8507618"/>
          </a:xfrm>
          <a:custGeom>
            <a:avLst/>
            <a:gdLst>
              <a:gd name="connsiteX0" fmla="*/ 0 w 11814550"/>
              <a:gd name="connsiteY0" fmla="*/ 0 h 8507618"/>
              <a:gd name="connsiteX1" fmla="*/ 3673440 w 11814550"/>
              <a:gd name="connsiteY1" fmla="*/ 0 h 8507618"/>
              <a:gd name="connsiteX2" fmla="*/ 5781370 w 11814550"/>
              <a:gd name="connsiteY2" fmla="*/ 0 h 8507618"/>
              <a:gd name="connsiteX3" fmla="*/ 7743995 w 11814550"/>
              <a:gd name="connsiteY3" fmla="*/ 0 h 8507618"/>
              <a:gd name="connsiteX4" fmla="*/ 11814550 w 11814550"/>
              <a:gd name="connsiteY4" fmla="*/ 4253809 h 8507618"/>
              <a:gd name="connsiteX5" fmla="*/ 7743995 w 11814550"/>
              <a:gd name="connsiteY5" fmla="*/ 8507618 h 8507618"/>
              <a:gd name="connsiteX6" fmla="*/ 5781370 w 11814550"/>
              <a:gd name="connsiteY6" fmla="*/ 8507618 h 8507618"/>
              <a:gd name="connsiteX7" fmla="*/ 0 w 11814550"/>
              <a:gd name="connsiteY7" fmla="*/ 8507618 h 850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14550" h="8507618">
                <a:moveTo>
                  <a:pt x="0" y="0"/>
                </a:moveTo>
                <a:lnTo>
                  <a:pt x="3673440" y="0"/>
                </a:lnTo>
                <a:lnTo>
                  <a:pt x="5781370" y="0"/>
                </a:lnTo>
                <a:lnTo>
                  <a:pt x="7743995" y="0"/>
                </a:lnTo>
                <a:cubicBezTo>
                  <a:pt x="9992100" y="0"/>
                  <a:pt x="11814550" y="1904495"/>
                  <a:pt x="11814550" y="4253809"/>
                </a:cubicBezTo>
                <a:cubicBezTo>
                  <a:pt x="11814550" y="6603123"/>
                  <a:pt x="9992100" y="8507618"/>
                  <a:pt x="7743995" y="8507618"/>
                </a:cubicBezTo>
                <a:lnTo>
                  <a:pt x="5781370" y="8507618"/>
                </a:lnTo>
                <a:lnTo>
                  <a:pt x="0" y="8507618"/>
                </a:lnTo>
                <a:close/>
              </a:path>
            </a:pathLst>
          </a:custGeom>
          <a:solidFill>
            <a:schemeClr val="bg1">
              <a:lumMod val="95000"/>
            </a:schemeClr>
          </a:solidFill>
        </p:spPr>
        <p:txBody>
          <a:bodyPr wrap="square">
            <a:noAutofit/>
          </a:bodyPr>
          <a:lstStyle/>
          <a:p>
            <a:endParaRPr lang="en-US"/>
          </a:p>
        </p:txBody>
      </p:sp>
    </p:spTree>
    <p:extLst>
      <p:ext uri="{BB962C8B-B14F-4D97-AF65-F5344CB8AC3E}">
        <p14:creationId xmlns:p14="http://schemas.microsoft.com/office/powerpoint/2010/main" val="3507993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1">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ABA069C-6C13-4D27-B167-8BB6BEAC886D}"/>
              </a:ext>
            </a:extLst>
          </p:cNvPr>
          <p:cNvSpPr>
            <a:spLocks noGrp="1"/>
          </p:cNvSpPr>
          <p:nvPr>
            <p:ph type="pic" sz="quarter" idx="10"/>
          </p:nvPr>
        </p:nvSpPr>
        <p:spPr>
          <a:xfrm>
            <a:off x="0" y="7869382"/>
            <a:ext cx="8572536" cy="5846618"/>
          </a:xfrm>
          <a:solidFill>
            <a:schemeClr val="bg1">
              <a:lumMod val="95000"/>
            </a:schemeClr>
          </a:solidFill>
        </p:spPr>
        <p:txBody>
          <a:bodyPr/>
          <a:lstStyle/>
          <a:p>
            <a:endParaRPr lang="en-US"/>
          </a:p>
        </p:txBody>
      </p:sp>
      <p:sp>
        <p:nvSpPr>
          <p:cNvPr id="6" name="Picture Placeholder 4">
            <a:extLst>
              <a:ext uri="{FF2B5EF4-FFF2-40B4-BE49-F238E27FC236}">
                <a16:creationId xmlns:a16="http://schemas.microsoft.com/office/drawing/2014/main" id="{A6081A0C-0E1D-4EA3-998D-BB4205DB7CF5}"/>
              </a:ext>
            </a:extLst>
          </p:cNvPr>
          <p:cNvSpPr>
            <a:spLocks noGrp="1"/>
          </p:cNvSpPr>
          <p:nvPr>
            <p:ph type="pic" sz="quarter" idx="11"/>
          </p:nvPr>
        </p:nvSpPr>
        <p:spPr>
          <a:xfrm>
            <a:off x="8929061" y="3934691"/>
            <a:ext cx="14168247" cy="5602911"/>
          </a:xfrm>
          <a:solidFill>
            <a:schemeClr val="bg1">
              <a:lumMod val="95000"/>
            </a:schemeClr>
          </a:solidFill>
        </p:spPr>
        <p:txBody>
          <a:bodyPr/>
          <a:lstStyle/>
          <a:p>
            <a:endParaRPr lang="en-US"/>
          </a:p>
        </p:txBody>
      </p:sp>
    </p:spTree>
    <p:extLst>
      <p:ext uri="{BB962C8B-B14F-4D97-AF65-F5344CB8AC3E}">
        <p14:creationId xmlns:p14="http://schemas.microsoft.com/office/powerpoint/2010/main" val="190812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1">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3692455-1172-4E94-A3C6-ACB0E688493E}"/>
              </a:ext>
            </a:extLst>
          </p:cNvPr>
          <p:cNvSpPr>
            <a:spLocks noGrp="1"/>
          </p:cNvSpPr>
          <p:nvPr>
            <p:ph type="pic" sz="quarter" idx="10"/>
          </p:nvPr>
        </p:nvSpPr>
        <p:spPr>
          <a:xfrm>
            <a:off x="2016409" y="6858000"/>
            <a:ext cx="22367591" cy="6857999"/>
          </a:xfrm>
          <a:solidFill>
            <a:schemeClr val="bg1">
              <a:lumMod val="95000"/>
            </a:schemeClr>
          </a:solidFill>
        </p:spPr>
        <p:txBody>
          <a:bodyPr/>
          <a:lstStyle/>
          <a:p>
            <a:endParaRPr lang="en-US"/>
          </a:p>
        </p:txBody>
      </p:sp>
    </p:spTree>
    <p:extLst>
      <p:ext uri="{BB962C8B-B14F-4D97-AF65-F5344CB8AC3E}">
        <p14:creationId xmlns:p14="http://schemas.microsoft.com/office/powerpoint/2010/main" val="300202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52A4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020157FC-B217-42FA-AEDA-7680BC2BAC3D}" type="datetimeFigureOut">
              <a:rPr lang="en-US" smtClean="0"/>
              <a:t>8/28/2023</a:t>
            </a:fld>
            <a:endParaRPr lang="en-US"/>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D1F8E42D-3ECE-4FD4-98ED-5153DAECA31A}" type="slidenum">
              <a:rPr lang="en-US" smtClean="0"/>
              <a:t>‹#›</a:t>
            </a:fld>
            <a:endParaRPr lang="en-US"/>
          </a:p>
        </p:txBody>
      </p:sp>
    </p:spTree>
    <p:extLst>
      <p:ext uri="{BB962C8B-B14F-4D97-AF65-F5344CB8AC3E}">
        <p14:creationId xmlns:p14="http://schemas.microsoft.com/office/powerpoint/2010/main" val="2816356260"/>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 id="2147483694" r:id="rId24"/>
    <p:sldLayoutId id="2147483695" r:id="rId25"/>
    <p:sldLayoutId id="2147483696" r:id="rId26"/>
    <p:sldLayoutId id="2147483697" r:id="rId27"/>
    <p:sldLayoutId id="2147483698" r:id="rId28"/>
    <p:sldLayoutId id="2147483699" r:id="rId29"/>
    <p:sldLayoutId id="2147483700" r:id="rId30"/>
    <p:sldLayoutId id="2147483701" r:id="rId31"/>
    <p:sldLayoutId id="2147483702" r:id="rId32"/>
    <p:sldLayoutId id="2147483703" r:id="rId33"/>
    <p:sldLayoutId id="2147483704" r:id="rId34"/>
    <p:sldLayoutId id="2147483705" r:id="rId35"/>
    <p:sldLayoutId id="2147483706" r:id="rId36"/>
    <p:sldLayoutId id="2147483662" r:id="rId37"/>
    <p:sldLayoutId id="2147483663" r:id="rId38"/>
    <p:sldLayoutId id="2147483664" r:id="rId39"/>
    <p:sldLayoutId id="2147483665" r:id="rId40"/>
    <p:sldLayoutId id="2147483666" r:id="rId41"/>
    <p:sldLayoutId id="2147483667" r:id="rId42"/>
    <p:sldLayoutId id="2147483668" r:id="rId43"/>
    <p:sldLayoutId id="2147483669" r:id="rId44"/>
    <p:sldLayoutId id="2147483670" r:id="rId45"/>
    <p:sldLayoutId id="2147483671" r:id="rId46"/>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notesSlide" Target="../notesSlides/notesSlide2.xml"/><Relationship Id="rId1" Type="http://schemas.openxmlformats.org/officeDocument/2006/relationships/slideLayout" Target="../slideLayouts/slideLayout29.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2.jfif"/><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864D1A4B-B45F-4F5E-B89A-3C89CE1772C8}"/>
              </a:ext>
            </a:extLst>
          </p:cNvPr>
          <p:cNvSpPr/>
          <p:nvPr/>
        </p:nvSpPr>
        <p:spPr>
          <a:xfrm>
            <a:off x="15228045" y="5229"/>
            <a:ext cx="10499338" cy="14990932"/>
          </a:xfrm>
          <a:custGeom>
            <a:avLst/>
            <a:gdLst>
              <a:gd name="connsiteX0" fmla="*/ 0 w 9173497"/>
              <a:gd name="connsiteY0" fmla="*/ 0 h 13097900"/>
              <a:gd name="connsiteX1" fmla="*/ 9173497 w 9173497"/>
              <a:gd name="connsiteY1" fmla="*/ 0 h 13097900"/>
              <a:gd name="connsiteX2" fmla="*/ 9173497 w 9173497"/>
              <a:gd name="connsiteY2" fmla="*/ 8937523 h 13097900"/>
              <a:gd name="connsiteX3" fmla="*/ 9171512 w 9173497"/>
              <a:gd name="connsiteY3" fmla="*/ 8937523 h 13097900"/>
              <a:gd name="connsiteX4" fmla="*/ 9167528 w 9173497"/>
              <a:gd name="connsiteY4" fmla="*/ 9082932 h 13097900"/>
              <a:gd name="connsiteX5" fmla="*/ 4586748 w 9173497"/>
              <a:gd name="connsiteY5" fmla="*/ 13097900 h 13097900"/>
              <a:gd name="connsiteX6" fmla="*/ 5969 w 9173497"/>
              <a:gd name="connsiteY6" fmla="*/ 9082932 h 13097900"/>
              <a:gd name="connsiteX7" fmla="*/ 1984 w 9173497"/>
              <a:gd name="connsiteY7" fmla="*/ 8937523 h 13097900"/>
              <a:gd name="connsiteX8" fmla="*/ 0 w 9173497"/>
              <a:gd name="connsiteY8" fmla="*/ 8937523 h 13097900"/>
              <a:gd name="connsiteX9" fmla="*/ 0 w 9173497"/>
              <a:gd name="connsiteY9" fmla="*/ 8865113 h 1309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73497" h="13097900">
                <a:moveTo>
                  <a:pt x="0" y="0"/>
                </a:moveTo>
                <a:lnTo>
                  <a:pt x="9173497" y="0"/>
                </a:lnTo>
                <a:lnTo>
                  <a:pt x="9173497" y="8937523"/>
                </a:lnTo>
                <a:lnTo>
                  <a:pt x="9171512" y="8937523"/>
                </a:lnTo>
                <a:lnTo>
                  <a:pt x="9167528" y="9082932"/>
                </a:lnTo>
                <a:cubicBezTo>
                  <a:pt x="9044680" y="11319409"/>
                  <a:pt x="7040777" y="13097900"/>
                  <a:pt x="4586748" y="13097900"/>
                </a:cubicBezTo>
                <a:cubicBezTo>
                  <a:pt x="2132720" y="13097900"/>
                  <a:pt x="128816" y="11319409"/>
                  <a:pt x="5969" y="9082932"/>
                </a:cubicBezTo>
                <a:lnTo>
                  <a:pt x="1984" y="8937523"/>
                </a:lnTo>
                <a:lnTo>
                  <a:pt x="0" y="8937523"/>
                </a:lnTo>
                <a:lnTo>
                  <a:pt x="0" y="8865113"/>
                </a:lnTo>
                <a:close/>
              </a:path>
            </a:pathLst>
          </a:cu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Selana">
            <a:extLst>
              <a:ext uri="{FF2B5EF4-FFF2-40B4-BE49-F238E27FC236}">
                <a16:creationId xmlns:a16="http://schemas.microsoft.com/office/drawing/2014/main" id="{0E63259D-B329-465A-A120-252C07512BDC}"/>
              </a:ext>
            </a:extLst>
          </p:cNvPr>
          <p:cNvSpPr txBox="1"/>
          <p:nvPr/>
        </p:nvSpPr>
        <p:spPr>
          <a:xfrm>
            <a:off x="609588" y="2834481"/>
            <a:ext cx="11342091" cy="7266531"/>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0" tIns="0" rIns="0" bIns="0"/>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1pPr>
            <a:lvl2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2pPr>
            <a:lvl3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3pPr>
            <a:lvl4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4pPr>
            <a:lvl5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5pPr>
            <a:lvl6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6pPr>
            <a:lvl7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7pPr>
            <a:lvl8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8pPr>
            <a:lvl9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9pPr>
          </a:lstStyle>
          <a:p>
            <a:r>
              <a:rPr lang="en" sz="11000" b="1" dirty="0">
                <a:solidFill>
                  <a:schemeClr val="bg1"/>
                </a:solidFill>
                <a:latin typeface="Times New Roman" panose="02020603050405020304" pitchFamily="18" charset="0"/>
                <a:cs typeface="Times New Roman" panose="02020603050405020304" pitchFamily="18" charset="0"/>
              </a:rPr>
              <a:t>Phân tích mô hình kinh doanh Online </a:t>
            </a:r>
            <a:r>
              <a:rPr lang="en" sz="11000" b="1" dirty="0">
                <a:solidFill>
                  <a:srgbClr val="FF0000"/>
                </a:solidFill>
                <a:latin typeface="Times New Roman" panose="02020603050405020304" pitchFamily="18" charset="0"/>
                <a:cs typeface="Times New Roman" panose="02020603050405020304" pitchFamily="18" charset="0"/>
              </a:rPr>
              <a:t>TIKI</a:t>
            </a:r>
            <a:endParaRPr lang="en-US" sz="11000" b="1" dirty="0">
              <a:solidFill>
                <a:srgbClr val="FF0000"/>
              </a:solidFill>
              <a:latin typeface="Proza Libre ExtraBold" panose="02000503060000020004" pitchFamily="2" charset="0"/>
            </a:endParaRPr>
          </a:p>
        </p:txBody>
      </p:sp>
      <p:sp>
        <p:nvSpPr>
          <p:cNvPr id="19" name="Rectangle 23">
            <a:extLst>
              <a:ext uri="{FF2B5EF4-FFF2-40B4-BE49-F238E27FC236}">
                <a16:creationId xmlns:a16="http://schemas.microsoft.com/office/drawing/2014/main" id="{8321238D-6CAA-49DC-A915-0E2428A507DC}"/>
              </a:ext>
            </a:extLst>
          </p:cNvPr>
          <p:cNvSpPr/>
          <p:nvPr/>
        </p:nvSpPr>
        <p:spPr>
          <a:xfrm rot="10800000">
            <a:off x="-72377" y="-26126"/>
            <a:ext cx="3866605" cy="1558322"/>
          </a:xfrm>
          <a:custGeom>
            <a:avLst/>
            <a:gdLst>
              <a:gd name="connsiteX0" fmla="*/ 0 w 6670766"/>
              <a:gd name="connsiteY0" fmla="*/ 0 h 4153989"/>
              <a:gd name="connsiteX1" fmla="*/ 6670766 w 6670766"/>
              <a:gd name="connsiteY1" fmla="*/ 0 h 4153989"/>
              <a:gd name="connsiteX2" fmla="*/ 6670766 w 6670766"/>
              <a:gd name="connsiteY2" fmla="*/ 4153989 h 4153989"/>
              <a:gd name="connsiteX3" fmla="*/ 0 w 6670766"/>
              <a:gd name="connsiteY3" fmla="*/ 4153989 h 4153989"/>
              <a:gd name="connsiteX4" fmla="*/ 0 w 6670766"/>
              <a:gd name="connsiteY4" fmla="*/ 0 h 4153989"/>
              <a:gd name="connsiteX0" fmla="*/ 2481943 w 6670766"/>
              <a:gd name="connsiteY0" fmla="*/ 1149531 h 4153989"/>
              <a:gd name="connsiteX1" fmla="*/ 6670766 w 6670766"/>
              <a:gd name="connsiteY1" fmla="*/ 0 h 4153989"/>
              <a:gd name="connsiteX2" fmla="*/ 6670766 w 6670766"/>
              <a:gd name="connsiteY2" fmla="*/ 4153989 h 4153989"/>
              <a:gd name="connsiteX3" fmla="*/ 0 w 6670766"/>
              <a:gd name="connsiteY3" fmla="*/ 4153989 h 4153989"/>
              <a:gd name="connsiteX4" fmla="*/ 2481943 w 6670766"/>
              <a:gd name="connsiteY4" fmla="*/ 1149531 h 4153989"/>
              <a:gd name="connsiteX0" fmla="*/ 2481943 w 6670766"/>
              <a:gd name="connsiteY0" fmla="*/ 1149531 h 4153989"/>
              <a:gd name="connsiteX1" fmla="*/ 6670766 w 6670766"/>
              <a:gd name="connsiteY1" fmla="*/ 0 h 4153989"/>
              <a:gd name="connsiteX2" fmla="*/ 6670766 w 6670766"/>
              <a:gd name="connsiteY2" fmla="*/ 4153989 h 4153989"/>
              <a:gd name="connsiteX3" fmla="*/ 0 w 6670766"/>
              <a:gd name="connsiteY3" fmla="*/ 4153989 h 4153989"/>
              <a:gd name="connsiteX4" fmla="*/ 2481943 w 6670766"/>
              <a:gd name="connsiteY4" fmla="*/ 1149531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916824 w 6670766"/>
              <a:gd name="connsiteY0" fmla="*/ 2325188 h 4153989"/>
              <a:gd name="connsiteX1" fmla="*/ 6670766 w 6670766"/>
              <a:gd name="connsiteY1" fmla="*/ 0 h 4153989"/>
              <a:gd name="connsiteX2" fmla="*/ 6670766 w 6670766"/>
              <a:gd name="connsiteY2" fmla="*/ 4153989 h 4153989"/>
              <a:gd name="connsiteX3" fmla="*/ 0 w 6670766"/>
              <a:gd name="connsiteY3" fmla="*/ 4153989 h 4153989"/>
              <a:gd name="connsiteX4" fmla="*/ 2916824 w 6670766"/>
              <a:gd name="connsiteY4" fmla="*/ 2325188 h 4153989"/>
              <a:gd name="connsiteX0" fmla="*/ 2916824 w 6670766"/>
              <a:gd name="connsiteY0" fmla="*/ 2325188 h 4153989"/>
              <a:gd name="connsiteX1" fmla="*/ 6670766 w 6670766"/>
              <a:gd name="connsiteY1" fmla="*/ 0 h 4153989"/>
              <a:gd name="connsiteX2" fmla="*/ 6670766 w 6670766"/>
              <a:gd name="connsiteY2" fmla="*/ 4153989 h 4153989"/>
              <a:gd name="connsiteX3" fmla="*/ 0 w 6670766"/>
              <a:gd name="connsiteY3" fmla="*/ 4153989 h 4153989"/>
              <a:gd name="connsiteX4" fmla="*/ 2916824 w 6670766"/>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3648596 w 7402538"/>
              <a:gd name="connsiteY0" fmla="*/ 2325188 h 4153989"/>
              <a:gd name="connsiteX1" fmla="*/ 7402538 w 7402538"/>
              <a:gd name="connsiteY1" fmla="*/ 0 h 4153989"/>
              <a:gd name="connsiteX2" fmla="*/ 7402538 w 7402538"/>
              <a:gd name="connsiteY2" fmla="*/ 4153989 h 4153989"/>
              <a:gd name="connsiteX3" fmla="*/ 0 w 7402538"/>
              <a:gd name="connsiteY3" fmla="*/ 4101737 h 4153989"/>
              <a:gd name="connsiteX4" fmla="*/ 3648596 w 7402538"/>
              <a:gd name="connsiteY4" fmla="*/ 2325188 h 4153989"/>
              <a:gd name="connsiteX0" fmla="*/ 3648596 w 7402538"/>
              <a:gd name="connsiteY0" fmla="*/ 2325188 h 4153989"/>
              <a:gd name="connsiteX1" fmla="*/ 7402538 w 7402538"/>
              <a:gd name="connsiteY1" fmla="*/ 0 h 4153989"/>
              <a:gd name="connsiteX2" fmla="*/ 7402538 w 7402538"/>
              <a:gd name="connsiteY2" fmla="*/ 4153989 h 4153989"/>
              <a:gd name="connsiteX3" fmla="*/ 0 w 7402538"/>
              <a:gd name="connsiteY3" fmla="*/ 4134394 h 4153989"/>
              <a:gd name="connsiteX4" fmla="*/ 3648596 w 7402538"/>
              <a:gd name="connsiteY4" fmla="*/ 2325188 h 4153989"/>
              <a:gd name="connsiteX0" fmla="*/ 3648596 w 7402538"/>
              <a:gd name="connsiteY0" fmla="*/ 2325188 h 4153989"/>
              <a:gd name="connsiteX1" fmla="*/ 7402538 w 7402538"/>
              <a:gd name="connsiteY1" fmla="*/ 0 h 4153989"/>
              <a:gd name="connsiteX2" fmla="*/ 7402538 w 7402538"/>
              <a:gd name="connsiteY2" fmla="*/ 4153989 h 4153989"/>
              <a:gd name="connsiteX3" fmla="*/ 0 w 7402538"/>
              <a:gd name="connsiteY3" fmla="*/ 4134394 h 4153989"/>
              <a:gd name="connsiteX4" fmla="*/ 3648596 w 7402538"/>
              <a:gd name="connsiteY4" fmla="*/ 2325188 h 4153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02538" h="4153989">
                <a:moveTo>
                  <a:pt x="3648596" y="2325188"/>
                </a:moveTo>
                <a:cubicBezTo>
                  <a:pt x="6537108" y="2856412"/>
                  <a:pt x="6006264" y="383177"/>
                  <a:pt x="7402538" y="0"/>
                </a:cubicBezTo>
                <a:lnTo>
                  <a:pt x="7402538" y="4153989"/>
                </a:lnTo>
                <a:lnTo>
                  <a:pt x="0" y="4134394"/>
                </a:lnTo>
                <a:cubicBezTo>
                  <a:pt x="928831" y="3078479"/>
                  <a:pt x="1776254" y="1924593"/>
                  <a:pt x="3648596" y="2325188"/>
                </a:cubicBezTo>
                <a:close/>
              </a:path>
            </a:pathLst>
          </a:custGeom>
          <a:solidFill>
            <a:srgbClr val="FFF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pic>
        <p:nvPicPr>
          <p:cNvPr id="7" name="Picture Placeholder 6">
            <a:extLst>
              <a:ext uri="{FF2B5EF4-FFF2-40B4-BE49-F238E27FC236}">
                <a16:creationId xmlns:a16="http://schemas.microsoft.com/office/drawing/2014/main" id="{6FD6732B-A54A-BBA0-78F8-DC91A2CF406C}"/>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4657" r="24657"/>
          <a:stretch>
            <a:fillRect/>
          </a:stretch>
        </p:blipFill>
        <p:spPr/>
      </p:pic>
      <p:pic>
        <p:nvPicPr>
          <p:cNvPr id="11" name="Picture 10">
            <a:extLst>
              <a:ext uri="{FF2B5EF4-FFF2-40B4-BE49-F238E27FC236}">
                <a16:creationId xmlns:a16="http://schemas.microsoft.com/office/drawing/2014/main" id="{58A542AD-E68D-F210-8A3A-A696E443A9BB}"/>
              </a:ext>
            </a:extLst>
          </p:cNvPr>
          <p:cNvPicPr>
            <a:picLocks noChangeAspect="1"/>
          </p:cNvPicPr>
          <p:nvPr/>
        </p:nvPicPr>
        <p:blipFill>
          <a:blip r:embed="rId3"/>
          <a:stretch>
            <a:fillRect/>
          </a:stretch>
        </p:blipFill>
        <p:spPr>
          <a:xfrm>
            <a:off x="17557698" y="10256919"/>
            <a:ext cx="5719860" cy="2860563"/>
          </a:xfrm>
          <a:prstGeom prst="rect">
            <a:avLst/>
          </a:prstGeom>
        </p:spPr>
      </p:pic>
      <p:grpSp>
        <p:nvGrpSpPr>
          <p:cNvPr id="23" name="Google Shape;1180;p67">
            <a:extLst>
              <a:ext uri="{FF2B5EF4-FFF2-40B4-BE49-F238E27FC236}">
                <a16:creationId xmlns:a16="http://schemas.microsoft.com/office/drawing/2014/main" id="{C16772BF-7A35-54E8-6EBB-C0E9559AE85B}"/>
              </a:ext>
            </a:extLst>
          </p:cNvPr>
          <p:cNvGrpSpPr/>
          <p:nvPr/>
        </p:nvGrpSpPr>
        <p:grpSpPr>
          <a:xfrm>
            <a:off x="11721055" y="5638683"/>
            <a:ext cx="4198460" cy="7105306"/>
            <a:chOff x="3428125" y="379975"/>
            <a:chExt cx="962925" cy="1670825"/>
          </a:xfrm>
        </p:grpSpPr>
        <p:sp>
          <p:nvSpPr>
            <p:cNvPr id="24" name="Google Shape;1181;p67">
              <a:extLst>
                <a:ext uri="{FF2B5EF4-FFF2-40B4-BE49-F238E27FC236}">
                  <a16:creationId xmlns:a16="http://schemas.microsoft.com/office/drawing/2014/main" id="{902E15F5-8CB9-5ECA-CA93-5A5A17CD3892}"/>
                </a:ext>
              </a:extLst>
            </p:cNvPr>
            <p:cNvSpPr/>
            <p:nvPr/>
          </p:nvSpPr>
          <p:spPr>
            <a:xfrm>
              <a:off x="3746350" y="1778675"/>
              <a:ext cx="179025" cy="272125"/>
            </a:xfrm>
            <a:custGeom>
              <a:avLst/>
              <a:gdLst/>
              <a:ahLst/>
              <a:cxnLst/>
              <a:rect l="l" t="t" r="r" b="b"/>
              <a:pathLst>
                <a:path w="7161" h="10885" extrusionOk="0">
                  <a:moveTo>
                    <a:pt x="3403" y="0"/>
                  </a:moveTo>
                  <a:lnTo>
                    <a:pt x="3403" y="1"/>
                  </a:lnTo>
                  <a:lnTo>
                    <a:pt x="3403" y="1"/>
                  </a:lnTo>
                  <a:lnTo>
                    <a:pt x="3403" y="0"/>
                  </a:lnTo>
                  <a:close/>
                  <a:moveTo>
                    <a:pt x="3403" y="1"/>
                  </a:moveTo>
                  <a:lnTo>
                    <a:pt x="3982" y="7803"/>
                  </a:lnTo>
                  <a:cubicBezTo>
                    <a:pt x="4029" y="8432"/>
                    <a:pt x="3659" y="9019"/>
                    <a:pt x="3069" y="9248"/>
                  </a:cubicBezTo>
                  <a:lnTo>
                    <a:pt x="303" y="10318"/>
                  </a:lnTo>
                  <a:cubicBezTo>
                    <a:pt x="1" y="10434"/>
                    <a:pt x="84" y="10885"/>
                    <a:pt x="409" y="10885"/>
                  </a:cubicBezTo>
                  <a:lnTo>
                    <a:pt x="6267" y="10885"/>
                  </a:lnTo>
                  <a:cubicBezTo>
                    <a:pt x="6829" y="10885"/>
                    <a:pt x="7161" y="10255"/>
                    <a:pt x="6845" y="9791"/>
                  </a:cubicBezTo>
                  <a:cubicBezTo>
                    <a:pt x="6595" y="9425"/>
                    <a:pt x="6379" y="9011"/>
                    <a:pt x="6324" y="8621"/>
                  </a:cubicBezTo>
                  <a:cubicBezTo>
                    <a:pt x="6178" y="7573"/>
                    <a:pt x="6560" y="1"/>
                    <a:pt x="6560" y="1"/>
                  </a:cubicBezTo>
                  <a:close/>
                </a:path>
              </a:pathLst>
            </a:custGeom>
            <a:solidFill>
              <a:srgbClr val="E5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82;p67">
              <a:extLst>
                <a:ext uri="{FF2B5EF4-FFF2-40B4-BE49-F238E27FC236}">
                  <a16:creationId xmlns:a16="http://schemas.microsoft.com/office/drawing/2014/main" id="{640652CF-4B7C-06F0-8A2C-4C9A85D8EE48}"/>
                </a:ext>
              </a:extLst>
            </p:cNvPr>
            <p:cNvSpPr/>
            <p:nvPr/>
          </p:nvSpPr>
          <p:spPr>
            <a:xfrm>
              <a:off x="3746325" y="1989250"/>
              <a:ext cx="179050" cy="61550"/>
            </a:xfrm>
            <a:custGeom>
              <a:avLst/>
              <a:gdLst/>
              <a:ahLst/>
              <a:cxnLst/>
              <a:rect l="l" t="t" r="r" b="b"/>
              <a:pathLst>
                <a:path w="7162" h="2462" extrusionOk="0">
                  <a:moveTo>
                    <a:pt x="3888" y="1"/>
                  </a:moveTo>
                  <a:cubicBezTo>
                    <a:pt x="3745" y="370"/>
                    <a:pt x="3456" y="675"/>
                    <a:pt x="3069" y="825"/>
                  </a:cubicBezTo>
                  <a:lnTo>
                    <a:pt x="304" y="1895"/>
                  </a:lnTo>
                  <a:cubicBezTo>
                    <a:pt x="1" y="2011"/>
                    <a:pt x="85" y="2462"/>
                    <a:pt x="410" y="2462"/>
                  </a:cubicBezTo>
                  <a:lnTo>
                    <a:pt x="6268" y="2462"/>
                  </a:lnTo>
                  <a:cubicBezTo>
                    <a:pt x="6830" y="2462"/>
                    <a:pt x="7162" y="1832"/>
                    <a:pt x="6844" y="1368"/>
                  </a:cubicBezTo>
                  <a:cubicBezTo>
                    <a:pt x="6700" y="1154"/>
                    <a:pt x="6566" y="923"/>
                    <a:pt x="6469" y="691"/>
                  </a:cubicBezTo>
                  <a:cubicBezTo>
                    <a:pt x="6195" y="847"/>
                    <a:pt x="5874" y="978"/>
                    <a:pt x="5554" y="978"/>
                  </a:cubicBezTo>
                  <a:cubicBezTo>
                    <a:pt x="5280" y="978"/>
                    <a:pt x="5008" y="882"/>
                    <a:pt x="4767" y="623"/>
                  </a:cubicBezTo>
                  <a:cubicBezTo>
                    <a:pt x="4432" y="263"/>
                    <a:pt x="4116" y="88"/>
                    <a:pt x="38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83;p67">
              <a:extLst>
                <a:ext uri="{FF2B5EF4-FFF2-40B4-BE49-F238E27FC236}">
                  <a16:creationId xmlns:a16="http://schemas.microsoft.com/office/drawing/2014/main" id="{6BC6B4CC-5724-B8D7-CB52-0AD78D3DEEA5}"/>
                </a:ext>
              </a:extLst>
            </p:cNvPr>
            <p:cNvSpPr/>
            <p:nvPr/>
          </p:nvSpPr>
          <p:spPr>
            <a:xfrm>
              <a:off x="4170325" y="1778675"/>
              <a:ext cx="220725" cy="272125"/>
            </a:xfrm>
            <a:custGeom>
              <a:avLst/>
              <a:gdLst/>
              <a:ahLst/>
              <a:cxnLst/>
              <a:rect l="l" t="t" r="r" b="b"/>
              <a:pathLst>
                <a:path w="8829" h="10885" extrusionOk="0">
                  <a:moveTo>
                    <a:pt x="1" y="0"/>
                  </a:moveTo>
                  <a:cubicBezTo>
                    <a:pt x="1" y="0"/>
                    <a:pt x="2271" y="6160"/>
                    <a:pt x="2684" y="7792"/>
                  </a:cubicBezTo>
                  <a:cubicBezTo>
                    <a:pt x="2920" y="8723"/>
                    <a:pt x="2847" y="9599"/>
                    <a:pt x="2741" y="10179"/>
                  </a:cubicBezTo>
                  <a:cubicBezTo>
                    <a:pt x="2674" y="10547"/>
                    <a:pt x="2955" y="10885"/>
                    <a:pt x="3330" y="10885"/>
                  </a:cubicBezTo>
                  <a:lnTo>
                    <a:pt x="8506" y="10885"/>
                  </a:lnTo>
                  <a:cubicBezTo>
                    <a:pt x="8719" y="10885"/>
                    <a:pt x="8829" y="10621"/>
                    <a:pt x="8672" y="10476"/>
                  </a:cubicBezTo>
                  <a:cubicBezTo>
                    <a:pt x="8282" y="10115"/>
                    <a:pt x="7630" y="9852"/>
                    <a:pt x="7111" y="9686"/>
                  </a:cubicBezTo>
                  <a:cubicBezTo>
                    <a:pt x="6571" y="9514"/>
                    <a:pt x="6098" y="9180"/>
                    <a:pt x="5762" y="8723"/>
                  </a:cubicBezTo>
                  <a:lnTo>
                    <a:pt x="5409" y="8242"/>
                  </a:lnTo>
                  <a:cubicBezTo>
                    <a:pt x="5074" y="7786"/>
                    <a:pt x="4849" y="7259"/>
                    <a:pt x="4753" y="6702"/>
                  </a:cubicBezTo>
                  <a:lnTo>
                    <a:pt x="3585" y="0"/>
                  </a:lnTo>
                  <a:close/>
                </a:path>
              </a:pathLst>
            </a:custGeom>
            <a:solidFill>
              <a:srgbClr val="E5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84;p67">
              <a:extLst>
                <a:ext uri="{FF2B5EF4-FFF2-40B4-BE49-F238E27FC236}">
                  <a16:creationId xmlns:a16="http://schemas.microsoft.com/office/drawing/2014/main" id="{E01A87E4-A49A-57CC-909B-755A2D3B1BB7}"/>
                </a:ext>
              </a:extLst>
            </p:cNvPr>
            <p:cNvSpPr/>
            <p:nvPr/>
          </p:nvSpPr>
          <p:spPr>
            <a:xfrm>
              <a:off x="4237150" y="1991850"/>
              <a:ext cx="153875" cy="58925"/>
            </a:xfrm>
            <a:custGeom>
              <a:avLst/>
              <a:gdLst/>
              <a:ahLst/>
              <a:cxnLst/>
              <a:rect l="l" t="t" r="r" b="b"/>
              <a:pathLst>
                <a:path w="6155" h="2357" extrusionOk="0">
                  <a:moveTo>
                    <a:pt x="2945" y="0"/>
                  </a:moveTo>
                  <a:cubicBezTo>
                    <a:pt x="2565" y="115"/>
                    <a:pt x="2241" y="330"/>
                    <a:pt x="2032" y="629"/>
                  </a:cubicBezTo>
                  <a:cubicBezTo>
                    <a:pt x="1825" y="925"/>
                    <a:pt x="1546" y="1056"/>
                    <a:pt x="1235" y="1056"/>
                  </a:cubicBezTo>
                  <a:cubicBezTo>
                    <a:pt x="899" y="1056"/>
                    <a:pt x="525" y="902"/>
                    <a:pt x="167" y="635"/>
                  </a:cubicBezTo>
                  <a:cubicBezTo>
                    <a:pt x="161" y="1025"/>
                    <a:pt x="119" y="1373"/>
                    <a:pt x="68" y="1652"/>
                  </a:cubicBezTo>
                  <a:cubicBezTo>
                    <a:pt x="1" y="2019"/>
                    <a:pt x="282" y="2357"/>
                    <a:pt x="656" y="2357"/>
                  </a:cubicBezTo>
                  <a:lnTo>
                    <a:pt x="5833" y="2357"/>
                  </a:lnTo>
                  <a:cubicBezTo>
                    <a:pt x="6046" y="2357"/>
                    <a:pt x="6154" y="2094"/>
                    <a:pt x="5999" y="1949"/>
                  </a:cubicBezTo>
                  <a:cubicBezTo>
                    <a:pt x="5609" y="1588"/>
                    <a:pt x="4957" y="1325"/>
                    <a:pt x="4437" y="1159"/>
                  </a:cubicBezTo>
                  <a:cubicBezTo>
                    <a:pt x="3898" y="987"/>
                    <a:pt x="3425" y="653"/>
                    <a:pt x="3089" y="196"/>
                  </a:cubicBezTo>
                  <a:lnTo>
                    <a:pt x="29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85;p67">
              <a:extLst>
                <a:ext uri="{FF2B5EF4-FFF2-40B4-BE49-F238E27FC236}">
                  <a16:creationId xmlns:a16="http://schemas.microsoft.com/office/drawing/2014/main" id="{A87361B0-3F8C-0185-360C-A28CC0E4BE27}"/>
                </a:ext>
              </a:extLst>
            </p:cNvPr>
            <p:cNvSpPr/>
            <p:nvPr/>
          </p:nvSpPr>
          <p:spPr>
            <a:xfrm>
              <a:off x="3788500" y="936825"/>
              <a:ext cx="478475" cy="851925"/>
            </a:xfrm>
            <a:custGeom>
              <a:avLst/>
              <a:gdLst/>
              <a:ahLst/>
              <a:cxnLst/>
              <a:rect l="l" t="t" r="r" b="b"/>
              <a:pathLst>
                <a:path w="19139" h="34077" extrusionOk="0">
                  <a:moveTo>
                    <a:pt x="2630" y="0"/>
                  </a:moveTo>
                  <a:cubicBezTo>
                    <a:pt x="1534" y="3872"/>
                    <a:pt x="0" y="6027"/>
                    <a:pt x="365" y="13990"/>
                  </a:cubicBezTo>
                  <a:cubicBezTo>
                    <a:pt x="730" y="21951"/>
                    <a:pt x="1425" y="34076"/>
                    <a:pt x="1425" y="34076"/>
                  </a:cubicBezTo>
                  <a:lnTo>
                    <a:pt x="8396" y="34076"/>
                  </a:lnTo>
                  <a:lnTo>
                    <a:pt x="6501" y="6903"/>
                  </a:lnTo>
                  <a:lnTo>
                    <a:pt x="11651" y="34076"/>
                  </a:lnTo>
                  <a:lnTo>
                    <a:pt x="19138" y="34076"/>
                  </a:lnTo>
                  <a:cubicBezTo>
                    <a:pt x="19138" y="34076"/>
                    <a:pt x="18809" y="30534"/>
                    <a:pt x="17823" y="27392"/>
                  </a:cubicBezTo>
                  <a:cubicBezTo>
                    <a:pt x="16837" y="24252"/>
                    <a:pt x="16216" y="20782"/>
                    <a:pt x="15851" y="16253"/>
                  </a:cubicBezTo>
                  <a:cubicBezTo>
                    <a:pt x="15486" y="11724"/>
                    <a:pt x="12856" y="3324"/>
                    <a:pt x="115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86;p67">
              <a:extLst>
                <a:ext uri="{FF2B5EF4-FFF2-40B4-BE49-F238E27FC236}">
                  <a16:creationId xmlns:a16="http://schemas.microsoft.com/office/drawing/2014/main" id="{9D21279B-04D9-78D9-EAF9-7358A1CEADDA}"/>
                </a:ext>
              </a:extLst>
            </p:cNvPr>
            <p:cNvSpPr/>
            <p:nvPr/>
          </p:nvSpPr>
          <p:spPr>
            <a:xfrm>
              <a:off x="3844275" y="936825"/>
              <a:ext cx="277125" cy="131150"/>
            </a:xfrm>
            <a:custGeom>
              <a:avLst/>
              <a:gdLst/>
              <a:ahLst/>
              <a:cxnLst/>
              <a:rect l="l" t="t" r="r" b="b"/>
              <a:pathLst>
                <a:path w="11085" h="5246" extrusionOk="0">
                  <a:moveTo>
                    <a:pt x="399" y="0"/>
                  </a:moveTo>
                  <a:cubicBezTo>
                    <a:pt x="271" y="452"/>
                    <a:pt x="137" y="880"/>
                    <a:pt x="1" y="1297"/>
                  </a:cubicBezTo>
                  <a:cubicBezTo>
                    <a:pt x="675" y="1930"/>
                    <a:pt x="1874" y="2385"/>
                    <a:pt x="4270" y="2558"/>
                  </a:cubicBezTo>
                  <a:cubicBezTo>
                    <a:pt x="6787" y="2738"/>
                    <a:pt x="7942" y="5245"/>
                    <a:pt x="10537" y="5245"/>
                  </a:cubicBezTo>
                  <a:cubicBezTo>
                    <a:pt x="10712" y="5245"/>
                    <a:pt x="10895" y="5234"/>
                    <a:pt x="11084" y="5209"/>
                  </a:cubicBezTo>
                  <a:cubicBezTo>
                    <a:pt x="10425" y="3089"/>
                    <a:pt x="9765" y="1209"/>
                    <a:pt x="9274" y="0"/>
                  </a:cubicBezTo>
                  <a:close/>
                </a:path>
              </a:pathLst>
            </a:custGeom>
            <a:solidFill>
              <a:schemeClr val="dk1">
                <a:alpha val="245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87;p67">
              <a:extLst>
                <a:ext uri="{FF2B5EF4-FFF2-40B4-BE49-F238E27FC236}">
                  <a16:creationId xmlns:a16="http://schemas.microsoft.com/office/drawing/2014/main" id="{946392A4-476F-FECF-BC80-CE5478DEC00B}"/>
                </a:ext>
              </a:extLst>
            </p:cNvPr>
            <p:cNvSpPr/>
            <p:nvPr/>
          </p:nvSpPr>
          <p:spPr>
            <a:xfrm>
              <a:off x="3948275" y="945950"/>
              <a:ext cx="2775" cy="163475"/>
            </a:xfrm>
            <a:custGeom>
              <a:avLst/>
              <a:gdLst/>
              <a:ahLst/>
              <a:cxnLst/>
              <a:rect l="l" t="t" r="r" b="b"/>
              <a:pathLst>
                <a:path w="111" h="6539" fill="none" extrusionOk="0">
                  <a:moveTo>
                    <a:pt x="110" y="6538"/>
                  </a:moveTo>
                  <a:lnTo>
                    <a:pt x="0" y="1"/>
                  </a:lnTo>
                </a:path>
              </a:pathLst>
            </a:custGeom>
            <a:noFill/>
            <a:ln w="150" cap="flat" cmpd="sng">
              <a:solidFill>
                <a:srgbClr val="4C2B1E"/>
              </a:solidFill>
              <a:prstDash val="solid"/>
              <a:miter lim="10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88;p67">
              <a:extLst>
                <a:ext uri="{FF2B5EF4-FFF2-40B4-BE49-F238E27FC236}">
                  <a16:creationId xmlns:a16="http://schemas.microsoft.com/office/drawing/2014/main" id="{41F41838-4706-F801-A9A2-4499DEEFAEB3}"/>
                </a:ext>
              </a:extLst>
            </p:cNvPr>
            <p:cNvSpPr/>
            <p:nvPr/>
          </p:nvSpPr>
          <p:spPr>
            <a:xfrm>
              <a:off x="3926975" y="945950"/>
              <a:ext cx="24075" cy="130300"/>
            </a:xfrm>
            <a:custGeom>
              <a:avLst/>
              <a:gdLst/>
              <a:ahLst/>
              <a:cxnLst/>
              <a:rect l="l" t="t" r="r" b="b"/>
              <a:pathLst>
                <a:path w="963" h="5212" fill="none" extrusionOk="0">
                  <a:moveTo>
                    <a:pt x="0" y="1"/>
                  </a:moveTo>
                  <a:lnTo>
                    <a:pt x="0" y="3677"/>
                  </a:lnTo>
                  <a:cubicBezTo>
                    <a:pt x="0" y="4920"/>
                    <a:pt x="962" y="5212"/>
                    <a:pt x="962" y="5212"/>
                  </a:cubicBezTo>
                </a:path>
              </a:pathLst>
            </a:custGeom>
            <a:noFill/>
            <a:ln w="150" cap="flat" cmpd="sng">
              <a:solidFill>
                <a:srgbClr val="4C2B1E"/>
              </a:solidFill>
              <a:prstDash val="solid"/>
              <a:miter lim="10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89;p67">
              <a:extLst>
                <a:ext uri="{FF2B5EF4-FFF2-40B4-BE49-F238E27FC236}">
                  <a16:creationId xmlns:a16="http://schemas.microsoft.com/office/drawing/2014/main" id="{33783D52-1ED4-87C4-86CC-7B113C71F532}"/>
                </a:ext>
              </a:extLst>
            </p:cNvPr>
            <p:cNvSpPr/>
            <p:nvPr/>
          </p:nvSpPr>
          <p:spPr>
            <a:xfrm>
              <a:off x="4040175" y="936825"/>
              <a:ext cx="75700" cy="112700"/>
            </a:xfrm>
            <a:custGeom>
              <a:avLst/>
              <a:gdLst/>
              <a:ahLst/>
              <a:cxnLst/>
              <a:rect l="l" t="t" r="r" b="b"/>
              <a:pathLst>
                <a:path w="3028" h="4508" extrusionOk="0">
                  <a:moveTo>
                    <a:pt x="0" y="0"/>
                  </a:moveTo>
                  <a:cubicBezTo>
                    <a:pt x="38" y="743"/>
                    <a:pt x="365" y="3381"/>
                    <a:pt x="3027" y="4508"/>
                  </a:cubicBezTo>
                  <a:cubicBezTo>
                    <a:pt x="2444" y="2677"/>
                    <a:pt x="1874" y="1073"/>
                    <a:pt x="1438" y="0"/>
                  </a:cubicBezTo>
                  <a:close/>
                </a:path>
              </a:pathLst>
            </a:custGeom>
            <a:solidFill>
              <a:schemeClr val="dk1">
                <a:alpha val="245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90;p67">
              <a:extLst>
                <a:ext uri="{FF2B5EF4-FFF2-40B4-BE49-F238E27FC236}">
                  <a16:creationId xmlns:a16="http://schemas.microsoft.com/office/drawing/2014/main" id="{7561FA7E-7800-74A9-FCBB-4E7EB11ACA58}"/>
                </a:ext>
              </a:extLst>
            </p:cNvPr>
            <p:cNvSpPr/>
            <p:nvPr/>
          </p:nvSpPr>
          <p:spPr>
            <a:xfrm>
              <a:off x="3883575" y="379975"/>
              <a:ext cx="228175" cy="180000"/>
            </a:xfrm>
            <a:custGeom>
              <a:avLst/>
              <a:gdLst/>
              <a:ahLst/>
              <a:cxnLst/>
              <a:rect l="l" t="t" r="r" b="b"/>
              <a:pathLst>
                <a:path w="9127" h="7200" extrusionOk="0">
                  <a:moveTo>
                    <a:pt x="5376" y="0"/>
                  </a:moveTo>
                  <a:cubicBezTo>
                    <a:pt x="4785" y="0"/>
                    <a:pt x="4439" y="157"/>
                    <a:pt x="4439" y="157"/>
                  </a:cubicBezTo>
                  <a:lnTo>
                    <a:pt x="3666" y="318"/>
                  </a:lnTo>
                  <a:cubicBezTo>
                    <a:pt x="3513" y="347"/>
                    <a:pt x="3357" y="350"/>
                    <a:pt x="3197" y="350"/>
                  </a:cubicBezTo>
                  <a:cubicBezTo>
                    <a:pt x="3163" y="350"/>
                    <a:pt x="3128" y="350"/>
                    <a:pt x="3093" y="350"/>
                  </a:cubicBezTo>
                  <a:cubicBezTo>
                    <a:pt x="2703" y="350"/>
                    <a:pt x="2286" y="365"/>
                    <a:pt x="1813" y="736"/>
                  </a:cubicBezTo>
                  <a:cubicBezTo>
                    <a:pt x="1101" y="1292"/>
                    <a:pt x="1055" y="2228"/>
                    <a:pt x="1338" y="3403"/>
                  </a:cubicBezTo>
                  <a:cubicBezTo>
                    <a:pt x="1621" y="4579"/>
                    <a:pt x="1247" y="5109"/>
                    <a:pt x="698" y="5593"/>
                  </a:cubicBezTo>
                  <a:cubicBezTo>
                    <a:pt x="457" y="5806"/>
                    <a:pt x="282" y="6084"/>
                    <a:pt x="168" y="6354"/>
                  </a:cubicBezTo>
                  <a:cubicBezTo>
                    <a:pt x="0" y="6756"/>
                    <a:pt x="306" y="7200"/>
                    <a:pt x="742" y="7200"/>
                  </a:cubicBezTo>
                  <a:lnTo>
                    <a:pt x="8916" y="7200"/>
                  </a:lnTo>
                  <a:cubicBezTo>
                    <a:pt x="8916" y="7200"/>
                    <a:pt x="9126" y="6570"/>
                    <a:pt x="8742" y="5137"/>
                  </a:cubicBezTo>
                  <a:cubicBezTo>
                    <a:pt x="8359" y="3703"/>
                    <a:pt x="7747" y="3785"/>
                    <a:pt x="7519" y="2488"/>
                  </a:cubicBezTo>
                  <a:cubicBezTo>
                    <a:pt x="7290" y="1192"/>
                    <a:pt x="7037" y="240"/>
                    <a:pt x="6003" y="57"/>
                  </a:cubicBezTo>
                  <a:cubicBezTo>
                    <a:pt x="5772" y="16"/>
                    <a:pt x="5562" y="0"/>
                    <a:pt x="5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91;p67">
              <a:extLst>
                <a:ext uri="{FF2B5EF4-FFF2-40B4-BE49-F238E27FC236}">
                  <a16:creationId xmlns:a16="http://schemas.microsoft.com/office/drawing/2014/main" id="{E72472D9-70AA-6E5B-B4CF-1B11DF5EE929}"/>
                </a:ext>
              </a:extLst>
            </p:cNvPr>
            <p:cNvSpPr/>
            <p:nvPr/>
          </p:nvSpPr>
          <p:spPr>
            <a:xfrm>
              <a:off x="3428125" y="518750"/>
              <a:ext cx="485950" cy="362600"/>
            </a:xfrm>
            <a:custGeom>
              <a:avLst/>
              <a:gdLst/>
              <a:ahLst/>
              <a:cxnLst/>
              <a:rect l="l" t="t" r="r" b="b"/>
              <a:pathLst>
                <a:path w="19438" h="14504" extrusionOk="0">
                  <a:moveTo>
                    <a:pt x="1798" y="1"/>
                  </a:moveTo>
                  <a:cubicBezTo>
                    <a:pt x="987" y="1"/>
                    <a:pt x="61" y="33"/>
                    <a:pt x="61" y="33"/>
                  </a:cubicBezTo>
                  <a:cubicBezTo>
                    <a:pt x="61" y="33"/>
                    <a:pt x="1" y="312"/>
                    <a:pt x="378" y="349"/>
                  </a:cubicBezTo>
                  <a:cubicBezTo>
                    <a:pt x="755" y="385"/>
                    <a:pt x="1936" y="410"/>
                    <a:pt x="1936" y="410"/>
                  </a:cubicBezTo>
                  <a:cubicBezTo>
                    <a:pt x="1936" y="410"/>
                    <a:pt x="1631" y="1190"/>
                    <a:pt x="1583" y="1530"/>
                  </a:cubicBezTo>
                  <a:cubicBezTo>
                    <a:pt x="1539" y="1835"/>
                    <a:pt x="2041" y="2344"/>
                    <a:pt x="2862" y="2344"/>
                  </a:cubicBezTo>
                  <a:cubicBezTo>
                    <a:pt x="2959" y="2344"/>
                    <a:pt x="3060" y="2337"/>
                    <a:pt x="3166" y="2322"/>
                  </a:cubicBezTo>
                  <a:cubicBezTo>
                    <a:pt x="3166" y="2322"/>
                    <a:pt x="6343" y="8202"/>
                    <a:pt x="7220" y="9966"/>
                  </a:cubicBezTo>
                  <a:cubicBezTo>
                    <a:pt x="8096" y="11732"/>
                    <a:pt x="8901" y="13351"/>
                    <a:pt x="10653" y="14240"/>
                  </a:cubicBezTo>
                  <a:cubicBezTo>
                    <a:pt x="11016" y="14424"/>
                    <a:pt x="11380" y="14504"/>
                    <a:pt x="11738" y="14504"/>
                  </a:cubicBezTo>
                  <a:cubicBezTo>
                    <a:pt x="13113" y="14504"/>
                    <a:pt x="14413" y="13335"/>
                    <a:pt x="15291" y="12390"/>
                  </a:cubicBezTo>
                  <a:cubicBezTo>
                    <a:pt x="16399" y="11196"/>
                    <a:pt x="18286" y="9480"/>
                    <a:pt x="18286" y="9480"/>
                  </a:cubicBezTo>
                  <a:lnTo>
                    <a:pt x="19437" y="2589"/>
                  </a:lnTo>
                  <a:lnTo>
                    <a:pt x="19437" y="2589"/>
                  </a:lnTo>
                  <a:cubicBezTo>
                    <a:pt x="18140" y="3028"/>
                    <a:pt x="11931" y="9771"/>
                    <a:pt x="11931" y="9771"/>
                  </a:cubicBezTo>
                  <a:lnTo>
                    <a:pt x="4919" y="1895"/>
                  </a:lnTo>
                  <a:cubicBezTo>
                    <a:pt x="4919" y="1895"/>
                    <a:pt x="3458" y="106"/>
                    <a:pt x="2801" y="33"/>
                  </a:cubicBezTo>
                  <a:cubicBezTo>
                    <a:pt x="2582" y="9"/>
                    <a:pt x="2204" y="1"/>
                    <a:pt x="1798" y="1"/>
                  </a:cubicBezTo>
                  <a:close/>
                </a:path>
              </a:pathLst>
            </a:custGeom>
            <a:solidFill>
              <a:srgbClr val="E5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92;p67">
              <a:extLst>
                <a:ext uri="{FF2B5EF4-FFF2-40B4-BE49-F238E27FC236}">
                  <a16:creationId xmlns:a16="http://schemas.microsoft.com/office/drawing/2014/main" id="{58289B11-68A5-E722-6389-134B839EFC75}"/>
                </a:ext>
              </a:extLst>
            </p:cNvPr>
            <p:cNvSpPr/>
            <p:nvPr/>
          </p:nvSpPr>
          <p:spPr>
            <a:xfrm>
              <a:off x="3842800" y="573200"/>
              <a:ext cx="277650" cy="379625"/>
            </a:xfrm>
            <a:custGeom>
              <a:avLst/>
              <a:gdLst/>
              <a:ahLst/>
              <a:cxnLst/>
              <a:rect l="l" t="t" r="r" b="b"/>
              <a:pathLst>
                <a:path w="11106" h="15185" extrusionOk="0">
                  <a:moveTo>
                    <a:pt x="8237" y="1"/>
                  </a:moveTo>
                  <a:lnTo>
                    <a:pt x="4055" y="119"/>
                  </a:lnTo>
                  <a:lnTo>
                    <a:pt x="2850" y="411"/>
                  </a:lnTo>
                  <a:cubicBezTo>
                    <a:pt x="2850" y="411"/>
                    <a:pt x="2722" y="996"/>
                    <a:pt x="2229" y="2566"/>
                  </a:cubicBezTo>
                  <a:cubicBezTo>
                    <a:pt x="1736" y="4137"/>
                    <a:pt x="403" y="4776"/>
                    <a:pt x="202" y="6236"/>
                  </a:cubicBezTo>
                  <a:cubicBezTo>
                    <a:pt x="1" y="7697"/>
                    <a:pt x="933" y="8045"/>
                    <a:pt x="1115" y="9268"/>
                  </a:cubicBezTo>
                  <a:cubicBezTo>
                    <a:pt x="1298" y="10492"/>
                    <a:pt x="20" y="15185"/>
                    <a:pt x="20" y="15185"/>
                  </a:cubicBezTo>
                  <a:lnTo>
                    <a:pt x="9935" y="15185"/>
                  </a:lnTo>
                  <a:cubicBezTo>
                    <a:pt x="9406" y="14417"/>
                    <a:pt x="8913" y="12829"/>
                    <a:pt x="9059" y="11405"/>
                  </a:cubicBezTo>
                  <a:cubicBezTo>
                    <a:pt x="9205" y="9981"/>
                    <a:pt x="11105" y="6598"/>
                    <a:pt x="11105" y="6598"/>
                  </a:cubicBezTo>
                  <a:lnTo>
                    <a:pt x="9972" y="668"/>
                  </a:lnTo>
                  <a:lnTo>
                    <a:pt x="8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93;p67">
              <a:extLst>
                <a:ext uri="{FF2B5EF4-FFF2-40B4-BE49-F238E27FC236}">
                  <a16:creationId xmlns:a16="http://schemas.microsoft.com/office/drawing/2014/main" id="{6991E74D-F2D1-51C8-7FF0-BC043B37BDCA}"/>
                </a:ext>
              </a:extLst>
            </p:cNvPr>
            <p:cNvSpPr/>
            <p:nvPr/>
          </p:nvSpPr>
          <p:spPr>
            <a:xfrm>
              <a:off x="3954525" y="658625"/>
              <a:ext cx="165925" cy="294200"/>
            </a:xfrm>
            <a:custGeom>
              <a:avLst/>
              <a:gdLst/>
              <a:ahLst/>
              <a:cxnLst/>
              <a:rect l="l" t="t" r="r" b="b"/>
              <a:pathLst>
                <a:path w="6637" h="11768" extrusionOk="0">
                  <a:moveTo>
                    <a:pt x="4282" y="1"/>
                  </a:moveTo>
                  <a:cubicBezTo>
                    <a:pt x="4282" y="1"/>
                    <a:pt x="3392" y="3072"/>
                    <a:pt x="1937" y="4176"/>
                  </a:cubicBezTo>
                  <a:cubicBezTo>
                    <a:pt x="483" y="5279"/>
                    <a:pt x="1" y="6158"/>
                    <a:pt x="1202" y="7917"/>
                  </a:cubicBezTo>
                  <a:cubicBezTo>
                    <a:pt x="2281" y="9499"/>
                    <a:pt x="3074" y="10278"/>
                    <a:pt x="3351" y="11768"/>
                  </a:cubicBezTo>
                  <a:lnTo>
                    <a:pt x="5466" y="11768"/>
                  </a:lnTo>
                  <a:cubicBezTo>
                    <a:pt x="4937" y="11000"/>
                    <a:pt x="4444" y="9412"/>
                    <a:pt x="4590" y="7988"/>
                  </a:cubicBezTo>
                  <a:cubicBezTo>
                    <a:pt x="4736" y="6563"/>
                    <a:pt x="6636" y="3181"/>
                    <a:pt x="6636" y="3181"/>
                  </a:cubicBezTo>
                  <a:lnTo>
                    <a:pt x="6161" y="694"/>
                  </a:lnTo>
                  <a:lnTo>
                    <a:pt x="4282" y="1"/>
                  </a:lnTo>
                  <a:close/>
                </a:path>
              </a:pathLst>
            </a:custGeom>
            <a:solidFill>
              <a:schemeClr val="dk1">
                <a:alpha val="245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94;p67">
              <a:extLst>
                <a:ext uri="{FF2B5EF4-FFF2-40B4-BE49-F238E27FC236}">
                  <a16:creationId xmlns:a16="http://schemas.microsoft.com/office/drawing/2014/main" id="{E32C6EF2-7197-26C3-A270-007B12D55C27}"/>
                </a:ext>
              </a:extLst>
            </p:cNvPr>
            <p:cNvSpPr/>
            <p:nvPr/>
          </p:nvSpPr>
          <p:spPr>
            <a:xfrm>
              <a:off x="4033975" y="588150"/>
              <a:ext cx="278325" cy="444275"/>
            </a:xfrm>
            <a:custGeom>
              <a:avLst/>
              <a:gdLst/>
              <a:ahLst/>
              <a:cxnLst/>
              <a:rect l="l" t="t" r="r" b="b"/>
              <a:pathLst>
                <a:path w="11133" h="17771" extrusionOk="0">
                  <a:moveTo>
                    <a:pt x="2018" y="1"/>
                  </a:moveTo>
                  <a:cubicBezTo>
                    <a:pt x="525" y="1"/>
                    <a:pt x="0" y="5092"/>
                    <a:pt x="1443" y="6302"/>
                  </a:cubicBezTo>
                  <a:cubicBezTo>
                    <a:pt x="1861" y="6653"/>
                    <a:pt x="2263" y="6743"/>
                    <a:pt x="2564" y="6743"/>
                  </a:cubicBezTo>
                  <a:cubicBezTo>
                    <a:pt x="2877" y="6743"/>
                    <a:pt x="3082" y="6646"/>
                    <a:pt x="3082" y="6646"/>
                  </a:cubicBezTo>
                  <a:lnTo>
                    <a:pt x="6215" y="11391"/>
                  </a:lnTo>
                  <a:lnTo>
                    <a:pt x="857" y="16187"/>
                  </a:lnTo>
                  <a:cubicBezTo>
                    <a:pt x="1175" y="17024"/>
                    <a:pt x="2112" y="17770"/>
                    <a:pt x="2112" y="17770"/>
                  </a:cubicBezTo>
                  <a:cubicBezTo>
                    <a:pt x="2112" y="17770"/>
                    <a:pt x="7650" y="14873"/>
                    <a:pt x="9319" y="14045"/>
                  </a:cubicBezTo>
                  <a:cubicBezTo>
                    <a:pt x="10987" y="13217"/>
                    <a:pt x="11133" y="10856"/>
                    <a:pt x="10281" y="9565"/>
                  </a:cubicBezTo>
                  <a:cubicBezTo>
                    <a:pt x="9429" y="8274"/>
                    <a:pt x="7992" y="6253"/>
                    <a:pt x="6409" y="4282"/>
                  </a:cubicBezTo>
                  <a:cubicBezTo>
                    <a:pt x="4826" y="2310"/>
                    <a:pt x="3670" y="658"/>
                    <a:pt x="2325" y="70"/>
                  </a:cubicBezTo>
                  <a:cubicBezTo>
                    <a:pt x="2219" y="23"/>
                    <a:pt x="2116" y="1"/>
                    <a:pt x="2018" y="1"/>
                  </a:cubicBezTo>
                  <a:close/>
                </a:path>
              </a:pathLst>
            </a:custGeom>
            <a:solidFill>
              <a:srgbClr val="E5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95;p67">
              <a:extLst>
                <a:ext uri="{FF2B5EF4-FFF2-40B4-BE49-F238E27FC236}">
                  <a16:creationId xmlns:a16="http://schemas.microsoft.com/office/drawing/2014/main" id="{E47246BD-EAC0-93A3-CF5C-A3DB6A1AF992}"/>
                </a:ext>
              </a:extLst>
            </p:cNvPr>
            <p:cNvSpPr/>
            <p:nvPr/>
          </p:nvSpPr>
          <p:spPr>
            <a:xfrm>
              <a:off x="4189325" y="840025"/>
              <a:ext cx="38375" cy="32925"/>
            </a:xfrm>
            <a:custGeom>
              <a:avLst/>
              <a:gdLst/>
              <a:ahLst/>
              <a:cxnLst/>
              <a:rect l="l" t="t" r="r" b="b"/>
              <a:pathLst>
                <a:path w="1535" h="1317" fill="none" extrusionOk="0">
                  <a:moveTo>
                    <a:pt x="1" y="1316"/>
                  </a:moveTo>
                  <a:lnTo>
                    <a:pt x="1535" y="1"/>
                  </a:lnTo>
                </a:path>
              </a:pathLst>
            </a:custGeom>
            <a:noFill/>
            <a:ln w="150" cap="flat" cmpd="sng">
              <a:solidFill>
                <a:srgbClr val="B83D3D"/>
              </a:solidFill>
              <a:prstDash val="solid"/>
              <a:miter lim="10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96;p67">
              <a:extLst>
                <a:ext uri="{FF2B5EF4-FFF2-40B4-BE49-F238E27FC236}">
                  <a16:creationId xmlns:a16="http://schemas.microsoft.com/office/drawing/2014/main" id="{656C1458-3EC7-3112-5172-E5F5D9C381F1}"/>
                </a:ext>
              </a:extLst>
            </p:cNvPr>
            <p:cNvSpPr/>
            <p:nvPr/>
          </p:nvSpPr>
          <p:spPr>
            <a:xfrm>
              <a:off x="4052525" y="703925"/>
              <a:ext cx="58475" cy="52825"/>
            </a:xfrm>
            <a:custGeom>
              <a:avLst/>
              <a:gdLst/>
              <a:ahLst/>
              <a:cxnLst/>
              <a:rect l="l" t="t" r="r" b="b"/>
              <a:pathLst>
                <a:path w="2339" h="2113" extrusionOk="0">
                  <a:moveTo>
                    <a:pt x="621" y="1"/>
                  </a:moveTo>
                  <a:cubicBezTo>
                    <a:pt x="389" y="1"/>
                    <a:pt x="157" y="102"/>
                    <a:pt x="0" y="309"/>
                  </a:cubicBezTo>
                  <a:cubicBezTo>
                    <a:pt x="136" y="898"/>
                    <a:pt x="365" y="1389"/>
                    <a:pt x="701" y="1672"/>
                  </a:cubicBezTo>
                  <a:cubicBezTo>
                    <a:pt x="1119" y="2023"/>
                    <a:pt x="1520" y="2112"/>
                    <a:pt x="1820" y="2112"/>
                  </a:cubicBezTo>
                  <a:cubicBezTo>
                    <a:pt x="2134" y="2112"/>
                    <a:pt x="2339" y="2015"/>
                    <a:pt x="2339" y="2015"/>
                  </a:cubicBezTo>
                  <a:lnTo>
                    <a:pt x="1278" y="360"/>
                  </a:lnTo>
                  <a:cubicBezTo>
                    <a:pt x="1126" y="122"/>
                    <a:pt x="874" y="1"/>
                    <a:pt x="621" y="1"/>
                  </a:cubicBezTo>
                  <a:close/>
                </a:path>
              </a:pathLst>
            </a:custGeom>
            <a:solidFill>
              <a:srgbClr val="B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97;p67">
              <a:extLst>
                <a:ext uri="{FF2B5EF4-FFF2-40B4-BE49-F238E27FC236}">
                  <a16:creationId xmlns:a16="http://schemas.microsoft.com/office/drawing/2014/main" id="{EC917A67-C13C-D506-671C-9BFCE277CB3E}"/>
                </a:ext>
              </a:extLst>
            </p:cNvPr>
            <p:cNvSpPr/>
            <p:nvPr/>
          </p:nvSpPr>
          <p:spPr>
            <a:xfrm>
              <a:off x="3475750" y="529375"/>
              <a:ext cx="48200" cy="37450"/>
            </a:xfrm>
            <a:custGeom>
              <a:avLst/>
              <a:gdLst/>
              <a:ahLst/>
              <a:cxnLst/>
              <a:rect l="l" t="t" r="r" b="b"/>
              <a:pathLst>
                <a:path w="1928" h="1498" fill="none" extrusionOk="0">
                  <a:moveTo>
                    <a:pt x="722" y="1"/>
                  </a:moveTo>
                  <a:lnTo>
                    <a:pt x="1" y="1178"/>
                  </a:lnTo>
                  <a:lnTo>
                    <a:pt x="85" y="1224"/>
                  </a:lnTo>
                  <a:cubicBezTo>
                    <a:pt x="238" y="1306"/>
                    <a:pt x="425" y="1284"/>
                    <a:pt x="553" y="1169"/>
                  </a:cubicBezTo>
                  <a:lnTo>
                    <a:pt x="951" y="813"/>
                  </a:lnTo>
                  <a:cubicBezTo>
                    <a:pt x="951" y="813"/>
                    <a:pt x="1142" y="1498"/>
                    <a:pt x="1927" y="1361"/>
                  </a:cubicBezTo>
                </a:path>
              </a:pathLst>
            </a:custGeom>
            <a:noFill/>
            <a:ln w="150" cap="flat" cmpd="sng">
              <a:solidFill>
                <a:srgbClr val="B83D3D"/>
              </a:solidFill>
              <a:prstDash val="solid"/>
              <a:miter lim="10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98;p67">
              <a:extLst>
                <a:ext uri="{FF2B5EF4-FFF2-40B4-BE49-F238E27FC236}">
                  <a16:creationId xmlns:a16="http://schemas.microsoft.com/office/drawing/2014/main" id="{4ACD6031-B5F7-AD24-10B0-3599234BFF64}"/>
                </a:ext>
              </a:extLst>
            </p:cNvPr>
            <p:cNvSpPr/>
            <p:nvPr/>
          </p:nvSpPr>
          <p:spPr>
            <a:xfrm>
              <a:off x="4073700" y="1756775"/>
              <a:ext cx="193275" cy="31975"/>
            </a:xfrm>
            <a:custGeom>
              <a:avLst/>
              <a:gdLst/>
              <a:ahLst/>
              <a:cxnLst/>
              <a:rect l="l" t="t" r="r" b="b"/>
              <a:pathLst>
                <a:path w="7731" h="1279" extrusionOk="0">
                  <a:moveTo>
                    <a:pt x="1" y="0"/>
                  </a:moveTo>
                  <a:lnTo>
                    <a:pt x="243" y="1278"/>
                  </a:lnTo>
                  <a:lnTo>
                    <a:pt x="7730" y="1278"/>
                  </a:lnTo>
                  <a:cubicBezTo>
                    <a:pt x="7730" y="1278"/>
                    <a:pt x="7685" y="783"/>
                    <a:pt x="7576" y="0"/>
                  </a:cubicBezTo>
                  <a:close/>
                </a:path>
              </a:pathLst>
            </a:custGeom>
            <a:solidFill>
              <a:schemeClr val="dk1">
                <a:alpha val="245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99;p67">
              <a:extLst>
                <a:ext uri="{FF2B5EF4-FFF2-40B4-BE49-F238E27FC236}">
                  <a16:creationId xmlns:a16="http://schemas.microsoft.com/office/drawing/2014/main" id="{5EBE879A-1D97-2C0B-5A78-D92FE7896CD4}"/>
                </a:ext>
              </a:extLst>
            </p:cNvPr>
            <p:cNvSpPr/>
            <p:nvPr/>
          </p:nvSpPr>
          <p:spPr>
            <a:xfrm>
              <a:off x="3822275" y="1756775"/>
              <a:ext cx="176175" cy="31975"/>
            </a:xfrm>
            <a:custGeom>
              <a:avLst/>
              <a:gdLst/>
              <a:ahLst/>
              <a:cxnLst/>
              <a:rect l="l" t="t" r="r" b="b"/>
              <a:pathLst>
                <a:path w="7047" h="1279" extrusionOk="0">
                  <a:moveTo>
                    <a:pt x="1" y="0"/>
                  </a:moveTo>
                  <a:cubicBezTo>
                    <a:pt x="47" y="811"/>
                    <a:pt x="74" y="1278"/>
                    <a:pt x="74" y="1278"/>
                  </a:cubicBezTo>
                  <a:lnTo>
                    <a:pt x="7046" y="1278"/>
                  </a:lnTo>
                  <a:lnTo>
                    <a:pt x="6956" y="0"/>
                  </a:lnTo>
                  <a:close/>
                </a:path>
              </a:pathLst>
            </a:custGeom>
            <a:solidFill>
              <a:schemeClr val="dk1">
                <a:alpha val="245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00;p67">
              <a:extLst>
                <a:ext uri="{FF2B5EF4-FFF2-40B4-BE49-F238E27FC236}">
                  <a16:creationId xmlns:a16="http://schemas.microsoft.com/office/drawing/2014/main" id="{9819DB39-26B3-7100-A68E-401B4D57B278}"/>
                </a:ext>
              </a:extLst>
            </p:cNvPr>
            <p:cNvSpPr/>
            <p:nvPr/>
          </p:nvSpPr>
          <p:spPr>
            <a:xfrm>
              <a:off x="3726375" y="730225"/>
              <a:ext cx="30725" cy="48675"/>
            </a:xfrm>
            <a:custGeom>
              <a:avLst/>
              <a:gdLst/>
              <a:ahLst/>
              <a:cxnLst/>
              <a:rect l="l" t="t" r="r" b="b"/>
              <a:pathLst>
                <a:path w="1229" h="1947" extrusionOk="0">
                  <a:moveTo>
                    <a:pt x="1228" y="1"/>
                  </a:moveTo>
                  <a:cubicBezTo>
                    <a:pt x="493" y="777"/>
                    <a:pt x="1" y="1312"/>
                    <a:pt x="1" y="1312"/>
                  </a:cubicBezTo>
                  <a:lnTo>
                    <a:pt x="535" y="1834"/>
                  </a:lnTo>
                  <a:cubicBezTo>
                    <a:pt x="615" y="1912"/>
                    <a:pt x="711" y="1946"/>
                    <a:pt x="805" y="1946"/>
                  </a:cubicBezTo>
                  <a:cubicBezTo>
                    <a:pt x="1013" y="1946"/>
                    <a:pt x="1211" y="1778"/>
                    <a:pt x="1198" y="1533"/>
                  </a:cubicBezTo>
                  <a:cubicBezTo>
                    <a:pt x="1172" y="1062"/>
                    <a:pt x="1167" y="500"/>
                    <a:pt x="1228" y="1"/>
                  </a:cubicBezTo>
                  <a:close/>
                </a:path>
              </a:pathLst>
            </a:custGeom>
            <a:solidFill>
              <a:srgbClr val="B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01;p67">
              <a:extLst>
                <a:ext uri="{FF2B5EF4-FFF2-40B4-BE49-F238E27FC236}">
                  <a16:creationId xmlns:a16="http://schemas.microsoft.com/office/drawing/2014/main" id="{96E5FCF9-E5F2-D537-07DF-92357000AC85}"/>
                </a:ext>
              </a:extLst>
            </p:cNvPr>
            <p:cNvSpPr/>
            <p:nvPr/>
          </p:nvSpPr>
          <p:spPr>
            <a:xfrm>
              <a:off x="3926575" y="417050"/>
              <a:ext cx="122150" cy="217350"/>
            </a:xfrm>
            <a:custGeom>
              <a:avLst/>
              <a:gdLst/>
              <a:ahLst/>
              <a:cxnLst/>
              <a:rect l="l" t="t" r="r" b="b"/>
              <a:pathLst>
                <a:path w="4886" h="8694" extrusionOk="0">
                  <a:moveTo>
                    <a:pt x="3024" y="1"/>
                  </a:moveTo>
                  <a:lnTo>
                    <a:pt x="3024" y="1"/>
                  </a:lnTo>
                  <a:cubicBezTo>
                    <a:pt x="2455" y="402"/>
                    <a:pt x="1830" y="582"/>
                    <a:pt x="1428" y="662"/>
                  </a:cubicBezTo>
                  <a:cubicBezTo>
                    <a:pt x="1186" y="710"/>
                    <a:pt x="1009" y="916"/>
                    <a:pt x="1003" y="1163"/>
                  </a:cubicBezTo>
                  <a:cubicBezTo>
                    <a:pt x="992" y="1589"/>
                    <a:pt x="953" y="2240"/>
                    <a:pt x="823" y="2731"/>
                  </a:cubicBezTo>
                  <a:cubicBezTo>
                    <a:pt x="644" y="3409"/>
                    <a:pt x="338" y="4538"/>
                    <a:pt x="1226" y="4538"/>
                  </a:cubicBezTo>
                  <a:cubicBezTo>
                    <a:pt x="1380" y="4538"/>
                    <a:pt x="1568" y="4504"/>
                    <a:pt x="1799" y="4429"/>
                  </a:cubicBezTo>
                  <a:lnTo>
                    <a:pt x="1799" y="4429"/>
                  </a:lnTo>
                  <a:lnTo>
                    <a:pt x="1542" y="6059"/>
                  </a:lnTo>
                  <a:lnTo>
                    <a:pt x="704" y="6365"/>
                  </a:lnTo>
                  <a:cubicBezTo>
                    <a:pt x="704" y="6365"/>
                    <a:pt x="1" y="8693"/>
                    <a:pt x="1608" y="8693"/>
                  </a:cubicBezTo>
                  <a:cubicBezTo>
                    <a:pt x="3215" y="8693"/>
                    <a:pt x="4603" y="6766"/>
                    <a:pt x="4886" y="6247"/>
                  </a:cubicBezTo>
                  <a:lnTo>
                    <a:pt x="4304" y="5969"/>
                  </a:lnTo>
                  <a:cubicBezTo>
                    <a:pt x="4120" y="5881"/>
                    <a:pt x="3999" y="5698"/>
                    <a:pt x="3992" y="5494"/>
                  </a:cubicBezTo>
                  <a:lnTo>
                    <a:pt x="3900" y="2849"/>
                  </a:lnTo>
                  <a:lnTo>
                    <a:pt x="3882" y="1928"/>
                  </a:lnTo>
                  <a:cubicBezTo>
                    <a:pt x="3882" y="1928"/>
                    <a:pt x="2987" y="1224"/>
                    <a:pt x="3024" y="1"/>
                  </a:cubicBezTo>
                  <a:close/>
                </a:path>
              </a:pathLst>
            </a:custGeom>
            <a:solidFill>
              <a:srgbClr val="E5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02;p67">
              <a:extLst>
                <a:ext uri="{FF2B5EF4-FFF2-40B4-BE49-F238E27FC236}">
                  <a16:creationId xmlns:a16="http://schemas.microsoft.com/office/drawing/2014/main" id="{A5B7CAA1-19E9-A82F-DFA2-65D469822611}"/>
                </a:ext>
              </a:extLst>
            </p:cNvPr>
            <p:cNvSpPr/>
            <p:nvPr/>
          </p:nvSpPr>
          <p:spPr>
            <a:xfrm>
              <a:off x="3966150" y="512275"/>
              <a:ext cx="37200" cy="49725"/>
            </a:xfrm>
            <a:custGeom>
              <a:avLst/>
              <a:gdLst/>
              <a:ahLst/>
              <a:cxnLst/>
              <a:rect l="l" t="t" r="r" b="b"/>
              <a:pathLst>
                <a:path w="1488" h="1989" extrusionOk="0">
                  <a:moveTo>
                    <a:pt x="1361" y="0"/>
                  </a:moveTo>
                  <a:cubicBezTo>
                    <a:pt x="1337" y="0"/>
                    <a:pt x="1312" y="8"/>
                    <a:pt x="1289" y="27"/>
                  </a:cubicBezTo>
                  <a:cubicBezTo>
                    <a:pt x="956" y="296"/>
                    <a:pt x="556" y="524"/>
                    <a:pt x="216" y="620"/>
                  </a:cubicBezTo>
                  <a:lnTo>
                    <a:pt x="0" y="1988"/>
                  </a:lnTo>
                  <a:cubicBezTo>
                    <a:pt x="969" y="1715"/>
                    <a:pt x="1340" y="674"/>
                    <a:pt x="1469" y="137"/>
                  </a:cubicBezTo>
                  <a:cubicBezTo>
                    <a:pt x="1488" y="60"/>
                    <a:pt x="1428" y="0"/>
                    <a:pt x="1361" y="0"/>
                  </a:cubicBezTo>
                  <a:close/>
                </a:path>
              </a:pathLst>
            </a:custGeom>
            <a:solidFill>
              <a:srgbClr val="B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03;p67">
              <a:extLst>
                <a:ext uri="{FF2B5EF4-FFF2-40B4-BE49-F238E27FC236}">
                  <a16:creationId xmlns:a16="http://schemas.microsoft.com/office/drawing/2014/main" id="{496A4B89-C82E-6743-E95B-E6210AEA3790}"/>
                </a:ext>
              </a:extLst>
            </p:cNvPr>
            <p:cNvSpPr/>
            <p:nvPr/>
          </p:nvSpPr>
          <p:spPr>
            <a:xfrm>
              <a:off x="3981450" y="449950"/>
              <a:ext cx="54050" cy="37550"/>
            </a:xfrm>
            <a:custGeom>
              <a:avLst/>
              <a:gdLst/>
              <a:ahLst/>
              <a:cxnLst/>
              <a:rect l="l" t="t" r="r" b="b"/>
              <a:pathLst>
                <a:path w="2162" h="1502" extrusionOk="0">
                  <a:moveTo>
                    <a:pt x="458" y="0"/>
                  </a:moveTo>
                  <a:lnTo>
                    <a:pt x="0" y="1502"/>
                  </a:lnTo>
                  <a:lnTo>
                    <a:pt x="715" y="1502"/>
                  </a:lnTo>
                  <a:cubicBezTo>
                    <a:pt x="954" y="1502"/>
                    <a:pt x="1162" y="1341"/>
                    <a:pt x="1222" y="1110"/>
                  </a:cubicBezTo>
                  <a:lnTo>
                    <a:pt x="1241" y="1037"/>
                  </a:lnTo>
                  <a:cubicBezTo>
                    <a:pt x="1281" y="884"/>
                    <a:pt x="1421" y="776"/>
                    <a:pt x="1580" y="776"/>
                  </a:cubicBezTo>
                  <a:lnTo>
                    <a:pt x="1750" y="776"/>
                  </a:lnTo>
                  <a:cubicBezTo>
                    <a:pt x="1978" y="776"/>
                    <a:pt x="2162" y="592"/>
                    <a:pt x="2162" y="365"/>
                  </a:cubicBezTo>
                  <a:cubicBezTo>
                    <a:pt x="2162" y="163"/>
                    <a:pt x="1998" y="0"/>
                    <a:pt x="17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04;p67">
              <a:extLst>
                <a:ext uri="{FF2B5EF4-FFF2-40B4-BE49-F238E27FC236}">
                  <a16:creationId xmlns:a16="http://schemas.microsoft.com/office/drawing/2014/main" id="{73444113-7942-A886-5137-8E84EB7E5AF2}"/>
                </a:ext>
              </a:extLst>
            </p:cNvPr>
            <p:cNvSpPr/>
            <p:nvPr/>
          </p:nvSpPr>
          <p:spPr>
            <a:xfrm>
              <a:off x="4019275" y="449075"/>
              <a:ext cx="21175" cy="35625"/>
            </a:xfrm>
            <a:custGeom>
              <a:avLst/>
              <a:gdLst/>
              <a:ahLst/>
              <a:cxnLst/>
              <a:rect l="l" t="t" r="r" b="b"/>
              <a:pathLst>
                <a:path w="847" h="1425" extrusionOk="0">
                  <a:moveTo>
                    <a:pt x="423" y="0"/>
                  </a:moveTo>
                  <a:cubicBezTo>
                    <a:pt x="190" y="0"/>
                    <a:pt x="0" y="320"/>
                    <a:pt x="0" y="712"/>
                  </a:cubicBezTo>
                  <a:cubicBezTo>
                    <a:pt x="0" y="1106"/>
                    <a:pt x="190" y="1424"/>
                    <a:pt x="423" y="1424"/>
                  </a:cubicBezTo>
                  <a:lnTo>
                    <a:pt x="719" y="1424"/>
                  </a:lnTo>
                  <a:lnTo>
                    <a:pt x="719" y="1221"/>
                  </a:lnTo>
                  <a:cubicBezTo>
                    <a:pt x="797" y="1092"/>
                    <a:pt x="847" y="912"/>
                    <a:pt x="847" y="712"/>
                  </a:cubicBezTo>
                  <a:cubicBezTo>
                    <a:pt x="847" y="513"/>
                    <a:pt x="797" y="334"/>
                    <a:pt x="719" y="205"/>
                  </a:cubicBezTo>
                  <a:lnTo>
                    <a:pt x="7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05;p67">
              <a:extLst>
                <a:ext uri="{FF2B5EF4-FFF2-40B4-BE49-F238E27FC236}">
                  <a16:creationId xmlns:a16="http://schemas.microsoft.com/office/drawing/2014/main" id="{C4CB8EC3-C2E9-40CF-1496-A74B37DF1A8C}"/>
                </a:ext>
              </a:extLst>
            </p:cNvPr>
            <p:cNvSpPr/>
            <p:nvPr/>
          </p:nvSpPr>
          <p:spPr>
            <a:xfrm>
              <a:off x="4025000" y="437225"/>
              <a:ext cx="15450" cy="13850"/>
            </a:xfrm>
            <a:custGeom>
              <a:avLst/>
              <a:gdLst/>
              <a:ahLst/>
              <a:cxnLst/>
              <a:rect l="l" t="t" r="r" b="b"/>
              <a:pathLst>
                <a:path w="618" h="554" extrusionOk="0">
                  <a:moveTo>
                    <a:pt x="1" y="0"/>
                  </a:moveTo>
                  <a:lnTo>
                    <a:pt x="1" y="554"/>
                  </a:lnTo>
                  <a:lnTo>
                    <a:pt x="618" y="554"/>
                  </a:lnTo>
                  <a:lnTo>
                    <a:pt x="4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06;p67">
              <a:extLst>
                <a:ext uri="{FF2B5EF4-FFF2-40B4-BE49-F238E27FC236}">
                  <a16:creationId xmlns:a16="http://schemas.microsoft.com/office/drawing/2014/main" id="{FB7D2F21-B187-29D8-D386-82E27D7E41D4}"/>
                </a:ext>
              </a:extLst>
            </p:cNvPr>
            <p:cNvSpPr/>
            <p:nvPr/>
          </p:nvSpPr>
          <p:spPr>
            <a:xfrm>
              <a:off x="3975200" y="383900"/>
              <a:ext cx="60275" cy="53350"/>
            </a:xfrm>
            <a:custGeom>
              <a:avLst/>
              <a:gdLst/>
              <a:ahLst/>
              <a:cxnLst/>
              <a:rect l="l" t="t" r="r" b="b"/>
              <a:pathLst>
                <a:path w="2411" h="2134" extrusionOk="0">
                  <a:moveTo>
                    <a:pt x="806" y="1"/>
                  </a:moveTo>
                  <a:cubicBezTo>
                    <a:pt x="780" y="1"/>
                    <a:pt x="754" y="3"/>
                    <a:pt x="728" y="9"/>
                  </a:cubicBezTo>
                  <a:lnTo>
                    <a:pt x="0" y="161"/>
                  </a:lnTo>
                  <a:cubicBezTo>
                    <a:pt x="1468" y="313"/>
                    <a:pt x="1993" y="1604"/>
                    <a:pt x="1993" y="2133"/>
                  </a:cubicBezTo>
                  <a:lnTo>
                    <a:pt x="2411" y="2133"/>
                  </a:lnTo>
                  <a:cubicBezTo>
                    <a:pt x="2411" y="797"/>
                    <a:pt x="1316" y="194"/>
                    <a:pt x="955" y="32"/>
                  </a:cubicBezTo>
                  <a:cubicBezTo>
                    <a:pt x="908" y="11"/>
                    <a:pt x="857" y="1"/>
                    <a:pt x="8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07;p67">
              <a:extLst>
                <a:ext uri="{FF2B5EF4-FFF2-40B4-BE49-F238E27FC236}">
                  <a16:creationId xmlns:a16="http://schemas.microsoft.com/office/drawing/2014/main" id="{848A9B5C-95D2-1348-4956-DD9B1C924272}"/>
                </a:ext>
              </a:extLst>
            </p:cNvPr>
            <p:cNvSpPr/>
            <p:nvPr/>
          </p:nvSpPr>
          <p:spPr>
            <a:xfrm>
              <a:off x="3926000" y="449950"/>
              <a:ext cx="78800" cy="37550"/>
            </a:xfrm>
            <a:custGeom>
              <a:avLst/>
              <a:gdLst/>
              <a:ahLst/>
              <a:cxnLst/>
              <a:rect l="l" t="t" r="r" b="b"/>
              <a:pathLst>
                <a:path w="3152" h="1502" extrusionOk="0">
                  <a:moveTo>
                    <a:pt x="835" y="0"/>
                  </a:moveTo>
                  <a:cubicBezTo>
                    <a:pt x="542" y="0"/>
                    <a:pt x="284" y="197"/>
                    <a:pt x="207" y="480"/>
                  </a:cubicBezTo>
                  <a:lnTo>
                    <a:pt x="73" y="974"/>
                  </a:lnTo>
                  <a:cubicBezTo>
                    <a:pt x="0" y="1239"/>
                    <a:pt x="201" y="1502"/>
                    <a:pt x="476" y="1502"/>
                  </a:cubicBezTo>
                  <a:lnTo>
                    <a:pt x="2318" y="1502"/>
                  </a:lnTo>
                  <a:cubicBezTo>
                    <a:pt x="2611" y="1502"/>
                    <a:pt x="2868" y="1305"/>
                    <a:pt x="2945" y="1021"/>
                  </a:cubicBezTo>
                  <a:lnTo>
                    <a:pt x="3079" y="528"/>
                  </a:lnTo>
                  <a:cubicBezTo>
                    <a:pt x="3151" y="262"/>
                    <a:pt x="2951" y="0"/>
                    <a:pt x="26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08;p67">
              <a:extLst>
                <a:ext uri="{FF2B5EF4-FFF2-40B4-BE49-F238E27FC236}">
                  <a16:creationId xmlns:a16="http://schemas.microsoft.com/office/drawing/2014/main" id="{4B9F6186-7A44-0599-ECAF-F09667FA77AB}"/>
                </a:ext>
              </a:extLst>
            </p:cNvPr>
            <p:cNvSpPr/>
            <p:nvPr/>
          </p:nvSpPr>
          <p:spPr>
            <a:xfrm>
              <a:off x="3944175" y="465050"/>
              <a:ext cx="35775" cy="3675"/>
            </a:xfrm>
            <a:custGeom>
              <a:avLst/>
              <a:gdLst/>
              <a:ahLst/>
              <a:cxnLst/>
              <a:rect l="l" t="t" r="r" b="b"/>
              <a:pathLst>
                <a:path w="1431" h="147" fill="none" extrusionOk="0">
                  <a:moveTo>
                    <a:pt x="1358" y="146"/>
                  </a:moveTo>
                  <a:lnTo>
                    <a:pt x="73" y="146"/>
                  </a:lnTo>
                  <a:cubicBezTo>
                    <a:pt x="33" y="146"/>
                    <a:pt x="0" y="114"/>
                    <a:pt x="0" y="73"/>
                  </a:cubicBezTo>
                  <a:lnTo>
                    <a:pt x="0" y="73"/>
                  </a:lnTo>
                  <a:cubicBezTo>
                    <a:pt x="0" y="33"/>
                    <a:pt x="33" y="0"/>
                    <a:pt x="73" y="0"/>
                  </a:cubicBezTo>
                  <a:lnTo>
                    <a:pt x="1358" y="0"/>
                  </a:lnTo>
                  <a:cubicBezTo>
                    <a:pt x="1398" y="0"/>
                    <a:pt x="1431" y="33"/>
                    <a:pt x="1431" y="73"/>
                  </a:cubicBezTo>
                  <a:lnTo>
                    <a:pt x="1431" y="73"/>
                  </a:lnTo>
                  <a:cubicBezTo>
                    <a:pt x="1431" y="114"/>
                    <a:pt x="1398" y="146"/>
                    <a:pt x="1358" y="146"/>
                  </a:cubicBezTo>
                  <a:close/>
                </a:path>
              </a:pathLst>
            </a:custGeom>
            <a:solidFill>
              <a:schemeClr val="accent5"/>
            </a:solidFill>
            <a:ln w="9525" cap="flat" cmpd="sng">
              <a:solidFill>
                <a:schemeClr val="accent5"/>
              </a:solidFill>
              <a:prstDash val="solid"/>
              <a:miter lim="10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09;p67">
              <a:extLst>
                <a:ext uri="{FF2B5EF4-FFF2-40B4-BE49-F238E27FC236}">
                  <a16:creationId xmlns:a16="http://schemas.microsoft.com/office/drawing/2014/main" id="{5A68A156-9909-63CE-303F-5548BFEAD575}"/>
                </a:ext>
              </a:extLst>
            </p:cNvPr>
            <p:cNvSpPr/>
            <p:nvPr/>
          </p:nvSpPr>
          <p:spPr>
            <a:xfrm>
              <a:off x="4026650" y="449075"/>
              <a:ext cx="21175" cy="35625"/>
            </a:xfrm>
            <a:custGeom>
              <a:avLst/>
              <a:gdLst/>
              <a:ahLst/>
              <a:cxnLst/>
              <a:rect l="l" t="t" r="r" b="b"/>
              <a:pathLst>
                <a:path w="847" h="1425" extrusionOk="0">
                  <a:moveTo>
                    <a:pt x="424" y="0"/>
                  </a:moveTo>
                  <a:cubicBezTo>
                    <a:pt x="190" y="0"/>
                    <a:pt x="0" y="319"/>
                    <a:pt x="0" y="712"/>
                  </a:cubicBezTo>
                  <a:cubicBezTo>
                    <a:pt x="0" y="1106"/>
                    <a:pt x="190" y="1424"/>
                    <a:pt x="424" y="1424"/>
                  </a:cubicBezTo>
                  <a:cubicBezTo>
                    <a:pt x="657" y="1424"/>
                    <a:pt x="847" y="1106"/>
                    <a:pt x="847" y="712"/>
                  </a:cubicBezTo>
                  <a:cubicBezTo>
                    <a:pt x="847" y="319"/>
                    <a:pt x="657" y="0"/>
                    <a:pt x="4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60090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a:extLst>
              <a:ext uri="{FF2B5EF4-FFF2-40B4-BE49-F238E27FC236}">
                <a16:creationId xmlns:a16="http://schemas.microsoft.com/office/drawing/2014/main" id="{DFED0B18-6E54-4B66-AB92-0C16D8303C43}"/>
              </a:ext>
            </a:extLst>
          </p:cNvPr>
          <p:cNvSpPr/>
          <p:nvPr/>
        </p:nvSpPr>
        <p:spPr>
          <a:xfrm rot="16200000">
            <a:off x="8079618" y="10214426"/>
            <a:ext cx="3202129" cy="1243567"/>
          </a:xfrm>
          <a:custGeom>
            <a:avLst/>
            <a:gdLst>
              <a:gd name="connsiteX0" fmla="*/ 0 w 10430477"/>
              <a:gd name="connsiteY0" fmla="*/ 0 h 1429739"/>
              <a:gd name="connsiteX1" fmla="*/ 10430477 w 10430477"/>
              <a:gd name="connsiteY1" fmla="*/ 0 h 1429739"/>
              <a:gd name="connsiteX2" fmla="*/ 10430477 w 10430477"/>
              <a:gd name="connsiteY2" fmla="*/ 1429739 h 1429739"/>
              <a:gd name="connsiteX3" fmla="*/ 0 w 10430477"/>
              <a:gd name="connsiteY3" fmla="*/ 1429739 h 1429739"/>
              <a:gd name="connsiteX4" fmla="*/ 0 w 10430477"/>
              <a:gd name="connsiteY4" fmla="*/ 0 h 1429739"/>
              <a:gd name="connsiteX0" fmla="*/ 135466 w 10565943"/>
              <a:gd name="connsiteY0" fmla="*/ 0 h 1429739"/>
              <a:gd name="connsiteX1" fmla="*/ 10565943 w 10565943"/>
              <a:gd name="connsiteY1" fmla="*/ 0 h 1429739"/>
              <a:gd name="connsiteX2" fmla="*/ 10565943 w 10565943"/>
              <a:gd name="connsiteY2" fmla="*/ 1429739 h 1429739"/>
              <a:gd name="connsiteX3" fmla="*/ 135466 w 10565943"/>
              <a:gd name="connsiteY3" fmla="*/ 1429739 h 1429739"/>
              <a:gd name="connsiteX4" fmla="*/ 135466 w 10565943"/>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2469719"/>
              <a:gd name="connsiteX1" fmla="*/ 10430477 w 10430477"/>
              <a:gd name="connsiteY1" fmla="*/ 0 h 2469719"/>
              <a:gd name="connsiteX2" fmla="*/ 10430477 w 10430477"/>
              <a:gd name="connsiteY2" fmla="*/ 1429739 h 2469719"/>
              <a:gd name="connsiteX3" fmla="*/ 1108363 w 10430477"/>
              <a:gd name="connsiteY3" fmla="*/ 1402029 h 2469719"/>
              <a:gd name="connsiteX4" fmla="*/ 0 w 10430477"/>
              <a:gd name="connsiteY4" fmla="*/ 0 h 2469719"/>
              <a:gd name="connsiteX0" fmla="*/ 0 w 10796683"/>
              <a:gd name="connsiteY0" fmla="*/ 0 h 2469719"/>
              <a:gd name="connsiteX1" fmla="*/ 10430477 w 10796683"/>
              <a:gd name="connsiteY1" fmla="*/ 0 h 2469719"/>
              <a:gd name="connsiteX2" fmla="*/ 10430477 w 10796683"/>
              <a:gd name="connsiteY2" fmla="*/ 1429739 h 2469719"/>
              <a:gd name="connsiteX3" fmla="*/ 1108363 w 10796683"/>
              <a:gd name="connsiteY3" fmla="*/ 1402029 h 2469719"/>
              <a:gd name="connsiteX4" fmla="*/ 0 w 10796683"/>
              <a:gd name="connsiteY4" fmla="*/ 0 h 2469719"/>
              <a:gd name="connsiteX0" fmla="*/ 0 w 10796683"/>
              <a:gd name="connsiteY0" fmla="*/ 0 h 2990050"/>
              <a:gd name="connsiteX1" fmla="*/ 10430477 w 10796683"/>
              <a:gd name="connsiteY1" fmla="*/ 0 h 2990050"/>
              <a:gd name="connsiteX2" fmla="*/ 10430477 w 10796683"/>
              <a:gd name="connsiteY2" fmla="*/ 1429739 h 2990050"/>
              <a:gd name="connsiteX3" fmla="*/ 1108363 w 10796683"/>
              <a:gd name="connsiteY3" fmla="*/ 1402029 h 2990050"/>
              <a:gd name="connsiteX4" fmla="*/ 0 w 10796683"/>
              <a:gd name="connsiteY4" fmla="*/ 0 h 2990050"/>
              <a:gd name="connsiteX0" fmla="*/ 0 w 10778820"/>
              <a:gd name="connsiteY0" fmla="*/ 0 h 2990050"/>
              <a:gd name="connsiteX1" fmla="*/ 10430477 w 10778820"/>
              <a:gd name="connsiteY1" fmla="*/ 0 h 2990050"/>
              <a:gd name="connsiteX2" fmla="*/ 10430477 w 10778820"/>
              <a:gd name="connsiteY2" fmla="*/ 1429739 h 2990050"/>
              <a:gd name="connsiteX3" fmla="*/ 1108363 w 10778820"/>
              <a:gd name="connsiteY3" fmla="*/ 1402029 h 2990050"/>
              <a:gd name="connsiteX4" fmla="*/ 0 w 10778820"/>
              <a:gd name="connsiteY4" fmla="*/ 0 h 2990050"/>
              <a:gd name="connsiteX0" fmla="*/ 0 w 10430477"/>
              <a:gd name="connsiteY0" fmla="*/ 0 h 3223138"/>
              <a:gd name="connsiteX1" fmla="*/ 10430477 w 10430477"/>
              <a:gd name="connsiteY1" fmla="*/ 0 h 3223138"/>
              <a:gd name="connsiteX2" fmla="*/ 9606512 w 10430477"/>
              <a:gd name="connsiteY2" fmla="*/ 1902011 h 3223138"/>
              <a:gd name="connsiteX3" fmla="*/ 1108363 w 10430477"/>
              <a:gd name="connsiteY3" fmla="*/ 1402029 h 3223138"/>
              <a:gd name="connsiteX4" fmla="*/ 0 w 10430477"/>
              <a:gd name="connsiteY4" fmla="*/ 0 h 3223138"/>
              <a:gd name="connsiteX0" fmla="*/ 0 w 10490683"/>
              <a:gd name="connsiteY0" fmla="*/ 0 h 3223138"/>
              <a:gd name="connsiteX1" fmla="*/ 10430477 w 10490683"/>
              <a:gd name="connsiteY1" fmla="*/ 0 h 3223138"/>
              <a:gd name="connsiteX2" fmla="*/ 9606512 w 10490683"/>
              <a:gd name="connsiteY2" fmla="*/ 1902011 h 3223138"/>
              <a:gd name="connsiteX3" fmla="*/ 1108363 w 10490683"/>
              <a:gd name="connsiteY3" fmla="*/ 1402029 h 3223138"/>
              <a:gd name="connsiteX4" fmla="*/ 0 w 10490683"/>
              <a:gd name="connsiteY4" fmla="*/ 0 h 3223138"/>
              <a:gd name="connsiteX0" fmla="*/ 0 w 10490683"/>
              <a:gd name="connsiteY0" fmla="*/ 0 h 2334843"/>
              <a:gd name="connsiteX1" fmla="*/ 10430477 w 10490683"/>
              <a:gd name="connsiteY1" fmla="*/ 0 h 2334843"/>
              <a:gd name="connsiteX2" fmla="*/ 9606512 w 10490683"/>
              <a:gd name="connsiteY2" fmla="*/ 1902011 h 2334843"/>
              <a:gd name="connsiteX3" fmla="*/ 1108363 w 10490683"/>
              <a:gd name="connsiteY3" fmla="*/ 1402029 h 2334843"/>
              <a:gd name="connsiteX4" fmla="*/ 0 w 10490683"/>
              <a:gd name="connsiteY4" fmla="*/ 0 h 2334843"/>
              <a:gd name="connsiteX0" fmla="*/ 0 w 10430477"/>
              <a:gd name="connsiteY0" fmla="*/ 0 h 2215835"/>
              <a:gd name="connsiteX1" fmla="*/ 10430477 w 10430477"/>
              <a:gd name="connsiteY1" fmla="*/ 0 h 2215835"/>
              <a:gd name="connsiteX2" fmla="*/ 7838003 w 10430477"/>
              <a:gd name="connsiteY2" fmla="*/ 1248868 h 2215835"/>
              <a:gd name="connsiteX3" fmla="*/ 1108363 w 10430477"/>
              <a:gd name="connsiteY3" fmla="*/ 1402029 h 2215835"/>
              <a:gd name="connsiteX4" fmla="*/ 0 w 10430477"/>
              <a:gd name="connsiteY4" fmla="*/ 0 h 2215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0477" h="2215835">
                <a:moveTo>
                  <a:pt x="0" y="0"/>
                </a:moveTo>
                <a:lnTo>
                  <a:pt x="10430477" y="0"/>
                </a:lnTo>
                <a:cubicBezTo>
                  <a:pt x="10430477" y="476580"/>
                  <a:pt x="9053854" y="1636445"/>
                  <a:pt x="7838003" y="1248868"/>
                </a:cubicBezTo>
                <a:cubicBezTo>
                  <a:pt x="4660294" y="33829"/>
                  <a:pt x="3442011" y="3792726"/>
                  <a:pt x="1108363" y="1402029"/>
                </a:cubicBezTo>
                <a:cubicBezTo>
                  <a:pt x="471053" y="814612"/>
                  <a:pt x="387927" y="587417"/>
                  <a:pt x="0" y="0"/>
                </a:cubicBezTo>
                <a:close/>
              </a:path>
            </a:pathLst>
          </a:custGeom>
          <a:solidFill>
            <a:srgbClr val="FFF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3">
            <a:extLst>
              <a:ext uri="{FF2B5EF4-FFF2-40B4-BE49-F238E27FC236}">
                <a16:creationId xmlns:a16="http://schemas.microsoft.com/office/drawing/2014/main" id="{53839F11-83E6-4CED-A056-646A12BB15EC}"/>
              </a:ext>
            </a:extLst>
          </p:cNvPr>
          <p:cNvSpPr/>
          <p:nvPr/>
        </p:nvSpPr>
        <p:spPr>
          <a:xfrm rot="10492270">
            <a:off x="2539261" y="5616703"/>
            <a:ext cx="3202129" cy="1243567"/>
          </a:xfrm>
          <a:custGeom>
            <a:avLst/>
            <a:gdLst>
              <a:gd name="connsiteX0" fmla="*/ 0 w 10430477"/>
              <a:gd name="connsiteY0" fmla="*/ 0 h 1429739"/>
              <a:gd name="connsiteX1" fmla="*/ 10430477 w 10430477"/>
              <a:gd name="connsiteY1" fmla="*/ 0 h 1429739"/>
              <a:gd name="connsiteX2" fmla="*/ 10430477 w 10430477"/>
              <a:gd name="connsiteY2" fmla="*/ 1429739 h 1429739"/>
              <a:gd name="connsiteX3" fmla="*/ 0 w 10430477"/>
              <a:gd name="connsiteY3" fmla="*/ 1429739 h 1429739"/>
              <a:gd name="connsiteX4" fmla="*/ 0 w 10430477"/>
              <a:gd name="connsiteY4" fmla="*/ 0 h 1429739"/>
              <a:gd name="connsiteX0" fmla="*/ 135466 w 10565943"/>
              <a:gd name="connsiteY0" fmla="*/ 0 h 1429739"/>
              <a:gd name="connsiteX1" fmla="*/ 10565943 w 10565943"/>
              <a:gd name="connsiteY1" fmla="*/ 0 h 1429739"/>
              <a:gd name="connsiteX2" fmla="*/ 10565943 w 10565943"/>
              <a:gd name="connsiteY2" fmla="*/ 1429739 h 1429739"/>
              <a:gd name="connsiteX3" fmla="*/ 135466 w 10565943"/>
              <a:gd name="connsiteY3" fmla="*/ 1429739 h 1429739"/>
              <a:gd name="connsiteX4" fmla="*/ 135466 w 10565943"/>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2469719"/>
              <a:gd name="connsiteX1" fmla="*/ 10430477 w 10430477"/>
              <a:gd name="connsiteY1" fmla="*/ 0 h 2469719"/>
              <a:gd name="connsiteX2" fmla="*/ 10430477 w 10430477"/>
              <a:gd name="connsiteY2" fmla="*/ 1429739 h 2469719"/>
              <a:gd name="connsiteX3" fmla="*/ 1108363 w 10430477"/>
              <a:gd name="connsiteY3" fmla="*/ 1402029 h 2469719"/>
              <a:gd name="connsiteX4" fmla="*/ 0 w 10430477"/>
              <a:gd name="connsiteY4" fmla="*/ 0 h 2469719"/>
              <a:gd name="connsiteX0" fmla="*/ 0 w 10796683"/>
              <a:gd name="connsiteY0" fmla="*/ 0 h 2469719"/>
              <a:gd name="connsiteX1" fmla="*/ 10430477 w 10796683"/>
              <a:gd name="connsiteY1" fmla="*/ 0 h 2469719"/>
              <a:gd name="connsiteX2" fmla="*/ 10430477 w 10796683"/>
              <a:gd name="connsiteY2" fmla="*/ 1429739 h 2469719"/>
              <a:gd name="connsiteX3" fmla="*/ 1108363 w 10796683"/>
              <a:gd name="connsiteY3" fmla="*/ 1402029 h 2469719"/>
              <a:gd name="connsiteX4" fmla="*/ 0 w 10796683"/>
              <a:gd name="connsiteY4" fmla="*/ 0 h 2469719"/>
              <a:gd name="connsiteX0" fmla="*/ 0 w 10796683"/>
              <a:gd name="connsiteY0" fmla="*/ 0 h 2990050"/>
              <a:gd name="connsiteX1" fmla="*/ 10430477 w 10796683"/>
              <a:gd name="connsiteY1" fmla="*/ 0 h 2990050"/>
              <a:gd name="connsiteX2" fmla="*/ 10430477 w 10796683"/>
              <a:gd name="connsiteY2" fmla="*/ 1429739 h 2990050"/>
              <a:gd name="connsiteX3" fmla="*/ 1108363 w 10796683"/>
              <a:gd name="connsiteY3" fmla="*/ 1402029 h 2990050"/>
              <a:gd name="connsiteX4" fmla="*/ 0 w 10796683"/>
              <a:gd name="connsiteY4" fmla="*/ 0 h 2990050"/>
              <a:gd name="connsiteX0" fmla="*/ 0 w 10778820"/>
              <a:gd name="connsiteY0" fmla="*/ 0 h 2990050"/>
              <a:gd name="connsiteX1" fmla="*/ 10430477 w 10778820"/>
              <a:gd name="connsiteY1" fmla="*/ 0 h 2990050"/>
              <a:gd name="connsiteX2" fmla="*/ 10430477 w 10778820"/>
              <a:gd name="connsiteY2" fmla="*/ 1429739 h 2990050"/>
              <a:gd name="connsiteX3" fmla="*/ 1108363 w 10778820"/>
              <a:gd name="connsiteY3" fmla="*/ 1402029 h 2990050"/>
              <a:gd name="connsiteX4" fmla="*/ 0 w 10778820"/>
              <a:gd name="connsiteY4" fmla="*/ 0 h 2990050"/>
              <a:gd name="connsiteX0" fmla="*/ 0 w 10430477"/>
              <a:gd name="connsiteY0" fmla="*/ 0 h 3223138"/>
              <a:gd name="connsiteX1" fmla="*/ 10430477 w 10430477"/>
              <a:gd name="connsiteY1" fmla="*/ 0 h 3223138"/>
              <a:gd name="connsiteX2" fmla="*/ 9606512 w 10430477"/>
              <a:gd name="connsiteY2" fmla="*/ 1902011 h 3223138"/>
              <a:gd name="connsiteX3" fmla="*/ 1108363 w 10430477"/>
              <a:gd name="connsiteY3" fmla="*/ 1402029 h 3223138"/>
              <a:gd name="connsiteX4" fmla="*/ 0 w 10430477"/>
              <a:gd name="connsiteY4" fmla="*/ 0 h 3223138"/>
              <a:gd name="connsiteX0" fmla="*/ 0 w 10490683"/>
              <a:gd name="connsiteY0" fmla="*/ 0 h 3223138"/>
              <a:gd name="connsiteX1" fmla="*/ 10430477 w 10490683"/>
              <a:gd name="connsiteY1" fmla="*/ 0 h 3223138"/>
              <a:gd name="connsiteX2" fmla="*/ 9606512 w 10490683"/>
              <a:gd name="connsiteY2" fmla="*/ 1902011 h 3223138"/>
              <a:gd name="connsiteX3" fmla="*/ 1108363 w 10490683"/>
              <a:gd name="connsiteY3" fmla="*/ 1402029 h 3223138"/>
              <a:gd name="connsiteX4" fmla="*/ 0 w 10490683"/>
              <a:gd name="connsiteY4" fmla="*/ 0 h 3223138"/>
              <a:gd name="connsiteX0" fmla="*/ 0 w 10490683"/>
              <a:gd name="connsiteY0" fmla="*/ 0 h 2334843"/>
              <a:gd name="connsiteX1" fmla="*/ 10430477 w 10490683"/>
              <a:gd name="connsiteY1" fmla="*/ 0 h 2334843"/>
              <a:gd name="connsiteX2" fmla="*/ 9606512 w 10490683"/>
              <a:gd name="connsiteY2" fmla="*/ 1902011 h 2334843"/>
              <a:gd name="connsiteX3" fmla="*/ 1108363 w 10490683"/>
              <a:gd name="connsiteY3" fmla="*/ 1402029 h 2334843"/>
              <a:gd name="connsiteX4" fmla="*/ 0 w 10490683"/>
              <a:gd name="connsiteY4" fmla="*/ 0 h 2334843"/>
              <a:gd name="connsiteX0" fmla="*/ 0 w 10430477"/>
              <a:gd name="connsiteY0" fmla="*/ 0 h 2215835"/>
              <a:gd name="connsiteX1" fmla="*/ 10430477 w 10430477"/>
              <a:gd name="connsiteY1" fmla="*/ 0 h 2215835"/>
              <a:gd name="connsiteX2" fmla="*/ 7838003 w 10430477"/>
              <a:gd name="connsiteY2" fmla="*/ 1248868 h 2215835"/>
              <a:gd name="connsiteX3" fmla="*/ 1108363 w 10430477"/>
              <a:gd name="connsiteY3" fmla="*/ 1402029 h 2215835"/>
              <a:gd name="connsiteX4" fmla="*/ 0 w 10430477"/>
              <a:gd name="connsiteY4" fmla="*/ 0 h 2215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0477" h="2215835">
                <a:moveTo>
                  <a:pt x="0" y="0"/>
                </a:moveTo>
                <a:lnTo>
                  <a:pt x="10430477" y="0"/>
                </a:lnTo>
                <a:cubicBezTo>
                  <a:pt x="10430477" y="476580"/>
                  <a:pt x="9053854" y="1636445"/>
                  <a:pt x="7838003" y="1248868"/>
                </a:cubicBezTo>
                <a:cubicBezTo>
                  <a:pt x="4660294" y="33829"/>
                  <a:pt x="3442011" y="3792726"/>
                  <a:pt x="1108363" y="1402029"/>
                </a:cubicBezTo>
                <a:cubicBezTo>
                  <a:pt x="471053" y="814612"/>
                  <a:pt x="387927" y="587417"/>
                  <a:pt x="0" y="0"/>
                </a:cubicBezTo>
                <a:close/>
              </a:path>
            </a:pathLst>
          </a:custGeom>
          <a:solidFill>
            <a:srgbClr val="FFF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3">
            <a:extLst>
              <a:ext uri="{FF2B5EF4-FFF2-40B4-BE49-F238E27FC236}">
                <a16:creationId xmlns:a16="http://schemas.microsoft.com/office/drawing/2014/main" id="{7B010F78-B388-4047-8192-CB29719E794F}"/>
              </a:ext>
            </a:extLst>
          </p:cNvPr>
          <p:cNvSpPr/>
          <p:nvPr/>
        </p:nvSpPr>
        <p:spPr>
          <a:xfrm rot="5400000">
            <a:off x="14500090" y="4737368"/>
            <a:ext cx="16304183" cy="3463636"/>
          </a:xfrm>
          <a:custGeom>
            <a:avLst/>
            <a:gdLst>
              <a:gd name="connsiteX0" fmla="*/ 0 w 10430477"/>
              <a:gd name="connsiteY0" fmla="*/ 0 h 1429739"/>
              <a:gd name="connsiteX1" fmla="*/ 10430477 w 10430477"/>
              <a:gd name="connsiteY1" fmla="*/ 0 h 1429739"/>
              <a:gd name="connsiteX2" fmla="*/ 10430477 w 10430477"/>
              <a:gd name="connsiteY2" fmla="*/ 1429739 h 1429739"/>
              <a:gd name="connsiteX3" fmla="*/ 0 w 10430477"/>
              <a:gd name="connsiteY3" fmla="*/ 1429739 h 1429739"/>
              <a:gd name="connsiteX4" fmla="*/ 0 w 10430477"/>
              <a:gd name="connsiteY4" fmla="*/ 0 h 1429739"/>
              <a:gd name="connsiteX0" fmla="*/ 135466 w 10565943"/>
              <a:gd name="connsiteY0" fmla="*/ 0 h 1429739"/>
              <a:gd name="connsiteX1" fmla="*/ 10565943 w 10565943"/>
              <a:gd name="connsiteY1" fmla="*/ 0 h 1429739"/>
              <a:gd name="connsiteX2" fmla="*/ 10565943 w 10565943"/>
              <a:gd name="connsiteY2" fmla="*/ 1429739 h 1429739"/>
              <a:gd name="connsiteX3" fmla="*/ 135466 w 10565943"/>
              <a:gd name="connsiteY3" fmla="*/ 1429739 h 1429739"/>
              <a:gd name="connsiteX4" fmla="*/ 135466 w 10565943"/>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2469719"/>
              <a:gd name="connsiteX1" fmla="*/ 10430477 w 10430477"/>
              <a:gd name="connsiteY1" fmla="*/ 0 h 2469719"/>
              <a:gd name="connsiteX2" fmla="*/ 10430477 w 10430477"/>
              <a:gd name="connsiteY2" fmla="*/ 1429739 h 2469719"/>
              <a:gd name="connsiteX3" fmla="*/ 1108363 w 10430477"/>
              <a:gd name="connsiteY3" fmla="*/ 1402029 h 2469719"/>
              <a:gd name="connsiteX4" fmla="*/ 0 w 10430477"/>
              <a:gd name="connsiteY4" fmla="*/ 0 h 2469719"/>
              <a:gd name="connsiteX0" fmla="*/ 0 w 10796683"/>
              <a:gd name="connsiteY0" fmla="*/ 0 h 2469719"/>
              <a:gd name="connsiteX1" fmla="*/ 10430477 w 10796683"/>
              <a:gd name="connsiteY1" fmla="*/ 0 h 2469719"/>
              <a:gd name="connsiteX2" fmla="*/ 10430477 w 10796683"/>
              <a:gd name="connsiteY2" fmla="*/ 1429739 h 2469719"/>
              <a:gd name="connsiteX3" fmla="*/ 1108363 w 10796683"/>
              <a:gd name="connsiteY3" fmla="*/ 1402029 h 2469719"/>
              <a:gd name="connsiteX4" fmla="*/ 0 w 10796683"/>
              <a:gd name="connsiteY4" fmla="*/ 0 h 2469719"/>
              <a:gd name="connsiteX0" fmla="*/ 0 w 10796683"/>
              <a:gd name="connsiteY0" fmla="*/ 0 h 2990050"/>
              <a:gd name="connsiteX1" fmla="*/ 10430477 w 10796683"/>
              <a:gd name="connsiteY1" fmla="*/ 0 h 2990050"/>
              <a:gd name="connsiteX2" fmla="*/ 10430477 w 10796683"/>
              <a:gd name="connsiteY2" fmla="*/ 1429739 h 2990050"/>
              <a:gd name="connsiteX3" fmla="*/ 1108363 w 10796683"/>
              <a:gd name="connsiteY3" fmla="*/ 1402029 h 2990050"/>
              <a:gd name="connsiteX4" fmla="*/ 0 w 10796683"/>
              <a:gd name="connsiteY4" fmla="*/ 0 h 2990050"/>
              <a:gd name="connsiteX0" fmla="*/ 0 w 10778820"/>
              <a:gd name="connsiteY0" fmla="*/ 0 h 2990050"/>
              <a:gd name="connsiteX1" fmla="*/ 10430477 w 10778820"/>
              <a:gd name="connsiteY1" fmla="*/ 0 h 2990050"/>
              <a:gd name="connsiteX2" fmla="*/ 10430477 w 10778820"/>
              <a:gd name="connsiteY2" fmla="*/ 1429739 h 2990050"/>
              <a:gd name="connsiteX3" fmla="*/ 1108363 w 10778820"/>
              <a:gd name="connsiteY3" fmla="*/ 1402029 h 2990050"/>
              <a:gd name="connsiteX4" fmla="*/ 0 w 10778820"/>
              <a:gd name="connsiteY4" fmla="*/ 0 h 2990050"/>
              <a:gd name="connsiteX0" fmla="*/ 0 w 10430477"/>
              <a:gd name="connsiteY0" fmla="*/ 0 h 3223138"/>
              <a:gd name="connsiteX1" fmla="*/ 10430477 w 10430477"/>
              <a:gd name="connsiteY1" fmla="*/ 0 h 3223138"/>
              <a:gd name="connsiteX2" fmla="*/ 9606512 w 10430477"/>
              <a:gd name="connsiteY2" fmla="*/ 1902011 h 3223138"/>
              <a:gd name="connsiteX3" fmla="*/ 1108363 w 10430477"/>
              <a:gd name="connsiteY3" fmla="*/ 1402029 h 3223138"/>
              <a:gd name="connsiteX4" fmla="*/ 0 w 10430477"/>
              <a:gd name="connsiteY4" fmla="*/ 0 h 3223138"/>
              <a:gd name="connsiteX0" fmla="*/ 0 w 10490683"/>
              <a:gd name="connsiteY0" fmla="*/ 0 h 3223138"/>
              <a:gd name="connsiteX1" fmla="*/ 10430477 w 10490683"/>
              <a:gd name="connsiteY1" fmla="*/ 0 h 3223138"/>
              <a:gd name="connsiteX2" fmla="*/ 9606512 w 10490683"/>
              <a:gd name="connsiteY2" fmla="*/ 1902011 h 3223138"/>
              <a:gd name="connsiteX3" fmla="*/ 1108363 w 10490683"/>
              <a:gd name="connsiteY3" fmla="*/ 1402029 h 3223138"/>
              <a:gd name="connsiteX4" fmla="*/ 0 w 10490683"/>
              <a:gd name="connsiteY4" fmla="*/ 0 h 3223138"/>
              <a:gd name="connsiteX0" fmla="*/ 0 w 10490683"/>
              <a:gd name="connsiteY0" fmla="*/ 0 h 2334843"/>
              <a:gd name="connsiteX1" fmla="*/ 10430477 w 10490683"/>
              <a:gd name="connsiteY1" fmla="*/ 0 h 2334843"/>
              <a:gd name="connsiteX2" fmla="*/ 9606512 w 10490683"/>
              <a:gd name="connsiteY2" fmla="*/ 1902011 h 2334843"/>
              <a:gd name="connsiteX3" fmla="*/ 1108363 w 10490683"/>
              <a:gd name="connsiteY3" fmla="*/ 1402029 h 2334843"/>
              <a:gd name="connsiteX4" fmla="*/ 0 w 10490683"/>
              <a:gd name="connsiteY4" fmla="*/ 0 h 2334843"/>
              <a:gd name="connsiteX0" fmla="*/ 0 w 10430477"/>
              <a:gd name="connsiteY0" fmla="*/ 0 h 2215835"/>
              <a:gd name="connsiteX1" fmla="*/ 10430477 w 10430477"/>
              <a:gd name="connsiteY1" fmla="*/ 0 h 2215835"/>
              <a:gd name="connsiteX2" fmla="*/ 7838003 w 10430477"/>
              <a:gd name="connsiteY2" fmla="*/ 1248868 h 2215835"/>
              <a:gd name="connsiteX3" fmla="*/ 1108363 w 10430477"/>
              <a:gd name="connsiteY3" fmla="*/ 1402029 h 2215835"/>
              <a:gd name="connsiteX4" fmla="*/ 0 w 10430477"/>
              <a:gd name="connsiteY4" fmla="*/ 0 h 2215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0477" h="2215835">
                <a:moveTo>
                  <a:pt x="0" y="0"/>
                </a:moveTo>
                <a:lnTo>
                  <a:pt x="10430477" y="0"/>
                </a:lnTo>
                <a:cubicBezTo>
                  <a:pt x="10430477" y="476580"/>
                  <a:pt x="9053854" y="1636445"/>
                  <a:pt x="7838003" y="1248868"/>
                </a:cubicBezTo>
                <a:cubicBezTo>
                  <a:pt x="4660294" y="33829"/>
                  <a:pt x="3442011" y="3792726"/>
                  <a:pt x="1108363" y="1402029"/>
                </a:cubicBezTo>
                <a:cubicBezTo>
                  <a:pt x="471053" y="814612"/>
                  <a:pt x="387927" y="587417"/>
                  <a:pt x="0" y="0"/>
                </a:cubicBezTo>
                <a:close/>
              </a:path>
            </a:pathLst>
          </a:custGeom>
          <a:solidFill>
            <a:srgbClr val="FFF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elana">
            <a:extLst>
              <a:ext uri="{FF2B5EF4-FFF2-40B4-BE49-F238E27FC236}">
                <a16:creationId xmlns:a16="http://schemas.microsoft.com/office/drawing/2014/main" id="{223BEB59-C479-4ECD-A983-205BBD9DCB10}"/>
              </a:ext>
            </a:extLst>
          </p:cNvPr>
          <p:cNvSpPr txBox="1"/>
          <p:nvPr/>
        </p:nvSpPr>
        <p:spPr>
          <a:xfrm>
            <a:off x="9680682" y="2991372"/>
            <a:ext cx="5068823" cy="1412071"/>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0" tIns="0" rIns="0" bIns="0"/>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1pPr>
            <a:lvl2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2pPr>
            <a:lvl3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3pPr>
            <a:lvl4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4pPr>
            <a:lvl5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5pPr>
            <a:lvl6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6pPr>
            <a:lvl7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7pPr>
            <a:lvl8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8pPr>
            <a:lvl9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9pPr>
          </a:lstStyle>
          <a:p>
            <a:r>
              <a:rPr lang="en-US" dirty="0" err="1">
                <a:solidFill>
                  <a:schemeClr val="bg1"/>
                </a:solidFill>
                <a:latin typeface="Times New Roman" panose="02020603050405020304" pitchFamily="18" charset="0"/>
                <a:cs typeface="Times New Roman" panose="02020603050405020304" pitchFamily="18" charset="0"/>
              </a:rPr>
              <a:t>Kết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luận</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21" name="Flowchart: Off-page Connector 20">
            <a:extLst>
              <a:ext uri="{FF2B5EF4-FFF2-40B4-BE49-F238E27FC236}">
                <a16:creationId xmlns:a16="http://schemas.microsoft.com/office/drawing/2014/main" id="{A6F1E210-A659-4E90-9916-4DC4983A24F4}"/>
              </a:ext>
            </a:extLst>
          </p:cNvPr>
          <p:cNvSpPr/>
          <p:nvPr/>
        </p:nvSpPr>
        <p:spPr>
          <a:xfrm>
            <a:off x="23417349" y="0"/>
            <a:ext cx="966651" cy="966651"/>
          </a:xfrm>
          <a:prstGeom prst="flowChartOffpageConnector">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Chevron 22">
            <a:extLst>
              <a:ext uri="{FF2B5EF4-FFF2-40B4-BE49-F238E27FC236}">
                <a16:creationId xmlns:a16="http://schemas.microsoft.com/office/drawing/2014/main" id="{7F98CA78-BFDE-4F0F-9ED0-24E0DBCE96B9}"/>
              </a:ext>
            </a:extLst>
          </p:cNvPr>
          <p:cNvSpPr/>
          <p:nvPr/>
        </p:nvSpPr>
        <p:spPr>
          <a:xfrm>
            <a:off x="23707767" y="216485"/>
            <a:ext cx="385814" cy="37152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Oval 45">
            <a:extLst>
              <a:ext uri="{FF2B5EF4-FFF2-40B4-BE49-F238E27FC236}">
                <a16:creationId xmlns:a16="http://schemas.microsoft.com/office/drawing/2014/main" id="{170CEEA2-6CF6-4CF4-A3A3-4051C47A9742}"/>
              </a:ext>
            </a:extLst>
          </p:cNvPr>
          <p:cNvSpPr/>
          <p:nvPr/>
        </p:nvSpPr>
        <p:spPr>
          <a:xfrm>
            <a:off x="348980" y="482464"/>
            <a:ext cx="804658" cy="804658"/>
          </a:xfrm>
          <a:prstGeom prst="ellipse">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Proza Libre" panose="02000503060000020004" pitchFamily="2" charset="0"/>
              </a:rPr>
              <a:t>35</a:t>
            </a:r>
          </a:p>
        </p:txBody>
      </p:sp>
      <p:sp>
        <p:nvSpPr>
          <p:cNvPr id="54" name="Selana">
            <a:extLst>
              <a:ext uri="{FF2B5EF4-FFF2-40B4-BE49-F238E27FC236}">
                <a16:creationId xmlns:a16="http://schemas.microsoft.com/office/drawing/2014/main" id="{E19629D7-1CCB-431A-9137-EF091E98E9E3}"/>
              </a:ext>
            </a:extLst>
          </p:cNvPr>
          <p:cNvSpPr txBox="1"/>
          <p:nvPr/>
        </p:nvSpPr>
        <p:spPr>
          <a:xfrm rot="16200000">
            <a:off x="-114778" y="1897156"/>
            <a:ext cx="1732174" cy="3536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lIns="0" tIns="0" rIns="0" bIns="0"/>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1pPr>
            <a:lvl2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2pPr>
            <a:lvl3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3pPr>
            <a:lvl4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4pPr>
            <a:lvl5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5pPr>
            <a:lvl6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6pPr>
            <a:lvl7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7pPr>
            <a:lvl8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8pPr>
            <a:lvl9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9pPr>
          </a:lstStyle>
          <a:p>
            <a:r>
              <a:rPr lang="en-US" sz="2100" b="1" spc="300" dirty="0" err="1">
                <a:solidFill>
                  <a:srgbClr val="FFF0CE"/>
                </a:solidFill>
                <a:latin typeface="Proza Libre" panose="02000503060000020004" pitchFamily="2" charset="0"/>
              </a:rPr>
              <a:t>Paislay</a:t>
            </a:r>
            <a:endParaRPr lang="en-US" sz="2100" b="1" spc="300" dirty="0">
              <a:solidFill>
                <a:srgbClr val="FFF0CE"/>
              </a:solidFill>
              <a:latin typeface="Proza Libre" panose="02000503060000020004" pitchFamily="2" charset="0"/>
            </a:endParaRPr>
          </a:p>
        </p:txBody>
      </p:sp>
      <p:sp>
        <p:nvSpPr>
          <p:cNvPr id="30" name="Google Shape;787;p56">
            <a:extLst>
              <a:ext uri="{FF2B5EF4-FFF2-40B4-BE49-F238E27FC236}">
                <a16:creationId xmlns:a16="http://schemas.microsoft.com/office/drawing/2014/main" id="{9DA88C20-7CFA-445B-AF5E-C01CB606CB62}"/>
              </a:ext>
            </a:extLst>
          </p:cNvPr>
          <p:cNvSpPr txBox="1"/>
          <p:nvPr/>
        </p:nvSpPr>
        <p:spPr>
          <a:xfrm>
            <a:off x="9680682" y="5361190"/>
            <a:ext cx="10428647" cy="3877985"/>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lgn="ctr">
              <a:defRPr>
                <a:solidFill>
                  <a:srgbClr val="FFFFFF"/>
                </a:solidFill>
              </a:defRPr>
            </a:lvl1pPr>
          </a:lstStyle>
          <a:p>
            <a:pPr algn="just"/>
            <a:r>
              <a:rPr lang="vi-VN" sz="3600" dirty="0">
                <a:latin typeface="Times New Roman" panose="02020603050405020304" pitchFamily="18" charset="0"/>
                <a:cs typeface="Times New Roman" panose="02020603050405020304" pitchFamily="18" charset="0"/>
              </a:rPr>
              <a:t>Tiki đã tạo nên những chiến dịch marketing độc đáo và sáng tạo trong ngành thương mại điện tử. </a:t>
            </a:r>
            <a:endParaRPr lang="en-US" sz="3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pPr algn="just"/>
            <a:r>
              <a:rPr lang="vi-VN" sz="3600" dirty="0">
                <a:latin typeface="Times New Roman" panose="02020603050405020304" pitchFamily="18" charset="0"/>
                <a:cs typeface="Times New Roman" panose="02020603050405020304" pitchFamily="18" charset="0"/>
              </a:rPr>
              <a:t>Tận dụng nhu cầu khách hàng, tạo trải nghiệm mua sắm độc đáo và kết hợp nghệ thuật với thương mại thông minh, Tiki đã khẳng định vị thế và tầm nhìn vượt trội trong tương lai của thương mại điện tử.</a:t>
            </a:r>
            <a:endParaRPr lang="en-US" sz="3600" dirty="0">
              <a:latin typeface="Times New Roman" panose="02020603050405020304" pitchFamily="18" charset="0"/>
              <a:cs typeface="Times New Roman" panose="02020603050405020304" pitchFamily="18" charset="0"/>
            </a:endParaRPr>
          </a:p>
        </p:txBody>
      </p:sp>
      <p:sp>
        <p:nvSpPr>
          <p:cNvPr id="13" name="Rectangle 8">
            <a:extLst>
              <a:ext uri="{FF2B5EF4-FFF2-40B4-BE49-F238E27FC236}">
                <a16:creationId xmlns:a16="http://schemas.microsoft.com/office/drawing/2014/main" id="{B65F1B72-A06F-4C8A-91BE-F1C011858378}"/>
              </a:ext>
            </a:extLst>
          </p:cNvPr>
          <p:cNvSpPr/>
          <p:nvPr/>
        </p:nvSpPr>
        <p:spPr>
          <a:xfrm rot="20960914">
            <a:off x="-2091593" y="6696898"/>
            <a:ext cx="11833281" cy="10027164"/>
          </a:xfrm>
          <a:custGeom>
            <a:avLst/>
            <a:gdLst>
              <a:gd name="connsiteX0" fmla="*/ 0 w 7494178"/>
              <a:gd name="connsiteY0" fmla="*/ 0 h 3917932"/>
              <a:gd name="connsiteX1" fmla="*/ 7494178 w 7494178"/>
              <a:gd name="connsiteY1" fmla="*/ 0 h 3917932"/>
              <a:gd name="connsiteX2" fmla="*/ 7494178 w 7494178"/>
              <a:gd name="connsiteY2" fmla="*/ 3917932 h 3917932"/>
              <a:gd name="connsiteX3" fmla="*/ 0 w 7494178"/>
              <a:gd name="connsiteY3" fmla="*/ 3917932 h 3917932"/>
              <a:gd name="connsiteX4" fmla="*/ 0 w 7494178"/>
              <a:gd name="connsiteY4" fmla="*/ 0 h 3917932"/>
              <a:gd name="connsiteX0" fmla="*/ 1021805 w 8515983"/>
              <a:gd name="connsiteY0" fmla="*/ 0 h 3917932"/>
              <a:gd name="connsiteX1" fmla="*/ 8515983 w 8515983"/>
              <a:gd name="connsiteY1" fmla="*/ 0 h 3917932"/>
              <a:gd name="connsiteX2" fmla="*/ 8515983 w 8515983"/>
              <a:gd name="connsiteY2" fmla="*/ 3917932 h 3917932"/>
              <a:gd name="connsiteX3" fmla="*/ 1021805 w 8515983"/>
              <a:gd name="connsiteY3" fmla="*/ 3917932 h 3917932"/>
              <a:gd name="connsiteX4" fmla="*/ 1021805 w 8515983"/>
              <a:gd name="connsiteY4" fmla="*/ 0 h 3917932"/>
              <a:gd name="connsiteX0" fmla="*/ 1021805 w 8515983"/>
              <a:gd name="connsiteY0" fmla="*/ 499291 h 4417223"/>
              <a:gd name="connsiteX1" fmla="*/ 8515983 w 8515983"/>
              <a:gd name="connsiteY1" fmla="*/ 499291 h 4417223"/>
              <a:gd name="connsiteX2" fmla="*/ 8515983 w 8515983"/>
              <a:gd name="connsiteY2" fmla="*/ 4417223 h 4417223"/>
              <a:gd name="connsiteX3" fmla="*/ 1021805 w 8515983"/>
              <a:gd name="connsiteY3" fmla="*/ 4417223 h 4417223"/>
              <a:gd name="connsiteX4" fmla="*/ 1021805 w 8515983"/>
              <a:gd name="connsiteY4" fmla="*/ 499291 h 4417223"/>
              <a:gd name="connsiteX0" fmla="*/ 1021805 w 9328783"/>
              <a:gd name="connsiteY0" fmla="*/ 499291 h 4417223"/>
              <a:gd name="connsiteX1" fmla="*/ 8515983 w 9328783"/>
              <a:gd name="connsiteY1" fmla="*/ 499291 h 4417223"/>
              <a:gd name="connsiteX2" fmla="*/ 8515983 w 9328783"/>
              <a:gd name="connsiteY2" fmla="*/ 4417223 h 4417223"/>
              <a:gd name="connsiteX3" fmla="*/ 1021805 w 9328783"/>
              <a:gd name="connsiteY3" fmla="*/ 4417223 h 4417223"/>
              <a:gd name="connsiteX4" fmla="*/ 1021805 w 9328783"/>
              <a:gd name="connsiteY4" fmla="*/ 499291 h 4417223"/>
              <a:gd name="connsiteX0" fmla="*/ 1021805 w 9328783"/>
              <a:gd name="connsiteY0" fmla="*/ 1242152 h 5160084"/>
              <a:gd name="connsiteX1" fmla="*/ 8515983 w 9328783"/>
              <a:gd name="connsiteY1" fmla="*/ 1242152 h 5160084"/>
              <a:gd name="connsiteX2" fmla="*/ 8515983 w 9328783"/>
              <a:gd name="connsiteY2" fmla="*/ 5160084 h 5160084"/>
              <a:gd name="connsiteX3" fmla="*/ 1021805 w 9328783"/>
              <a:gd name="connsiteY3" fmla="*/ 5160084 h 5160084"/>
              <a:gd name="connsiteX4" fmla="*/ 1021805 w 9328783"/>
              <a:gd name="connsiteY4" fmla="*/ 1242152 h 5160084"/>
              <a:gd name="connsiteX0" fmla="*/ 1021805 w 9328783"/>
              <a:gd name="connsiteY0" fmla="*/ 1242152 h 7087581"/>
              <a:gd name="connsiteX1" fmla="*/ 8515983 w 9328783"/>
              <a:gd name="connsiteY1" fmla="*/ 1242152 h 7087581"/>
              <a:gd name="connsiteX2" fmla="*/ 8515983 w 9328783"/>
              <a:gd name="connsiteY2" fmla="*/ 5160084 h 7087581"/>
              <a:gd name="connsiteX3" fmla="*/ 1021805 w 9328783"/>
              <a:gd name="connsiteY3" fmla="*/ 5160084 h 7087581"/>
              <a:gd name="connsiteX4" fmla="*/ 1021805 w 9328783"/>
              <a:gd name="connsiteY4" fmla="*/ 1242152 h 7087581"/>
              <a:gd name="connsiteX0" fmla="*/ 1021805 w 9472151"/>
              <a:gd name="connsiteY0" fmla="*/ 1242152 h 7087581"/>
              <a:gd name="connsiteX1" fmla="*/ 8515983 w 9472151"/>
              <a:gd name="connsiteY1" fmla="*/ 1242152 h 7087581"/>
              <a:gd name="connsiteX2" fmla="*/ 8515983 w 9472151"/>
              <a:gd name="connsiteY2" fmla="*/ 5160084 h 7087581"/>
              <a:gd name="connsiteX3" fmla="*/ 1021805 w 9472151"/>
              <a:gd name="connsiteY3" fmla="*/ 5160084 h 7087581"/>
              <a:gd name="connsiteX4" fmla="*/ 1021805 w 9472151"/>
              <a:gd name="connsiteY4" fmla="*/ 1242152 h 7087581"/>
              <a:gd name="connsiteX0" fmla="*/ 1021805 w 9583654"/>
              <a:gd name="connsiteY0" fmla="*/ 1242152 h 8120899"/>
              <a:gd name="connsiteX1" fmla="*/ 8515983 w 9583654"/>
              <a:gd name="connsiteY1" fmla="*/ 1242152 h 8120899"/>
              <a:gd name="connsiteX2" fmla="*/ 8817290 w 9583654"/>
              <a:gd name="connsiteY2" fmla="*/ 6485831 h 8120899"/>
              <a:gd name="connsiteX3" fmla="*/ 1021805 w 9583654"/>
              <a:gd name="connsiteY3" fmla="*/ 5160084 h 8120899"/>
              <a:gd name="connsiteX4" fmla="*/ 1021805 w 9583654"/>
              <a:gd name="connsiteY4" fmla="*/ 1242152 h 8120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83654" h="8120899">
                <a:moveTo>
                  <a:pt x="1021805" y="1242152"/>
                </a:moveTo>
                <a:cubicBezTo>
                  <a:pt x="3728869" y="118747"/>
                  <a:pt x="6096301" y="-874031"/>
                  <a:pt x="8515983" y="1242152"/>
                </a:cubicBezTo>
                <a:cubicBezTo>
                  <a:pt x="10344783" y="2861637"/>
                  <a:pt x="9392056" y="5232106"/>
                  <a:pt x="8817290" y="6485831"/>
                </a:cubicBezTo>
                <a:cubicBezTo>
                  <a:pt x="6789494" y="10822700"/>
                  <a:pt x="3519864" y="5160084"/>
                  <a:pt x="1021805" y="5160084"/>
                </a:cubicBezTo>
                <a:cubicBezTo>
                  <a:pt x="1021805" y="3854107"/>
                  <a:pt x="-1277258" y="2391375"/>
                  <a:pt x="1021805" y="1242152"/>
                </a:cubicBezTo>
                <a:close/>
              </a:path>
            </a:pathLst>
          </a:cu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3">
            <a:extLst>
              <a:ext uri="{FF2B5EF4-FFF2-40B4-BE49-F238E27FC236}">
                <a16:creationId xmlns:a16="http://schemas.microsoft.com/office/drawing/2014/main" id="{9FB2DDA6-F056-466B-8947-4AC2F806EE5A}"/>
              </a:ext>
            </a:extLst>
          </p:cNvPr>
          <p:cNvSpPr/>
          <p:nvPr/>
        </p:nvSpPr>
        <p:spPr>
          <a:xfrm>
            <a:off x="11113500" y="0"/>
            <a:ext cx="10173811" cy="2161309"/>
          </a:xfrm>
          <a:custGeom>
            <a:avLst/>
            <a:gdLst>
              <a:gd name="connsiteX0" fmla="*/ 0 w 10430477"/>
              <a:gd name="connsiteY0" fmla="*/ 0 h 1429739"/>
              <a:gd name="connsiteX1" fmla="*/ 10430477 w 10430477"/>
              <a:gd name="connsiteY1" fmla="*/ 0 h 1429739"/>
              <a:gd name="connsiteX2" fmla="*/ 10430477 w 10430477"/>
              <a:gd name="connsiteY2" fmla="*/ 1429739 h 1429739"/>
              <a:gd name="connsiteX3" fmla="*/ 0 w 10430477"/>
              <a:gd name="connsiteY3" fmla="*/ 1429739 h 1429739"/>
              <a:gd name="connsiteX4" fmla="*/ 0 w 10430477"/>
              <a:gd name="connsiteY4" fmla="*/ 0 h 1429739"/>
              <a:gd name="connsiteX0" fmla="*/ 135466 w 10565943"/>
              <a:gd name="connsiteY0" fmla="*/ 0 h 1429739"/>
              <a:gd name="connsiteX1" fmla="*/ 10565943 w 10565943"/>
              <a:gd name="connsiteY1" fmla="*/ 0 h 1429739"/>
              <a:gd name="connsiteX2" fmla="*/ 10565943 w 10565943"/>
              <a:gd name="connsiteY2" fmla="*/ 1429739 h 1429739"/>
              <a:gd name="connsiteX3" fmla="*/ 135466 w 10565943"/>
              <a:gd name="connsiteY3" fmla="*/ 1429739 h 1429739"/>
              <a:gd name="connsiteX4" fmla="*/ 135466 w 10565943"/>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2469719"/>
              <a:gd name="connsiteX1" fmla="*/ 10430477 w 10430477"/>
              <a:gd name="connsiteY1" fmla="*/ 0 h 2469719"/>
              <a:gd name="connsiteX2" fmla="*/ 10430477 w 10430477"/>
              <a:gd name="connsiteY2" fmla="*/ 1429739 h 2469719"/>
              <a:gd name="connsiteX3" fmla="*/ 1108363 w 10430477"/>
              <a:gd name="connsiteY3" fmla="*/ 1402029 h 2469719"/>
              <a:gd name="connsiteX4" fmla="*/ 0 w 10430477"/>
              <a:gd name="connsiteY4" fmla="*/ 0 h 2469719"/>
              <a:gd name="connsiteX0" fmla="*/ 0 w 10796683"/>
              <a:gd name="connsiteY0" fmla="*/ 0 h 2469719"/>
              <a:gd name="connsiteX1" fmla="*/ 10430477 w 10796683"/>
              <a:gd name="connsiteY1" fmla="*/ 0 h 2469719"/>
              <a:gd name="connsiteX2" fmla="*/ 10430477 w 10796683"/>
              <a:gd name="connsiteY2" fmla="*/ 1429739 h 2469719"/>
              <a:gd name="connsiteX3" fmla="*/ 1108363 w 10796683"/>
              <a:gd name="connsiteY3" fmla="*/ 1402029 h 2469719"/>
              <a:gd name="connsiteX4" fmla="*/ 0 w 10796683"/>
              <a:gd name="connsiteY4" fmla="*/ 0 h 2469719"/>
              <a:gd name="connsiteX0" fmla="*/ 0 w 10796683"/>
              <a:gd name="connsiteY0" fmla="*/ 0 h 2990050"/>
              <a:gd name="connsiteX1" fmla="*/ 10430477 w 10796683"/>
              <a:gd name="connsiteY1" fmla="*/ 0 h 2990050"/>
              <a:gd name="connsiteX2" fmla="*/ 10430477 w 10796683"/>
              <a:gd name="connsiteY2" fmla="*/ 1429739 h 2990050"/>
              <a:gd name="connsiteX3" fmla="*/ 1108363 w 10796683"/>
              <a:gd name="connsiteY3" fmla="*/ 1402029 h 2990050"/>
              <a:gd name="connsiteX4" fmla="*/ 0 w 10796683"/>
              <a:gd name="connsiteY4" fmla="*/ 0 h 2990050"/>
              <a:gd name="connsiteX0" fmla="*/ 0 w 10778820"/>
              <a:gd name="connsiteY0" fmla="*/ 0 h 2990050"/>
              <a:gd name="connsiteX1" fmla="*/ 10430477 w 10778820"/>
              <a:gd name="connsiteY1" fmla="*/ 0 h 2990050"/>
              <a:gd name="connsiteX2" fmla="*/ 10430477 w 10778820"/>
              <a:gd name="connsiteY2" fmla="*/ 1429739 h 2990050"/>
              <a:gd name="connsiteX3" fmla="*/ 1108363 w 10778820"/>
              <a:gd name="connsiteY3" fmla="*/ 1402029 h 2990050"/>
              <a:gd name="connsiteX4" fmla="*/ 0 w 10778820"/>
              <a:gd name="connsiteY4" fmla="*/ 0 h 2990050"/>
              <a:gd name="connsiteX0" fmla="*/ 0 w 10430477"/>
              <a:gd name="connsiteY0" fmla="*/ 0 h 3223138"/>
              <a:gd name="connsiteX1" fmla="*/ 10430477 w 10430477"/>
              <a:gd name="connsiteY1" fmla="*/ 0 h 3223138"/>
              <a:gd name="connsiteX2" fmla="*/ 9606512 w 10430477"/>
              <a:gd name="connsiteY2" fmla="*/ 1902011 h 3223138"/>
              <a:gd name="connsiteX3" fmla="*/ 1108363 w 10430477"/>
              <a:gd name="connsiteY3" fmla="*/ 1402029 h 3223138"/>
              <a:gd name="connsiteX4" fmla="*/ 0 w 10430477"/>
              <a:gd name="connsiteY4" fmla="*/ 0 h 3223138"/>
              <a:gd name="connsiteX0" fmla="*/ 0 w 10490683"/>
              <a:gd name="connsiteY0" fmla="*/ 0 h 3223138"/>
              <a:gd name="connsiteX1" fmla="*/ 10430477 w 10490683"/>
              <a:gd name="connsiteY1" fmla="*/ 0 h 3223138"/>
              <a:gd name="connsiteX2" fmla="*/ 9606512 w 10490683"/>
              <a:gd name="connsiteY2" fmla="*/ 1902011 h 3223138"/>
              <a:gd name="connsiteX3" fmla="*/ 1108363 w 10490683"/>
              <a:gd name="connsiteY3" fmla="*/ 1402029 h 3223138"/>
              <a:gd name="connsiteX4" fmla="*/ 0 w 10490683"/>
              <a:gd name="connsiteY4" fmla="*/ 0 h 3223138"/>
              <a:gd name="connsiteX0" fmla="*/ 0 w 10490683"/>
              <a:gd name="connsiteY0" fmla="*/ 0 h 2334843"/>
              <a:gd name="connsiteX1" fmla="*/ 10430477 w 10490683"/>
              <a:gd name="connsiteY1" fmla="*/ 0 h 2334843"/>
              <a:gd name="connsiteX2" fmla="*/ 9606512 w 10490683"/>
              <a:gd name="connsiteY2" fmla="*/ 1902011 h 2334843"/>
              <a:gd name="connsiteX3" fmla="*/ 1108363 w 10490683"/>
              <a:gd name="connsiteY3" fmla="*/ 1402029 h 2334843"/>
              <a:gd name="connsiteX4" fmla="*/ 0 w 10490683"/>
              <a:gd name="connsiteY4" fmla="*/ 0 h 2334843"/>
              <a:gd name="connsiteX0" fmla="*/ 0 w 10430477"/>
              <a:gd name="connsiteY0" fmla="*/ 0 h 2215835"/>
              <a:gd name="connsiteX1" fmla="*/ 10430477 w 10430477"/>
              <a:gd name="connsiteY1" fmla="*/ 0 h 2215835"/>
              <a:gd name="connsiteX2" fmla="*/ 7838003 w 10430477"/>
              <a:gd name="connsiteY2" fmla="*/ 1248868 h 2215835"/>
              <a:gd name="connsiteX3" fmla="*/ 1108363 w 10430477"/>
              <a:gd name="connsiteY3" fmla="*/ 1402029 h 2215835"/>
              <a:gd name="connsiteX4" fmla="*/ 0 w 10430477"/>
              <a:gd name="connsiteY4" fmla="*/ 0 h 2215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0477" h="2215835">
                <a:moveTo>
                  <a:pt x="0" y="0"/>
                </a:moveTo>
                <a:lnTo>
                  <a:pt x="10430477" y="0"/>
                </a:lnTo>
                <a:cubicBezTo>
                  <a:pt x="10430477" y="476580"/>
                  <a:pt x="9053854" y="1636445"/>
                  <a:pt x="7838003" y="1248868"/>
                </a:cubicBezTo>
                <a:cubicBezTo>
                  <a:pt x="4660294" y="33829"/>
                  <a:pt x="3442011" y="3792726"/>
                  <a:pt x="1108363" y="1402029"/>
                </a:cubicBezTo>
                <a:cubicBezTo>
                  <a:pt x="471053" y="814612"/>
                  <a:pt x="387927" y="587417"/>
                  <a:pt x="0" y="0"/>
                </a:cubicBezTo>
                <a:close/>
              </a:path>
            </a:pathLst>
          </a:custGeom>
          <a:solidFill>
            <a:srgbClr val="FFF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9827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ổng hợp 10 hình nền Slide Thank You, Slide Ending đẹp nhất">
            <a:extLst>
              <a:ext uri="{FF2B5EF4-FFF2-40B4-BE49-F238E27FC236}">
                <a16:creationId xmlns:a16="http://schemas.microsoft.com/office/drawing/2014/main" id="{CBC0605A-E990-6DA9-31BB-1545145FE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40971"/>
            <a:ext cx="24384000" cy="11234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540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23">
            <a:extLst>
              <a:ext uri="{FF2B5EF4-FFF2-40B4-BE49-F238E27FC236}">
                <a16:creationId xmlns:a16="http://schemas.microsoft.com/office/drawing/2014/main" id="{0A98EEF9-7F1B-4B9B-AC57-60ECD3278A0E}"/>
              </a:ext>
            </a:extLst>
          </p:cNvPr>
          <p:cNvSpPr/>
          <p:nvPr/>
        </p:nvSpPr>
        <p:spPr>
          <a:xfrm>
            <a:off x="17739360" y="11054402"/>
            <a:ext cx="6644640" cy="2677927"/>
          </a:xfrm>
          <a:custGeom>
            <a:avLst/>
            <a:gdLst>
              <a:gd name="connsiteX0" fmla="*/ 0 w 6670766"/>
              <a:gd name="connsiteY0" fmla="*/ 0 h 4153989"/>
              <a:gd name="connsiteX1" fmla="*/ 6670766 w 6670766"/>
              <a:gd name="connsiteY1" fmla="*/ 0 h 4153989"/>
              <a:gd name="connsiteX2" fmla="*/ 6670766 w 6670766"/>
              <a:gd name="connsiteY2" fmla="*/ 4153989 h 4153989"/>
              <a:gd name="connsiteX3" fmla="*/ 0 w 6670766"/>
              <a:gd name="connsiteY3" fmla="*/ 4153989 h 4153989"/>
              <a:gd name="connsiteX4" fmla="*/ 0 w 6670766"/>
              <a:gd name="connsiteY4" fmla="*/ 0 h 4153989"/>
              <a:gd name="connsiteX0" fmla="*/ 2481943 w 6670766"/>
              <a:gd name="connsiteY0" fmla="*/ 1149531 h 4153989"/>
              <a:gd name="connsiteX1" fmla="*/ 6670766 w 6670766"/>
              <a:gd name="connsiteY1" fmla="*/ 0 h 4153989"/>
              <a:gd name="connsiteX2" fmla="*/ 6670766 w 6670766"/>
              <a:gd name="connsiteY2" fmla="*/ 4153989 h 4153989"/>
              <a:gd name="connsiteX3" fmla="*/ 0 w 6670766"/>
              <a:gd name="connsiteY3" fmla="*/ 4153989 h 4153989"/>
              <a:gd name="connsiteX4" fmla="*/ 2481943 w 6670766"/>
              <a:gd name="connsiteY4" fmla="*/ 1149531 h 4153989"/>
              <a:gd name="connsiteX0" fmla="*/ 2481943 w 6670766"/>
              <a:gd name="connsiteY0" fmla="*/ 1149531 h 4153989"/>
              <a:gd name="connsiteX1" fmla="*/ 6670766 w 6670766"/>
              <a:gd name="connsiteY1" fmla="*/ 0 h 4153989"/>
              <a:gd name="connsiteX2" fmla="*/ 6670766 w 6670766"/>
              <a:gd name="connsiteY2" fmla="*/ 4153989 h 4153989"/>
              <a:gd name="connsiteX3" fmla="*/ 0 w 6670766"/>
              <a:gd name="connsiteY3" fmla="*/ 4153989 h 4153989"/>
              <a:gd name="connsiteX4" fmla="*/ 2481943 w 6670766"/>
              <a:gd name="connsiteY4" fmla="*/ 1149531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916824 w 6670766"/>
              <a:gd name="connsiteY0" fmla="*/ 2325188 h 4153989"/>
              <a:gd name="connsiteX1" fmla="*/ 6670766 w 6670766"/>
              <a:gd name="connsiteY1" fmla="*/ 0 h 4153989"/>
              <a:gd name="connsiteX2" fmla="*/ 6670766 w 6670766"/>
              <a:gd name="connsiteY2" fmla="*/ 4153989 h 4153989"/>
              <a:gd name="connsiteX3" fmla="*/ 0 w 6670766"/>
              <a:gd name="connsiteY3" fmla="*/ 4153989 h 4153989"/>
              <a:gd name="connsiteX4" fmla="*/ 2916824 w 6670766"/>
              <a:gd name="connsiteY4" fmla="*/ 2325188 h 4153989"/>
              <a:gd name="connsiteX0" fmla="*/ 2916824 w 6670766"/>
              <a:gd name="connsiteY0" fmla="*/ 2325188 h 4153989"/>
              <a:gd name="connsiteX1" fmla="*/ 6670766 w 6670766"/>
              <a:gd name="connsiteY1" fmla="*/ 0 h 4153989"/>
              <a:gd name="connsiteX2" fmla="*/ 6670766 w 6670766"/>
              <a:gd name="connsiteY2" fmla="*/ 4153989 h 4153989"/>
              <a:gd name="connsiteX3" fmla="*/ 0 w 6670766"/>
              <a:gd name="connsiteY3" fmla="*/ 4153989 h 4153989"/>
              <a:gd name="connsiteX4" fmla="*/ 2916824 w 6670766"/>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3648596 w 7402538"/>
              <a:gd name="connsiteY0" fmla="*/ 2325188 h 4153989"/>
              <a:gd name="connsiteX1" fmla="*/ 7402538 w 7402538"/>
              <a:gd name="connsiteY1" fmla="*/ 0 h 4153989"/>
              <a:gd name="connsiteX2" fmla="*/ 7402538 w 7402538"/>
              <a:gd name="connsiteY2" fmla="*/ 4153989 h 4153989"/>
              <a:gd name="connsiteX3" fmla="*/ 0 w 7402538"/>
              <a:gd name="connsiteY3" fmla="*/ 4101737 h 4153989"/>
              <a:gd name="connsiteX4" fmla="*/ 3648596 w 7402538"/>
              <a:gd name="connsiteY4" fmla="*/ 2325188 h 4153989"/>
              <a:gd name="connsiteX0" fmla="*/ 3648596 w 7402538"/>
              <a:gd name="connsiteY0" fmla="*/ 2325188 h 4153989"/>
              <a:gd name="connsiteX1" fmla="*/ 7402538 w 7402538"/>
              <a:gd name="connsiteY1" fmla="*/ 0 h 4153989"/>
              <a:gd name="connsiteX2" fmla="*/ 7402538 w 7402538"/>
              <a:gd name="connsiteY2" fmla="*/ 4153989 h 4153989"/>
              <a:gd name="connsiteX3" fmla="*/ 0 w 7402538"/>
              <a:gd name="connsiteY3" fmla="*/ 4134394 h 4153989"/>
              <a:gd name="connsiteX4" fmla="*/ 3648596 w 7402538"/>
              <a:gd name="connsiteY4" fmla="*/ 2325188 h 4153989"/>
              <a:gd name="connsiteX0" fmla="*/ 3648596 w 7402538"/>
              <a:gd name="connsiteY0" fmla="*/ 2325188 h 4153989"/>
              <a:gd name="connsiteX1" fmla="*/ 7402538 w 7402538"/>
              <a:gd name="connsiteY1" fmla="*/ 0 h 4153989"/>
              <a:gd name="connsiteX2" fmla="*/ 7402538 w 7402538"/>
              <a:gd name="connsiteY2" fmla="*/ 4153989 h 4153989"/>
              <a:gd name="connsiteX3" fmla="*/ 0 w 7402538"/>
              <a:gd name="connsiteY3" fmla="*/ 4134394 h 4153989"/>
              <a:gd name="connsiteX4" fmla="*/ 3648596 w 7402538"/>
              <a:gd name="connsiteY4" fmla="*/ 2325188 h 4153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02538" h="4153989">
                <a:moveTo>
                  <a:pt x="3648596" y="2325188"/>
                </a:moveTo>
                <a:cubicBezTo>
                  <a:pt x="6537108" y="2856412"/>
                  <a:pt x="6006264" y="383177"/>
                  <a:pt x="7402538" y="0"/>
                </a:cubicBezTo>
                <a:lnTo>
                  <a:pt x="7402538" y="4153989"/>
                </a:lnTo>
                <a:lnTo>
                  <a:pt x="0" y="4134394"/>
                </a:lnTo>
                <a:cubicBezTo>
                  <a:pt x="928831" y="3078479"/>
                  <a:pt x="1776254" y="1924593"/>
                  <a:pt x="3648596" y="2325188"/>
                </a:cubicBezTo>
                <a:close/>
              </a:path>
            </a:pathLst>
          </a:custGeom>
          <a:solidFill>
            <a:srgbClr val="FFF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4" name="Rectangle: Rounded Corners 33">
            <a:extLst>
              <a:ext uri="{FF2B5EF4-FFF2-40B4-BE49-F238E27FC236}">
                <a16:creationId xmlns:a16="http://schemas.microsoft.com/office/drawing/2014/main" id="{975ACDAC-8499-4F4A-86C7-D40FDC0FD436}"/>
              </a:ext>
            </a:extLst>
          </p:cNvPr>
          <p:cNvSpPr/>
          <p:nvPr/>
        </p:nvSpPr>
        <p:spPr>
          <a:xfrm>
            <a:off x="751309" y="4278034"/>
            <a:ext cx="22489688" cy="6120064"/>
          </a:xfrm>
          <a:prstGeom prst="roundRect">
            <a:avLst/>
          </a:prstGeom>
          <a:solidFill>
            <a:schemeClr val="accent4">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0EA3AA31-EE1A-41EB-9228-43837D3C9EB5}"/>
              </a:ext>
            </a:extLst>
          </p:cNvPr>
          <p:cNvSpPr/>
          <p:nvPr/>
        </p:nvSpPr>
        <p:spPr>
          <a:xfrm>
            <a:off x="6277142" y="3781178"/>
            <a:ext cx="15533716" cy="711377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4D6E275F-CC2D-4D77-911E-31E0F042655B}"/>
              </a:ext>
            </a:extLst>
          </p:cNvPr>
          <p:cNvSpPr/>
          <p:nvPr/>
        </p:nvSpPr>
        <p:spPr>
          <a:xfrm>
            <a:off x="1631079" y="4779418"/>
            <a:ext cx="4092334" cy="5117296"/>
          </a:xfrm>
          <a:prstGeom prst="roundRect">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orem Ipsum has been the industry's standard dummy text ever since the 1500s, when an unknown printer took a galley of type and scrambled it to make a type specimen book.">
            <a:extLst>
              <a:ext uri="{FF2B5EF4-FFF2-40B4-BE49-F238E27FC236}">
                <a16:creationId xmlns:a16="http://schemas.microsoft.com/office/drawing/2014/main" id="{E695E1C7-D3F5-4623-8904-D212DB4E1BBF}"/>
              </a:ext>
            </a:extLst>
          </p:cNvPr>
          <p:cNvSpPr txBox="1"/>
          <p:nvPr/>
        </p:nvSpPr>
        <p:spPr>
          <a:xfrm>
            <a:off x="2184808" y="5400276"/>
            <a:ext cx="3377773" cy="32316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2100">
                <a:solidFill>
                  <a:srgbClr val="535353"/>
                </a:solidFill>
                <a:latin typeface="Rubik Light Regular"/>
                <a:ea typeface="Rubik Light Regular"/>
                <a:cs typeface="Rubik Light Regular"/>
                <a:sym typeface="Rubik Light Regular"/>
              </a:defRPr>
            </a:lvl1pPr>
          </a:lstStyle>
          <a:p>
            <a:pPr lvl="0">
              <a:spcBef>
                <a:spcPts val="1600"/>
              </a:spcBef>
            </a:pPr>
            <a:r>
              <a:rPr lang="vi-VN" sz="3000" dirty="0">
                <a:solidFill>
                  <a:schemeClr val="tx1"/>
                </a:solidFill>
                <a:latin typeface="Times New Roman" panose="02020603050405020304" pitchFamily="18" charset="0"/>
                <a:cs typeface="Times New Roman" panose="02020603050405020304" pitchFamily="18" charset="0"/>
              </a:rPr>
              <a:t>Ban đầu chỉ bán sách tiếng Anh, </a:t>
            </a:r>
            <a:r>
              <a:rPr lang="vi-VN" sz="3000" dirty="0" err="1">
                <a:solidFill>
                  <a:schemeClr val="tx1"/>
                </a:solidFill>
                <a:latin typeface="Times New Roman" panose="02020603050405020304" pitchFamily="18" charset="0"/>
                <a:cs typeface="Times New Roman" panose="02020603050405020304" pitchFamily="18" charset="0"/>
              </a:rPr>
              <a:t>Tiki</a:t>
            </a:r>
            <a:r>
              <a:rPr lang="vi-VN" sz="3000" dirty="0">
                <a:solidFill>
                  <a:schemeClr val="tx1"/>
                </a:solidFill>
                <a:latin typeface="Times New Roman" panose="02020603050405020304" pitchFamily="18" charset="0"/>
                <a:cs typeface="Times New Roman" panose="02020603050405020304" pitchFamily="18" charset="0"/>
              </a:rPr>
              <a:t> đã nhanh chóng trở thành tên tuổi dẫn đầu trong lĩnh vực thương mại điện tử tại Việt Nam.</a:t>
            </a:r>
          </a:p>
        </p:txBody>
      </p:sp>
      <p:sp>
        <p:nvSpPr>
          <p:cNvPr id="18" name="Rectangle: Rounded Corners 17">
            <a:extLst>
              <a:ext uri="{FF2B5EF4-FFF2-40B4-BE49-F238E27FC236}">
                <a16:creationId xmlns:a16="http://schemas.microsoft.com/office/drawing/2014/main" id="{719D429B-3ED4-41FA-B4B0-CF2C4D246489}"/>
              </a:ext>
            </a:extLst>
          </p:cNvPr>
          <p:cNvSpPr/>
          <p:nvPr/>
        </p:nvSpPr>
        <p:spPr>
          <a:xfrm>
            <a:off x="6768795" y="4457455"/>
            <a:ext cx="4092334" cy="5117296"/>
          </a:xfrm>
          <a:prstGeom prst="roundRect">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orem Ipsum has been the industry's standard dummy text ever since the 1500s, when an unknown printer took a galley of type and scrambled it to make a type specimen book.">
            <a:extLst>
              <a:ext uri="{FF2B5EF4-FFF2-40B4-BE49-F238E27FC236}">
                <a16:creationId xmlns:a16="http://schemas.microsoft.com/office/drawing/2014/main" id="{AA25C325-2C60-488B-81CD-C6FD03A630B7}"/>
              </a:ext>
            </a:extLst>
          </p:cNvPr>
          <p:cNvSpPr txBox="1"/>
          <p:nvPr/>
        </p:nvSpPr>
        <p:spPr>
          <a:xfrm>
            <a:off x="7372984" y="5029742"/>
            <a:ext cx="3377773" cy="23083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2100">
                <a:solidFill>
                  <a:srgbClr val="535353"/>
                </a:solidFill>
                <a:latin typeface="Rubik Light Regular"/>
                <a:ea typeface="Rubik Light Regular"/>
                <a:cs typeface="Rubik Light Regular"/>
                <a:sym typeface="Rubik Light Regular"/>
              </a:defRPr>
            </a:lvl1pPr>
          </a:lstStyle>
          <a:p>
            <a:pPr lvl="0">
              <a:spcBef>
                <a:spcPts val="1600"/>
              </a:spcBef>
            </a:pPr>
            <a:r>
              <a:rPr lang="vi-VN" sz="3000" dirty="0">
                <a:solidFill>
                  <a:schemeClr val="tx1"/>
                </a:solidFill>
                <a:latin typeface="Times New Roman" panose="02020603050405020304" pitchFamily="18" charset="0"/>
                <a:cs typeface="Times New Roman" panose="02020603050405020304" pitchFamily="18" charset="0"/>
              </a:rPr>
              <a:t>Chiến lược định vị: </a:t>
            </a:r>
            <a:r>
              <a:rPr lang="vi-VN" sz="3000" dirty="0" err="1">
                <a:solidFill>
                  <a:schemeClr val="tx1"/>
                </a:solidFill>
                <a:latin typeface="Times New Roman" panose="02020603050405020304" pitchFamily="18" charset="0"/>
                <a:cs typeface="Times New Roman" panose="02020603050405020304" pitchFamily="18" charset="0"/>
              </a:rPr>
              <a:t>Tiki</a:t>
            </a:r>
            <a:r>
              <a:rPr lang="vi-VN" sz="3000" dirty="0">
                <a:solidFill>
                  <a:schemeClr val="tx1"/>
                </a:solidFill>
                <a:latin typeface="Times New Roman" panose="02020603050405020304" pitchFamily="18" charset="0"/>
                <a:cs typeface="Times New Roman" panose="02020603050405020304" pitchFamily="18" charset="0"/>
              </a:rPr>
              <a:t> định vị mình là "Lựa chọn hàng đầu cho mua sắm trực tuyến."</a:t>
            </a:r>
          </a:p>
        </p:txBody>
      </p:sp>
      <p:sp>
        <p:nvSpPr>
          <p:cNvPr id="26" name="Rectangle: Rounded Corners 25">
            <a:extLst>
              <a:ext uri="{FF2B5EF4-FFF2-40B4-BE49-F238E27FC236}">
                <a16:creationId xmlns:a16="http://schemas.microsoft.com/office/drawing/2014/main" id="{8615C0E9-5E6D-450E-93EB-098BD1C4363F}"/>
              </a:ext>
            </a:extLst>
          </p:cNvPr>
          <p:cNvSpPr/>
          <p:nvPr/>
        </p:nvSpPr>
        <p:spPr>
          <a:xfrm>
            <a:off x="11781537" y="4457455"/>
            <a:ext cx="4092334" cy="5117296"/>
          </a:xfrm>
          <a:prstGeom prst="roundRect">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lowchart: Off-page Connector 34">
            <a:extLst>
              <a:ext uri="{FF2B5EF4-FFF2-40B4-BE49-F238E27FC236}">
                <a16:creationId xmlns:a16="http://schemas.microsoft.com/office/drawing/2014/main" id="{5DFE8E84-90C9-4174-9BB3-DDF148966842}"/>
              </a:ext>
            </a:extLst>
          </p:cNvPr>
          <p:cNvSpPr/>
          <p:nvPr/>
        </p:nvSpPr>
        <p:spPr>
          <a:xfrm>
            <a:off x="22702684" y="0"/>
            <a:ext cx="1681316" cy="1681316"/>
          </a:xfrm>
          <a:prstGeom prst="flowChartOffpageConnector">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Chevron 35">
            <a:extLst>
              <a:ext uri="{FF2B5EF4-FFF2-40B4-BE49-F238E27FC236}">
                <a16:creationId xmlns:a16="http://schemas.microsoft.com/office/drawing/2014/main" id="{792D3A09-D90F-4D81-AD36-5755E19DE597}"/>
              </a:ext>
            </a:extLst>
          </p:cNvPr>
          <p:cNvSpPr/>
          <p:nvPr/>
        </p:nvSpPr>
        <p:spPr>
          <a:xfrm>
            <a:off x="23240997" y="378811"/>
            <a:ext cx="671054" cy="646201"/>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AAE8673B-7977-47F7-A2CC-4C548677ECBE}"/>
              </a:ext>
            </a:extLst>
          </p:cNvPr>
          <p:cNvSpPr/>
          <p:nvPr/>
        </p:nvSpPr>
        <p:spPr>
          <a:xfrm>
            <a:off x="348980" y="12543413"/>
            <a:ext cx="804658" cy="804658"/>
          </a:xfrm>
          <a:prstGeom prst="ellipse">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Proza Libre" panose="02000503060000020004" pitchFamily="2" charset="0"/>
              </a:rPr>
              <a:t>4</a:t>
            </a:r>
          </a:p>
        </p:txBody>
      </p:sp>
      <p:sp>
        <p:nvSpPr>
          <p:cNvPr id="38" name="Selana">
            <a:extLst>
              <a:ext uri="{FF2B5EF4-FFF2-40B4-BE49-F238E27FC236}">
                <a16:creationId xmlns:a16="http://schemas.microsoft.com/office/drawing/2014/main" id="{30F0E513-A870-40E6-A02E-06521CDFD119}"/>
              </a:ext>
            </a:extLst>
          </p:cNvPr>
          <p:cNvSpPr txBox="1"/>
          <p:nvPr/>
        </p:nvSpPr>
        <p:spPr>
          <a:xfrm rot="16200000">
            <a:off x="-114778" y="11231228"/>
            <a:ext cx="1732174" cy="353650"/>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0" tIns="0" rIns="0" bIns="0"/>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1pPr>
            <a:lvl2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2pPr>
            <a:lvl3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3pPr>
            <a:lvl4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4pPr>
            <a:lvl5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5pPr>
            <a:lvl6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6pPr>
            <a:lvl7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7pPr>
            <a:lvl8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8pPr>
            <a:lvl9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9pPr>
          </a:lstStyle>
          <a:p>
            <a:r>
              <a:rPr lang="en-US" sz="2100" b="1" spc="300" dirty="0" err="1">
                <a:solidFill>
                  <a:srgbClr val="FFF0CE"/>
                </a:solidFill>
                <a:latin typeface="Proza Libre" panose="02000503060000020004" pitchFamily="2" charset="0"/>
              </a:rPr>
              <a:t>Paislay</a:t>
            </a:r>
            <a:endParaRPr lang="en-US" sz="2100" b="1" spc="300" dirty="0">
              <a:solidFill>
                <a:srgbClr val="FFF0CE"/>
              </a:solidFill>
              <a:latin typeface="Proza Libre" panose="02000503060000020004" pitchFamily="2" charset="0"/>
            </a:endParaRPr>
          </a:p>
        </p:txBody>
      </p:sp>
      <p:sp>
        <p:nvSpPr>
          <p:cNvPr id="40" name="Selana">
            <a:extLst>
              <a:ext uri="{FF2B5EF4-FFF2-40B4-BE49-F238E27FC236}">
                <a16:creationId xmlns:a16="http://schemas.microsoft.com/office/drawing/2014/main" id="{44AE46FB-AE7A-4DFD-9198-21830CD98273}"/>
              </a:ext>
            </a:extLst>
          </p:cNvPr>
          <p:cNvSpPr txBox="1"/>
          <p:nvPr/>
        </p:nvSpPr>
        <p:spPr>
          <a:xfrm>
            <a:off x="2079374" y="1820438"/>
            <a:ext cx="10605848" cy="2307487"/>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0" tIns="0" rIns="0" bIns="0"/>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1pPr>
            <a:lvl2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2pPr>
            <a:lvl3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3pPr>
            <a:lvl4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4pPr>
            <a:lvl5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5pPr>
            <a:lvl6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6pPr>
            <a:lvl7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7pPr>
            <a:lvl8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8pPr>
            <a:lvl9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9pPr>
          </a:lstStyle>
          <a:p>
            <a:r>
              <a:rPr lang="en" sz="8000" dirty="0">
                <a:solidFill>
                  <a:schemeClr val="lt1"/>
                </a:solidFill>
                <a:latin typeface="Times New Roman" panose="02020603050405020304" pitchFamily="18" charset="0"/>
                <a:cs typeface="Times New Roman" panose="02020603050405020304" pitchFamily="18" charset="0"/>
              </a:rPr>
              <a:t>Tổng quan về Tiki</a:t>
            </a:r>
            <a:endParaRPr lang="en-US" dirty="0">
              <a:solidFill>
                <a:schemeClr val="bg1"/>
              </a:solidFill>
              <a:latin typeface="Proza Libre ExtraBold" panose="02000503060000020004" pitchFamily="2" charset="0"/>
            </a:endParaRPr>
          </a:p>
        </p:txBody>
      </p:sp>
      <p:sp>
        <p:nvSpPr>
          <p:cNvPr id="43" name="Rectangle 23">
            <a:extLst>
              <a:ext uri="{FF2B5EF4-FFF2-40B4-BE49-F238E27FC236}">
                <a16:creationId xmlns:a16="http://schemas.microsoft.com/office/drawing/2014/main" id="{301EE82F-9112-4D1A-817D-844FF1DF7E02}"/>
              </a:ext>
            </a:extLst>
          </p:cNvPr>
          <p:cNvSpPr/>
          <p:nvPr/>
        </p:nvSpPr>
        <p:spPr>
          <a:xfrm rot="10800000">
            <a:off x="0" y="0"/>
            <a:ext cx="3448594" cy="1389855"/>
          </a:xfrm>
          <a:custGeom>
            <a:avLst/>
            <a:gdLst>
              <a:gd name="connsiteX0" fmla="*/ 0 w 6670766"/>
              <a:gd name="connsiteY0" fmla="*/ 0 h 4153989"/>
              <a:gd name="connsiteX1" fmla="*/ 6670766 w 6670766"/>
              <a:gd name="connsiteY1" fmla="*/ 0 h 4153989"/>
              <a:gd name="connsiteX2" fmla="*/ 6670766 w 6670766"/>
              <a:gd name="connsiteY2" fmla="*/ 4153989 h 4153989"/>
              <a:gd name="connsiteX3" fmla="*/ 0 w 6670766"/>
              <a:gd name="connsiteY3" fmla="*/ 4153989 h 4153989"/>
              <a:gd name="connsiteX4" fmla="*/ 0 w 6670766"/>
              <a:gd name="connsiteY4" fmla="*/ 0 h 4153989"/>
              <a:gd name="connsiteX0" fmla="*/ 2481943 w 6670766"/>
              <a:gd name="connsiteY0" fmla="*/ 1149531 h 4153989"/>
              <a:gd name="connsiteX1" fmla="*/ 6670766 w 6670766"/>
              <a:gd name="connsiteY1" fmla="*/ 0 h 4153989"/>
              <a:gd name="connsiteX2" fmla="*/ 6670766 w 6670766"/>
              <a:gd name="connsiteY2" fmla="*/ 4153989 h 4153989"/>
              <a:gd name="connsiteX3" fmla="*/ 0 w 6670766"/>
              <a:gd name="connsiteY3" fmla="*/ 4153989 h 4153989"/>
              <a:gd name="connsiteX4" fmla="*/ 2481943 w 6670766"/>
              <a:gd name="connsiteY4" fmla="*/ 1149531 h 4153989"/>
              <a:gd name="connsiteX0" fmla="*/ 2481943 w 6670766"/>
              <a:gd name="connsiteY0" fmla="*/ 1149531 h 4153989"/>
              <a:gd name="connsiteX1" fmla="*/ 6670766 w 6670766"/>
              <a:gd name="connsiteY1" fmla="*/ 0 h 4153989"/>
              <a:gd name="connsiteX2" fmla="*/ 6670766 w 6670766"/>
              <a:gd name="connsiteY2" fmla="*/ 4153989 h 4153989"/>
              <a:gd name="connsiteX3" fmla="*/ 0 w 6670766"/>
              <a:gd name="connsiteY3" fmla="*/ 4153989 h 4153989"/>
              <a:gd name="connsiteX4" fmla="*/ 2481943 w 6670766"/>
              <a:gd name="connsiteY4" fmla="*/ 1149531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916824 w 6670766"/>
              <a:gd name="connsiteY0" fmla="*/ 2325188 h 4153989"/>
              <a:gd name="connsiteX1" fmla="*/ 6670766 w 6670766"/>
              <a:gd name="connsiteY1" fmla="*/ 0 h 4153989"/>
              <a:gd name="connsiteX2" fmla="*/ 6670766 w 6670766"/>
              <a:gd name="connsiteY2" fmla="*/ 4153989 h 4153989"/>
              <a:gd name="connsiteX3" fmla="*/ 0 w 6670766"/>
              <a:gd name="connsiteY3" fmla="*/ 4153989 h 4153989"/>
              <a:gd name="connsiteX4" fmla="*/ 2916824 w 6670766"/>
              <a:gd name="connsiteY4" fmla="*/ 2325188 h 4153989"/>
              <a:gd name="connsiteX0" fmla="*/ 2916824 w 6670766"/>
              <a:gd name="connsiteY0" fmla="*/ 2325188 h 4153989"/>
              <a:gd name="connsiteX1" fmla="*/ 6670766 w 6670766"/>
              <a:gd name="connsiteY1" fmla="*/ 0 h 4153989"/>
              <a:gd name="connsiteX2" fmla="*/ 6670766 w 6670766"/>
              <a:gd name="connsiteY2" fmla="*/ 4153989 h 4153989"/>
              <a:gd name="connsiteX3" fmla="*/ 0 w 6670766"/>
              <a:gd name="connsiteY3" fmla="*/ 4153989 h 4153989"/>
              <a:gd name="connsiteX4" fmla="*/ 2916824 w 6670766"/>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3648596 w 7402538"/>
              <a:gd name="connsiteY0" fmla="*/ 2325188 h 4153989"/>
              <a:gd name="connsiteX1" fmla="*/ 7402538 w 7402538"/>
              <a:gd name="connsiteY1" fmla="*/ 0 h 4153989"/>
              <a:gd name="connsiteX2" fmla="*/ 7402538 w 7402538"/>
              <a:gd name="connsiteY2" fmla="*/ 4153989 h 4153989"/>
              <a:gd name="connsiteX3" fmla="*/ 0 w 7402538"/>
              <a:gd name="connsiteY3" fmla="*/ 4101737 h 4153989"/>
              <a:gd name="connsiteX4" fmla="*/ 3648596 w 7402538"/>
              <a:gd name="connsiteY4" fmla="*/ 2325188 h 4153989"/>
              <a:gd name="connsiteX0" fmla="*/ 3648596 w 7402538"/>
              <a:gd name="connsiteY0" fmla="*/ 2325188 h 4153989"/>
              <a:gd name="connsiteX1" fmla="*/ 7402538 w 7402538"/>
              <a:gd name="connsiteY1" fmla="*/ 0 h 4153989"/>
              <a:gd name="connsiteX2" fmla="*/ 7402538 w 7402538"/>
              <a:gd name="connsiteY2" fmla="*/ 4153989 h 4153989"/>
              <a:gd name="connsiteX3" fmla="*/ 0 w 7402538"/>
              <a:gd name="connsiteY3" fmla="*/ 4134394 h 4153989"/>
              <a:gd name="connsiteX4" fmla="*/ 3648596 w 7402538"/>
              <a:gd name="connsiteY4" fmla="*/ 2325188 h 4153989"/>
              <a:gd name="connsiteX0" fmla="*/ 3648596 w 7402538"/>
              <a:gd name="connsiteY0" fmla="*/ 2325188 h 4153989"/>
              <a:gd name="connsiteX1" fmla="*/ 7402538 w 7402538"/>
              <a:gd name="connsiteY1" fmla="*/ 0 h 4153989"/>
              <a:gd name="connsiteX2" fmla="*/ 7402538 w 7402538"/>
              <a:gd name="connsiteY2" fmla="*/ 4153989 h 4153989"/>
              <a:gd name="connsiteX3" fmla="*/ 0 w 7402538"/>
              <a:gd name="connsiteY3" fmla="*/ 4134394 h 4153989"/>
              <a:gd name="connsiteX4" fmla="*/ 3648596 w 7402538"/>
              <a:gd name="connsiteY4" fmla="*/ 2325188 h 4153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02538" h="4153989">
                <a:moveTo>
                  <a:pt x="3648596" y="2325188"/>
                </a:moveTo>
                <a:cubicBezTo>
                  <a:pt x="6537108" y="2856412"/>
                  <a:pt x="6006264" y="383177"/>
                  <a:pt x="7402538" y="0"/>
                </a:cubicBezTo>
                <a:lnTo>
                  <a:pt x="7402538" y="4153989"/>
                </a:lnTo>
                <a:lnTo>
                  <a:pt x="0" y="4134394"/>
                </a:lnTo>
                <a:cubicBezTo>
                  <a:pt x="928831" y="3078479"/>
                  <a:pt x="1776254" y="1924593"/>
                  <a:pt x="3648596" y="2325188"/>
                </a:cubicBezTo>
                <a:close/>
              </a:path>
            </a:pathLst>
          </a:cu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 name="Lorem Ipsum has been the industry's standard dummy text ever since the 1500s, when an unknown printer took a galley of type and scrambled it to make a type specimen book.">
            <a:extLst>
              <a:ext uri="{FF2B5EF4-FFF2-40B4-BE49-F238E27FC236}">
                <a16:creationId xmlns:a16="http://schemas.microsoft.com/office/drawing/2014/main" id="{1B977CC5-36DA-E292-AE06-557185F2973A}"/>
              </a:ext>
            </a:extLst>
          </p:cNvPr>
          <p:cNvSpPr txBox="1"/>
          <p:nvPr/>
        </p:nvSpPr>
        <p:spPr>
          <a:xfrm>
            <a:off x="12268813" y="5182142"/>
            <a:ext cx="3377773" cy="23083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2100">
                <a:solidFill>
                  <a:srgbClr val="535353"/>
                </a:solidFill>
                <a:latin typeface="Rubik Light Regular"/>
                <a:ea typeface="Rubik Light Regular"/>
                <a:cs typeface="Rubik Light Regular"/>
                <a:sym typeface="Rubik Light Regular"/>
              </a:defRPr>
            </a:lvl1pPr>
          </a:lstStyle>
          <a:p>
            <a:pPr lvl="0">
              <a:spcBef>
                <a:spcPts val="1600"/>
              </a:spcBef>
            </a:pPr>
            <a:r>
              <a:rPr lang="vi-VN" sz="3000" dirty="0">
                <a:solidFill>
                  <a:schemeClr val="tx1"/>
                </a:solidFill>
                <a:latin typeface="Times New Roman" panose="02020603050405020304" pitchFamily="18" charset="0"/>
                <a:cs typeface="Times New Roman" panose="02020603050405020304" pitchFamily="18" charset="0"/>
              </a:rPr>
              <a:t>Đa dạng nguồn hàng và sản phẩm: </a:t>
            </a:r>
            <a:r>
              <a:rPr lang="vi-VN" sz="3000" dirty="0" err="1">
                <a:solidFill>
                  <a:schemeClr val="tx1"/>
                </a:solidFill>
                <a:latin typeface="Times New Roman" panose="02020603050405020304" pitchFamily="18" charset="0"/>
                <a:cs typeface="Times New Roman" panose="02020603050405020304" pitchFamily="18" charset="0"/>
              </a:rPr>
              <a:t>Tiki</a:t>
            </a:r>
            <a:r>
              <a:rPr lang="vi-VN" sz="3000" dirty="0">
                <a:solidFill>
                  <a:schemeClr val="tx1"/>
                </a:solidFill>
                <a:latin typeface="Times New Roman" panose="02020603050405020304" pitchFamily="18" charset="0"/>
                <a:cs typeface="Times New Roman" panose="02020603050405020304" pitchFamily="18" charset="0"/>
              </a:rPr>
              <a:t> tập trung vào chất lượng sản phẩm và đa dạng hóa danh mục.</a:t>
            </a:r>
          </a:p>
        </p:txBody>
      </p:sp>
      <p:sp>
        <p:nvSpPr>
          <p:cNvPr id="4" name="Rectangle: Rounded Corners 3">
            <a:extLst>
              <a:ext uri="{FF2B5EF4-FFF2-40B4-BE49-F238E27FC236}">
                <a16:creationId xmlns:a16="http://schemas.microsoft.com/office/drawing/2014/main" id="{D963BF09-2C9E-91A1-C27B-0D0584FFD256}"/>
              </a:ext>
            </a:extLst>
          </p:cNvPr>
          <p:cNvSpPr/>
          <p:nvPr/>
        </p:nvSpPr>
        <p:spPr>
          <a:xfrm>
            <a:off x="16969346" y="4457455"/>
            <a:ext cx="4092334" cy="5117296"/>
          </a:xfrm>
          <a:prstGeom prst="roundRect">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orem Ipsum has been the industry's standard dummy text ever since the 1500s, when an unknown printer took a galley of type and scrambled it to make a type specimen book.">
            <a:extLst>
              <a:ext uri="{FF2B5EF4-FFF2-40B4-BE49-F238E27FC236}">
                <a16:creationId xmlns:a16="http://schemas.microsoft.com/office/drawing/2014/main" id="{3672372F-2E1B-89D1-FBBD-CC1AF5B4B8F2}"/>
              </a:ext>
            </a:extLst>
          </p:cNvPr>
          <p:cNvSpPr txBox="1"/>
          <p:nvPr/>
        </p:nvSpPr>
        <p:spPr>
          <a:xfrm>
            <a:off x="17459268" y="5213697"/>
            <a:ext cx="3377773" cy="23083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2100">
                <a:solidFill>
                  <a:srgbClr val="535353"/>
                </a:solidFill>
                <a:latin typeface="Rubik Light Regular"/>
                <a:ea typeface="Rubik Light Regular"/>
                <a:cs typeface="Rubik Light Regular"/>
                <a:sym typeface="Rubik Light Regular"/>
              </a:defRPr>
            </a:lvl1pPr>
          </a:lstStyle>
          <a:p>
            <a:pPr lvl="0">
              <a:spcBef>
                <a:spcPts val="1600"/>
              </a:spcBef>
            </a:pPr>
            <a:r>
              <a:rPr lang="vi-VN" sz="3000" dirty="0">
                <a:solidFill>
                  <a:schemeClr val="tx1"/>
                </a:solidFill>
                <a:latin typeface="Times New Roman" panose="02020603050405020304" pitchFamily="18" charset="0"/>
                <a:cs typeface="Times New Roman" panose="02020603050405020304" pitchFamily="18" charset="0"/>
              </a:rPr>
              <a:t>Uy tín thương hiệu: Hỗ trợ từ nhà đầu tư lớn đã giúp xây dựng uy tín cho thương hiệu</a:t>
            </a:r>
          </a:p>
        </p:txBody>
      </p:sp>
    </p:spTree>
    <p:extLst>
      <p:ext uri="{BB962C8B-B14F-4D97-AF65-F5344CB8AC3E}">
        <p14:creationId xmlns:p14="http://schemas.microsoft.com/office/powerpoint/2010/main" val="2004950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3">
            <a:extLst>
              <a:ext uri="{FF2B5EF4-FFF2-40B4-BE49-F238E27FC236}">
                <a16:creationId xmlns:a16="http://schemas.microsoft.com/office/drawing/2014/main" id="{3B0CD074-C265-4141-9D33-AFB44C358D4C}"/>
              </a:ext>
            </a:extLst>
          </p:cNvPr>
          <p:cNvSpPr/>
          <p:nvPr/>
        </p:nvSpPr>
        <p:spPr>
          <a:xfrm>
            <a:off x="11991703" y="8737977"/>
            <a:ext cx="12392297" cy="4994351"/>
          </a:xfrm>
          <a:custGeom>
            <a:avLst/>
            <a:gdLst>
              <a:gd name="connsiteX0" fmla="*/ 0 w 6670766"/>
              <a:gd name="connsiteY0" fmla="*/ 0 h 4153989"/>
              <a:gd name="connsiteX1" fmla="*/ 6670766 w 6670766"/>
              <a:gd name="connsiteY1" fmla="*/ 0 h 4153989"/>
              <a:gd name="connsiteX2" fmla="*/ 6670766 w 6670766"/>
              <a:gd name="connsiteY2" fmla="*/ 4153989 h 4153989"/>
              <a:gd name="connsiteX3" fmla="*/ 0 w 6670766"/>
              <a:gd name="connsiteY3" fmla="*/ 4153989 h 4153989"/>
              <a:gd name="connsiteX4" fmla="*/ 0 w 6670766"/>
              <a:gd name="connsiteY4" fmla="*/ 0 h 4153989"/>
              <a:gd name="connsiteX0" fmla="*/ 2481943 w 6670766"/>
              <a:gd name="connsiteY0" fmla="*/ 1149531 h 4153989"/>
              <a:gd name="connsiteX1" fmla="*/ 6670766 w 6670766"/>
              <a:gd name="connsiteY1" fmla="*/ 0 h 4153989"/>
              <a:gd name="connsiteX2" fmla="*/ 6670766 w 6670766"/>
              <a:gd name="connsiteY2" fmla="*/ 4153989 h 4153989"/>
              <a:gd name="connsiteX3" fmla="*/ 0 w 6670766"/>
              <a:gd name="connsiteY3" fmla="*/ 4153989 h 4153989"/>
              <a:gd name="connsiteX4" fmla="*/ 2481943 w 6670766"/>
              <a:gd name="connsiteY4" fmla="*/ 1149531 h 4153989"/>
              <a:gd name="connsiteX0" fmla="*/ 2481943 w 6670766"/>
              <a:gd name="connsiteY0" fmla="*/ 1149531 h 4153989"/>
              <a:gd name="connsiteX1" fmla="*/ 6670766 w 6670766"/>
              <a:gd name="connsiteY1" fmla="*/ 0 h 4153989"/>
              <a:gd name="connsiteX2" fmla="*/ 6670766 w 6670766"/>
              <a:gd name="connsiteY2" fmla="*/ 4153989 h 4153989"/>
              <a:gd name="connsiteX3" fmla="*/ 0 w 6670766"/>
              <a:gd name="connsiteY3" fmla="*/ 4153989 h 4153989"/>
              <a:gd name="connsiteX4" fmla="*/ 2481943 w 6670766"/>
              <a:gd name="connsiteY4" fmla="*/ 1149531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916824 w 6670766"/>
              <a:gd name="connsiteY0" fmla="*/ 2325188 h 4153989"/>
              <a:gd name="connsiteX1" fmla="*/ 6670766 w 6670766"/>
              <a:gd name="connsiteY1" fmla="*/ 0 h 4153989"/>
              <a:gd name="connsiteX2" fmla="*/ 6670766 w 6670766"/>
              <a:gd name="connsiteY2" fmla="*/ 4153989 h 4153989"/>
              <a:gd name="connsiteX3" fmla="*/ 0 w 6670766"/>
              <a:gd name="connsiteY3" fmla="*/ 4153989 h 4153989"/>
              <a:gd name="connsiteX4" fmla="*/ 2916824 w 6670766"/>
              <a:gd name="connsiteY4" fmla="*/ 2325188 h 4153989"/>
              <a:gd name="connsiteX0" fmla="*/ 2916824 w 6670766"/>
              <a:gd name="connsiteY0" fmla="*/ 2325188 h 4153989"/>
              <a:gd name="connsiteX1" fmla="*/ 6670766 w 6670766"/>
              <a:gd name="connsiteY1" fmla="*/ 0 h 4153989"/>
              <a:gd name="connsiteX2" fmla="*/ 6670766 w 6670766"/>
              <a:gd name="connsiteY2" fmla="*/ 4153989 h 4153989"/>
              <a:gd name="connsiteX3" fmla="*/ 0 w 6670766"/>
              <a:gd name="connsiteY3" fmla="*/ 4153989 h 4153989"/>
              <a:gd name="connsiteX4" fmla="*/ 2916824 w 6670766"/>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3648596 w 7402538"/>
              <a:gd name="connsiteY0" fmla="*/ 2325188 h 4153989"/>
              <a:gd name="connsiteX1" fmla="*/ 7402538 w 7402538"/>
              <a:gd name="connsiteY1" fmla="*/ 0 h 4153989"/>
              <a:gd name="connsiteX2" fmla="*/ 7402538 w 7402538"/>
              <a:gd name="connsiteY2" fmla="*/ 4153989 h 4153989"/>
              <a:gd name="connsiteX3" fmla="*/ 0 w 7402538"/>
              <a:gd name="connsiteY3" fmla="*/ 4101737 h 4153989"/>
              <a:gd name="connsiteX4" fmla="*/ 3648596 w 7402538"/>
              <a:gd name="connsiteY4" fmla="*/ 2325188 h 4153989"/>
              <a:gd name="connsiteX0" fmla="*/ 3648596 w 7402538"/>
              <a:gd name="connsiteY0" fmla="*/ 2325188 h 4153989"/>
              <a:gd name="connsiteX1" fmla="*/ 7402538 w 7402538"/>
              <a:gd name="connsiteY1" fmla="*/ 0 h 4153989"/>
              <a:gd name="connsiteX2" fmla="*/ 7402538 w 7402538"/>
              <a:gd name="connsiteY2" fmla="*/ 4153989 h 4153989"/>
              <a:gd name="connsiteX3" fmla="*/ 0 w 7402538"/>
              <a:gd name="connsiteY3" fmla="*/ 4134394 h 4153989"/>
              <a:gd name="connsiteX4" fmla="*/ 3648596 w 7402538"/>
              <a:gd name="connsiteY4" fmla="*/ 2325188 h 4153989"/>
              <a:gd name="connsiteX0" fmla="*/ 3648596 w 7402538"/>
              <a:gd name="connsiteY0" fmla="*/ 2325188 h 4153989"/>
              <a:gd name="connsiteX1" fmla="*/ 7402538 w 7402538"/>
              <a:gd name="connsiteY1" fmla="*/ 0 h 4153989"/>
              <a:gd name="connsiteX2" fmla="*/ 7402538 w 7402538"/>
              <a:gd name="connsiteY2" fmla="*/ 4153989 h 4153989"/>
              <a:gd name="connsiteX3" fmla="*/ 0 w 7402538"/>
              <a:gd name="connsiteY3" fmla="*/ 4134394 h 4153989"/>
              <a:gd name="connsiteX4" fmla="*/ 3648596 w 7402538"/>
              <a:gd name="connsiteY4" fmla="*/ 2325188 h 4153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02538" h="4153989">
                <a:moveTo>
                  <a:pt x="3648596" y="2325188"/>
                </a:moveTo>
                <a:cubicBezTo>
                  <a:pt x="6537108" y="2856412"/>
                  <a:pt x="6006264" y="383177"/>
                  <a:pt x="7402538" y="0"/>
                </a:cubicBezTo>
                <a:lnTo>
                  <a:pt x="7402538" y="4153989"/>
                </a:lnTo>
                <a:lnTo>
                  <a:pt x="0" y="4134394"/>
                </a:lnTo>
                <a:cubicBezTo>
                  <a:pt x="928831" y="3078479"/>
                  <a:pt x="1776254" y="1924593"/>
                  <a:pt x="3648596" y="2325188"/>
                </a:cubicBezTo>
                <a:close/>
              </a:path>
            </a:pathLst>
          </a:custGeom>
          <a:solidFill>
            <a:srgbClr val="FFF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0" name="Selana">
            <a:extLst>
              <a:ext uri="{FF2B5EF4-FFF2-40B4-BE49-F238E27FC236}">
                <a16:creationId xmlns:a16="http://schemas.microsoft.com/office/drawing/2014/main" id="{559F49AF-C4D8-4D7D-B548-58F654B803E5}"/>
              </a:ext>
            </a:extLst>
          </p:cNvPr>
          <p:cNvSpPr txBox="1"/>
          <p:nvPr/>
        </p:nvSpPr>
        <p:spPr>
          <a:xfrm>
            <a:off x="2401493" y="954693"/>
            <a:ext cx="13779993" cy="2307487"/>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0" tIns="0" rIns="0" bIns="0"/>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1pPr>
            <a:lvl2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2pPr>
            <a:lvl3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3pPr>
            <a:lvl4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4pPr>
            <a:lvl5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5pPr>
            <a:lvl6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6pPr>
            <a:lvl7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7pPr>
            <a:lvl8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8pPr>
            <a:lvl9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9pPr>
          </a:lstStyle>
          <a:p>
            <a:r>
              <a:rPr lang="en-US" sz="8000" b="1" i="0" dirty="0" err="1">
                <a:solidFill>
                  <a:schemeClr val="bg1"/>
                </a:solidFill>
                <a:effectLst/>
                <a:latin typeface="Times New Roman" panose="02020603050405020304" pitchFamily="18" charset="0"/>
                <a:cs typeface="Times New Roman" panose="02020603050405020304" pitchFamily="18" charset="0"/>
              </a:rPr>
              <a:t>Mô</a:t>
            </a:r>
            <a:r>
              <a:rPr lang="en-US" sz="8000" b="1" i="0" dirty="0">
                <a:solidFill>
                  <a:schemeClr val="bg1"/>
                </a:solidFill>
                <a:effectLst/>
                <a:latin typeface="Times New Roman" panose="02020603050405020304" pitchFamily="18" charset="0"/>
                <a:cs typeface="Times New Roman" panose="02020603050405020304" pitchFamily="18" charset="0"/>
              </a:rPr>
              <a:t> </a:t>
            </a:r>
            <a:r>
              <a:rPr lang="en-US" sz="8000" b="1" i="0" dirty="0" err="1">
                <a:solidFill>
                  <a:schemeClr val="bg1"/>
                </a:solidFill>
                <a:effectLst/>
                <a:latin typeface="Times New Roman" panose="02020603050405020304" pitchFamily="18" charset="0"/>
                <a:cs typeface="Times New Roman" panose="02020603050405020304" pitchFamily="18" charset="0"/>
              </a:rPr>
              <a:t>hình</a:t>
            </a:r>
            <a:r>
              <a:rPr lang="en-US" sz="8000" b="1" i="0" dirty="0">
                <a:solidFill>
                  <a:schemeClr val="bg1"/>
                </a:solidFill>
                <a:effectLst/>
                <a:latin typeface="Times New Roman" panose="02020603050405020304" pitchFamily="18" charset="0"/>
                <a:cs typeface="Times New Roman" panose="02020603050405020304" pitchFamily="18" charset="0"/>
              </a:rPr>
              <a:t> </a:t>
            </a:r>
            <a:r>
              <a:rPr lang="en-US" sz="8000" dirty="0" err="1">
                <a:solidFill>
                  <a:schemeClr val="bg1"/>
                </a:solidFill>
                <a:latin typeface="Times New Roman" panose="02020603050405020304" pitchFamily="18" charset="0"/>
                <a:cs typeface="Times New Roman" panose="02020603050405020304" pitchFamily="18" charset="0"/>
              </a:rPr>
              <a:t>k</a:t>
            </a:r>
            <a:r>
              <a:rPr lang="en-US" sz="8000" b="1" i="0" dirty="0" err="1">
                <a:solidFill>
                  <a:schemeClr val="bg1"/>
                </a:solidFill>
                <a:effectLst/>
                <a:latin typeface="Times New Roman" panose="02020603050405020304" pitchFamily="18" charset="0"/>
                <a:cs typeface="Times New Roman" panose="02020603050405020304" pitchFamily="18" charset="0"/>
              </a:rPr>
              <a:t>inh</a:t>
            </a:r>
            <a:r>
              <a:rPr lang="en-US" sz="8000" b="1" i="0" dirty="0">
                <a:solidFill>
                  <a:schemeClr val="bg1"/>
                </a:solidFill>
                <a:effectLst/>
                <a:latin typeface="Times New Roman" panose="02020603050405020304" pitchFamily="18" charset="0"/>
                <a:cs typeface="Times New Roman" panose="02020603050405020304" pitchFamily="18" charset="0"/>
              </a:rPr>
              <a:t> </a:t>
            </a:r>
            <a:r>
              <a:rPr lang="en-US" sz="8000" b="1" i="0" dirty="0" err="1">
                <a:solidFill>
                  <a:schemeClr val="bg1"/>
                </a:solidFill>
                <a:effectLst/>
                <a:latin typeface="Times New Roman" panose="02020603050405020304" pitchFamily="18" charset="0"/>
                <a:cs typeface="Times New Roman" panose="02020603050405020304" pitchFamily="18" charset="0"/>
              </a:rPr>
              <a:t>doanh</a:t>
            </a:r>
            <a:r>
              <a:rPr lang="en-US" sz="8000" b="1" i="0" dirty="0">
                <a:solidFill>
                  <a:schemeClr val="bg1"/>
                </a:solidFill>
                <a:effectLst/>
                <a:latin typeface="Times New Roman" panose="02020603050405020304" pitchFamily="18" charset="0"/>
                <a:cs typeface="Times New Roman" panose="02020603050405020304" pitchFamily="18" charset="0"/>
              </a:rPr>
              <a:t> </a:t>
            </a:r>
            <a:r>
              <a:rPr lang="en-US" sz="8000" b="1" i="0" dirty="0" err="1">
                <a:solidFill>
                  <a:schemeClr val="bg1"/>
                </a:solidFill>
                <a:effectLst/>
                <a:latin typeface="Times New Roman" panose="02020603050405020304" pitchFamily="18" charset="0"/>
                <a:cs typeface="Times New Roman" panose="02020603050405020304" pitchFamily="18" charset="0"/>
              </a:rPr>
              <a:t>của</a:t>
            </a:r>
            <a:r>
              <a:rPr lang="en-US" sz="8000" b="1" i="0" dirty="0">
                <a:solidFill>
                  <a:schemeClr val="bg1"/>
                </a:solidFill>
                <a:effectLst/>
                <a:latin typeface="Times New Roman" panose="02020603050405020304" pitchFamily="18" charset="0"/>
                <a:cs typeface="Times New Roman" panose="02020603050405020304" pitchFamily="18" charset="0"/>
              </a:rPr>
              <a:t> Tiki</a:t>
            </a:r>
            <a:endParaRPr lang="en-US" dirty="0">
              <a:solidFill>
                <a:schemeClr val="bg1"/>
              </a:solidFill>
              <a:latin typeface="Proza Libre ExtraBold" panose="02000503060000020004" pitchFamily="2" charset="0"/>
            </a:endParaRPr>
          </a:p>
        </p:txBody>
      </p:sp>
      <p:sp>
        <p:nvSpPr>
          <p:cNvPr id="25" name="Oval 24">
            <a:extLst>
              <a:ext uri="{FF2B5EF4-FFF2-40B4-BE49-F238E27FC236}">
                <a16:creationId xmlns:a16="http://schemas.microsoft.com/office/drawing/2014/main" id="{DB4EC792-54B0-4532-9316-6296B18583BA}"/>
              </a:ext>
            </a:extLst>
          </p:cNvPr>
          <p:cNvSpPr/>
          <p:nvPr/>
        </p:nvSpPr>
        <p:spPr>
          <a:xfrm>
            <a:off x="348980" y="12543413"/>
            <a:ext cx="804658" cy="804658"/>
          </a:xfrm>
          <a:prstGeom prst="ellipse">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Proza Libre" panose="02000503060000020004" pitchFamily="2" charset="0"/>
              </a:rPr>
              <a:t>5</a:t>
            </a:r>
          </a:p>
        </p:txBody>
      </p:sp>
      <p:sp>
        <p:nvSpPr>
          <p:cNvPr id="26" name="Selana">
            <a:extLst>
              <a:ext uri="{FF2B5EF4-FFF2-40B4-BE49-F238E27FC236}">
                <a16:creationId xmlns:a16="http://schemas.microsoft.com/office/drawing/2014/main" id="{AE344596-75F3-4DB9-B6D4-4F7D115B2F2B}"/>
              </a:ext>
            </a:extLst>
          </p:cNvPr>
          <p:cNvSpPr txBox="1"/>
          <p:nvPr/>
        </p:nvSpPr>
        <p:spPr>
          <a:xfrm rot="16200000">
            <a:off x="-114778" y="11231228"/>
            <a:ext cx="1732174" cy="353650"/>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0" tIns="0" rIns="0" bIns="0"/>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1pPr>
            <a:lvl2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2pPr>
            <a:lvl3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3pPr>
            <a:lvl4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4pPr>
            <a:lvl5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5pPr>
            <a:lvl6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6pPr>
            <a:lvl7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7pPr>
            <a:lvl8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8pPr>
            <a:lvl9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9pPr>
          </a:lstStyle>
          <a:p>
            <a:r>
              <a:rPr lang="en-US" sz="2100" b="1" spc="300" dirty="0" err="1">
                <a:solidFill>
                  <a:srgbClr val="FFF0CE"/>
                </a:solidFill>
                <a:latin typeface="Proza Libre" panose="02000503060000020004" pitchFamily="2" charset="0"/>
              </a:rPr>
              <a:t>Paislay</a:t>
            </a:r>
            <a:endParaRPr lang="en-US" sz="2100" b="1" spc="300" dirty="0">
              <a:solidFill>
                <a:srgbClr val="FFF0CE"/>
              </a:solidFill>
              <a:latin typeface="Proza Libre" panose="02000503060000020004" pitchFamily="2" charset="0"/>
            </a:endParaRPr>
          </a:p>
        </p:txBody>
      </p:sp>
      <p:sp>
        <p:nvSpPr>
          <p:cNvPr id="28" name="Rectangle 23">
            <a:extLst>
              <a:ext uri="{FF2B5EF4-FFF2-40B4-BE49-F238E27FC236}">
                <a16:creationId xmlns:a16="http://schemas.microsoft.com/office/drawing/2014/main" id="{3617ABEF-F87F-47D7-92C0-1875025CD42E}"/>
              </a:ext>
            </a:extLst>
          </p:cNvPr>
          <p:cNvSpPr/>
          <p:nvPr/>
        </p:nvSpPr>
        <p:spPr>
          <a:xfrm rot="10800000">
            <a:off x="0" y="0"/>
            <a:ext cx="2955856" cy="2937164"/>
          </a:xfrm>
          <a:custGeom>
            <a:avLst/>
            <a:gdLst>
              <a:gd name="connsiteX0" fmla="*/ 0 w 6670766"/>
              <a:gd name="connsiteY0" fmla="*/ 0 h 4153989"/>
              <a:gd name="connsiteX1" fmla="*/ 6670766 w 6670766"/>
              <a:gd name="connsiteY1" fmla="*/ 0 h 4153989"/>
              <a:gd name="connsiteX2" fmla="*/ 6670766 w 6670766"/>
              <a:gd name="connsiteY2" fmla="*/ 4153989 h 4153989"/>
              <a:gd name="connsiteX3" fmla="*/ 0 w 6670766"/>
              <a:gd name="connsiteY3" fmla="*/ 4153989 h 4153989"/>
              <a:gd name="connsiteX4" fmla="*/ 0 w 6670766"/>
              <a:gd name="connsiteY4" fmla="*/ 0 h 4153989"/>
              <a:gd name="connsiteX0" fmla="*/ 2481943 w 6670766"/>
              <a:gd name="connsiteY0" fmla="*/ 1149531 h 4153989"/>
              <a:gd name="connsiteX1" fmla="*/ 6670766 w 6670766"/>
              <a:gd name="connsiteY1" fmla="*/ 0 h 4153989"/>
              <a:gd name="connsiteX2" fmla="*/ 6670766 w 6670766"/>
              <a:gd name="connsiteY2" fmla="*/ 4153989 h 4153989"/>
              <a:gd name="connsiteX3" fmla="*/ 0 w 6670766"/>
              <a:gd name="connsiteY3" fmla="*/ 4153989 h 4153989"/>
              <a:gd name="connsiteX4" fmla="*/ 2481943 w 6670766"/>
              <a:gd name="connsiteY4" fmla="*/ 1149531 h 4153989"/>
              <a:gd name="connsiteX0" fmla="*/ 2481943 w 6670766"/>
              <a:gd name="connsiteY0" fmla="*/ 1149531 h 4153989"/>
              <a:gd name="connsiteX1" fmla="*/ 6670766 w 6670766"/>
              <a:gd name="connsiteY1" fmla="*/ 0 h 4153989"/>
              <a:gd name="connsiteX2" fmla="*/ 6670766 w 6670766"/>
              <a:gd name="connsiteY2" fmla="*/ 4153989 h 4153989"/>
              <a:gd name="connsiteX3" fmla="*/ 0 w 6670766"/>
              <a:gd name="connsiteY3" fmla="*/ 4153989 h 4153989"/>
              <a:gd name="connsiteX4" fmla="*/ 2481943 w 6670766"/>
              <a:gd name="connsiteY4" fmla="*/ 1149531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916824 w 6670766"/>
              <a:gd name="connsiteY0" fmla="*/ 2325188 h 4153989"/>
              <a:gd name="connsiteX1" fmla="*/ 6670766 w 6670766"/>
              <a:gd name="connsiteY1" fmla="*/ 0 h 4153989"/>
              <a:gd name="connsiteX2" fmla="*/ 6670766 w 6670766"/>
              <a:gd name="connsiteY2" fmla="*/ 4153989 h 4153989"/>
              <a:gd name="connsiteX3" fmla="*/ 0 w 6670766"/>
              <a:gd name="connsiteY3" fmla="*/ 4153989 h 4153989"/>
              <a:gd name="connsiteX4" fmla="*/ 2916824 w 6670766"/>
              <a:gd name="connsiteY4" fmla="*/ 2325188 h 4153989"/>
              <a:gd name="connsiteX0" fmla="*/ 2916824 w 6670766"/>
              <a:gd name="connsiteY0" fmla="*/ 2325188 h 4153989"/>
              <a:gd name="connsiteX1" fmla="*/ 6670766 w 6670766"/>
              <a:gd name="connsiteY1" fmla="*/ 0 h 4153989"/>
              <a:gd name="connsiteX2" fmla="*/ 6670766 w 6670766"/>
              <a:gd name="connsiteY2" fmla="*/ 4153989 h 4153989"/>
              <a:gd name="connsiteX3" fmla="*/ 0 w 6670766"/>
              <a:gd name="connsiteY3" fmla="*/ 4153989 h 4153989"/>
              <a:gd name="connsiteX4" fmla="*/ 2916824 w 6670766"/>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3648596 w 7402538"/>
              <a:gd name="connsiteY0" fmla="*/ 2325188 h 4153989"/>
              <a:gd name="connsiteX1" fmla="*/ 7402538 w 7402538"/>
              <a:gd name="connsiteY1" fmla="*/ 0 h 4153989"/>
              <a:gd name="connsiteX2" fmla="*/ 7402538 w 7402538"/>
              <a:gd name="connsiteY2" fmla="*/ 4153989 h 4153989"/>
              <a:gd name="connsiteX3" fmla="*/ 0 w 7402538"/>
              <a:gd name="connsiteY3" fmla="*/ 4101737 h 4153989"/>
              <a:gd name="connsiteX4" fmla="*/ 3648596 w 7402538"/>
              <a:gd name="connsiteY4" fmla="*/ 2325188 h 4153989"/>
              <a:gd name="connsiteX0" fmla="*/ 3648596 w 7402538"/>
              <a:gd name="connsiteY0" fmla="*/ 2325188 h 4153989"/>
              <a:gd name="connsiteX1" fmla="*/ 7402538 w 7402538"/>
              <a:gd name="connsiteY1" fmla="*/ 0 h 4153989"/>
              <a:gd name="connsiteX2" fmla="*/ 7402538 w 7402538"/>
              <a:gd name="connsiteY2" fmla="*/ 4153989 h 4153989"/>
              <a:gd name="connsiteX3" fmla="*/ 0 w 7402538"/>
              <a:gd name="connsiteY3" fmla="*/ 4134394 h 4153989"/>
              <a:gd name="connsiteX4" fmla="*/ 3648596 w 7402538"/>
              <a:gd name="connsiteY4" fmla="*/ 2325188 h 4153989"/>
              <a:gd name="connsiteX0" fmla="*/ 3648596 w 7402538"/>
              <a:gd name="connsiteY0" fmla="*/ 2325188 h 4153989"/>
              <a:gd name="connsiteX1" fmla="*/ 7402538 w 7402538"/>
              <a:gd name="connsiteY1" fmla="*/ 0 h 4153989"/>
              <a:gd name="connsiteX2" fmla="*/ 7402538 w 7402538"/>
              <a:gd name="connsiteY2" fmla="*/ 4153989 h 4153989"/>
              <a:gd name="connsiteX3" fmla="*/ 0 w 7402538"/>
              <a:gd name="connsiteY3" fmla="*/ 4134394 h 4153989"/>
              <a:gd name="connsiteX4" fmla="*/ 3648596 w 7402538"/>
              <a:gd name="connsiteY4" fmla="*/ 2325188 h 4153989"/>
              <a:gd name="connsiteX0" fmla="*/ 3648596 w 7402538"/>
              <a:gd name="connsiteY0" fmla="*/ 8413152 h 10241953"/>
              <a:gd name="connsiteX1" fmla="*/ 7402538 w 7402538"/>
              <a:gd name="connsiteY1" fmla="*/ 0 h 10241953"/>
              <a:gd name="connsiteX2" fmla="*/ 7402538 w 7402538"/>
              <a:gd name="connsiteY2" fmla="*/ 10241953 h 10241953"/>
              <a:gd name="connsiteX3" fmla="*/ 0 w 7402538"/>
              <a:gd name="connsiteY3" fmla="*/ 10222358 h 10241953"/>
              <a:gd name="connsiteX4" fmla="*/ 3648596 w 7402538"/>
              <a:gd name="connsiteY4" fmla="*/ 8413152 h 10241953"/>
              <a:gd name="connsiteX0" fmla="*/ 4028800 w 7402538"/>
              <a:gd name="connsiteY0" fmla="*/ 7777887 h 10241953"/>
              <a:gd name="connsiteX1" fmla="*/ 7402538 w 7402538"/>
              <a:gd name="connsiteY1" fmla="*/ 0 h 10241953"/>
              <a:gd name="connsiteX2" fmla="*/ 7402538 w 7402538"/>
              <a:gd name="connsiteY2" fmla="*/ 10241953 h 10241953"/>
              <a:gd name="connsiteX3" fmla="*/ 0 w 7402538"/>
              <a:gd name="connsiteY3" fmla="*/ 10222358 h 10241953"/>
              <a:gd name="connsiteX4" fmla="*/ 4028800 w 7402538"/>
              <a:gd name="connsiteY4" fmla="*/ 7777887 h 10241953"/>
              <a:gd name="connsiteX0" fmla="*/ 4028800 w 7402538"/>
              <a:gd name="connsiteY0" fmla="*/ 7777887 h 10241953"/>
              <a:gd name="connsiteX1" fmla="*/ 7402538 w 7402538"/>
              <a:gd name="connsiteY1" fmla="*/ 0 h 10241953"/>
              <a:gd name="connsiteX2" fmla="*/ 7402538 w 7402538"/>
              <a:gd name="connsiteY2" fmla="*/ 10241953 h 10241953"/>
              <a:gd name="connsiteX3" fmla="*/ 0 w 7402538"/>
              <a:gd name="connsiteY3" fmla="*/ 10222358 h 10241953"/>
              <a:gd name="connsiteX4" fmla="*/ 4028800 w 7402538"/>
              <a:gd name="connsiteY4" fmla="*/ 7777887 h 10241953"/>
              <a:gd name="connsiteX0" fmla="*/ 4637126 w 7402538"/>
              <a:gd name="connsiteY0" fmla="*/ 6507356 h 10241953"/>
              <a:gd name="connsiteX1" fmla="*/ 7402538 w 7402538"/>
              <a:gd name="connsiteY1" fmla="*/ 0 h 10241953"/>
              <a:gd name="connsiteX2" fmla="*/ 7402538 w 7402538"/>
              <a:gd name="connsiteY2" fmla="*/ 10241953 h 10241953"/>
              <a:gd name="connsiteX3" fmla="*/ 0 w 7402538"/>
              <a:gd name="connsiteY3" fmla="*/ 10222358 h 10241953"/>
              <a:gd name="connsiteX4" fmla="*/ 4637126 w 7402538"/>
              <a:gd name="connsiteY4" fmla="*/ 6507356 h 10241953"/>
              <a:gd name="connsiteX0" fmla="*/ 4637126 w 7402538"/>
              <a:gd name="connsiteY0" fmla="*/ 6507356 h 10241953"/>
              <a:gd name="connsiteX1" fmla="*/ 7402538 w 7402538"/>
              <a:gd name="connsiteY1" fmla="*/ 0 h 10241953"/>
              <a:gd name="connsiteX2" fmla="*/ 7402538 w 7402538"/>
              <a:gd name="connsiteY2" fmla="*/ 10241953 h 10241953"/>
              <a:gd name="connsiteX3" fmla="*/ 0 w 7402538"/>
              <a:gd name="connsiteY3" fmla="*/ 10222358 h 10241953"/>
              <a:gd name="connsiteX4" fmla="*/ 4637126 w 7402538"/>
              <a:gd name="connsiteY4" fmla="*/ 6507356 h 10241953"/>
              <a:gd name="connsiteX0" fmla="*/ 4637126 w 7402538"/>
              <a:gd name="connsiteY0" fmla="*/ 6507356 h 10241953"/>
              <a:gd name="connsiteX1" fmla="*/ 7402538 w 7402538"/>
              <a:gd name="connsiteY1" fmla="*/ 0 h 10241953"/>
              <a:gd name="connsiteX2" fmla="*/ 7402538 w 7402538"/>
              <a:gd name="connsiteY2" fmla="*/ 10241953 h 10241953"/>
              <a:gd name="connsiteX3" fmla="*/ 0 w 7402538"/>
              <a:gd name="connsiteY3" fmla="*/ 10222358 h 10241953"/>
              <a:gd name="connsiteX4" fmla="*/ 4637126 w 7402538"/>
              <a:gd name="connsiteY4" fmla="*/ 6507356 h 10241953"/>
              <a:gd name="connsiteX0" fmla="*/ 4637126 w 7402538"/>
              <a:gd name="connsiteY0" fmla="*/ 6507356 h 10241953"/>
              <a:gd name="connsiteX1" fmla="*/ 7402538 w 7402538"/>
              <a:gd name="connsiteY1" fmla="*/ 0 h 10241953"/>
              <a:gd name="connsiteX2" fmla="*/ 7402538 w 7402538"/>
              <a:gd name="connsiteY2" fmla="*/ 10241953 h 10241953"/>
              <a:gd name="connsiteX3" fmla="*/ 0 w 7402538"/>
              <a:gd name="connsiteY3" fmla="*/ 10222358 h 10241953"/>
              <a:gd name="connsiteX4" fmla="*/ 4637126 w 7402538"/>
              <a:gd name="connsiteY4" fmla="*/ 6507356 h 10241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02538" h="10241953">
                <a:moveTo>
                  <a:pt x="4637126" y="6507356"/>
                </a:moveTo>
                <a:cubicBezTo>
                  <a:pt x="7791781" y="5238661"/>
                  <a:pt x="6374091" y="1791607"/>
                  <a:pt x="7402538" y="0"/>
                </a:cubicBezTo>
                <a:lnTo>
                  <a:pt x="7402538" y="10241953"/>
                </a:lnTo>
                <a:lnTo>
                  <a:pt x="0" y="10222358"/>
                </a:lnTo>
                <a:cubicBezTo>
                  <a:pt x="928831" y="9166443"/>
                  <a:pt x="1434070" y="7377291"/>
                  <a:pt x="4637126" y="6507356"/>
                </a:cubicBezTo>
                <a:close/>
              </a:path>
            </a:pathLst>
          </a:cu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1" name="Flowchart: Off-page Connector 20">
            <a:extLst>
              <a:ext uri="{FF2B5EF4-FFF2-40B4-BE49-F238E27FC236}">
                <a16:creationId xmlns:a16="http://schemas.microsoft.com/office/drawing/2014/main" id="{732A6B88-FBA6-4C60-9DD1-FF1299BB314F}"/>
              </a:ext>
            </a:extLst>
          </p:cNvPr>
          <p:cNvSpPr/>
          <p:nvPr/>
        </p:nvSpPr>
        <p:spPr>
          <a:xfrm>
            <a:off x="23417349" y="0"/>
            <a:ext cx="966651" cy="966651"/>
          </a:xfrm>
          <a:prstGeom prst="flowChartOffpageConnector">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Chevron 28">
            <a:extLst>
              <a:ext uri="{FF2B5EF4-FFF2-40B4-BE49-F238E27FC236}">
                <a16:creationId xmlns:a16="http://schemas.microsoft.com/office/drawing/2014/main" id="{15FAAC02-81EE-4DFA-9CE0-76ED942CEDF2}"/>
              </a:ext>
            </a:extLst>
          </p:cNvPr>
          <p:cNvSpPr/>
          <p:nvPr/>
        </p:nvSpPr>
        <p:spPr>
          <a:xfrm>
            <a:off x="23707767" y="216485"/>
            <a:ext cx="385814" cy="37152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Lorem Ipsum has been the industry's standard dummy text ever since the 1500s, when an unknown printer took a galley of type and scrambled it to make a type specimen book.">
            <a:extLst>
              <a:ext uri="{FF2B5EF4-FFF2-40B4-BE49-F238E27FC236}">
                <a16:creationId xmlns:a16="http://schemas.microsoft.com/office/drawing/2014/main" id="{4D6934C5-316D-42F6-9BC8-746D0CD395B7}"/>
              </a:ext>
            </a:extLst>
          </p:cNvPr>
          <p:cNvSpPr txBox="1"/>
          <p:nvPr/>
        </p:nvSpPr>
        <p:spPr>
          <a:xfrm>
            <a:off x="2401493" y="3262180"/>
            <a:ext cx="14883134" cy="63607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2100">
                <a:solidFill>
                  <a:srgbClr val="535353"/>
                </a:solidFill>
                <a:latin typeface="Rubik Light Regular"/>
                <a:ea typeface="Rubik Light Regular"/>
                <a:cs typeface="Rubik Light Regular"/>
                <a:sym typeface="Rubik Light Regular"/>
              </a:defRPr>
            </a:lvl1pPr>
          </a:lstStyle>
          <a:p>
            <a:pPr marL="425450" lvl="0" indent="-285750" algn="l">
              <a:spcBef>
                <a:spcPts val="1600"/>
              </a:spcBef>
              <a:buFont typeface="Arial" panose="020B0604020202020204" pitchFamily="34" charset="0"/>
              <a:buChar char="•"/>
            </a:pPr>
            <a:r>
              <a:rPr lang="vi-VN" sz="4000" dirty="0">
                <a:solidFill>
                  <a:schemeClr val="bg1"/>
                </a:solidFill>
                <a:latin typeface="Times New Roman" panose="02020603050405020304" pitchFamily="18" charset="0"/>
                <a:cs typeface="Times New Roman" panose="02020603050405020304" pitchFamily="18" charset="0"/>
              </a:rPr>
              <a:t>Mô hình linh hoạt và đa dạng: B2C, C2C và Marketplace.</a:t>
            </a:r>
          </a:p>
          <a:p>
            <a:pPr marL="425450" lvl="0" indent="-285750" algn="l">
              <a:spcBef>
                <a:spcPts val="1600"/>
              </a:spcBef>
              <a:buFont typeface="Arial" panose="020B0604020202020204" pitchFamily="34" charset="0"/>
              <a:buChar char="•"/>
            </a:pPr>
            <a:r>
              <a:rPr lang="vi-VN" sz="4000" dirty="0">
                <a:solidFill>
                  <a:schemeClr val="bg1"/>
                </a:solidFill>
                <a:latin typeface="Times New Roman" panose="02020603050405020304" pitchFamily="18" charset="0"/>
                <a:cs typeface="Times New Roman" panose="02020603050405020304" pitchFamily="18" charset="0"/>
              </a:rPr>
              <a:t>Đầu tư từ </a:t>
            </a:r>
            <a:r>
              <a:rPr lang="vi-VN" sz="4000" dirty="0" err="1">
                <a:solidFill>
                  <a:schemeClr val="bg1"/>
                </a:solidFill>
                <a:latin typeface="Times New Roman" panose="02020603050405020304" pitchFamily="18" charset="0"/>
                <a:cs typeface="Times New Roman" panose="02020603050405020304" pitchFamily="18" charset="0"/>
              </a:rPr>
              <a:t>Cyber</a:t>
            </a:r>
            <a:r>
              <a:rPr lang="vi-VN" sz="4000" dirty="0">
                <a:solidFill>
                  <a:schemeClr val="bg1"/>
                </a:solidFill>
                <a:latin typeface="Times New Roman" panose="02020603050405020304" pitchFamily="18" charset="0"/>
                <a:cs typeface="Times New Roman" panose="02020603050405020304" pitchFamily="18" charset="0"/>
              </a:rPr>
              <a:t> </a:t>
            </a:r>
            <a:r>
              <a:rPr lang="vi-VN" sz="4000" dirty="0" err="1">
                <a:solidFill>
                  <a:schemeClr val="bg1"/>
                </a:solidFill>
                <a:latin typeface="Times New Roman" panose="02020603050405020304" pitchFamily="18" charset="0"/>
                <a:cs typeface="Times New Roman" panose="02020603050405020304" pitchFamily="18" charset="0"/>
              </a:rPr>
              <a:t>Agent</a:t>
            </a:r>
            <a:r>
              <a:rPr lang="vi-VN" sz="4000" dirty="0">
                <a:solidFill>
                  <a:schemeClr val="bg1"/>
                </a:solidFill>
                <a:latin typeface="Times New Roman" panose="02020603050405020304" pitchFamily="18" charset="0"/>
                <a:cs typeface="Times New Roman" panose="02020603050405020304" pitchFamily="18" charset="0"/>
              </a:rPr>
              <a:t> </a:t>
            </a:r>
            <a:r>
              <a:rPr lang="vi-VN" sz="4000" dirty="0" err="1">
                <a:solidFill>
                  <a:schemeClr val="bg1"/>
                </a:solidFill>
                <a:latin typeface="Times New Roman" panose="02020603050405020304" pitchFamily="18" charset="0"/>
                <a:cs typeface="Times New Roman" panose="02020603050405020304" pitchFamily="18" charset="0"/>
              </a:rPr>
              <a:t>Ventures</a:t>
            </a:r>
            <a:r>
              <a:rPr lang="vi-VN" sz="4000" dirty="0">
                <a:solidFill>
                  <a:schemeClr val="bg1"/>
                </a:solidFill>
                <a:latin typeface="Times New Roman" panose="02020603050405020304" pitchFamily="18" charset="0"/>
                <a:cs typeface="Times New Roman" panose="02020603050405020304" pitchFamily="18" charset="0"/>
              </a:rPr>
              <a:t> </a:t>
            </a:r>
            <a:r>
              <a:rPr lang="vi-VN" sz="4000" dirty="0" err="1">
                <a:solidFill>
                  <a:schemeClr val="bg1"/>
                </a:solidFill>
                <a:latin typeface="Times New Roman" panose="02020603050405020304" pitchFamily="18" charset="0"/>
                <a:cs typeface="Times New Roman" panose="02020603050405020304" pitchFamily="18" charset="0"/>
              </a:rPr>
              <a:t>Inc</a:t>
            </a:r>
            <a:r>
              <a:rPr lang="vi-VN" sz="4000" dirty="0">
                <a:solidFill>
                  <a:schemeClr val="bg1"/>
                </a:solidFill>
                <a:latin typeface="Times New Roman" panose="02020603050405020304" pitchFamily="18" charset="0"/>
                <a:cs typeface="Times New Roman" panose="02020603050405020304" pitchFamily="18" charset="0"/>
              </a:rPr>
              <a:t>. giúp phát triển cơ sở hạ tầng và nguồn nhân lực.</a:t>
            </a:r>
          </a:p>
          <a:p>
            <a:pPr marL="425450" lvl="0" indent="-285750" algn="l">
              <a:spcBef>
                <a:spcPts val="1600"/>
              </a:spcBef>
              <a:buFont typeface="Arial" panose="020B0604020202020204" pitchFamily="34" charset="0"/>
              <a:buChar char="•"/>
            </a:pPr>
            <a:r>
              <a:rPr lang="vi-VN" sz="4000" dirty="0">
                <a:solidFill>
                  <a:schemeClr val="bg1"/>
                </a:solidFill>
                <a:latin typeface="Times New Roman" panose="02020603050405020304" pitchFamily="18" charset="0"/>
                <a:cs typeface="Times New Roman" panose="02020603050405020304" pitchFamily="18" charset="0"/>
              </a:rPr>
              <a:t>Chiến lược tập trung vào phát triển thị trường, tối ưu hóa quản lý kho và mở rộng mạng lưới nhà cung cấp.</a:t>
            </a:r>
          </a:p>
          <a:p>
            <a:pPr marL="425450" lvl="0" indent="-285750" algn="l">
              <a:spcBef>
                <a:spcPts val="1600"/>
              </a:spcBef>
              <a:buFont typeface="Arial" panose="020B0604020202020204" pitchFamily="34" charset="0"/>
              <a:buChar char="•"/>
            </a:pPr>
            <a:r>
              <a:rPr lang="vi-VN" sz="4000" dirty="0">
                <a:solidFill>
                  <a:schemeClr val="bg1"/>
                </a:solidFill>
                <a:latin typeface="Times New Roman" panose="02020603050405020304" pitchFamily="18" charset="0"/>
                <a:cs typeface="Times New Roman" panose="02020603050405020304" pitchFamily="18" charset="0"/>
              </a:rPr>
              <a:t>Tiêu chuẩn cao trong việc xử lý hàng nghìn đơn hàng mỗi ngày và giao hàng nhanh chóng.</a:t>
            </a:r>
          </a:p>
          <a:p>
            <a:pPr marL="425450" lvl="0" indent="-285750" algn="l">
              <a:spcBef>
                <a:spcPts val="1600"/>
              </a:spcBef>
              <a:buFont typeface="Arial" panose="020B0604020202020204" pitchFamily="34" charset="0"/>
              <a:buChar char="•"/>
            </a:pPr>
            <a:r>
              <a:rPr lang="vi-VN" sz="4000" dirty="0">
                <a:solidFill>
                  <a:schemeClr val="bg1"/>
                </a:solidFill>
                <a:latin typeface="Times New Roman" panose="02020603050405020304" pitchFamily="18" charset="0"/>
                <a:cs typeface="Times New Roman" panose="02020603050405020304" pitchFamily="18" charset="0"/>
              </a:rPr>
              <a:t>Đa dạng hóa đối tượng khách hàng từ đô thị đến nông thôn, với sự tập trung vào người dùng trẻ tuổi và thu nhập ổn định.</a:t>
            </a:r>
            <a:endParaRPr lang="en-US" sz="4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117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elana">
            <a:extLst>
              <a:ext uri="{FF2B5EF4-FFF2-40B4-BE49-F238E27FC236}">
                <a16:creationId xmlns:a16="http://schemas.microsoft.com/office/drawing/2014/main" id="{223BEB59-C479-4ECD-A983-205BBD9DCB10}"/>
              </a:ext>
            </a:extLst>
          </p:cNvPr>
          <p:cNvSpPr txBox="1"/>
          <p:nvPr/>
        </p:nvSpPr>
        <p:spPr>
          <a:xfrm>
            <a:off x="2276900" y="1737291"/>
            <a:ext cx="6051649" cy="1544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lIns="0" tIns="0" rIns="0" bIns="0"/>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1pPr>
            <a:lvl2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2pPr>
            <a:lvl3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3pPr>
            <a:lvl4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4pPr>
            <a:lvl5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5pPr>
            <a:lvl6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6pPr>
            <a:lvl7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7pPr>
            <a:lvl8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8pPr>
            <a:lvl9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9pPr>
          </a:lstStyle>
          <a:p>
            <a:r>
              <a:rPr lang="en-US" dirty="0" err="1">
                <a:solidFill>
                  <a:schemeClr val="bg1"/>
                </a:solidFill>
                <a:latin typeface="Times New Roman" panose="02020603050405020304" pitchFamily="18" charset="0"/>
                <a:cs typeface="Times New Roman" panose="02020603050405020304" pitchFamily="18" charset="0"/>
              </a:rPr>
              <a:t>Điểm</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mạnh</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21" name="Flowchart: Off-page Connector 20">
            <a:extLst>
              <a:ext uri="{FF2B5EF4-FFF2-40B4-BE49-F238E27FC236}">
                <a16:creationId xmlns:a16="http://schemas.microsoft.com/office/drawing/2014/main" id="{A6F1E210-A659-4E90-9916-4DC4983A24F4}"/>
              </a:ext>
            </a:extLst>
          </p:cNvPr>
          <p:cNvSpPr/>
          <p:nvPr/>
        </p:nvSpPr>
        <p:spPr>
          <a:xfrm>
            <a:off x="23417349" y="0"/>
            <a:ext cx="966651" cy="966651"/>
          </a:xfrm>
          <a:prstGeom prst="flowChartOffpageConnector">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Chevron 22">
            <a:extLst>
              <a:ext uri="{FF2B5EF4-FFF2-40B4-BE49-F238E27FC236}">
                <a16:creationId xmlns:a16="http://schemas.microsoft.com/office/drawing/2014/main" id="{7F98CA78-BFDE-4F0F-9ED0-24E0DBCE96B9}"/>
              </a:ext>
            </a:extLst>
          </p:cNvPr>
          <p:cNvSpPr/>
          <p:nvPr/>
        </p:nvSpPr>
        <p:spPr>
          <a:xfrm>
            <a:off x="23707767" y="216485"/>
            <a:ext cx="385814" cy="37152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Rectangle 3">
            <a:extLst>
              <a:ext uri="{FF2B5EF4-FFF2-40B4-BE49-F238E27FC236}">
                <a16:creationId xmlns:a16="http://schemas.microsoft.com/office/drawing/2014/main" id="{84DA4A53-F313-4EAD-BED8-66A12FD34A9A}"/>
              </a:ext>
            </a:extLst>
          </p:cNvPr>
          <p:cNvSpPr/>
          <p:nvPr/>
        </p:nvSpPr>
        <p:spPr>
          <a:xfrm>
            <a:off x="-79785" y="-12650"/>
            <a:ext cx="5796277" cy="966651"/>
          </a:xfrm>
          <a:custGeom>
            <a:avLst/>
            <a:gdLst>
              <a:gd name="connsiteX0" fmla="*/ 0 w 10430477"/>
              <a:gd name="connsiteY0" fmla="*/ 0 h 1429739"/>
              <a:gd name="connsiteX1" fmla="*/ 10430477 w 10430477"/>
              <a:gd name="connsiteY1" fmla="*/ 0 h 1429739"/>
              <a:gd name="connsiteX2" fmla="*/ 10430477 w 10430477"/>
              <a:gd name="connsiteY2" fmla="*/ 1429739 h 1429739"/>
              <a:gd name="connsiteX3" fmla="*/ 0 w 10430477"/>
              <a:gd name="connsiteY3" fmla="*/ 1429739 h 1429739"/>
              <a:gd name="connsiteX4" fmla="*/ 0 w 10430477"/>
              <a:gd name="connsiteY4" fmla="*/ 0 h 1429739"/>
              <a:gd name="connsiteX0" fmla="*/ 135466 w 10565943"/>
              <a:gd name="connsiteY0" fmla="*/ 0 h 1429739"/>
              <a:gd name="connsiteX1" fmla="*/ 10565943 w 10565943"/>
              <a:gd name="connsiteY1" fmla="*/ 0 h 1429739"/>
              <a:gd name="connsiteX2" fmla="*/ 10565943 w 10565943"/>
              <a:gd name="connsiteY2" fmla="*/ 1429739 h 1429739"/>
              <a:gd name="connsiteX3" fmla="*/ 135466 w 10565943"/>
              <a:gd name="connsiteY3" fmla="*/ 1429739 h 1429739"/>
              <a:gd name="connsiteX4" fmla="*/ 135466 w 10565943"/>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2469719"/>
              <a:gd name="connsiteX1" fmla="*/ 10430477 w 10430477"/>
              <a:gd name="connsiteY1" fmla="*/ 0 h 2469719"/>
              <a:gd name="connsiteX2" fmla="*/ 10430477 w 10430477"/>
              <a:gd name="connsiteY2" fmla="*/ 1429739 h 2469719"/>
              <a:gd name="connsiteX3" fmla="*/ 1108363 w 10430477"/>
              <a:gd name="connsiteY3" fmla="*/ 1402029 h 2469719"/>
              <a:gd name="connsiteX4" fmla="*/ 0 w 10430477"/>
              <a:gd name="connsiteY4" fmla="*/ 0 h 2469719"/>
              <a:gd name="connsiteX0" fmla="*/ 0 w 10796683"/>
              <a:gd name="connsiteY0" fmla="*/ 0 h 2469719"/>
              <a:gd name="connsiteX1" fmla="*/ 10430477 w 10796683"/>
              <a:gd name="connsiteY1" fmla="*/ 0 h 2469719"/>
              <a:gd name="connsiteX2" fmla="*/ 10430477 w 10796683"/>
              <a:gd name="connsiteY2" fmla="*/ 1429739 h 2469719"/>
              <a:gd name="connsiteX3" fmla="*/ 1108363 w 10796683"/>
              <a:gd name="connsiteY3" fmla="*/ 1402029 h 2469719"/>
              <a:gd name="connsiteX4" fmla="*/ 0 w 10796683"/>
              <a:gd name="connsiteY4" fmla="*/ 0 h 2469719"/>
              <a:gd name="connsiteX0" fmla="*/ 0 w 10796683"/>
              <a:gd name="connsiteY0" fmla="*/ 0 h 2990050"/>
              <a:gd name="connsiteX1" fmla="*/ 10430477 w 10796683"/>
              <a:gd name="connsiteY1" fmla="*/ 0 h 2990050"/>
              <a:gd name="connsiteX2" fmla="*/ 10430477 w 10796683"/>
              <a:gd name="connsiteY2" fmla="*/ 1429739 h 2990050"/>
              <a:gd name="connsiteX3" fmla="*/ 1108363 w 10796683"/>
              <a:gd name="connsiteY3" fmla="*/ 1402029 h 2990050"/>
              <a:gd name="connsiteX4" fmla="*/ 0 w 10796683"/>
              <a:gd name="connsiteY4" fmla="*/ 0 h 2990050"/>
              <a:gd name="connsiteX0" fmla="*/ 0 w 10778820"/>
              <a:gd name="connsiteY0" fmla="*/ 0 h 2990050"/>
              <a:gd name="connsiteX1" fmla="*/ 10430477 w 10778820"/>
              <a:gd name="connsiteY1" fmla="*/ 0 h 2990050"/>
              <a:gd name="connsiteX2" fmla="*/ 10430477 w 10778820"/>
              <a:gd name="connsiteY2" fmla="*/ 1429739 h 2990050"/>
              <a:gd name="connsiteX3" fmla="*/ 1108363 w 10778820"/>
              <a:gd name="connsiteY3" fmla="*/ 1402029 h 2990050"/>
              <a:gd name="connsiteX4" fmla="*/ 0 w 10778820"/>
              <a:gd name="connsiteY4" fmla="*/ 0 h 2990050"/>
              <a:gd name="connsiteX0" fmla="*/ 0 w 10430477"/>
              <a:gd name="connsiteY0" fmla="*/ 0 h 3223138"/>
              <a:gd name="connsiteX1" fmla="*/ 10430477 w 10430477"/>
              <a:gd name="connsiteY1" fmla="*/ 0 h 3223138"/>
              <a:gd name="connsiteX2" fmla="*/ 9606512 w 10430477"/>
              <a:gd name="connsiteY2" fmla="*/ 1902011 h 3223138"/>
              <a:gd name="connsiteX3" fmla="*/ 1108363 w 10430477"/>
              <a:gd name="connsiteY3" fmla="*/ 1402029 h 3223138"/>
              <a:gd name="connsiteX4" fmla="*/ 0 w 10430477"/>
              <a:gd name="connsiteY4" fmla="*/ 0 h 3223138"/>
              <a:gd name="connsiteX0" fmla="*/ 0 w 10490683"/>
              <a:gd name="connsiteY0" fmla="*/ 0 h 3223138"/>
              <a:gd name="connsiteX1" fmla="*/ 10430477 w 10490683"/>
              <a:gd name="connsiteY1" fmla="*/ 0 h 3223138"/>
              <a:gd name="connsiteX2" fmla="*/ 9606512 w 10490683"/>
              <a:gd name="connsiteY2" fmla="*/ 1902011 h 3223138"/>
              <a:gd name="connsiteX3" fmla="*/ 1108363 w 10490683"/>
              <a:gd name="connsiteY3" fmla="*/ 1402029 h 3223138"/>
              <a:gd name="connsiteX4" fmla="*/ 0 w 10490683"/>
              <a:gd name="connsiteY4" fmla="*/ 0 h 3223138"/>
              <a:gd name="connsiteX0" fmla="*/ 0 w 10490683"/>
              <a:gd name="connsiteY0" fmla="*/ 0 h 2334843"/>
              <a:gd name="connsiteX1" fmla="*/ 10430477 w 10490683"/>
              <a:gd name="connsiteY1" fmla="*/ 0 h 2334843"/>
              <a:gd name="connsiteX2" fmla="*/ 9606512 w 10490683"/>
              <a:gd name="connsiteY2" fmla="*/ 1902011 h 2334843"/>
              <a:gd name="connsiteX3" fmla="*/ 1108363 w 10490683"/>
              <a:gd name="connsiteY3" fmla="*/ 1402029 h 2334843"/>
              <a:gd name="connsiteX4" fmla="*/ 0 w 10490683"/>
              <a:gd name="connsiteY4" fmla="*/ 0 h 2334843"/>
              <a:gd name="connsiteX0" fmla="*/ 0 w 10430477"/>
              <a:gd name="connsiteY0" fmla="*/ 0 h 2215835"/>
              <a:gd name="connsiteX1" fmla="*/ 10430477 w 10430477"/>
              <a:gd name="connsiteY1" fmla="*/ 0 h 2215835"/>
              <a:gd name="connsiteX2" fmla="*/ 7838003 w 10430477"/>
              <a:gd name="connsiteY2" fmla="*/ 1248868 h 2215835"/>
              <a:gd name="connsiteX3" fmla="*/ 1108363 w 10430477"/>
              <a:gd name="connsiteY3" fmla="*/ 1402029 h 2215835"/>
              <a:gd name="connsiteX4" fmla="*/ 0 w 10430477"/>
              <a:gd name="connsiteY4" fmla="*/ 0 h 2215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0477" h="2215835">
                <a:moveTo>
                  <a:pt x="0" y="0"/>
                </a:moveTo>
                <a:lnTo>
                  <a:pt x="10430477" y="0"/>
                </a:lnTo>
                <a:cubicBezTo>
                  <a:pt x="10430477" y="476580"/>
                  <a:pt x="9053854" y="1636445"/>
                  <a:pt x="7838003" y="1248868"/>
                </a:cubicBezTo>
                <a:cubicBezTo>
                  <a:pt x="4660294" y="33829"/>
                  <a:pt x="3442011" y="3792726"/>
                  <a:pt x="1108363" y="1402029"/>
                </a:cubicBezTo>
                <a:cubicBezTo>
                  <a:pt x="471053" y="814612"/>
                  <a:pt x="387927" y="587417"/>
                  <a:pt x="0" y="0"/>
                </a:cubicBezTo>
                <a:close/>
              </a:path>
            </a:pathLst>
          </a:cu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79BD395-CB9F-46AB-815C-A80F947B7588}"/>
              </a:ext>
            </a:extLst>
          </p:cNvPr>
          <p:cNvSpPr/>
          <p:nvPr/>
        </p:nvSpPr>
        <p:spPr>
          <a:xfrm>
            <a:off x="348980" y="12543413"/>
            <a:ext cx="804658" cy="804658"/>
          </a:xfrm>
          <a:prstGeom prst="ellipse">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Proza Libre" panose="02000503060000020004" pitchFamily="2" charset="0"/>
              </a:rPr>
              <a:t>25</a:t>
            </a:r>
          </a:p>
        </p:txBody>
      </p:sp>
      <p:sp>
        <p:nvSpPr>
          <p:cNvPr id="27" name="Selana">
            <a:extLst>
              <a:ext uri="{FF2B5EF4-FFF2-40B4-BE49-F238E27FC236}">
                <a16:creationId xmlns:a16="http://schemas.microsoft.com/office/drawing/2014/main" id="{BB12861B-CE16-4A07-8883-4D6F6AC6D8F4}"/>
              </a:ext>
            </a:extLst>
          </p:cNvPr>
          <p:cNvSpPr txBox="1"/>
          <p:nvPr/>
        </p:nvSpPr>
        <p:spPr>
          <a:xfrm rot="16200000">
            <a:off x="-114778" y="11231228"/>
            <a:ext cx="1732174" cy="353650"/>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0" tIns="0" rIns="0" bIns="0"/>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1pPr>
            <a:lvl2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2pPr>
            <a:lvl3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3pPr>
            <a:lvl4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4pPr>
            <a:lvl5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5pPr>
            <a:lvl6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6pPr>
            <a:lvl7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7pPr>
            <a:lvl8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8pPr>
            <a:lvl9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9pPr>
          </a:lstStyle>
          <a:p>
            <a:r>
              <a:rPr lang="en-US" sz="2100" b="1" spc="300" dirty="0" err="1">
                <a:solidFill>
                  <a:srgbClr val="FFF0CE"/>
                </a:solidFill>
                <a:latin typeface="Proza Libre" panose="02000503060000020004" pitchFamily="2" charset="0"/>
              </a:rPr>
              <a:t>Paislay</a:t>
            </a:r>
            <a:endParaRPr lang="en-US" sz="2100" b="1" spc="300" dirty="0">
              <a:solidFill>
                <a:srgbClr val="FFF0CE"/>
              </a:solidFill>
              <a:latin typeface="Proza Libre" panose="02000503060000020004" pitchFamily="2" charset="0"/>
            </a:endParaRPr>
          </a:p>
        </p:txBody>
      </p:sp>
      <p:sp>
        <p:nvSpPr>
          <p:cNvPr id="20" name="Google Shape;744;p55">
            <a:extLst>
              <a:ext uri="{FF2B5EF4-FFF2-40B4-BE49-F238E27FC236}">
                <a16:creationId xmlns:a16="http://schemas.microsoft.com/office/drawing/2014/main" id="{FD126DC8-DECA-47AB-8C85-BE4CF49647A9}"/>
              </a:ext>
            </a:extLst>
          </p:cNvPr>
          <p:cNvSpPr/>
          <p:nvPr/>
        </p:nvSpPr>
        <p:spPr>
          <a:xfrm>
            <a:off x="2184396" y="4342850"/>
            <a:ext cx="22199604" cy="2050019"/>
          </a:xfrm>
          <a:prstGeom prst="rect">
            <a:avLst/>
          </a:prstGeom>
          <a:solidFill>
            <a:srgbClr val="FFF0CE"/>
          </a:solidFill>
          <a:ln w="12700">
            <a:miter lim="400000"/>
          </a:ln>
        </p:spPr>
        <p:txBody>
          <a:bodyPr lIns="45719" rIns="45719" anchor="ctr"/>
          <a:lstStyle/>
          <a:p>
            <a:pPr>
              <a:defRPr sz="6200">
                <a:solidFill>
                  <a:srgbClr val="F0E8DF"/>
                </a:solidFill>
                <a:latin typeface="Montserrat Black"/>
                <a:ea typeface="Montserrat Black"/>
                <a:cs typeface="Montserrat Black"/>
                <a:sym typeface="Montserrat Black"/>
              </a:defRPr>
            </a:pPr>
            <a:endParaRPr/>
          </a:p>
        </p:txBody>
      </p:sp>
      <p:sp>
        <p:nvSpPr>
          <p:cNvPr id="28" name="Google Shape;746;p55">
            <a:extLst>
              <a:ext uri="{FF2B5EF4-FFF2-40B4-BE49-F238E27FC236}">
                <a16:creationId xmlns:a16="http://schemas.microsoft.com/office/drawing/2014/main" id="{1ADAFB45-B070-4B7C-B71B-6C8BC70F08A4}"/>
              </a:ext>
            </a:extLst>
          </p:cNvPr>
          <p:cNvSpPr/>
          <p:nvPr/>
        </p:nvSpPr>
        <p:spPr>
          <a:xfrm>
            <a:off x="4781787" y="3769910"/>
            <a:ext cx="3195899" cy="3195899"/>
          </a:xfrm>
          <a:prstGeom prst="ellipse">
            <a:avLst/>
          </a:prstGeom>
          <a:solidFill>
            <a:srgbClr val="FF8C3E"/>
          </a:solidFill>
          <a:ln w="12700">
            <a:miter lim="400000"/>
          </a:ln>
        </p:spPr>
        <p:txBody>
          <a:bodyPr lIns="45719" rIns="45719" anchor="ctr"/>
          <a:lstStyle/>
          <a:p>
            <a:pPr>
              <a:defRPr sz="6200">
                <a:solidFill>
                  <a:srgbClr val="F0E8DF"/>
                </a:solidFill>
                <a:latin typeface="Montserrat Black"/>
                <a:ea typeface="Montserrat Black"/>
                <a:cs typeface="Montserrat Black"/>
                <a:sym typeface="Montserrat Black"/>
              </a:defRPr>
            </a:pPr>
            <a:endParaRPr/>
          </a:p>
        </p:txBody>
      </p:sp>
      <p:sp>
        <p:nvSpPr>
          <p:cNvPr id="29" name="Google Shape;749;p55">
            <a:extLst>
              <a:ext uri="{FF2B5EF4-FFF2-40B4-BE49-F238E27FC236}">
                <a16:creationId xmlns:a16="http://schemas.microsoft.com/office/drawing/2014/main" id="{623DF4D4-388A-49DC-9420-06B696FADA40}"/>
              </a:ext>
            </a:extLst>
          </p:cNvPr>
          <p:cNvSpPr/>
          <p:nvPr/>
        </p:nvSpPr>
        <p:spPr>
          <a:xfrm>
            <a:off x="19513679" y="3767659"/>
            <a:ext cx="3200403" cy="3200403"/>
          </a:xfrm>
          <a:prstGeom prst="ellipse">
            <a:avLst/>
          </a:prstGeom>
          <a:solidFill>
            <a:srgbClr val="FF8C3E"/>
          </a:solidFill>
          <a:ln w="12700">
            <a:miter lim="400000"/>
          </a:ln>
        </p:spPr>
        <p:txBody>
          <a:bodyPr lIns="45719" rIns="45719" anchor="ctr"/>
          <a:lstStyle/>
          <a:p>
            <a:pPr>
              <a:defRPr sz="6200">
                <a:solidFill>
                  <a:srgbClr val="F0E8DF"/>
                </a:solidFill>
                <a:latin typeface="Montserrat Black"/>
                <a:ea typeface="Montserrat Black"/>
                <a:cs typeface="Montserrat Black"/>
                <a:sym typeface="Montserrat Black"/>
              </a:defRPr>
            </a:pPr>
            <a:endParaRPr/>
          </a:p>
        </p:txBody>
      </p:sp>
      <p:sp>
        <p:nvSpPr>
          <p:cNvPr id="31" name="Google Shape;752;p55">
            <a:extLst>
              <a:ext uri="{FF2B5EF4-FFF2-40B4-BE49-F238E27FC236}">
                <a16:creationId xmlns:a16="http://schemas.microsoft.com/office/drawing/2014/main" id="{C21B6993-0339-4B4C-930D-E9B795C6F8B6}"/>
              </a:ext>
            </a:extLst>
          </p:cNvPr>
          <p:cNvSpPr/>
          <p:nvPr/>
        </p:nvSpPr>
        <p:spPr>
          <a:xfrm>
            <a:off x="14601547" y="3767659"/>
            <a:ext cx="3200403" cy="3200403"/>
          </a:xfrm>
          <a:prstGeom prst="ellipse">
            <a:avLst/>
          </a:prstGeom>
          <a:solidFill>
            <a:srgbClr val="FF8C3E"/>
          </a:solidFill>
          <a:ln w="12700">
            <a:miter lim="400000"/>
          </a:ln>
        </p:spPr>
        <p:txBody>
          <a:bodyPr lIns="45719" rIns="45719" anchor="ctr"/>
          <a:lstStyle/>
          <a:p>
            <a:pPr>
              <a:defRPr sz="6200">
                <a:solidFill>
                  <a:srgbClr val="F0E8DF"/>
                </a:solidFill>
                <a:latin typeface="Montserrat Black"/>
                <a:ea typeface="Montserrat Black"/>
                <a:cs typeface="Montserrat Black"/>
                <a:sym typeface="Montserrat Black"/>
              </a:defRPr>
            </a:pPr>
            <a:endParaRPr/>
          </a:p>
        </p:txBody>
      </p:sp>
      <p:sp>
        <p:nvSpPr>
          <p:cNvPr id="33" name="Google Shape;755;p55">
            <a:extLst>
              <a:ext uri="{FF2B5EF4-FFF2-40B4-BE49-F238E27FC236}">
                <a16:creationId xmlns:a16="http://schemas.microsoft.com/office/drawing/2014/main" id="{8875FC1C-3207-456A-B316-19EDA8638C00}"/>
              </a:ext>
            </a:extLst>
          </p:cNvPr>
          <p:cNvSpPr/>
          <p:nvPr/>
        </p:nvSpPr>
        <p:spPr>
          <a:xfrm>
            <a:off x="9798894" y="3794374"/>
            <a:ext cx="3200403" cy="3200403"/>
          </a:xfrm>
          <a:prstGeom prst="ellipse">
            <a:avLst/>
          </a:prstGeom>
          <a:solidFill>
            <a:srgbClr val="FF8C3E"/>
          </a:solidFill>
          <a:ln w="12700">
            <a:miter lim="400000"/>
          </a:ln>
        </p:spPr>
        <p:txBody>
          <a:bodyPr lIns="45719" rIns="45719" anchor="ctr"/>
          <a:lstStyle/>
          <a:p>
            <a:pPr>
              <a:defRPr sz="6200">
                <a:solidFill>
                  <a:srgbClr val="F0E8DF"/>
                </a:solidFill>
                <a:latin typeface="Montserrat Black"/>
                <a:ea typeface="Montserrat Black"/>
                <a:cs typeface="Montserrat Black"/>
                <a:sym typeface="Montserrat Black"/>
              </a:defRPr>
            </a:pPr>
            <a:endParaRPr/>
          </a:p>
        </p:txBody>
      </p:sp>
      <p:sp>
        <p:nvSpPr>
          <p:cNvPr id="39" name="Lorem Ipsum has been the industry's standard dummy text ever since the 1500s, when an unknown printer took a galley of type and scrambled it to make a type specimen book.">
            <a:extLst>
              <a:ext uri="{FF2B5EF4-FFF2-40B4-BE49-F238E27FC236}">
                <a16:creationId xmlns:a16="http://schemas.microsoft.com/office/drawing/2014/main" id="{A53E59B1-725C-4621-910E-2954A9FF0CB6}"/>
              </a:ext>
            </a:extLst>
          </p:cNvPr>
          <p:cNvSpPr txBox="1"/>
          <p:nvPr/>
        </p:nvSpPr>
        <p:spPr>
          <a:xfrm>
            <a:off x="3631251" y="10334125"/>
            <a:ext cx="5312302" cy="19940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2100">
                <a:solidFill>
                  <a:srgbClr val="535353"/>
                </a:solidFill>
                <a:latin typeface="Rubik Light Regular"/>
                <a:ea typeface="Rubik Light Regular"/>
                <a:cs typeface="Rubik Light Regular"/>
                <a:sym typeface="Rubik Light Regular"/>
              </a:defRPr>
            </a:lvl1pPr>
          </a:lstStyle>
          <a:p>
            <a:pPr>
              <a:lnSpc>
                <a:spcPct val="150000"/>
              </a:lnSpc>
            </a:pPr>
            <a:r>
              <a:rPr lang="vi-VN" sz="3000" dirty="0">
                <a:solidFill>
                  <a:schemeClr val="bg1"/>
                </a:solidFill>
                <a:latin typeface="Times New Roman" panose="02020603050405020304" pitchFamily="18" charset="0"/>
                <a:cs typeface="Times New Roman" panose="02020603050405020304" pitchFamily="18" charset="0"/>
              </a:rPr>
              <a:t> </a:t>
            </a:r>
            <a:r>
              <a:rPr lang="vi-VN" sz="3000" dirty="0" err="1">
                <a:solidFill>
                  <a:schemeClr val="bg1"/>
                </a:solidFill>
                <a:latin typeface="Times New Roman" panose="02020603050405020304" pitchFamily="18" charset="0"/>
                <a:cs typeface="Times New Roman" panose="02020603050405020304" pitchFamily="18" charset="0"/>
              </a:rPr>
              <a:t>Tiki</a:t>
            </a:r>
            <a:r>
              <a:rPr lang="vi-VN" sz="3000" dirty="0">
                <a:solidFill>
                  <a:schemeClr val="bg1"/>
                </a:solidFill>
                <a:latin typeface="Times New Roman" panose="02020603050405020304" pitchFamily="18" charset="0"/>
                <a:cs typeface="Times New Roman" panose="02020603050405020304" pitchFamily="18" charset="0"/>
              </a:rPr>
              <a:t> xây dựng thương hiệu mạnh với sự nhận diện cao và uy tín trong tâm trí khách hàng.</a:t>
            </a:r>
            <a:endParaRPr lang="vi-VN" sz="3000" dirty="0">
              <a:solidFill>
                <a:schemeClr val="bg1"/>
              </a:solidFill>
              <a:latin typeface="Rubik" panose="02000604000000020004" pitchFamily="2" charset="-79"/>
              <a:cs typeface="Rubik" panose="02000604000000020004" pitchFamily="2" charset="-79"/>
            </a:endParaRPr>
          </a:p>
        </p:txBody>
      </p:sp>
      <p:sp>
        <p:nvSpPr>
          <p:cNvPr id="40" name="Google Shape;504;p45">
            <a:extLst>
              <a:ext uri="{FF2B5EF4-FFF2-40B4-BE49-F238E27FC236}">
                <a16:creationId xmlns:a16="http://schemas.microsoft.com/office/drawing/2014/main" id="{D72DFE20-2E2C-4BF5-AD64-F432435DFC13}"/>
              </a:ext>
            </a:extLst>
          </p:cNvPr>
          <p:cNvSpPr txBox="1"/>
          <p:nvPr/>
        </p:nvSpPr>
        <p:spPr>
          <a:xfrm>
            <a:off x="1701403" y="9419397"/>
            <a:ext cx="7509099" cy="4917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124" tIns="30124" rIns="30124" bIns="30124">
            <a:spAutoFit/>
          </a:bodyPr>
          <a:lstStyle/>
          <a:p>
            <a:pPr lvl="3">
              <a:defRPr sz="2800" b="1">
                <a:latin typeface="Proza Libre"/>
                <a:ea typeface="Proza Libre"/>
                <a:cs typeface="Proza Libre"/>
                <a:sym typeface="Proza Libre"/>
              </a:defRPr>
            </a:pPr>
            <a:r>
              <a:rPr lang="vi-VN" sz="2800" dirty="0">
                <a:solidFill>
                  <a:schemeClr val="bg1"/>
                </a:solidFill>
                <a:latin typeface="Times New Roman" panose="02020603050405020304" pitchFamily="18" charset="0"/>
                <a:cs typeface="Times New Roman" panose="02020603050405020304" pitchFamily="18" charset="0"/>
              </a:rPr>
              <a:t>Thương hiệu uy tín và nhận diện tốt</a:t>
            </a:r>
            <a:endParaRPr lang="vi-VN" sz="2800" dirty="0">
              <a:solidFill>
                <a:schemeClr val="bg1"/>
              </a:solidFill>
              <a:latin typeface="Proza Libre" panose="02000503060000020004" pitchFamily="2" charset="0"/>
              <a:cs typeface="Rubik" panose="02000604000000020004" pitchFamily="2" charset="-79"/>
            </a:endParaRPr>
          </a:p>
        </p:txBody>
      </p:sp>
      <p:sp>
        <p:nvSpPr>
          <p:cNvPr id="51" name="Lorem Ipsum has been the industry's standard dummy text ever since the 1500s, when an unknown printer took a galley of type and scrambled it to make a type specimen book.">
            <a:extLst>
              <a:ext uri="{FF2B5EF4-FFF2-40B4-BE49-F238E27FC236}">
                <a16:creationId xmlns:a16="http://schemas.microsoft.com/office/drawing/2014/main" id="{8B0E8095-D064-4B45-B38E-A7776F2F5B0A}"/>
              </a:ext>
            </a:extLst>
          </p:cNvPr>
          <p:cNvSpPr txBox="1"/>
          <p:nvPr/>
        </p:nvSpPr>
        <p:spPr>
          <a:xfrm>
            <a:off x="9798894" y="9309196"/>
            <a:ext cx="4103006" cy="18466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2100">
                <a:solidFill>
                  <a:srgbClr val="535353"/>
                </a:solidFill>
                <a:latin typeface="Rubik Light Regular"/>
                <a:ea typeface="Rubik Light Regular"/>
                <a:cs typeface="Rubik Light Regular"/>
                <a:sym typeface="Rubik Light Regular"/>
              </a:defRPr>
            </a:lvl1pPr>
          </a:lstStyle>
          <a:p>
            <a:r>
              <a:rPr lang="en-US" sz="3000" dirty="0">
                <a:solidFill>
                  <a:schemeClr val="bg1"/>
                </a:solidFill>
                <a:latin typeface="Times New Roman" panose="02020603050405020304" pitchFamily="18" charset="0"/>
                <a:cs typeface="Times New Roman" panose="02020603050405020304" pitchFamily="18" charset="0"/>
              </a:rPr>
              <a:t>Tiki </a:t>
            </a:r>
            <a:r>
              <a:rPr lang="en-US" sz="3000" dirty="0" err="1">
                <a:solidFill>
                  <a:schemeClr val="bg1"/>
                </a:solidFill>
                <a:latin typeface="Times New Roman" panose="02020603050405020304" pitchFamily="18" charset="0"/>
                <a:cs typeface="Times New Roman" panose="02020603050405020304" pitchFamily="18" charset="0"/>
              </a:rPr>
              <a:t>cung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cấp</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một</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loạt</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sản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phẩm</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và</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dịch</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vụ</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đa</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dạng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đáp</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ứng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mọi</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nhu</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cầu</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của</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khách</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hàng</a:t>
            </a:r>
            <a:r>
              <a:rPr lang="en-US" sz="3000" dirty="0">
                <a:solidFill>
                  <a:schemeClr val="bg1"/>
                </a:solidFill>
                <a:latin typeface="Times New Roman" panose="02020603050405020304" pitchFamily="18" charset="0"/>
                <a:cs typeface="Times New Roman" panose="02020603050405020304" pitchFamily="18" charset="0"/>
              </a:rPr>
              <a:t>.</a:t>
            </a:r>
          </a:p>
        </p:txBody>
      </p:sp>
      <p:sp>
        <p:nvSpPr>
          <p:cNvPr id="52" name="Google Shape;504;p45">
            <a:extLst>
              <a:ext uri="{FF2B5EF4-FFF2-40B4-BE49-F238E27FC236}">
                <a16:creationId xmlns:a16="http://schemas.microsoft.com/office/drawing/2014/main" id="{FEF9CB44-4F81-4812-AD84-08F4F19432EC}"/>
              </a:ext>
            </a:extLst>
          </p:cNvPr>
          <p:cNvSpPr txBox="1"/>
          <p:nvPr/>
        </p:nvSpPr>
        <p:spPr>
          <a:xfrm>
            <a:off x="9531740" y="8446765"/>
            <a:ext cx="5630674" cy="4917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124" tIns="30124" rIns="30124" bIns="30124">
            <a:spAutoFit/>
          </a:bodyPr>
          <a:lstStyle/>
          <a:p>
            <a:r>
              <a:rPr lang="en-US" sz="2800" dirty="0" err="1">
                <a:solidFill>
                  <a:schemeClr val="bg1"/>
                </a:solidFill>
                <a:latin typeface="Times New Roman" panose="02020603050405020304" pitchFamily="18" charset="0"/>
                <a:cs typeface="Times New Roman" panose="02020603050405020304" pitchFamily="18" charset="0"/>
              </a:rPr>
              <a:t>Sản</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phẩm</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đa</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dạng</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và</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dịch</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vụ</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tốt</a:t>
            </a:r>
            <a:endParaRPr lang="en-US" sz="2800" dirty="0">
              <a:solidFill>
                <a:schemeClr val="bg1"/>
              </a:solidFill>
              <a:latin typeface="Times New Roman" panose="02020603050405020304" pitchFamily="18" charset="0"/>
              <a:cs typeface="Times New Roman" panose="02020603050405020304" pitchFamily="18" charset="0"/>
            </a:endParaRPr>
          </a:p>
        </p:txBody>
      </p:sp>
      <p:cxnSp>
        <p:nvCxnSpPr>
          <p:cNvPr id="41" name="Straight Arrow Connector 40">
            <a:extLst>
              <a:ext uri="{FF2B5EF4-FFF2-40B4-BE49-F238E27FC236}">
                <a16:creationId xmlns:a16="http://schemas.microsoft.com/office/drawing/2014/main" id="{F1D4E043-17E0-47F9-A922-A80CF742E086}"/>
              </a:ext>
            </a:extLst>
          </p:cNvPr>
          <p:cNvCxnSpPr/>
          <p:nvPr/>
        </p:nvCxnSpPr>
        <p:spPr>
          <a:xfrm>
            <a:off x="6287402" y="7340867"/>
            <a:ext cx="0" cy="201168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42" name="Lorem Ipsum has been the industry's standard dummy text ever since the 1500s, when an unknown printer took a galley of type and scrambled it to make a type specimen book.">
            <a:extLst>
              <a:ext uri="{FF2B5EF4-FFF2-40B4-BE49-F238E27FC236}">
                <a16:creationId xmlns:a16="http://schemas.microsoft.com/office/drawing/2014/main" id="{A295B5E8-F3C1-4307-8F1D-718F26CE9B3B}"/>
              </a:ext>
            </a:extLst>
          </p:cNvPr>
          <p:cNvSpPr txBox="1"/>
          <p:nvPr/>
        </p:nvSpPr>
        <p:spPr>
          <a:xfrm>
            <a:off x="14526841" y="11077656"/>
            <a:ext cx="4103006" cy="18466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2100">
                <a:solidFill>
                  <a:srgbClr val="535353"/>
                </a:solidFill>
                <a:latin typeface="Rubik Light Regular"/>
                <a:ea typeface="Rubik Light Regular"/>
                <a:cs typeface="Rubik Light Regular"/>
                <a:sym typeface="Rubik Light Regular"/>
              </a:defRPr>
            </a:lvl1pPr>
          </a:lstStyle>
          <a:p>
            <a:r>
              <a:rPr lang="vi-VN" sz="3000" dirty="0">
                <a:solidFill>
                  <a:schemeClr val="bg1"/>
                </a:solidFill>
                <a:latin typeface="Times New Roman" panose="02020603050405020304" pitchFamily="18" charset="0"/>
                <a:cs typeface="Times New Roman" panose="02020603050405020304" pitchFamily="18" charset="0"/>
              </a:rPr>
              <a:t>Sự hỗ trợ tài chính từ nhà đầu tư lớn giúp </a:t>
            </a:r>
            <a:r>
              <a:rPr lang="vi-VN" sz="3000" dirty="0" err="1">
                <a:solidFill>
                  <a:schemeClr val="bg1"/>
                </a:solidFill>
                <a:latin typeface="Times New Roman" panose="02020603050405020304" pitchFamily="18" charset="0"/>
                <a:cs typeface="Times New Roman" panose="02020603050405020304" pitchFamily="18" charset="0"/>
              </a:rPr>
              <a:t>Tiki</a:t>
            </a:r>
            <a:r>
              <a:rPr lang="vi-VN" sz="3000" dirty="0">
                <a:solidFill>
                  <a:schemeClr val="bg1"/>
                </a:solidFill>
                <a:latin typeface="Times New Roman" panose="02020603050405020304" pitchFamily="18" charset="0"/>
                <a:cs typeface="Times New Roman" panose="02020603050405020304" pitchFamily="18" charset="0"/>
              </a:rPr>
              <a:t> phát triển và đầu tư vào các </a:t>
            </a:r>
            <a:r>
              <a:rPr lang="vi-VN" sz="3000" dirty="0" err="1">
                <a:solidFill>
                  <a:schemeClr val="bg1"/>
                </a:solidFill>
                <a:latin typeface="Times New Roman" panose="02020603050405020304" pitchFamily="18" charset="0"/>
                <a:cs typeface="Times New Roman" panose="02020603050405020304" pitchFamily="18" charset="0"/>
              </a:rPr>
              <a:t>khía</a:t>
            </a:r>
            <a:r>
              <a:rPr lang="vi-VN" sz="3000" dirty="0">
                <a:solidFill>
                  <a:schemeClr val="bg1"/>
                </a:solidFill>
                <a:latin typeface="Times New Roman" panose="02020603050405020304" pitchFamily="18" charset="0"/>
                <a:cs typeface="Times New Roman" panose="02020603050405020304" pitchFamily="18" charset="0"/>
              </a:rPr>
              <a:t> cạnh quan trọng.</a:t>
            </a:r>
            <a:endParaRPr lang="en-US" sz="3000" dirty="0">
              <a:solidFill>
                <a:schemeClr val="bg1"/>
              </a:solidFill>
              <a:latin typeface="Times New Roman" panose="02020603050405020304" pitchFamily="18" charset="0"/>
              <a:cs typeface="Times New Roman" panose="02020603050405020304" pitchFamily="18" charset="0"/>
            </a:endParaRPr>
          </a:p>
        </p:txBody>
      </p:sp>
      <p:sp>
        <p:nvSpPr>
          <p:cNvPr id="43" name="Google Shape;504;p45">
            <a:extLst>
              <a:ext uri="{FF2B5EF4-FFF2-40B4-BE49-F238E27FC236}">
                <a16:creationId xmlns:a16="http://schemas.microsoft.com/office/drawing/2014/main" id="{0D04815B-8684-49AE-BB2D-D7374C58BCCA}"/>
              </a:ext>
            </a:extLst>
          </p:cNvPr>
          <p:cNvSpPr txBox="1"/>
          <p:nvPr/>
        </p:nvSpPr>
        <p:spPr>
          <a:xfrm>
            <a:off x="14685840" y="9640032"/>
            <a:ext cx="4176723" cy="9226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124" tIns="30124" rIns="30124" bIns="30124">
            <a:spAutoFit/>
          </a:bodyPr>
          <a:lstStyle/>
          <a:p>
            <a:r>
              <a:rPr lang="en-US" sz="2800" b="1" dirty="0" err="1">
                <a:solidFill>
                  <a:schemeClr val="bg1"/>
                </a:solidFill>
                <a:latin typeface="Times New Roman" panose="02020603050405020304" pitchFamily="18" charset="0"/>
                <a:cs typeface="Times New Roman" panose="02020603050405020304" pitchFamily="18" charset="0"/>
              </a:rPr>
              <a:t>Ổn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định</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tài</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chính</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từ</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các</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nhà</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đầu</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tư</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lớn</a:t>
            </a:r>
            <a:endParaRPr lang="en-US" sz="2800" b="1" dirty="0">
              <a:solidFill>
                <a:schemeClr val="bg1"/>
              </a:solidFill>
              <a:latin typeface="Times New Roman" panose="02020603050405020304" pitchFamily="18" charset="0"/>
              <a:cs typeface="Times New Roman" panose="02020603050405020304" pitchFamily="18" charset="0"/>
            </a:endParaRPr>
          </a:p>
        </p:txBody>
      </p:sp>
      <p:cxnSp>
        <p:nvCxnSpPr>
          <p:cNvPr id="46" name="Straight Arrow Connector 45">
            <a:extLst>
              <a:ext uri="{FF2B5EF4-FFF2-40B4-BE49-F238E27FC236}">
                <a16:creationId xmlns:a16="http://schemas.microsoft.com/office/drawing/2014/main" id="{2509D8C2-56BC-4635-8071-808EA46F18C6}"/>
              </a:ext>
            </a:extLst>
          </p:cNvPr>
          <p:cNvCxnSpPr/>
          <p:nvPr/>
        </p:nvCxnSpPr>
        <p:spPr>
          <a:xfrm>
            <a:off x="16321640" y="7340867"/>
            <a:ext cx="0" cy="201168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58" name="Straight Arrow Connector 57">
            <a:extLst>
              <a:ext uri="{FF2B5EF4-FFF2-40B4-BE49-F238E27FC236}">
                <a16:creationId xmlns:a16="http://schemas.microsoft.com/office/drawing/2014/main" id="{8F9284D4-698B-46C4-99CE-36785A4DB2DD}"/>
              </a:ext>
            </a:extLst>
          </p:cNvPr>
          <p:cNvCxnSpPr/>
          <p:nvPr/>
        </p:nvCxnSpPr>
        <p:spPr>
          <a:xfrm>
            <a:off x="11233475" y="7400731"/>
            <a:ext cx="0" cy="64008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59" name="Lorem Ipsum has been the industry's standard dummy text ever since the 1500s, when an unknown printer took a galley of type and scrambled it to make a type specimen book.">
            <a:extLst>
              <a:ext uri="{FF2B5EF4-FFF2-40B4-BE49-F238E27FC236}">
                <a16:creationId xmlns:a16="http://schemas.microsoft.com/office/drawing/2014/main" id="{E92FDEFD-6CD4-4CB2-8776-0AFB7152D37C}"/>
              </a:ext>
            </a:extLst>
          </p:cNvPr>
          <p:cNvSpPr txBox="1"/>
          <p:nvPr/>
        </p:nvSpPr>
        <p:spPr>
          <a:xfrm>
            <a:off x="19646503" y="9765559"/>
            <a:ext cx="4103006" cy="18466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2100">
                <a:solidFill>
                  <a:srgbClr val="535353"/>
                </a:solidFill>
                <a:latin typeface="Rubik Light Regular"/>
                <a:ea typeface="Rubik Light Regular"/>
                <a:cs typeface="Rubik Light Regular"/>
                <a:sym typeface="Rubik Light Regular"/>
              </a:defRPr>
            </a:lvl1pPr>
          </a:lstStyle>
          <a:p>
            <a:r>
              <a:rPr lang="vi-VN" sz="3000" dirty="0">
                <a:solidFill>
                  <a:schemeClr val="bg1"/>
                </a:solidFill>
                <a:latin typeface="Times New Roman" panose="02020603050405020304" pitchFamily="18" charset="0"/>
                <a:cs typeface="Times New Roman" panose="02020603050405020304" pitchFamily="18" charset="0"/>
              </a:rPr>
              <a:t>Đầu tư cải thiện hệ thống giao hàng giúp </a:t>
            </a:r>
            <a:r>
              <a:rPr lang="vi-VN" sz="3000" dirty="0" err="1">
                <a:solidFill>
                  <a:schemeClr val="bg1"/>
                </a:solidFill>
                <a:latin typeface="Times New Roman" panose="02020603050405020304" pitchFamily="18" charset="0"/>
                <a:cs typeface="Times New Roman" panose="02020603050405020304" pitchFamily="18" charset="0"/>
              </a:rPr>
              <a:t>Tiki</a:t>
            </a:r>
            <a:r>
              <a:rPr lang="vi-VN" sz="3000" dirty="0">
                <a:solidFill>
                  <a:schemeClr val="bg1"/>
                </a:solidFill>
                <a:latin typeface="Times New Roman" panose="02020603050405020304" pitchFamily="18" charset="0"/>
                <a:cs typeface="Times New Roman" panose="02020603050405020304" pitchFamily="18" charset="0"/>
              </a:rPr>
              <a:t> đảm bảo khách hàng nhận hàng nhanh chóng và đúng hẹn.</a:t>
            </a:r>
            <a:endParaRPr lang="en-US" sz="3000" dirty="0">
              <a:solidFill>
                <a:schemeClr val="bg1"/>
              </a:solidFill>
              <a:latin typeface="Times New Roman" panose="02020603050405020304" pitchFamily="18" charset="0"/>
              <a:cs typeface="Times New Roman" panose="02020603050405020304" pitchFamily="18" charset="0"/>
            </a:endParaRPr>
          </a:p>
        </p:txBody>
      </p:sp>
      <p:sp>
        <p:nvSpPr>
          <p:cNvPr id="60" name="Google Shape;504;p45">
            <a:extLst>
              <a:ext uri="{FF2B5EF4-FFF2-40B4-BE49-F238E27FC236}">
                <a16:creationId xmlns:a16="http://schemas.microsoft.com/office/drawing/2014/main" id="{AF6486E5-9DB5-409E-B1CE-E3DA2B0F3CF5}"/>
              </a:ext>
            </a:extLst>
          </p:cNvPr>
          <p:cNvSpPr txBox="1"/>
          <p:nvPr/>
        </p:nvSpPr>
        <p:spPr>
          <a:xfrm>
            <a:off x="19525320" y="8446765"/>
            <a:ext cx="4176723" cy="9226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124" tIns="30124" rIns="30124" bIns="30124">
            <a:spAutoFit/>
          </a:bodyPr>
          <a:lstStyle/>
          <a:p>
            <a:r>
              <a:rPr lang="en-US" sz="2800" dirty="0" err="1">
                <a:solidFill>
                  <a:schemeClr val="bg1"/>
                </a:solidFill>
                <a:latin typeface="Times New Roman" panose="02020603050405020304" pitchFamily="18" charset="0"/>
                <a:cs typeface="Times New Roman" panose="02020603050405020304" pitchFamily="18" charset="0"/>
              </a:rPr>
              <a:t>Hệ</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thống</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giao</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hàng</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nhanh</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chóng</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và</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hiệu</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quả</a:t>
            </a:r>
            <a:endParaRPr lang="en-US" sz="2800" dirty="0">
              <a:solidFill>
                <a:schemeClr val="bg1"/>
              </a:solidFill>
              <a:latin typeface="Times New Roman" panose="02020603050405020304" pitchFamily="18" charset="0"/>
              <a:cs typeface="Times New Roman" panose="02020603050405020304" pitchFamily="18" charset="0"/>
            </a:endParaRPr>
          </a:p>
        </p:txBody>
      </p:sp>
      <p:cxnSp>
        <p:nvCxnSpPr>
          <p:cNvPr id="61" name="Straight Arrow Connector 60">
            <a:extLst>
              <a:ext uri="{FF2B5EF4-FFF2-40B4-BE49-F238E27FC236}">
                <a16:creationId xmlns:a16="http://schemas.microsoft.com/office/drawing/2014/main" id="{311F404D-9609-4C49-BBE1-A2305B6F295B}"/>
              </a:ext>
            </a:extLst>
          </p:cNvPr>
          <p:cNvCxnSpPr/>
          <p:nvPr/>
        </p:nvCxnSpPr>
        <p:spPr>
          <a:xfrm>
            <a:off x="21227055" y="7400731"/>
            <a:ext cx="0" cy="64008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pic>
        <p:nvPicPr>
          <p:cNvPr id="11" name="Picture 10">
            <a:extLst>
              <a:ext uri="{FF2B5EF4-FFF2-40B4-BE49-F238E27FC236}">
                <a16:creationId xmlns:a16="http://schemas.microsoft.com/office/drawing/2014/main" id="{584D3B4E-4D4A-63DF-2BBF-671532121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0320" y="4474295"/>
            <a:ext cx="2011680" cy="2011680"/>
          </a:xfrm>
          <a:prstGeom prst="rect">
            <a:avLst/>
          </a:prstGeom>
        </p:spPr>
      </p:pic>
      <p:pic>
        <p:nvPicPr>
          <p:cNvPr id="6" name="Picture 5">
            <a:extLst>
              <a:ext uri="{FF2B5EF4-FFF2-40B4-BE49-F238E27FC236}">
                <a16:creationId xmlns:a16="http://schemas.microsoft.com/office/drawing/2014/main" id="{D0B0CAF1-C1E2-A6F4-4385-4A868FCF5C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8024" y="4293894"/>
            <a:ext cx="2143424" cy="2143424"/>
          </a:xfrm>
          <a:prstGeom prst="rect">
            <a:avLst/>
          </a:prstGeom>
        </p:spPr>
      </p:pic>
      <p:pic>
        <p:nvPicPr>
          <p:cNvPr id="10" name="Picture 9">
            <a:extLst>
              <a:ext uri="{FF2B5EF4-FFF2-40B4-BE49-F238E27FC236}">
                <a16:creationId xmlns:a16="http://schemas.microsoft.com/office/drawing/2014/main" id="{72D894FB-492D-5AEE-3571-A8C41A022C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30036" y="4293894"/>
            <a:ext cx="2143424" cy="2143424"/>
          </a:xfrm>
          <a:prstGeom prst="rect">
            <a:avLst/>
          </a:prstGeom>
        </p:spPr>
      </p:pic>
      <p:pic>
        <p:nvPicPr>
          <p:cNvPr id="13" name="Picture 12">
            <a:extLst>
              <a:ext uri="{FF2B5EF4-FFF2-40B4-BE49-F238E27FC236}">
                <a16:creationId xmlns:a16="http://schemas.microsoft.com/office/drawing/2014/main" id="{FDEED45F-0F53-B1F4-E65C-9EB0B7AF49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48938" y="4100664"/>
            <a:ext cx="2529884" cy="2529884"/>
          </a:xfrm>
          <a:prstGeom prst="rect">
            <a:avLst/>
          </a:prstGeom>
        </p:spPr>
      </p:pic>
    </p:spTree>
    <p:extLst>
      <p:ext uri="{BB962C8B-B14F-4D97-AF65-F5344CB8AC3E}">
        <p14:creationId xmlns:p14="http://schemas.microsoft.com/office/powerpoint/2010/main" val="1784076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elana">
            <a:extLst>
              <a:ext uri="{FF2B5EF4-FFF2-40B4-BE49-F238E27FC236}">
                <a16:creationId xmlns:a16="http://schemas.microsoft.com/office/drawing/2014/main" id="{223BEB59-C479-4ECD-A983-205BBD9DCB10}"/>
              </a:ext>
            </a:extLst>
          </p:cNvPr>
          <p:cNvSpPr txBox="1"/>
          <p:nvPr/>
        </p:nvSpPr>
        <p:spPr>
          <a:xfrm>
            <a:off x="1235995" y="1203342"/>
            <a:ext cx="4597683" cy="23132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lIns="0" tIns="0" rIns="0" bIns="0"/>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1pPr>
            <a:lvl2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2pPr>
            <a:lvl3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3pPr>
            <a:lvl4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4pPr>
            <a:lvl5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5pPr>
            <a:lvl6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6pPr>
            <a:lvl7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7pPr>
            <a:lvl8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8pPr>
            <a:lvl9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9pPr>
          </a:lstStyle>
          <a:p>
            <a:r>
              <a:rPr lang="en-US" dirty="0" err="1">
                <a:solidFill>
                  <a:schemeClr val="bg1"/>
                </a:solidFill>
                <a:latin typeface="Times New Roman" panose="02020603050405020304" pitchFamily="18" charset="0"/>
                <a:cs typeface="Times New Roman" panose="02020603050405020304" pitchFamily="18" charset="0"/>
              </a:rPr>
              <a:t>Điểm</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yếu</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21" name="Flowchart: Off-page Connector 20">
            <a:extLst>
              <a:ext uri="{FF2B5EF4-FFF2-40B4-BE49-F238E27FC236}">
                <a16:creationId xmlns:a16="http://schemas.microsoft.com/office/drawing/2014/main" id="{A6F1E210-A659-4E90-9916-4DC4983A24F4}"/>
              </a:ext>
            </a:extLst>
          </p:cNvPr>
          <p:cNvSpPr/>
          <p:nvPr/>
        </p:nvSpPr>
        <p:spPr>
          <a:xfrm>
            <a:off x="23417349" y="0"/>
            <a:ext cx="966651" cy="966651"/>
          </a:xfrm>
          <a:prstGeom prst="flowChartOffpageConnector">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Chevron 22">
            <a:extLst>
              <a:ext uri="{FF2B5EF4-FFF2-40B4-BE49-F238E27FC236}">
                <a16:creationId xmlns:a16="http://schemas.microsoft.com/office/drawing/2014/main" id="{7F98CA78-BFDE-4F0F-9ED0-24E0DBCE96B9}"/>
              </a:ext>
            </a:extLst>
          </p:cNvPr>
          <p:cNvSpPr/>
          <p:nvPr/>
        </p:nvSpPr>
        <p:spPr>
          <a:xfrm>
            <a:off x="23707767" y="216485"/>
            <a:ext cx="385814" cy="37152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val 23">
            <a:extLst>
              <a:ext uri="{FF2B5EF4-FFF2-40B4-BE49-F238E27FC236}">
                <a16:creationId xmlns:a16="http://schemas.microsoft.com/office/drawing/2014/main" id="{379BD395-CB9F-46AB-815C-A80F947B7588}"/>
              </a:ext>
            </a:extLst>
          </p:cNvPr>
          <p:cNvSpPr/>
          <p:nvPr/>
        </p:nvSpPr>
        <p:spPr>
          <a:xfrm>
            <a:off x="348980" y="12543413"/>
            <a:ext cx="804658" cy="804658"/>
          </a:xfrm>
          <a:prstGeom prst="ellipse">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Proza Libre" panose="02000503060000020004" pitchFamily="2" charset="0"/>
              </a:rPr>
              <a:t>28</a:t>
            </a:r>
          </a:p>
        </p:txBody>
      </p:sp>
      <p:sp>
        <p:nvSpPr>
          <p:cNvPr id="27" name="Selana">
            <a:extLst>
              <a:ext uri="{FF2B5EF4-FFF2-40B4-BE49-F238E27FC236}">
                <a16:creationId xmlns:a16="http://schemas.microsoft.com/office/drawing/2014/main" id="{BB12861B-CE16-4A07-8883-4D6F6AC6D8F4}"/>
              </a:ext>
            </a:extLst>
          </p:cNvPr>
          <p:cNvSpPr txBox="1"/>
          <p:nvPr/>
        </p:nvSpPr>
        <p:spPr>
          <a:xfrm rot="16200000">
            <a:off x="-114778" y="11231228"/>
            <a:ext cx="1732174" cy="353650"/>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0" tIns="0" rIns="0" bIns="0"/>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1pPr>
            <a:lvl2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2pPr>
            <a:lvl3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3pPr>
            <a:lvl4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4pPr>
            <a:lvl5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5pPr>
            <a:lvl6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6pPr>
            <a:lvl7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7pPr>
            <a:lvl8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8pPr>
            <a:lvl9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9pPr>
          </a:lstStyle>
          <a:p>
            <a:r>
              <a:rPr lang="en-US" sz="2100" b="1" spc="300" dirty="0" err="1">
                <a:solidFill>
                  <a:srgbClr val="FFF0CE"/>
                </a:solidFill>
                <a:latin typeface="Proza Libre" panose="02000503060000020004" pitchFamily="2" charset="0"/>
              </a:rPr>
              <a:t>Paislay</a:t>
            </a:r>
            <a:endParaRPr lang="en-US" sz="2100" b="1" spc="300" dirty="0">
              <a:solidFill>
                <a:srgbClr val="FFF0CE"/>
              </a:solidFill>
              <a:latin typeface="Proza Libre" panose="02000503060000020004" pitchFamily="2" charset="0"/>
            </a:endParaRPr>
          </a:p>
        </p:txBody>
      </p:sp>
      <p:sp>
        <p:nvSpPr>
          <p:cNvPr id="29" name="Google Shape;504;p45">
            <a:extLst>
              <a:ext uri="{FF2B5EF4-FFF2-40B4-BE49-F238E27FC236}">
                <a16:creationId xmlns:a16="http://schemas.microsoft.com/office/drawing/2014/main" id="{54F985EB-4878-4884-95AB-B53C2A4810C2}"/>
              </a:ext>
            </a:extLst>
          </p:cNvPr>
          <p:cNvSpPr txBox="1"/>
          <p:nvPr/>
        </p:nvSpPr>
        <p:spPr>
          <a:xfrm>
            <a:off x="1897494" y="2964511"/>
            <a:ext cx="7872368" cy="522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124" tIns="30124" rIns="30124" bIns="30124">
            <a:spAutoFit/>
          </a:bodyPr>
          <a:lstStyle/>
          <a:p>
            <a:pPr lvl="3">
              <a:defRPr sz="2800" b="1">
                <a:latin typeface="Proza Libre"/>
                <a:ea typeface="Proza Libre"/>
                <a:cs typeface="Proza Libre"/>
                <a:sym typeface="Proza Libre"/>
              </a:defRPr>
            </a:pPr>
            <a:r>
              <a:rPr lang="en-US" sz="3000" dirty="0" err="1">
                <a:solidFill>
                  <a:schemeClr val="bg1"/>
                </a:solidFill>
                <a:latin typeface="Times New Roman" panose="02020603050405020304" pitchFamily="18" charset="0"/>
                <a:cs typeface="Times New Roman" panose="02020603050405020304" pitchFamily="18" charset="0"/>
              </a:rPr>
              <a:t>Quản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lý</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tồn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kho</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không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hiệu</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quả</a:t>
            </a:r>
            <a:endParaRPr sz="3000" dirty="0">
              <a:solidFill>
                <a:schemeClr val="bg1"/>
              </a:solidFill>
              <a:latin typeface="Proza Libre" panose="02000503060000020004" pitchFamily="2" charset="0"/>
              <a:cs typeface="Rubik" panose="02000604000000020004" pitchFamily="2" charset="-79"/>
            </a:endParaRPr>
          </a:p>
        </p:txBody>
      </p:sp>
      <p:sp>
        <p:nvSpPr>
          <p:cNvPr id="36" name="Rectangle 35">
            <a:extLst>
              <a:ext uri="{FF2B5EF4-FFF2-40B4-BE49-F238E27FC236}">
                <a16:creationId xmlns:a16="http://schemas.microsoft.com/office/drawing/2014/main" id="{5CE1B246-3029-40FC-9C21-BBF9944296D2}"/>
              </a:ext>
            </a:extLst>
          </p:cNvPr>
          <p:cNvSpPr/>
          <p:nvPr/>
        </p:nvSpPr>
        <p:spPr>
          <a:xfrm rot="5400000" flipV="1">
            <a:off x="8256234" y="7095341"/>
            <a:ext cx="8693936" cy="45719"/>
          </a:xfrm>
          <a:prstGeom prst="rect">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Lorem Ipsum has been the industry's standard dummy text ever since the 1500s, when an unknown printer took a galley of type and scrambled it to make a type specimen book.">
            <a:extLst>
              <a:ext uri="{FF2B5EF4-FFF2-40B4-BE49-F238E27FC236}">
                <a16:creationId xmlns:a16="http://schemas.microsoft.com/office/drawing/2014/main" id="{B099666E-C7E3-4B97-B4A0-C020BC5EEFAE}"/>
              </a:ext>
            </a:extLst>
          </p:cNvPr>
          <p:cNvSpPr txBox="1"/>
          <p:nvPr/>
        </p:nvSpPr>
        <p:spPr>
          <a:xfrm>
            <a:off x="2999309" y="3996734"/>
            <a:ext cx="6237433" cy="1384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2100">
                <a:solidFill>
                  <a:srgbClr val="535353"/>
                </a:solidFill>
                <a:latin typeface="Rubik Light Regular"/>
                <a:ea typeface="Rubik Light Regular"/>
                <a:cs typeface="Rubik Light Regular"/>
                <a:sym typeface="Rubik Light Regular"/>
              </a:defRPr>
            </a:lvl1pPr>
          </a:lstStyle>
          <a:p>
            <a:r>
              <a:rPr lang="en-US" sz="3000" dirty="0" err="1">
                <a:solidFill>
                  <a:schemeClr val="bg1"/>
                </a:solidFill>
                <a:latin typeface="Times New Roman" panose="02020603050405020304" pitchFamily="18" charset="0"/>
                <a:cs typeface="Times New Roman" panose="02020603050405020304" pitchFamily="18" charset="0"/>
              </a:rPr>
              <a:t>Quản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lý</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hàng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tồn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kho</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không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hiệu</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quả</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dẫn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đến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việc</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giao</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hàng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chậm</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hoặc</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không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đảm</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bảo</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cung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ứng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đúng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hẹn</a:t>
            </a:r>
            <a:r>
              <a:rPr lang="en-US" sz="3000" dirty="0">
                <a:solidFill>
                  <a:schemeClr val="bg1"/>
                </a:solidFill>
                <a:latin typeface="Times New Roman" panose="02020603050405020304" pitchFamily="18" charset="0"/>
                <a:cs typeface="Times New Roman" panose="02020603050405020304" pitchFamily="18" charset="0"/>
              </a:rPr>
              <a:t>.</a:t>
            </a:r>
          </a:p>
        </p:txBody>
      </p:sp>
      <p:sp>
        <p:nvSpPr>
          <p:cNvPr id="43" name="Rectangle 23">
            <a:extLst>
              <a:ext uri="{FF2B5EF4-FFF2-40B4-BE49-F238E27FC236}">
                <a16:creationId xmlns:a16="http://schemas.microsoft.com/office/drawing/2014/main" id="{77A9F437-2106-4E32-B5B7-E0D8EC0B8E11}"/>
              </a:ext>
            </a:extLst>
          </p:cNvPr>
          <p:cNvSpPr/>
          <p:nvPr/>
        </p:nvSpPr>
        <p:spPr>
          <a:xfrm rot="10800000">
            <a:off x="-126907" y="-52500"/>
            <a:ext cx="2689332" cy="2672326"/>
          </a:xfrm>
          <a:custGeom>
            <a:avLst/>
            <a:gdLst>
              <a:gd name="connsiteX0" fmla="*/ 0 w 6670766"/>
              <a:gd name="connsiteY0" fmla="*/ 0 h 4153989"/>
              <a:gd name="connsiteX1" fmla="*/ 6670766 w 6670766"/>
              <a:gd name="connsiteY1" fmla="*/ 0 h 4153989"/>
              <a:gd name="connsiteX2" fmla="*/ 6670766 w 6670766"/>
              <a:gd name="connsiteY2" fmla="*/ 4153989 h 4153989"/>
              <a:gd name="connsiteX3" fmla="*/ 0 w 6670766"/>
              <a:gd name="connsiteY3" fmla="*/ 4153989 h 4153989"/>
              <a:gd name="connsiteX4" fmla="*/ 0 w 6670766"/>
              <a:gd name="connsiteY4" fmla="*/ 0 h 4153989"/>
              <a:gd name="connsiteX0" fmla="*/ 2481943 w 6670766"/>
              <a:gd name="connsiteY0" fmla="*/ 1149531 h 4153989"/>
              <a:gd name="connsiteX1" fmla="*/ 6670766 w 6670766"/>
              <a:gd name="connsiteY1" fmla="*/ 0 h 4153989"/>
              <a:gd name="connsiteX2" fmla="*/ 6670766 w 6670766"/>
              <a:gd name="connsiteY2" fmla="*/ 4153989 h 4153989"/>
              <a:gd name="connsiteX3" fmla="*/ 0 w 6670766"/>
              <a:gd name="connsiteY3" fmla="*/ 4153989 h 4153989"/>
              <a:gd name="connsiteX4" fmla="*/ 2481943 w 6670766"/>
              <a:gd name="connsiteY4" fmla="*/ 1149531 h 4153989"/>
              <a:gd name="connsiteX0" fmla="*/ 2481943 w 6670766"/>
              <a:gd name="connsiteY0" fmla="*/ 1149531 h 4153989"/>
              <a:gd name="connsiteX1" fmla="*/ 6670766 w 6670766"/>
              <a:gd name="connsiteY1" fmla="*/ 0 h 4153989"/>
              <a:gd name="connsiteX2" fmla="*/ 6670766 w 6670766"/>
              <a:gd name="connsiteY2" fmla="*/ 4153989 h 4153989"/>
              <a:gd name="connsiteX3" fmla="*/ 0 w 6670766"/>
              <a:gd name="connsiteY3" fmla="*/ 4153989 h 4153989"/>
              <a:gd name="connsiteX4" fmla="*/ 2481943 w 6670766"/>
              <a:gd name="connsiteY4" fmla="*/ 1149531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916824 w 6670766"/>
              <a:gd name="connsiteY0" fmla="*/ 2325188 h 4153989"/>
              <a:gd name="connsiteX1" fmla="*/ 6670766 w 6670766"/>
              <a:gd name="connsiteY1" fmla="*/ 0 h 4153989"/>
              <a:gd name="connsiteX2" fmla="*/ 6670766 w 6670766"/>
              <a:gd name="connsiteY2" fmla="*/ 4153989 h 4153989"/>
              <a:gd name="connsiteX3" fmla="*/ 0 w 6670766"/>
              <a:gd name="connsiteY3" fmla="*/ 4153989 h 4153989"/>
              <a:gd name="connsiteX4" fmla="*/ 2916824 w 6670766"/>
              <a:gd name="connsiteY4" fmla="*/ 2325188 h 4153989"/>
              <a:gd name="connsiteX0" fmla="*/ 2916824 w 6670766"/>
              <a:gd name="connsiteY0" fmla="*/ 2325188 h 4153989"/>
              <a:gd name="connsiteX1" fmla="*/ 6670766 w 6670766"/>
              <a:gd name="connsiteY1" fmla="*/ 0 h 4153989"/>
              <a:gd name="connsiteX2" fmla="*/ 6670766 w 6670766"/>
              <a:gd name="connsiteY2" fmla="*/ 4153989 h 4153989"/>
              <a:gd name="connsiteX3" fmla="*/ 0 w 6670766"/>
              <a:gd name="connsiteY3" fmla="*/ 4153989 h 4153989"/>
              <a:gd name="connsiteX4" fmla="*/ 2916824 w 6670766"/>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3648596 w 7402538"/>
              <a:gd name="connsiteY0" fmla="*/ 2325188 h 4153989"/>
              <a:gd name="connsiteX1" fmla="*/ 7402538 w 7402538"/>
              <a:gd name="connsiteY1" fmla="*/ 0 h 4153989"/>
              <a:gd name="connsiteX2" fmla="*/ 7402538 w 7402538"/>
              <a:gd name="connsiteY2" fmla="*/ 4153989 h 4153989"/>
              <a:gd name="connsiteX3" fmla="*/ 0 w 7402538"/>
              <a:gd name="connsiteY3" fmla="*/ 4101737 h 4153989"/>
              <a:gd name="connsiteX4" fmla="*/ 3648596 w 7402538"/>
              <a:gd name="connsiteY4" fmla="*/ 2325188 h 4153989"/>
              <a:gd name="connsiteX0" fmla="*/ 3648596 w 7402538"/>
              <a:gd name="connsiteY0" fmla="*/ 2325188 h 4153989"/>
              <a:gd name="connsiteX1" fmla="*/ 7402538 w 7402538"/>
              <a:gd name="connsiteY1" fmla="*/ 0 h 4153989"/>
              <a:gd name="connsiteX2" fmla="*/ 7402538 w 7402538"/>
              <a:gd name="connsiteY2" fmla="*/ 4153989 h 4153989"/>
              <a:gd name="connsiteX3" fmla="*/ 0 w 7402538"/>
              <a:gd name="connsiteY3" fmla="*/ 4134394 h 4153989"/>
              <a:gd name="connsiteX4" fmla="*/ 3648596 w 7402538"/>
              <a:gd name="connsiteY4" fmla="*/ 2325188 h 4153989"/>
              <a:gd name="connsiteX0" fmla="*/ 3648596 w 7402538"/>
              <a:gd name="connsiteY0" fmla="*/ 2325188 h 4153989"/>
              <a:gd name="connsiteX1" fmla="*/ 7402538 w 7402538"/>
              <a:gd name="connsiteY1" fmla="*/ 0 h 4153989"/>
              <a:gd name="connsiteX2" fmla="*/ 7402538 w 7402538"/>
              <a:gd name="connsiteY2" fmla="*/ 4153989 h 4153989"/>
              <a:gd name="connsiteX3" fmla="*/ 0 w 7402538"/>
              <a:gd name="connsiteY3" fmla="*/ 4134394 h 4153989"/>
              <a:gd name="connsiteX4" fmla="*/ 3648596 w 7402538"/>
              <a:gd name="connsiteY4" fmla="*/ 2325188 h 4153989"/>
              <a:gd name="connsiteX0" fmla="*/ 3648596 w 7402538"/>
              <a:gd name="connsiteY0" fmla="*/ 8413152 h 10241953"/>
              <a:gd name="connsiteX1" fmla="*/ 7402538 w 7402538"/>
              <a:gd name="connsiteY1" fmla="*/ 0 h 10241953"/>
              <a:gd name="connsiteX2" fmla="*/ 7402538 w 7402538"/>
              <a:gd name="connsiteY2" fmla="*/ 10241953 h 10241953"/>
              <a:gd name="connsiteX3" fmla="*/ 0 w 7402538"/>
              <a:gd name="connsiteY3" fmla="*/ 10222358 h 10241953"/>
              <a:gd name="connsiteX4" fmla="*/ 3648596 w 7402538"/>
              <a:gd name="connsiteY4" fmla="*/ 8413152 h 10241953"/>
              <a:gd name="connsiteX0" fmla="*/ 4028800 w 7402538"/>
              <a:gd name="connsiteY0" fmla="*/ 7777887 h 10241953"/>
              <a:gd name="connsiteX1" fmla="*/ 7402538 w 7402538"/>
              <a:gd name="connsiteY1" fmla="*/ 0 h 10241953"/>
              <a:gd name="connsiteX2" fmla="*/ 7402538 w 7402538"/>
              <a:gd name="connsiteY2" fmla="*/ 10241953 h 10241953"/>
              <a:gd name="connsiteX3" fmla="*/ 0 w 7402538"/>
              <a:gd name="connsiteY3" fmla="*/ 10222358 h 10241953"/>
              <a:gd name="connsiteX4" fmla="*/ 4028800 w 7402538"/>
              <a:gd name="connsiteY4" fmla="*/ 7777887 h 10241953"/>
              <a:gd name="connsiteX0" fmla="*/ 4028800 w 7402538"/>
              <a:gd name="connsiteY0" fmla="*/ 7777887 h 10241953"/>
              <a:gd name="connsiteX1" fmla="*/ 7402538 w 7402538"/>
              <a:gd name="connsiteY1" fmla="*/ 0 h 10241953"/>
              <a:gd name="connsiteX2" fmla="*/ 7402538 w 7402538"/>
              <a:gd name="connsiteY2" fmla="*/ 10241953 h 10241953"/>
              <a:gd name="connsiteX3" fmla="*/ 0 w 7402538"/>
              <a:gd name="connsiteY3" fmla="*/ 10222358 h 10241953"/>
              <a:gd name="connsiteX4" fmla="*/ 4028800 w 7402538"/>
              <a:gd name="connsiteY4" fmla="*/ 7777887 h 10241953"/>
              <a:gd name="connsiteX0" fmla="*/ 4637126 w 7402538"/>
              <a:gd name="connsiteY0" fmla="*/ 6507356 h 10241953"/>
              <a:gd name="connsiteX1" fmla="*/ 7402538 w 7402538"/>
              <a:gd name="connsiteY1" fmla="*/ 0 h 10241953"/>
              <a:gd name="connsiteX2" fmla="*/ 7402538 w 7402538"/>
              <a:gd name="connsiteY2" fmla="*/ 10241953 h 10241953"/>
              <a:gd name="connsiteX3" fmla="*/ 0 w 7402538"/>
              <a:gd name="connsiteY3" fmla="*/ 10222358 h 10241953"/>
              <a:gd name="connsiteX4" fmla="*/ 4637126 w 7402538"/>
              <a:gd name="connsiteY4" fmla="*/ 6507356 h 10241953"/>
              <a:gd name="connsiteX0" fmla="*/ 4637126 w 7402538"/>
              <a:gd name="connsiteY0" fmla="*/ 6507356 h 10241953"/>
              <a:gd name="connsiteX1" fmla="*/ 7402538 w 7402538"/>
              <a:gd name="connsiteY1" fmla="*/ 0 h 10241953"/>
              <a:gd name="connsiteX2" fmla="*/ 7402538 w 7402538"/>
              <a:gd name="connsiteY2" fmla="*/ 10241953 h 10241953"/>
              <a:gd name="connsiteX3" fmla="*/ 0 w 7402538"/>
              <a:gd name="connsiteY3" fmla="*/ 10222358 h 10241953"/>
              <a:gd name="connsiteX4" fmla="*/ 4637126 w 7402538"/>
              <a:gd name="connsiteY4" fmla="*/ 6507356 h 10241953"/>
              <a:gd name="connsiteX0" fmla="*/ 4637126 w 7402538"/>
              <a:gd name="connsiteY0" fmla="*/ 6507356 h 10241953"/>
              <a:gd name="connsiteX1" fmla="*/ 7402538 w 7402538"/>
              <a:gd name="connsiteY1" fmla="*/ 0 h 10241953"/>
              <a:gd name="connsiteX2" fmla="*/ 7402538 w 7402538"/>
              <a:gd name="connsiteY2" fmla="*/ 10241953 h 10241953"/>
              <a:gd name="connsiteX3" fmla="*/ 0 w 7402538"/>
              <a:gd name="connsiteY3" fmla="*/ 10222358 h 10241953"/>
              <a:gd name="connsiteX4" fmla="*/ 4637126 w 7402538"/>
              <a:gd name="connsiteY4" fmla="*/ 6507356 h 10241953"/>
              <a:gd name="connsiteX0" fmla="*/ 4637126 w 7402538"/>
              <a:gd name="connsiteY0" fmla="*/ 6507356 h 10241953"/>
              <a:gd name="connsiteX1" fmla="*/ 7402538 w 7402538"/>
              <a:gd name="connsiteY1" fmla="*/ 0 h 10241953"/>
              <a:gd name="connsiteX2" fmla="*/ 7402538 w 7402538"/>
              <a:gd name="connsiteY2" fmla="*/ 10241953 h 10241953"/>
              <a:gd name="connsiteX3" fmla="*/ 0 w 7402538"/>
              <a:gd name="connsiteY3" fmla="*/ 10222358 h 10241953"/>
              <a:gd name="connsiteX4" fmla="*/ 4637126 w 7402538"/>
              <a:gd name="connsiteY4" fmla="*/ 6507356 h 10241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02538" h="10241953">
                <a:moveTo>
                  <a:pt x="4637126" y="6507356"/>
                </a:moveTo>
                <a:cubicBezTo>
                  <a:pt x="7791781" y="5238661"/>
                  <a:pt x="6374091" y="1791607"/>
                  <a:pt x="7402538" y="0"/>
                </a:cubicBezTo>
                <a:lnTo>
                  <a:pt x="7402538" y="10241953"/>
                </a:lnTo>
                <a:lnTo>
                  <a:pt x="0" y="10222358"/>
                </a:lnTo>
                <a:cubicBezTo>
                  <a:pt x="928831" y="9166443"/>
                  <a:pt x="1434070" y="7377291"/>
                  <a:pt x="4637126" y="6507356"/>
                </a:cubicBezTo>
                <a:close/>
              </a:path>
            </a:pathLst>
          </a:custGeom>
          <a:solidFill>
            <a:srgbClr val="FFF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Rectangle 3">
            <a:extLst>
              <a:ext uri="{FF2B5EF4-FFF2-40B4-BE49-F238E27FC236}">
                <a16:creationId xmlns:a16="http://schemas.microsoft.com/office/drawing/2014/main" id="{874A326D-98E0-4D8A-A4B9-A94541D77B4C}"/>
              </a:ext>
            </a:extLst>
          </p:cNvPr>
          <p:cNvSpPr/>
          <p:nvPr/>
        </p:nvSpPr>
        <p:spPr>
          <a:xfrm rot="10800000">
            <a:off x="11111344" y="12953741"/>
            <a:ext cx="4497215" cy="750005"/>
          </a:xfrm>
          <a:custGeom>
            <a:avLst/>
            <a:gdLst>
              <a:gd name="connsiteX0" fmla="*/ 0 w 10430477"/>
              <a:gd name="connsiteY0" fmla="*/ 0 h 1429739"/>
              <a:gd name="connsiteX1" fmla="*/ 10430477 w 10430477"/>
              <a:gd name="connsiteY1" fmla="*/ 0 h 1429739"/>
              <a:gd name="connsiteX2" fmla="*/ 10430477 w 10430477"/>
              <a:gd name="connsiteY2" fmla="*/ 1429739 h 1429739"/>
              <a:gd name="connsiteX3" fmla="*/ 0 w 10430477"/>
              <a:gd name="connsiteY3" fmla="*/ 1429739 h 1429739"/>
              <a:gd name="connsiteX4" fmla="*/ 0 w 10430477"/>
              <a:gd name="connsiteY4" fmla="*/ 0 h 1429739"/>
              <a:gd name="connsiteX0" fmla="*/ 135466 w 10565943"/>
              <a:gd name="connsiteY0" fmla="*/ 0 h 1429739"/>
              <a:gd name="connsiteX1" fmla="*/ 10565943 w 10565943"/>
              <a:gd name="connsiteY1" fmla="*/ 0 h 1429739"/>
              <a:gd name="connsiteX2" fmla="*/ 10565943 w 10565943"/>
              <a:gd name="connsiteY2" fmla="*/ 1429739 h 1429739"/>
              <a:gd name="connsiteX3" fmla="*/ 135466 w 10565943"/>
              <a:gd name="connsiteY3" fmla="*/ 1429739 h 1429739"/>
              <a:gd name="connsiteX4" fmla="*/ 135466 w 10565943"/>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2469719"/>
              <a:gd name="connsiteX1" fmla="*/ 10430477 w 10430477"/>
              <a:gd name="connsiteY1" fmla="*/ 0 h 2469719"/>
              <a:gd name="connsiteX2" fmla="*/ 10430477 w 10430477"/>
              <a:gd name="connsiteY2" fmla="*/ 1429739 h 2469719"/>
              <a:gd name="connsiteX3" fmla="*/ 1108363 w 10430477"/>
              <a:gd name="connsiteY3" fmla="*/ 1402029 h 2469719"/>
              <a:gd name="connsiteX4" fmla="*/ 0 w 10430477"/>
              <a:gd name="connsiteY4" fmla="*/ 0 h 2469719"/>
              <a:gd name="connsiteX0" fmla="*/ 0 w 10796683"/>
              <a:gd name="connsiteY0" fmla="*/ 0 h 2469719"/>
              <a:gd name="connsiteX1" fmla="*/ 10430477 w 10796683"/>
              <a:gd name="connsiteY1" fmla="*/ 0 h 2469719"/>
              <a:gd name="connsiteX2" fmla="*/ 10430477 w 10796683"/>
              <a:gd name="connsiteY2" fmla="*/ 1429739 h 2469719"/>
              <a:gd name="connsiteX3" fmla="*/ 1108363 w 10796683"/>
              <a:gd name="connsiteY3" fmla="*/ 1402029 h 2469719"/>
              <a:gd name="connsiteX4" fmla="*/ 0 w 10796683"/>
              <a:gd name="connsiteY4" fmla="*/ 0 h 2469719"/>
              <a:gd name="connsiteX0" fmla="*/ 0 w 10796683"/>
              <a:gd name="connsiteY0" fmla="*/ 0 h 2990050"/>
              <a:gd name="connsiteX1" fmla="*/ 10430477 w 10796683"/>
              <a:gd name="connsiteY1" fmla="*/ 0 h 2990050"/>
              <a:gd name="connsiteX2" fmla="*/ 10430477 w 10796683"/>
              <a:gd name="connsiteY2" fmla="*/ 1429739 h 2990050"/>
              <a:gd name="connsiteX3" fmla="*/ 1108363 w 10796683"/>
              <a:gd name="connsiteY3" fmla="*/ 1402029 h 2990050"/>
              <a:gd name="connsiteX4" fmla="*/ 0 w 10796683"/>
              <a:gd name="connsiteY4" fmla="*/ 0 h 2990050"/>
              <a:gd name="connsiteX0" fmla="*/ 0 w 10778820"/>
              <a:gd name="connsiteY0" fmla="*/ 0 h 2990050"/>
              <a:gd name="connsiteX1" fmla="*/ 10430477 w 10778820"/>
              <a:gd name="connsiteY1" fmla="*/ 0 h 2990050"/>
              <a:gd name="connsiteX2" fmla="*/ 10430477 w 10778820"/>
              <a:gd name="connsiteY2" fmla="*/ 1429739 h 2990050"/>
              <a:gd name="connsiteX3" fmla="*/ 1108363 w 10778820"/>
              <a:gd name="connsiteY3" fmla="*/ 1402029 h 2990050"/>
              <a:gd name="connsiteX4" fmla="*/ 0 w 10778820"/>
              <a:gd name="connsiteY4" fmla="*/ 0 h 2990050"/>
              <a:gd name="connsiteX0" fmla="*/ 0 w 10430477"/>
              <a:gd name="connsiteY0" fmla="*/ 0 h 3223138"/>
              <a:gd name="connsiteX1" fmla="*/ 10430477 w 10430477"/>
              <a:gd name="connsiteY1" fmla="*/ 0 h 3223138"/>
              <a:gd name="connsiteX2" fmla="*/ 9606512 w 10430477"/>
              <a:gd name="connsiteY2" fmla="*/ 1902011 h 3223138"/>
              <a:gd name="connsiteX3" fmla="*/ 1108363 w 10430477"/>
              <a:gd name="connsiteY3" fmla="*/ 1402029 h 3223138"/>
              <a:gd name="connsiteX4" fmla="*/ 0 w 10430477"/>
              <a:gd name="connsiteY4" fmla="*/ 0 h 3223138"/>
              <a:gd name="connsiteX0" fmla="*/ 0 w 10490683"/>
              <a:gd name="connsiteY0" fmla="*/ 0 h 3223138"/>
              <a:gd name="connsiteX1" fmla="*/ 10430477 w 10490683"/>
              <a:gd name="connsiteY1" fmla="*/ 0 h 3223138"/>
              <a:gd name="connsiteX2" fmla="*/ 9606512 w 10490683"/>
              <a:gd name="connsiteY2" fmla="*/ 1902011 h 3223138"/>
              <a:gd name="connsiteX3" fmla="*/ 1108363 w 10490683"/>
              <a:gd name="connsiteY3" fmla="*/ 1402029 h 3223138"/>
              <a:gd name="connsiteX4" fmla="*/ 0 w 10490683"/>
              <a:gd name="connsiteY4" fmla="*/ 0 h 3223138"/>
              <a:gd name="connsiteX0" fmla="*/ 0 w 10490683"/>
              <a:gd name="connsiteY0" fmla="*/ 0 h 2334843"/>
              <a:gd name="connsiteX1" fmla="*/ 10430477 w 10490683"/>
              <a:gd name="connsiteY1" fmla="*/ 0 h 2334843"/>
              <a:gd name="connsiteX2" fmla="*/ 9606512 w 10490683"/>
              <a:gd name="connsiteY2" fmla="*/ 1902011 h 2334843"/>
              <a:gd name="connsiteX3" fmla="*/ 1108363 w 10490683"/>
              <a:gd name="connsiteY3" fmla="*/ 1402029 h 2334843"/>
              <a:gd name="connsiteX4" fmla="*/ 0 w 10490683"/>
              <a:gd name="connsiteY4" fmla="*/ 0 h 2334843"/>
              <a:gd name="connsiteX0" fmla="*/ 0 w 10430477"/>
              <a:gd name="connsiteY0" fmla="*/ 0 h 2215835"/>
              <a:gd name="connsiteX1" fmla="*/ 10430477 w 10430477"/>
              <a:gd name="connsiteY1" fmla="*/ 0 h 2215835"/>
              <a:gd name="connsiteX2" fmla="*/ 7838003 w 10430477"/>
              <a:gd name="connsiteY2" fmla="*/ 1248868 h 2215835"/>
              <a:gd name="connsiteX3" fmla="*/ 1108363 w 10430477"/>
              <a:gd name="connsiteY3" fmla="*/ 1402029 h 2215835"/>
              <a:gd name="connsiteX4" fmla="*/ 0 w 10430477"/>
              <a:gd name="connsiteY4" fmla="*/ 0 h 2215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0477" h="2215835">
                <a:moveTo>
                  <a:pt x="0" y="0"/>
                </a:moveTo>
                <a:lnTo>
                  <a:pt x="10430477" y="0"/>
                </a:lnTo>
                <a:cubicBezTo>
                  <a:pt x="10430477" y="476580"/>
                  <a:pt x="9053854" y="1636445"/>
                  <a:pt x="7838003" y="1248868"/>
                </a:cubicBezTo>
                <a:cubicBezTo>
                  <a:pt x="4660294" y="33829"/>
                  <a:pt x="3442011" y="3792726"/>
                  <a:pt x="1108363" y="1402029"/>
                </a:cubicBezTo>
                <a:cubicBezTo>
                  <a:pt x="471053" y="814612"/>
                  <a:pt x="387927" y="587417"/>
                  <a:pt x="0" y="0"/>
                </a:cubicBezTo>
                <a:close/>
              </a:path>
            </a:pathLst>
          </a:custGeom>
          <a:solidFill>
            <a:srgbClr val="FFF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4C68BA-9142-418F-81E7-8D87757C79A6}"/>
              </a:ext>
            </a:extLst>
          </p:cNvPr>
          <p:cNvSpPr/>
          <p:nvPr/>
        </p:nvSpPr>
        <p:spPr>
          <a:xfrm>
            <a:off x="13950991" y="2771233"/>
            <a:ext cx="579250" cy="579250"/>
          </a:xfrm>
          <a:prstGeom prst="ellipse">
            <a:avLst/>
          </a:prstGeom>
          <a:solidFill>
            <a:srgbClr val="33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Proza Libre" panose="02000503060000020004" pitchFamily="2" charset="0"/>
            </a:endParaRPr>
          </a:p>
        </p:txBody>
      </p:sp>
      <p:sp>
        <p:nvSpPr>
          <p:cNvPr id="18" name="Google Shape;504;p45">
            <a:extLst>
              <a:ext uri="{FF2B5EF4-FFF2-40B4-BE49-F238E27FC236}">
                <a16:creationId xmlns:a16="http://schemas.microsoft.com/office/drawing/2014/main" id="{E9F65F87-67AD-4231-A4CD-C389892E7300}"/>
              </a:ext>
            </a:extLst>
          </p:cNvPr>
          <p:cNvSpPr txBox="1"/>
          <p:nvPr/>
        </p:nvSpPr>
        <p:spPr>
          <a:xfrm>
            <a:off x="14660264" y="2827982"/>
            <a:ext cx="6724427" cy="9841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0124" tIns="30124" rIns="30124" bIns="30124">
            <a:spAutoFit/>
          </a:bodyPr>
          <a:lstStyle/>
          <a:p>
            <a:r>
              <a:rPr lang="en-US" sz="3000" dirty="0">
                <a:solidFill>
                  <a:schemeClr val="bg1"/>
                </a:solidFill>
                <a:latin typeface="Times New Roman" panose="02020603050405020304" pitchFamily="18" charset="0"/>
                <a:cs typeface="Times New Roman" panose="02020603050405020304" pitchFamily="18" charset="0"/>
              </a:rPr>
              <a:t>Quy </a:t>
            </a:r>
            <a:r>
              <a:rPr lang="en-US" sz="3000" dirty="0" err="1">
                <a:solidFill>
                  <a:schemeClr val="bg1"/>
                </a:solidFill>
                <a:latin typeface="Times New Roman" panose="02020603050405020304" pitchFamily="18" charset="0"/>
                <a:cs typeface="Times New Roman" panose="02020603050405020304" pitchFamily="18" charset="0"/>
              </a:rPr>
              <a:t>trình</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duyệt</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bài</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đăng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từ</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đối</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tác</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chậm</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chạp</a:t>
            </a:r>
            <a:endParaRPr lang="en-US" sz="3000" dirty="0">
              <a:solidFill>
                <a:schemeClr val="bg1"/>
              </a:solidFill>
              <a:latin typeface="Times New Roman" panose="02020603050405020304" pitchFamily="18" charset="0"/>
              <a:cs typeface="Times New Roman" panose="02020603050405020304" pitchFamily="18" charset="0"/>
            </a:endParaRPr>
          </a:p>
        </p:txBody>
      </p:sp>
      <p:sp>
        <p:nvSpPr>
          <p:cNvPr id="30" name="Oval 29">
            <a:extLst>
              <a:ext uri="{FF2B5EF4-FFF2-40B4-BE49-F238E27FC236}">
                <a16:creationId xmlns:a16="http://schemas.microsoft.com/office/drawing/2014/main" id="{ED2F4C0F-99AB-4BEE-88B5-4F901C966D8E}"/>
              </a:ext>
            </a:extLst>
          </p:cNvPr>
          <p:cNvSpPr/>
          <p:nvPr/>
        </p:nvSpPr>
        <p:spPr>
          <a:xfrm>
            <a:off x="2404116" y="2997940"/>
            <a:ext cx="579250" cy="579250"/>
          </a:xfrm>
          <a:prstGeom prst="ellipse">
            <a:avLst/>
          </a:prstGeom>
          <a:solidFill>
            <a:srgbClr val="2C94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Proza Libre" panose="02000503060000020004" pitchFamily="2" charset="0"/>
            </a:endParaRPr>
          </a:p>
        </p:txBody>
      </p:sp>
      <p:sp>
        <p:nvSpPr>
          <p:cNvPr id="6" name="Lorem Ipsum has been the industry's standard dummy text ever since the 1500s, when an unknown printer took a galley of type and scrambled it to make a type specimen book.">
            <a:extLst>
              <a:ext uri="{FF2B5EF4-FFF2-40B4-BE49-F238E27FC236}">
                <a16:creationId xmlns:a16="http://schemas.microsoft.com/office/drawing/2014/main" id="{DE14C70A-0235-3051-54ED-5467C0E76468}"/>
              </a:ext>
            </a:extLst>
          </p:cNvPr>
          <p:cNvSpPr txBox="1"/>
          <p:nvPr/>
        </p:nvSpPr>
        <p:spPr>
          <a:xfrm>
            <a:off x="14660264" y="3996734"/>
            <a:ext cx="4971264" cy="1384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2100">
                <a:solidFill>
                  <a:srgbClr val="535353"/>
                </a:solidFill>
                <a:latin typeface="Rubik Light Regular"/>
                <a:ea typeface="Rubik Light Regular"/>
                <a:cs typeface="Rubik Light Regular"/>
                <a:sym typeface="Rubik Light Regular"/>
              </a:defRPr>
            </a:lvl1pPr>
          </a:lstStyle>
          <a:p>
            <a:r>
              <a:rPr lang="vi-VN" sz="3000" dirty="0">
                <a:solidFill>
                  <a:schemeClr val="bg1"/>
                </a:solidFill>
                <a:latin typeface="Times New Roman" panose="02020603050405020304" pitchFamily="18" charset="0"/>
                <a:cs typeface="Times New Roman" panose="02020603050405020304" pitchFamily="18" charset="0"/>
              </a:rPr>
              <a:t>Việc duyệt bài đăng từ đối tác có thể gây chậm trễ trong việc đưa sản phẩm lên sàn.</a:t>
            </a:r>
            <a:endParaRPr lang="en-US" sz="3000"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059" y="6183176"/>
            <a:ext cx="8369238" cy="497552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88899" y="5890846"/>
            <a:ext cx="7828619" cy="5267856"/>
          </a:xfrm>
          <a:prstGeom prst="rect">
            <a:avLst/>
          </a:prstGeom>
        </p:spPr>
      </p:pic>
    </p:spTree>
    <p:extLst>
      <p:ext uri="{BB962C8B-B14F-4D97-AF65-F5344CB8AC3E}">
        <p14:creationId xmlns:p14="http://schemas.microsoft.com/office/powerpoint/2010/main" val="3698631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elana">
            <a:extLst>
              <a:ext uri="{FF2B5EF4-FFF2-40B4-BE49-F238E27FC236}">
                <a16:creationId xmlns:a16="http://schemas.microsoft.com/office/drawing/2014/main" id="{223BEB59-C479-4ECD-A983-205BBD9DCB10}"/>
              </a:ext>
            </a:extLst>
          </p:cNvPr>
          <p:cNvSpPr txBox="1"/>
          <p:nvPr/>
        </p:nvSpPr>
        <p:spPr>
          <a:xfrm>
            <a:off x="2687137" y="2654331"/>
            <a:ext cx="9215775" cy="2307487"/>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0" tIns="0" rIns="0" bIns="0"/>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1pPr>
            <a:lvl2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2pPr>
            <a:lvl3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3pPr>
            <a:lvl4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4pPr>
            <a:lvl5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5pPr>
            <a:lvl6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6pPr>
            <a:lvl7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7pPr>
            <a:lvl8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8pPr>
            <a:lvl9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9pPr>
          </a:lstStyle>
          <a:p>
            <a:r>
              <a:rPr lang="en-US" dirty="0" err="1">
                <a:solidFill>
                  <a:schemeClr val="bg1"/>
                </a:solidFill>
                <a:latin typeface="Times New Roman" panose="02020603050405020304" pitchFamily="18" charset="0"/>
                <a:cs typeface="Times New Roman" panose="02020603050405020304" pitchFamily="18" charset="0"/>
              </a:rPr>
              <a:t>Cơ</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hội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thị</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trường</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21" name="Flowchart: Off-page Connector 20">
            <a:extLst>
              <a:ext uri="{FF2B5EF4-FFF2-40B4-BE49-F238E27FC236}">
                <a16:creationId xmlns:a16="http://schemas.microsoft.com/office/drawing/2014/main" id="{A6F1E210-A659-4E90-9916-4DC4983A24F4}"/>
              </a:ext>
            </a:extLst>
          </p:cNvPr>
          <p:cNvSpPr/>
          <p:nvPr/>
        </p:nvSpPr>
        <p:spPr>
          <a:xfrm>
            <a:off x="23417349" y="0"/>
            <a:ext cx="966651" cy="966651"/>
          </a:xfrm>
          <a:prstGeom prst="flowChartOffpageConnector">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Chevron 22">
            <a:extLst>
              <a:ext uri="{FF2B5EF4-FFF2-40B4-BE49-F238E27FC236}">
                <a16:creationId xmlns:a16="http://schemas.microsoft.com/office/drawing/2014/main" id="{7F98CA78-BFDE-4F0F-9ED0-24E0DBCE96B9}"/>
              </a:ext>
            </a:extLst>
          </p:cNvPr>
          <p:cNvSpPr/>
          <p:nvPr/>
        </p:nvSpPr>
        <p:spPr>
          <a:xfrm>
            <a:off x="23707767" y="216485"/>
            <a:ext cx="385814" cy="37152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Oval 45">
            <a:extLst>
              <a:ext uri="{FF2B5EF4-FFF2-40B4-BE49-F238E27FC236}">
                <a16:creationId xmlns:a16="http://schemas.microsoft.com/office/drawing/2014/main" id="{C4BA2CB9-877A-467B-9889-9AD59764E539}"/>
              </a:ext>
            </a:extLst>
          </p:cNvPr>
          <p:cNvSpPr/>
          <p:nvPr/>
        </p:nvSpPr>
        <p:spPr>
          <a:xfrm>
            <a:off x="348980" y="12543413"/>
            <a:ext cx="804658" cy="804658"/>
          </a:xfrm>
          <a:prstGeom prst="ellipse">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Proza Libre" panose="02000503060000020004" pitchFamily="2" charset="0"/>
              </a:rPr>
              <a:t>8</a:t>
            </a:r>
          </a:p>
        </p:txBody>
      </p:sp>
      <p:sp>
        <p:nvSpPr>
          <p:cNvPr id="47" name="Selana">
            <a:extLst>
              <a:ext uri="{FF2B5EF4-FFF2-40B4-BE49-F238E27FC236}">
                <a16:creationId xmlns:a16="http://schemas.microsoft.com/office/drawing/2014/main" id="{B2831013-2E74-4D5F-8DC1-20AAAB5D35D1}"/>
              </a:ext>
            </a:extLst>
          </p:cNvPr>
          <p:cNvSpPr txBox="1"/>
          <p:nvPr/>
        </p:nvSpPr>
        <p:spPr>
          <a:xfrm rot="16200000">
            <a:off x="-114778" y="11231228"/>
            <a:ext cx="1732174" cy="3536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lIns="0" tIns="0" rIns="0" bIns="0"/>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1pPr>
            <a:lvl2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2pPr>
            <a:lvl3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3pPr>
            <a:lvl4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4pPr>
            <a:lvl5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5pPr>
            <a:lvl6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6pPr>
            <a:lvl7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7pPr>
            <a:lvl8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8pPr>
            <a:lvl9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9pPr>
          </a:lstStyle>
          <a:p>
            <a:r>
              <a:rPr lang="en-US" sz="2100" b="1" spc="300" dirty="0" err="1">
                <a:solidFill>
                  <a:srgbClr val="FF8C3E"/>
                </a:solidFill>
                <a:latin typeface="Proza Libre" panose="02000503060000020004" pitchFamily="2" charset="0"/>
              </a:rPr>
              <a:t>Paislay</a:t>
            </a:r>
            <a:endParaRPr lang="en-US" sz="2100" b="1" spc="300" dirty="0">
              <a:solidFill>
                <a:srgbClr val="FF8C3E"/>
              </a:solidFill>
              <a:latin typeface="Proza Libre" panose="02000503060000020004" pitchFamily="2" charset="0"/>
            </a:endParaRPr>
          </a:p>
        </p:txBody>
      </p:sp>
      <p:sp>
        <p:nvSpPr>
          <p:cNvPr id="4" name="Rectangle 3">
            <a:extLst>
              <a:ext uri="{FF2B5EF4-FFF2-40B4-BE49-F238E27FC236}">
                <a16:creationId xmlns:a16="http://schemas.microsoft.com/office/drawing/2014/main" id="{CF93989D-BDA6-4886-B66E-BC53881FA4CD}"/>
              </a:ext>
            </a:extLst>
          </p:cNvPr>
          <p:cNvSpPr/>
          <p:nvPr/>
        </p:nvSpPr>
        <p:spPr>
          <a:xfrm>
            <a:off x="8330224" y="-23403"/>
            <a:ext cx="4869980" cy="1034571"/>
          </a:xfrm>
          <a:custGeom>
            <a:avLst/>
            <a:gdLst>
              <a:gd name="connsiteX0" fmla="*/ 0 w 10430477"/>
              <a:gd name="connsiteY0" fmla="*/ 0 h 1429739"/>
              <a:gd name="connsiteX1" fmla="*/ 10430477 w 10430477"/>
              <a:gd name="connsiteY1" fmla="*/ 0 h 1429739"/>
              <a:gd name="connsiteX2" fmla="*/ 10430477 w 10430477"/>
              <a:gd name="connsiteY2" fmla="*/ 1429739 h 1429739"/>
              <a:gd name="connsiteX3" fmla="*/ 0 w 10430477"/>
              <a:gd name="connsiteY3" fmla="*/ 1429739 h 1429739"/>
              <a:gd name="connsiteX4" fmla="*/ 0 w 10430477"/>
              <a:gd name="connsiteY4" fmla="*/ 0 h 1429739"/>
              <a:gd name="connsiteX0" fmla="*/ 135466 w 10565943"/>
              <a:gd name="connsiteY0" fmla="*/ 0 h 1429739"/>
              <a:gd name="connsiteX1" fmla="*/ 10565943 w 10565943"/>
              <a:gd name="connsiteY1" fmla="*/ 0 h 1429739"/>
              <a:gd name="connsiteX2" fmla="*/ 10565943 w 10565943"/>
              <a:gd name="connsiteY2" fmla="*/ 1429739 h 1429739"/>
              <a:gd name="connsiteX3" fmla="*/ 135466 w 10565943"/>
              <a:gd name="connsiteY3" fmla="*/ 1429739 h 1429739"/>
              <a:gd name="connsiteX4" fmla="*/ 135466 w 10565943"/>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2469719"/>
              <a:gd name="connsiteX1" fmla="*/ 10430477 w 10430477"/>
              <a:gd name="connsiteY1" fmla="*/ 0 h 2469719"/>
              <a:gd name="connsiteX2" fmla="*/ 10430477 w 10430477"/>
              <a:gd name="connsiteY2" fmla="*/ 1429739 h 2469719"/>
              <a:gd name="connsiteX3" fmla="*/ 1108363 w 10430477"/>
              <a:gd name="connsiteY3" fmla="*/ 1402029 h 2469719"/>
              <a:gd name="connsiteX4" fmla="*/ 0 w 10430477"/>
              <a:gd name="connsiteY4" fmla="*/ 0 h 2469719"/>
              <a:gd name="connsiteX0" fmla="*/ 0 w 10796683"/>
              <a:gd name="connsiteY0" fmla="*/ 0 h 2469719"/>
              <a:gd name="connsiteX1" fmla="*/ 10430477 w 10796683"/>
              <a:gd name="connsiteY1" fmla="*/ 0 h 2469719"/>
              <a:gd name="connsiteX2" fmla="*/ 10430477 w 10796683"/>
              <a:gd name="connsiteY2" fmla="*/ 1429739 h 2469719"/>
              <a:gd name="connsiteX3" fmla="*/ 1108363 w 10796683"/>
              <a:gd name="connsiteY3" fmla="*/ 1402029 h 2469719"/>
              <a:gd name="connsiteX4" fmla="*/ 0 w 10796683"/>
              <a:gd name="connsiteY4" fmla="*/ 0 h 2469719"/>
              <a:gd name="connsiteX0" fmla="*/ 0 w 10796683"/>
              <a:gd name="connsiteY0" fmla="*/ 0 h 2990050"/>
              <a:gd name="connsiteX1" fmla="*/ 10430477 w 10796683"/>
              <a:gd name="connsiteY1" fmla="*/ 0 h 2990050"/>
              <a:gd name="connsiteX2" fmla="*/ 10430477 w 10796683"/>
              <a:gd name="connsiteY2" fmla="*/ 1429739 h 2990050"/>
              <a:gd name="connsiteX3" fmla="*/ 1108363 w 10796683"/>
              <a:gd name="connsiteY3" fmla="*/ 1402029 h 2990050"/>
              <a:gd name="connsiteX4" fmla="*/ 0 w 10796683"/>
              <a:gd name="connsiteY4" fmla="*/ 0 h 2990050"/>
              <a:gd name="connsiteX0" fmla="*/ 0 w 10778820"/>
              <a:gd name="connsiteY0" fmla="*/ 0 h 2990050"/>
              <a:gd name="connsiteX1" fmla="*/ 10430477 w 10778820"/>
              <a:gd name="connsiteY1" fmla="*/ 0 h 2990050"/>
              <a:gd name="connsiteX2" fmla="*/ 10430477 w 10778820"/>
              <a:gd name="connsiteY2" fmla="*/ 1429739 h 2990050"/>
              <a:gd name="connsiteX3" fmla="*/ 1108363 w 10778820"/>
              <a:gd name="connsiteY3" fmla="*/ 1402029 h 2990050"/>
              <a:gd name="connsiteX4" fmla="*/ 0 w 10778820"/>
              <a:gd name="connsiteY4" fmla="*/ 0 h 2990050"/>
              <a:gd name="connsiteX0" fmla="*/ 0 w 10430477"/>
              <a:gd name="connsiteY0" fmla="*/ 0 h 3223138"/>
              <a:gd name="connsiteX1" fmla="*/ 10430477 w 10430477"/>
              <a:gd name="connsiteY1" fmla="*/ 0 h 3223138"/>
              <a:gd name="connsiteX2" fmla="*/ 9606512 w 10430477"/>
              <a:gd name="connsiteY2" fmla="*/ 1902011 h 3223138"/>
              <a:gd name="connsiteX3" fmla="*/ 1108363 w 10430477"/>
              <a:gd name="connsiteY3" fmla="*/ 1402029 h 3223138"/>
              <a:gd name="connsiteX4" fmla="*/ 0 w 10430477"/>
              <a:gd name="connsiteY4" fmla="*/ 0 h 3223138"/>
              <a:gd name="connsiteX0" fmla="*/ 0 w 10490683"/>
              <a:gd name="connsiteY0" fmla="*/ 0 h 3223138"/>
              <a:gd name="connsiteX1" fmla="*/ 10430477 w 10490683"/>
              <a:gd name="connsiteY1" fmla="*/ 0 h 3223138"/>
              <a:gd name="connsiteX2" fmla="*/ 9606512 w 10490683"/>
              <a:gd name="connsiteY2" fmla="*/ 1902011 h 3223138"/>
              <a:gd name="connsiteX3" fmla="*/ 1108363 w 10490683"/>
              <a:gd name="connsiteY3" fmla="*/ 1402029 h 3223138"/>
              <a:gd name="connsiteX4" fmla="*/ 0 w 10490683"/>
              <a:gd name="connsiteY4" fmla="*/ 0 h 3223138"/>
              <a:gd name="connsiteX0" fmla="*/ 0 w 10490683"/>
              <a:gd name="connsiteY0" fmla="*/ 0 h 2334843"/>
              <a:gd name="connsiteX1" fmla="*/ 10430477 w 10490683"/>
              <a:gd name="connsiteY1" fmla="*/ 0 h 2334843"/>
              <a:gd name="connsiteX2" fmla="*/ 9606512 w 10490683"/>
              <a:gd name="connsiteY2" fmla="*/ 1902011 h 2334843"/>
              <a:gd name="connsiteX3" fmla="*/ 1108363 w 10490683"/>
              <a:gd name="connsiteY3" fmla="*/ 1402029 h 2334843"/>
              <a:gd name="connsiteX4" fmla="*/ 0 w 10490683"/>
              <a:gd name="connsiteY4" fmla="*/ 0 h 2334843"/>
              <a:gd name="connsiteX0" fmla="*/ 0 w 10430477"/>
              <a:gd name="connsiteY0" fmla="*/ 0 h 2215835"/>
              <a:gd name="connsiteX1" fmla="*/ 10430477 w 10430477"/>
              <a:gd name="connsiteY1" fmla="*/ 0 h 2215835"/>
              <a:gd name="connsiteX2" fmla="*/ 7838003 w 10430477"/>
              <a:gd name="connsiteY2" fmla="*/ 1248868 h 2215835"/>
              <a:gd name="connsiteX3" fmla="*/ 1108363 w 10430477"/>
              <a:gd name="connsiteY3" fmla="*/ 1402029 h 2215835"/>
              <a:gd name="connsiteX4" fmla="*/ 0 w 10430477"/>
              <a:gd name="connsiteY4" fmla="*/ 0 h 2215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0477" h="2215835">
                <a:moveTo>
                  <a:pt x="0" y="0"/>
                </a:moveTo>
                <a:lnTo>
                  <a:pt x="10430477" y="0"/>
                </a:lnTo>
                <a:cubicBezTo>
                  <a:pt x="10430477" y="476580"/>
                  <a:pt x="9053854" y="1636445"/>
                  <a:pt x="7838003" y="1248868"/>
                </a:cubicBezTo>
                <a:cubicBezTo>
                  <a:pt x="4660294" y="33829"/>
                  <a:pt x="3442011" y="3792726"/>
                  <a:pt x="1108363" y="1402029"/>
                </a:cubicBezTo>
                <a:cubicBezTo>
                  <a:pt x="471053" y="814612"/>
                  <a:pt x="387927" y="587417"/>
                  <a:pt x="0" y="0"/>
                </a:cubicBezTo>
                <a:close/>
              </a:path>
            </a:pathLst>
          </a:cu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Lorem Ipsum has been the industry's standard dummy text ever since the 1500s, when an unknown printer took a galley of type and scrambled it to make a type specimen book.">
            <a:extLst>
              <a:ext uri="{FF2B5EF4-FFF2-40B4-BE49-F238E27FC236}">
                <a16:creationId xmlns:a16="http://schemas.microsoft.com/office/drawing/2014/main" id="{B1E6795C-810A-4D41-8679-B0C1D371114A}"/>
              </a:ext>
            </a:extLst>
          </p:cNvPr>
          <p:cNvSpPr txBox="1"/>
          <p:nvPr/>
        </p:nvSpPr>
        <p:spPr>
          <a:xfrm>
            <a:off x="2687137" y="6734794"/>
            <a:ext cx="3759148" cy="27699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2100">
                <a:solidFill>
                  <a:srgbClr val="535353"/>
                </a:solidFill>
                <a:latin typeface="Rubik Light Regular"/>
                <a:ea typeface="Rubik Light Regular"/>
                <a:cs typeface="Rubik Light Regular"/>
                <a:sym typeface="Rubik Light Regular"/>
              </a:defRPr>
            </a:lvl1pPr>
          </a:lstStyle>
          <a:p>
            <a:r>
              <a:rPr lang="vi-VN" sz="3000" dirty="0">
                <a:solidFill>
                  <a:schemeClr val="bg1"/>
                </a:solidFill>
                <a:latin typeface="Times New Roman" panose="02020603050405020304" pitchFamily="18" charset="0"/>
                <a:cs typeface="Times New Roman" panose="02020603050405020304" pitchFamily="18" charset="0"/>
              </a:rPr>
              <a:t>Mô hình Marketplace mang đến cơ hội mở rộng danh mục sản phẩm và hợp tác với đối tác, tối ưu hóa mạng lưới cung ứng.</a:t>
            </a:r>
            <a:endParaRPr lang="en-US" sz="3000" dirty="0">
              <a:solidFill>
                <a:schemeClr val="bg1"/>
              </a:solidFill>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7A7FF50D-DBB5-4F0C-B2EB-986CA21415ED}"/>
              </a:ext>
            </a:extLst>
          </p:cNvPr>
          <p:cNvSpPr/>
          <p:nvPr/>
        </p:nvSpPr>
        <p:spPr>
          <a:xfrm>
            <a:off x="7984922" y="6604981"/>
            <a:ext cx="45719" cy="4037101"/>
          </a:xfrm>
          <a:prstGeom prst="rect">
            <a:avLst/>
          </a:prstGeom>
          <a:solidFill>
            <a:srgbClr val="FFF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Lorem Ipsum has been the industry's standard dummy text ever since the 1500s, when an unknown printer took a galley of type and scrambled it to make a type specimen book.">
            <a:extLst>
              <a:ext uri="{FF2B5EF4-FFF2-40B4-BE49-F238E27FC236}">
                <a16:creationId xmlns:a16="http://schemas.microsoft.com/office/drawing/2014/main" id="{FD391D0A-EF5D-4C17-9E17-4C58D51909A2}"/>
              </a:ext>
            </a:extLst>
          </p:cNvPr>
          <p:cNvSpPr txBox="1"/>
          <p:nvPr/>
        </p:nvSpPr>
        <p:spPr>
          <a:xfrm>
            <a:off x="9714852" y="6734794"/>
            <a:ext cx="3642646" cy="18466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2100">
                <a:solidFill>
                  <a:srgbClr val="535353"/>
                </a:solidFill>
                <a:latin typeface="Rubik Light Regular"/>
                <a:ea typeface="Rubik Light Regular"/>
                <a:cs typeface="Rubik Light Regular"/>
                <a:sym typeface="Rubik Light Regular"/>
              </a:defRPr>
            </a:lvl1pPr>
          </a:lstStyle>
          <a:p>
            <a:r>
              <a:rPr lang="vi-VN" sz="3000" dirty="0">
                <a:solidFill>
                  <a:schemeClr val="bg1"/>
                </a:solidFill>
                <a:latin typeface="Times New Roman" panose="02020603050405020304" pitchFamily="18" charset="0"/>
                <a:cs typeface="Times New Roman" panose="02020603050405020304" pitchFamily="18" charset="0"/>
              </a:rPr>
              <a:t>Sự gia tăng mua sắm trực tuyến tạo cơ hội thu hút khách hàng mới và mở rộng thị trường.</a:t>
            </a:r>
            <a:endParaRPr lang="en-US" sz="3000" dirty="0">
              <a:solidFill>
                <a:schemeClr val="bg1"/>
              </a:solidFill>
              <a:latin typeface="Times New Roman" panose="02020603050405020304" pitchFamily="18" charset="0"/>
              <a:cs typeface="Times New Roman" panose="02020603050405020304" pitchFamily="18" charset="0"/>
            </a:endParaRPr>
          </a:p>
        </p:txBody>
      </p:sp>
      <p:sp>
        <p:nvSpPr>
          <p:cNvPr id="51" name="Lorem Ipsum has been the industry's standard dummy text ever since the 1500s, when an unknown printer took a galley of type and scrambled it to make a type specimen book.">
            <a:extLst>
              <a:ext uri="{FF2B5EF4-FFF2-40B4-BE49-F238E27FC236}">
                <a16:creationId xmlns:a16="http://schemas.microsoft.com/office/drawing/2014/main" id="{ADC8AC57-6E4D-42FA-9527-C8A40900C083}"/>
              </a:ext>
            </a:extLst>
          </p:cNvPr>
          <p:cNvSpPr txBox="1"/>
          <p:nvPr/>
        </p:nvSpPr>
        <p:spPr>
          <a:xfrm>
            <a:off x="17464383" y="6734794"/>
            <a:ext cx="3642646" cy="27699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2100">
                <a:solidFill>
                  <a:srgbClr val="535353"/>
                </a:solidFill>
                <a:latin typeface="Rubik Light Regular"/>
                <a:ea typeface="Rubik Light Regular"/>
                <a:cs typeface="Rubik Light Regular"/>
                <a:sym typeface="Rubik Light Regular"/>
              </a:defRPr>
            </a:lvl1pPr>
          </a:lstStyle>
          <a:p>
            <a:r>
              <a:rPr lang="vi-VN" sz="3000" dirty="0">
                <a:solidFill>
                  <a:schemeClr val="bg1"/>
                </a:solidFill>
                <a:latin typeface="Times New Roman" panose="02020603050405020304" pitchFamily="18" charset="0"/>
                <a:cs typeface="Times New Roman" panose="02020603050405020304" pitchFamily="18" charset="0"/>
              </a:rPr>
              <a:t>Hợp tác với các công ty công nghệ lớn giúp </a:t>
            </a:r>
            <a:r>
              <a:rPr lang="vi-VN" sz="3000" dirty="0" err="1">
                <a:solidFill>
                  <a:schemeClr val="bg1"/>
                </a:solidFill>
                <a:latin typeface="Times New Roman" panose="02020603050405020304" pitchFamily="18" charset="0"/>
                <a:cs typeface="Times New Roman" panose="02020603050405020304" pitchFamily="18" charset="0"/>
              </a:rPr>
              <a:t>Tiki</a:t>
            </a:r>
            <a:r>
              <a:rPr lang="vi-VN" sz="3000" dirty="0">
                <a:solidFill>
                  <a:schemeClr val="bg1"/>
                </a:solidFill>
                <a:latin typeface="Times New Roman" panose="02020603050405020304" pitchFamily="18" charset="0"/>
                <a:cs typeface="Times New Roman" panose="02020603050405020304" pitchFamily="18" charset="0"/>
              </a:rPr>
              <a:t> tăng cường khả năng tiếp cận và phát triển hiệu suất tiếp thị.</a:t>
            </a:r>
          </a:p>
          <a:p>
            <a:endParaRPr lang="en-US" sz="3000" dirty="0">
              <a:solidFill>
                <a:schemeClr val="bg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24056E14-DBA7-2E5D-0A2D-3F779833A00A}"/>
              </a:ext>
            </a:extLst>
          </p:cNvPr>
          <p:cNvSpPr/>
          <p:nvPr/>
        </p:nvSpPr>
        <p:spPr>
          <a:xfrm>
            <a:off x="15041710" y="6472813"/>
            <a:ext cx="45719" cy="4037101"/>
          </a:xfrm>
          <a:prstGeom prst="rect">
            <a:avLst/>
          </a:prstGeom>
          <a:solidFill>
            <a:srgbClr val="FFF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87567825-B779-2D8A-EEF4-8748B97DBB90}"/>
              </a:ext>
            </a:extLst>
          </p:cNvPr>
          <p:cNvSpPr txBox="1">
            <a:spLocks/>
          </p:cNvSpPr>
          <p:nvPr/>
        </p:nvSpPr>
        <p:spPr>
          <a:xfrm>
            <a:off x="1692083" y="5509432"/>
            <a:ext cx="6562397" cy="1515136"/>
          </a:xfrm>
          <a:prstGeom prst="rect">
            <a:avLst/>
          </a:prstGeom>
        </p:spPr>
        <p:txBody>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US" sz="3000" dirty="0" err="1">
                <a:solidFill>
                  <a:schemeClr val="bg1"/>
                </a:solidFill>
                <a:latin typeface="Times New Roman" panose="02020603050405020304" pitchFamily="18" charset="0"/>
                <a:cs typeface="Times New Roman" panose="02020603050405020304" pitchFamily="18" charset="0"/>
              </a:rPr>
              <a:t>Tiềm</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năng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của</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mô</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hình</a:t>
            </a:r>
            <a:r>
              <a:rPr lang="en-US" sz="3000" dirty="0">
                <a:solidFill>
                  <a:schemeClr val="bg1"/>
                </a:solidFill>
                <a:latin typeface="Times New Roman" panose="02020603050405020304" pitchFamily="18" charset="0"/>
                <a:cs typeface="Times New Roman" panose="02020603050405020304" pitchFamily="18" charset="0"/>
              </a:rPr>
              <a:t> Marketplace</a:t>
            </a:r>
          </a:p>
        </p:txBody>
      </p:sp>
      <p:sp>
        <p:nvSpPr>
          <p:cNvPr id="9" name="Title 1">
            <a:extLst>
              <a:ext uri="{FF2B5EF4-FFF2-40B4-BE49-F238E27FC236}">
                <a16:creationId xmlns:a16="http://schemas.microsoft.com/office/drawing/2014/main" id="{748F1A6C-C338-58EE-6721-2518DF8277A9}"/>
              </a:ext>
            </a:extLst>
          </p:cNvPr>
          <p:cNvSpPr txBox="1">
            <a:spLocks/>
          </p:cNvSpPr>
          <p:nvPr/>
        </p:nvSpPr>
        <p:spPr>
          <a:xfrm>
            <a:off x="8748871" y="5509432"/>
            <a:ext cx="6562397" cy="1515136"/>
          </a:xfrm>
          <a:prstGeom prst="rect">
            <a:avLst/>
          </a:prstGeom>
        </p:spPr>
        <p:txBody>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US" sz="3000" dirty="0" err="1">
                <a:solidFill>
                  <a:schemeClr val="bg1"/>
                </a:solidFill>
                <a:latin typeface="Times New Roman" panose="02020603050405020304" pitchFamily="18" charset="0"/>
                <a:cs typeface="Times New Roman" panose="02020603050405020304" pitchFamily="18" charset="0"/>
              </a:rPr>
              <a:t>Sự</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gia</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tăng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mua</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sắm</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trực</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tuyến</a:t>
            </a:r>
            <a:endParaRPr lang="en-US" sz="3000" dirty="0">
              <a:solidFill>
                <a:schemeClr val="bg1"/>
              </a:solidFill>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B06BC407-46EB-DF4B-AD2D-502F80069A74}"/>
              </a:ext>
            </a:extLst>
          </p:cNvPr>
          <p:cNvSpPr txBox="1">
            <a:spLocks/>
          </p:cNvSpPr>
          <p:nvPr/>
        </p:nvSpPr>
        <p:spPr>
          <a:xfrm>
            <a:off x="16004508" y="5591234"/>
            <a:ext cx="6562397" cy="1515136"/>
          </a:xfrm>
          <a:prstGeom prst="rect">
            <a:avLst/>
          </a:prstGeom>
        </p:spPr>
        <p:txBody>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US" sz="3000" dirty="0" err="1">
                <a:solidFill>
                  <a:schemeClr val="bg1"/>
                </a:solidFill>
                <a:latin typeface="Times New Roman" panose="02020603050405020304" pitchFamily="18" charset="0"/>
                <a:cs typeface="Times New Roman" panose="02020603050405020304" pitchFamily="18" charset="0"/>
              </a:rPr>
              <a:t>Hợp</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tác</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với</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các</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công</a:t>
            </a:r>
            <a:r>
              <a:rPr lang="en-US" sz="3000" dirty="0">
                <a:solidFill>
                  <a:schemeClr val="bg1"/>
                </a:solidFill>
                <a:latin typeface="Times New Roman" panose="02020603050405020304" pitchFamily="18" charset="0"/>
                <a:cs typeface="Times New Roman" panose="02020603050405020304" pitchFamily="18" charset="0"/>
              </a:rPr>
              <a:t> ty </a:t>
            </a:r>
            <a:r>
              <a:rPr lang="en-US" sz="3000" dirty="0" err="1">
                <a:solidFill>
                  <a:schemeClr val="bg1"/>
                </a:solidFill>
                <a:latin typeface="Times New Roman" panose="02020603050405020304" pitchFamily="18" charset="0"/>
                <a:cs typeface="Times New Roman" panose="02020603050405020304" pitchFamily="18" charset="0"/>
              </a:rPr>
              <a:t>công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nghệ</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lớn</a:t>
            </a:r>
            <a:endParaRPr lang="en-US" sz="3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9921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elana">
            <a:extLst>
              <a:ext uri="{FF2B5EF4-FFF2-40B4-BE49-F238E27FC236}">
                <a16:creationId xmlns:a16="http://schemas.microsoft.com/office/drawing/2014/main" id="{223BEB59-C479-4ECD-A983-205BBD9DCB10}"/>
              </a:ext>
            </a:extLst>
          </p:cNvPr>
          <p:cNvSpPr txBox="1"/>
          <p:nvPr/>
        </p:nvSpPr>
        <p:spPr>
          <a:xfrm>
            <a:off x="1951174" y="1285183"/>
            <a:ext cx="9215775" cy="2307487"/>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0" tIns="0" rIns="0" bIns="0"/>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1pPr>
            <a:lvl2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2pPr>
            <a:lvl3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3pPr>
            <a:lvl4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4pPr>
            <a:lvl5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5pPr>
            <a:lvl6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6pPr>
            <a:lvl7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7pPr>
            <a:lvl8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8pPr>
            <a:lvl9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9pPr>
          </a:lstStyle>
          <a:p>
            <a:r>
              <a:rPr lang="en-US" dirty="0" err="1">
                <a:solidFill>
                  <a:schemeClr val="bg1"/>
                </a:solidFill>
                <a:latin typeface="Times New Roman" panose="02020603050405020304" pitchFamily="18" charset="0"/>
                <a:cs typeface="Times New Roman" panose="02020603050405020304" pitchFamily="18" charset="0"/>
              </a:rPr>
              <a:t>Thách</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thức</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21" name="Flowchart: Off-page Connector 20">
            <a:extLst>
              <a:ext uri="{FF2B5EF4-FFF2-40B4-BE49-F238E27FC236}">
                <a16:creationId xmlns:a16="http://schemas.microsoft.com/office/drawing/2014/main" id="{A6F1E210-A659-4E90-9916-4DC4983A24F4}"/>
              </a:ext>
            </a:extLst>
          </p:cNvPr>
          <p:cNvSpPr/>
          <p:nvPr/>
        </p:nvSpPr>
        <p:spPr>
          <a:xfrm>
            <a:off x="23417349" y="0"/>
            <a:ext cx="966651" cy="966651"/>
          </a:xfrm>
          <a:prstGeom prst="flowChartOffpageConnector">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Chevron 22">
            <a:extLst>
              <a:ext uri="{FF2B5EF4-FFF2-40B4-BE49-F238E27FC236}">
                <a16:creationId xmlns:a16="http://schemas.microsoft.com/office/drawing/2014/main" id="{7F98CA78-BFDE-4F0F-9ED0-24E0DBCE96B9}"/>
              </a:ext>
            </a:extLst>
          </p:cNvPr>
          <p:cNvSpPr/>
          <p:nvPr/>
        </p:nvSpPr>
        <p:spPr>
          <a:xfrm>
            <a:off x="23707767" y="216485"/>
            <a:ext cx="385814" cy="37152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Lorem Ipsum has been the industry's standard dummy text ever since the 1500s, when an unknown printer took a galley of type and scrambled it to make a type specimen book.">
            <a:extLst>
              <a:ext uri="{FF2B5EF4-FFF2-40B4-BE49-F238E27FC236}">
                <a16:creationId xmlns:a16="http://schemas.microsoft.com/office/drawing/2014/main" id="{9F167517-5E25-4260-93A8-83ACDBF9AB24}"/>
              </a:ext>
            </a:extLst>
          </p:cNvPr>
          <p:cNvSpPr txBox="1"/>
          <p:nvPr/>
        </p:nvSpPr>
        <p:spPr>
          <a:xfrm>
            <a:off x="1153638" y="3215756"/>
            <a:ext cx="5983281" cy="1384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2100">
                <a:solidFill>
                  <a:srgbClr val="535353"/>
                </a:solidFill>
                <a:latin typeface="Rubik Light Regular"/>
                <a:ea typeface="Rubik Light Regular"/>
                <a:cs typeface="Rubik Light Regular"/>
                <a:sym typeface="Rubik Light Regular"/>
              </a:defRPr>
            </a:lvl1pPr>
          </a:lstStyle>
          <a:p>
            <a:pPr>
              <a:lnSpc>
                <a:spcPct val="150000"/>
              </a:lnSpc>
            </a:pPr>
            <a:r>
              <a:rPr lang="en-US" sz="3000" dirty="0" err="1">
                <a:solidFill>
                  <a:schemeClr val="bg1"/>
                </a:solidFill>
                <a:latin typeface="Times New Roman" panose="02020603050405020304" pitchFamily="18" charset="0"/>
                <a:cs typeface="Times New Roman" panose="02020603050405020304" pitchFamily="18" charset="0"/>
              </a:rPr>
              <a:t>Cạnh</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tranh</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khốc</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liệt</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trong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thị</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trường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thương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mại</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điện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tử</a:t>
            </a:r>
            <a:endParaRPr sz="3000" dirty="0">
              <a:solidFill>
                <a:schemeClr val="bg1"/>
              </a:solidFill>
              <a:latin typeface="Rubik" panose="02000604000000020004" pitchFamily="2" charset="-79"/>
              <a:cs typeface="Rubik" panose="02000604000000020004" pitchFamily="2" charset="-79"/>
            </a:endParaRPr>
          </a:p>
        </p:txBody>
      </p:sp>
      <p:sp>
        <p:nvSpPr>
          <p:cNvPr id="22" name="Oval 21">
            <a:extLst>
              <a:ext uri="{FF2B5EF4-FFF2-40B4-BE49-F238E27FC236}">
                <a16:creationId xmlns:a16="http://schemas.microsoft.com/office/drawing/2014/main" id="{88A2DF99-C2FE-4B48-B065-167AF5C0ED4E}"/>
              </a:ext>
            </a:extLst>
          </p:cNvPr>
          <p:cNvSpPr/>
          <p:nvPr/>
        </p:nvSpPr>
        <p:spPr>
          <a:xfrm>
            <a:off x="348980" y="482464"/>
            <a:ext cx="804658" cy="804658"/>
          </a:xfrm>
          <a:prstGeom prst="ellipse">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Proza Libre" panose="02000503060000020004" pitchFamily="2" charset="0"/>
              </a:rPr>
              <a:t>12</a:t>
            </a:r>
          </a:p>
        </p:txBody>
      </p:sp>
      <p:sp>
        <p:nvSpPr>
          <p:cNvPr id="27" name="Selana">
            <a:extLst>
              <a:ext uri="{FF2B5EF4-FFF2-40B4-BE49-F238E27FC236}">
                <a16:creationId xmlns:a16="http://schemas.microsoft.com/office/drawing/2014/main" id="{2A944AF2-D109-4091-9D9F-503C2602CD10}"/>
              </a:ext>
            </a:extLst>
          </p:cNvPr>
          <p:cNvSpPr txBox="1"/>
          <p:nvPr/>
        </p:nvSpPr>
        <p:spPr>
          <a:xfrm rot="16200000">
            <a:off x="-114778" y="1897156"/>
            <a:ext cx="1732174" cy="353650"/>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0" tIns="0" rIns="0" bIns="0"/>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1pPr>
            <a:lvl2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2pPr>
            <a:lvl3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3pPr>
            <a:lvl4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4pPr>
            <a:lvl5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5pPr>
            <a:lvl6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6pPr>
            <a:lvl7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7pPr>
            <a:lvl8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8pPr>
            <a:lvl9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9pPr>
          </a:lstStyle>
          <a:p>
            <a:r>
              <a:rPr lang="en-US" sz="2100" b="1" spc="300" dirty="0" err="1">
                <a:solidFill>
                  <a:srgbClr val="FFF0CE"/>
                </a:solidFill>
                <a:latin typeface="Proza Libre" panose="02000503060000020004" pitchFamily="2" charset="0"/>
              </a:rPr>
              <a:t>Paislay</a:t>
            </a:r>
            <a:endParaRPr lang="en-US" sz="2100" b="1" spc="300" dirty="0">
              <a:solidFill>
                <a:srgbClr val="FFF0CE"/>
              </a:solidFill>
              <a:latin typeface="Proza Libre" panose="02000503060000020004" pitchFamily="2" charset="0"/>
            </a:endParaRPr>
          </a:p>
        </p:txBody>
      </p:sp>
      <p:sp>
        <p:nvSpPr>
          <p:cNvPr id="34" name="Lorem Ipsum has been the industry's standard dummy text ever since the 1500s, when an unknown printer took a galley of type and scrambled it to make a type specimen book.">
            <a:extLst>
              <a:ext uri="{FF2B5EF4-FFF2-40B4-BE49-F238E27FC236}">
                <a16:creationId xmlns:a16="http://schemas.microsoft.com/office/drawing/2014/main" id="{E4B0130A-523B-4903-979F-EE5CAEE39C62}"/>
              </a:ext>
            </a:extLst>
          </p:cNvPr>
          <p:cNvSpPr txBox="1"/>
          <p:nvPr/>
        </p:nvSpPr>
        <p:spPr>
          <a:xfrm>
            <a:off x="9387459" y="3215756"/>
            <a:ext cx="550133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2100">
                <a:solidFill>
                  <a:srgbClr val="535353"/>
                </a:solidFill>
                <a:latin typeface="Rubik Light Regular"/>
                <a:ea typeface="Rubik Light Regular"/>
                <a:cs typeface="Rubik Light Regular"/>
                <a:sym typeface="Rubik Light Regular"/>
              </a:defRPr>
            </a:lvl1pPr>
          </a:lstStyle>
          <a:p>
            <a:r>
              <a:rPr lang="en-US" sz="3000" dirty="0" err="1">
                <a:solidFill>
                  <a:schemeClr val="bg1"/>
                </a:solidFill>
                <a:latin typeface="Times New Roman" panose="02020603050405020304" pitchFamily="18" charset="0"/>
                <a:cs typeface="Times New Roman" panose="02020603050405020304" pitchFamily="18" charset="0"/>
              </a:rPr>
              <a:t>Quản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lý</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phức</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tạp</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của</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mô</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hình</a:t>
            </a:r>
            <a:r>
              <a:rPr lang="en-US" sz="3000" dirty="0">
                <a:solidFill>
                  <a:schemeClr val="bg1"/>
                </a:solidFill>
                <a:latin typeface="Times New Roman" panose="02020603050405020304" pitchFamily="18" charset="0"/>
                <a:cs typeface="Times New Roman" panose="02020603050405020304" pitchFamily="18" charset="0"/>
              </a:rPr>
              <a:t> Marketplace</a:t>
            </a:r>
          </a:p>
        </p:txBody>
      </p:sp>
      <p:sp>
        <p:nvSpPr>
          <p:cNvPr id="37" name="Rectangle 23">
            <a:extLst>
              <a:ext uri="{FF2B5EF4-FFF2-40B4-BE49-F238E27FC236}">
                <a16:creationId xmlns:a16="http://schemas.microsoft.com/office/drawing/2014/main" id="{45F710FF-4B32-4787-9DD5-BDC599C42D05}"/>
              </a:ext>
            </a:extLst>
          </p:cNvPr>
          <p:cNvSpPr/>
          <p:nvPr/>
        </p:nvSpPr>
        <p:spPr>
          <a:xfrm>
            <a:off x="20310764" y="12090731"/>
            <a:ext cx="4073236" cy="1641598"/>
          </a:xfrm>
          <a:custGeom>
            <a:avLst/>
            <a:gdLst>
              <a:gd name="connsiteX0" fmla="*/ 0 w 6670766"/>
              <a:gd name="connsiteY0" fmla="*/ 0 h 4153989"/>
              <a:gd name="connsiteX1" fmla="*/ 6670766 w 6670766"/>
              <a:gd name="connsiteY1" fmla="*/ 0 h 4153989"/>
              <a:gd name="connsiteX2" fmla="*/ 6670766 w 6670766"/>
              <a:gd name="connsiteY2" fmla="*/ 4153989 h 4153989"/>
              <a:gd name="connsiteX3" fmla="*/ 0 w 6670766"/>
              <a:gd name="connsiteY3" fmla="*/ 4153989 h 4153989"/>
              <a:gd name="connsiteX4" fmla="*/ 0 w 6670766"/>
              <a:gd name="connsiteY4" fmla="*/ 0 h 4153989"/>
              <a:gd name="connsiteX0" fmla="*/ 2481943 w 6670766"/>
              <a:gd name="connsiteY0" fmla="*/ 1149531 h 4153989"/>
              <a:gd name="connsiteX1" fmla="*/ 6670766 w 6670766"/>
              <a:gd name="connsiteY1" fmla="*/ 0 h 4153989"/>
              <a:gd name="connsiteX2" fmla="*/ 6670766 w 6670766"/>
              <a:gd name="connsiteY2" fmla="*/ 4153989 h 4153989"/>
              <a:gd name="connsiteX3" fmla="*/ 0 w 6670766"/>
              <a:gd name="connsiteY3" fmla="*/ 4153989 h 4153989"/>
              <a:gd name="connsiteX4" fmla="*/ 2481943 w 6670766"/>
              <a:gd name="connsiteY4" fmla="*/ 1149531 h 4153989"/>
              <a:gd name="connsiteX0" fmla="*/ 2481943 w 6670766"/>
              <a:gd name="connsiteY0" fmla="*/ 1149531 h 4153989"/>
              <a:gd name="connsiteX1" fmla="*/ 6670766 w 6670766"/>
              <a:gd name="connsiteY1" fmla="*/ 0 h 4153989"/>
              <a:gd name="connsiteX2" fmla="*/ 6670766 w 6670766"/>
              <a:gd name="connsiteY2" fmla="*/ 4153989 h 4153989"/>
              <a:gd name="connsiteX3" fmla="*/ 0 w 6670766"/>
              <a:gd name="connsiteY3" fmla="*/ 4153989 h 4153989"/>
              <a:gd name="connsiteX4" fmla="*/ 2481943 w 6670766"/>
              <a:gd name="connsiteY4" fmla="*/ 1149531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916824 w 6670766"/>
              <a:gd name="connsiteY0" fmla="*/ 2325188 h 4153989"/>
              <a:gd name="connsiteX1" fmla="*/ 6670766 w 6670766"/>
              <a:gd name="connsiteY1" fmla="*/ 0 h 4153989"/>
              <a:gd name="connsiteX2" fmla="*/ 6670766 w 6670766"/>
              <a:gd name="connsiteY2" fmla="*/ 4153989 h 4153989"/>
              <a:gd name="connsiteX3" fmla="*/ 0 w 6670766"/>
              <a:gd name="connsiteY3" fmla="*/ 4153989 h 4153989"/>
              <a:gd name="connsiteX4" fmla="*/ 2916824 w 6670766"/>
              <a:gd name="connsiteY4" fmla="*/ 2325188 h 4153989"/>
              <a:gd name="connsiteX0" fmla="*/ 2916824 w 6670766"/>
              <a:gd name="connsiteY0" fmla="*/ 2325188 h 4153989"/>
              <a:gd name="connsiteX1" fmla="*/ 6670766 w 6670766"/>
              <a:gd name="connsiteY1" fmla="*/ 0 h 4153989"/>
              <a:gd name="connsiteX2" fmla="*/ 6670766 w 6670766"/>
              <a:gd name="connsiteY2" fmla="*/ 4153989 h 4153989"/>
              <a:gd name="connsiteX3" fmla="*/ 0 w 6670766"/>
              <a:gd name="connsiteY3" fmla="*/ 4153989 h 4153989"/>
              <a:gd name="connsiteX4" fmla="*/ 2916824 w 6670766"/>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3648596 w 7402538"/>
              <a:gd name="connsiteY0" fmla="*/ 2325188 h 4153989"/>
              <a:gd name="connsiteX1" fmla="*/ 7402538 w 7402538"/>
              <a:gd name="connsiteY1" fmla="*/ 0 h 4153989"/>
              <a:gd name="connsiteX2" fmla="*/ 7402538 w 7402538"/>
              <a:gd name="connsiteY2" fmla="*/ 4153989 h 4153989"/>
              <a:gd name="connsiteX3" fmla="*/ 0 w 7402538"/>
              <a:gd name="connsiteY3" fmla="*/ 4101737 h 4153989"/>
              <a:gd name="connsiteX4" fmla="*/ 3648596 w 7402538"/>
              <a:gd name="connsiteY4" fmla="*/ 2325188 h 4153989"/>
              <a:gd name="connsiteX0" fmla="*/ 3648596 w 7402538"/>
              <a:gd name="connsiteY0" fmla="*/ 2325188 h 4153989"/>
              <a:gd name="connsiteX1" fmla="*/ 7402538 w 7402538"/>
              <a:gd name="connsiteY1" fmla="*/ 0 h 4153989"/>
              <a:gd name="connsiteX2" fmla="*/ 7402538 w 7402538"/>
              <a:gd name="connsiteY2" fmla="*/ 4153989 h 4153989"/>
              <a:gd name="connsiteX3" fmla="*/ 0 w 7402538"/>
              <a:gd name="connsiteY3" fmla="*/ 4134394 h 4153989"/>
              <a:gd name="connsiteX4" fmla="*/ 3648596 w 7402538"/>
              <a:gd name="connsiteY4" fmla="*/ 2325188 h 4153989"/>
              <a:gd name="connsiteX0" fmla="*/ 3648596 w 7402538"/>
              <a:gd name="connsiteY0" fmla="*/ 2325188 h 4153989"/>
              <a:gd name="connsiteX1" fmla="*/ 7402538 w 7402538"/>
              <a:gd name="connsiteY1" fmla="*/ 0 h 4153989"/>
              <a:gd name="connsiteX2" fmla="*/ 7402538 w 7402538"/>
              <a:gd name="connsiteY2" fmla="*/ 4153989 h 4153989"/>
              <a:gd name="connsiteX3" fmla="*/ 0 w 7402538"/>
              <a:gd name="connsiteY3" fmla="*/ 4134394 h 4153989"/>
              <a:gd name="connsiteX4" fmla="*/ 3648596 w 7402538"/>
              <a:gd name="connsiteY4" fmla="*/ 2325188 h 4153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02538" h="4153989">
                <a:moveTo>
                  <a:pt x="3648596" y="2325188"/>
                </a:moveTo>
                <a:cubicBezTo>
                  <a:pt x="6537108" y="2856412"/>
                  <a:pt x="6006264" y="383177"/>
                  <a:pt x="7402538" y="0"/>
                </a:cubicBezTo>
                <a:lnTo>
                  <a:pt x="7402538" y="4153989"/>
                </a:lnTo>
                <a:lnTo>
                  <a:pt x="0" y="4134394"/>
                </a:lnTo>
                <a:cubicBezTo>
                  <a:pt x="928831" y="3078479"/>
                  <a:pt x="1776254" y="1924593"/>
                  <a:pt x="3648596" y="2325188"/>
                </a:cubicBezTo>
                <a:close/>
              </a:path>
            </a:pathLst>
          </a:cu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 name="Lorem Ipsum has been the industry's standard dummy text ever since the 1500s, when an unknown printer took a galley of type and scrambled it to make a type specimen book.">
            <a:extLst>
              <a:ext uri="{FF2B5EF4-FFF2-40B4-BE49-F238E27FC236}">
                <a16:creationId xmlns:a16="http://schemas.microsoft.com/office/drawing/2014/main" id="{9677FB15-85B6-C1C1-C2C5-A0BDB6968EE6}"/>
              </a:ext>
            </a:extLst>
          </p:cNvPr>
          <p:cNvSpPr txBox="1"/>
          <p:nvPr/>
        </p:nvSpPr>
        <p:spPr>
          <a:xfrm>
            <a:off x="17139331" y="3155324"/>
            <a:ext cx="550133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2100">
                <a:solidFill>
                  <a:srgbClr val="535353"/>
                </a:solidFill>
                <a:latin typeface="Rubik Light Regular"/>
                <a:ea typeface="Rubik Light Regular"/>
                <a:cs typeface="Rubik Light Regular"/>
                <a:sym typeface="Rubik Light Regular"/>
              </a:defRPr>
            </a:lvl1pPr>
          </a:lstStyle>
          <a:p>
            <a:r>
              <a:rPr lang="en-US" sz="3000" dirty="0" err="1">
                <a:solidFill>
                  <a:schemeClr val="bg1"/>
                </a:solidFill>
                <a:latin typeface="Times New Roman" panose="02020603050405020304" pitchFamily="18" charset="0"/>
                <a:cs typeface="Times New Roman" panose="02020603050405020304" pitchFamily="18" charset="0"/>
              </a:rPr>
              <a:t>Lỗ</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tỷ</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đô</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trong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tài</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chính</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ảnh</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hưởng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đến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sự</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cạnh</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tranh</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và</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phát</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triển</a:t>
            </a:r>
            <a:endParaRPr lang="en-US" sz="3000" dirty="0">
              <a:solidFill>
                <a:schemeClr val="bg1"/>
              </a:solidFill>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2F551FB1-AF8F-5B1C-C99C-F07FCCBAA3DC}"/>
              </a:ext>
            </a:extLst>
          </p:cNvPr>
          <p:cNvSpPr txBox="1">
            <a:spLocks/>
          </p:cNvSpPr>
          <p:nvPr/>
        </p:nvSpPr>
        <p:spPr>
          <a:xfrm>
            <a:off x="1153638" y="4892075"/>
            <a:ext cx="5124537" cy="2043942"/>
          </a:xfrm>
          <a:prstGeom prst="rect">
            <a:avLst/>
          </a:prstGeom>
        </p:spPr>
        <p:txBody>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r>
              <a:rPr lang="vi-VN" sz="3000" dirty="0">
                <a:solidFill>
                  <a:schemeClr val="bg1"/>
                </a:solidFill>
                <a:latin typeface="Times New Roman" panose="02020603050405020304" pitchFamily="18" charset="0"/>
                <a:cs typeface="Times New Roman" panose="02020603050405020304" pitchFamily="18" charset="0"/>
              </a:rPr>
              <a:t>Sự cạnh tranh ngày càng gia tăng trong thị trường thương mại điện tử đặt ra thách thức lớn cho </a:t>
            </a:r>
            <a:r>
              <a:rPr lang="vi-VN" sz="3000" dirty="0" err="1">
                <a:solidFill>
                  <a:schemeClr val="bg1"/>
                </a:solidFill>
                <a:latin typeface="Times New Roman" panose="02020603050405020304" pitchFamily="18" charset="0"/>
                <a:cs typeface="Times New Roman" panose="02020603050405020304" pitchFamily="18" charset="0"/>
              </a:rPr>
              <a:t>Tiki</a:t>
            </a:r>
            <a:r>
              <a:rPr lang="vi-VN" sz="3000" dirty="0">
                <a:solidFill>
                  <a:schemeClr val="bg1"/>
                </a:solidFill>
                <a:latin typeface="Times New Roman" panose="02020603050405020304" pitchFamily="18" charset="0"/>
                <a:cs typeface="Times New Roman" panose="02020603050405020304" pitchFamily="18" charset="0"/>
              </a:rPr>
              <a:t>.</a:t>
            </a:r>
            <a:endParaRPr lang="en-US" sz="3000" dirty="0">
              <a:solidFill>
                <a:schemeClr val="bg1"/>
              </a:solidFill>
              <a:latin typeface="Times New Roman" panose="02020603050405020304" pitchFamily="18" charset="0"/>
              <a:cs typeface="Times New Roman" panose="02020603050405020304" pitchFamily="18" charset="0"/>
            </a:endParaRPr>
          </a:p>
        </p:txBody>
      </p:sp>
      <p:sp>
        <p:nvSpPr>
          <p:cNvPr id="10" name="Subtitle 8">
            <a:extLst>
              <a:ext uri="{FF2B5EF4-FFF2-40B4-BE49-F238E27FC236}">
                <a16:creationId xmlns:a16="http://schemas.microsoft.com/office/drawing/2014/main" id="{8FBC4BF0-2A41-41EF-9732-8C21EA5D537E}"/>
              </a:ext>
            </a:extLst>
          </p:cNvPr>
          <p:cNvSpPr txBox="1">
            <a:spLocks/>
          </p:cNvSpPr>
          <p:nvPr/>
        </p:nvSpPr>
        <p:spPr>
          <a:xfrm>
            <a:off x="9214991" y="4892075"/>
            <a:ext cx="5673800" cy="2990881"/>
          </a:xfrm>
          <a:prstGeom prst="rect">
            <a:avLst/>
          </a:prstGeom>
        </p:spPr>
        <p:txBody>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r>
              <a:rPr lang="vi-VN" sz="3000" dirty="0">
                <a:solidFill>
                  <a:schemeClr val="bg1"/>
                </a:solidFill>
                <a:latin typeface="Times New Roman" panose="02020603050405020304" pitchFamily="18" charset="0"/>
                <a:cs typeface="Times New Roman" panose="02020603050405020304" pitchFamily="18" charset="0"/>
              </a:rPr>
              <a:t>Mô hình Marketplace mang lại cơ hội nhưng cũng đối mặt với thách thức trong việc duy trì chất lượng và quản lý các đối tác kinh doanh.</a:t>
            </a:r>
            <a:endParaRPr lang="en-US" sz="3000" dirty="0">
              <a:solidFill>
                <a:schemeClr val="bg1"/>
              </a:solidFill>
              <a:latin typeface="Times New Roman" panose="02020603050405020304" pitchFamily="18" charset="0"/>
              <a:cs typeface="Times New Roman" panose="02020603050405020304" pitchFamily="18" charset="0"/>
            </a:endParaRPr>
          </a:p>
        </p:txBody>
      </p:sp>
      <p:sp>
        <p:nvSpPr>
          <p:cNvPr id="11" name="Subtitle 6">
            <a:extLst>
              <a:ext uri="{FF2B5EF4-FFF2-40B4-BE49-F238E27FC236}">
                <a16:creationId xmlns:a16="http://schemas.microsoft.com/office/drawing/2014/main" id="{D9E1811E-EBB8-16E6-CA57-CB14A45C7A63}"/>
              </a:ext>
            </a:extLst>
          </p:cNvPr>
          <p:cNvSpPr txBox="1">
            <a:spLocks/>
          </p:cNvSpPr>
          <p:nvPr/>
        </p:nvSpPr>
        <p:spPr>
          <a:xfrm>
            <a:off x="17139331" y="4892075"/>
            <a:ext cx="5501332" cy="2402552"/>
          </a:xfrm>
          <a:prstGeom prst="rect">
            <a:avLst/>
          </a:prstGeom>
        </p:spPr>
        <p:txBody>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r>
              <a:rPr lang="vi-VN" sz="3000" dirty="0">
                <a:solidFill>
                  <a:schemeClr val="bg1"/>
                </a:solidFill>
                <a:latin typeface="Times New Roman" panose="02020603050405020304" pitchFamily="18" charset="0"/>
                <a:cs typeface="Times New Roman" panose="02020603050405020304" pitchFamily="18" charset="0"/>
              </a:rPr>
              <a:t>Sự lỗ lớn trong tài chính có thể ảnh hưởng đến khả năng cạnh tranh và phát triển của </a:t>
            </a:r>
            <a:r>
              <a:rPr lang="vi-VN" sz="3000" dirty="0" err="1">
                <a:solidFill>
                  <a:schemeClr val="bg1"/>
                </a:solidFill>
                <a:latin typeface="Times New Roman" panose="02020603050405020304" pitchFamily="18" charset="0"/>
                <a:cs typeface="Times New Roman" panose="02020603050405020304" pitchFamily="18" charset="0"/>
              </a:rPr>
              <a:t>Tiki</a:t>
            </a:r>
            <a:r>
              <a:rPr lang="vi-VN" sz="3000" dirty="0">
                <a:solidFill>
                  <a:schemeClr val="bg1"/>
                </a:solidFill>
                <a:latin typeface="Times New Roman" panose="02020603050405020304" pitchFamily="18" charset="0"/>
                <a:cs typeface="Times New Roman" panose="02020603050405020304" pitchFamily="18" charset="0"/>
              </a:rPr>
              <a:t> trong thị trường kinh doanh </a:t>
            </a:r>
            <a:r>
              <a:rPr lang="vi-VN" sz="3000" dirty="0" err="1">
                <a:solidFill>
                  <a:schemeClr val="bg1"/>
                </a:solidFill>
                <a:latin typeface="Times New Roman" panose="02020603050405020304" pitchFamily="18" charset="0"/>
                <a:cs typeface="Times New Roman" panose="02020603050405020304" pitchFamily="18" charset="0"/>
              </a:rPr>
              <a:t>online</a:t>
            </a:r>
            <a:r>
              <a:rPr lang="vi-VN" sz="3000" dirty="0">
                <a:solidFill>
                  <a:schemeClr val="bg1"/>
                </a:solidFill>
                <a:latin typeface="Times New Roman" panose="02020603050405020304" pitchFamily="18" charset="0"/>
                <a:cs typeface="Times New Roman" panose="02020603050405020304" pitchFamily="18" charset="0"/>
              </a:rPr>
              <a:t>.</a:t>
            </a:r>
            <a:endParaRPr lang="en-US" sz="3000"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638" y="7483191"/>
            <a:ext cx="5405424" cy="362992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1497" y="7483191"/>
            <a:ext cx="7573256" cy="3786628"/>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89085" y="7483191"/>
            <a:ext cx="5195957" cy="3382979"/>
          </a:xfrm>
          <a:prstGeom prst="rect">
            <a:avLst/>
          </a:prstGeom>
        </p:spPr>
      </p:pic>
    </p:spTree>
    <p:extLst>
      <p:ext uri="{BB962C8B-B14F-4D97-AF65-F5344CB8AC3E}">
        <p14:creationId xmlns:p14="http://schemas.microsoft.com/office/powerpoint/2010/main" val="2653257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5CFE213-4830-4F69-BAFA-A2C0A7FB6BA4}"/>
              </a:ext>
            </a:extLst>
          </p:cNvPr>
          <p:cNvSpPr/>
          <p:nvPr/>
        </p:nvSpPr>
        <p:spPr>
          <a:xfrm>
            <a:off x="1743032" y="3665498"/>
            <a:ext cx="4350347" cy="786868"/>
          </a:xfrm>
          <a:prstGeom prst="rect">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latin typeface="Times New Roman" panose="02020603050405020304" pitchFamily="18" charset="0"/>
              <a:cs typeface="Times New Roman" panose="02020603050405020304" pitchFamily="18" charset="0"/>
            </a:endParaRPr>
          </a:p>
        </p:txBody>
      </p:sp>
      <p:sp>
        <p:nvSpPr>
          <p:cNvPr id="21" name="Flowchart: Off-page Connector 20">
            <a:extLst>
              <a:ext uri="{FF2B5EF4-FFF2-40B4-BE49-F238E27FC236}">
                <a16:creationId xmlns:a16="http://schemas.microsoft.com/office/drawing/2014/main" id="{A6F1E210-A659-4E90-9916-4DC4983A24F4}"/>
              </a:ext>
            </a:extLst>
          </p:cNvPr>
          <p:cNvSpPr/>
          <p:nvPr/>
        </p:nvSpPr>
        <p:spPr>
          <a:xfrm>
            <a:off x="23417349" y="0"/>
            <a:ext cx="966651" cy="966651"/>
          </a:xfrm>
          <a:prstGeom prst="flowChartOffpageConnector">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imes New Roman" panose="02020603050405020304" pitchFamily="18" charset="0"/>
              <a:cs typeface="Times New Roman" panose="02020603050405020304" pitchFamily="18" charset="0"/>
            </a:endParaRPr>
          </a:p>
        </p:txBody>
      </p:sp>
      <p:sp>
        <p:nvSpPr>
          <p:cNvPr id="23" name="Arrow: Chevron 22">
            <a:extLst>
              <a:ext uri="{FF2B5EF4-FFF2-40B4-BE49-F238E27FC236}">
                <a16:creationId xmlns:a16="http://schemas.microsoft.com/office/drawing/2014/main" id="{7F98CA78-BFDE-4F0F-9ED0-24E0DBCE96B9}"/>
              </a:ext>
            </a:extLst>
          </p:cNvPr>
          <p:cNvSpPr/>
          <p:nvPr/>
        </p:nvSpPr>
        <p:spPr>
          <a:xfrm>
            <a:off x="23707767" y="216485"/>
            <a:ext cx="385814" cy="37152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imes New Roman" panose="02020603050405020304" pitchFamily="18" charset="0"/>
              <a:cs typeface="Times New Roman" panose="02020603050405020304" pitchFamily="18" charset="0"/>
            </a:endParaRPr>
          </a:p>
        </p:txBody>
      </p:sp>
      <p:sp>
        <p:nvSpPr>
          <p:cNvPr id="28" name="Lorem Ipsum has been the industry's standard dummy text ever since the 1500s, when an unknown printer took a galley of type and scrambled it to make a type specimen book.">
            <a:extLst>
              <a:ext uri="{FF2B5EF4-FFF2-40B4-BE49-F238E27FC236}">
                <a16:creationId xmlns:a16="http://schemas.microsoft.com/office/drawing/2014/main" id="{9F167517-5E25-4260-93A8-83ACDBF9AB24}"/>
              </a:ext>
            </a:extLst>
          </p:cNvPr>
          <p:cNvSpPr txBox="1"/>
          <p:nvPr/>
        </p:nvSpPr>
        <p:spPr>
          <a:xfrm>
            <a:off x="1743032" y="4639270"/>
            <a:ext cx="4350347" cy="7386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2100">
                <a:solidFill>
                  <a:srgbClr val="535353"/>
                </a:solidFill>
                <a:latin typeface="Rubik Light Regular"/>
                <a:ea typeface="Rubik Light Regular"/>
                <a:cs typeface="Rubik Light Regular"/>
                <a:sym typeface="Rubik Light Regular"/>
              </a:defRPr>
            </a:lvl1pPr>
          </a:lstStyle>
          <a:p>
            <a:r>
              <a:rPr lang="vi-VN" sz="2400" dirty="0">
                <a:solidFill>
                  <a:schemeClr val="bg1"/>
                </a:solidFill>
                <a:latin typeface="Times New Roman" panose="02020603050405020304" pitchFamily="18" charset="0"/>
                <a:cs typeface="Times New Roman" panose="02020603050405020304" pitchFamily="18" charset="0"/>
              </a:rPr>
              <a:t>Tối ưu hóa ứng dụng và tạo môi trường mua sắm tiện lợi.</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22" name="Oval 21">
            <a:extLst>
              <a:ext uri="{FF2B5EF4-FFF2-40B4-BE49-F238E27FC236}">
                <a16:creationId xmlns:a16="http://schemas.microsoft.com/office/drawing/2014/main" id="{88A2DF99-C2FE-4B48-B065-167AF5C0ED4E}"/>
              </a:ext>
            </a:extLst>
          </p:cNvPr>
          <p:cNvSpPr/>
          <p:nvPr/>
        </p:nvSpPr>
        <p:spPr>
          <a:xfrm>
            <a:off x="348980" y="482464"/>
            <a:ext cx="804658" cy="804658"/>
          </a:xfrm>
          <a:prstGeom prst="ellipse">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13</a:t>
            </a:r>
          </a:p>
        </p:txBody>
      </p:sp>
      <p:sp>
        <p:nvSpPr>
          <p:cNvPr id="27" name="Selana">
            <a:extLst>
              <a:ext uri="{FF2B5EF4-FFF2-40B4-BE49-F238E27FC236}">
                <a16:creationId xmlns:a16="http://schemas.microsoft.com/office/drawing/2014/main" id="{2A944AF2-D109-4091-9D9F-503C2602CD10}"/>
              </a:ext>
            </a:extLst>
          </p:cNvPr>
          <p:cNvSpPr txBox="1"/>
          <p:nvPr/>
        </p:nvSpPr>
        <p:spPr>
          <a:xfrm rot="16200000">
            <a:off x="-114778" y="1897156"/>
            <a:ext cx="1732174" cy="3536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lIns="0" tIns="0" rIns="0" bIns="0"/>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1pPr>
            <a:lvl2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2pPr>
            <a:lvl3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3pPr>
            <a:lvl4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4pPr>
            <a:lvl5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5pPr>
            <a:lvl6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6pPr>
            <a:lvl7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7pPr>
            <a:lvl8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8pPr>
            <a:lvl9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9pPr>
          </a:lstStyle>
          <a:p>
            <a:r>
              <a:rPr lang="en-US" sz="2100" b="1" spc="300" dirty="0" err="1">
                <a:solidFill>
                  <a:schemeClr val="bg1"/>
                </a:solidFill>
                <a:latin typeface="Times New Roman" panose="02020603050405020304" pitchFamily="18" charset="0"/>
                <a:cs typeface="Times New Roman" panose="02020603050405020304" pitchFamily="18" charset="0"/>
              </a:rPr>
              <a:t>Paislay</a:t>
            </a:r>
            <a:endParaRPr lang="en-US" sz="2100" b="1" spc="300" dirty="0">
              <a:solidFill>
                <a:schemeClr val="bg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B0C108D9-D3AE-4F80-8A7F-049BF6368745}"/>
              </a:ext>
            </a:extLst>
          </p:cNvPr>
          <p:cNvSpPr/>
          <p:nvPr/>
        </p:nvSpPr>
        <p:spPr>
          <a:xfrm>
            <a:off x="0" y="4016109"/>
            <a:ext cx="24350916" cy="45720"/>
          </a:xfrm>
          <a:prstGeom prst="rect">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imes New Roman" panose="02020603050405020304" pitchFamily="18" charset="0"/>
              <a:cs typeface="Times New Roman" panose="02020603050405020304" pitchFamily="18" charset="0"/>
            </a:endParaRPr>
          </a:p>
        </p:txBody>
      </p:sp>
      <p:sp>
        <p:nvSpPr>
          <p:cNvPr id="32" name="Selana">
            <a:extLst>
              <a:ext uri="{FF2B5EF4-FFF2-40B4-BE49-F238E27FC236}">
                <a16:creationId xmlns:a16="http://schemas.microsoft.com/office/drawing/2014/main" id="{2D4D61CE-AB06-4902-84CE-771F4FA5B98E}"/>
              </a:ext>
            </a:extLst>
          </p:cNvPr>
          <p:cNvSpPr txBox="1"/>
          <p:nvPr/>
        </p:nvSpPr>
        <p:spPr>
          <a:xfrm>
            <a:off x="1896086" y="3828323"/>
            <a:ext cx="4275083" cy="3855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lIns="0" tIns="0" rIns="0" bIns="0"/>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1pPr>
            <a:lvl2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2pPr>
            <a:lvl3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3pPr>
            <a:lvl4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4pPr>
            <a:lvl5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5pPr>
            <a:lvl6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6pPr>
            <a:lvl7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7pPr>
            <a:lvl8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8pPr>
            <a:lvl9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9pPr>
          </a:lstStyle>
          <a:p>
            <a:r>
              <a:rPr lang="en-US" sz="2400" b="1" spc="300" dirty="0" err="1">
                <a:solidFill>
                  <a:schemeClr val="bg1"/>
                </a:solidFill>
                <a:latin typeface="Times New Roman" panose="02020603050405020304" pitchFamily="18" charset="0"/>
                <a:cs typeface="Times New Roman" panose="02020603050405020304" pitchFamily="18" charset="0"/>
              </a:rPr>
              <a:t>Trải</a:t>
            </a:r>
            <a:r>
              <a:rPr lang="en-US" sz="2400" b="1" spc="300" dirty="0">
                <a:solidFill>
                  <a:schemeClr val="bg1"/>
                </a:solidFill>
                <a:latin typeface="Times New Roman" panose="02020603050405020304" pitchFamily="18" charset="0"/>
                <a:cs typeface="Times New Roman" panose="02020603050405020304" pitchFamily="18" charset="0"/>
              </a:rPr>
              <a:t> </a:t>
            </a:r>
            <a:r>
              <a:rPr lang="en-US" sz="2400" b="1" spc="300" dirty="0" err="1">
                <a:solidFill>
                  <a:schemeClr val="bg1"/>
                </a:solidFill>
                <a:latin typeface="Times New Roman" panose="02020603050405020304" pitchFamily="18" charset="0"/>
                <a:cs typeface="Times New Roman" panose="02020603050405020304" pitchFamily="18" charset="0"/>
              </a:rPr>
              <a:t>nghiệm</a:t>
            </a:r>
            <a:r>
              <a:rPr lang="en-US" sz="2400" b="1" spc="300" dirty="0">
                <a:solidFill>
                  <a:schemeClr val="bg1"/>
                </a:solidFill>
                <a:latin typeface="Times New Roman" panose="02020603050405020304" pitchFamily="18" charset="0"/>
                <a:cs typeface="Times New Roman" panose="02020603050405020304" pitchFamily="18" charset="0"/>
              </a:rPr>
              <a:t> </a:t>
            </a:r>
            <a:r>
              <a:rPr lang="en-US" sz="2400" b="1" spc="300" dirty="0" err="1">
                <a:solidFill>
                  <a:schemeClr val="bg1"/>
                </a:solidFill>
                <a:latin typeface="Times New Roman" panose="02020603050405020304" pitchFamily="18" charset="0"/>
                <a:cs typeface="Times New Roman" panose="02020603050405020304" pitchFamily="18" charset="0"/>
              </a:rPr>
              <a:t>người</a:t>
            </a:r>
            <a:r>
              <a:rPr lang="en-US" sz="2400" b="1" spc="300" dirty="0">
                <a:solidFill>
                  <a:schemeClr val="bg1"/>
                </a:solidFill>
                <a:latin typeface="Times New Roman" panose="02020603050405020304" pitchFamily="18" charset="0"/>
                <a:cs typeface="Times New Roman" panose="02020603050405020304" pitchFamily="18" charset="0"/>
              </a:rPr>
              <a:t> </a:t>
            </a:r>
            <a:r>
              <a:rPr lang="en-US" sz="2400" b="1" spc="300" dirty="0" err="1">
                <a:solidFill>
                  <a:schemeClr val="bg1"/>
                </a:solidFill>
                <a:latin typeface="Times New Roman" panose="02020603050405020304" pitchFamily="18" charset="0"/>
                <a:cs typeface="Times New Roman" panose="02020603050405020304" pitchFamily="18" charset="0"/>
              </a:rPr>
              <a:t>dùng</a:t>
            </a:r>
            <a:endParaRPr lang="en-US" sz="2400" b="1" spc="300" dirty="0">
              <a:solidFill>
                <a:schemeClr val="bg1"/>
              </a:solidFill>
              <a:latin typeface="Times New Roman" panose="02020603050405020304" pitchFamily="18" charset="0"/>
              <a:cs typeface="Times New Roman" panose="02020603050405020304" pitchFamily="18" charset="0"/>
            </a:endParaRPr>
          </a:p>
        </p:txBody>
      </p:sp>
      <p:sp>
        <p:nvSpPr>
          <p:cNvPr id="40" name="Rectangle 3">
            <a:extLst>
              <a:ext uri="{FF2B5EF4-FFF2-40B4-BE49-F238E27FC236}">
                <a16:creationId xmlns:a16="http://schemas.microsoft.com/office/drawing/2014/main" id="{69A3BD92-3C01-47A8-9766-F61E810C9F09}"/>
              </a:ext>
            </a:extLst>
          </p:cNvPr>
          <p:cNvSpPr/>
          <p:nvPr/>
        </p:nvSpPr>
        <p:spPr>
          <a:xfrm>
            <a:off x="8350107" y="0"/>
            <a:ext cx="5005675" cy="1063398"/>
          </a:xfrm>
          <a:custGeom>
            <a:avLst/>
            <a:gdLst>
              <a:gd name="connsiteX0" fmla="*/ 0 w 10430477"/>
              <a:gd name="connsiteY0" fmla="*/ 0 h 1429739"/>
              <a:gd name="connsiteX1" fmla="*/ 10430477 w 10430477"/>
              <a:gd name="connsiteY1" fmla="*/ 0 h 1429739"/>
              <a:gd name="connsiteX2" fmla="*/ 10430477 w 10430477"/>
              <a:gd name="connsiteY2" fmla="*/ 1429739 h 1429739"/>
              <a:gd name="connsiteX3" fmla="*/ 0 w 10430477"/>
              <a:gd name="connsiteY3" fmla="*/ 1429739 h 1429739"/>
              <a:gd name="connsiteX4" fmla="*/ 0 w 10430477"/>
              <a:gd name="connsiteY4" fmla="*/ 0 h 1429739"/>
              <a:gd name="connsiteX0" fmla="*/ 135466 w 10565943"/>
              <a:gd name="connsiteY0" fmla="*/ 0 h 1429739"/>
              <a:gd name="connsiteX1" fmla="*/ 10565943 w 10565943"/>
              <a:gd name="connsiteY1" fmla="*/ 0 h 1429739"/>
              <a:gd name="connsiteX2" fmla="*/ 10565943 w 10565943"/>
              <a:gd name="connsiteY2" fmla="*/ 1429739 h 1429739"/>
              <a:gd name="connsiteX3" fmla="*/ 135466 w 10565943"/>
              <a:gd name="connsiteY3" fmla="*/ 1429739 h 1429739"/>
              <a:gd name="connsiteX4" fmla="*/ 135466 w 10565943"/>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2469719"/>
              <a:gd name="connsiteX1" fmla="*/ 10430477 w 10430477"/>
              <a:gd name="connsiteY1" fmla="*/ 0 h 2469719"/>
              <a:gd name="connsiteX2" fmla="*/ 10430477 w 10430477"/>
              <a:gd name="connsiteY2" fmla="*/ 1429739 h 2469719"/>
              <a:gd name="connsiteX3" fmla="*/ 1108363 w 10430477"/>
              <a:gd name="connsiteY3" fmla="*/ 1402029 h 2469719"/>
              <a:gd name="connsiteX4" fmla="*/ 0 w 10430477"/>
              <a:gd name="connsiteY4" fmla="*/ 0 h 2469719"/>
              <a:gd name="connsiteX0" fmla="*/ 0 w 10796683"/>
              <a:gd name="connsiteY0" fmla="*/ 0 h 2469719"/>
              <a:gd name="connsiteX1" fmla="*/ 10430477 w 10796683"/>
              <a:gd name="connsiteY1" fmla="*/ 0 h 2469719"/>
              <a:gd name="connsiteX2" fmla="*/ 10430477 w 10796683"/>
              <a:gd name="connsiteY2" fmla="*/ 1429739 h 2469719"/>
              <a:gd name="connsiteX3" fmla="*/ 1108363 w 10796683"/>
              <a:gd name="connsiteY3" fmla="*/ 1402029 h 2469719"/>
              <a:gd name="connsiteX4" fmla="*/ 0 w 10796683"/>
              <a:gd name="connsiteY4" fmla="*/ 0 h 2469719"/>
              <a:gd name="connsiteX0" fmla="*/ 0 w 10796683"/>
              <a:gd name="connsiteY0" fmla="*/ 0 h 2990050"/>
              <a:gd name="connsiteX1" fmla="*/ 10430477 w 10796683"/>
              <a:gd name="connsiteY1" fmla="*/ 0 h 2990050"/>
              <a:gd name="connsiteX2" fmla="*/ 10430477 w 10796683"/>
              <a:gd name="connsiteY2" fmla="*/ 1429739 h 2990050"/>
              <a:gd name="connsiteX3" fmla="*/ 1108363 w 10796683"/>
              <a:gd name="connsiteY3" fmla="*/ 1402029 h 2990050"/>
              <a:gd name="connsiteX4" fmla="*/ 0 w 10796683"/>
              <a:gd name="connsiteY4" fmla="*/ 0 h 2990050"/>
              <a:gd name="connsiteX0" fmla="*/ 0 w 10778820"/>
              <a:gd name="connsiteY0" fmla="*/ 0 h 2990050"/>
              <a:gd name="connsiteX1" fmla="*/ 10430477 w 10778820"/>
              <a:gd name="connsiteY1" fmla="*/ 0 h 2990050"/>
              <a:gd name="connsiteX2" fmla="*/ 10430477 w 10778820"/>
              <a:gd name="connsiteY2" fmla="*/ 1429739 h 2990050"/>
              <a:gd name="connsiteX3" fmla="*/ 1108363 w 10778820"/>
              <a:gd name="connsiteY3" fmla="*/ 1402029 h 2990050"/>
              <a:gd name="connsiteX4" fmla="*/ 0 w 10778820"/>
              <a:gd name="connsiteY4" fmla="*/ 0 h 2990050"/>
              <a:gd name="connsiteX0" fmla="*/ 0 w 10430477"/>
              <a:gd name="connsiteY0" fmla="*/ 0 h 3223138"/>
              <a:gd name="connsiteX1" fmla="*/ 10430477 w 10430477"/>
              <a:gd name="connsiteY1" fmla="*/ 0 h 3223138"/>
              <a:gd name="connsiteX2" fmla="*/ 9606512 w 10430477"/>
              <a:gd name="connsiteY2" fmla="*/ 1902011 h 3223138"/>
              <a:gd name="connsiteX3" fmla="*/ 1108363 w 10430477"/>
              <a:gd name="connsiteY3" fmla="*/ 1402029 h 3223138"/>
              <a:gd name="connsiteX4" fmla="*/ 0 w 10430477"/>
              <a:gd name="connsiteY4" fmla="*/ 0 h 3223138"/>
              <a:gd name="connsiteX0" fmla="*/ 0 w 10490683"/>
              <a:gd name="connsiteY0" fmla="*/ 0 h 3223138"/>
              <a:gd name="connsiteX1" fmla="*/ 10430477 w 10490683"/>
              <a:gd name="connsiteY1" fmla="*/ 0 h 3223138"/>
              <a:gd name="connsiteX2" fmla="*/ 9606512 w 10490683"/>
              <a:gd name="connsiteY2" fmla="*/ 1902011 h 3223138"/>
              <a:gd name="connsiteX3" fmla="*/ 1108363 w 10490683"/>
              <a:gd name="connsiteY3" fmla="*/ 1402029 h 3223138"/>
              <a:gd name="connsiteX4" fmla="*/ 0 w 10490683"/>
              <a:gd name="connsiteY4" fmla="*/ 0 h 3223138"/>
              <a:gd name="connsiteX0" fmla="*/ 0 w 10490683"/>
              <a:gd name="connsiteY0" fmla="*/ 0 h 2334843"/>
              <a:gd name="connsiteX1" fmla="*/ 10430477 w 10490683"/>
              <a:gd name="connsiteY1" fmla="*/ 0 h 2334843"/>
              <a:gd name="connsiteX2" fmla="*/ 9606512 w 10490683"/>
              <a:gd name="connsiteY2" fmla="*/ 1902011 h 2334843"/>
              <a:gd name="connsiteX3" fmla="*/ 1108363 w 10490683"/>
              <a:gd name="connsiteY3" fmla="*/ 1402029 h 2334843"/>
              <a:gd name="connsiteX4" fmla="*/ 0 w 10490683"/>
              <a:gd name="connsiteY4" fmla="*/ 0 h 2334843"/>
              <a:gd name="connsiteX0" fmla="*/ 0 w 10430477"/>
              <a:gd name="connsiteY0" fmla="*/ 0 h 2215835"/>
              <a:gd name="connsiteX1" fmla="*/ 10430477 w 10430477"/>
              <a:gd name="connsiteY1" fmla="*/ 0 h 2215835"/>
              <a:gd name="connsiteX2" fmla="*/ 7838003 w 10430477"/>
              <a:gd name="connsiteY2" fmla="*/ 1248868 h 2215835"/>
              <a:gd name="connsiteX3" fmla="*/ 1108363 w 10430477"/>
              <a:gd name="connsiteY3" fmla="*/ 1402029 h 2215835"/>
              <a:gd name="connsiteX4" fmla="*/ 0 w 10430477"/>
              <a:gd name="connsiteY4" fmla="*/ 0 h 2215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0477" h="2215835">
                <a:moveTo>
                  <a:pt x="0" y="0"/>
                </a:moveTo>
                <a:lnTo>
                  <a:pt x="10430477" y="0"/>
                </a:lnTo>
                <a:cubicBezTo>
                  <a:pt x="10430477" y="476580"/>
                  <a:pt x="9053854" y="1636445"/>
                  <a:pt x="7838003" y="1248868"/>
                </a:cubicBezTo>
                <a:cubicBezTo>
                  <a:pt x="4660294" y="33829"/>
                  <a:pt x="3442011" y="3792726"/>
                  <a:pt x="1108363" y="1402029"/>
                </a:cubicBezTo>
                <a:cubicBezTo>
                  <a:pt x="471053" y="814612"/>
                  <a:pt x="387927" y="587417"/>
                  <a:pt x="0" y="0"/>
                </a:cubicBezTo>
                <a:close/>
              </a:path>
            </a:pathLst>
          </a:custGeom>
          <a:solidFill>
            <a:srgbClr val="FFF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imes New Roman" panose="02020603050405020304" pitchFamily="18" charset="0"/>
              <a:cs typeface="Times New Roman" panose="02020603050405020304" pitchFamily="18" charset="0"/>
            </a:endParaRPr>
          </a:p>
        </p:txBody>
      </p:sp>
      <p:sp>
        <p:nvSpPr>
          <p:cNvPr id="25" name="Rectangle 23">
            <a:extLst>
              <a:ext uri="{FF2B5EF4-FFF2-40B4-BE49-F238E27FC236}">
                <a16:creationId xmlns:a16="http://schemas.microsoft.com/office/drawing/2014/main" id="{1F7B2863-0C71-44E4-B35C-FE38E9D4519D}"/>
              </a:ext>
            </a:extLst>
          </p:cNvPr>
          <p:cNvSpPr/>
          <p:nvPr/>
        </p:nvSpPr>
        <p:spPr>
          <a:xfrm rot="5400000">
            <a:off x="-2987" y="12774476"/>
            <a:ext cx="944511" cy="938538"/>
          </a:xfrm>
          <a:custGeom>
            <a:avLst/>
            <a:gdLst>
              <a:gd name="connsiteX0" fmla="*/ 0 w 6670766"/>
              <a:gd name="connsiteY0" fmla="*/ 0 h 4153989"/>
              <a:gd name="connsiteX1" fmla="*/ 6670766 w 6670766"/>
              <a:gd name="connsiteY1" fmla="*/ 0 h 4153989"/>
              <a:gd name="connsiteX2" fmla="*/ 6670766 w 6670766"/>
              <a:gd name="connsiteY2" fmla="*/ 4153989 h 4153989"/>
              <a:gd name="connsiteX3" fmla="*/ 0 w 6670766"/>
              <a:gd name="connsiteY3" fmla="*/ 4153989 h 4153989"/>
              <a:gd name="connsiteX4" fmla="*/ 0 w 6670766"/>
              <a:gd name="connsiteY4" fmla="*/ 0 h 4153989"/>
              <a:gd name="connsiteX0" fmla="*/ 2481943 w 6670766"/>
              <a:gd name="connsiteY0" fmla="*/ 1149531 h 4153989"/>
              <a:gd name="connsiteX1" fmla="*/ 6670766 w 6670766"/>
              <a:gd name="connsiteY1" fmla="*/ 0 h 4153989"/>
              <a:gd name="connsiteX2" fmla="*/ 6670766 w 6670766"/>
              <a:gd name="connsiteY2" fmla="*/ 4153989 h 4153989"/>
              <a:gd name="connsiteX3" fmla="*/ 0 w 6670766"/>
              <a:gd name="connsiteY3" fmla="*/ 4153989 h 4153989"/>
              <a:gd name="connsiteX4" fmla="*/ 2481943 w 6670766"/>
              <a:gd name="connsiteY4" fmla="*/ 1149531 h 4153989"/>
              <a:gd name="connsiteX0" fmla="*/ 2481943 w 6670766"/>
              <a:gd name="connsiteY0" fmla="*/ 1149531 h 4153989"/>
              <a:gd name="connsiteX1" fmla="*/ 6670766 w 6670766"/>
              <a:gd name="connsiteY1" fmla="*/ 0 h 4153989"/>
              <a:gd name="connsiteX2" fmla="*/ 6670766 w 6670766"/>
              <a:gd name="connsiteY2" fmla="*/ 4153989 h 4153989"/>
              <a:gd name="connsiteX3" fmla="*/ 0 w 6670766"/>
              <a:gd name="connsiteY3" fmla="*/ 4153989 h 4153989"/>
              <a:gd name="connsiteX4" fmla="*/ 2481943 w 6670766"/>
              <a:gd name="connsiteY4" fmla="*/ 1149531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916824 w 6670766"/>
              <a:gd name="connsiteY0" fmla="*/ 2325188 h 4153989"/>
              <a:gd name="connsiteX1" fmla="*/ 6670766 w 6670766"/>
              <a:gd name="connsiteY1" fmla="*/ 0 h 4153989"/>
              <a:gd name="connsiteX2" fmla="*/ 6670766 w 6670766"/>
              <a:gd name="connsiteY2" fmla="*/ 4153989 h 4153989"/>
              <a:gd name="connsiteX3" fmla="*/ 0 w 6670766"/>
              <a:gd name="connsiteY3" fmla="*/ 4153989 h 4153989"/>
              <a:gd name="connsiteX4" fmla="*/ 2916824 w 6670766"/>
              <a:gd name="connsiteY4" fmla="*/ 2325188 h 4153989"/>
              <a:gd name="connsiteX0" fmla="*/ 2916824 w 6670766"/>
              <a:gd name="connsiteY0" fmla="*/ 2325188 h 4153989"/>
              <a:gd name="connsiteX1" fmla="*/ 6670766 w 6670766"/>
              <a:gd name="connsiteY1" fmla="*/ 0 h 4153989"/>
              <a:gd name="connsiteX2" fmla="*/ 6670766 w 6670766"/>
              <a:gd name="connsiteY2" fmla="*/ 4153989 h 4153989"/>
              <a:gd name="connsiteX3" fmla="*/ 0 w 6670766"/>
              <a:gd name="connsiteY3" fmla="*/ 4153989 h 4153989"/>
              <a:gd name="connsiteX4" fmla="*/ 2916824 w 6670766"/>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3648596 w 7402538"/>
              <a:gd name="connsiteY0" fmla="*/ 2325188 h 4153989"/>
              <a:gd name="connsiteX1" fmla="*/ 7402538 w 7402538"/>
              <a:gd name="connsiteY1" fmla="*/ 0 h 4153989"/>
              <a:gd name="connsiteX2" fmla="*/ 7402538 w 7402538"/>
              <a:gd name="connsiteY2" fmla="*/ 4153989 h 4153989"/>
              <a:gd name="connsiteX3" fmla="*/ 0 w 7402538"/>
              <a:gd name="connsiteY3" fmla="*/ 4101737 h 4153989"/>
              <a:gd name="connsiteX4" fmla="*/ 3648596 w 7402538"/>
              <a:gd name="connsiteY4" fmla="*/ 2325188 h 4153989"/>
              <a:gd name="connsiteX0" fmla="*/ 3648596 w 7402538"/>
              <a:gd name="connsiteY0" fmla="*/ 2325188 h 4153989"/>
              <a:gd name="connsiteX1" fmla="*/ 7402538 w 7402538"/>
              <a:gd name="connsiteY1" fmla="*/ 0 h 4153989"/>
              <a:gd name="connsiteX2" fmla="*/ 7402538 w 7402538"/>
              <a:gd name="connsiteY2" fmla="*/ 4153989 h 4153989"/>
              <a:gd name="connsiteX3" fmla="*/ 0 w 7402538"/>
              <a:gd name="connsiteY3" fmla="*/ 4134394 h 4153989"/>
              <a:gd name="connsiteX4" fmla="*/ 3648596 w 7402538"/>
              <a:gd name="connsiteY4" fmla="*/ 2325188 h 4153989"/>
              <a:gd name="connsiteX0" fmla="*/ 3648596 w 7402538"/>
              <a:gd name="connsiteY0" fmla="*/ 2325188 h 4153989"/>
              <a:gd name="connsiteX1" fmla="*/ 7402538 w 7402538"/>
              <a:gd name="connsiteY1" fmla="*/ 0 h 4153989"/>
              <a:gd name="connsiteX2" fmla="*/ 7402538 w 7402538"/>
              <a:gd name="connsiteY2" fmla="*/ 4153989 h 4153989"/>
              <a:gd name="connsiteX3" fmla="*/ 0 w 7402538"/>
              <a:gd name="connsiteY3" fmla="*/ 4134394 h 4153989"/>
              <a:gd name="connsiteX4" fmla="*/ 3648596 w 7402538"/>
              <a:gd name="connsiteY4" fmla="*/ 2325188 h 4153989"/>
              <a:gd name="connsiteX0" fmla="*/ 3648596 w 7402538"/>
              <a:gd name="connsiteY0" fmla="*/ 8413152 h 10241953"/>
              <a:gd name="connsiteX1" fmla="*/ 7402538 w 7402538"/>
              <a:gd name="connsiteY1" fmla="*/ 0 h 10241953"/>
              <a:gd name="connsiteX2" fmla="*/ 7402538 w 7402538"/>
              <a:gd name="connsiteY2" fmla="*/ 10241953 h 10241953"/>
              <a:gd name="connsiteX3" fmla="*/ 0 w 7402538"/>
              <a:gd name="connsiteY3" fmla="*/ 10222358 h 10241953"/>
              <a:gd name="connsiteX4" fmla="*/ 3648596 w 7402538"/>
              <a:gd name="connsiteY4" fmla="*/ 8413152 h 10241953"/>
              <a:gd name="connsiteX0" fmla="*/ 4028800 w 7402538"/>
              <a:gd name="connsiteY0" fmla="*/ 7777887 h 10241953"/>
              <a:gd name="connsiteX1" fmla="*/ 7402538 w 7402538"/>
              <a:gd name="connsiteY1" fmla="*/ 0 h 10241953"/>
              <a:gd name="connsiteX2" fmla="*/ 7402538 w 7402538"/>
              <a:gd name="connsiteY2" fmla="*/ 10241953 h 10241953"/>
              <a:gd name="connsiteX3" fmla="*/ 0 w 7402538"/>
              <a:gd name="connsiteY3" fmla="*/ 10222358 h 10241953"/>
              <a:gd name="connsiteX4" fmla="*/ 4028800 w 7402538"/>
              <a:gd name="connsiteY4" fmla="*/ 7777887 h 10241953"/>
              <a:gd name="connsiteX0" fmla="*/ 4028800 w 7402538"/>
              <a:gd name="connsiteY0" fmla="*/ 7777887 h 10241953"/>
              <a:gd name="connsiteX1" fmla="*/ 7402538 w 7402538"/>
              <a:gd name="connsiteY1" fmla="*/ 0 h 10241953"/>
              <a:gd name="connsiteX2" fmla="*/ 7402538 w 7402538"/>
              <a:gd name="connsiteY2" fmla="*/ 10241953 h 10241953"/>
              <a:gd name="connsiteX3" fmla="*/ 0 w 7402538"/>
              <a:gd name="connsiteY3" fmla="*/ 10222358 h 10241953"/>
              <a:gd name="connsiteX4" fmla="*/ 4028800 w 7402538"/>
              <a:gd name="connsiteY4" fmla="*/ 7777887 h 10241953"/>
              <a:gd name="connsiteX0" fmla="*/ 4637126 w 7402538"/>
              <a:gd name="connsiteY0" fmla="*/ 6507356 h 10241953"/>
              <a:gd name="connsiteX1" fmla="*/ 7402538 w 7402538"/>
              <a:gd name="connsiteY1" fmla="*/ 0 h 10241953"/>
              <a:gd name="connsiteX2" fmla="*/ 7402538 w 7402538"/>
              <a:gd name="connsiteY2" fmla="*/ 10241953 h 10241953"/>
              <a:gd name="connsiteX3" fmla="*/ 0 w 7402538"/>
              <a:gd name="connsiteY3" fmla="*/ 10222358 h 10241953"/>
              <a:gd name="connsiteX4" fmla="*/ 4637126 w 7402538"/>
              <a:gd name="connsiteY4" fmla="*/ 6507356 h 10241953"/>
              <a:gd name="connsiteX0" fmla="*/ 4637126 w 7402538"/>
              <a:gd name="connsiteY0" fmla="*/ 6507356 h 10241953"/>
              <a:gd name="connsiteX1" fmla="*/ 7402538 w 7402538"/>
              <a:gd name="connsiteY1" fmla="*/ 0 h 10241953"/>
              <a:gd name="connsiteX2" fmla="*/ 7402538 w 7402538"/>
              <a:gd name="connsiteY2" fmla="*/ 10241953 h 10241953"/>
              <a:gd name="connsiteX3" fmla="*/ 0 w 7402538"/>
              <a:gd name="connsiteY3" fmla="*/ 10222358 h 10241953"/>
              <a:gd name="connsiteX4" fmla="*/ 4637126 w 7402538"/>
              <a:gd name="connsiteY4" fmla="*/ 6507356 h 10241953"/>
              <a:gd name="connsiteX0" fmla="*/ 4637126 w 7402538"/>
              <a:gd name="connsiteY0" fmla="*/ 6507356 h 10241953"/>
              <a:gd name="connsiteX1" fmla="*/ 7402538 w 7402538"/>
              <a:gd name="connsiteY1" fmla="*/ 0 h 10241953"/>
              <a:gd name="connsiteX2" fmla="*/ 7402538 w 7402538"/>
              <a:gd name="connsiteY2" fmla="*/ 10241953 h 10241953"/>
              <a:gd name="connsiteX3" fmla="*/ 0 w 7402538"/>
              <a:gd name="connsiteY3" fmla="*/ 10222358 h 10241953"/>
              <a:gd name="connsiteX4" fmla="*/ 4637126 w 7402538"/>
              <a:gd name="connsiteY4" fmla="*/ 6507356 h 10241953"/>
              <a:gd name="connsiteX0" fmla="*/ 4637126 w 7402538"/>
              <a:gd name="connsiteY0" fmla="*/ 6507356 h 10241953"/>
              <a:gd name="connsiteX1" fmla="*/ 7402538 w 7402538"/>
              <a:gd name="connsiteY1" fmla="*/ 0 h 10241953"/>
              <a:gd name="connsiteX2" fmla="*/ 7402538 w 7402538"/>
              <a:gd name="connsiteY2" fmla="*/ 10241953 h 10241953"/>
              <a:gd name="connsiteX3" fmla="*/ 0 w 7402538"/>
              <a:gd name="connsiteY3" fmla="*/ 10222358 h 10241953"/>
              <a:gd name="connsiteX4" fmla="*/ 4637126 w 7402538"/>
              <a:gd name="connsiteY4" fmla="*/ 6507356 h 10241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02538" h="10241953">
                <a:moveTo>
                  <a:pt x="4637126" y="6507356"/>
                </a:moveTo>
                <a:cubicBezTo>
                  <a:pt x="7791781" y="5238661"/>
                  <a:pt x="6374091" y="1791607"/>
                  <a:pt x="7402538" y="0"/>
                </a:cubicBezTo>
                <a:lnTo>
                  <a:pt x="7402538" y="10241953"/>
                </a:lnTo>
                <a:lnTo>
                  <a:pt x="0" y="10222358"/>
                </a:lnTo>
                <a:cubicBezTo>
                  <a:pt x="928831" y="9166443"/>
                  <a:pt x="1434070" y="7377291"/>
                  <a:pt x="4637126" y="6507356"/>
                </a:cubicBezTo>
                <a:close/>
              </a:path>
            </a:pathLst>
          </a:cu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             </a:t>
            </a:r>
          </a:p>
        </p:txBody>
      </p:sp>
      <p:sp>
        <p:nvSpPr>
          <p:cNvPr id="31" name="Rectangle 30">
            <a:extLst>
              <a:ext uri="{FF2B5EF4-FFF2-40B4-BE49-F238E27FC236}">
                <a16:creationId xmlns:a16="http://schemas.microsoft.com/office/drawing/2014/main" id="{75CFE213-4830-4F69-BAFA-A2C0A7FB6BA4}"/>
              </a:ext>
            </a:extLst>
          </p:cNvPr>
          <p:cNvSpPr/>
          <p:nvPr/>
        </p:nvSpPr>
        <p:spPr>
          <a:xfrm>
            <a:off x="9369328" y="3665498"/>
            <a:ext cx="4350347" cy="786868"/>
          </a:xfrm>
          <a:prstGeom prst="rect">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latin typeface="Times New Roman" panose="02020603050405020304" pitchFamily="18" charset="0"/>
              <a:cs typeface="Times New Roman" panose="02020603050405020304" pitchFamily="18" charset="0"/>
            </a:endParaRPr>
          </a:p>
        </p:txBody>
      </p:sp>
      <p:sp>
        <p:nvSpPr>
          <p:cNvPr id="36" name="Lorem Ipsum has been the industry's standard dummy text ever since the 1500s, when an unknown printer took a galley of type and scrambled it to make a type specimen book.">
            <a:extLst>
              <a:ext uri="{FF2B5EF4-FFF2-40B4-BE49-F238E27FC236}">
                <a16:creationId xmlns:a16="http://schemas.microsoft.com/office/drawing/2014/main" id="{9F167517-5E25-4260-93A8-83ACDBF9AB24}"/>
              </a:ext>
            </a:extLst>
          </p:cNvPr>
          <p:cNvSpPr txBox="1"/>
          <p:nvPr/>
        </p:nvSpPr>
        <p:spPr>
          <a:xfrm>
            <a:off x="9369328" y="4639270"/>
            <a:ext cx="4350347" cy="7386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2100">
                <a:solidFill>
                  <a:srgbClr val="535353"/>
                </a:solidFill>
                <a:latin typeface="Rubik Light Regular"/>
                <a:ea typeface="Rubik Light Regular"/>
                <a:cs typeface="Rubik Light Regular"/>
                <a:sym typeface="Rubik Light Regular"/>
              </a:defRPr>
            </a:lvl1pPr>
          </a:lstStyle>
          <a:p>
            <a:r>
              <a:rPr lang="en-US" sz="2400" dirty="0" err="1">
                <a:solidFill>
                  <a:schemeClr val="bg1"/>
                </a:solidFill>
                <a:latin typeface="Times New Roman" panose="02020603050405020304" pitchFamily="18" charset="0"/>
                <a:cs typeface="Times New Roman" panose="02020603050405020304" pitchFamily="18" charset="0"/>
              </a:rPr>
              <a:t>Chuyển</a:t>
            </a:r>
            <a:r>
              <a:rPr lang="en-US" sz="2400" dirty="0">
                <a:solidFill>
                  <a:schemeClr val="bg1"/>
                </a:solidFill>
                <a:latin typeface="Times New Roman" panose="02020603050405020304" pitchFamily="18" charset="0"/>
                <a:cs typeface="Times New Roman" panose="02020603050405020304" pitchFamily="18" charset="0"/>
              </a:rPr>
              <a:t> sang </a:t>
            </a:r>
            <a:r>
              <a:rPr lang="en-US" sz="2400" dirty="0" err="1">
                <a:solidFill>
                  <a:schemeClr val="bg1"/>
                </a:solidFill>
                <a:latin typeface="Times New Roman" panose="02020603050405020304" pitchFamily="18" charset="0"/>
                <a:cs typeface="Times New Roman" panose="02020603050405020304" pitchFamily="18" charset="0"/>
              </a:rPr>
              <a:t>mô</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hình</a:t>
            </a:r>
            <a:r>
              <a:rPr lang="en-US" sz="2400" dirty="0">
                <a:solidFill>
                  <a:schemeClr val="bg1"/>
                </a:solidFill>
                <a:latin typeface="Times New Roman" panose="02020603050405020304" pitchFamily="18" charset="0"/>
                <a:cs typeface="Times New Roman" panose="02020603050405020304" pitchFamily="18" charset="0"/>
              </a:rPr>
              <a:t> Marketplace, </a:t>
            </a:r>
            <a:r>
              <a:rPr lang="en-US" sz="2400" dirty="0" err="1">
                <a:solidFill>
                  <a:schemeClr val="bg1"/>
                </a:solidFill>
                <a:latin typeface="Times New Roman" panose="02020603050405020304" pitchFamily="18" charset="0"/>
                <a:cs typeface="Times New Roman" panose="02020603050405020304" pitchFamily="18" charset="0"/>
              </a:rPr>
              <a:t>đa</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dạng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hóa</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danh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mục</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sản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phẩm</a:t>
            </a:r>
            <a:r>
              <a:rPr lang="en-US" sz="2400" dirty="0">
                <a:solidFill>
                  <a:schemeClr val="bg1"/>
                </a:solidFill>
                <a:latin typeface="Times New Roman" panose="02020603050405020304" pitchFamily="18" charset="0"/>
                <a:cs typeface="Times New Roman" panose="02020603050405020304" pitchFamily="18" charset="0"/>
              </a:rPr>
              <a:t>.</a:t>
            </a:r>
          </a:p>
        </p:txBody>
      </p:sp>
      <p:sp>
        <p:nvSpPr>
          <p:cNvPr id="37" name="Selana">
            <a:extLst>
              <a:ext uri="{FF2B5EF4-FFF2-40B4-BE49-F238E27FC236}">
                <a16:creationId xmlns:a16="http://schemas.microsoft.com/office/drawing/2014/main" id="{2D4D61CE-AB06-4902-84CE-771F4FA5B98E}"/>
              </a:ext>
            </a:extLst>
          </p:cNvPr>
          <p:cNvSpPr txBox="1"/>
          <p:nvPr/>
        </p:nvSpPr>
        <p:spPr>
          <a:xfrm>
            <a:off x="9406959" y="3851183"/>
            <a:ext cx="4275083" cy="3855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lIns="0" tIns="0" rIns="0" bIns="0"/>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1pPr>
            <a:lvl2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2pPr>
            <a:lvl3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3pPr>
            <a:lvl4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4pPr>
            <a:lvl5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5pPr>
            <a:lvl6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6pPr>
            <a:lvl7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7pPr>
            <a:lvl8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8pPr>
            <a:lvl9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9pPr>
          </a:lstStyle>
          <a:p>
            <a:pPr algn="ctr"/>
            <a:r>
              <a:rPr lang="en-US" sz="2400" b="1" dirty="0" err="1">
                <a:solidFill>
                  <a:schemeClr val="bg1"/>
                </a:solidFill>
                <a:latin typeface="Times New Roman" panose="02020603050405020304" pitchFamily="18" charset="0"/>
                <a:cs typeface="Times New Roman" panose="02020603050405020304" pitchFamily="18" charset="0"/>
              </a:rPr>
              <a:t>Mở</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rộng</a:t>
            </a:r>
            <a:r>
              <a:rPr lang="en-US" sz="2400" b="1" dirty="0">
                <a:solidFill>
                  <a:schemeClr val="bg1"/>
                </a:solidFill>
                <a:latin typeface="Times New Roman" panose="02020603050405020304" pitchFamily="18" charset="0"/>
                <a:cs typeface="Times New Roman" panose="02020603050405020304" pitchFamily="18" charset="0"/>
              </a:rPr>
              <a:t> Marketplace</a:t>
            </a:r>
            <a:endParaRPr lang="en-US" sz="2400" b="1" spc="300" dirty="0">
              <a:solidFill>
                <a:schemeClr val="bg1"/>
              </a:solidFill>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75CFE213-4830-4F69-BAFA-A2C0A7FB6BA4}"/>
              </a:ext>
            </a:extLst>
          </p:cNvPr>
          <p:cNvSpPr/>
          <p:nvPr/>
        </p:nvSpPr>
        <p:spPr>
          <a:xfrm>
            <a:off x="17089534" y="3642678"/>
            <a:ext cx="4350347" cy="786868"/>
          </a:xfrm>
          <a:prstGeom prst="rect">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latin typeface="Times New Roman" panose="02020603050405020304" pitchFamily="18" charset="0"/>
              <a:cs typeface="Times New Roman" panose="02020603050405020304" pitchFamily="18" charset="0"/>
            </a:endParaRPr>
          </a:p>
        </p:txBody>
      </p:sp>
      <p:sp>
        <p:nvSpPr>
          <p:cNvPr id="39" name="Lorem Ipsum has been the industry's standard dummy text ever since the 1500s, when an unknown printer took a galley of type and scrambled it to make a type specimen book.">
            <a:extLst>
              <a:ext uri="{FF2B5EF4-FFF2-40B4-BE49-F238E27FC236}">
                <a16:creationId xmlns:a16="http://schemas.microsoft.com/office/drawing/2014/main" id="{9F167517-5E25-4260-93A8-83ACDBF9AB24}"/>
              </a:ext>
            </a:extLst>
          </p:cNvPr>
          <p:cNvSpPr txBox="1"/>
          <p:nvPr/>
        </p:nvSpPr>
        <p:spPr>
          <a:xfrm>
            <a:off x="17171361" y="4645258"/>
            <a:ext cx="4350347"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2100">
                <a:solidFill>
                  <a:srgbClr val="535353"/>
                </a:solidFill>
                <a:latin typeface="Rubik Light Regular"/>
                <a:ea typeface="Rubik Light Regular"/>
                <a:cs typeface="Rubik Light Regular"/>
                <a:sym typeface="Rubik Light Regular"/>
              </a:defRPr>
            </a:lvl1pPr>
          </a:lstStyle>
          <a:p>
            <a:r>
              <a:rPr lang="vi-VN" sz="2400" dirty="0">
                <a:solidFill>
                  <a:schemeClr val="bg1"/>
                </a:solidFill>
                <a:latin typeface="Times New Roman" panose="02020603050405020304" pitchFamily="18" charset="0"/>
                <a:cs typeface="Times New Roman" panose="02020603050405020304" pitchFamily="18" charset="0"/>
              </a:rPr>
              <a:t>Chiến dịch khuyến mãi đặc biệt, như ngày khuyến mãi lớn và ngày độc thân 11/11.</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41" name="Selana">
            <a:extLst>
              <a:ext uri="{FF2B5EF4-FFF2-40B4-BE49-F238E27FC236}">
                <a16:creationId xmlns:a16="http://schemas.microsoft.com/office/drawing/2014/main" id="{2D4D61CE-AB06-4902-84CE-771F4FA5B98E}"/>
              </a:ext>
            </a:extLst>
          </p:cNvPr>
          <p:cNvSpPr txBox="1"/>
          <p:nvPr/>
        </p:nvSpPr>
        <p:spPr>
          <a:xfrm>
            <a:off x="17923349" y="3828323"/>
            <a:ext cx="4275083" cy="3855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lIns="0" tIns="0" rIns="0" bIns="0"/>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1pPr>
            <a:lvl2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2pPr>
            <a:lvl3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3pPr>
            <a:lvl4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4pPr>
            <a:lvl5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5pPr>
            <a:lvl6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6pPr>
            <a:lvl7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7pPr>
            <a:lvl8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8pPr>
            <a:lvl9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9pPr>
          </a:lstStyle>
          <a:p>
            <a:r>
              <a:rPr lang="en-US" sz="2400" b="1" dirty="0" err="1">
                <a:solidFill>
                  <a:schemeClr val="bg1"/>
                </a:solidFill>
                <a:latin typeface="Times New Roman" panose="02020603050405020304" pitchFamily="18" charset="0"/>
                <a:cs typeface="Times New Roman" panose="02020603050405020304" pitchFamily="18" charset="0"/>
              </a:rPr>
              <a:t>Khuyến</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mãi</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và</a:t>
            </a:r>
            <a:r>
              <a:rPr lang="en-US" sz="2400" b="1" dirty="0">
                <a:solidFill>
                  <a:schemeClr val="bg1"/>
                </a:solidFill>
                <a:latin typeface="Times New Roman" panose="02020603050405020304" pitchFamily="18" charset="0"/>
                <a:cs typeface="Times New Roman" panose="02020603050405020304" pitchFamily="18" charset="0"/>
              </a:rPr>
              <a:t> Sales</a:t>
            </a:r>
            <a:endParaRPr lang="en-US" sz="2400" b="1" spc="300" dirty="0">
              <a:solidFill>
                <a:schemeClr val="bg1"/>
              </a:solidFill>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B0C108D9-D3AE-4F80-8A7F-049BF6368745}"/>
              </a:ext>
            </a:extLst>
          </p:cNvPr>
          <p:cNvSpPr/>
          <p:nvPr/>
        </p:nvSpPr>
        <p:spPr>
          <a:xfrm flipV="1">
            <a:off x="0" y="9162906"/>
            <a:ext cx="24350916" cy="45719"/>
          </a:xfrm>
          <a:prstGeom prst="rect">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imes New Roman" panose="02020603050405020304" pitchFamily="18" charset="0"/>
              <a:cs typeface="Times New Roman" panose="02020603050405020304" pitchFamily="18" charset="0"/>
            </a:endParaRPr>
          </a:p>
        </p:txBody>
      </p:sp>
      <p:sp>
        <p:nvSpPr>
          <p:cNvPr id="43" name="Rectangle 42">
            <a:extLst>
              <a:ext uri="{FF2B5EF4-FFF2-40B4-BE49-F238E27FC236}">
                <a16:creationId xmlns:a16="http://schemas.microsoft.com/office/drawing/2014/main" id="{75CFE213-4830-4F69-BAFA-A2C0A7FB6BA4}"/>
              </a:ext>
            </a:extLst>
          </p:cNvPr>
          <p:cNvSpPr/>
          <p:nvPr/>
        </p:nvSpPr>
        <p:spPr>
          <a:xfrm>
            <a:off x="1738525" y="8787910"/>
            <a:ext cx="4350347" cy="786868"/>
          </a:xfrm>
          <a:prstGeom prst="rect">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latin typeface="Times New Roman" panose="02020603050405020304" pitchFamily="18" charset="0"/>
              <a:cs typeface="Times New Roman" panose="02020603050405020304" pitchFamily="18" charset="0"/>
            </a:endParaRPr>
          </a:p>
        </p:txBody>
      </p:sp>
      <p:sp>
        <p:nvSpPr>
          <p:cNvPr id="44" name="Lorem Ipsum has been the industry's standard dummy text ever since the 1500s, when an unknown printer took a galley of type and scrambled it to make a type specimen book.">
            <a:extLst>
              <a:ext uri="{FF2B5EF4-FFF2-40B4-BE49-F238E27FC236}">
                <a16:creationId xmlns:a16="http://schemas.microsoft.com/office/drawing/2014/main" id="{9F167517-5E25-4260-93A8-83ACDBF9AB24}"/>
              </a:ext>
            </a:extLst>
          </p:cNvPr>
          <p:cNvSpPr txBox="1"/>
          <p:nvPr/>
        </p:nvSpPr>
        <p:spPr>
          <a:xfrm>
            <a:off x="1738525" y="9761682"/>
            <a:ext cx="4350347" cy="7386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2100">
                <a:solidFill>
                  <a:srgbClr val="535353"/>
                </a:solidFill>
                <a:latin typeface="Rubik Light Regular"/>
                <a:ea typeface="Rubik Light Regular"/>
                <a:cs typeface="Rubik Light Regular"/>
                <a:sym typeface="Rubik Light Regular"/>
              </a:defRPr>
            </a:lvl1pPr>
          </a:lstStyle>
          <a:p>
            <a:r>
              <a:rPr lang="vi-VN" sz="2400" dirty="0">
                <a:solidFill>
                  <a:schemeClr val="bg1"/>
                </a:solidFill>
                <a:latin typeface="Times New Roman" panose="02020603050405020304" pitchFamily="18" charset="0"/>
                <a:cs typeface="Times New Roman" panose="02020603050405020304" pitchFamily="18" charset="0"/>
              </a:rPr>
              <a:t>Hợp tác với người nổi tiếng để tạo liên kết cảm xúc.</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45" name="Selana">
            <a:extLst>
              <a:ext uri="{FF2B5EF4-FFF2-40B4-BE49-F238E27FC236}">
                <a16:creationId xmlns:a16="http://schemas.microsoft.com/office/drawing/2014/main" id="{2D4D61CE-AB06-4902-84CE-771F4FA5B98E}"/>
              </a:ext>
            </a:extLst>
          </p:cNvPr>
          <p:cNvSpPr txBox="1"/>
          <p:nvPr/>
        </p:nvSpPr>
        <p:spPr>
          <a:xfrm>
            <a:off x="2654753" y="8954849"/>
            <a:ext cx="4275083" cy="3855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lIns="0" tIns="0" rIns="0" bIns="0"/>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1pPr>
            <a:lvl2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2pPr>
            <a:lvl3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3pPr>
            <a:lvl4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4pPr>
            <a:lvl5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5pPr>
            <a:lvl6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6pPr>
            <a:lvl7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7pPr>
            <a:lvl8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8pPr>
            <a:lvl9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9pPr>
          </a:lstStyle>
          <a:p>
            <a:r>
              <a:rPr lang="en-US" sz="2400" b="1" dirty="0">
                <a:solidFill>
                  <a:schemeClr val="bg1"/>
                </a:solidFill>
                <a:latin typeface="Times New Roman" panose="02020603050405020304" pitchFamily="18" charset="0"/>
                <a:cs typeface="Times New Roman" panose="02020603050405020304" pitchFamily="18" charset="0"/>
              </a:rPr>
              <a:t>Influencer Marketing</a:t>
            </a:r>
            <a:endParaRPr lang="en-US" sz="2400" b="1" spc="300" dirty="0">
              <a:solidFill>
                <a:schemeClr val="bg1"/>
              </a:solidFill>
              <a:latin typeface="Times New Roman" panose="02020603050405020304" pitchFamily="18" charset="0"/>
              <a:cs typeface="Times New Roman" panose="02020603050405020304" pitchFamily="18" charset="0"/>
            </a:endParaRPr>
          </a:p>
        </p:txBody>
      </p:sp>
      <p:sp>
        <p:nvSpPr>
          <p:cNvPr id="46" name="Rectangle 45">
            <a:extLst>
              <a:ext uri="{FF2B5EF4-FFF2-40B4-BE49-F238E27FC236}">
                <a16:creationId xmlns:a16="http://schemas.microsoft.com/office/drawing/2014/main" id="{75CFE213-4830-4F69-BAFA-A2C0A7FB6BA4}"/>
              </a:ext>
            </a:extLst>
          </p:cNvPr>
          <p:cNvSpPr/>
          <p:nvPr/>
        </p:nvSpPr>
        <p:spPr>
          <a:xfrm>
            <a:off x="9440085" y="8787910"/>
            <a:ext cx="4350347" cy="786868"/>
          </a:xfrm>
          <a:prstGeom prst="rect">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latin typeface="Times New Roman" panose="02020603050405020304" pitchFamily="18" charset="0"/>
              <a:cs typeface="Times New Roman" panose="02020603050405020304" pitchFamily="18" charset="0"/>
            </a:endParaRPr>
          </a:p>
        </p:txBody>
      </p:sp>
      <p:sp>
        <p:nvSpPr>
          <p:cNvPr id="47" name="Lorem Ipsum has been the industry's standard dummy text ever since the 1500s, when an unknown printer took a galley of type and scrambled it to make a type specimen book.">
            <a:extLst>
              <a:ext uri="{FF2B5EF4-FFF2-40B4-BE49-F238E27FC236}">
                <a16:creationId xmlns:a16="http://schemas.microsoft.com/office/drawing/2014/main" id="{9F167517-5E25-4260-93A8-83ACDBF9AB24}"/>
              </a:ext>
            </a:extLst>
          </p:cNvPr>
          <p:cNvSpPr txBox="1"/>
          <p:nvPr/>
        </p:nvSpPr>
        <p:spPr>
          <a:xfrm>
            <a:off x="9364821" y="9765797"/>
            <a:ext cx="4350347"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2100">
                <a:solidFill>
                  <a:srgbClr val="535353"/>
                </a:solidFill>
                <a:latin typeface="Rubik Light Regular"/>
                <a:ea typeface="Rubik Light Regular"/>
                <a:cs typeface="Rubik Light Regular"/>
                <a:sym typeface="Rubik Light Regular"/>
              </a:defRPr>
            </a:lvl1pPr>
          </a:lstStyle>
          <a:p>
            <a:r>
              <a:rPr lang="vi-VN" sz="2400" dirty="0">
                <a:solidFill>
                  <a:schemeClr val="bg1"/>
                </a:solidFill>
                <a:latin typeface="Times New Roman" panose="02020603050405020304" pitchFamily="18" charset="0"/>
                <a:cs typeface="Times New Roman" panose="02020603050405020304" pitchFamily="18" charset="0"/>
              </a:rPr>
              <a:t>Tạo môi trường tương tác qua cộng đồng trực tuyến và kênh hỗ trợ nhanh chóng.</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48" name="Selana">
            <a:extLst>
              <a:ext uri="{FF2B5EF4-FFF2-40B4-BE49-F238E27FC236}">
                <a16:creationId xmlns:a16="http://schemas.microsoft.com/office/drawing/2014/main" id="{2D4D61CE-AB06-4902-84CE-771F4FA5B98E}"/>
              </a:ext>
            </a:extLst>
          </p:cNvPr>
          <p:cNvSpPr txBox="1"/>
          <p:nvPr/>
        </p:nvSpPr>
        <p:spPr>
          <a:xfrm>
            <a:off x="10205785" y="8954849"/>
            <a:ext cx="4275083" cy="3855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lIns="0" tIns="0" rIns="0" bIns="0"/>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1pPr>
            <a:lvl2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2pPr>
            <a:lvl3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3pPr>
            <a:lvl4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4pPr>
            <a:lvl5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5pPr>
            <a:lvl6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6pPr>
            <a:lvl7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7pPr>
            <a:lvl8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8pPr>
            <a:lvl9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9pPr>
          </a:lstStyle>
          <a:p>
            <a:r>
              <a:rPr lang="en-US" sz="2400" b="1" dirty="0" err="1">
                <a:solidFill>
                  <a:schemeClr val="bg1"/>
                </a:solidFill>
                <a:latin typeface="Times New Roman" panose="02020603050405020304" pitchFamily="18" charset="0"/>
                <a:cs typeface="Times New Roman" panose="02020603050405020304" pitchFamily="18" charset="0"/>
              </a:rPr>
              <a:t>Chăm</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sóc</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khách</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hàng</a:t>
            </a:r>
            <a:endParaRPr lang="en-US" sz="2400" b="1" spc="300" dirty="0">
              <a:solidFill>
                <a:schemeClr val="bg1"/>
              </a:solidFill>
              <a:latin typeface="Times New Roman" panose="02020603050405020304" pitchFamily="18" charset="0"/>
              <a:cs typeface="Times New Roman" panose="02020603050405020304" pitchFamily="18" charset="0"/>
            </a:endParaRPr>
          </a:p>
        </p:txBody>
      </p:sp>
      <p:sp>
        <p:nvSpPr>
          <p:cNvPr id="49" name="Rectangle 48">
            <a:extLst>
              <a:ext uri="{FF2B5EF4-FFF2-40B4-BE49-F238E27FC236}">
                <a16:creationId xmlns:a16="http://schemas.microsoft.com/office/drawing/2014/main" id="{75CFE213-4830-4F69-BAFA-A2C0A7FB6BA4}"/>
              </a:ext>
            </a:extLst>
          </p:cNvPr>
          <p:cNvSpPr/>
          <p:nvPr/>
        </p:nvSpPr>
        <p:spPr>
          <a:xfrm>
            <a:off x="16991117" y="8744165"/>
            <a:ext cx="5034033" cy="782917"/>
          </a:xfrm>
          <a:prstGeom prst="rect">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latin typeface="Times New Roman" panose="02020603050405020304" pitchFamily="18" charset="0"/>
              <a:cs typeface="Times New Roman" panose="02020603050405020304" pitchFamily="18" charset="0"/>
            </a:endParaRPr>
          </a:p>
        </p:txBody>
      </p:sp>
      <p:sp>
        <p:nvSpPr>
          <p:cNvPr id="50" name="Lorem Ipsum has been the industry's standard dummy text ever since the 1500s, when an unknown printer took a galley of type and scrambled it to make a type specimen book.">
            <a:extLst>
              <a:ext uri="{FF2B5EF4-FFF2-40B4-BE49-F238E27FC236}">
                <a16:creationId xmlns:a16="http://schemas.microsoft.com/office/drawing/2014/main" id="{9F167517-5E25-4260-93A8-83ACDBF9AB24}"/>
              </a:ext>
            </a:extLst>
          </p:cNvPr>
          <p:cNvSpPr txBox="1"/>
          <p:nvPr/>
        </p:nvSpPr>
        <p:spPr>
          <a:xfrm>
            <a:off x="17166854" y="9715962"/>
            <a:ext cx="4350347"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2100">
                <a:solidFill>
                  <a:srgbClr val="535353"/>
                </a:solidFill>
                <a:latin typeface="Rubik Light Regular"/>
                <a:ea typeface="Rubik Light Regular"/>
                <a:cs typeface="Rubik Light Regular"/>
                <a:sym typeface="Rubik Light Regular"/>
              </a:defRPr>
            </a:lvl1pPr>
          </a:lstStyle>
          <a:p>
            <a:r>
              <a:rPr lang="vi-VN" sz="2400" dirty="0">
                <a:solidFill>
                  <a:schemeClr val="bg1"/>
                </a:solidFill>
                <a:latin typeface="Times New Roman" panose="02020603050405020304" pitchFamily="18" charset="0"/>
                <a:cs typeface="Times New Roman" panose="02020603050405020304" pitchFamily="18" charset="0"/>
              </a:rPr>
              <a:t>Cung cấp thông tin qua đánh giá, hướng dẫn, video để hỗ trợ quyết định mua sắm.</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1" name="Selana">
            <a:extLst>
              <a:ext uri="{FF2B5EF4-FFF2-40B4-BE49-F238E27FC236}">
                <a16:creationId xmlns:a16="http://schemas.microsoft.com/office/drawing/2014/main" id="{2D4D61CE-AB06-4902-84CE-771F4FA5B98E}"/>
              </a:ext>
            </a:extLst>
          </p:cNvPr>
          <p:cNvSpPr txBox="1"/>
          <p:nvPr/>
        </p:nvSpPr>
        <p:spPr>
          <a:xfrm>
            <a:off x="17291883" y="8954848"/>
            <a:ext cx="4733267" cy="3855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lIns="0" tIns="0" rIns="0" bIns="0"/>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1pPr>
            <a:lvl2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2pPr>
            <a:lvl3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3pPr>
            <a:lvl4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4pPr>
            <a:lvl5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5pPr>
            <a:lvl6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6pPr>
            <a:lvl7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7pPr>
            <a:lvl8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8pPr>
            <a:lvl9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9pPr>
          </a:lstStyle>
          <a:p>
            <a:r>
              <a:rPr lang="en-US" sz="2400" b="1" dirty="0" err="1">
                <a:solidFill>
                  <a:schemeClr val="bg1"/>
                </a:solidFill>
                <a:latin typeface="Times New Roman" panose="02020603050405020304" pitchFamily="18" charset="0"/>
                <a:cs typeface="Times New Roman" panose="02020603050405020304" pitchFamily="18" charset="0"/>
              </a:rPr>
              <a:t>Đa</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dạng</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hóa</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sản</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phẩm</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và</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nội</a:t>
            </a:r>
            <a:r>
              <a:rPr lang="en-US" sz="2400" b="1" dirty="0">
                <a:solidFill>
                  <a:schemeClr val="bg1"/>
                </a:solidFill>
                <a:latin typeface="Times New Roman" panose="02020603050405020304" pitchFamily="18" charset="0"/>
                <a:cs typeface="Times New Roman" panose="02020603050405020304" pitchFamily="18" charset="0"/>
              </a:rPr>
              <a:t> dung</a:t>
            </a:r>
          </a:p>
          <a:p>
            <a:endParaRPr lang="en-US" sz="2400" b="1" spc="300" dirty="0">
              <a:solidFill>
                <a:schemeClr val="bg1"/>
              </a:solidFill>
              <a:latin typeface="Times New Roman" panose="02020603050405020304" pitchFamily="18" charset="0"/>
              <a:cs typeface="Times New Roman" panose="02020603050405020304" pitchFamily="18" charset="0"/>
            </a:endParaRPr>
          </a:p>
        </p:txBody>
      </p:sp>
      <p:sp>
        <p:nvSpPr>
          <p:cNvPr id="52" name="Selana">
            <a:extLst>
              <a:ext uri="{FF2B5EF4-FFF2-40B4-BE49-F238E27FC236}">
                <a16:creationId xmlns:a16="http://schemas.microsoft.com/office/drawing/2014/main" id="{223BEB59-C479-4ECD-A983-205BBD9DCB10}"/>
              </a:ext>
            </a:extLst>
          </p:cNvPr>
          <p:cNvSpPr txBox="1"/>
          <p:nvPr/>
        </p:nvSpPr>
        <p:spPr>
          <a:xfrm>
            <a:off x="1561321" y="1069722"/>
            <a:ext cx="11794461" cy="2307487"/>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0" tIns="0" rIns="0" bIns="0"/>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1pPr>
            <a:lvl2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2pPr>
            <a:lvl3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3pPr>
            <a:lvl4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4pPr>
            <a:lvl5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5pPr>
            <a:lvl6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6pPr>
            <a:lvl7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7pPr>
            <a:lvl8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8pPr>
            <a:lvl9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9pPr>
          </a:lstStyle>
          <a:p>
            <a:r>
              <a:rPr lang="en-US" dirty="0" err="1">
                <a:solidFill>
                  <a:schemeClr val="bg1"/>
                </a:solidFill>
                <a:latin typeface="Times New Roman" panose="02020603050405020304" pitchFamily="18" charset="0"/>
                <a:cs typeface="Times New Roman" panose="02020603050405020304" pitchFamily="18" charset="0"/>
              </a:rPr>
              <a:t>Chiến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dịch</a:t>
            </a:r>
            <a:r>
              <a:rPr lang="en-US" dirty="0">
                <a:solidFill>
                  <a:schemeClr val="bg1"/>
                </a:solidFill>
                <a:latin typeface="Times New Roman" panose="02020603050405020304" pitchFamily="18" charset="0"/>
                <a:cs typeface="Times New Roman" panose="02020603050405020304" pitchFamily="18" charset="0"/>
              </a:rPr>
              <a:t> marketing </a:t>
            </a:r>
            <a:r>
              <a:rPr lang="en-US" dirty="0" err="1">
                <a:solidFill>
                  <a:schemeClr val="bg1"/>
                </a:solidFill>
                <a:latin typeface="Times New Roman" panose="02020603050405020304" pitchFamily="18" charset="0"/>
                <a:cs typeface="Times New Roman" panose="02020603050405020304" pitchFamily="18" charset="0"/>
              </a:rPr>
              <a:t>của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Tiki</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1781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elana">
            <a:extLst>
              <a:ext uri="{FF2B5EF4-FFF2-40B4-BE49-F238E27FC236}">
                <a16:creationId xmlns:a16="http://schemas.microsoft.com/office/drawing/2014/main" id="{223BEB59-C479-4ECD-A983-205BBD9DCB10}"/>
              </a:ext>
            </a:extLst>
          </p:cNvPr>
          <p:cNvSpPr txBox="1"/>
          <p:nvPr/>
        </p:nvSpPr>
        <p:spPr>
          <a:xfrm>
            <a:off x="16292005" y="2414857"/>
            <a:ext cx="6427318" cy="1544662"/>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0" tIns="0" rIns="0" bIns="0"/>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1pPr>
            <a:lvl2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2pPr>
            <a:lvl3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3pPr>
            <a:lvl4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4pPr>
            <a:lvl5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5pPr>
            <a:lvl6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6pPr>
            <a:lvl7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7pPr>
            <a:lvl8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8pPr>
            <a:lvl9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9pPr>
          </a:lstStyle>
          <a:p>
            <a:r>
              <a:rPr lang="en-US" sz="6000" dirty="0" err="1">
                <a:solidFill>
                  <a:schemeClr val="bg1"/>
                </a:solidFill>
                <a:latin typeface="Times New Roman" panose="02020603050405020304" pitchFamily="18" charset="0"/>
                <a:cs typeface="Times New Roman" panose="02020603050405020304" pitchFamily="18" charset="0"/>
              </a:rPr>
              <a:t>Bài</a:t>
            </a:r>
            <a:r>
              <a:rPr lang="en-US" sz="6000" dirty="0">
                <a:solidFill>
                  <a:schemeClr val="bg1"/>
                </a:solidFill>
                <a:latin typeface="Times New Roman" panose="02020603050405020304" pitchFamily="18" charset="0"/>
                <a:cs typeface="Times New Roman" panose="02020603050405020304" pitchFamily="18" charset="0"/>
              </a:rPr>
              <a:t> </a:t>
            </a:r>
            <a:r>
              <a:rPr lang="en-US" sz="6000" dirty="0" err="1">
                <a:solidFill>
                  <a:schemeClr val="bg1"/>
                </a:solidFill>
                <a:latin typeface="Times New Roman" panose="02020603050405020304" pitchFamily="18" charset="0"/>
                <a:cs typeface="Times New Roman" panose="02020603050405020304" pitchFamily="18" charset="0"/>
              </a:rPr>
              <a:t>học</a:t>
            </a:r>
            <a:r>
              <a:rPr lang="en-US" sz="6000" dirty="0">
                <a:solidFill>
                  <a:schemeClr val="bg1"/>
                </a:solidFill>
                <a:latin typeface="Times New Roman" panose="02020603050405020304" pitchFamily="18" charset="0"/>
                <a:cs typeface="Times New Roman" panose="02020603050405020304" pitchFamily="18" charset="0"/>
              </a:rPr>
              <a:t> </a:t>
            </a:r>
            <a:r>
              <a:rPr lang="en-US" sz="6000" dirty="0" err="1">
                <a:solidFill>
                  <a:schemeClr val="bg1"/>
                </a:solidFill>
                <a:latin typeface="Times New Roman" panose="02020603050405020304" pitchFamily="18" charset="0"/>
                <a:cs typeface="Times New Roman" panose="02020603050405020304" pitchFamily="18" charset="0"/>
              </a:rPr>
              <a:t>kinh</a:t>
            </a:r>
            <a:r>
              <a:rPr lang="en-US" sz="6000" dirty="0">
                <a:solidFill>
                  <a:schemeClr val="bg1"/>
                </a:solidFill>
                <a:latin typeface="Times New Roman" panose="02020603050405020304" pitchFamily="18" charset="0"/>
                <a:cs typeface="Times New Roman" panose="02020603050405020304" pitchFamily="18" charset="0"/>
              </a:rPr>
              <a:t> </a:t>
            </a:r>
            <a:r>
              <a:rPr lang="en-US" sz="6000" dirty="0" err="1">
                <a:solidFill>
                  <a:schemeClr val="bg1"/>
                </a:solidFill>
                <a:latin typeface="Times New Roman" panose="02020603050405020304" pitchFamily="18" charset="0"/>
                <a:cs typeface="Times New Roman" panose="02020603050405020304" pitchFamily="18" charset="0"/>
              </a:rPr>
              <a:t>nghiệm</a:t>
            </a:r>
            <a:endParaRPr lang="en-US" sz="6000" dirty="0">
              <a:solidFill>
                <a:schemeClr val="bg1"/>
              </a:solidFill>
              <a:latin typeface="Times New Roman" panose="02020603050405020304" pitchFamily="18" charset="0"/>
              <a:cs typeface="Times New Roman" panose="02020603050405020304" pitchFamily="18" charset="0"/>
            </a:endParaRPr>
          </a:p>
        </p:txBody>
      </p:sp>
      <p:sp>
        <p:nvSpPr>
          <p:cNvPr id="21" name="Flowchart: Off-page Connector 20">
            <a:extLst>
              <a:ext uri="{FF2B5EF4-FFF2-40B4-BE49-F238E27FC236}">
                <a16:creationId xmlns:a16="http://schemas.microsoft.com/office/drawing/2014/main" id="{A6F1E210-A659-4E90-9916-4DC4983A24F4}"/>
              </a:ext>
            </a:extLst>
          </p:cNvPr>
          <p:cNvSpPr/>
          <p:nvPr/>
        </p:nvSpPr>
        <p:spPr>
          <a:xfrm>
            <a:off x="23417349" y="0"/>
            <a:ext cx="966651" cy="966651"/>
          </a:xfrm>
          <a:prstGeom prst="flowChartOffpageConnector">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23" name="Arrow: Chevron 22">
            <a:extLst>
              <a:ext uri="{FF2B5EF4-FFF2-40B4-BE49-F238E27FC236}">
                <a16:creationId xmlns:a16="http://schemas.microsoft.com/office/drawing/2014/main" id="{7F98CA78-BFDE-4F0F-9ED0-24E0DBCE96B9}"/>
              </a:ext>
            </a:extLst>
          </p:cNvPr>
          <p:cNvSpPr/>
          <p:nvPr/>
        </p:nvSpPr>
        <p:spPr>
          <a:xfrm>
            <a:off x="23707767" y="216485"/>
            <a:ext cx="385814" cy="37152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4BAC14D0-394E-4C9E-967E-A8FD18CF6755}"/>
              </a:ext>
            </a:extLst>
          </p:cNvPr>
          <p:cNvSpPr/>
          <p:nvPr/>
        </p:nvSpPr>
        <p:spPr>
          <a:xfrm>
            <a:off x="348980" y="482464"/>
            <a:ext cx="804658" cy="804658"/>
          </a:xfrm>
          <a:prstGeom prst="ellipse">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21</a:t>
            </a:r>
          </a:p>
        </p:txBody>
      </p:sp>
      <p:sp>
        <p:nvSpPr>
          <p:cNvPr id="16" name="Selana">
            <a:extLst>
              <a:ext uri="{FF2B5EF4-FFF2-40B4-BE49-F238E27FC236}">
                <a16:creationId xmlns:a16="http://schemas.microsoft.com/office/drawing/2014/main" id="{999C6B6D-4B26-4ED5-8CAB-ABB30C5A1D47}"/>
              </a:ext>
            </a:extLst>
          </p:cNvPr>
          <p:cNvSpPr txBox="1"/>
          <p:nvPr/>
        </p:nvSpPr>
        <p:spPr>
          <a:xfrm rot="16200000">
            <a:off x="-114778" y="1897156"/>
            <a:ext cx="1732174" cy="353650"/>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0" tIns="0" rIns="0" bIns="0"/>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1pPr>
            <a:lvl2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2pPr>
            <a:lvl3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3pPr>
            <a:lvl4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4pPr>
            <a:lvl5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5pPr>
            <a:lvl6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6pPr>
            <a:lvl7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7pPr>
            <a:lvl8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8pPr>
            <a:lvl9pPr marL="0" marR="0" indent="0" algn="l" defTabSz="914400" rtl="0" fontAlgn="auto" latinLnBrk="0" hangingPunct="0">
              <a:lnSpc>
                <a:spcPct val="100000"/>
              </a:lnSpc>
              <a:spcBef>
                <a:spcPts val="0"/>
              </a:spcBef>
              <a:spcAft>
                <a:spcPts val="0"/>
              </a:spcAft>
              <a:buClrTx/>
              <a:buSzTx/>
              <a:buFontTx/>
              <a:buNone/>
              <a:tabLst/>
              <a:defRPr kumimoji="0" sz="7400" b="0" i="0" u="none" strike="noStrike" cap="none" spc="0" normalizeH="0" baseline="0">
                <a:ln>
                  <a:noFill/>
                </a:ln>
                <a:solidFill>
                  <a:srgbClr val="333333"/>
                </a:solidFill>
                <a:effectLst/>
                <a:uFillTx/>
                <a:latin typeface="Proza Libre ExtraBold"/>
                <a:ea typeface="Proza Libre ExtraBold"/>
                <a:cs typeface="Proza Libre ExtraBold"/>
                <a:sym typeface="Proza Libre ExtraBold"/>
              </a:defRPr>
            </a:lvl9pPr>
          </a:lstStyle>
          <a:p>
            <a:r>
              <a:rPr lang="en-US" sz="2400" spc="300" dirty="0" err="1">
                <a:solidFill>
                  <a:srgbClr val="FFF0CE"/>
                </a:solidFill>
                <a:latin typeface="Times New Roman" panose="02020603050405020304" pitchFamily="18" charset="0"/>
                <a:cs typeface="Times New Roman" panose="02020603050405020304" pitchFamily="18" charset="0"/>
              </a:rPr>
              <a:t>Paislay</a:t>
            </a:r>
            <a:endParaRPr lang="en-US" sz="2400" spc="300" dirty="0">
              <a:solidFill>
                <a:srgbClr val="FFF0CE"/>
              </a:solidFill>
              <a:latin typeface="Times New Roman" panose="02020603050405020304" pitchFamily="18" charset="0"/>
              <a:cs typeface="Times New Roman" panose="02020603050405020304" pitchFamily="18" charset="0"/>
            </a:endParaRPr>
          </a:p>
        </p:txBody>
      </p:sp>
      <p:sp>
        <p:nvSpPr>
          <p:cNvPr id="69" name="Rectangle 68">
            <a:extLst>
              <a:ext uri="{FF2B5EF4-FFF2-40B4-BE49-F238E27FC236}">
                <a16:creationId xmlns:a16="http://schemas.microsoft.com/office/drawing/2014/main" id="{7C77054F-EB31-4DB0-90B8-B287E95E4CB6}"/>
              </a:ext>
            </a:extLst>
          </p:cNvPr>
          <p:cNvSpPr/>
          <p:nvPr/>
        </p:nvSpPr>
        <p:spPr>
          <a:xfrm>
            <a:off x="16292005" y="4128855"/>
            <a:ext cx="4937760" cy="45719"/>
          </a:xfrm>
          <a:prstGeom prst="rect">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48" name="Rectangle 3">
            <a:extLst>
              <a:ext uri="{FF2B5EF4-FFF2-40B4-BE49-F238E27FC236}">
                <a16:creationId xmlns:a16="http://schemas.microsoft.com/office/drawing/2014/main" id="{84DA4A53-F313-4EAD-BED8-66A12FD34A9A}"/>
              </a:ext>
            </a:extLst>
          </p:cNvPr>
          <p:cNvSpPr/>
          <p:nvPr/>
        </p:nvSpPr>
        <p:spPr>
          <a:xfrm rot="5400000">
            <a:off x="-1471617" y="10548481"/>
            <a:ext cx="4369980" cy="728786"/>
          </a:xfrm>
          <a:custGeom>
            <a:avLst/>
            <a:gdLst>
              <a:gd name="connsiteX0" fmla="*/ 0 w 10430477"/>
              <a:gd name="connsiteY0" fmla="*/ 0 h 1429739"/>
              <a:gd name="connsiteX1" fmla="*/ 10430477 w 10430477"/>
              <a:gd name="connsiteY1" fmla="*/ 0 h 1429739"/>
              <a:gd name="connsiteX2" fmla="*/ 10430477 w 10430477"/>
              <a:gd name="connsiteY2" fmla="*/ 1429739 h 1429739"/>
              <a:gd name="connsiteX3" fmla="*/ 0 w 10430477"/>
              <a:gd name="connsiteY3" fmla="*/ 1429739 h 1429739"/>
              <a:gd name="connsiteX4" fmla="*/ 0 w 10430477"/>
              <a:gd name="connsiteY4" fmla="*/ 0 h 1429739"/>
              <a:gd name="connsiteX0" fmla="*/ 135466 w 10565943"/>
              <a:gd name="connsiteY0" fmla="*/ 0 h 1429739"/>
              <a:gd name="connsiteX1" fmla="*/ 10565943 w 10565943"/>
              <a:gd name="connsiteY1" fmla="*/ 0 h 1429739"/>
              <a:gd name="connsiteX2" fmla="*/ 10565943 w 10565943"/>
              <a:gd name="connsiteY2" fmla="*/ 1429739 h 1429739"/>
              <a:gd name="connsiteX3" fmla="*/ 135466 w 10565943"/>
              <a:gd name="connsiteY3" fmla="*/ 1429739 h 1429739"/>
              <a:gd name="connsiteX4" fmla="*/ 135466 w 10565943"/>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1429739"/>
              <a:gd name="connsiteX1" fmla="*/ 10430477 w 10430477"/>
              <a:gd name="connsiteY1" fmla="*/ 0 h 1429739"/>
              <a:gd name="connsiteX2" fmla="*/ 10430477 w 10430477"/>
              <a:gd name="connsiteY2" fmla="*/ 1429739 h 1429739"/>
              <a:gd name="connsiteX3" fmla="*/ 1108363 w 10430477"/>
              <a:gd name="connsiteY3" fmla="*/ 1402029 h 1429739"/>
              <a:gd name="connsiteX4" fmla="*/ 0 w 10430477"/>
              <a:gd name="connsiteY4" fmla="*/ 0 h 1429739"/>
              <a:gd name="connsiteX0" fmla="*/ 0 w 10430477"/>
              <a:gd name="connsiteY0" fmla="*/ 0 h 2469719"/>
              <a:gd name="connsiteX1" fmla="*/ 10430477 w 10430477"/>
              <a:gd name="connsiteY1" fmla="*/ 0 h 2469719"/>
              <a:gd name="connsiteX2" fmla="*/ 10430477 w 10430477"/>
              <a:gd name="connsiteY2" fmla="*/ 1429739 h 2469719"/>
              <a:gd name="connsiteX3" fmla="*/ 1108363 w 10430477"/>
              <a:gd name="connsiteY3" fmla="*/ 1402029 h 2469719"/>
              <a:gd name="connsiteX4" fmla="*/ 0 w 10430477"/>
              <a:gd name="connsiteY4" fmla="*/ 0 h 2469719"/>
              <a:gd name="connsiteX0" fmla="*/ 0 w 10796683"/>
              <a:gd name="connsiteY0" fmla="*/ 0 h 2469719"/>
              <a:gd name="connsiteX1" fmla="*/ 10430477 w 10796683"/>
              <a:gd name="connsiteY1" fmla="*/ 0 h 2469719"/>
              <a:gd name="connsiteX2" fmla="*/ 10430477 w 10796683"/>
              <a:gd name="connsiteY2" fmla="*/ 1429739 h 2469719"/>
              <a:gd name="connsiteX3" fmla="*/ 1108363 w 10796683"/>
              <a:gd name="connsiteY3" fmla="*/ 1402029 h 2469719"/>
              <a:gd name="connsiteX4" fmla="*/ 0 w 10796683"/>
              <a:gd name="connsiteY4" fmla="*/ 0 h 2469719"/>
              <a:gd name="connsiteX0" fmla="*/ 0 w 10796683"/>
              <a:gd name="connsiteY0" fmla="*/ 0 h 2990050"/>
              <a:gd name="connsiteX1" fmla="*/ 10430477 w 10796683"/>
              <a:gd name="connsiteY1" fmla="*/ 0 h 2990050"/>
              <a:gd name="connsiteX2" fmla="*/ 10430477 w 10796683"/>
              <a:gd name="connsiteY2" fmla="*/ 1429739 h 2990050"/>
              <a:gd name="connsiteX3" fmla="*/ 1108363 w 10796683"/>
              <a:gd name="connsiteY3" fmla="*/ 1402029 h 2990050"/>
              <a:gd name="connsiteX4" fmla="*/ 0 w 10796683"/>
              <a:gd name="connsiteY4" fmla="*/ 0 h 2990050"/>
              <a:gd name="connsiteX0" fmla="*/ 0 w 10778820"/>
              <a:gd name="connsiteY0" fmla="*/ 0 h 2990050"/>
              <a:gd name="connsiteX1" fmla="*/ 10430477 w 10778820"/>
              <a:gd name="connsiteY1" fmla="*/ 0 h 2990050"/>
              <a:gd name="connsiteX2" fmla="*/ 10430477 w 10778820"/>
              <a:gd name="connsiteY2" fmla="*/ 1429739 h 2990050"/>
              <a:gd name="connsiteX3" fmla="*/ 1108363 w 10778820"/>
              <a:gd name="connsiteY3" fmla="*/ 1402029 h 2990050"/>
              <a:gd name="connsiteX4" fmla="*/ 0 w 10778820"/>
              <a:gd name="connsiteY4" fmla="*/ 0 h 2990050"/>
              <a:gd name="connsiteX0" fmla="*/ 0 w 10430477"/>
              <a:gd name="connsiteY0" fmla="*/ 0 h 3223138"/>
              <a:gd name="connsiteX1" fmla="*/ 10430477 w 10430477"/>
              <a:gd name="connsiteY1" fmla="*/ 0 h 3223138"/>
              <a:gd name="connsiteX2" fmla="*/ 9606512 w 10430477"/>
              <a:gd name="connsiteY2" fmla="*/ 1902011 h 3223138"/>
              <a:gd name="connsiteX3" fmla="*/ 1108363 w 10430477"/>
              <a:gd name="connsiteY3" fmla="*/ 1402029 h 3223138"/>
              <a:gd name="connsiteX4" fmla="*/ 0 w 10430477"/>
              <a:gd name="connsiteY4" fmla="*/ 0 h 3223138"/>
              <a:gd name="connsiteX0" fmla="*/ 0 w 10490683"/>
              <a:gd name="connsiteY0" fmla="*/ 0 h 3223138"/>
              <a:gd name="connsiteX1" fmla="*/ 10430477 w 10490683"/>
              <a:gd name="connsiteY1" fmla="*/ 0 h 3223138"/>
              <a:gd name="connsiteX2" fmla="*/ 9606512 w 10490683"/>
              <a:gd name="connsiteY2" fmla="*/ 1902011 h 3223138"/>
              <a:gd name="connsiteX3" fmla="*/ 1108363 w 10490683"/>
              <a:gd name="connsiteY3" fmla="*/ 1402029 h 3223138"/>
              <a:gd name="connsiteX4" fmla="*/ 0 w 10490683"/>
              <a:gd name="connsiteY4" fmla="*/ 0 h 3223138"/>
              <a:gd name="connsiteX0" fmla="*/ 0 w 10490683"/>
              <a:gd name="connsiteY0" fmla="*/ 0 h 2334843"/>
              <a:gd name="connsiteX1" fmla="*/ 10430477 w 10490683"/>
              <a:gd name="connsiteY1" fmla="*/ 0 h 2334843"/>
              <a:gd name="connsiteX2" fmla="*/ 9606512 w 10490683"/>
              <a:gd name="connsiteY2" fmla="*/ 1902011 h 2334843"/>
              <a:gd name="connsiteX3" fmla="*/ 1108363 w 10490683"/>
              <a:gd name="connsiteY3" fmla="*/ 1402029 h 2334843"/>
              <a:gd name="connsiteX4" fmla="*/ 0 w 10490683"/>
              <a:gd name="connsiteY4" fmla="*/ 0 h 2334843"/>
              <a:gd name="connsiteX0" fmla="*/ 0 w 10430477"/>
              <a:gd name="connsiteY0" fmla="*/ 0 h 2215835"/>
              <a:gd name="connsiteX1" fmla="*/ 10430477 w 10430477"/>
              <a:gd name="connsiteY1" fmla="*/ 0 h 2215835"/>
              <a:gd name="connsiteX2" fmla="*/ 7838003 w 10430477"/>
              <a:gd name="connsiteY2" fmla="*/ 1248868 h 2215835"/>
              <a:gd name="connsiteX3" fmla="*/ 1108363 w 10430477"/>
              <a:gd name="connsiteY3" fmla="*/ 1402029 h 2215835"/>
              <a:gd name="connsiteX4" fmla="*/ 0 w 10430477"/>
              <a:gd name="connsiteY4" fmla="*/ 0 h 2215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0477" h="2215835">
                <a:moveTo>
                  <a:pt x="0" y="0"/>
                </a:moveTo>
                <a:lnTo>
                  <a:pt x="10430477" y="0"/>
                </a:lnTo>
                <a:cubicBezTo>
                  <a:pt x="10430477" y="476580"/>
                  <a:pt x="9053854" y="1636445"/>
                  <a:pt x="7838003" y="1248868"/>
                </a:cubicBezTo>
                <a:cubicBezTo>
                  <a:pt x="4660294" y="33829"/>
                  <a:pt x="3442011" y="3792726"/>
                  <a:pt x="1108363" y="1402029"/>
                </a:cubicBezTo>
                <a:cubicBezTo>
                  <a:pt x="471053" y="814612"/>
                  <a:pt x="387927" y="587417"/>
                  <a:pt x="0" y="0"/>
                </a:cubicBezTo>
                <a:close/>
              </a:path>
            </a:pathLst>
          </a:cu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36" name="Rectangle 23">
            <a:extLst>
              <a:ext uri="{FF2B5EF4-FFF2-40B4-BE49-F238E27FC236}">
                <a16:creationId xmlns:a16="http://schemas.microsoft.com/office/drawing/2014/main" id="{1FD1E2A7-737C-4EBE-9F1C-894BFCD1AB80}"/>
              </a:ext>
            </a:extLst>
          </p:cNvPr>
          <p:cNvSpPr/>
          <p:nvPr/>
        </p:nvSpPr>
        <p:spPr>
          <a:xfrm>
            <a:off x="20449309" y="12146567"/>
            <a:ext cx="3934691" cy="1585762"/>
          </a:xfrm>
          <a:custGeom>
            <a:avLst/>
            <a:gdLst>
              <a:gd name="connsiteX0" fmla="*/ 0 w 6670766"/>
              <a:gd name="connsiteY0" fmla="*/ 0 h 4153989"/>
              <a:gd name="connsiteX1" fmla="*/ 6670766 w 6670766"/>
              <a:gd name="connsiteY1" fmla="*/ 0 h 4153989"/>
              <a:gd name="connsiteX2" fmla="*/ 6670766 w 6670766"/>
              <a:gd name="connsiteY2" fmla="*/ 4153989 h 4153989"/>
              <a:gd name="connsiteX3" fmla="*/ 0 w 6670766"/>
              <a:gd name="connsiteY3" fmla="*/ 4153989 h 4153989"/>
              <a:gd name="connsiteX4" fmla="*/ 0 w 6670766"/>
              <a:gd name="connsiteY4" fmla="*/ 0 h 4153989"/>
              <a:gd name="connsiteX0" fmla="*/ 2481943 w 6670766"/>
              <a:gd name="connsiteY0" fmla="*/ 1149531 h 4153989"/>
              <a:gd name="connsiteX1" fmla="*/ 6670766 w 6670766"/>
              <a:gd name="connsiteY1" fmla="*/ 0 h 4153989"/>
              <a:gd name="connsiteX2" fmla="*/ 6670766 w 6670766"/>
              <a:gd name="connsiteY2" fmla="*/ 4153989 h 4153989"/>
              <a:gd name="connsiteX3" fmla="*/ 0 w 6670766"/>
              <a:gd name="connsiteY3" fmla="*/ 4153989 h 4153989"/>
              <a:gd name="connsiteX4" fmla="*/ 2481943 w 6670766"/>
              <a:gd name="connsiteY4" fmla="*/ 1149531 h 4153989"/>
              <a:gd name="connsiteX0" fmla="*/ 2481943 w 6670766"/>
              <a:gd name="connsiteY0" fmla="*/ 1149531 h 4153989"/>
              <a:gd name="connsiteX1" fmla="*/ 6670766 w 6670766"/>
              <a:gd name="connsiteY1" fmla="*/ 0 h 4153989"/>
              <a:gd name="connsiteX2" fmla="*/ 6670766 w 6670766"/>
              <a:gd name="connsiteY2" fmla="*/ 4153989 h 4153989"/>
              <a:gd name="connsiteX3" fmla="*/ 0 w 6670766"/>
              <a:gd name="connsiteY3" fmla="*/ 4153989 h 4153989"/>
              <a:gd name="connsiteX4" fmla="*/ 2481943 w 6670766"/>
              <a:gd name="connsiteY4" fmla="*/ 1149531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560320 w 6670766"/>
              <a:gd name="connsiteY0" fmla="*/ 1358537 h 4153989"/>
              <a:gd name="connsiteX1" fmla="*/ 6670766 w 6670766"/>
              <a:gd name="connsiteY1" fmla="*/ 0 h 4153989"/>
              <a:gd name="connsiteX2" fmla="*/ 6670766 w 6670766"/>
              <a:gd name="connsiteY2" fmla="*/ 4153989 h 4153989"/>
              <a:gd name="connsiteX3" fmla="*/ 0 w 6670766"/>
              <a:gd name="connsiteY3" fmla="*/ 4153989 h 4153989"/>
              <a:gd name="connsiteX4" fmla="*/ 2560320 w 6670766"/>
              <a:gd name="connsiteY4" fmla="*/ 1358537 h 4153989"/>
              <a:gd name="connsiteX0" fmla="*/ 2916824 w 6670766"/>
              <a:gd name="connsiteY0" fmla="*/ 2325188 h 4153989"/>
              <a:gd name="connsiteX1" fmla="*/ 6670766 w 6670766"/>
              <a:gd name="connsiteY1" fmla="*/ 0 h 4153989"/>
              <a:gd name="connsiteX2" fmla="*/ 6670766 w 6670766"/>
              <a:gd name="connsiteY2" fmla="*/ 4153989 h 4153989"/>
              <a:gd name="connsiteX3" fmla="*/ 0 w 6670766"/>
              <a:gd name="connsiteY3" fmla="*/ 4153989 h 4153989"/>
              <a:gd name="connsiteX4" fmla="*/ 2916824 w 6670766"/>
              <a:gd name="connsiteY4" fmla="*/ 2325188 h 4153989"/>
              <a:gd name="connsiteX0" fmla="*/ 2916824 w 6670766"/>
              <a:gd name="connsiteY0" fmla="*/ 2325188 h 4153989"/>
              <a:gd name="connsiteX1" fmla="*/ 6670766 w 6670766"/>
              <a:gd name="connsiteY1" fmla="*/ 0 h 4153989"/>
              <a:gd name="connsiteX2" fmla="*/ 6670766 w 6670766"/>
              <a:gd name="connsiteY2" fmla="*/ 4153989 h 4153989"/>
              <a:gd name="connsiteX3" fmla="*/ 0 w 6670766"/>
              <a:gd name="connsiteY3" fmla="*/ 4153989 h 4153989"/>
              <a:gd name="connsiteX4" fmla="*/ 2916824 w 6670766"/>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4624291 w 8378233"/>
              <a:gd name="connsiteY0" fmla="*/ 2325188 h 4153989"/>
              <a:gd name="connsiteX1" fmla="*/ 8378233 w 8378233"/>
              <a:gd name="connsiteY1" fmla="*/ 0 h 4153989"/>
              <a:gd name="connsiteX2" fmla="*/ 8378233 w 8378233"/>
              <a:gd name="connsiteY2" fmla="*/ 4153989 h 4153989"/>
              <a:gd name="connsiteX3" fmla="*/ 0 w 8378233"/>
              <a:gd name="connsiteY3" fmla="*/ 4101737 h 4153989"/>
              <a:gd name="connsiteX4" fmla="*/ 4624291 w 8378233"/>
              <a:gd name="connsiteY4" fmla="*/ 2325188 h 4153989"/>
              <a:gd name="connsiteX0" fmla="*/ 3648596 w 7402538"/>
              <a:gd name="connsiteY0" fmla="*/ 2325188 h 4153989"/>
              <a:gd name="connsiteX1" fmla="*/ 7402538 w 7402538"/>
              <a:gd name="connsiteY1" fmla="*/ 0 h 4153989"/>
              <a:gd name="connsiteX2" fmla="*/ 7402538 w 7402538"/>
              <a:gd name="connsiteY2" fmla="*/ 4153989 h 4153989"/>
              <a:gd name="connsiteX3" fmla="*/ 0 w 7402538"/>
              <a:gd name="connsiteY3" fmla="*/ 4101737 h 4153989"/>
              <a:gd name="connsiteX4" fmla="*/ 3648596 w 7402538"/>
              <a:gd name="connsiteY4" fmla="*/ 2325188 h 4153989"/>
              <a:gd name="connsiteX0" fmla="*/ 3648596 w 7402538"/>
              <a:gd name="connsiteY0" fmla="*/ 2325188 h 4153989"/>
              <a:gd name="connsiteX1" fmla="*/ 7402538 w 7402538"/>
              <a:gd name="connsiteY1" fmla="*/ 0 h 4153989"/>
              <a:gd name="connsiteX2" fmla="*/ 7402538 w 7402538"/>
              <a:gd name="connsiteY2" fmla="*/ 4153989 h 4153989"/>
              <a:gd name="connsiteX3" fmla="*/ 0 w 7402538"/>
              <a:gd name="connsiteY3" fmla="*/ 4134394 h 4153989"/>
              <a:gd name="connsiteX4" fmla="*/ 3648596 w 7402538"/>
              <a:gd name="connsiteY4" fmla="*/ 2325188 h 4153989"/>
              <a:gd name="connsiteX0" fmla="*/ 3648596 w 7402538"/>
              <a:gd name="connsiteY0" fmla="*/ 2325188 h 4153989"/>
              <a:gd name="connsiteX1" fmla="*/ 7402538 w 7402538"/>
              <a:gd name="connsiteY1" fmla="*/ 0 h 4153989"/>
              <a:gd name="connsiteX2" fmla="*/ 7402538 w 7402538"/>
              <a:gd name="connsiteY2" fmla="*/ 4153989 h 4153989"/>
              <a:gd name="connsiteX3" fmla="*/ 0 w 7402538"/>
              <a:gd name="connsiteY3" fmla="*/ 4134394 h 4153989"/>
              <a:gd name="connsiteX4" fmla="*/ 3648596 w 7402538"/>
              <a:gd name="connsiteY4" fmla="*/ 2325188 h 4153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02538" h="4153989">
                <a:moveTo>
                  <a:pt x="3648596" y="2325188"/>
                </a:moveTo>
                <a:cubicBezTo>
                  <a:pt x="6537108" y="2856412"/>
                  <a:pt x="6006264" y="383177"/>
                  <a:pt x="7402538" y="0"/>
                </a:cubicBezTo>
                <a:lnTo>
                  <a:pt x="7402538" y="4153989"/>
                </a:lnTo>
                <a:lnTo>
                  <a:pt x="0" y="4134394"/>
                </a:lnTo>
                <a:cubicBezTo>
                  <a:pt x="928831" y="3078479"/>
                  <a:pt x="1776254" y="1924593"/>
                  <a:pt x="3648596" y="2325188"/>
                </a:cubicBezTo>
                <a:close/>
              </a:path>
            </a:pathLst>
          </a:custGeom>
          <a:solidFill>
            <a:srgbClr val="FFF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             </a:t>
            </a:r>
          </a:p>
        </p:txBody>
      </p:sp>
      <p:sp>
        <p:nvSpPr>
          <p:cNvPr id="2" name="Rectangle 1">
            <a:extLst>
              <a:ext uri="{FF2B5EF4-FFF2-40B4-BE49-F238E27FC236}">
                <a16:creationId xmlns:a16="http://schemas.microsoft.com/office/drawing/2014/main" id="{B71A6B3E-2BD1-4CC6-9E6B-D452BC328E30}"/>
              </a:ext>
            </a:extLst>
          </p:cNvPr>
          <p:cNvSpPr/>
          <p:nvPr/>
        </p:nvSpPr>
        <p:spPr>
          <a:xfrm>
            <a:off x="1769715" y="1450842"/>
            <a:ext cx="4472823" cy="4369978"/>
          </a:xfrm>
          <a:prstGeom prst="rect">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24" name="Lorem Ipsum has been the industry's standard dummy text ever since the 1500s, when an unknown printer took a galley of type and scrambled it to make a type specimen book.">
            <a:extLst>
              <a:ext uri="{FF2B5EF4-FFF2-40B4-BE49-F238E27FC236}">
                <a16:creationId xmlns:a16="http://schemas.microsoft.com/office/drawing/2014/main" id="{86F51E62-0DB7-4C05-975A-70AA15BDCF14}"/>
              </a:ext>
            </a:extLst>
          </p:cNvPr>
          <p:cNvSpPr txBox="1"/>
          <p:nvPr/>
        </p:nvSpPr>
        <p:spPr>
          <a:xfrm>
            <a:off x="2252115" y="2962471"/>
            <a:ext cx="3505878" cy="20313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2100">
                <a:solidFill>
                  <a:srgbClr val="535353"/>
                </a:solidFill>
                <a:latin typeface="Rubik Light Regular"/>
                <a:ea typeface="Rubik Light Regular"/>
                <a:cs typeface="Rubik Light Regular"/>
                <a:sym typeface="Rubik Light Regular"/>
              </a:defRPr>
            </a:lvl1pPr>
          </a:lstStyle>
          <a:p>
            <a:r>
              <a:rPr lang="en-US" sz="2400" dirty="0" err="1">
                <a:solidFill>
                  <a:schemeClr val="bg1"/>
                </a:solidFill>
                <a:latin typeface="Times New Roman" panose="02020603050405020304" pitchFamily="18" charset="0"/>
                <a:cs typeface="Times New Roman" panose="02020603050405020304" pitchFamily="18" charset="0"/>
              </a:rPr>
              <a:t>Tập</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trung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vào</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nhu</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cầu</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cụ</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thể</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của</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khách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hàng</a:t>
            </a:r>
            <a:r>
              <a:rPr lang="en-US" sz="2400" dirty="0">
                <a:solidFill>
                  <a:schemeClr val="bg1"/>
                </a:solidFill>
                <a:latin typeface="Times New Roman" panose="02020603050405020304" pitchFamily="18" charset="0"/>
                <a:cs typeface="Times New Roman" panose="02020603050405020304" pitchFamily="18" charset="0"/>
              </a:rPr>
              <a:t>.</a:t>
            </a:r>
          </a:p>
          <a:p>
            <a:r>
              <a:rPr lang="en-US" sz="2400" dirty="0" err="1">
                <a:solidFill>
                  <a:schemeClr val="bg1"/>
                </a:solidFill>
                <a:latin typeface="Times New Roman" panose="02020603050405020304" pitchFamily="18" charset="0"/>
                <a:cs typeface="Times New Roman" panose="02020603050405020304" pitchFamily="18" charset="0"/>
              </a:rPr>
              <a:t>Sử</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dụng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tiêu</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đề</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hấp</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dẫn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để</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thu</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hút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chú</a:t>
            </a:r>
            <a:r>
              <a:rPr lang="en-US" sz="2400" dirty="0">
                <a:solidFill>
                  <a:schemeClr val="bg1"/>
                </a:solidFill>
                <a:latin typeface="Times New Roman" panose="02020603050405020304" pitchFamily="18" charset="0"/>
                <a:cs typeface="Times New Roman" panose="02020603050405020304" pitchFamily="18" charset="0"/>
              </a:rPr>
              <a:t> ý.</a:t>
            </a:r>
          </a:p>
          <a:p>
            <a:pPr>
              <a:lnSpc>
                <a:spcPct val="150000"/>
              </a:lnSpc>
            </a:pPr>
            <a:r>
              <a:rPr sz="2400" dirty="0">
                <a:solidFill>
                  <a:schemeClr val="bg1"/>
                </a:solidFill>
                <a:latin typeface="Times New Roman" panose="02020603050405020304" pitchFamily="18" charset="0"/>
                <a:cs typeface="Times New Roman" panose="02020603050405020304" pitchFamily="18" charset="0"/>
              </a:rPr>
              <a:t> </a:t>
            </a:r>
          </a:p>
        </p:txBody>
      </p:sp>
      <p:sp>
        <p:nvSpPr>
          <p:cNvPr id="27" name="Google Shape;504;p45">
            <a:extLst>
              <a:ext uri="{FF2B5EF4-FFF2-40B4-BE49-F238E27FC236}">
                <a16:creationId xmlns:a16="http://schemas.microsoft.com/office/drawing/2014/main" id="{7E94B1FC-1698-476B-925D-C40A1A466724}"/>
              </a:ext>
            </a:extLst>
          </p:cNvPr>
          <p:cNvSpPr txBox="1"/>
          <p:nvPr/>
        </p:nvSpPr>
        <p:spPr>
          <a:xfrm>
            <a:off x="713373" y="1659902"/>
            <a:ext cx="5207754" cy="799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0124" tIns="30124" rIns="30124" bIns="30124">
            <a:spAutoFit/>
          </a:bodyPr>
          <a:lstStyle/>
          <a:p>
            <a:pPr lvl="3">
              <a:defRPr sz="2800" b="1">
                <a:latin typeface="Proza Libre"/>
                <a:ea typeface="Proza Libre"/>
                <a:cs typeface="Proza Libre"/>
                <a:sym typeface="Proza Libre"/>
              </a:defRPr>
            </a:pP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endParaRPr sz="2400" dirty="0">
              <a:solidFill>
                <a:schemeClr val="bg1"/>
              </a:solidFill>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B71A6B3E-2BD1-4CC6-9E6B-D452BC328E30}"/>
              </a:ext>
            </a:extLst>
          </p:cNvPr>
          <p:cNvSpPr/>
          <p:nvPr/>
        </p:nvSpPr>
        <p:spPr>
          <a:xfrm>
            <a:off x="8741190" y="1450842"/>
            <a:ext cx="4472823" cy="4369978"/>
          </a:xfrm>
          <a:prstGeom prst="rect">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41" name="Lorem Ipsum has been the industry's standard dummy text ever since the 1500s, when an unknown printer took a galley of type and scrambled it to make a type specimen book.">
            <a:extLst>
              <a:ext uri="{FF2B5EF4-FFF2-40B4-BE49-F238E27FC236}">
                <a16:creationId xmlns:a16="http://schemas.microsoft.com/office/drawing/2014/main" id="{86F51E62-0DB7-4C05-975A-70AA15BDCF14}"/>
              </a:ext>
            </a:extLst>
          </p:cNvPr>
          <p:cNvSpPr txBox="1"/>
          <p:nvPr/>
        </p:nvSpPr>
        <p:spPr>
          <a:xfrm>
            <a:off x="9309877" y="2838692"/>
            <a:ext cx="3505878" cy="23775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2100">
                <a:solidFill>
                  <a:srgbClr val="535353"/>
                </a:solidFill>
                <a:latin typeface="Rubik Light Regular"/>
                <a:ea typeface="Rubik Light Regular"/>
                <a:cs typeface="Rubik Light Regular"/>
                <a:sym typeface="Rubik Light Regular"/>
              </a:defRPr>
            </a:lvl1pPr>
          </a:lstStyle>
          <a:p>
            <a:r>
              <a:rPr lang="vi-VN" sz="2400" dirty="0">
                <a:solidFill>
                  <a:schemeClr val="bg1"/>
                </a:solidFill>
                <a:latin typeface="Times New Roman" panose="02020603050405020304" pitchFamily="18" charset="0"/>
                <a:cs typeface="Times New Roman" panose="02020603050405020304" pitchFamily="18" charset="0"/>
              </a:rPr>
              <a:t>Tạo trải nghiệm mua sắm hấp dẫn và khác biệt.</a:t>
            </a:r>
          </a:p>
          <a:p>
            <a:r>
              <a:rPr lang="vi-VN" sz="2400" dirty="0">
                <a:solidFill>
                  <a:schemeClr val="bg1"/>
                </a:solidFill>
                <a:latin typeface="Times New Roman" panose="02020603050405020304" pitchFamily="18" charset="0"/>
                <a:cs typeface="Times New Roman" panose="02020603050405020304" pitchFamily="18" charset="0"/>
              </a:rPr>
              <a:t>Kết hợp ưu đãi độc quyền và chính sách giao hàng hấp dẫn.</a:t>
            </a:r>
            <a:endParaRPr lang="en-US" sz="2400" dirty="0">
              <a:solidFill>
                <a:schemeClr val="bg1"/>
              </a:solidFill>
              <a:latin typeface="Times New Roman" panose="02020603050405020304" pitchFamily="18" charset="0"/>
              <a:cs typeface="Times New Roman" panose="02020603050405020304" pitchFamily="18" charset="0"/>
            </a:endParaRPr>
          </a:p>
          <a:p>
            <a:pPr>
              <a:lnSpc>
                <a:spcPct val="150000"/>
              </a:lnSpc>
            </a:pPr>
            <a:r>
              <a:rPr sz="2400" dirty="0">
                <a:solidFill>
                  <a:schemeClr val="bg1"/>
                </a:solidFill>
                <a:latin typeface="Times New Roman" panose="02020603050405020304" pitchFamily="18" charset="0"/>
                <a:cs typeface="Times New Roman" panose="02020603050405020304" pitchFamily="18" charset="0"/>
              </a:rPr>
              <a:t> </a:t>
            </a:r>
          </a:p>
        </p:txBody>
      </p:sp>
      <p:sp>
        <p:nvSpPr>
          <p:cNvPr id="42" name="Google Shape;504;p45">
            <a:extLst>
              <a:ext uri="{FF2B5EF4-FFF2-40B4-BE49-F238E27FC236}">
                <a16:creationId xmlns:a16="http://schemas.microsoft.com/office/drawing/2014/main" id="{7E94B1FC-1698-476B-925D-C40A1A466724}"/>
              </a:ext>
            </a:extLst>
          </p:cNvPr>
          <p:cNvSpPr txBox="1"/>
          <p:nvPr/>
        </p:nvSpPr>
        <p:spPr>
          <a:xfrm>
            <a:off x="9042679" y="1718168"/>
            <a:ext cx="4040275" cy="4301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0124" tIns="30124" rIns="30124" bIns="30124">
            <a:spAutoFit/>
          </a:bodyPr>
          <a:lstStyle/>
          <a:p>
            <a:r>
              <a:rPr lang="en-US" sz="2400" b="1" dirty="0" err="1">
                <a:latin typeface="Times New Roman" panose="02020603050405020304" pitchFamily="18" charset="0"/>
                <a:cs typeface="Times New Roman" panose="02020603050405020304" pitchFamily="18" charset="0"/>
              </a:rPr>
              <a:t>Trải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nghiệm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mua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sắm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độc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đáo</a:t>
            </a:r>
            <a:endParaRPr lang="en-US" sz="2400" b="1" dirty="0">
              <a:latin typeface="Times New Roman" panose="02020603050405020304" pitchFamily="18" charset="0"/>
              <a:cs typeface="Times New Roman" panose="02020603050405020304" pitchFamily="18" charset="0"/>
            </a:endParaRPr>
          </a:p>
        </p:txBody>
      </p:sp>
      <p:sp>
        <p:nvSpPr>
          <p:cNvPr id="49" name="Rectangle 48">
            <a:extLst>
              <a:ext uri="{FF2B5EF4-FFF2-40B4-BE49-F238E27FC236}">
                <a16:creationId xmlns:a16="http://schemas.microsoft.com/office/drawing/2014/main" id="{B71A6B3E-2BD1-4CC6-9E6B-D452BC328E30}"/>
              </a:ext>
            </a:extLst>
          </p:cNvPr>
          <p:cNvSpPr/>
          <p:nvPr/>
        </p:nvSpPr>
        <p:spPr>
          <a:xfrm>
            <a:off x="1768643" y="7699963"/>
            <a:ext cx="4472823" cy="4369978"/>
          </a:xfrm>
          <a:prstGeom prst="rect">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50" name="Lorem Ipsum has been the industry's standard dummy text ever since the 1500s, when an unknown printer took a galley of type and scrambled it to make a type specimen book.">
            <a:extLst>
              <a:ext uri="{FF2B5EF4-FFF2-40B4-BE49-F238E27FC236}">
                <a16:creationId xmlns:a16="http://schemas.microsoft.com/office/drawing/2014/main" id="{86F51E62-0DB7-4C05-975A-70AA15BDCF14}"/>
              </a:ext>
            </a:extLst>
          </p:cNvPr>
          <p:cNvSpPr txBox="1"/>
          <p:nvPr/>
        </p:nvSpPr>
        <p:spPr>
          <a:xfrm>
            <a:off x="2445918" y="9189189"/>
            <a:ext cx="3505878" cy="23775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2100">
                <a:solidFill>
                  <a:srgbClr val="535353"/>
                </a:solidFill>
                <a:latin typeface="Rubik Light Regular"/>
                <a:ea typeface="Rubik Light Regular"/>
                <a:cs typeface="Rubik Light Regular"/>
                <a:sym typeface="Rubik Light Regular"/>
              </a:defRPr>
            </a:lvl1pPr>
          </a:lstStyle>
          <a:p>
            <a:r>
              <a:rPr lang="vi-VN" sz="2400" dirty="0">
                <a:solidFill>
                  <a:schemeClr val="bg1"/>
                </a:solidFill>
                <a:latin typeface="Times New Roman" panose="02020603050405020304" pitchFamily="18" charset="0"/>
                <a:cs typeface="Times New Roman" panose="02020603050405020304" pitchFamily="18" charset="0"/>
              </a:rPr>
              <a:t>Kết hợp nghệ thuật và thương mại trong chiến dịch.</a:t>
            </a:r>
          </a:p>
          <a:p>
            <a:r>
              <a:rPr lang="vi-VN" sz="2400" dirty="0">
                <a:solidFill>
                  <a:schemeClr val="bg1"/>
                </a:solidFill>
                <a:latin typeface="Times New Roman" panose="02020603050405020304" pitchFamily="18" charset="0"/>
                <a:cs typeface="Times New Roman" panose="02020603050405020304" pitchFamily="18" charset="0"/>
              </a:rPr>
              <a:t>Sử dụng ngôi sao nổi tiếng để tạo câu chuyện độc đáo.</a:t>
            </a:r>
            <a:endParaRPr lang="en-US" sz="2400" dirty="0">
              <a:solidFill>
                <a:schemeClr val="bg1"/>
              </a:solidFill>
              <a:latin typeface="Times New Roman" panose="02020603050405020304" pitchFamily="18" charset="0"/>
              <a:cs typeface="Times New Roman" panose="02020603050405020304" pitchFamily="18" charset="0"/>
            </a:endParaRPr>
          </a:p>
          <a:p>
            <a:pPr>
              <a:lnSpc>
                <a:spcPct val="150000"/>
              </a:lnSpc>
            </a:pPr>
            <a:r>
              <a:rPr sz="2400" dirty="0">
                <a:solidFill>
                  <a:schemeClr val="bg1"/>
                </a:solidFill>
                <a:latin typeface="Times New Roman" panose="02020603050405020304" pitchFamily="18" charset="0"/>
                <a:cs typeface="Times New Roman" panose="02020603050405020304" pitchFamily="18" charset="0"/>
              </a:rPr>
              <a:t> </a:t>
            </a:r>
          </a:p>
        </p:txBody>
      </p:sp>
      <p:sp>
        <p:nvSpPr>
          <p:cNvPr id="51" name="Google Shape;504;p45">
            <a:extLst>
              <a:ext uri="{FF2B5EF4-FFF2-40B4-BE49-F238E27FC236}">
                <a16:creationId xmlns:a16="http://schemas.microsoft.com/office/drawing/2014/main" id="{7E94B1FC-1698-476B-925D-C40A1A466724}"/>
              </a:ext>
            </a:extLst>
          </p:cNvPr>
          <p:cNvSpPr txBox="1"/>
          <p:nvPr/>
        </p:nvSpPr>
        <p:spPr>
          <a:xfrm>
            <a:off x="1925334" y="7886511"/>
            <a:ext cx="4547046" cy="799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0124" tIns="30124" rIns="30124" bIns="30124">
            <a:spAutoFit/>
          </a:bodyPr>
          <a:lstStyle/>
          <a:p>
            <a:r>
              <a:rPr lang="en-US" sz="2400" b="1" dirty="0" err="1">
                <a:latin typeface="Times New Roman" panose="02020603050405020304" pitchFamily="18" charset="0"/>
                <a:cs typeface="Times New Roman" panose="02020603050405020304" pitchFamily="18" charset="0"/>
              </a:rPr>
              <a:t>Kết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hợp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nghệ</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thuật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thương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mại</a:t>
            </a:r>
            <a:endParaRPr lang="en-US" sz="2400" b="1" dirty="0">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B71A6B3E-2BD1-4CC6-9E6B-D452BC328E30}"/>
              </a:ext>
            </a:extLst>
          </p:cNvPr>
          <p:cNvSpPr/>
          <p:nvPr/>
        </p:nvSpPr>
        <p:spPr>
          <a:xfrm>
            <a:off x="8741190" y="7699963"/>
            <a:ext cx="4472823" cy="4369978"/>
          </a:xfrm>
          <a:prstGeom prst="rect">
            <a:avLst/>
          </a:prstGeom>
          <a:solidFill>
            <a:srgbClr val="FF8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53" name="Lorem Ipsum has been the industry's standard dummy text ever since the 1500s, when an unknown printer took a galley of type and scrambled it to make a type specimen book.">
            <a:extLst>
              <a:ext uri="{FF2B5EF4-FFF2-40B4-BE49-F238E27FC236}">
                <a16:creationId xmlns:a16="http://schemas.microsoft.com/office/drawing/2014/main" id="{86F51E62-0DB7-4C05-975A-70AA15BDCF14}"/>
              </a:ext>
            </a:extLst>
          </p:cNvPr>
          <p:cNvSpPr txBox="1"/>
          <p:nvPr/>
        </p:nvSpPr>
        <p:spPr>
          <a:xfrm>
            <a:off x="9468020" y="8963324"/>
            <a:ext cx="3505878" cy="27469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2100">
                <a:solidFill>
                  <a:srgbClr val="535353"/>
                </a:solidFill>
                <a:latin typeface="Rubik Light Regular"/>
                <a:ea typeface="Rubik Light Regular"/>
                <a:cs typeface="Rubik Light Regular"/>
                <a:sym typeface="Rubik Light Regular"/>
              </a:defRPr>
            </a:lvl1pPr>
          </a:lstStyle>
          <a:p>
            <a:r>
              <a:rPr lang="vi-VN" sz="2400" dirty="0">
                <a:solidFill>
                  <a:schemeClr val="bg1"/>
                </a:solidFill>
                <a:latin typeface="Times New Roman" panose="02020603050405020304" pitchFamily="18" charset="0"/>
                <a:cs typeface="Times New Roman" panose="02020603050405020304" pitchFamily="18" charset="0"/>
              </a:rPr>
              <a:t>Kiểm định và kiểm duyệt đối tác và sản phẩm chặt chẽ.</a:t>
            </a:r>
          </a:p>
          <a:p>
            <a:r>
              <a:rPr lang="vi-VN" sz="2400" dirty="0">
                <a:solidFill>
                  <a:schemeClr val="bg1"/>
                </a:solidFill>
                <a:latin typeface="Times New Roman" panose="02020603050405020304" pitchFamily="18" charset="0"/>
                <a:cs typeface="Times New Roman" panose="02020603050405020304" pitchFamily="18" charset="0"/>
              </a:rPr>
              <a:t>Xây dựng sự tin tưởng và nền tảng vững chắc cho thương hiệu.</a:t>
            </a:r>
            <a:endParaRPr lang="en-US" sz="2400" dirty="0">
              <a:solidFill>
                <a:schemeClr val="bg1"/>
              </a:solidFill>
              <a:latin typeface="Times New Roman" panose="02020603050405020304" pitchFamily="18" charset="0"/>
              <a:cs typeface="Times New Roman" panose="02020603050405020304" pitchFamily="18" charset="0"/>
            </a:endParaRPr>
          </a:p>
          <a:p>
            <a:pPr>
              <a:lnSpc>
                <a:spcPct val="150000"/>
              </a:lnSpc>
            </a:pPr>
            <a:r>
              <a:rPr sz="2400" dirty="0">
                <a:solidFill>
                  <a:schemeClr val="bg1"/>
                </a:solidFill>
                <a:latin typeface="Times New Roman" panose="02020603050405020304" pitchFamily="18" charset="0"/>
                <a:cs typeface="Times New Roman" panose="02020603050405020304" pitchFamily="18" charset="0"/>
              </a:rPr>
              <a:t> </a:t>
            </a:r>
          </a:p>
        </p:txBody>
      </p:sp>
      <p:sp>
        <p:nvSpPr>
          <p:cNvPr id="54" name="Google Shape;504;p45">
            <a:extLst>
              <a:ext uri="{FF2B5EF4-FFF2-40B4-BE49-F238E27FC236}">
                <a16:creationId xmlns:a16="http://schemas.microsoft.com/office/drawing/2014/main" id="{7E94B1FC-1698-476B-925D-C40A1A466724}"/>
              </a:ext>
            </a:extLst>
          </p:cNvPr>
          <p:cNvSpPr txBox="1"/>
          <p:nvPr/>
        </p:nvSpPr>
        <p:spPr>
          <a:xfrm>
            <a:off x="8972104" y="7804114"/>
            <a:ext cx="4497711" cy="799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0124" tIns="30124" rIns="30124" bIns="30124">
            <a:spAutoFit/>
          </a:bodyPr>
          <a:lstStyle/>
          <a:p>
            <a:r>
              <a:rPr lang="en-US" sz="2400" b="1" dirty="0" err="1">
                <a:latin typeface="Times New Roman" panose="02020603050405020304" pitchFamily="18" charset="0"/>
                <a:cs typeface="Times New Roman" panose="02020603050405020304" pitchFamily="18" charset="0"/>
              </a:rPr>
              <a:t>Đảm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bảo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chất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lượng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đối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sản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phẩm</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46764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1134</TotalTime>
  <Words>982</Words>
  <Application>Microsoft Office PowerPoint</Application>
  <PresentationFormat>Custom</PresentationFormat>
  <Paragraphs>107</Paragraphs>
  <Slides>11</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Montserrat Black</vt:lpstr>
      <vt:lpstr>Proza Libre</vt:lpstr>
      <vt:lpstr>Proza Libre ExtraBold</vt:lpstr>
      <vt:lpstr>Rubik</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sahlaa</dc:creator>
  <cp:lastModifiedBy>THANG MINH</cp:lastModifiedBy>
  <cp:revision>126</cp:revision>
  <dcterms:created xsi:type="dcterms:W3CDTF">2021-03-05T15:08:14Z</dcterms:created>
  <dcterms:modified xsi:type="dcterms:W3CDTF">2023-08-28T15:53:58Z</dcterms:modified>
</cp:coreProperties>
</file>