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9"/>
  </p:notesMasterIdLst>
  <p:sldIdLst>
    <p:sldId id="404" r:id="rId2"/>
    <p:sldId id="257" r:id="rId3"/>
    <p:sldId id="413" r:id="rId4"/>
    <p:sldId id="418" r:id="rId5"/>
    <p:sldId id="414" r:id="rId6"/>
    <p:sldId id="415" r:id="rId7"/>
    <p:sldId id="419" r:id="rId8"/>
    <p:sldId id="420" r:id="rId9"/>
    <p:sldId id="416" r:id="rId10"/>
    <p:sldId id="421" r:id="rId11"/>
    <p:sldId id="422" r:id="rId12"/>
    <p:sldId id="423" r:id="rId13"/>
    <p:sldId id="417" r:id="rId14"/>
    <p:sldId id="424" r:id="rId15"/>
    <p:sldId id="425" r:id="rId16"/>
    <p:sldId id="426" r:id="rId17"/>
    <p:sldId id="393" r:id="rId18"/>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BF"/>
    <a:srgbClr val="E1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566498-44F8-4639-A8CA-2B4C0AD1D51C}" v="720" dt="2023-08-04T03:00:58.814"/>
    <p1510:client id="{1E8EF9DC-5EA4-425E-9953-1ABDFB2097F3}" v="277" dt="2023-08-04T15:18:07.7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51" autoAdjust="0"/>
    <p:restoredTop sz="69526" autoAdjust="0"/>
  </p:normalViewPr>
  <p:slideViewPr>
    <p:cSldViewPr>
      <p:cViewPr>
        <p:scale>
          <a:sx n="66" d="100"/>
          <a:sy n="66" d="100"/>
        </p:scale>
        <p:origin x="660" y="112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0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en tran" userId="f5c0b7c74de91c7e" providerId="Windows Live" clId="Web-{07566498-44F8-4639-A8CA-2B4C0AD1D51C}"/>
    <pc:docChg chg="addSld delSld modSld sldOrd">
      <pc:chgData name="tien tran" userId="f5c0b7c74de91c7e" providerId="Windows Live" clId="Web-{07566498-44F8-4639-A8CA-2B4C0AD1D51C}" dt="2023-08-04T03:00:58.252" v="714" actId="20577"/>
      <pc:docMkLst>
        <pc:docMk/>
      </pc:docMkLst>
      <pc:sldChg chg="modSp">
        <pc:chgData name="tien tran" userId="f5c0b7c74de91c7e" providerId="Windows Live" clId="Web-{07566498-44F8-4639-A8CA-2B4C0AD1D51C}" dt="2023-08-04T02:59:38.624" v="682" actId="20577"/>
        <pc:sldMkLst>
          <pc:docMk/>
          <pc:sldMk cId="0" sldId="257"/>
        </pc:sldMkLst>
        <pc:spChg chg="mod">
          <ac:chgData name="tien tran" userId="f5c0b7c74de91c7e" providerId="Windows Live" clId="Web-{07566498-44F8-4639-A8CA-2B4C0AD1D51C}" dt="2023-08-04T02:59:38.624" v="682" actId="20577"/>
          <ac:spMkLst>
            <pc:docMk/>
            <pc:sldMk cId="0" sldId="257"/>
            <ac:spMk id="190467" creationId="{00000000-0000-0000-0000-000000000000}"/>
          </ac:spMkLst>
        </pc:spChg>
      </pc:sldChg>
      <pc:sldChg chg="addSp delSp modSp modNotes">
        <pc:chgData name="tien tran" userId="f5c0b7c74de91c7e" providerId="Windows Live" clId="Web-{07566498-44F8-4639-A8CA-2B4C0AD1D51C}" dt="2023-08-04T02:08:09.493" v="318"/>
        <pc:sldMkLst>
          <pc:docMk/>
          <pc:sldMk cId="0" sldId="260"/>
        </pc:sldMkLst>
        <pc:spChg chg="mod">
          <ac:chgData name="tien tran" userId="f5c0b7c74de91c7e" providerId="Windows Live" clId="Web-{07566498-44F8-4639-A8CA-2B4C0AD1D51C}" dt="2023-08-04T01:50:12.187" v="176" actId="20577"/>
          <ac:spMkLst>
            <pc:docMk/>
            <pc:sldMk cId="0" sldId="260"/>
            <ac:spMk id="6146" creationId="{00000000-0000-0000-0000-000000000000}"/>
          </ac:spMkLst>
        </pc:spChg>
        <pc:spChg chg="del mod">
          <ac:chgData name="tien tran" userId="f5c0b7c74de91c7e" providerId="Windows Live" clId="Web-{07566498-44F8-4639-A8CA-2B4C0AD1D51C}" dt="2023-08-04T02:00:33.585" v="181"/>
          <ac:spMkLst>
            <pc:docMk/>
            <pc:sldMk cId="0" sldId="260"/>
            <ac:spMk id="8197" creationId="{00000000-0000-0000-0000-000000000000}"/>
          </ac:spMkLst>
        </pc:spChg>
        <pc:picChg chg="add mod ord">
          <ac:chgData name="tien tran" userId="f5c0b7c74de91c7e" providerId="Windows Live" clId="Web-{07566498-44F8-4639-A8CA-2B4C0AD1D51C}" dt="2023-08-04T02:00:44.882" v="184" actId="14100"/>
          <ac:picMkLst>
            <pc:docMk/>
            <pc:sldMk cId="0" sldId="260"/>
            <ac:picMk id="2" creationId="{1D46DADA-B102-409B-AFAD-717BFCA4B57F}"/>
          </ac:picMkLst>
        </pc:picChg>
      </pc:sldChg>
      <pc:sldChg chg="del">
        <pc:chgData name="tien tran" userId="f5c0b7c74de91c7e" providerId="Windows Live" clId="Web-{07566498-44F8-4639-A8CA-2B4C0AD1D51C}" dt="2023-08-04T02:56:39.383" v="657"/>
        <pc:sldMkLst>
          <pc:docMk/>
          <pc:sldMk cId="0" sldId="261"/>
        </pc:sldMkLst>
      </pc:sldChg>
      <pc:sldChg chg="del">
        <pc:chgData name="tien tran" userId="f5c0b7c74de91c7e" providerId="Windows Live" clId="Web-{07566498-44F8-4639-A8CA-2B4C0AD1D51C}" dt="2023-08-04T02:56:37.429" v="656"/>
        <pc:sldMkLst>
          <pc:docMk/>
          <pc:sldMk cId="0" sldId="263"/>
        </pc:sldMkLst>
      </pc:sldChg>
      <pc:sldChg chg="del">
        <pc:chgData name="tien tran" userId="f5c0b7c74de91c7e" providerId="Windows Live" clId="Web-{07566498-44F8-4639-A8CA-2B4C0AD1D51C}" dt="2023-08-03T09:03:02.392" v="134"/>
        <pc:sldMkLst>
          <pc:docMk/>
          <pc:sldMk cId="0" sldId="264"/>
        </pc:sldMkLst>
      </pc:sldChg>
      <pc:sldChg chg="del">
        <pc:chgData name="tien tran" userId="f5c0b7c74de91c7e" providerId="Windows Live" clId="Web-{07566498-44F8-4639-A8CA-2B4C0AD1D51C}" dt="2023-08-03T09:03:02.392" v="133"/>
        <pc:sldMkLst>
          <pc:docMk/>
          <pc:sldMk cId="0" sldId="265"/>
        </pc:sldMkLst>
      </pc:sldChg>
      <pc:sldChg chg="del">
        <pc:chgData name="tien tran" userId="f5c0b7c74de91c7e" providerId="Windows Live" clId="Web-{07566498-44F8-4639-A8CA-2B4C0AD1D51C}" dt="2023-08-03T09:03:02.392" v="131"/>
        <pc:sldMkLst>
          <pc:docMk/>
          <pc:sldMk cId="0" sldId="266"/>
        </pc:sldMkLst>
      </pc:sldChg>
      <pc:sldChg chg="del">
        <pc:chgData name="tien tran" userId="f5c0b7c74de91c7e" providerId="Windows Live" clId="Web-{07566498-44F8-4639-A8CA-2B4C0AD1D51C}" dt="2023-08-03T09:03:02.392" v="130"/>
        <pc:sldMkLst>
          <pc:docMk/>
          <pc:sldMk cId="0" sldId="267"/>
        </pc:sldMkLst>
      </pc:sldChg>
      <pc:sldChg chg="del">
        <pc:chgData name="tien tran" userId="f5c0b7c74de91c7e" providerId="Windows Live" clId="Web-{07566498-44F8-4639-A8CA-2B4C0AD1D51C}" dt="2023-08-03T09:03:02.392" v="129"/>
        <pc:sldMkLst>
          <pc:docMk/>
          <pc:sldMk cId="0" sldId="268"/>
        </pc:sldMkLst>
      </pc:sldChg>
      <pc:sldChg chg="del">
        <pc:chgData name="tien tran" userId="f5c0b7c74de91c7e" providerId="Windows Live" clId="Web-{07566498-44F8-4639-A8CA-2B4C0AD1D51C}" dt="2023-08-03T09:03:02.392" v="128"/>
        <pc:sldMkLst>
          <pc:docMk/>
          <pc:sldMk cId="0" sldId="269"/>
        </pc:sldMkLst>
      </pc:sldChg>
      <pc:sldChg chg="del">
        <pc:chgData name="tien tran" userId="f5c0b7c74de91c7e" providerId="Windows Live" clId="Web-{07566498-44F8-4639-A8CA-2B4C0AD1D51C}" dt="2023-08-03T09:01:58.890" v="0"/>
        <pc:sldMkLst>
          <pc:docMk/>
          <pc:sldMk cId="0" sldId="270"/>
        </pc:sldMkLst>
      </pc:sldChg>
      <pc:sldChg chg="del">
        <pc:chgData name="tien tran" userId="f5c0b7c74de91c7e" providerId="Windows Live" clId="Web-{07566498-44F8-4639-A8CA-2B4C0AD1D51C}" dt="2023-08-03T09:02:00.656" v="1"/>
        <pc:sldMkLst>
          <pc:docMk/>
          <pc:sldMk cId="0" sldId="271"/>
        </pc:sldMkLst>
      </pc:sldChg>
      <pc:sldChg chg="del">
        <pc:chgData name="tien tran" userId="f5c0b7c74de91c7e" providerId="Windows Live" clId="Web-{07566498-44F8-4639-A8CA-2B4C0AD1D51C}" dt="2023-08-03T09:03:02.377" v="127"/>
        <pc:sldMkLst>
          <pc:docMk/>
          <pc:sldMk cId="0" sldId="272"/>
        </pc:sldMkLst>
      </pc:sldChg>
      <pc:sldChg chg="del">
        <pc:chgData name="tien tran" userId="f5c0b7c74de91c7e" providerId="Windows Live" clId="Web-{07566498-44F8-4639-A8CA-2B4C0AD1D51C}" dt="2023-08-03T09:03:02.377" v="126"/>
        <pc:sldMkLst>
          <pc:docMk/>
          <pc:sldMk cId="0" sldId="273"/>
        </pc:sldMkLst>
      </pc:sldChg>
      <pc:sldChg chg="del">
        <pc:chgData name="tien tran" userId="f5c0b7c74de91c7e" providerId="Windows Live" clId="Web-{07566498-44F8-4639-A8CA-2B4C0AD1D51C}" dt="2023-08-03T09:03:02.377" v="125"/>
        <pc:sldMkLst>
          <pc:docMk/>
          <pc:sldMk cId="0" sldId="274"/>
        </pc:sldMkLst>
      </pc:sldChg>
      <pc:sldChg chg="del">
        <pc:chgData name="tien tran" userId="f5c0b7c74de91c7e" providerId="Windows Live" clId="Web-{07566498-44F8-4639-A8CA-2B4C0AD1D51C}" dt="2023-08-03T09:03:02.377" v="124"/>
        <pc:sldMkLst>
          <pc:docMk/>
          <pc:sldMk cId="0" sldId="275"/>
        </pc:sldMkLst>
      </pc:sldChg>
      <pc:sldChg chg="del">
        <pc:chgData name="tien tran" userId="f5c0b7c74de91c7e" providerId="Windows Live" clId="Web-{07566498-44F8-4639-A8CA-2B4C0AD1D51C}" dt="2023-08-03T09:03:02.377" v="123"/>
        <pc:sldMkLst>
          <pc:docMk/>
          <pc:sldMk cId="0" sldId="276"/>
        </pc:sldMkLst>
      </pc:sldChg>
      <pc:sldChg chg="del">
        <pc:chgData name="tien tran" userId="f5c0b7c74de91c7e" providerId="Windows Live" clId="Web-{07566498-44F8-4639-A8CA-2B4C0AD1D51C}" dt="2023-08-03T09:03:02.377" v="122"/>
        <pc:sldMkLst>
          <pc:docMk/>
          <pc:sldMk cId="0" sldId="277"/>
        </pc:sldMkLst>
      </pc:sldChg>
      <pc:sldChg chg="del">
        <pc:chgData name="tien tran" userId="f5c0b7c74de91c7e" providerId="Windows Live" clId="Web-{07566498-44F8-4639-A8CA-2B4C0AD1D51C}" dt="2023-08-03T09:02:51.829" v="121"/>
        <pc:sldMkLst>
          <pc:docMk/>
          <pc:sldMk cId="0" sldId="278"/>
        </pc:sldMkLst>
      </pc:sldChg>
      <pc:sldChg chg="del">
        <pc:chgData name="tien tran" userId="f5c0b7c74de91c7e" providerId="Windows Live" clId="Web-{07566498-44F8-4639-A8CA-2B4C0AD1D51C}" dt="2023-08-03T09:02:51.829" v="120"/>
        <pc:sldMkLst>
          <pc:docMk/>
          <pc:sldMk cId="0" sldId="279"/>
        </pc:sldMkLst>
      </pc:sldChg>
      <pc:sldChg chg="del">
        <pc:chgData name="tien tran" userId="f5c0b7c74de91c7e" providerId="Windows Live" clId="Web-{07566498-44F8-4639-A8CA-2B4C0AD1D51C}" dt="2023-08-03T09:02:51.829" v="119"/>
        <pc:sldMkLst>
          <pc:docMk/>
          <pc:sldMk cId="0" sldId="280"/>
        </pc:sldMkLst>
      </pc:sldChg>
      <pc:sldChg chg="del">
        <pc:chgData name="tien tran" userId="f5c0b7c74de91c7e" providerId="Windows Live" clId="Web-{07566498-44F8-4639-A8CA-2B4C0AD1D51C}" dt="2023-08-03T09:02:51.829" v="118"/>
        <pc:sldMkLst>
          <pc:docMk/>
          <pc:sldMk cId="0" sldId="281"/>
        </pc:sldMkLst>
      </pc:sldChg>
      <pc:sldChg chg="del">
        <pc:chgData name="tien tran" userId="f5c0b7c74de91c7e" providerId="Windows Live" clId="Web-{07566498-44F8-4639-A8CA-2B4C0AD1D51C}" dt="2023-08-03T09:02:21" v="20"/>
        <pc:sldMkLst>
          <pc:docMk/>
          <pc:sldMk cId="0" sldId="282"/>
        </pc:sldMkLst>
      </pc:sldChg>
      <pc:sldChg chg="del">
        <pc:chgData name="tien tran" userId="f5c0b7c74de91c7e" providerId="Windows Live" clId="Web-{07566498-44F8-4639-A8CA-2B4C0AD1D51C}" dt="2023-08-03T09:02:21" v="19"/>
        <pc:sldMkLst>
          <pc:docMk/>
          <pc:sldMk cId="0" sldId="283"/>
        </pc:sldMkLst>
      </pc:sldChg>
      <pc:sldChg chg="del">
        <pc:chgData name="tien tran" userId="f5c0b7c74de91c7e" providerId="Windows Live" clId="Web-{07566498-44F8-4639-A8CA-2B4C0AD1D51C}" dt="2023-08-03T09:02:21" v="18"/>
        <pc:sldMkLst>
          <pc:docMk/>
          <pc:sldMk cId="0" sldId="284"/>
        </pc:sldMkLst>
      </pc:sldChg>
      <pc:sldChg chg="del">
        <pc:chgData name="tien tran" userId="f5c0b7c74de91c7e" providerId="Windows Live" clId="Web-{07566498-44F8-4639-A8CA-2B4C0AD1D51C}" dt="2023-08-03T09:02:21" v="17"/>
        <pc:sldMkLst>
          <pc:docMk/>
          <pc:sldMk cId="0" sldId="285"/>
        </pc:sldMkLst>
      </pc:sldChg>
      <pc:sldChg chg="del">
        <pc:chgData name="tien tran" userId="f5c0b7c74de91c7e" providerId="Windows Live" clId="Web-{07566498-44F8-4639-A8CA-2B4C0AD1D51C}" dt="2023-08-03T09:02:20.985" v="16"/>
        <pc:sldMkLst>
          <pc:docMk/>
          <pc:sldMk cId="0" sldId="286"/>
        </pc:sldMkLst>
      </pc:sldChg>
      <pc:sldChg chg="del">
        <pc:chgData name="tien tran" userId="f5c0b7c74de91c7e" providerId="Windows Live" clId="Web-{07566498-44F8-4639-A8CA-2B4C0AD1D51C}" dt="2023-08-03T09:02:20.985" v="15"/>
        <pc:sldMkLst>
          <pc:docMk/>
          <pc:sldMk cId="0" sldId="287"/>
        </pc:sldMkLst>
      </pc:sldChg>
      <pc:sldChg chg="del">
        <pc:chgData name="tien tran" userId="f5c0b7c74de91c7e" providerId="Windows Live" clId="Web-{07566498-44F8-4639-A8CA-2B4C0AD1D51C}" dt="2023-08-03T09:02:20.985" v="14"/>
        <pc:sldMkLst>
          <pc:docMk/>
          <pc:sldMk cId="0" sldId="288"/>
        </pc:sldMkLst>
      </pc:sldChg>
      <pc:sldChg chg="del">
        <pc:chgData name="tien tran" userId="f5c0b7c74de91c7e" providerId="Windows Live" clId="Web-{07566498-44F8-4639-A8CA-2B4C0AD1D51C}" dt="2023-08-03T09:02:20.985" v="13"/>
        <pc:sldMkLst>
          <pc:docMk/>
          <pc:sldMk cId="0" sldId="289"/>
        </pc:sldMkLst>
      </pc:sldChg>
      <pc:sldChg chg="del">
        <pc:chgData name="tien tran" userId="f5c0b7c74de91c7e" providerId="Windows Live" clId="Web-{07566498-44F8-4639-A8CA-2B4C0AD1D51C}" dt="2023-08-03T09:02:20.969" v="12"/>
        <pc:sldMkLst>
          <pc:docMk/>
          <pc:sldMk cId="0" sldId="290"/>
        </pc:sldMkLst>
      </pc:sldChg>
      <pc:sldChg chg="del">
        <pc:chgData name="tien tran" userId="f5c0b7c74de91c7e" providerId="Windows Live" clId="Web-{07566498-44F8-4639-A8CA-2B4C0AD1D51C}" dt="2023-08-03T09:02:20.969" v="11"/>
        <pc:sldMkLst>
          <pc:docMk/>
          <pc:sldMk cId="0" sldId="291"/>
        </pc:sldMkLst>
      </pc:sldChg>
      <pc:sldChg chg="del">
        <pc:chgData name="tien tran" userId="f5c0b7c74de91c7e" providerId="Windows Live" clId="Web-{07566498-44F8-4639-A8CA-2B4C0AD1D51C}" dt="2023-08-03T09:02:20.969" v="10"/>
        <pc:sldMkLst>
          <pc:docMk/>
          <pc:sldMk cId="0" sldId="292"/>
        </pc:sldMkLst>
      </pc:sldChg>
      <pc:sldChg chg="del">
        <pc:chgData name="tien tran" userId="f5c0b7c74de91c7e" providerId="Windows Live" clId="Web-{07566498-44F8-4639-A8CA-2B4C0AD1D51C}" dt="2023-08-03T09:02:20.969" v="9"/>
        <pc:sldMkLst>
          <pc:docMk/>
          <pc:sldMk cId="0" sldId="293"/>
        </pc:sldMkLst>
      </pc:sldChg>
      <pc:sldChg chg="del">
        <pc:chgData name="tien tran" userId="f5c0b7c74de91c7e" providerId="Windows Live" clId="Web-{07566498-44F8-4639-A8CA-2B4C0AD1D51C}" dt="2023-08-03T09:02:20.953" v="8"/>
        <pc:sldMkLst>
          <pc:docMk/>
          <pc:sldMk cId="0" sldId="294"/>
        </pc:sldMkLst>
      </pc:sldChg>
      <pc:sldChg chg="del">
        <pc:chgData name="tien tran" userId="f5c0b7c74de91c7e" providerId="Windows Live" clId="Web-{07566498-44F8-4639-A8CA-2B4C0AD1D51C}" dt="2023-08-03T09:02:20.953" v="7"/>
        <pc:sldMkLst>
          <pc:docMk/>
          <pc:sldMk cId="0" sldId="295"/>
        </pc:sldMkLst>
      </pc:sldChg>
      <pc:sldChg chg="del">
        <pc:chgData name="tien tran" userId="f5c0b7c74de91c7e" providerId="Windows Live" clId="Web-{07566498-44F8-4639-A8CA-2B4C0AD1D51C}" dt="2023-08-03T09:02:20.953" v="6"/>
        <pc:sldMkLst>
          <pc:docMk/>
          <pc:sldMk cId="0" sldId="296"/>
        </pc:sldMkLst>
      </pc:sldChg>
      <pc:sldChg chg="del">
        <pc:chgData name="tien tran" userId="f5c0b7c74de91c7e" providerId="Windows Live" clId="Web-{07566498-44F8-4639-A8CA-2B4C0AD1D51C}" dt="2023-08-03T09:02:20.953" v="5"/>
        <pc:sldMkLst>
          <pc:docMk/>
          <pc:sldMk cId="0" sldId="297"/>
        </pc:sldMkLst>
      </pc:sldChg>
      <pc:sldChg chg="del">
        <pc:chgData name="tien tran" userId="f5c0b7c74de91c7e" providerId="Windows Live" clId="Web-{07566498-44F8-4639-A8CA-2B4C0AD1D51C}" dt="2023-08-03T09:02:20.938" v="4"/>
        <pc:sldMkLst>
          <pc:docMk/>
          <pc:sldMk cId="0" sldId="298"/>
        </pc:sldMkLst>
      </pc:sldChg>
      <pc:sldChg chg="del">
        <pc:chgData name="tien tran" userId="f5c0b7c74de91c7e" providerId="Windows Live" clId="Web-{07566498-44F8-4639-A8CA-2B4C0AD1D51C}" dt="2023-08-03T09:02:20.938" v="3"/>
        <pc:sldMkLst>
          <pc:docMk/>
          <pc:sldMk cId="0" sldId="299"/>
        </pc:sldMkLst>
      </pc:sldChg>
      <pc:sldChg chg="del">
        <pc:chgData name="tien tran" userId="f5c0b7c74de91c7e" providerId="Windows Live" clId="Web-{07566498-44F8-4639-A8CA-2B4C0AD1D51C}" dt="2023-08-03T09:02:20.938" v="2"/>
        <pc:sldMkLst>
          <pc:docMk/>
          <pc:sldMk cId="0" sldId="300"/>
        </pc:sldMkLst>
      </pc:sldChg>
      <pc:sldChg chg="del">
        <pc:chgData name="tien tran" userId="f5c0b7c74de91c7e" providerId="Windows Live" clId="Web-{07566498-44F8-4639-A8CA-2B4C0AD1D51C}" dt="2023-08-03T09:02:51.829" v="117"/>
        <pc:sldMkLst>
          <pc:docMk/>
          <pc:sldMk cId="0" sldId="301"/>
        </pc:sldMkLst>
      </pc:sldChg>
      <pc:sldChg chg="del">
        <pc:chgData name="tien tran" userId="f5c0b7c74de91c7e" providerId="Windows Live" clId="Web-{07566498-44F8-4639-A8CA-2B4C0AD1D51C}" dt="2023-08-03T09:02:51.814" v="116"/>
        <pc:sldMkLst>
          <pc:docMk/>
          <pc:sldMk cId="0" sldId="302"/>
        </pc:sldMkLst>
      </pc:sldChg>
      <pc:sldChg chg="del">
        <pc:chgData name="tien tran" userId="f5c0b7c74de91c7e" providerId="Windows Live" clId="Web-{07566498-44F8-4639-A8CA-2B4C0AD1D51C}" dt="2023-08-03T09:02:51.814" v="115"/>
        <pc:sldMkLst>
          <pc:docMk/>
          <pc:sldMk cId="0" sldId="303"/>
        </pc:sldMkLst>
      </pc:sldChg>
      <pc:sldChg chg="del">
        <pc:chgData name="tien tran" userId="f5c0b7c74de91c7e" providerId="Windows Live" clId="Web-{07566498-44F8-4639-A8CA-2B4C0AD1D51C}" dt="2023-08-03T09:02:51.814" v="114"/>
        <pc:sldMkLst>
          <pc:docMk/>
          <pc:sldMk cId="0" sldId="304"/>
        </pc:sldMkLst>
      </pc:sldChg>
      <pc:sldChg chg="del">
        <pc:chgData name="tien tran" userId="f5c0b7c74de91c7e" providerId="Windows Live" clId="Web-{07566498-44F8-4639-A8CA-2B4C0AD1D51C}" dt="2023-08-03T09:02:51.814" v="111"/>
        <pc:sldMkLst>
          <pc:docMk/>
          <pc:sldMk cId="0" sldId="305"/>
        </pc:sldMkLst>
      </pc:sldChg>
      <pc:sldChg chg="del">
        <pc:chgData name="tien tran" userId="f5c0b7c74de91c7e" providerId="Windows Live" clId="Web-{07566498-44F8-4639-A8CA-2B4C0AD1D51C}" dt="2023-08-03T09:02:51.814" v="109"/>
        <pc:sldMkLst>
          <pc:docMk/>
          <pc:sldMk cId="0" sldId="306"/>
        </pc:sldMkLst>
      </pc:sldChg>
      <pc:sldChg chg="del">
        <pc:chgData name="tien tran" userId="f5c0b7c74de91c7e" providerId="Windows Live" clId="Web-{07566498-44F8-4639-A8CA-2B4C0AD1D51C}" dt="2023-08-03T09:02:51.814" v="108"/>
        <pc:sldMkLst>
          <pc:docMk/>
          <pc:sldMk cId="0" sldId="307"/>
        </pc:sldMkLst>
      </pc:sldChg>
      <pc:sldChg chg="del">
        <pc:chgData name="tien tran" userId="f5c0b7c74de91c7e" providerId="Windows Live" clId="Web-{07566498-44F8-4639-A8CA-2B4C0AD1D51C}" dt="2023-08-03T09:02:51.798" v="106"/>
        <pc:sldMkLst>
          <pc:docMk/>
          <pc:sldMk cId="0" sldId="308"/>
        </pc:sldMkLst>
      </pc:sldChg>
      <pc:sldChg chg="del">
        <pc:chgData name="tien tran" userId="f5c0b7c74de91c7e" providerId="Windows Live" clId="Web-{07566498-44F8-4639-A8CA-2B4C0AD1D51C}" dt="2023-08-03T09:02:42.360" v="99"/>
        <pc:sldMkLst>
          <pc:docMk/>
          <pc:sldMk cId="0" sldId="309"/>
        </pc:sldMkLst>
      </pc:sldChg>
      <pc:sldChg chg="del">
        <pc:chgData name="tien tran" userId="f5c0b7c74de91c7e" providerId="Windows Live" clId="Web-{07566498-44F8-4639-A8CA-2B4C0AD1D51C}" dt="2023-08-03T09:02:42.360" v="98"/>
        <pc:sldMkLst>
          <pc:docMk/>
          <pc:sldMk cId="0" sldId="310"/>
        </pc:sldMkLst>
      </pc:sldChg>
      <pc:sldChg chg="del">
        <pc:chgData name="tien tran" userId="f5c0b7c74de91c7e" providerId="Windows Live" clId="Web-{07566498-44F8-4639-A8CA-2B4C0AD1D51C}" dt="2023-08-03T09:02:42.360" v="97"/>
        <pc:sldMkLst>
          <pc:docMk/>
          <pc:sldMk cId="0" sldId="311"/>
        </pc:sldMkLst>
      </pc:sldChg>
      <pc:sldChg chg="del">
        <pc:chgData name="tien tran" userId="f5c0b7c74de91c7e" providerId="Windows Live" clId="Web-{07566498-44F8-4639-A8CA-2B4C0AD1D51C}" dt="2023-08-03T09:02:42.345" v="96"/>
        <pc:sldMkLst>
          <pc:docMk/>
          <pc:sldMk cId="0" sldId="312"/>
        </pc:sldMkLst>
      </pc:sldChg>
      <pc:sldChg chg="del">
        <pc:chgData name="tien tran" userId="f5c0b7c74de91c7e" providerId="Windows Live" clId="Web-{07566498-44F8-4639-A8CA-2B4C0AD1D51C}" dt="2023-08-03T09:02:42.345" v="95"/>
        <pc:sldMkLst>
          <pc:docMk/>
          <pc:sldMk cId="0" sldId="313"/>
        </pc:sldMkLst>
      </pc:sldChg>
      <pc:sldChg chg="del">
        <pc:chgData name="tien tran" userId="f5c0b7c74de91c7e" providerId="Windows Live" clId="Web-{07566498-44F8-4639-A8CA-2B4C0AD1D51C}" dt="2023-08-03T09:02:42.345" v="94"/>
        <pc:sldMkLst>
          <pc:docMk/>
          <pc:sldMk cId="0" sldId="314"/>
        </pc:sldMkLst>
      </pc:sldChg>
      <pc:sldChg chg="del">
        <pc:chgData name="tien tran" userId="f5c0b7c74de91c7e" providerId="Windows Live" clId="Web-{07566498-44F8-4639-A8CA-2B4C0AD1D51C}" dt="2023-08-03T09:02:42.345" v="93"/>
        <pc:sldMkLst>
          <pc:docMk/>
          <pc:sldMk cId="0" sldId="315"/>
        </pc:sldMkLst>
      </pc:sldChg>
      <pc:sldChg chg="del">
        <pc:chgData name="tien tran" userId="f5c0b7c74de91c7e" providerId="Windows Live" clId="Web-{07566498-44F8-4639-A8CA-2B4C0AD1D51C}" dt="2023-08-03T09:02:42.345" v="92"/>
        <pc:sldMkLst>
          <pc:docMk/>
          <pc:sldMk cId="0" sldId="316"/>
        </pc:sldMkLst>
      </pc:sldChg>
      <pc:sldChg chg="del">
        <pc:chgData name="tien tran" userId="f5c0b7c74de91c7e" providerId="Windows Live" clId="Web-{07566498-44F8-4639-A8CA-2B4C0AD1D51C}" dt="2023-08-03T09:02:42.345" v="91"/>
        <pc:sldMkLst>
          <pc:docMk/>
          <pc:sldMk cId="0" sldId="317"/>
        </pc:sldMkLst>
      </pc:sldChg>
      <pc:sldChg chg="del">
        <pc:chgData name="tien tran" userId="f5c0b7c74de91c7e" providerId="Windows Live" clId="Web-{07566498-44F8-4639-A8CA-2B4C0AD1D51C}" dt="2023-08-03T09:02:42.345" v="90"/>
        <pc:sldMkLst>
          <pc:docMk/>
          <pc:sldMk cId="0" sldId="318"/>
        </pc:sldMkLst>
      </pc:sldChg>
      <pc:sldChg chg="del">
        <pc:chgData name="tien tran" userId="f5c0b7c74de91c7e" providerId="Windows Live" clId="Web-{07566498-44F8-4639-A8CA-2B4C0AD1D51C}" dt="2023-08-03T09:02:42.345" v="89"/>
        <pc:sldMkLst>
          <pc:docMk/>
          <pc:sldMk cId="0" sldId="319"/>
        </pc:sldMkLst>
      </pc:sldChg>
      <pc:sldChg chg="del">
        <pc:chgData name="tien tran" userId="f5c0b7c74de91c7e" providerId="Windows Live" clId="Web-{07566498-44F8-4639-A8CA-2B4C0AD1D51C}" dt="2023-08-03T09:02:42.345" v="88"/>
        <pc:sldMkLst>
          <pc:docMk/>
          <pc:sldMk cId="0" sldId="320"/>
        </pc:sldMkLst>
      </pc:sldChg>
      <pc:sldChg chg="del">
        <pc:chgData name="tien tran" userId="f5c0b7c74de91c7e" providerId="Windows Live" clId="Web-{07566498-44F8-4639-A8CA-2B4C0AD1D51C}" dt="2023-08-03T09:02:42.329" v="87"/>
        <pc:sldMkLst>
          <pc:docMk/>
          <pc:sldMk cId="0" sldId="321"/>
        </pc:sldMkLst>
      </pc:sldChg>
      <pc:sldChg chg="del">
        <pc:chgData name="tien tran" userId="f5c0b7c74de91c7e" providerId="Windows Live" clId="Web-{07566498-44F8-4639-A8CA-2B4C0AD1D51C}" dt="2023-08-03T09:02:42.329" v="84"/>
        <pc:sldMkLst>
          <pc:docMk/>
          <pc:sldMk cId="0" sldId="322"/>
        </pc:sldMkLst>
      </pc:sldChg>
      <pc:sldChg chg="del">
        <pc:chgData name="tien tran" userId="f5c0b7c74de91c7e" providerId="Windows Live" clId="Web-{07566498-44F8-4639-A8CA-2B4C0AD1D51C}" dt="2023-08-03T09:02:42.329" v="83"/>
        <pc:sldMkLst>
          <pc:docMk/>
          <pc:sldMk cId="0" sldId="323"/>
        </pc:sldMkLst>
      </pc:sldChg>
      <pc:sldChg chg="del">
        <pc:chgData name="tien tran" userId="f5c0b7c74de91c7e" providerId="Windows Live" clId="Web-{07566498-44F8-4639-A8CA-2B4C0AD1D51C}" dt="2023-08-03T09:02:42.329" v="82"/>
        <pc:sldMkLst>
          <pc:docMk/>
          <pc:sldMk cId="0" sldId="324"/>
        </pc:sldMkLst>
      </pc:sldChg>
      <pc:sldChg chg="del">
        <pc:chgData name="tien tran" userId="f5c0b7c74de91c7e" providerId="Windows Live" clId="Web-{07566498-44F8-4639-A8CA-2B4C0AD1D51C}" dt="2023-08-03T09:02:42.329" v="81"/>
        <pc:sldMkLst>
          <pc:docMk/>
          <pc:sldMk cId="0" sldId="325"/>
        </pc:sldMkLst>
      </pc:sldChg>
      <pc:sldChg chg="del">
        <pc:chgData name="tien tran" userId="f5c0b7c74de91c7e" providerId="Windows Live" clId="Web-{07566498-44F8-4639-A8CA-2B4C0AD1D51C}" dt="2023-08-03T09:02:42.329" v="80"/>
        <pc:sldMkLst>
          <pc:docMk/>
          <pc:sldMk cId="0" sldId="326"/>
        </pc:sldMkLst>
      </pc:sldChg>
      <pc:sldChg chg="del">
        <pc:chgData name="tien tran" userId="f5c0b7c74de91c7e" providerId="Windows Live" clId="Web-{07566498-44F8-4639-A8CA-2B4C0AD1D51C}" dt="2023-08-03T09:02:42.329" v="78"/>
        <pc:sldMkLst>
          <pc:docMk/>
          <pc:sldMk cId="0" sldId="327"/>
        </pc:sldMkLst>
      </pc:sldChg>
      <pc:sldChg chg="del">
        <pc:chgData name="tien tran" userId="f5c0b7c74de91c7e" providerId="Windows Live" clId="Web-{07566498-44F8-4639-A8CA-2B4C0AD1D51C}" dt="2023-08-03T09:02:42.313" v="77"/>
        <pc:sldMkLst>
          <pc:docMk/>
          <pc:sldMk cId="0" sldId="328"/>
        </pc:sldMkLst>
      </pc:sldChg>
      <pc:sldChg chg="del">
        <pc:chgData name="tien tran" userId="f5c0b7c74de91c7e" providerId="Windows Live" clId="Web-{07566498-44F8-4639-A8CA-2B4C0AD1D51C}" dt="2023-08-03T09:02:42.313" v="76"/>
        <pc:sldMkLst>
          <pc:docMk/>
          <pc:sldMk cId="0" sldId="329"/>
        </pc:sldMkLst>
      </pc:sldChg>
      <pc:sldChg chg="del">
        <pc:chgData name="tien tran" userId="f5c0b7c74de91c7e" providerId="Windows Live" clId="Web-{07566498-44F8-4639-A8CA-2B4C0AD1D51C}" dt="2023-08-03T09:02:42.313" v="75"/>
        <pc:sldMkLst>
          <pc:docMk/>
          <pc:sldMk cId="0" sldId="330"/>
        </pc:sldMkLst>
      </pc:sldChg>
      <pc:sldChg chg="del">
        <pc:chgData name="tien tran" userId="f5c0b7c74de91c7e" providerId="Windows Live" clId="Web-{07566498-44F8-4639-A8CA-2B4C0AD1D51C}" dt="2023-08-03T09:02:42.313" v="74"/>
        <pc:sldMkLst>
          <pc:docMk/>
          <pc:sldMk cId="0" sldId="331"/>
        </pc:sldMkLst>
      </pc:sldChg>
      <pc:sldChg chg="del">
        <pc:chgData name="tien tran" userId="f5c0b7c74de91c7e" providerId="Windows Live" clId="Web-{07566498-44F8-4639-A8CA-2B4C0AD1D51C}" dt="2023-08-03T09:02:42.313" v="73"/>
        <pc:sldMkLst>
          <pc:docMk/>
          <pc:sldMk cId="0" sldId="332"/>
        </pc:sldMkLst>
      </pc:sldChg>
      <pc:sldChg chg="del">
        <pc:chgData name="tien tran" userId="f5c0b7c74de91c7e" providerId="Windows Live" clId="Web-{07566498-44F8-4639-A8CA-2B4C0AD1D51C}" dt="2023-08-03T09:02:42.313" v="72"/>
        <pc:sldMkLst>
          <pc:docMk/>
          <pc:sldMk cId="0" sldId="333"/>
        </pc:sldMkLst>
      </pc:sldChg>
      <pc:sldChg chg="del">
        <pc:chgData name="tien tran" userId="f5c0b7c74de91c7e" providerId="Windows Live" clId="Web-{07566498-44F8-4639-A8CA-2B4C0AD1D51C}" dt="2023-08-03T09:02:42.313" v="71"/>
        <pc:sldMkLst>
          <pc:docMk/>
          <pc:sldMk cId="0" sldId="334"/>
        </pc:sldMkLst>
      </pc:sldChg>
      <pc:sldChg chg="del">
        <pc:chgData name="tien tran" userId="f5c0b7c74de91c7e" providerId="Windows Live" clId="Web-{07566498-44F8-4639-A8CA-2B4C0AD1D51C}" dt="2023-08-03T09:02:42.313" v="70"/>
        <pc:sldMkLst>
          <pc:docMk/>
          <pc:sldMk cId="0" sldId="335"/>
        </pc:sldMkLst>
      </pc:sldChg>
      <pc:sldChg chg="del">
        <pc:chgData name="tien tran" userId="f5c0b7c74de91c7e" providerId="Windows Live" clId="Web-{07566498-44F8-4639-A8CA-2B4C0AD1D51C}" dt="2023-08-03T09:02:42.313" v="69"/>
        <pc:sldMkLst>
          <pc:docMk/>
          <pc:sldMk cId="0" sldId="336"/>
        </pc:sldMkLst>
      </pc:sldChg>
      <pc:sldChg chg="del">
        <pc:chgData name="tien tran" userId="f5c0b7c74de91c7e" providerId="Windows Live" clId="Web-{07566498-44F8-4639-A8CA-2B4C0AD1D51C}" dt="2023-08-03T09:02:42.313" v="68"/>
        <pc:sldMkLst>
          <pc:docMk/>
          <pc:sldMk cId="0" sldId="337"/>
        </pc:sldMkLst>
      </pc:sldChg>
      <pc:sldChg chg="del">
        <pc:chgData name="tien tran" userId="f5c0b7c74de91c7e" providerId="Windows Live" clId="Web-{07566498-44F8-4639-A8CA-2B4C0AD1D51C}" dt="2023-08-03T09:02:42.298" v="66"/>
        <pc:sldMkLst>
          <pc:docMk/>
          <pc:sldMk cId="0" sldId="338"/>
        </pc:sldMkLst>
      </pc:sldChg>
      <pc:sldChg chg="del">
        <pc:chgData name="tien tran" userId="f5c0b7c74de91c7e" providerId="Windows Live" clId="Web-{07566498-44F8-4639-A8CA-2B4C0AD1D51C}" dt="2023-08-03T09:02:42.298" v="65"/>
        <pc:sldMkLst>
          <pc:docMk/>
          <pc:sldMk cId="0" sldId="339"/>
        </pc:sldMkLst>
      </pc:sldChg>
      <pc:sldChg chg="del">
        <pc:chgData name="tien tran" userId="f5c0b7c74de91c7e" providerId="Windows Live" clId="Web-{07566498-44F8-4639-A8CA-2B4C0AD1D51C}" dt="2023-08-03T09:02:42.298" v="64"/>
        <pc:sldMkLst>
          <pc:docMk/>
          <pc:sldMk cId="0" sldId="340"/>
        </pc:sldMkLst>
      </pc:sldChg>
      <pc:sldChg chg="del">
        <pc:chgData name="tien tran" userId="f5c0b7c74de91c7e" providerId="Windows Live" clId="Web-{07566498-44F8-4639-A8CA-2B4C0AD1D51C}" dt="2023-08-03T09:02:42.298" v="63"/>
        <pc:sldMkLst>
          <pc:docMk/>
          <pc:sldMk cId="0" sldId="341"/>
        </pc:sldMkLst>
      </pc:sldChg>
      <pc:sldChg chg="del">
        <pc:chgData name="tien tran" userId="f5c0b7c74de91c7e" providerId="Windows Live" clId="Web-{07566498-44F8-4639-A8CA-2B4C0AD1D51C}" dt="2023-08-03T09:02:42.298" v="62"/>
        <pc:sldMkLst>
          <pc:docMk/>
          <pc:sldMk cId="0" sldId="342"/>
        </pc:sldMkLst>
      </pc:sldChg>
      <pc:sldChg chg="del">
        <pc:chgData name="tien tran" userId="f5c0b7c74de91c7e" providerId="Windows Live" clId="Web-{07566498-44F8-4639-A8CA-2B4C0AD1D51C}" dt="2023-08-03T09:02:42.298" v="61"/>
        <pc:sldMkLst>
          <pc:docMk/>
          <pc:sldMk cId="0" sldId="343"/>
        </pc:sldMkLst>
      </pc:sldChg>
      <pc:sldChg chg="del">
        <pc:chgData name="tien tran" userId="f5c0b7c74de91c7e" providerId="Windows Live" clId="Web-{07566498-44F8-4639-A8CA-2B4C0AD1D51C}" dt="2023-08-03T09:02:42.298" v="60"/>
        <pc:sldMkLst>
          <pc:docMk/>
          <pc:sldMk cId="0" sldId="344"/>
        </pc:sldMkLst>
      </pc:sldChg>
      <pc:sldChg chg="del">
        <pc:chgData name="tien tran" userId="f5c0b7c74de91c7e" providerId="Windows Live" clId="Web-{07566498-44F8-4639-A8CA-2B4C0AD1D51C}" dt="2023-08-03T09:02:42.298" v="59"/>
        <pc:sldMkLst>
          <pc:docMk/>
          <pc:sldMk cId="0" sldId="345"/>
        </pc:sldMkLst>
      </pc:sldChg>
      <pc:sldChg chg="del">
        <pc:chgData name="tien tran" userId="f5c0b7c74de91c7e" providerId="Windows Live" clId="Web-{07566498-44F8-4639-A8CA-2B4C0AD1D51C}" dt="2023-08-03T09:02:42.282" v="58"/>
        <pc:sldMkLst>
          <pc:docMk/>
          <pc:sldMk cId="0" sldId="346"/>
        </pc:sldMkLst>
      </pc:sldChg>
      <pc:sldChg chg="del">
        <pc:chgData name="tien tran" userId="f5c0b7c74de91c7e" providerId="Windows Live" clId="Web-{07566498-44F8-4639-A8CA-2B4C0AD1D51C}" dt="2023-08-03T09:02:42.282" v="57"/>
        <pc:sldMkLst>
          <pc:docMk/>
          <pc:sldMk cId="0" sldId="347"/>
        </pc:sldMkLst>
      </pc:sldChg>
      <pc:sldChg chg="del">
        <pc:chgData name="tien tran" userId="f5c0b7c74de91c7e" providerId="Windows Live" clId="Web-{07566498-44F8-4639-A8CA-2B4C0AD1D51C}" dt="2023-08-03T09:02:42.282" v="56"/>
        <pc:sldMkLst>
          <pc:docMk/>
          <pc:sldMk cId="0" sldId="348"/>
        </pc:sldMkLst>
      </pc:sldChg>
      <pc:sldChg chg="del">
        <pc:chgData name="tien tran" userId="f5c0b7c74de91c7e" providerId="Windows Live" clId="Web-{07566498-44F8-4639-A8CA-2B4C0AD1D51C}" dt="2023-08-03T09:02:42.282" v="55"/>
        <pc:sldMkLst>
          <pc:docMk/>
          <pc:sldMk cId="0" sldId="349"/>
        </pc:sldMkLst>
      </pc:sldChg>
      <pc:sldChg chg="del">
        <pc:chgData name="tien tran" userId="f5c0b7c74de91c7e" providerId="Windows Live" clId="Web-{07566498-44F8-4639-A8CA-2B4C0AD1D51C}" dt="2023-08-03T09:02:42.282" v="54"/>
        <pc:sldMkLst>
          <pc:docMk/>
          <pc:sldMk cId="0" sldId="350"/>
        </pc:sldMkLst>
      </pc:sldChg>
      <pc:sldChg chg="del">
        <pc:chgData name="tien tran" userId="f5c0b7c74de91c7e" providerId="Windows Live" clId="Web-{07566498-44F8-4639-A8CA-2B4C0AD1D51C}" dt="2023-08-03T09:02:42.282" v="53"/>
        <pc:sldMkLst>
          <pc:docMk/>
          <pc:sldMk cId="0" sldId="351"/>
        </pc:sldMkLst>
      </pc:sldChg>
      <pc:sldChg chg="del">
        <pc:chgData name="tien tran" userId="f5c0b7c74de91c7e" providerId="Windows Live" clId="Web-{07566498-44F8-4639-A8CA-2B4C0AD1D51C}" dt="2023-08-03T09:02:42.282" v="52"/>
        <pc:sldMkLst>
          <pc:docMk/>
          <pc:sldMk cId="0" sldId="352"/>
        </pc:sldMkLst>
      </pc:sldChg>
      <pc:sldChg chg="del">
        <pc:chgData name="tien tran" userId="f5c0b7c74de91c7e" providerId="Windows Live" clId="Web-{07566498-44F8-4639-A8CA-2B4C0AD1D51C}" dt="2023-08-03T09:02:42.282" v="51"/>
        <pc:sldMkLst>
          <pc:docMk/>
          <pc:sldMk cId="0" sldId="353"/>
        </pc:sldMkLst>
      </pc:sldChg>
      <pc:sldChg chg="del">
        <pc:chgData name="tien tran" userId="f5c0b7c74de91c7e" providerId="Windows Live" clId="Web-{07566498-44F8-4639-A8CA-2B4C0AD1D51C}" dt="2023-08-03T09:02:42.267" v="50"/>
        <pc:sldMkLst>
          <pc:docMk/>
          <pc:sldMk cId="0" sldId="354"/>
        </pc:sldMkLst>
      </pc:sldChg>
      <pc:sldChg chg="del">
        <pc:chgData name="tien tran" userId="f5c0b7c74de91c7e" providerId="Windows Live" clId="Web-{07566498-44F8-4639-A8CA-2B4C0AD1D51C}" dt="2023-08-03T09:02:42.267" v="49"/>
        <pc:sldMkLst>
          <pc:docMk/>
          <pc:sldMk cId="0" sldId="355"/>
        </pc:sldMkLst>
      </pc:sldChg>
      <pc:sldChg chg="del">
        <pc:chgData name="tien tran" userId="f5c0b7c74de91c7e" providerId="Windows Live" clId="Web-{07566498-44F8-4639-A8CA-2B4C0AD1D51C}" dt="2023-08-03T09:02:42.267" v="48"/>
        <pc:sldMkLst>
          <pc:docMk/>
          <pc:sldMk cId="0" sldId="356"/>
        </pc:sldMkLst>
      </pc:sldChg>
      <pc:sldChg chg="del">
        <pc:chgData name="tien tran" userId="f5c0b7c74de91c7e" providerId="Windows Live" clId="Web-{07566498-44F8-4639-A8CA-2B4C0AD1D51C}" dt="2023-08-03T09:02:42.267" v="47"/>
        <pc:sldMkLst>
          <pc:docMk/>
          <pc:sldMk cId="0" sldId="357"/>
        </pc:sldMkLst>
      </pc:sldChg>
      <pc:sldChg chg="del">
        <pc:chgData name="tien tran" userId="f5c0b7c74de91c7e" providerId="Windows Live" clId="Web-{07566498-44F8-4639-A8CA-2B4C0AD1D51C}" dt="2023-08-03T09:02:42.267" v="46"/>
        <pc:sldMkLst>
          <pc:docMk/>
          <pc:sldMk cId="0" sldId="358"/>
        </pc:sldMkLst>
      </pc:sldChg>
      <pc:sldChg chg="del">
        <pc:chgData name="tien tran" userId="f5c0b7c74de91c7e" providerId="Windows Live" clId="Web-{07566498-44F8-4639-A8CA-2B4C0AD1D51C}" dt="2023-08-03T09:02:42.267" v="45"/>
        <pc:sldMkLst>
          <pc:docMk/>
          <pc:sldMk cId="0" sldId="359"/>
        </pc:sldMkLst>
      </pc:sldChg>
      <pc:sldChg chg="del">
        <pc:chgData name="tien tran" userId="f5c0b7c74de91c7e" providerId="Windows Live" clId="Web-{07566498-44F8-4639-A8CA-2B4C0AD1D51C}" dt="2023-08-03T09:02:42.267" v="44"/>
        <pc:sldMkLst>
          <pc:docMk/>
          <pc:sldMk cId="0" sldId="360"/>
        </pc:sldMkLst>
      </pc:sldChg>
      <pc:sldChg chg="del">
        <pc:chgData name="tien tran" userId="f5c0b7c74de91c7e" providerId="Windows Live" clId="Web-{07566498-44F8-4639-A8CA-2B4C0AD1D51C}" dt="2023-08-03T09:02:42.267" v="43"/>
        <pc:sldMkLst>
          <pc:docMk/>
          <pc:sldMk cId="0" sldId="361"/>
        </pc:sldMkLst>
      </pc:sldChg>
      <pc:sldChg chg="del">
        <pc:chgData name="tien tran" userId="f5c0b7c74de91c7e" providerId="Windows Live" clId="Web-{07566498-44F8-4639-A8CA-2B4C0AD1D51C}" dt="2023-08-03T09:02:42.267" v="42"/>
        <pc:sldMkLst>
          <pc:docMk/>
          <pc:sldMk cId="0" sldId="362"/>
        </pc:sldMkLst>
      </pc:sldChg>
      <pc:sldChg chg="del">
        <pc:chgData name="tien tran" userId="f5c0b7c74de91c7e" providerId="Windows Live" clId="Web-{07566498-44F8-4639-A8CA-2B4C0AD1D51C}" dt="2023-08-03T09:02:42.251" v="41"/>
        <pc:sldMkLst>
          <pc:docMk/>
          <pc:sldMk cId="0" sldId="363"/>
        </pc:sldMkLst>
      </pc:sldChg>
      <pc:sldChg chg="del">
        <pc:chgData name="tien tran" userId="f5c0b7c74de91c7e" providerId="Windows Live" clId="Web-{07566498-44F8-4639-A8CA-2B4C0AD1D51C}" dt="2023-08-03T09:02:42.251" v="40"/>
        <pc:sldMkLst>
          <pc:docMk/>
          <pc:sldMk cId="0" sldId="364"/>
        </pc:sldMkLst>
      </pc:sldChg>
      <pc:sldChg chg="del">
        <pc:chgData name="tien tran" userId="f5c0b7c74de91c7e" providerId="Windows Live" clId="Web-{07566498-44F8-4639-A8CA-2B4C0AD1D51C}" dt="2023-08-03T09:02:42.251" v="39"/>
        <pc:sldMkLst>
          <pc:docMk/>
          <pc:sldMk cId="0" sldId="365"/>
        </pc:sldMkLst>
      </pc:sldChg>
      <pc:sldChg chg="del">
        <pc:chgData name="tien tran" userId="f5c0b7c74de91c7e" providerId="Windows Live" clId="Web-{07566498-44F8-4639-A8CA-2B4C0AD1D51C}" dt="2023-08-03T09:02:42.251" v="38"/>
        <pc:sldMkLst>
          <pc:docMk/>
          <pc:sldMk cId="0" sldId="366"/>
        </pc:sldMkLst>
      </pc:sldChg>
      <pc:sldChg chg="del">
        <pc:chgData name="tien tran" userId="f5c0b7c74de91c7e" providerId="Windows Live" clId="Web-{07566498-44F8-4639-A8CA-2B4C0AD1D51C}" dt="2023-08-03T09:02:42.251" v="37"/>
        <pc:sldMkLst>
          <pc:docMk/>
          <pc:sldMk cId="0" sldId="367"/>
        </pc:sldMkLst>
      </pc:sldChg>
      <pc:sldChg chg="del">
        <pc:chgData name="tien tran" userId="f5c0b7c74de91c7e" providerId="Windows Live" clId="Web-{07566498-44F8-4639-A8CA-2B4C0AD1D51C}" dt="2023-08-03T09:02:42.251" v="36"/>
        <pc:sldMkLst>
          <pc:docMk/>
          <pc:sldMk cId="0" sldId="368"/>
        </pc:sldMkLst>
      </pc:sldChg>
      <pc:sldChg chg="del">
        <pc:chgData name="tien tran" userId="f5c0b7c74de91c7e" providerId="Windows Live" clId="Web-{07566498-44F8-4639-A8CA-2B4C0AD1D51C}" dt="2023-08-03T09:02:42.251" v="35"/>
        <pc:sldMkLst>
          <pc:docMk/>
          <pc:sldMk cId="0" sldId="369"/>
        </pc:sldMkLst>
      </pc:sldChg>
      <pc:sldChg chg="del">
        <pc:chgData name="tien tran" userId="f5c0b7c74de91c7e" providerId="Windows Live" clId="Web-{07566498-44F8-4639-A8CA-2B4C0AD1D51C}" dt="2023-08-03T09:02:42.251" v="34"/>
        <pc:sldMkLst>
          <pc:docMk/>
          <pc:sldMk cId="0" sldId="370"/>
        </pc:sldMkLst>
      </pc:sldChg>
      <pc:sldChg chg="del">
        <pc:chgData name="tien tran" userId="f5c0b7c74de91c7e" providerId="Windows Live" clId="Web-{07566498-44F8-4639-A8CA-2B4C0AD1D51C}" dt="2023-08-03T09:02:42.235" v="33"/>
        <pc:sldMkLst>
          <pc:docMk/>
          <pc:sldMk cId="0" sldId="371"/>
        </pc:sldMkLst>
      </pc:sldChg>
      <pc:sldChg chg="del">
        <pc:chgData name="tien tran" userId="f5c0b7c74de91c7e" providerId="Windows Live" clId="Web-{07566498-44F8-4639-A8CA-2B4C0AD1D51C}" dt="2023-08-03T09:02:42.235" v="32"/>
        <pc:sldMkLst>
          <pc:docMk/>
          <pc:sldMk cId="0" sldId="372"/>
        </pc:sldMkLst>
      </pc:sldChg>
      <pc:sldChg chg="del">
        <pc:chgData name="tien tran" userId="f5c0b7c74de91c7e" providerId="Windows Live" clId="Web-{07566498-44F8-4639-A8CA-2B4C0AD1D51C}" dt="2023-08-03T09:02:42.235" v="31"/>
        <pc:sldMkLst>
          <pc:docMk/>
          <pc:sldMk cId="0" sldId="373"/>
        </pc:sldMkLst>
      </pc:sldChg>
      <pc:sldChg chg="del">
        <pc:chgData name="tien tran" userId="f5c0b7c74de91c7e" providerId="Windows Live" clId="Web-{07566498-44F8-4639-A8CA-2B4C0AD1D51C}" dt="2023-08-03T09:02:42.235" v="30"/>
        <pc:sldMkLst>
          <pc:docMk/>
          <pc:sldMk cId="0" sldId="374"/>
        </pc:sldMkLst>
      </pc:sldChg>
      <pc:sldChg chg="del">
        <pc:chgData name="tien tran" userId="f5c0b7c74de91c7e" providerId="Windows Live" clId="Web-{07566498-44F8-4639-A8CA-2B4C0AD1D51C}" dt="2023-08-03T09:02:42.235" v="29"/>
        <pc:sldMkLst>
          <pc:docMk/>
          <pc:sldMk cId="0" sldId="375"/>
        </pc:sldMkLst>
      </pc:sldChg>
      <pc:sldChg chg="del">
        <pc:chgData name="tien tran" userId="f5c0b7c74de91c7e" providerId="Windows Live" clId="Web-{07566498-44F8-4639-A8CA-2B4C0AD1D51C}" dt="2023-08-03T09:02:42.235" v="28"/>
        <pc:sldMkLst>
          <pc:docMk/>
          <pc:sldMk cId="0" sldId="376"/>
        </pc:sldMkLst>
      </pc:sldChg>
      <pc:sldChg chg="del">
        <pc:chgData name="tien tran" userId="f5c0b7c74de91c7e" providerId="Windows Live" clId="Web-{07566498-44F8-4639-A8CA-2B4C0AD1D51C}" dt="2023-08-03T09:02:42.235" v="27"/>
        <pc:sldMkLst>
          <pc:docMk/>
          <pc:sldMk cId="0" sldId="377"/>
        </pc:sldMkLst>
      </pc:sldChg>
      <pc:sldChg chg="del">
        <pc:chgData name="tien tran" userId="f5c0b7c74de91c7e" providerId="Windows Live" clId="Web-{07566498-44F8-4639-A8CA-2B4C0AD1D51C}" dt="2023-08-03T09:02:42.235" v="26"/>
        <pc:sldMkLst>
          <pc:docMk/>
          <pc:sldMk cId="0" sldId="378"/>
        </pc:sldMkLst>
      </pc:sldChg>
      <pc:sldChg chg="del">
        <pc:chgData name="tien tran" userId="f5c0b7c74de91c7e" providerId="Windows Live" clId="Web-{07566498-44F8-4639-A8CA-2B4C0AD1D51C}" dt="2023-08-03T09:02:42.220" v="25"/>
        <pc:sldMkLst>
          <pc:docMk/>
          <pc:sldMk cId="0" sldId="379"/>
        </pc:sldMkLst>
      </pc:sldChg>
      <pc:sldChg chg="del">
        <pc:chgData name="tien tran" userId="f5c0b7c74de91c7e" providerId="Windows Live" clId="Web-{07566498-44F8-4639-A8CA-2B4C0AD1D51C}" dt="2023-08-03T09:03:02.392" v="132"/>
        <pc:sldMkLst>
          <pc:docMk/>
          <pc:sldMk cId="0" sldId="380"/>
        </pc:sldMkLst>
      </pc:sldChg>
      <pc:sldChg chg="del">
        <pc:chgData name="tien tran" userId="f5c0b7c74de91c7e" providerId="Windows Live" clId="Web-{07566498-44F8-4639-A8CA-2B4C0AD1D51C}" dt="2023-08-03T09:02:42.360" v="105"/>
        <pc:sldMkLst>
          <pc:docMk/>
          <pc:sldMk cId="0" sldId="382"/>
        </pc:sldMkLst>
      </pc:sldChg>
      <pc:sldChg chg="del">
        <pc:chgData name="tien tran" userId="f5c0b7c74de91c7e" providerId="Windows Live" clId="Web-{07566498-44F8-4639-A8CA-2B4C0AD1D51C}" dt="2023-08-03T09:02:51.814" v="110"/>
        <pc:sldMkLst>
          <pc:docMk/>
          <pc:sldMk cId="0" sldId="385"/>
        </pc:sldMkLst>
      </pc:sldChg>
      <pc:sldChg chg="del">
        <pc:chgData name="tien tran" userId="f5c0b7c74de91c7e" providerId="Windows Live" clId="Web-{07566498-44F8-4639-A8CA-2B4C0AD1D51C}" dt="2023-08-03T09:02:51.814" v="107"/>
        <pc:sldMkLst>
          <pc:docMk/>
          <pc:sldMk cId="0" sldId="386"/>
        </pc:sldMkLst>
      </pc:sldChg>
      <pc:sldChg chg="del">
        <pc:chgData name="tien tran" userId="f5c0b7c74de91c7e" providerId="Windows Live" clId="Web-{07566498-44F8-4639-A8CA-2B4C0AD1D51C}" dt="2023-08-03T09:02:42.329" v="79"/>
        <pc:sldMkLst>
          <pc:docMk/>
          <pc:sldMk cId="0" sldId="387"/>
        </pc:sldMkLst>
      </pc:sldChg>
      <pc:sldChg chg="del">
        <pc:chgData name="tien tran" userId="f5c0b7c74de91c7e" providerId="Windows Live" clId="Web-{07566498-44F8-4639-A8CA-2B4C0AD1D51C}" dt="2023-08-03T09:02:42.298" v="67"/>
        <pc:sldMkLst>
          <pc:docMk/>
          <pc:sldMk cId="0" sldId="388"/>
        </pc:sldMkLst>
      </pc:sldChg>
      <pc:sldChg chg="del">
        <pc:chgData name="tien tran" userId="f5c0b7c74de91c7e" providerId="Windows Live" clId="Web-{07566498-44F8-4639-A8CA-2B4C0AD1D51C}" dt="2023-08-03T09:02:42.220" v="24"/>
        <pc:sldMkLst>
          <pc:docMk/>
          <pc:sldMk cId="0" sldId="390"/>
        </pc:sldMkLst>
      </pc:sldChg>
      <pc:sldChg chg="del">
        <pc:chgData name="tien tran" userId="f5c0b7c74de91c7e" providerId="Windows Live" clId="Web-{07566498-44F8-4639-A8CA-2B4C0AD1D51C}" dt="2023-08-03T09:02:42.220" v="22"/>
        <pc:sldMkLst>
          <pc:docMk/>
          <pc:sldMk cId="0" sldId="391"/>
        </pc:sldMkLst>
      </pc:sldChg>
      <pc:sldChg chg="del">
        <pc:chgData name="tien tran" userId="f5c0b7c74de91c7e" providerId="Windows Live" clId="Web-{07566498-44F8-4639-A8CA-2B4C0AD1D51C}" dt="2023-08-03T09:02:42.220" v="23"/>
        <pc:sldMkLst>
          <pc:docMk/>
          <pc:sldMk cId="0" sldId="392"/>
        </pc:sldMkLst>
      </pc:sldChg>
      <pc:sldChg chg="modSp">
        <pc:chgData name="tien tran" userId="f5c0b7c74de91c7e" providerId="Windows Live" clId="Web-{07566498-44F8-4639-A8CA-2B4C0AD1D51C}" dt="2023-08-04T02:57:57.464" v="661" actId="20577"/>
        <pc:sldMkLst>
          <pc:docMk/>
          <pc:sldMk cId="0" sldId="393"/>
        </pc:sldMkLst>
        <pc:spChg chg="mod">
          <ac:chgData name="tien tran" userId="f5c0b7c74de91c7e" providerId="Windows Live" clId="Web-{07566498-44F8-4639-A8CA-2B4C0AD1D51C}" dt="2023-08-04T02:56:47.211" v="659" actId="20577"/>
          <ac:spMkLst>
            <pc:docMk/>
            <pc:sldMk cId="0" sldId="393"/>
            <ac:spMk id="282626" creationId="{00000000-0000-0000-0000-000000000000}"/>
          </ac:spMkLst>
        </pc:spChg>
        <pc:spChg chg="mod">
          <ac:chgData name="tien tran" userId="f5c0b7c74de91c7e" providerId="Windows Live" clId="Web-{07566498-44F8-4639-A8CA-2B4C0AD1D51C}" dt="2023-08-04T02:57:57.464" v="661" actId="20577"/>
          <ac:spMkLst>
            <pc:docMk/>
            <pc:sldMk cId="0" sldId="393"/>
            <ac:spMk id="282627" creationId="{00000000-0000-0000-0000-000000000000}"/>
          </ac:spMkLst>
        </pc:spChg>
      </pc:sldChg>
      <pc:sldChg chg="del">
        <pc:chgData name="tien tran" userId="f5c0b7c74de91c7e" providerId="Windows Live" clId="Web-{07566498-44F8-4639-A8CA-2B4C0AD1D51C}" dt="2023-08-03T09:02:42.220" v="21"/>
        <pc:sldMkLst>
          <pc:docMk/>
          <pc:sldMk cId="0" sldId="394"/>
        </pc:sldMkLst>
      </pc:sldChg>
      <pc:sldChg chg="del">
        <pc:chgData name="tien tran" userId="f5c0b7c74de91c7e" providerId="Windows Live" clId="Web-{07566498-44F8-4639-A8CA-2B4C0AD1D51C}" dt="2023-08-03T09:02:51.814" v="112"/>
        <pc:sldMkLst>
          <pc:docMk/>
          <pc:sldMk cId="0" sldId="395"/>
        </pc:sldMkLst>
      </pc:sldChg>
      <pc:sldChg chg="del">
        <pc:chgData name="tien tran" userId="f5c0b7c74de91c7e" providerId="Windows Live" clId="Web-{07566498-44F8-4639-A8CA-2B4C0AD1D51C}" dt="2023-08-03T09:02:51.814" v="113"/>
        <pc:sldMkLst>
          <pc:docMk/>
          <pc:sldMk cId="0" sldId="396"/>
        </pc:sldMkLst>
      </pc:sldChg>
      <pc:sldChg chg="del">
        <pc:chgData name="tien tran" userId="f5c0b7c74de91c7e" providerId="Windows Live" clId="Web-{07566498-44F8-4639-A8CA-2B4C0AD1D51C}" dt="2023-08-03T09:02:42.360" v="104"/>
        <pc:sldMkLst>
          <pc:docMk/>
          <pc:sldMk cId="0" sldId="397"/>
        </pc:sldMkLst>
      </pc:sldChg>
      <pc:sldChg chg="del">
        <pc:chgData name="tien tran" userId="f5c0b7c74de91c7e" providerId="Windows Live" clId="Web-{07566498-44F8-4639-A8CA-2B4C0AD1D51C}" dt="2023-08-03T09:02:42.360" v="103"/>
        <pc:sldMkLst>
          <pc:docMk/>
          <pc:sldMk cId="0" sldId="398"/>
        </pc:sldMkLst>
      </pc:sldChg>
      <pc:sldChg chg="del">
        <pc:chgData name="tien tran" userId="f5c0b7c74de91c7e" providerId="Windows Live" clId="Web-{07566498-44F8-4639-A8CA-2B4C0AD1D51C}" dt="2023-08-03T09:02:42.360" v="102"/>
        <pc:sldMkLst>
          <pc:docMk/>
          <pc:sldMk cId="0" sldId="399"/>
        </pc:sldMkLst>
      </pc:sldChg>
      <pc:sldChg chg="del">
        <pc:chgData name="tien tran" userId="f5c0b7c74de91c7e" providerId="Windows Live" clId="Web-{07566498-44F8-4639-A8CA-2B4C0AD1D51C}" dt="2023-08-03T09:02:42.360" v="101"/>
        <pc:sldMkLst>
          <pc:docMk/>
          <pc:sldMk cId="0" sldId="400"/>
        </pc:sldMkLst>
      </pc:sldChg>
      <pc:sldChg chg="del">
        <pc:chgData name="tien tran" userId="f5c0b7c74de91c7e" providerId="Windows Live" clId="Web-{07566498-44F8-4639-A8CA-2B4C0AD1D51C}" dt="2023-08-03T09:02:42.360" v="100"/>
        <pc:sldMkLst>
          <pc:docMk/>
          <pc:sldMk cId="0" sldId="401"/>
        </pc:sldMkLst>
      </pc:sldChg>
      <pc:sldChg chg="del">
        <pc:chgData name="tien tran" userId="f5c0b7c74de91c7e" providerId="Windows Live" clId="Web-{07566498-44F8-4639-A8CA-2B4C0AD1D51C}" dt="2023-08-03T09:02:42.329" v="86"/>
        <pc:sldMkLst>
          <pc:docMk/>
          <pc:sldMk cId="0" sldId="402"/>
        </pc:sldMkLst>
      </pc:sldChg>
      <pc:sldChg chg="del">
        <pc:chgData name="tien tran" userId="f5c0b7c74de91c7e" providerId="Windows Live" clId="Web-{07566498-44F8-4639-A8CA-2B4C0AD1D51C}" dt="2023-08-03T09:02:42.329" v="85"/>
        <pc:sldMkLst>
          <pc:docMk/>
          <pc:sldMk cId="0" sldId="403"/>
        </pc:sldMkLst>
      </pc:sldChg>
      <pc:sldChg chg="modSp">
        <pc:chgData name="tien tran" userId="f5c0b7c74de91c7e" providerId="Windows Live" clId="Web-{07566498-44F8-4639-A8CA-2B4C0AD1D51C}" dt="2023-08-04T01:33:40.571" v="151" actId="20577"/>
        <pc:sldMkLst>
          <pc:docMk/>
          <pc:sldMk cId="0" sldId="404"/>
        </pc:sldMkLst>
        <pc:spChg chg="mod">
          <ac:chgData name="tien tran" userId="f5c0b7c74de91c7e" providerId="Windows Live" clId="Web-{07566498-44F8-4639-A8CA-2B4C0AD1D51C}" dt="2023-08-04T01:33:40.571" v="151" actId="20577"/>
          <ac:spMkLst>
            <pc:docMk/>
            <pc:sldMk cId="0" sldId="404"/>
            <ac:spMk id="12" creationId="{00000000-0000-0000-0000-000000000000}"/>
          </ac:spMkLst>
        </pc:spChg>
      </pc:sldChg>
      <pc:sldChg chg="addSp delSp modSp add ord replId">
        <pc:chgData name="tien tran" userId="f5c0b7c74de91c7e" providerId="Windows Live" clId="Web-{07566498-44F8-4639-A8CA-2B4C0AD1D51C}" dt="2023-08-04T02:51:21.683" v="654"/>
        <pc:sldMkLst>
          <pc:docMk/>
          <pc:sldMk cId="2189927006" sldId="405"/>
        </pc:sldMkLst>
        <pc:spChg chg="add mod">
          <ac:chgData name="tien tran" userId="f5c0b7c74de91c7e" providerId="Windows Live" clId="Web-{07566498-44F8-4639-A8CA-2B4C0AD1D51C}" dt="2023-08-04T02:30:58.778" v="591" actId="20577"/>
          <ac:spMkLst>
            <pc:docMk/>
            <pc:sldMk cId="2189927006" sldId="405"/>
            <ac:spMk id="4" creationId="{652EB6C9-7394-2E4F-1153-634DF5C9BF75}"/>
          </ac:spMkLst>
        </pc:spChg>
        <pc:spChg chg="mod">
          <ac:chgData name="tien tran" userId="f5c0b7c74de91c7e" providerId="Windows Live" clId="Web-{07566498-44F8-4639-A8CA-2B4C0AD1D51C}" dt="2023-08-04T02:20:37.489" v="392" actId="20577"/>
          <ac:spMkLst>
            <pc:docMk/>
            <pc:sldMk cId="2189927006" sldId="405"/>
            <ac:spMk id="6146" creationId="{00000000-0000-0000-0000-000000000000}"/>
          </ac:spMkLst>
        </pc:spChg>
        <pc:picChg chg="del">
          <ac:chgData name="tien tran" userId="f5c0b7c74de91c7e" providerId="Windows Live" clId="Web-{07566498-44F8-4639-A8CA-2B4C0AD1D51C}" dt="2023-08-04T02:02:32.792" v="186"/>
          <ac:picMkLst>
            <pc:docMk/>
            <pc:sldMk cId="2189927006" sldId="405"/>
            <ac:picMk id="2" creationId="{1D46DADA-B102-409B-AFAD-717BFCA4B57F}"/>
          </ac:picMkLst>
        </pc:picChg>
        <pc:picChg chg="add mod">
          <ac:chgData name="tien tran" userId="f5c0b7c74de91c7e" providerId="Windows Live" clId="Web-{07566498-44F8-4639-A8CA-2B4C0AD1D51C}" dt="2023-08-04T02:30:21.136" v="561" actId="1076"/>
          <ac:picMkLst>
            <pc:docMk/>
            <pc:sldMk cId="2189927006" sldId="405"/>
            <ac:picMk id="5" creationId="{BAF77EFD-60E1-DD11-EF51-038A40306C56}"/>
          </ac:picMkLst>
        </pc:picChg>
      </pc:sldChg>
      <pc:sldChg chg="modSp new del">
        <pc:chgData name="tien tran" userId="f5c0b7c74de91c7e" providerId="Windows Live" clId="Web-{07566498-44F8-4639-A8CA-2B4C0AD1D51C}" dt="2023-08-04T02:51:27.105" v="655"/>
        <pc:sldMkLst>
          <pc:docMk/>
          <pc:sldMk cId="3539239122" sldId="406"/>
        </pc:sldMkLst>
        <pc:spChg chg="mod">
          <ac:chgData name="tien tran" userId="f5c0b7c74de91c7e" providerId="Windows Live" clId="Web-{07566498-44F8-4639-A8CA-2B4C0AD1D51C}" dt="2023-08-04T02:12:37.659" v="321" actId="20577"/>
          <ac:spMkLst>
            <pc:docMk/>
            <pc:sldMk cId="3539239122" sldId="406"/>
            <ac:spMk id="3" creationId="{7FDAAB0D-EE2F-96DE-CD6D-0CAC085EA77A}"/>
          </ac:spMkLst>
        </pc:spChg>
      </pc:sldChg>
      <pc:sldChg chg="addSp modSp add ord replId modNotes">
        <pc:chgData name="tien tran" userId="f5c0b7c74de91c7e" providerId="Windows Live" clId="Web-{07566498-44F8-4639-A8CA-2B4C0AD1D51C}" dt="2023-08-04T02:32:22.734" v="593" actId="20577"/>
        <pc:sldMkLst>
          <pc:docMk/>
          <pc:sldMk cId="1642895426" sldId="407"/>
        </pc:sldMkLst>
        <pc:spChg chg="mod">
          <ac:chgData name="tien tran" userId="f5c0b7c74de91c7e" providerId="Windows Live" clId="Web-{07566498-44F8-4639-A8CA-2B4C0AD1D51C}" dt="2023-08-04T02:32:22.734" v="593" actId="20577"/>
          <ac:spMkLst>
            <pc:docMk/>
            <pc:sldMk cId="1642895426" sldId="407"/>
            <ac:spMk id="4" creationId="{652EB6C9-7394-2E4F-1153-634DF5C9BF75}"/>
          </ac:spMkLst>
        </pc:spChg>
        <pc:spChg chg="mod">
          <ac:chgData name="tien tran" userId="f5c0b7c74de91c7e" providerId="Windows Live" clId="Web-{07566498-44F8-4639-A8CA-2B4C0AD1D51C}" dt="2023-08-04T02:14:42.351" v="350" actId="20577"/>
          <ac:spMkLst>
            <pc:docMk/>
            <pc:sldMk cId="1642895426" sldId="407"/>
            <ac:spMk id="6146" creationId="{00000000-0000-0000-0000-000000000000}"/>
          </ac:spMkLst>
        </pc:spChg>
        <pc:picChg chg="add mod">
          <ac:chgData name="tien tran" userId="f5c0b7c74de91c7e" providerId="Windows Live" clId="Web-{07566498-44F8-4639-A8CA-2B4C0AD1D51C}" dt="2023-08-04T02:20:49.615" v="396" actId="1076"/>
          <ac:picMkLst>
            <pc:docMk/>
            <pc:sldMk cId="1642895426" sldId="407"/>
            <ac:picMk id="2" creationId="{BED6786E-8A71-E2C8-0C80-A890F8058A5D}"/>
          </ac:picMkLst>
        </pc:picChg>
      </pc:sldChg>
      <pc:sldChg chg="addSp modSp add ord replId">
        <pc:chgData name="tien tran" userId="f5c0b7c74de91c7e" providerId="Windows Live" clId="Web-{07566498-44F8-4639-A8CA-2B4C0AD1D51C}" dt="2023-08-04T02:46:31.188" v="624" actId="1076"/>
        <pc:sldMkLst>
          <pc:docMk/>
          <pc:sldMk cId="1994670862" sldId="408"/>
        </pc:sldMkLst>
        <pc:spChg chg="mod">
          <ac:chgData name="tien tran" userId="f5c0b7c74de91c7e" providerId="Windows Live" clId="Web-{07566498-44F8-4639-A8CA-2B4C0AD1D51C}" dt="2023-08-04T02:46:23.547" v="621" actId="20577"/>
          <ac:spMkLst>
            <pc:docMk/>
            <pc:sldMk cId="1994670862" sldId="408"/>
            <ac:spMk id="4" creationId="{652EB6C9-7394-2E4F-1153-634DF5C9BF75}"/>
          </ac:spMkLst>
        </pc:spChg>
        <pc:spChg chg="mod">
          <ac:chgData name="tien tran" userId="f5c0b7c74de91c7e" providerId="Windows Live" clId="Web-{07566498-44F8-4639-A8CA-2B4C0AD1D51C}" dt="2023-08-04T02:43:15.931" v="613" actId="20577"/>
          <ac:spMkLst>
            <pc:docMk/>
            <pc:sldMk cId="1994670862" sldId="408"/>
            <ac:spMk id="6146" creationId="{00000000-0000-0000-0000-000000000000}"/>
          </ac:spMkLst>
        </pc:spChg>
        <pc:picChg chg="add mod">
          <ac:chgData name="tien tran" userId="f5c0b7c74de91c7e" providerId="Windows Live" clId="Web-{07566498-44F8-4639-A8CA-2B4C0AD1D51C}" dt="2023-08-04T02:46:31.188" v="624" actId="1076"/>
          <ac:picMkLst>
            <pc:docMk/>
            <pc:sldMk cId="1994670862" sldId="408"/>
            <ac:picMk id="2" creationId="{FBCC33CF-1438-1B8C-FBC0-C386F8AB9A0F}"/>
          </ac:picMkLst>
        </pc:picChg>
      </pc:sldChg>
      <pc:sldChg chg="modSp add ord replId">
        <pc:chgData name="tien tran" userId="f5c0b7c74de91c7e" providerId="Windows Live" clId="Web-{07566498-44F8-4639-A8CA-2B4C0AD1D51C}" dt="2023-08-04T03:00:58.252" v="714" actId="20577"/>
        <pc:sldMkLst>
          <pc:docMk/>
          <pc:sldMk cId="3855648825" sldId="409"/>
        </pc:sldMkLst>
        <pc:spChg chg="mod">
          <ac:chgData name="tien tran" userId="f5c0b7c74de91c7e" providerId="Windows Live" clId="Web-{07566498-44F8-4639-A8CA-2B4C0AD1D51C}" dt="2023-08-04T02:50:58.511" v="652" actId="20577"/>
          <ac:spMkLst>
            <pc:docMk/>
            <pc:sldMk cId="3855648825" sldId="409"/>
            <ac:spMk id="4" creationId="{652EB6C9-7394-2E4F-1153-634DF5C9BF75}"/>
          </ac:spMkLst>
        </pc:spChg>
        <pc:spChg chg="mod">
          <ac:chgData name="tien tran" userId="f5c0b7c74de91c7e" providerId="Windows Live" clId="Web-{07566498-44F8-4639-A8CA-2B4C0AD1D51C}" dt="2023-08-04T03:00:58.252" v="714" actId="20577"/>
          <ac:spMkLst>
            <pc:docMk/>
            <pc:sldMk cId="3855648825" sldId="409"/>
            <ac:spMk id="6146" creationId="{00000000-0000-0000-0000-000000000000}"/>
          </ac:spMkLst>
        </pc:spChg>
      </pc:sldChg>
      <pc:sldChg chg="addSp delSp modSp new ord">
        <pc:chgData name="tien tran" userId="f5c0b7c74de91c7e" providerId="Windows Live" clId="Web-{07566498-44F8-4639-A8CA-2B4C0AD1D51C}" dt="2023-08-04T02:50:51.557" v="650" actId="20577"/>
        <pc:sldMkLst>
          <pc:docMk/>
          <pc:sldMk cId="3067185355" sldId="410"/>
        </pc:sldMkLst>
        <pc:spChg chg="mod">
          <ac:chgData name="tien tran" userId="f5c0b7c74de91c7e" providerId="Windows Live" clId="Web-{07566498-44F8-4639-A8CA-2B4C0AD1D51C}" dt="2023-08-04T02:48:17.630" v="628" actId="20577"/>
          <ac:spMkLst>
            <pc:docMk/>
            <pc:sldMk cId="3067185355" sldId="410"/>
            <ac:spMk id="2" creationId="{FCFD8F6F-BFE9-B156-FE95-3D05263A6C97}"/>
          </ac:spMkLst>
        </pc:spChg>
        <pc:spChg chg="add del mod">
          <ac:chgData name="tien tran" userId="f5c0b7c74de91c7e" providerId="Windows Live" clId="Web-{07566498-44F8-4639-A8CA-2B4C0AD1D51C}" dt="2023-08-04T02:50:51.557" v="650" actId="20577"/>
          <ac:spMkLst>
            <pc:docMk/>
            <pc:sldMk cId="3067185355" sldId="410"/>
            <ac:spMk id="3" creationId="{AEFD4E09-9947-701C-D5D0-31B287795C35}"/>
          </ac:spMkLst>
        </pc:spChg>
        <pc:picChg chg="add del mod ord">
          <ac:chgData name="tien tran" userId="f5c0b7c74de91c7e" providerId="Windows Live" clId="Web-{07566498-44F8-4639-A8CA-2B4C0AD1D51C}" dt="2023-08-04T02:48:28.786" v="632"/>
          <ac:picMkLst>
            <pc:docMk/>
            <pc:sldMk cId="3067185355" sldId="410"/>
            <ac:picMk id="5" creationId="{24FA3432-31B2-495E-4093-2C01BA179604}"/>
          </ac:picMkLst>
        </pc:picChg>
        <pc:picChg chg="add mod">
          <ac:chgData name="tien tran" userId="f5c0b7c74de91c7e" providerId="Windows Live" clId="Web-{07566498-44F8-4639-A8CA-2B4C0AD1D51C}" dt="2023-08-04T02:50:23.447" v="647" actId="1076"/>
          <ac:picMkLst>
            <pc:docMk/>
            <pc:sldMk cId="3067185355" sldId="410"/>
            <ac:picMk id="6" creationId="{EAF47611-029C-70AE-5182-D793D9080F27}"/>
          </ac:picMkLst>
        </pc:picChg>
      </pc:sldChg>
    </pc:docChg>
  </pc:docChgLst>
  <pc:docChgLst>
    <pc:chgData name="tien tran" userId="f5c0b7c74de91c7e" providerId="Windows Live" clId="Web-{3462C230-5463-4756-8DB2-BEEBD5B73E66}"/>
    <pc:docChg chg="modSld">
      <pc:chgData name="tien tran" userId="f5c0b7c74de91c7e" providerId="Windows Live" clId="Web-{3462C230-5463-4756-8DB2-BEEBD5B73E66}" dt="2023-08-01T09:45:00.024" v="116"/>
      <pc:docMkLst>
        <pc:docMk/>
      </pc:docMkLst>
      <pc:sldChg chg="modNotes">
        <pc:chgData name="tien tran" userId="f5c0b7c74de91c7e" providerId="Windows Live" clId="Web-{3462C230-5463-4756-8DB2-BEEBD5B73E66}" dt="2023-08-01T09:45:00.024" v="116"/>
        <pc:sldMkLst>
          <pc:docMk/>
          <pc:sldMk cId="0" sldId="257"/>
        </pc:sldMkLst>
      </pc:sldChg>
      <pc:sldChg chg="modNotes">
        <pc:chgData name="tien tran" userId="f5c0b7c74de91c7e" providerId="Windows Live" clId="Web-{3462C230-5463-4756-8DB2-BEEBD5B73E66}" dt="2023-08-01T09:43:32.003" v="5"/>
        <pc:sldMkLst>
          <pc:docMk/>
          <pc:sldMk cId="0" sldId="404"/>
        </pc:sldMkLst>
      </pc:sldChg>
    </pc:docChg>
  </pc:docChgLst>
  <pc:docChgLst>
    <pc:chgData name="tien tran" userId="f5c0b7c74de91c7e" providerId="Windows Live" clId="Web-{1E8EF9DC-5EA4-425E-9953-1ABDFB2097F3}"/>
    <pc:docChg chg="addSld delSld modSld">
      <pc:chgData name="tien tran" userId="f5c0b7c74de91c7e" providerId="Windows Live" clId="Web-{1E8EF9DC-5EA4-425E-9953-1ABDFB2097F3}" dt="2023-08-04T15:18:07.729" v="284" actId="20577"/>
      <pc:docMkLst>
        <pc:docMk/>
      </pc:docMkLst>
      <pc:sldChg chg="modNotes">
        <pc:chgData name="tien tran" userId="f5c0b7c74de91c7e" providerId="Windows Live" clId="Web-{1E8EF9DC-5EA4-425E-9953-1ABDFB2097F3}" dt="2023-08-04T14:37:56.611" v="2"/>
        <pc:sldMkLst>
          <pc:docMk/>
          <pc:sldMk cId="0" sldId="257"/>
        </pc:sldMkLst>
      </pc:sldChg>
      <pc:sldChg chg="modNotes">
        <pc:chgData name="tien tran" userId="f5c0b7c74de91c7e" providerId="Windows Live" clId="Web-{1E8EF9DC-5EA4-425E-9953-1ABDFB2097F3}" dt="2023-08-04T14:50:59.811" v="19"/>
        <pc:sldMkLst>
          <pc:docMk/>
          <pc:sldMk cId="1642895426" sldId="407"/>
        </pc:sldMkLst>
      </pc:sldChg>
      <pc:sldChg chg="modSp new modNotes">
        <pc:chgData name="tien tran" userId="f5c0b7c74de91c7e" providerId="Windows Live" clId="Web-{1E8EF9DC-5EA4-425E-9953-1ABDFB2097F3}" dt="2023-08-04T15:15:41.616" v="225" actId="20577"/>
        <pc:sldMkLst>
          <pc:docMk/>
          <pc:sldMk cId="1338927439" sldId="411"/>
        </pc:sldMkLst>
        <pc:spChg chg="mod">
          <ac:chgData name="tien tran" userId="f5c0b7c74de91c7e" providerId="Windows Live" clId="Web-{1E8EF9DC-5EA4-425E-9953-1ABDFB2097F3}" dt="2023-08-04T14:41:55.026" v="12" actId="20577"/>
          <ac:spMkLst>
            <pc:docMk/>
            <pc:sldMk cId="1338927439" sldId="411"/>
            <ac:spMk id="2" creationId="{30357637-E3C3-E19E-7C9D-5382AB750A2B}"/>
          </ac:spMkLst>
        </pc:spChg>
        <pc:spChg chg="mod">
          <ac:chgData name="tien tran" userId="f5c0b7c74de91c7e" providerId="Windows Live" clId="Web-{1E8EF9DC-5EA4-425E-9953-1ABDFB2097F3}" dt="2023-08-04T15:15:41.616" v="225" actId="20577"/>
          <ac:spMkLst>
            <pc:docMk/>
            <pc:sldMk cId="1338927439" sldId="411"/>
            <ac:spMk id="3" creationId="{C900DF86-2FB5-4E1D-8EDB-8BDD1FB4ACA4}"/>
          </ac:spMkLst>
        </pc:spChg>
      </pc:sldChg>
      <pc:sldChg chg="modSp new">
        <pc:chgData name="tien tran" userId="f5c0b7c74de91c7e" providerId="Windows Live" clId="Web-{1E8EF9DC-5EA4-425E-9953-1ABDFB2097F3}" dt="2023-08-04T15:18:07.729" v="284" actId="20577"/>
        <pc:sldMkLst>
          <pc:docMk/>
          <pc:sldMk cId="610090152" sldId="412"/>
        </pc:sldMkLst>
        <pc:spChg chg="mod">
          <ac:chgData name="tien tran" userId="f5c0b7c74de91c7e" providerId="Windows Live" clId="Web-{1E8EF9DC-5EA4-425E-9953-1ABDFB2097F3}" dt="2023-08-04T15:16:17.256" v="237" actId="20577"/>
          <ac:spMkLst>
            <pc:docMk/>
            <pc:sldMk cId="610090152" sldId="412"/>
            <ac:spMk id="2" creationId="{34BA921E-21A0-1E80-60A4-69F160F27C97}"/>
          </ac:spMkLst>
        </pc:spChg>
        <pc:spChg chg="mod">
          <ac:chgData name="tien tran" userId="f5c0b7c74de91c7e" providerId="Windows Live" clId="Web-{1E8EF9DC-5EA4-425E-9953-1ABDFB2097F3}" dt="2023-08-04T15:18:07.729" v="284" actId="20577"/>
          <ac:spMkLst>
            <pc:docMk/>
            <pc:sldMk cId="610090152" sldId="412"/>
            <ac:spMk id="3" creationId="{65EF62E1-3A68-2759-4F79-8481E0CAD645}"/>
          </ac:spMkLst>
        </pc:spChg>
      </pc:sldChg>
      <pc:sldChg chg="modSp new del">
        <pc:chgData name="tien tran" userId="f5c0b7c74de91c7e" providerId="Windows Live" clId="Web-{1E8EF9DC-5EA4-425E-9953-1ABDFB2097F3}" dt="2023-08-04T15:15:43.036" v="226"/>
        <pc:sldMkLst>
          <pc:docMk/>
          <pc:sldMk cId="762551238" sldId="413"/>
        </pc:sldMkLst>
        <pc:spChg chg="mod">
          <ac:chgData name="tien tran" userId="f5c0b7c74de91c7e" providerId="Windows Live" clId="Web-{1E8EF9DC-5EA4-425E-9953-1ABDFB2097F3}" dt="2023-08-04T15:07:21.518" v="204" actId="20577"/>
          <ac:spMkLst>
            <pc:docMk/>
            <pc:sldMk cId="762551238" sldId="413"/>
            <ac:spMk id="2" creationId="{73F071EC-2E4C-4577-B9B4-83E9D22B10C4}"/>
          </ac:spMkLst>
        </pc:spChg>
      </pc:sldChg>
      <pc:sldChg chg="modSp new del">
        <pc:chgData name="tien tran" userId="f5c0b7c74de91c7e" providerId="Windows Live" clId="Web-{1E8EF9DC-5EA4-425E-9953-1ABDFB2097F3}" dt="2023-08-04T15:15:46.192" v="227"/>
        <pc:sldMkLst>
          <pc:docMk/>
          <pc:sldMk cId="1881031138" sldId="414"/>
        </pc:sldMkLst>
        <pc:spChg chg="mod">
          <ac:chgData name="tien tran" userId="f5c0b7c74de91c7e" providerId="Windows Live" clId="Web-{1E8EF9DC-5EA4-425E-9953-1ABDFB2097F3}" dt="2023-08-04T15:09:23.147" v="213" actId="20577"/>
          <ac:spMkLst>
            <pc:docMk/>
            <pc:sldMk cId="1881031138" sldId="414"/>
            <ac:spMk id="2" creationId="{A1C4CAA4-71C7-77A4-A640-252FE09BCF2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96259"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endParaRPr lang="en-US" altLang="en-US"/>
          </a:p>
        </p:txBody>
      </p:sp>
      <p:sp>
        <p:nvSpPr>
          <p:cNvPr id="20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6261"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6262"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96263"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147B558-7846-4F1D-8DFB-D6CA7E5CD1F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8" name="Google Shape;105;p1:notes"/>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5" tIns="45700" rIns="91425" bIns="45700"/>
          <a:lstStyle/>
          <a:p>
            <a:pPr>
              <a:spcBef>
                <a:spcPct val="0"/>
              </a:spcBef>
              <a:buSzPts val="1400"/>
            </a:pPr>
            <a:endParaRPr lang="en-US" altLang="en-US"/>
          </a:p>
        </p:txBody>
      </p:sp>
      <p:sp>
        <p:nvSpPr>
          <p:cNvPr id="4099" name="Google Shape;106;p1:notes"/>
          <p:cNvSpPr>
            <a:spLocks noGrp="1" noRot="1" noChangeAspect="1" noTextEdit="1"/>
          </p:cNvSpPr>
          <p:nvPr>
            <p:ph type="sldImg" idx="2"/>
          </p:nvPr>
        </p:nvSpPr>
        <p:spPr>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cap="flat">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1" i="0" kern="1200" dirty="0" smtClean="0">
                <a:solidFill>
                  <a:schemeClr val="tx1"/>
                </a:solidFill>
                <a:effectLst/>
                <a:latin typeface="Arial" panose="020B0604020202020204" pitchFamily="34" charset="0"/>
                <a:ea typeface="+mn-ea"/>
                <a:cs typeface="+mn-cs"/>
              </a:rPr>
              <a:t>Hybrid Cloud</a:t>
            </a:r>
          </a:p>
          <a:p>
            <a:r>
              <a:rPr kumimoji="1" lang="vi-VN" sz="1200" b="1" i="0" kern="1200" dirty="0" smtClean="0">
                <a:solidFill>
                  <a:schemeClr val="tx1"/>
                </a:solidFill>
                <a:effectLst/>
                <a:latin typeface="Arial" panose="020B0604020202020204" pitchFamily="34" charset="0"/>
                <a:ea typeface="+mn-ea"/>
                <a:cs typeface="+mn-cs"/>
              </a:rPr>
              <a:t>Hybrid Cloud</a:t>
            </a:r>
            <a:r>
              <a:rPr kumimoji="1" lang="vi-VN" sz="1200" b="0" i="0" kern="1200" dirty="0" smtClean="0">
                <a:solidFill>
                  <a:schemeClr val="tx1"/>
                </a:solidFill>
                <a:effectLst/>
                <a:latin typeface="Arial" panose="020B0604020202020204" pitchFamily="34" charset="0"/>
                <a:ea typeface="+mn-ea"/>
                <a:cs typeface="+mn-cs"/>
              </a:rPr>
              <a:t> là sự kết hợp của cả Public Cloud và Private Cloud. Trong mô hình này, các tổ chức có thể chọn triển khai một phần ứng dụng hoặc dịch vụ trong Public Cloud và một phần trong Private Cloud.</a:t>
            </a:r>
          </a:p>
          <a:p>
            <a:r>
              <a:rPr kumimoji="1" lang="vi-VN" sz="1200" b="1" i="0" kern="1200" dirty="0" smtClean="0">
                <a:solidFill>
                  <a:schemeClr val="tx1"/>
                </a:solidFill>
                <a:effectLst/>
                <a:latin typeface="Arial" panose="020B0604020202020204" pitchFamily="34" charset="0"/>
                <a:ea typeface="+mn-ea"/>
                <a:cs typeface="+mn-cs"/>
              </a:rPr>
              <a:t>Ưu điểm của Hybrid Cloud</a:t>
            </a:r>
            <a:r>
              <a:rPr kumimoji="1" lang="vi-VN" sz="1200" b="0" i="0" kern="1200" dirty="0" smtClean="0">
                <a:solidFill>
                  <a:schemeClr val="tx1"/>
                </a:solidFill>
                <a:effectLst/>
                <a:latin typeface="Arial" panose="020B0604020202020204" pitchFamily="34" charset="0"/>
                <a:ea typeface="+mn-ea"/>
                <a:cs typeface="+mn-cs"/>
              </a:rPr>
              <a:t>: Kết hợp lợi ích của cả Public và Private Cloud, cho phép tổ chức duy trì sự linh hoạt và kiểm soát.</a:t>
            </a: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10</a:t>
            </a:fld>
            <a:endParaRPr lang="en-US" altLang="en-US"/>
          </a:p>
        </p:txBody>
      </p:sp>
    </p:spTree>
    <p:extLst>
      <p:ext uri="{BB962C8B-B14F-4D97-AF65-F5344CB8AC3E}">
        <p14:creationId xmlns:p14="http://schemas.microsoft.com/office/powerpoint/2010/main" val="4001960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1" i="0" kern="1200" dirty="0" smtClean="0">
                <a:solidFill>
                  <a:schemeClr val="tx1"/>
                </a:solidFill>
                <a:effectLst/>
                <a:latin typeface="Arial" panose="020B0604020202020204" pitchFamily="34" charset="0"/>
                <a:ea typeface="+mn-ea"/>
                <a:cs typeface="+mn-cs"/>
              </a:rPr>
              <a:t>Public Cloud</a:t>
            </a:r>
          </a:p>
          <a:p>
            <a:r>
              <a:rPr kumimoji="1" lang="vi-VN" sz="1200" b="1" i="0" kern="1200" dirty="0" smtClean="0">
                <a:solidFill>
                  <a:schemeClr val="tx1"/>
                </a:solidFill>
                <a:effectLst/>
                <a:latin typeface="Arial" panose="020B0604020202020204" pitchFamily="34" charset="0"/>
                <a:ea typeface="+mn-ea"/>
                <a:cs typeface="+mn-cs"/>
              </a:rPr>
              <a:t>Public Cloud</a:t>
            </a:r>
            <a:r>
              <a:rPr kumimoji="1" lang="vi-VN" sz="1200" b="0" i="0" kern="1200" dirty="0" smtClean="0">
                <a:solidFill>
                  <a:schemeClr val="tx1"/>
                </a:solidFill>
                <a:effectLst/>
                <a:latin typeface="Arial" panose="020B0604020202020204" pitchFamily="34" charset="0"/>
                <a:ea typeface="+mn-ea"/>
                <a:cs typeface="+mn-cs"/>
              </a:rPr>
              <a:t> là một mô hình đám mây mà các dịch vụ và tài nguyên được cung cấp bởi một nhà cung cấp dịch vụ đám mây và có sẵn cho công chúng. Bất kỳ ai có kết nối internet có thể sử dụng các dịch vụ trong Public Cloud, thường thông qua mô hình trả phí theo sử dụng.</a:t>
            </a:r>
          </a:p>
          <a:p>
            <a:r>
              <a:rPr kumimoji="1" lang="vi-VN" sz="1200" b="1" i="0" kern="1200" dirty="0" smtClean="0">
                <a:solidFill>
                  <a:schemeClr val="tx1"/>
                </a:solidFill>
                <a:effectLst/>
                <a:latin typeface="Arial" panose="020B0604020202020204" pitchFamily="34" charset="0"/>
                <a:ea typeface="+mn-ea"/>
                <a:cs typeface="+mn-cs"/>
              </a:rPr>
              <a:t>Ưu điểm của Public Cloud</a:t>
            </a:r>
            <a:r>
              <a:rPr kumimoji="1" lang="vi-VN" sz="1200" b="0" i="0" kern="1200" dirty="0" smtClean="0">
                <a:solidFill>
                  <a:schemeClr val="tx1"/>
                </a:solidFill>
                <a:effectLst/>
                <a:latin typeface="Arial" panose="020B0604020202020204" pitchFamily="34" charset="0"/>
                <a:ea typeface="+mn-ea"/>
                <a:cs typeface="+mn-cs"/>
              </a:rPr>
              <a:t>: Tiết kiệm chi phí đầu tư ban đầu, linh hoạt trong việc mở rộng tài nguyên theo nhu cầu, không cần lo lắng về việc quản lý hạ tầng.</a:t>
            </a: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11</a:t>
            </a:fld>
            <a:endParaRPr lang="en-US" altLang="en-US"/>
          </a:p>
        </p:txBody>
      </p:sp>
    </p:spTree>
    <p:extLst>
      <p:ext uri="{BB962C8B-B14F-4D97-AF65-F5344CB8AC3E}">
        <p14:creationId xmlns:p14="http://schemas.microsoft.com/office/powerpoint/2010/main" val="2436929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1" i="0" kern="1200" dirty="0" smtClean="0">
                <a:solidFill>
                  <a:schemeClr val="tx1"/>
                </a:solidFill>
                <a:effectLst/>
                <a:latin typeface="Arial" panose="020B0604020202020204" pitchFamily="34" charset="0"/>
                <a:ea typeface="+mn-ea"/>
                <a:cs typeface="+mn-cs"/>
              </a:rPr>
              <a:t>Community Cloud</a:t>
            </a:r>
          </a:p>
          <a:p>
            <a:r>
              <a:rPr kumimoji="1" lang="vi-VN" sz="1200" b="1" i="0" kern="1200" dirty="0" smtClean="0">
                <a:solidFill>
                  <a:schemeClr val="tx1"/>
                </a:solidFill>
                <a:effectLst/>
                <a:latin typeface="Arial" panose="020B0604020202020204" pitchFamily="34" charset="0"/>
                <a:ea typeface="+mn-ea"/>
                <a:cs typeface="+mn-cs"/>
              </a:rPr>
              <a:t>Community Cloud</a:t>
            </a:r>
            <a:r>
              <a:rPr kumimoji="1" lang="vi-VN" sz="1200" b="0" i="0" kern="1200" dirty="0" smtClean="0">
                <a:solidFill>
                  <a:schemeClr val="tx1"/>
                </a:solidFill>
                <a:effectLst/>
                <a:latin typeface="Arial" panose="020B0604020202020204" pitchFamily="34" charset="0"/>
                <a:ea typeface="+mn-ea"/>
                <a:cs typeface="+mn-cs"/>
              </a:rPr>
              <a:t> là một mô hình đám mây được sử dụng chung bởi một nhóm người dùng hoặc tổ chức có các mục tiêu và quy định chung. Các thành viên trong cộng đồng này có thể chia sẻ tài nguyên và dịch vụ theo nhu cầu chung của họ.</a:t>
            </a:r>
          </a:p>
          <a:p>
            <a:r>
              <a:rPr kumimoji="1" lang="vi-VN" sz="1200" b="1" i="0" kern="1200" dirty="0" smtClean="0">
                <a:solidFill>
                  <a:schemeClr val="tx1"/>
                </a:solidFill>
                <a:effectLst/>
                <a:latin typeface="Arial" panose="020B0604020202020204" pitchFamily="34" charset="0"/>
                <a:ea typeface="+mn-ea"/>
                <a:cs typeface="+mn-cs"/>
              </a:rPr>
              <a:t>Ưu điểm của Community Cloud</a:t>
            </a:r>
            <a:r>
              <a:rPr kumimoji="1" lang="vi-VN" sz="1200" b="0" i="0" kern="1200" dirty="0" smtClean="0">
                <a:solidFill>
                  <a:schemeClr val="tx1"/>
                </a:solidFill>
                <a:effectLst/>
                <a:latin typeface="Arial" panose="020B0604020202020204" pitchFamily="34" charset="0"/>
                <a:ea typeface="+mn-ea"/>
                <a:cs typeface="+mn-cs"/>
              </a:rPr>
              <a:t>: Phù hợp cho các cộng đồng hoặc ngành công nghiệp có yêu cầu chia sẻ dữ liệu và tài nguyên chung.</a:t>
            </a: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12</a:t>
            </a:fld>
            <a:endParaRPr lang="en-US" altLang="en-US"/>
          </a:p>
        </p:txBody>
      </p:sp>
    </p:spTree>
    <p:extLst>
      <p:ext uri="{BB962C8B-B14F-4D97-AF65-F5344CB8AC3E}">
        <p14:creationId xmlns:p14="http://schemas.microsoft.com/office/powerpoint/2010/main" val="4010286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1" i="0" kern="1200" dirty="0" smtClean="0">
                <a:solidFill>
                  <a:schemeClr val="tx1"/>
                </a:solidFill>
                <a:effectLst/>
                <a:latin typeface="Arial" panose="020B0604020202020204" pitchFamily="34" charset="0"/>
                <a:ea typeface="+mn-ea"/>
                <a:cs typeface="+mn-cs"/>
              </a:rPr>
              <a:t>Cloud Computing</a:t>
            </a:r>
          </a:p>
          <a:p>
            <a:r>
              <a:rPr kumimoji="1" lang="vi-VN" sz="1200" b="1" i="0" kern="1200" dirty="0" smtClean="0">
                <a:solidFill>
                  <a:schemeClr val="tx1"/>
                </a:solidFill>
                <a:effectLst/>
                <a:latin typeface="Arial" panose="020B0604020202020204" pitchFamily="34" charset="0"/>
                <a:ea typeface="+mn-ea"/>
                <a:cs typeface="+mn-cs"/>
              </a:rPr>
              <a:t>Cloud Computing</a:t>
            </a:r>
            <a:r>
              <a:rPr kumimoji="1" lang="vi-VN" sz="1200" b="0" i="0" kern="1200" dirty="0" smtClean="0">
                <a:solidFill>
                  <a:schemeClr val="tx1"/>
                </a:solidFill>
                <a:effectLst/>
                <a:latin typeface="Arial" panose="020B0604020202020204" pitchFamily="34" charset="0"/>
                <a:ea typeface="+mn-ea"/>
                <a:cs typeface="+mn-cs"/>
              </a:rPr>
              <a:t> là một mô hình cho phép truy cập và sử dụng các tài nguyên máy tính (máy chủ, lưu trữ, mạng) thông qua internet. Người dùng có thể thuê và sử dụng tài nguyên này theo nhu cầu mà không cần mua sắm và quản lý phần cứng.</a:t>
            </a:r>
          </a:p>
          <a:p>
            <a:r>
              <a:rPr kumimoji="1" lang="vi-VN" sz="1200" b="1" i="0" kern="1200" dirty="0" smtClean="0">
                <a:solidFill>
                  <a:schemeClr val="tx1"/>
                </a:solidFill>
                <a:effectLst/>
                <a:latin typeface="Arial" panose="020B0604020202020204" pitchFamily="34" charset="0"/>
                <a:ea typeface="+mn-ea"/>
                <a:cs typeface="+mn-cs"/>
              </a:rPr>
              <a:t>Ưu điểm của Cloud Computing</a:t>
            </a:r>
            <a:r>
              <a:rPr kumimoji="1" lang="vi-VN" sz="1200" b="0" i="0" kern="1200" dirty="0" smtClean="0">
                <a:solidFill>
                  <a:schemeClr val="tx1"/>
                </a:solidFill>
                <a:effectLst/>
                <a:latin typeface="Arial" panose="020B0604020202020204" pitchFamily="34" charset="0"/>
                <a:ea typeface="+mn-ea"/>
                <a:cs typeface="+mn-cs"/>
              </a:rPr>
              <a:t>: Linh hoạt, giảm chi phí đầu tư, tăng tính khả dụng và mở rộng dễ dàng.</a:t>
            </a: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13</a:t>
            </a:fld>
            <a:endParaRPr lang="en-US" altLang="en-US"/>
          </a:p>
        </p:txBody>
      </p:sp>
    </p:spTree>
    <p:extLst>
      <p:ext uri="{BB962C8B-B14F-4D97-AF65-F5344CB8AC3E}">
        <p14:creationId xmlns:p14="http://schemas.microsoft.com/office/powerpoint/2010/main" val="1449405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1" i="0" kern="1200" dirty="0" smtClean="0">
                <a:solidFill>
                  <a:schemeClr val="tx1"/>
                </a:solidFill>
                <a:effectLst/>
                <a:latin typeface="Arial" panose="020B0604020202020204" pitchFamily="34" charset="0"/>
                <a:ea typeface="+mn-ea"/>
                <a:cs typeface="+mn-cs"/>
              </a:rPr>
              <a:t>Cloud Storage</a:t>
            </a:r>
          </a:p>
          <a:p>
            <a:r>
              <a:rPr kumimoji="1" lang="vi-VN" sz="1200" b="1" i="0" kern="1200" dirty="0" smtClean="0">
                <a:solidFill>
                  <a:schemeClr val="tx1"/>
                </a:solidFill>
                <a:effectLst/>
                <a:latin typeface="Arial" panose="020B0604020202020204" pitchFamily="34" charset="0"/>
                <a:ea typeface="+mn-ea"/>
                <a:cs typeface="+mn-cs"/>
              </a:rPr>
              <a:t>Cloud Storage</a:t>
            </a:r>
            <a:r>
              <a:rPr kumimoji="1" lang="vi-VN" sz="1200" b="0" i="0" kern="1200" dirty="0" smtClean="0">
                <a:solidFill>
                  <a:schemeClr val="tx1"/>
                </a:solidFill>
                <a:effectLst/>
                <a:latin typeface="Arial" panose="020B0604020202020204" pitchFamily="34" charset="0"/>
                <a:ea typeface="+mn-ea"/>
                <a:cs typeface="+mn-cs"/>
              </a:rPr>
              <a:t> là một dịch vụ cho phép lưu trữ và quản lý dữ liệu trên đám mây. Thay vì lưu trữ dữ liệu trên ổ cứng cục bộ, người dùng có thể lưu trữ dữ liệu trên máy chủ đám mây từ xa. Một số dịch vụ Cloud Storage phổ biến bao gồm Google Drive, Dropbox và Amazon S3.</a:t>
            </a:r>
          </a:p>
          <a:p>
            <a:r>
              <a:rPr kumimoji="1" lang="vi-VN" sz="1200" b="1" i="0" kern="1200" dirty="0" smtClean="0">
                <a:solidFill>
                  <a:schemeClr val="tx1"/>
                </a:solidFill>
                <a:effectLst/>
                <a:latin typeface="Arial" panose="020B0604020202020204" pitchFamily="34" charset="0"/>
                <a:ea typeface="+mn-ea"/>
                <a:cs typeface="+mn-cs"/>
              </a:rPr>
              <a:t>Ưu điểm của Cloud Storage</a:t>
            </a:r>
            <a:r>
              <a:rPr kumimoji="1" lang="vi-VN" sz="1200" b="0" i="0" kern="1200" dirty="0" smtClean="0">
                <a:solidFill>
                  <a:schemeClr val="tx1"/>
                </a:solidFill>
                <a:effectLst/>
                <a:latin typeface="Arial" panose="020B0604020202020204" pitchFamily="34" charset="0"/>
                <a:ea typeface="+mn-ea"/>
                <a:cs typeface="+mn-cs"/>
              </a:rPr>
              <a:t>: Tiết kiệm không gian lưu trữ trên các thiết bị cục bộ, dễ dàng truy cập dữ liệu từ bất kỳ đâu có kết nối internet.</a:t>
            </a: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14</a:t>
            </a:fld>
            <a:endParaRPr lang="en-US" altLang="en-US"/>
          </a:p>
        </p:txBody>
      </p:sp>
    </p:spTree>
    <p:extLst>
      <p:ext uri="{BB962C8B-B14F-4D97-AF65-F5344CB8AC3E}">
        <p14:creationId xmlns:p14="http://schemas.microsoft.com/office/powerpoint/2010/main" val="2830032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1" i="0" kern="1200" dirty="0" smtClean="0">
                <a:solidFill>
                  <a:schemeClr val="tx1"/>
                </a:solidFill>
                <a:effectLst/>
                <a:latin typeface="Arial" panose="020B0604020202020204" pitchFamily="34" charset="0"/>
                <a:ea typeface="+mn-ea"/>
                <a:cs typeface="+mn-cs"/>
              </a:rPr>
              <a:t>Cloud Networking</a:t>
            </a:r>
          </a:p>
          <a:p>
            <a:r>
              <a:rPr kumimoji="1" lang="vi-VN" sz="1200" b="1" i="0" kern="1200" dirty="0" smtClean="0">
                <a:solidFill>
                  <a:schemeClr val="tx1"/>
                </a:solidFill>
                <a:effectLst/>
                <a:latin typeface="Arial" panose="020B0604020202020204" pitchFamily="34" charset="0"/>
                <a:ea typeface="+mn-ea"/>
                <a:cs typeface="+mn-cs"/>
              </a:rPr>
              <a:t>Cloud Networking</a:t>
            </a:r>
            <a:r>
              <a:rPr kumimoji="1" lang="vi-VN" sz="1200" b="0" i="0" kern="1200" dirty="0" smtClean="0">
                <a:solidFill>
                  <a:schemeClr val="tx1"/>
                </a:solidFill>
                <a:effectLst/>
                <a:latin typeface="Arial" panose="020B0604020202020204" pitchFamily="34" charset="0"/>
                <a:ea typeface="+mn-ea"/>
                <a:cs typeface="+mn-cs"/>
              </a:rPr>
              <a:t> liên quan đến việc triển khai và quản lý mạng trong môi trường đám mây. Nó bao gồm việc kết nối và quản lý các tài nguyên mạng trong các dự án đám mây, bao gồm cả mạng riêng ảo (VPN), tường lửa và dịch vụ mạng khác.</a:t>
            </a:r>
          </a:p>
          <a:p>
            <a:r>
              <a:rPr kumimoji="1" lang="vi-VN" sz="1200" b="1" i="0" kern="1200" dirty="0" smtClean="0">
                <a:solidFill>
                  <a:schemeClr val="tx1"/>
                </a:solidFill>
                <a:effectLst/>
                <a:latin typeface="Arial" panose="020B0604020202020204" pitchFamily="34" charset="0"/>
                <a:ea typeface="+mn-ea"/>
                <a:cs typeface="+mn-cs"/>
              </a:rPr>
              <a:t>Ưu điểm của Cloud Networking</a:t>
            </a:r>
            <a:r>
              <a:rPr kumimoji="1" lang="vi-VN" sz="1200" b="0" i="0" kern="1200" dirty="0" smtClean="0">
                <a:solidFill>
                  <a:schemeClr val="tx1"/>
                </a:solidFill>
                <a:effectLst/>
                <a:latin typeface="Arial" panose="020B0604020202020204" pitchFamily="34" charset="0"/>
                <a:ea typeface="+mn-ea"/>
                <a:cs typeface="+mn-cs"/>
              </a:rPr>
              <a:t>: Cho phép quản lý và tùy chỉnh mạng một cách linh hoạt, tạo môi trường mạng an toàn và hiệu quả.</a:t>
            </a: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15</a:t>
            </a:fld>
            <a:endParaRPr lang="en-US" altLang="en-US"/>
          </a:p>
        </p:txBody>
      </p:sp>
    </p:spTree>
    <p:extLst>
      <p:ext uri="{BB962C8B-B14F-4D97-AF65-F5344CB8AC3E}">
        <p14:creationId xmlns:p14="http://schemas.microsoft.com/office/powerpoint/2010/main" val="2427856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1" i="0" kern="1200" dirty="0" smtClean="0">
                <a:solidFill>
                  <a:schemeClr val="tx1"/>
                </a:solidFill>
                <a:effectLst/>
                <a:latin typeface="Arial" panose="020B0604020202020204" pitchFamily="34" charset="0"/>
                <a:ea typeface="+mn-ea"/>
                <a:cs typeface="+mn-cs"/>
              </a:rPr>
              <a:t>Cloud Security</a:t>
            </a:r>
          </a:p>
          <a:p>
            <a:r>
              <a:rPr kumimoji="1" lang="vi-VN" sz="1200" b="1" i="0" kern="1200" dirty="0" smtClean="0">
                <a:solidFill>
                  <a:schemeClr val="tx1"/>
                </a:solidFill>
                <a:effectLst/>
                <a:latin typeface="Arial" panose="020B0604020202020204" pitchFamily="34" charset="0"/>
                <a:ea typeface="+mn-ea"/>
                <a:cs typeface="+mn-cs"/>
              </a:rPr>
              <a:t>Cloud Security</a:t>
            </a:r>
            <a:r>
              <a:rPr kumimoji="1" lang="vi-VN" sz="1200" b="0" i="0" kern="1200" dirty="0" smtClean="0">
                <a:solidFill>
                  <a:schemeClr val="tx1"/>
                </a:solidFill>
                <a:effectLst/>
                <a:latin typeface="Arial" panose="020B0604020202020204" pitchFamily="34" charset="0"/>
                <a:ea typeface="+mn-ea"/>
                <a:cs typeface="+mn-cs"/>
              </a:rPr>
              <a:t> là một lĩnh vực quan trọng trong Cloud Computing, liên quan đến bảo vệ dữ liệu và tài nguyên trên đám mây. Nó bao gồm các biện pháp an ninh mạng và quản lý quyền truy cập để đảm bảo tính bảo mật và tuân thủ trong môi trường đám mây.</a:t>
            </a:r>
          </a:p>
          <a:p>
            <a:r>
              <a:rPr kumimoji="1" lang="vi-VN" sz="1200" b="1" i="0" kern="1200" dirty="0" smtClean="0">
                <a:solidFill>
                  <a:schemeClr val="tx1"/>
                </a:solidFill>
                <a:effectLst/>
                <a:latin typeface="Arial" panose="020B0604020202020204" pitchFamily="34" charset="0"/>
                <a:ea typeface="+mn-ea"/>
                <a:cs typeface="+mn-cs"/>
              </a:rPr>
              <a:t>Ưu điểm của Cloud Security</a:t>
            </a:r>
            <a:r>
              <a:rPr kumimoji="1" lang="vi-VN" sz="1200" b="0" i="0" kern="1200" dirty="0" smtClean="0">
                <a:solidFill>
                  <a:schemeClr val="tx1"/>
                </a:solidFill>
                <a:effectLst/>
                <a:latin typeface="Arial" panose="020B0604020202020204" pitchFamily="34" charset="0"/>
                <a:ea typeface="+mn-ea"/>
                <a:cs typeface="+mn-cs"/>
              </a:rPr>
              <a:t>: Bảo vệ dữ liệu và ứng dụng khỏi các mối đe dọa an ninh, đảm bảo tuân thủ các quy định và chuẩn mực an ninh.</a:t>
            </a: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16</a:t>
            </a:fld>
            <a:endParaRPr lang="en-US" altLang="en-US"/>
          </a:p>
        </p:txBody>
      </p:sp>
    </p:spTree>
    <p:extLst>
      <p:ext uri="{BB962C8B-B14F-4D97-AF65-F5344CB8AC3E}">
        <p14:creationId xmlns:p14="http://schemas.microsoft.com/office/powerpoint/2010/main" val="4168324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latin typeface="Calibri"/>
              <a:cs typeface="Calibri"/>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a:t>
            </a:fld>
            <a:endParaRPr lang="en-US" altLang="en-US"/>
          </a:p>
        </p:txBody>
      </p:sp>
    </p:spTree>
    <p:extLst>
      <p:ext uri="{BB962C8B-B14F-4D97-AF65-F5344CB8AC3E}">
        <p14:creationId xmlns:p14="http://schemas.microsoft.com/office/powerpoint/2010/main" val="2013046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latin typeface="Calibri"/>
              <a:cs typeface="Calibri"/>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3</a:t>
            </a:fld>
            <a:endParaRPr lang="en-US" altLang="en-US"/>
          </a:p>
        </p:txBody>
      </p:sp>
    </p:spTree>
    <p:extLst>
      <p:ext uri="{BB962C8B-B14F-4D97-AF65-F5344CB8AC3E}">
        <p14:creationId xmlns:p14="http://schemas.microsoft.com/office/powerpoint/2010/main" val="4107805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kumimoji="1" lang="vi-VN" sz="1200" b="0" i="0" kern="1200" dirty="0" smtClean="0">
                <a:solidFill>
                  <a:schemeClr val="tx1"/>
                </a:solidFill>
                <a:effectLst/>
                <a:latin typeface="Arial" panose="020B0604020202020204" pitchFamily="34" charset="0"/>
                <a:ea typeface="+mn-ea"/>
                <a:cs typeface="+mn-cs"/>
              </a:rPr>
              <a:t>Cloud Computing (Tính toán Đám mây) là một mô hình cung cấp và sử dụng các dịch vụ và tài nguyên máy tính thông qua internet. Thay vì phải mua, cài đặt, và duy trì các máy chủ và hạ tầng máy tính riêng tại các trung tâm dữ liệu cục bộ, người dùng và tổ chức có thể thuê hoặc sử dụng trực tuyến các tài nguyên máy tính, ứng dụng và dịch vụ từ các nhà cung cấp dịch vụ đám mây</a:t>
            </a:r>
            <a:r>
              <a:rPr kumimoji="1" lang="en-US" sz="1200" b="0" i="0" kern="1200" dirty="0" smtClean="0">
                <a:solidFill>
                  <a:schemeClr val="tx1"/>
                </a:solidFill>
                <a:effectLst/>
                <a:latin typeface="Arial" panose="020B0604020202020204" pitchFamily="34" charset="0"/>
                <a:ea typeface="+mn-ea"/>
                <a:cs typeface="+mn-cs"/>
              </a:rPr>
              <a:t>. </a:t>
            </a:r>
            <a:r>
              <a:rPr kumimoji="1" lang="vi-VN" sz="1200" b="0" i="0" kern="1200" dirty="0" smtClean="0">
                <a:solidFill>
                  <a:schemeClr val="tx1"/>
                </a:solidFill>
                <a:effectLst/>
                <a:latin typeface="Arial" panose="020B0604020202020204" pitchFamily="34" charset="0"/>
                <a:ea typeface="+mn-ea"/>
                <a:cs typeface="+mn-cs"/>
              </a:rPr>
              <a:t>Cloud Computing đã thay đổi cách chúng ta triển khai và sử dụng công nghệ thông tin, tạo ra sự linh hoạt và hiệu quả hơn trong việc quản lý tài nguyên và ứng dụng máy tính.</a:t>
            </a:r>
            <a:endParaRPr kumimoji="1" lang="en-US" sz="1200" b="0" i="0" kern="1200" dirty="0" smtClean="0">
              <a:solidFill>
                <a:schemeClr val="tx1"/>
              </a:solidFill>
              <a:effectLst/>
              <a:latin typeface="Arial" panose="020B0604020202020204" pitchFamily="34" charset="0"/>
              <a:ea typeface="+mn-ea"/>
              <a:cs typeface="+mn-cs"/>
            </a:endParaRPr>
          </a:p>
          <a:p>
            <a:endParaRPr kumimoji="1" lang="en-US" sz="1200" b="0" i="0" kern="1200" dirty="0" smtClean="0">
              <a:solidFill>
                <a:schemeClr val="tx1"/>
              </a:solidFill>
              <a:effectLst/>
              <a:latin typeface="Arial" panose="020B0604020202020204" pitchFamily="34" charset="0"/>
              <a:ea typeface="+mn-ea"/>
              <a:cs typeface="+mn-cs"/>
            </a:endParaRPr>
          </a:p>
          <a:p>
            <a:r>
              <a:rPr kumimoji="1" lang="en-US" sz="1200" b="0" i="0" kern="1200" dirty="0" smtClean="0">
                <a:solidFill>
                  <a:schemeClr val="tx1"/>
                </a:solidFill>
                <a:effectLst/>
                <a:latin typeface="Arial" panose="020B0604020202020204" pitchFamily="34" charset="0"/>
                <a:ea typeface="+mn-ea"/>
                <a:cs typeface="+mn-cs"/>
              </a:rPr>
              <a:t>Cloud Computing </a:t>
            </a:r>
            <a:r>
              <a:rPr kumimoji="1" lang="en-US" sz="1200" b="0" i="0" kern="1200" dirty="0" err="1" smtClean="0">
                <a:solidFill>
                  <a:schemeClr val="tx1"/>
                </a:solidFill>
                <a:effectLst/>
                <a:latin typeface="Arial" panose="020B0604020202020204" pitchFamily="34" charset="0"/>
                <a:ea typeface="+mn-ea"/>
                <a:cs typeface="+mn-cs"/>
              </a:rPr>
              <a:t>cần</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thiết</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trong</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ngành</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Công</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nghệ</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thông</a:t>
            </a:r>
            <a:r>
              <a:rPr kumimoji="1" lang="en-US" sz="1200" b="0" i="0" kern="1200" dirty="0" smtClean="0">
                <a:solidFill>
                  <a:schemeClr val="tx1"/>
                </a:solidFill>
                <a:effectLst/>
                <a:latin typeface="Arial" panose="020B0604020202020204" pitchFamily="34" charset="0"/>
                <a:ea typeface="+mn-ea"/>
                <a:cs typeface="+mn-cs"/>
              </a:rPr>
              <a:t> tin (CNTT) </a:t>
            </a:r>
            <a:r>
              <a:rPr kumimoji="1" lang="en-US" sz="1200" b="0" i="0" kern="1200" dirty="0" err="1" smtClean="0">
                <a:solidFill>
                  <a:schemeClr val="tx1"/>
                </a:solidFill>
                <a:effectLst/>
                <a:latin typeface="Arial" panose="020B0604020202020204" pitchFamily="34" charset="0"/>
                <a:ea typeface="+mn-ea"/>
                <a:cs typeface="+mn-cs"/>
              </a:rPr>
              <a:t>vì</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nó</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mang</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lại</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nhiều</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lợi</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ích</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và</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giải</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quyết</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một</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số</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thách</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thức</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quan</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trọng</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mà</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các</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tổ</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chức</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và</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cá</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nhân</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trong</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ngành</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này</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đang</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phải</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đối</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mặt</a:t>
            </a:r>
            <a:r>
              <a:rPr kumimoji="1" lang="en-US" sz="1200" b="0" i="0" kern="1200" dirty="0" smtClean="0">
                <a:solidFill>
                  <a:schemeClr val="tx1"/>
                </a:solidFill>
                <a:effectLst/>
                <a:latin typeface="Arial" panose="020B0604020202020204" pitchFamily="34" charset="0"/>
                <a:ea typeface="+mn-ea"/>
                <a:cs typeface="+mn-cs"/>
              </a:rPr>
              <a:t>.</a:t>
            </a:r>
            <a:r>
              <a:rPr kumimoji="1" lang="en-US" sz="1200" b="0" i="0" kern="1200" baseline="0" dirty="0" smtClean="0">
                <a:solidFill>
                  <a:schemeClr val="tx1"/>
                </a:solidFill>
                <a:effectLst/>
                <a:latin typeface="Arial" panose="020B0604020202020204" pitchFamily="34" charset="0"/>
                <a:ea typeface="+mn-ea"/>
                <a:cs typeface="+mn-cs"/>
              </a:rPr>
              <a:t> </a:t>
            </a:r>
            <a:r>
              <a:rPr kumimoji="1" lang="en-US" sz="1200" b="0" i="0" kern="1200" dirty="0" smtClean="0">
                <a:solidFill>
                  <a:schemeClr val="tx1"/>
                </a:solidFill>
                <a:effectLst/>
                <a:latin typeface="Arial" panose="020B0604020202020204" pitchFamily="34" charset="0"/>
                <a:ea typeface="+mn-ea"/>
                <a:cs typeface="+mn-cs"/>
              </a:rPr>
              <a:t>Cloud Computing </a:t>
            </a:r>
            <a:r>
              <a:rPr kumimoji="1" lang="en-US" sz="1200" b="0" i="0" kern="1200" dirty="0" err="1" smtClean="0">
                <a:solidFill>
                  <a:schemeClr val="tx1"/>
                </a:solidFill>
                <a:effectLst/>
                <a:latin typeface="Arial" panose="020B0604020202020204" pitchFamily="34" charset="0"/>
                <a:ea typeface="+mn-ea"/>
                <a:cs typeface="+mn-cs"/>
              </a:rPr>
              <a:t>là</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một</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công</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nghệ</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quan</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trọng</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và</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cần</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thiết</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trong</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ngành</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Công</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nghệ</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thông</a:t>
            </a:r>
            <a:r>
              <a:rPr kumimoji="1" lang="en-US" sz="1200" b="0" i="0" kern="1200" dirty="0" smtClean="0">
                <a:solidFill>
                  <a:schemeClr val="tx1"/>
                </a:solidFill>
                <a:effectLst/>
                <a:latin typeface="Arial" panose="020B0604020202020204" pitchFamily="34" charset="0"/>
                <a:ea typeface="+mn-ea"/>
                <a:cs typeface="+mn-cs"/>
              </a:rPr>
              <a:t> tin </a:t>
            </a:r>
            <a:r>
              <a:rPr kumimoji="1" lang="en-US" sz="1200" b="0" i="0" kern="1200" dirty="0" err="1" smtClean="0">
                <a:solidFill>
                  <a:schemeClr val="tx1"/>
                </a:solidFill>
                <a:effectLst/>
                <a:latin typeface="Arial" panose="020B0604020202020204" pitchFamily="34" charset="0"/>
                <a:ea typeface="+mn-ea"/>
                <a:cs typeface="+mn-cs"/>
              </a:rPr>
              <a:t>vì</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nó</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cung</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cấp</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sự</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linh</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hoạt</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tiết</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kiệm</a:t>
            </a:r>
            <a:r>
              <a:rPr kumimoji="1" lang="en-US" sz="1200" b="0" i="0" kern="1200" dirty="0" smtClean="0">
                <a:solidFill>
                  <a:schemeClr val="tx1"/>
                </a:solidFill>
                <a:effectLst/>
                <a:latin typeface="Arial" panose="020B0604020202020204" pitchFamily="34" charset="0"/>
                <a:ea typeface="+mn-ea"/>
                <a:cs typeface="+mn-cs"/>
              </a:rPr>
              <a:t> chi </a:t>
            </a:r>
            <a:r>
              <a:rPr kumimoji="1" lang="en-US" sz="1200" b="0" i="0" kern="1200" dirty="0" err="1" smtClean="0">
                <a:solidFill>
                  <a:schemeClr val="tx1"/>
                </a:solidFill>
                <a:effectLst/>
                <a:latin typeface="Arial" panose="020B0604020202020204" pitchFamily="34" charset="0"/>
                <a:ea typeface="+mn-ea"/>
                <a:cs typeface="+mn-cs"/>
              </a:rPr>
              <a:t>phí</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tích</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hợp</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dễ</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dàng</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và</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nhiều</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lợi</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ích</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khác</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để</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giúp</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tổ</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chức</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và</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cá</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nhân</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nâng</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cao</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hiệu</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suất</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và</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hiệu</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quả</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làm</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việc</a:t>
            </a:r>
            <a:r>
              <a:rPr kumimoji="1" lang="en-US" sz="1200" b="0" i="0" kern="1200" dirty="0" smtClean="0">
                <a:solidFill>
                  <a:schemeClr val="tx1"/>
                </a:solidFill>
                <a:effectLst/>
                <a:latin typeface="Arial" panose="020B0604020202020204" pitchFamily="34" charset="0"/>
                <a:ea typeface="+mn-ea"/>
                <a:cs typeface="+mn-cs"/>
              </a:rPr>
              <a:t>.</a:t>
            </a:r>
          </a:p>
          <a:p>
            <a:endParaRPr kumimoji="1" lang="en-US" sz="1200" b="0" i="0" kern="1200" dirty="0" smtClean="0">
              <a:solidFill>
                <a:schemeClr val="tx1"/>
              </a:solidFill>
              <a:effectLst/>
              <a:latin typeface="Arial" panose="020B0604020202020204" pitchFamily="34" charset="0"/>
              <a:ea typeface="+mn-ea"/>
              <a:cs typeface="+mn-cs"/>
            </a:endParaRPr>
          </a:p>
          <a:p>
            <a:endParaRPr lang="en-US" dirty="0">
              <a:latin typeface="Calibri"/>
              <a:cs typeface="Calibri"/>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4</a:t>
            </a:fld>
            <a:endParaRPr lang="en-US" altLang="en-US"/>
          </a:p>
        </p:txBody>
      </p:sp>
    </p:spTree>
    <p:extLst>
      <p:ext uri="{BB962C8B-B14F-4D97-AF65-F5344CB8AC3E}">
        <p14:creationId xmlns:p14="http://schemas.microsoft.com/office/powerpoint/2010/main" val="3637828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kumimoji="1" lang="vi-VN" sz="1200" b="1" i="0" kern="1200" dirty="0" smtClean="0">
                <a:solidFill>
                  <a:schemeClr val="tx1"/>
                </a:solidFill>
                <a:effectLst/>
                <a:latin typeface="Arial" panose="020B0604020202020204" pitchFamily="34" charset="0"/>
                <a:ea typeface="+mn-ea"/>
                <a:cs typeface="+mn-cs"/>
              </a:rPr>
              <a:t>A. Tối Ưu Hóa Tài Nguyên</a:t>
            </a:r>
          </a:p>
          <a:p>
            <a:r>
              <a:rPr kumimoji="1" lang="vi-VN" sz="1200" b="0" i="0" kern="1200" dirty="0" smtClean="0">
                <a:solidFill>
                  <a:schemeClr val="tx1"/>
                </a:solidFill>
                <a:effectLst/>
                <a:latin typeface="Arial" panose="020B0604020202020204" pitchFamily="34" charset="0"/>
                <a:ea typeface="+mn-ea"/>
                <a:cs typeface="+mn-cs"/>
              </a:rPr>
              <a:t>Cloud Computing cho phép tối ưu hóa việc sử dụng tài nguyên máy tính. Thay vì phải mua và duy trì máy chủ riêng, tổ chức có thể chia sẻ tài nguyên đám mây với nhiều người dùng khác nhau. Điều này có nghĩa là bạn chỉ trả tiền cho tài nguyên thực sự sử dụng, tránh lãng phí.</a:t>
            </a:r>
          </a:p>
          <a:p>
            <a:r>
              <a:rPr kumimoji="1" lang="vi-VN" sz="1200" b="0" i="0" kern="1200" dirty="0" smtClean="0">
                <a:solidFill>
                  <a:schemeClr val="tx1"/>
                </a:solidFill>
                <a:effectLst/>
                <a:latin typeface="Arial" panose="020B0604020202020204" pitchFamily="34" charset="0"/>
                <a:ea typeface="+mn-ea"/>
                <a:cs typeface="+mn-cs"/>
              </a:rPr>
              <a:t>Các dịch vụ đám mây thường cung cấp tính năng tự động mở rộng tài nguyên khi cần. Bạn không cần lo lắng về việc cung cấp thêm máy chủ hay phần cứng, vì hệ thống đám mây sẽ tự động điều chỉnh.</a:t>
            </a:r>
          </a:p>
          <a:p>
            <a:r>
              <a:rPr kumimoji="1" lang="vi-VN" sz="1200" b="1" i="0" kern="1200" dirty="0" smtClean="0">
                <a:solidFill>
                  <a:schemeClr val="tx1"/>
                </a:solidFill>
                <a:effectLst/>
                <a:latin typeface="Arial" panose="020B0604020202020204" pitchFamily="34" charset="0"/>
                <a:ea typeface="+mn-ea"/>
                <a:cs typeface="+mn-cs"/>
              </a:rPr>
              <a:t>B. Tăng Tính Linh Hoạt</a:t>
            </a:r>
          </a:p>
          <a:p>
            <a:r>
              <a:rPr kumimoji="1" lang="vi-VN" sz="1200" b="0" i="0" kern="1200" dirty="0" smtClean="0">
                <a:solidFill>
                  <a:schemeClr val="tx1"/>
                </a:solidFill>
                <a:effectLst/>
                <a:latin typeface="Arial" panose="020B0604020202020204" pitchFamily="34" charset="0"/>
                <a:ea typeface="+mn-ea"/>
                <a:cs typeface="+mn-cs"/>
              </a:rPr>
              <a:t>Cloud Computing cung cấp tính linh hoạt cao. Bạn có thể dễ dàng thay đổi lượng tài nguyên máy tính (máy chủ, lưu trữ, mạng) theo nhu cầu. Khi dự án cần tài nguyên nhiều hơn, bạn có thể tăng cường ngay lập tức và ngược lại.</a:t>
            </a:r>
          </a:p>
          <a:p>
            <a:r>
              <a:rPr kumimoji="1" lang="vi-VN" sz="1200" b="0" i="0" kern="1200" dirty="0" smtClean="0">
                <a:solidFill>
                  <a:schemeClr val="tx1"/>
                </a:solidFill>
                <a:effectLst/>
                <a:latin typeface="Arial" panose="020B0604020202020204" pitchFamily="34" charset="0"/>
                <a:ea typeface="+mn-ea"/>
                <a:cs typeface="+mn-cs"/>
              </a:rPr>
              <a:t>Khả năng làm việc từ xa và truy cập từ bất kỳ đâu làm cho công việc trở nên linh hoạt hơn. Bạn có thể làm việc từ nhà, trong chuyến công tác hoặc trên bất kỳ thiết bị nào có kết nối internet.</a:t>
            </a:r>
          </a:p>
          <a:p>
            <a:r>
              <a:rPr kumimoji="1" lang="vi-VN" sz="1200" b="1" i="0" kern="1200" dirty="0" smtClean="0">
                <a:solidFill>
                  <a:schemeClr val="tx1"/>
                </a:solidFill>
                <a:effectLst/>
                <a:latin typeface="Arial" panose="020B0604020202020204" pitchFamily="34" charset="0"/>
                <a:ea typeface="+mn-ea"/>
                <a:cs typeface="+mn-cs"/>
              </a:rPr>
              <a:t>C. Giảm Chi Phí</a:t>
            </a:r>
          </a:p>
          <a:p>
            <a:r>
              <a:rPr kumimoji="1" lang="vi-VN" sz="1200" b="0" i="0" kern="1200" dirty="0" smtClean="0">
                <a:solidFill>
                  <a:schemeClr val="tx1"/>
                </a:solidFill>
                <a:effectLst/>
                <a:latin typeface="Arial" panose="020B0604020202020204" pitchFamily="34" charset="0"/>
                <a:ea typeface="+mn-ea"/>
                <a:cs typeface="+mn-cs"/>
              </a:rPr>
              <a:t>Cloud Computing giúp giảm chi phí đầu tư ban đầu. Thay vì mua phần cứng và phần mềm đắt tiền, bạn có thể trả tiền theo mô hình dựa trên sử dụng. Điều này giúp đơn giản hóa ngân sách và quản lý tài chính.</a:t>
            </a:r>
          </a:p>
          <a:p>
            <a:r>
              <a:rPr kumimoji="1" lang="vi-VN" sz="1200" b="0" i="0" kern="1200" dirty="0" smtClean="0">
                <a:solidFill>
                  <a:schemeClr val="tx1"/>
                </a:solidFill>
                <a:effectLst/>
                <a:latin typeface="Arial" panose="020B0604020202020204" pitchFamily="34" charset="0"/>
                <a:ea typeface="+mn-ea"/>
                <a:cs typeface="+mn-cs"/>
              </a:rPr>
              <a:t>Không cần phải lo lắng về việc bảo trì và nâng cấp phần cứng. Các nhà cung cấp đám mây chịu trách nhiệm về việc này, giúp tiết kiệm thời gian và nguồn lực.</a:t>
            </a:r>
          </a:p>
          <a:p>
            <a:r>
              <a:rPr kumimoji="1" lang="vi-VN" sz="1200" b="1" i="0" kern="1200" dirty="0" smtClean="0">
                <a:solidFill>
                  <a:schemeClr val="tx1"/>
                </a:solidFill>
                <a:effectLst/>
                <a:latin typeface="Arial" panose="020B0604020202020204" pitchFamily="34" charset="0"/>
                <a:ea typeface="+mn-ea"/>
                <a:cs typeface="+mn-cs"/>
              </a:rPr>
              <a:t>D. Tiết Kiệm Thời Gian</a:t>
            </a:r>
          </a:p>
          <a:p>
            <a:r>
              <a:rPr kumimoji="1" lang="vi-VN" sz="1200" b="0" i="0" kern="1200" dirty="0" smtClean="0">
                <a:solidFill>
                  <a:schemeClr val="tx1"/>
                </a:solidFill>
                <a:effectLst/>
                <a:latin typeface="Arial" panose="020B0604020202020204" pitchFamily="34" charset="0"/>
                <a:ea typeface="+mn-ea"/>
                <a:cs typeface="+mn-cs"/>
              </a:rPr>
              <a:t>Quản lý cơ sở hạ tầng máy tính trở nên dễ dàng hơn. Các dịch vụ đám mây cung cấp quản lý tự động và từ xa, giúp giảm thiểu công việc quản trị hệ thống.</a:t>
            </a:r>
          </a:p>
          <a:p>
            <a:r>
              <a:rPr kumimoji="1" lang="vi-VN" sz="1200" b="0" i="0" kern="1200" dirty="0" smtClean="0">
                <a:solidFill>
                  <a:schemeClr val="tx1"/>
                </a:solidFill>
                <a:effectLst/>
                <a:latin typeface="Arial" panose="020B0604020202020204" pitchFamily="34" charset="0"/>
                <a:ea typeface="+mn-ea"/>
                <a:cs typeface="+mn-cs"/>
              </a:rPr>
              <a:t>Cloud Computing cũng giúp giảm thiểu thời gian downtime. Các dịch vụ đám mây thường cung cấp tính năng sao lưu và phục hồi tự động.</a:t>
            </a:r>
          </a:p>
          <a:p>
            <a:r>
              <a:rPr kumimoji="1" lang="vi-VN" sz="1200" b="1" i="0" kern="1200" dirty="0" smtClean="0">
                <a:solidFill>
                  <a:schemeClr val="tx1"/>
                </a:solidFill>
                <a:effectLst/>
                <a:latin typeface="Arial" panose="020B0604020202020204" pitchFamily="34" charset="0"/>
                <a:ea typeface="+mn-ea"/>
                <a:cs typeface="+mn-cs"/>
              </a:rPr>
              <a:t>E. Tăng Bảo Mật</a:t>
            </a:r>
          </a:p>
          <a:p>
            <a:r>
              <a:rPr kumimoji="1" lang="vi-VN" sz="1200" b="0" i="0" kern="1200" dirty="0" smtClean="0">
                <a:solidFill>
                  <a:schemeClr val="tx1"/>
                </a:solidFill>
                <a:effectLst/>
                <a:latin typeface="Arial" panose="020B0604020202020204" pitchFamily="34" charset="0"/>
                <a:ea typeface="+mn-ea"/>
                <a:cs typeface="+mn-cs"/>
              </a:rPr>
              <a:t>Các nhà cung cấp dịch vụ đám mây đầu tư vào bảo mật hệ thống của họ. Điều này bao gồm bảo vệ dữ liệu và dịch vụ khỏi các mối đe dọa như tấn công mạng và virus.</a:t>
            </a:r>
          </a:p>
          <a:p>
            <a:r>
              <a:rPr kumimoji="1" lang="vi-VN" sz="1200" b="0" i="0" kern="1200" dirty="0" smtClean="0">
                <a:solidFill>
                  <a:schemeClr val="tx1"/>
                </a:solidFill>
                <a:effectLst/>
                <a:latin typeface="Arial" panose="020B0604020202020204" pitchFamily="34" charset="0"/>
                <a:ea typeface="+mn-ea"/>
                <a:cs typeface="+mn-cs"/>
              </a:rPr>
              <a:t>Mô hình đám mây thường đi kèm với các tính năng bảo mật như xác thực đa yếu tố và mã hóa dữ liệu, đảm bảo tính an toàn của thông tin quan trọng.</a:t>
            </a:r>
            <a:endParaRPr kumimoji="1" lang="en-US" sz="1200" b="0" i="0" kern="1200" dirty="0" smtClean="0">
              <a:solidFill>
                <a:schemeClr val="tx1"/>
              </a:solidFill>
              <a:effectLst/>
              <a:latin typeface="Arial" panose="020B0604020202020204" pitchFamily="34" charset="0"/>
              <a:ea typeface="+mn-ea"/>
              <a:cs typeface="+mn-cs"/>
            </a:endParaRPr>
          </a:p>
          <a:p>
            <a:r>
              <a:rPr kumimoji="1" lang="en-US" sz="1200" b="0" i="0" kern="1200" dirty="0" err="1" smtClean="0">
                <a:solidFill>
                  <a:schemeClr val="tx1"/>
                </a:solidFill>
                <a:effectLst/>
                <a:latin typeface="Arial" panose="020B0604020202020204" pitchFamily="34" charset="0"/>
                <a:ea typeface="+mn-ea"/>
                <a:cs typeface="+mn-cs"/>
              </a:rPr>
              <a:t>Bằng</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cách</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tận</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dụng</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các</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lợi</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ích</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này</a:t>
            </a:r>
            <a:r>
              <a:rPr kumimoji="1" lang="en-US" sz="1200" b="0" i="0" kern="1200" dirty="0" smtClean="0">
                <a:solidFill>
                  <a:schemeClr val="tx1"/>
                </a:solidFill>
                <a:effectLst/>
                <a:latin typeface="Arial" panose="020B0604020202020204" pitchFamily="34" charset="0"/>
                <a:ea typeface="+mn-ea"/>
                <a:cs typeface="+mn-cs"/>
              </a:rPr>
              <a:t>, Cloud Computing </a:t>
            </a:r>
            <a:r>
              <a:rPr kumimoji="1" lang="en-US" sz="1200" b="0" i="0" kern="1200" dirty="0" err="1" smtClean="0">
                <a:solidFill>
                  <a:schemeClr val="tx1"/>
                </a:solidFill>
                <a:effectLst/>
                <a:latin typeface="Arial" panose="020B0604020202020204" pitchFamily="34" charset="0"/>
                <a:ea typeface="+mn-ea"/>
                <a:cs typeface="+mn-cs"/>
              </a:rPr>
              <a:t>đã</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trở</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thành</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một</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công</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cụ</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quan</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trọng</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trong</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việc</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cải</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thiện</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hiệu</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suất</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tiết</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kiệm</a:t>
            </a:r>
            <a:r>
              <a:rPr kumimoji="1" lang="en-US" sz="1200" b="0" i="0" kern="1200" dirty="0" smtClean="0">
                <a:solidFill>
                  <a:schemeClr val="tx1"/>
                </a:solidFill>
                <a:effectLst/>
                <a:latin typeface="Arial" panose="020B0604020202020204" pitchFamily="34" charset="0"/>
                <a:ea typeface="+mn-ea"/>
                <a:cs typeface="+mn-cs"/>
              </a:rPr>
              <a:t> chi </a:t>
            </a:r>
            <a:r>
              <a:rPr kumimoji="1" lang="en-US" sz="1200" b="0" i="0" kern="1200" dirty="0" err="1" smtClean="0">
                <a:solidFill>
                  <a:schemeClr val="tx1"/>
                </a:solidFill>
                <a:effectLst/>
                <a:latin typeface="Arial" panose="020B0604020202020204" pitchFamily="34" charset="0"/>
                <a:ea typeface="+mn-ea"/>
                <a:cs typeface="+mn-cs"/>
              </a:rPr>
              <a:t>phí</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và</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nâng</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cao</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tính</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linh</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hoạt</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của</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tổ</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chức</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trong</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ngành</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Công</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nghệ</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thông</a:t>
            </a:r>
            <a:r>
              <a:rPr kumimoji="1" lang="en-US" sz="1200" b="0" i="0" kern="1200" dirty="0" smtClean="0">
                <a:solidFill>
                  <a:schemeClr val="tx1"/>
                </a:solidFill>
                <a:effectLst/>
                <a:latin typeface="Arial" panose="020B0604020202020204" pitchFamily="34" charset="0"/>
                <a:ea typeface="+mn-ea"/>
                <a:cs typeface="+mn-cs"/>
              </a:rPr>
              <a:t> tin.</a:t>
            </a:r>
            <a:endParaRPr kumimoji="1" lang="vi-VN" sz="1200" b="0" i="0" kern="1200" dirty="0" smtClean="0">
              <a:solidFill>
                <a:schemeClr val="tx1"/>
              </a:solidFill>
              <a:effectLst/>
              <a:latin typeface="Arial" panose="020B0604020202020204" pitchFamily="34" charset="0"/>
              <a:ea typeface="+mn-ea"/>
              <a:cs typeface="+mn-cs"/>
            </a:endParaRPr>
          </a:p>
          <a:p>
            <a:r>
              <a:rPr lang="vi-VN" dirty="0" smtClean="0"/>
              <a:t/>
            </a:r>
            <a:br>
              <a:rPr lang="vi-VN" dirty="0" smtClean="0"/>
            </a:br>
            <a:endParaRPr lang="en-US" dirty="0">
              <a:latin typeface="Calibri"/>
              <a:cs typeface="Calibri"/>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5</a:t>
            </a:fld>
            <a:endParaRPr lang="en-US" altLang="en-US"/>
          </a:p>
        </p:txBody>
      </p:sp>
    </p:spTree>
    <p:extLst>
      <p:ext uri="{BB962C8B-B14F-4D97-AF65-F5344CB8AC3E}">
        <p14:creationId xmlns:p14="http://schemas.microsoft.com/office/powerpoint/2010/main" val="4280844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1" i="0" kern="1200" dirty="0" smtClean="0">
                <a:solidFill>
                  <a:schemeClr val="tx1"/>
                </a:solidFill>
                <a:effectLst/>
                <a:latin typeface="Arial" panose="020B0604020202020204" pitchFamily="34" charset="0"/>
                <a:ea typeface="+mn-ea"/>
                <a:cs typeface="+mn-cs"/>
              </a:rPr>
              <a:t>A. Infrastructure as a Service (IaaS)</a:t>
            </a:r>
          </a:p>
          <a:p>
            <a:r>
              <a:rPr kumimoji="1" lang="vi-VN" sz="1200" b="1" i="0" kern="1200" dirty="0" smtClean="0">
                <a:solidFill>
                  <a:schemeClr val="tx1"/>
                </a:solidFill>
                <a:effectLst/>
                <a:latin typeface="Arial" panose="020B0604020202020204" pitchFamily="34" charset="0"/>
                <a:ea typeface="+mn-ea"/>
                <a:cs typeface="+mn-cs"/>
              </a:rPr>
              <a:t>IaaS</a:t>
            </a:r>
            <a:r>
              <a:rPr kumimoji="1" lang="vi-VN" sz="1200" b="0" i="0" kern="1200" dirty="0" smtClean="0">
                <a:solidFill>
                  <a:schemeClr val="tx1"/>
                </a:solidFill>
                <a:effectLst/>
                <a:latin typeface="Arial" panose="020B0604020202020204" pitchFamily="34" charset="0"/>
                <a:ea typeface="+mn-ea"/>
                <a:cs typeface="+mn-cs"/>
              </a:rPr>
              <a:t> là một trong những mô hình quan trọng nhất trong Cloud Computing. Nó cung cấp hạ tầng máy tính ảo, bao gồm máy chủ ảo, lưu trữ, mạng và các tài nguyên liên quan. Người dùng có thể thuê các tài nguyên này để triển khai các ứng dụng và hệ thống của họ mà không cần mua sắm phần cứng vật lý.</a:t>
            </a:r>
          </a:p>
          <a:p>
            <a:r>
              <a:rPr kumimoji="1" lang="vi-VN" sz="1200" b="1" i="0" kern="1200" dirty="0" smtClean="0">
                <a:solidFill>
                  <a:schemeClr val="tx1"/>
                </a:solidFill>
                <a:effectLst/>
                <a:latin typeface="Arial" panose="020B0604020202020204" pitchFamily="34" charset="0"/>
                <a:ea typeface="+mn-ea"/>
                <a:cs typeface="+mn-cs"/>
              </a:rPr>
              <a:t>Ưu điểm của IaaS</a:t>
            </a:r>
            <a:r>
              <a:rPr kumimoji="1" lang="vi-VN" sz="1200" b="0" i="0" kern="1200" dirty="0" smtClean="0">
                <a:solidFill>
                  <a:schemeClr val="tx1"/>
                </a:solidFill>
                <a:effectLst/>
                <a:latin typeface="Arial" panose="020B0604020202020204" pitchFamily="34" charset="0"/>
                <a:ea typeface="+mn-ea"/>
                <a:cs typeface="+mn-cs"/>
              </a:rPr>
              <a:t>: Cho phép tổ chức quản lý và kiểm soát môi trường máy tính ảo của họ một cách linh hoạt. Người dùng có thể tùy chỉnh hệ thống theo nhu cầu cụ thể của họ và mở rộng hoặc thu hẹp tài nguyên dễ dàng.</a:t>
            </a: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6</a:t>
            </a:fld>
            <a:endParaRPr lang="en-US" altLang="en-US"/>
          </a:p>
        </p:txBody>
      </p:sp>
    </p:spTree>
    <p:extLst>
      <p:ext uri="{BB962C8B-B14F-4D97-AF65-F5344CB8AC3E}">
        <p14:creationId xmlns:p14="http://schemas.microsoft.com/office/powerpoint/2010/main" val="814715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1" i="0" kern="1200" dirty="0" smtClean="0">
                <a:solidFill>
                  <a:schemeClr val="tx1"/>
                </a:solidFill>
                <a:effectLst/>
                <a:latin typeface="Arial" panose="020B0604020202020204" pitchFamily="34" charset="0"/>
                <a:ea typeface="+mn-ea"/>
                <a:cs typeface="+mn-cs"/>
              </a:rPr>
              <a:t>B. Platform as a Service (PaaS)</a:t>
            </a:r>
          </a:p>
          <a:p>
            <a:r>
              <a:rPr kumimoji="1" lang="vi-VN" sz="1200" b="1" i="0" kern="1200" dirty="0" smtClean="0">
                <a:solidFill>
                  <a:schemeClr val="tx1"/>
                </a:solidFill>
                <a:effectLst/>
                <a:latin typeface="Arial" panose="020B0604020202020204" pitchFamily="34" charset="0"/>
                <a:ea typeface="+mn-ea"/>
                <a:cs typeface="+mn-cs"/>
              </a:rPr>
              <a:t>PaaS</a:t>
            </a:r>
            <a:r>
              <a:rPr kumimoji="1" lang="vi-VN" sz="1200" b="0" i="0" kern="1200" dirty="0" smtClean="0">
                <a:solidFill>
                  <a:schemeClr val="tx1"/>
                </a:solidFill>
                <a:effectLst/>
                <a:latin typeface="Arial" panose="020B0604020202020204" pitchFamily="34" charset="0"/>
                <a:ea typeface="+mn-ea"/>
                <a:cs typeface="+mn-cs"/>
              </a:rPr>
              <a:t> là một mô hình tập trung vào việc phát triển và triển khai ứng dụng. Nó cung cấp một môi trường phát triển đám mây, bao gồm các dịch vụ và công cụ để xây dựng, kiểm tra và triển khai ứng dụng.</a:t>
            </a:r>
          </a:p>
          <a:p>
            <a:r>
              <a:rPr kumimoji="1" lang="vi-VN" sz="1200" b="1" i="0" kern="1200" dirty="0" smtClean="0">
                <a:solidFill>
                  <a:schemeClr val="tx1"/>
                </a:solidFill>
                <a:effectLst/>
                <a:latin typeface="Arial" panose="020B0604020202020204" pitchFamily="34" charset="0"/>
                <a:ea typeface="+mn-ea"/>
                <a:cs typeface="+mn-cs"/>
              </a:rPr>
              <a:t>Ưu điểm của PaaS</a:t>
            </a:r>
            <a:r>
              <a:rPr kumimoji="1" lang="vi-VN" sz="1200" b="0" i="0" kern="1200" dirty="0" smtClean="0">
                <a:solidFill>
                  <a:schemeClr val="tx1"/>
                </a:solidFill>
                <a:effectLst/>
                <a:latin typeface="Arial" panose="020B0604020202020204" pitchFamily="34" charset="0"/>
                <a:ea typeface="+mn-ea"/>
                <a:cs typeface="+mn-cs"/>
              </a:rPr>
              <a:t>: Loại bỏ nhiều công việc quản trị hạ tầng, tập trung vào việc phát triển ứng dụng. Tăng năng suất lập trình viên và giảm thời gian phát triển ứng dụng.</a:t>
            </a: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7</a:t>
            </a:fld>
            <a:endParaRPr lang="en-US" altLang="en-US"/>
          </a:p>
        </p:txBody>
      </p:sp>
    </p:spTree>
    <p:extLst>
      <p:ext uri="{BB962C8B-B14F-4D97-AF65-F5344CB8AC3E}">
        <p14:creationId xmlns:p14="http://schemas.microsoft.com/office/powerpoint/2010/main" val="475320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1" i="0" kern="1200" dirty="0" smtClean="0">
                <a:solidFill>
                  <a:schemeClr val="tx1"/>
                </a:solidFill>
                <a:effectLst/>
                <a:latin typeface="Arial" panose="020B0604020202020204" pitchFamily="34" charset="0"/>
                <a:ea typeface="+mn-ea"/>
                <a:cs typeface="+mn-cs"/>
              </a:rPr>
              <a:t>C. Software as a Service (SaaS)</a:t>
            </a:r>
          </a:p>
          <a:p>
            <a:r>
              <a:rPr kumimoji="1" lang="vi-VN" sz="1200" b="1" i="0" kern="1200" dirty="0" smtClean="0">
                <a:solidFill>
                  <a:schemeClr val="tx1"/>
                </a:solidFill>
                <a:effectLst/>
                <a:latin typeface="Arial" panose="020B0604020202020204" pitchFamily="34" charset="0"/>
                <a:ea typeface="+mn-ea"/>
                <a:cs typeface="+mn-cs"/>
              </a:rPr>
              <a:t>SaaS</a:t>
            </a:r>
            <a:r>
              <a:rPr kumimoji="1" lang="vi-VN" sz="1200" b="0" i="0" kern="1200" dirty="0" smtClean="0">
                <a:solidFill>
                  <a:schemeClr val="tx1"/>
                </a:solidFill>
                <a:effectLst/>
                <a:latin typeface="Arial" panose="020B0604020202020204" pitchFamily="34" charset="0"/>
                <a:ea typeface="+mn-ea"/>
                <a:cs typeface="+mn-cs"/>
              </a:rPr>
              <a:t> là mô hình cung cấp các ứng dụng và dịch vụ qua mạng. Thay vì cài đặt và duy trì phần mềm trên máy tính cá nhân, người dùng truy cập ứng dụng từ xa thông qua trình duyệt web.</a:t>
            </a:r>
          </a:p>
          <a:p>
            <a:r>
              <a:rPr kumimoji="1" lang="vi-VN" sz="1200" b="1" i="0" kern="1200" dirty="0" smtClean="0">
                <a:solidFill>
                  <a:schemeClr val="tx1"/>
                </a:solidFill>
                <a:effectLst/>
                <a:latin typeface="Arial" panose="020B0604020202020204" pitchFamily="34" charset="0"/>
                <a:ea typeface="+mn-ea"/>
                <a:cs typeface="+mn-cs"/>
              </a:rPr>
              <a:t>Ưu điểm của SaaS</a:t>
            </a:r>
            <a:r>
              <a:rPr kumimoji="1" lang="vi-VN" sz="1200" b="0" i="0" kern="1200" dirty="0" smtClean="0">
                <a:solidFill>
                  <a:schemeClr val="tx1"/>
                </a:solidFill>
                <a:effectLst/>
                <a:latin typeface="Arial" panose="020B0604020202020204" pitchFamily="34" charset="0"/>
                <a:ea typeface="+mn-ea"/>
                <a:cs typeface="+mn-cs"/>
              </a:rPr>
              <a:t>: Dễ dàng sử dụng và cài đặt, không cần quản lý phần mềm hoặc phần cứng. Tích hợp và cập nhật tự động từ nhà cung cấp dịch vụ.</a:t>
            </a:r>
            <a:endParaRPr kumimoji="1" lang="en-US" sz="1200" b="0" i="0" kern="1200" dirty="0" smtClean="0">
              <a:solidFill>
                <a:schemeClr val="tx1"/>
              </a:solidFill>
              <a:effectLst/>
              <a:latin typeface="Arial" panose="020B0604020202020204" pitchFamily="34" charset="0"/>
              <a:ea typeface="+mn-ea"/>
              <a:cs typeface="+mn-cs"/>
            </a:endParaRPr>
          </a:p>
          <a:p>
            <a:endParaRPr kumimoji="1" lang="en-US" sz="1200" b="0" i="0" kern="1200" dirty="0" smtClean="0">
              <a:solidFill>
                <a:schemeClr val="tx1"/>
              </a:solidFill>
              <a:effectLst/>
              <a:latin typeface="Arial" panose="020B0604020202020204" pitchFamily="34" charset="0"/>
              <a:ea typeface="+mn-ea"/>
              <a:cs typeface="+mn-cs"/>
            </a:endParaRPr>
          </a:p>
          <a:p>
            <a:r>
              <a:rPr kumimoji="1" lang="en-US" sz="1200" b="0" i="0" kern="1200" dirty="0" err="1" smtClean="0">
                <a:solidFill>
                  <a:schemeClr val="tx1"/>
                </a:solidFill>
                <a:effectLst/>
                <a:latin typeface="Arial" panose="020B0604020202020204" pitchFamily="34" charset="0"/>
                <a:ea typeface="+mn-ea"/>
                <a:cs typeface="+mn-cs"/>
              </a:rPr>
              <a:t>Thông</a:t>
            </a:r>
            <a:r>
              <a:rPr kumimoji="1" lang="en-US" sz="1200" b="0" i="0" kern="1200" dirty="0" smtClean="0">
                <a:solidFill>
                  <a:schemeClr val="tx1"/>
                </a:solidFill>
                <a:effectLst/>
                <a:latin typeface="Arial" panose="020B0604020202020204" pitchFamily="34" charset="0"/>
                <a:ea typeface="+mn-ea"/>
                <a:cs typeface="+mn-cs"/>
              </a:rPr>
              <a:t> qua </a:t>
            </a:r>
            <a:r>
              <a:rPr kumimoji="1" lang="en-US" sz="1200" b="0" i="0" kern="1200" dirty="0" err="1" smtClean="0">
                <a:solidFill>
                  <a:schemeClr val="tx1"/>
                </a:solidFill>
                <a:effectLst/>
                <a:latin typeface="Arial" panose="020B0604020202020204" pitchFamily="34" charset="0"/>
                <a:ea typeface="+mn-ea"/>
                <a:cs typeface="+mn-cs"/>
              </a:rPr>
              <a:t>các</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mô</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hình</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này</a:t>
            </a:r>
            <a:r>
              <a:rPr kumimoji="1" lang="en-US" sz="1200" b="0" i="0" kern="1200" dirty="0" smtClean="0">
                <a:solidFill>
                  <a:schemeClr val="tx1"/>
                </a:solidFill>
                <a:effectLst/>
                <a:latin typeface="Arial" panose="020B0604020202020204" pitchFamily="34" charset="0"/>
                <a:ea typeface="+mn-ea"/>
                <a:cs typeface="+mn-cs"/>
              </a:rPr>
              <a:t>, Cloud Computing </a:t>
            </a:r>
            <a:r>
              <a:rPr kumimoji="1" lang="en-US" sz="1200" b="0" i="0" kern="1200" dirty="0" err="1" smtClean="0">
                <a:solidFill>
                  <a:schemeClr val="tx1"/>
                </a:solidFill>
                <a:effectLst/>
                <a:latin typeface="Arial" panose="020B0604020202020204" pitchFamily="34" charset="0"/>
                <a:ea typeface="+mn-ea"/>
                <a:cs typeface="+mn-cs"/>
              </a:rPr>
              <a:t>cung</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cấp</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sự</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linh</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hoạt</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và</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lựa</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chọn</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đa</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dạng</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cho</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tổ</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chức</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và</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cá</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nhân</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trong</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việc</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triển</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khai</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và</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sử</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dụng</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các</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dịch</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vụ</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đám</a:t>
            </a:r>
            <a:r>
              <a:rPr kumimoji="1" lang="en-US" sz="1200" b="0" i="0" kern="1200" dirty="0" smtClean="0">
                <a:solidFill>
                  <a:schemeClr val="tx1"/>
                </a:solidFill>
                <a:effectLst/>
                <a:latin typeface="Arial" panose="020B0604020202020204" pitchFamily="34" charset="0"/>
                <a:ea typeface="+mn-ea"/>
                <a:cs typeface="+mn-cs"/>
              </a:rPr>
              <a:t> </a:t>
            </a:r>
            <a:r>
              <a:rPr kumimoji="1" lang="en-US" sz="1200" b="0" i="0" kern="1200" dirty="0" err="1" smtClean="0">
                <a:solidFill>
                  <a:schemeClr val="tx1"/>
                </a:solidFill>
                <a:effectLst/>
                <a:latin typeface="Arial" panose="020B0604020202020204" pitchFamily="34" charset="0"/>
                <a:ea typeface="+mn-ea"/>
                <a:cs typeface="+mn-cs"/>
              </a:rPr>
              <a:t>mây</a:t>
            </a:r>
            <a:r>
              <a:rPr kumimoji="1" lang="en-US" sz="1200" b="0" i="0" kern="1200" dirty="0" smtClean="0">
                <a:solidFill>
                  <a:schemeClr val="tx1"/>
                </a:solidFill>
                <a:effectLst/>
                <a:latin typeface="Arial" panose="020B0604020202020204" pitchFamily="34" charset="0"/>
                <a:ea typeface="+mn-ea"/>
                <a:cs typeface="+mn-cs"/>
              </a:rPr>
              <a:t>.</a:t>
            </a:r>
          </a:p>
          <a:p>
            <a:endParaRPr kumimoji="1" lang="vi-VN" sz="1200" b="0" i="0" kern="1200" dirty="0" smtClean="0">
              <a:solidFill>
                <a:schemeClr val="tx1"/>
              </a:solidFill>
              <a:effectLst/>
              <a:latin typeface="Arial" panose="020B0604020202020204"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8</a:t>
            </a:fld>
            <a:endParaRPr lang="en-US" altLang="en-US"/>
          </a:p>
        </p:txBody>
      </p:sp>
    </p:spTree>
    <p:extLst>
      <p:ext uri="{BB962C8B-B14F-4D97-AF65-F5344CB8AC3E}">
        <p14:creationId xmlns:p14="http://schemas.microsoft.com/office/powerpoint/2010/main" val="773375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1" i="0" kern="1200" dirty="0" smtClean="0">
                <a:solidFill>
                  <a:schemeClr val="tx1"/>
                </a:solidFill>
                <a:effectLst/>
                <a:latin typeface="Arial" panose="020B0604020202020204" pitchFamily="34" charset="0"/>
                <a:ea typeface="+mn-ea"/>
                <a:cs typeface="+mn-cs"/>
              </a:rPr>
              <a:t>Private Cloud</a:t>
            </a:r>
            <a:r>
              <a:rPr kumimoji="1" lang="vi-VN" sz="1200" b="0" i="0" kern="1200" dirty="0" smtClean="0">
                <a:solidFill>
                  <a:schemeClr val="tx1"/>
                </a:solidFill>
                <a:effectLst/>
                <a:latin typeface="Arial" panose="020B0604020202020204" pitchFamily="34" charset="0"/>
                <a:ea typeface="+mn-ea"/>
                <a:cs typeface="+mn-cs"/>
              </a:rPr>
              <a:t> là một mô hình đám mây được triển khai và quản lý riêng biệt bởi một tổ chức hoặc doanh nghiệp. Tài nguyên và dịch vụ trong Private Cloud chỉ dành riêng cho các thành viên hoặc bộ phận trong tổ chức đó.</a:t>
            </a:r>
          </a:p>
          <a:p>
            <a:r>
              <a:rPr kumimoji="1" lang="vi-VN" sz="1200" b="1" i="0" kern="1200" dirty="0" smtClean="0">
                <a:solidFill>
                  <a:schemeClr val="tx1"/>
                </a:solidFill>
                <a:effectLst/>
                <a:latin typeface="Arial" panose="020B0604020202020204" pitchFamily="34" charset="0"/>
                <a:ea typeface="+mn-ea"/>
                <a:cs typeface="+mn-cs"/>
              </a:rPr>
              <a:t>Ưu điểm của Private Cloud</a:t>
            </a:r>
            <a:r>
              <a:rPr kumimoji="1" lang="vi-VN" sz="1200" b="0" i="0" kern="1200" dirty="0" smtClean="0">
                <a:solidFill>
                  <a:schemeClr val="tx1"/>
                </a:solidFill>
                <a:effectLst/>
                <a:latin typeface="Arial" panose="020B0604020202020204" pitchFamily="34" charset="0"/>
                <a:ea typeface="+mn-ea"/>
                <a:cs typeface="+mn-cs"/>
              </a:rPr>
              <a:t>: Đảm bảo sự kiểm soát và bảo mật cao hơn, phù hợp với các tổ chức có nhu cầu bảo mật và tuân thủ nghiêm ngặt.</a:t>
            </a: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9</a:t>
            </a:fld>
            <a:endParaRPr lang="en-US" altLang="en-US"/>
          </a:p>
        </p:txBody>
      </p:sp>
    </p:spTree>
    <p:extLst>
      <p:ext uri="{BB962C8B-B14F-4D97-AF65-F5344CB8AC3E}">
        <p14:creationId xmlns:p14="http://schemas.microsoft.com/office/powerpoint/2010/main" val="564740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Slide Number Placeholder 5"/>
          <p:cNvSpPr>
            <a:spLocks noGrp="1"/>
          </p:cNvSpPr>
          <p:nvPr>
            <p:ph type="sldNum" sz="quarter" idx="10"/>
          </p:nvPr>
        </p:nvSpPr>
        <p:spPr/>
        <p:txBody>
          <a:bodyPr/>
          <a:lstStyle>
            <a:lvl1pPr>
              <a:defRPr/>
            </a:lvl1pPr>
          </a:lstStyle>
          <a:p>
            <a:fld id="{F23F8B88-1805-4940-96C2-E50883BB8DFD}" type="slidenum">
              <a:rPr lang="en-US" altLang="en-US"/>
              <a:pPr/>
              <a:t>‹#›</a:t>
            </a:fld>
            <a:endParaRPr lang="en-US" altLang="en-US"/>
          </a:p>
        </p:txBody>
      </p:sp>
    </p:spTree>
    <p:extLst>
      <p:ext uri="{BB962C8B-B14F-4D97-AF65-F5344CB8AC3E}">
        <p14:creationId xmlns:p14="http://schemas.microsoft.com/office/powerpoint/2010/main" val="262587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10515600" cy="544513"/>
          </a:xfrm>
        </p:spPr>
        <p:txBody>
          <a:bodyPr/>
          <a:lstStyle/>
          <a:p>
            <a:r>
              <a:rPr lang="en-US" dirty="0"/>
              <a:t>Click to edit Master title style</a:t>
            </a:r>
          </a:p>
        </p:txBody>
      </p:sp>
      <p:sp>
        <p:nvSpPr>
          <p:cNvPr id="3" name="Content Placeholder 2"/>
          <p:cNvSpPr>
            <a:spLocks noGrp="1"/>
          </p:cNvSpPr>
          <p:nvPr>
            <p:ph idx="1"/>
          </p:nvPr>
        </p:nvSpPr>
        <p:spPr>
          <a:xfrm>
            <a:off x="381000" y="1066800"/>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fld id="{1376952F-4AC3-476E-9CF7-AD77D6AE19E7}" type="slidenum">
              <a:rPr lang="en-US" altLang="en-US"/>
              <a:pPr/>
              <a:t>‹#›</a:t>
            </a:fld>
            <a:endParaRPr lang="en-US" altLang="en-US"/>
          </a:p>
        </p:txBody>
      </p:sp>
    </p:spTree>
    <p:extLst>
      <p:ext uri="{BB962C8B-B14F-4D97-AF65-F5344CB8AC3E}">
        <p14:creationId xmlns:p14="http://schemas.microsoft.com/office/powerpoint/2010/main" val="3266307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94392"/>
            <a:ext cx="10515600" cy="544513"/>
          </a:xfrm>
        </p:spPr>
        <p:txBody>
          <a:bodyPr/>
          <a:lstStyle/>
          <a:p>
            <a:r>
              <a:rPr lang="en-US" dirty="0"/>
              <a:t>Click to edit Master title style</a:t>
            </a:r>
          </a:p>
        </p:txBody>
      </p:sp>
      <p:sp>
        <p:nvSpPr>
          <p:cNvPr id="3" name="Content Placeholder 2"/>
          <p:cNvSpPr>
            <a:spLocks noGrp="1"/>
          </p:cNvSpPr>
          <p:nvPr>
            <p:ph sz="half" idx="1"/>
          </p:nvPr>
        </p:nvSpPr>
        <p:spPr>
          <a:xfrm>
            <a:off x="457200" y="1066800"/>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9071" y="110295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9294279F-A213-4E94-9147-41AF49FA2E26}" type="slidenum">
              <a:rPr lang="en-US" altLang="en-US"/>
              <a:pPr/>
              <a:t>‹#›</a:t>
            </a:fld>
            <a:endParaRPr lang="en-US" altLang="en-US"/>
          </a:p>
        </p:txBody>
      </p:sp>
    </p:spTree>
    <p:extLst>
      <p:ext uri="{BB962C8B-B14F-4D97-AF65-F5344CB8AC3E}">
        <p14:creationId xmlns:p14="http://schemas.microsoft.com/office/powerpoint/2010/main" val="92406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25413"/>
            <a:ext cx="10390716" cy="701674"/>
          </a:xfrm>
        </p:spPr>
        <p:txBody>
          <a:bodyPr/>
          <a:lstStyle/>
          <a:p>
            <a:r>
              <a:rPr lang="en-US" dirty="0"/>
              <a:t>Click to edit Master title style</a:t>
            </a:r>
          </a:p>
        </p:txBody>
      </p:sp>
      <p:sp>
        <p:nvSpPr>
          <p:cNvPr id="3" name="Text Placeholder 2"/>
          <p:cNvSpPr>
            <a:spLocks noGrp="1"/>
          </p:cNvSpPr>
          <p:nvPr>
            <p:ph type="body" sz="half" idx="1"/>
          </p:nvPr>
        </p:nvSpPr>
        <p:spPr>
          <a:xfrm>
            <a:off x="457200" y="1124743"/>
            <a:ext cx="5080000" cy="4608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0" y="1124743"/>
            <a:ext cx="5080000" cy="4608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fld id="{47B8CC54-95B2-44C5-A745-8484436EBDED}" type="slidenum">
              <a:rPr lang="en-US" altLang="en-US"/>
              <a:pPr/>
              <a:t>‹#›</a:t>
            </a:fld>
            <a:endParaRPr lang="en-US" altLang="en-US"/>
          </a:p>
        </p:txBody>
      </p:sp>
    </p:spTree>
    <p:extLst>
      <p:ext uri="{BB962C8B-B14F-4D97-AF65-F5344CB8AC3E}">
        <p14:creationId xmlns:p14="http://schemas.microsoft.com/office/powerpoint/2010/main" val="871755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44"/>
            <a:ext cx="10390716" cy="560387"/>
          </a:xfrm>
        </p:spPr>
        <p:txBody>
          <a:bodyPr/>
          <a:lstStyle/>
          <a:p>
            <a:r>
              <a:rPr lang="en-US" dirty="0"/>
              <a:t>Click to edit Master title style</a:t>
            </a:r>
          </a:p>
        </p:txBody>
      </p:sp>
      <p:sp>
        <p:nvSpPr>
          <p:cNvPr id="3" name="Text Placeholder 2"/>
          <p:cNvSpPr>
            <a:spLocks noGrp="1"/>
          </p:cNvSpPr>
          <p:nvPr>
            <p:ph type="body" sz="half" idx="1"/>
          </p:nvPr>
        </p:nvSpPr>
        <p:spPr>
          <a:xfrm>
            <a:off x="457200" y="990600"/>
            <a:ext cx="10363200" cy="222726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8652" y="3429000"/>
            <a:ext cx="10363200" cy="222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fld id="{9B2C0B60-F1FC-4DE9-8A0E-41A6A9D61B59}" type="slidenum">
              <a:rPr lang="en-US" altLang="en-US"/>
              <a:pPr/>
              <a:t>‹#›</a:t>
            </a:fld>
            <a:endParaRPr lang="en-US" altLang="en-US"/>
          </a:p>
        </p:txBody>
      </p:sp>
    </p:spTree>
    <p:extLst>
      <p:ext uri="{BB962C8B-B14F-4D97-AF65-F5344CB8AC3E}">
        <p14:creationId xmlns:p14="http://schemas.microsoft.com/office/powerpoint/2010/main" val="748202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36525"/>
            <a:ext cx="10390716" cy="636587"/>
          </a:xfrm>
        </p:spPr>
        <p:txBody>
          <a:bodyPr/>
          <a:lstStyle/>
          <a:p>
            <a:r>
              <a:rPr lang="en-US" dirty="0"/>
              <a:t>Click to edit Master title style</a:t>
            </a:r>
          </a:p>
        </p:txBody>
      </p:sp>
      <p:sp>
        <p:nvSpPr>
          <p:cNvPr id="3" name="Text Placeholder 2"/>
          <p:cNvSpPr>
            <a:spLocks noGrp="1"/>
          </p:cNvSpPr>
          <p:nvPr>
            <p:ph type="body" sz="half" idx="1"/>
          </p:nvPr>
        </p:nvSpPr>
        <p:spPr>
          <a:xfrm>
            <a:off x="437364" y="990600"/>
            <a:ext cx="5080000" cy="4608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674638" y="1025013"/>
            <a:ext cx="5080000" cy="2227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674638" y="3396739"/>
            <a:ext cx="5080000" cy="222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p:txBody>
          <a:bodyPr/>
          <a:lstStyle>
            <a:lvl1pPr>
              <a:defRPr/>
            </a:lvl1pPr>
          </a:lstStyle>
          <a:p>
            <a:fld id="{FC5C9274-B3C2-4FAF-B66A-676C374AF389}" type="slidenum">
              <a:rPr lang="en-US" altLang="en-US"/>
              <a:pPr/>
              <a:t>‹#›</a:t>
            </a:fld>
            <a:endParaRPr lang="en-US" altLang="en-US"/>
          </a:p>
        </p:txBody>
      </p:sp>
    </p:spTree>
    <p:extLst>
      <p:ext uri="{BB962C8B-B14F-4D97-AF65-F5344CB8AC3E}">
        <p14:creationId xmlns:p14="http://schemas.microsoft.com/office/powerpoint/2010/main" val="3795239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Graphical user interface, text, application, email&#10;&#10;Description automatically generated"/>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6350"/>
            <a:ext cx="12192000" cy="684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noChangeArrowheads="1"/>
          </p:cNvSpPr>
          <p:nvPr>
            <p:ph type="title"/>
          </p:nvPr>
        </p:nvSpPr>
        <p:spPr bwMode="auto">
          <a:xfrm>
            <a:off x="228600" y="136525"/>
            <a:ext cx="105156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noChangeArrowheads="1"/>
          </p:cNvSpPr>
          <p:nvPr>
            <p:ph type="body" idx="1"/>
          </p:nvPr>
        </p:nvSpPr>
        <p:spPr bwMode="auto">
          <a:xfrm>
            <a:off x="341313" y="1252538"/>
            <a:ext cx="10515600" cy="435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a:latin typeface="Arial" panose="020B0604020202020204" pitchFamily="34" charset="0"/>
                <a:cs typeface="Arial" panose="020B0604020202020204" pitchFamily="34" charset="0"/>
              </a:defRPr>
            </a:lvl1pPr>
          </a:lstStyle>
          <a:p>
            <a:fld id="{6D745908-3D73-48EF-8338-0BE20F42461D}" type="slidenum">
              <a:rPr lang="en-US" altLang="en-US"/>
              <a:pPr/>
              <a:t>‹#›</a:t>
            </a:fld>
            <a:endParaRPr lang="en-US" altLang="en-US"/>
          </a:p>
        </p:txBody>
      </p:sp>
      <p:sp>
        <p:nvSpPr>
          <p:cNvPr id="2" name="TextBox 1"/>
          <p:cNvSpPr txBox="1"/>
          <p:nvPr userDrawn="1"/>
        </p:nvSpPr>
        <p:spPr>
          <a:xfrm>
            <a:off x="317500" y="6356350"/>
            <a:ext cx="1422400" cy="354013"/>
          </a:xfrm>
          <a:prstGeom prst="rect">
            <a:avLst/>
          </a:prstGeom>
          <a:noFill/>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r>
              <a:rPr lang="en-US" sz="1700" b="1" dirty="0">
                <a:solidFill>
                  <a:schemeClr val="bg1"/>
                </a:solidFill>
              </a:rPr>
              <a:t>FE Program</a:t>
            </a:r>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Lst>
  <p:hf hdr="0" dt="0"/>
  <p:txStyles>
    <p:titleStyle>
      <a:lvl1pPr algn="l" rtl="0" eaLnBrk="0" fontAlgn="base" hangingPunct="0">
        <a:lnSpc>
          <a:spcPct val="90000"/>
        </a:lnSpc>
        <a:spcBef>
          <a:spcPct val="0"/>
        </a:spcBef>
        <a:spcAft>
          <a:spcPct val="0"/>
        </a:spcAft>
        <a:defRPr sz="3200" b="1" kern="1200">
          <a:solidFill>
            <a:srgbClr val="007ABF"/>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Google Shape;108;p1"/>
          <p:cNvSpPr txBox="1">
            <a:spLocks noChangeArrowheads="1"/>
          </p:cNvSpPr>
          <p:nvPr/>
        </p:nvSpPr>
        <p:spPr bwMode="auto">
          <a:xfrm>
            <a:off x="83820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0"/>
              </a:spcBef>
              <a:buClr>
                <a:srgbClr val="E7E6E6"/>
              </a:buClr>
              <a:buSzPts val="1400"/>
              <a:buFontTx/>
              <a:buNone/>
            </a:pPr>
            <a:fld id="{0DB000B6-95C2-40C3-A5A7-0769F4AB75FB}" type="slidenum">
              <a:rPr lang="en-US" altLang="en-US" sz="1800">
                <a:solidFill>
                  <a:srgbClr val="E7E6E6"/>
                </a:solidFill>
                <a:latin typeface="Tahoma" panose="020B0604030504040204" pitchFamily="34" charset="0"/>
                <a:cs typeface="Tahoma" panose="020B0604030504040204" pitchFamily="34" charset="0"/>
                <a:sym typeface="Tahoma" panose="020B0604030504040204" pitchFamily="34" charset="0"/>
              </a:rPr>
              <a:pPr algn="r" eaLnBrk="1" hangingPunct="1">
                <a:lnSpc>
                  <a:spcPct val="100000"/>
                </a:lnSpc>
                <a:spcBef>
                  <a:spcPct val="0"/>
                </a:spcBef>
                <a:buClr>
                  <a:srgbClr val="E7E6E6"/>
                </a:buClr>
                <a:buSzPts val="1400"/>
                <a:buFontTx/>
                <a:buNone/>
              </a:pPr>
              <a:t>1</a:t>
            </a:fld>
            <a:endParaRPr lang="en-US" altLang="en-US" sz="1800">
              <a:latin typeface="Calibri" panose="020F0502020204030204" pitchFamily="34" charset="0"/>
              <a:cs typeface="Tahoma" panose="020B0604030504040204" pitchFamily="34" charset="0"/>
            </a:endParaRPr>
          </a:p>
        </p:txBody>
      </p:sp>
      <p:pic>
        <p:nvPicPr>
          <p:cNvPr id="3076" name="Google Shape;110;p1" descr="A picture containing drawing&#10;&#10;Description automatically generated"/>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l="5000" t="13557" r="5000" b="16351"/>
          <a:stretch>
            <a:fillRect/>
          </a:stretch>
        </p:blipFill>
        <p:spPr bwMode="auto">
          <a:xfrm>
            <a:off x="504825" y="258763"/>
            <a:ext cx="398938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1"/>
          <p:cNvSpPr>
            <a:spLocks noChangeArrowheads="1"/>
          </p:cNvSpPr>
          <p:nvPr/>
        </p:nvSpPr>
        <p:spPr bwMode="auto">
          <a:xfrm>
            <a:off x="5978525" y="3275013"/>
            <a:ext cx="234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FontTx/>
              <a:buNone/>
            </a:pPr>
            <a:r>
              <a:rPr lang="en-US" altLang="en-US" sz="1800">
                <a:latin typeface="Calibri" panose="020F0502020204030204" pitchFamily="34" charset="0"/>
              </a:rPr>
              <a:t> </a:t>
            </a:r>
          </a:p>
        </p:txBody>
      </p:sp>
      <p:sp>
        <p:nvSpPr>
          <p:cNvPr id="3078" name="Rectangle 10"/>
          <p:cNvSpPr>
            <a:spLocks noChangeArrowheads="1"/>
          </p:cNvSpPr>
          <p:nvPr/>
        </p:nvSpPr>
        <p:spPr bwMode="auto">
          <a:xfrm>
            <a:off x="760413" y="1231900"/>
            <a:ext cx="5637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20738">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eaLnBrk="1">
              <a:lnSpc>
                <a:spcPct val="100000"/>
              </a:lnSpc>
              <a:spcBef>
                <a:spcPct val="0"/>
              </a:spcBef>
              <a:buFontTx/>
              <a:buNone/>
            </a:pPr>
            <a:r>
              <a:rPr lang="en-US" altLang="en-US" sz="2500" b="1">
                <a:solidFill>
                  <a:srgbClr val="007ABF"/>
                </a:solidFill>
                <a:latin typeface="Helvetica Neue Medium"/>
                <a:ea typeface="Meiryo" pitchFamily="34" charset="-128"/>
                <a:sym typeface="Helvetica Neue"/>
              </a:rPr>
              <a:t>WAY TO ENTERPRISE</a:t>
            </a:r>
          </a:p>
        </p:txBody>
      </p:sp>
      <p:sp>
        <p:nvSpPr>
          <p:cNvPr id="12" name="Google Shape;90;p9"/>
          <p:cNvSpPr txBox="1">
            <a:spLocks/>
          </p:cNvSpPr>
          <p:nvPr/>
        </p:nvSpPr>
        <p:spPr>
          <a:xfrm>
            <a:off x="1216025" y="2770188"/>
            <a:ext cx="9070975" cy="1317625"/>
          </a:xfrm>
          <a:prstGeom prst="rect">
            <a:avLst/>
          </a:prstGeom>
          <a:noFill/>
          <a:ln>
            <a:noFill/>
          </a:ln>
        </p:spPr>
        <p:txBody>
          <a:bodyPr spcFirstLastPara="1" lIns="91425" tIns="45700" rIns="91425" bIns="45700" anchor="ctr"/>
          <a:lst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eaLnBrk="1" fontAlgn="auto" hangingPunct="1">
              <a:lnSpc>
                <a:spcPct val="90000"/>
              </a:lnSpc>
              <a:buClr>
                <a:srgbClr val="1E4E79"/>
              </a:buClr>
              <a:buSzPts val="4400"/>
              <a:defRPr/>
            </a:pPr>
            <a:r>
              <a:rPr lang="en-US" altLang="en-US" sz="4900" b="1" dirty="0" smtClean="0">
                <a:solidFill>
                  <a:srgbClr val="007ABF"/>
                </a:solidFill>
                <a:latin typeface="Arial"/>
                <a:ea typeface="+mj-ea"/>
                <a:cs typeface="Arial"/>
              </a:rPr>
              <a:t>Cloud Computing</a:t>
            </a:r>
            <a:endParaRPr lang="en-US" sz="5000" dirty="0">
              <a:solidFill>
                <a:srgbClr val="00A2FF">
                  <a:lumMod val="75000"/>
                </a:srgbClr>
              </a:solidFill>
              <a:latin typeface="Helvetica Neue Medium"/>
            </a:endParaRPr>
          </a:p>
        </p:txBody>
      </p:sp>
      <p:sp>
        <p:nvSpPr>
          <p:cNvPr id="3080" name="Slide Number Placeholder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580BC2A1-6BDA-4B57-BA3A-52DC4CC1E9F0}" type="slidenum">
              <a:rPr lang="en-US" altLang="en-US">
                <a:latin typeface="Arial" panose="020B0604020202020204" pitchFamily="34" charset="0"/>
              </a:rPr>
              <a:pPr/>
              <a:t>1</a:t>
            </a:fld>
            <a:endParaRPr lang="en-US" altLang="en-US">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IV. </a:t>
            </a:r>
            <a:r>
              <a:rPr lang="en-US" dirty="0" err="1" smtClean="0"/>
              <a:t>Các</a:t>
            </a:r>
            <a:r>
              <a:rPr lang="en-US" dirty="0" smtClean="0"/>
              <a:t> </a:t>
            </a:r>
            <a:r>
              <a:rPr lang="en-US" dirty="0" err="1" smtClean="0"/>
              <a:t>loại</a:t>
            </a:r>
            <a:r>
              <a:rPr lang="en-US" dirty="0" smtClean="0"/>
              <a:t> Cloud</a:t>
            </a:r>
            <a:endParaRPr lang="en-US" dirty="0"/>
          </a:p>
        </p:txBody>
      </p:sp>
      <p:sp>
        <p:nvSpPr>
          <p:cNvPr id="3" name="Content Placeholder 2"/>
          <p:cNvSpPr>
            <a:spLocks noGrp="1"/>
          </p:cNvSpPr>
          <p:nvPr>
            <p:ph idx="1"/>
          </p:nvPr>
        </p:nvSpPr>
        <p:spPr/>
        <p:txBody>
          <a:bodyPr/>
          <a:lstStyle/>
          <a:p>
            <a:r>
              <a:rPr lang="en-US" dirty="0" smtClean="0"/>
              <a:t>Hybrid Cloud</a:t>
            </a:r>
          </a:p>
          <a:p>
            <a:pPr marL="0" indent="0">
              <a:buNone/>
            </a:pPr>
            <a:endParaRPr lang="en-US" dirty="0" smtClean="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10</a:t>
            </a:fld>
            <a:endParaRPr lang="en-US" altLang="en-US"/>
          </a:p>
        </p:txBody>
      </p:sp>
      <p:pic>
        <p:nvPicPr>
          <p:cNvPr id="5" name="Picture 4"/>
          <p:cNvPicPr>
            <a:picLocks noChangeAspect="1"/>
          </p:cNvPicPr>
          <p:nvPr/>
        </p:nvPicPr>
        <p:blipFill>
          <a:blip r:embed="rId3"/>
          <a:stretch>
            <a:fillRect/>
          </a:stretch>
        </p:blipFill>
        <p:spPr>
          <a:xfrm>
            <a:off x="3714750" y="1719262"/>
            <a:ext cx="4762500" cy="3419475"/>
          </a:xfrm>
          <a:prstGeom prst="rect">
            <a:avLst/>
          </a:prstGeom>
        </p:spPr>
      </p:pic>
    </p:spTree>
    <p:extLst>
      <p:ext uri="{BB962C8B-B14F-4D97-AF65-F5344CB8AC3E}">
        <p14:creationId xmlns:p14="http://schemas.microsoft.com/office/powerpoint/2010/main" val="721056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IV. </a:t>
            </a:r>
            <a:r>
              <a:rPr lang="en-US" dirty="0" err="1" smtClean="0"/>
              <a:t>Các</a:t>
            </a:r>
            <a:r>
              <a:rPr lang="en-US" dirty="0" smtClean="0"/>
              <a:t> </a:t>
            </a:r>
            <a:r>
              <a:rPr lang="en-US" dirty="0" err="1" smtClean="0"/>
              <a:t>loại</a:t>
            </a:r>
            <a:r>
              <a:rPr lang="en-US" dirty="0" smtClean="0"/>
              <a:t> Cloud</a:t>
            </a:r>
            <a:endParaRPr lang="en-US" dirty="0"/>
          </a:p>
        </p:txBody>
      </p:sp>
      <p:sp>
        <p:nvSpPr>
          <p:cNvPr id="3" name="Content Placeholder 2"/>
          <p:cNvSpPr>
            <a:spLocks noGrp="1"/>
          </p:cNvSpPr>
          <p:nvPr>
            <p:ph idx="1"/>
          </p:nvPr>
        </p:nvSpPr>
        <p:spPr/>
        <p:txBody>
          <a:bodyPr/>
          <a:lstStyle/>
          <a:p>
            <a:r>
              <a:rPr lang="en-US" dirty="0" smtClean="0"/>
              <a:t>Public Cloud</a:t>
            </a:r>
          </a:p>
          <a:p>
            <a:pPr marL="0" indent="0">
              <a:buNone/>
            </a:pPr>
            <a:endParaRPr lang="en-US" dirty="0" smtClean="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11</a:t>
            </a:fld>
            <a:endParaRPr lang="en-US" altLang="en-US"/>
          </a:p>
        </p:txBody>
      </p:sp>
      <p:pic>
        <p:nvPicPr>
          <p:cNvPr id="5" name="Picture 4"/>
          <p:cNvPicPr>
            <a:picLocks noChangeAspect="1"/>
          </p:cNvPicPr>
          <p:nvPr/>
        </p:nvPicPr>
        <p:blipFill>
          <a:blip r:embed="rId3"/>
          <a:stretch>
            <a:fillRect/>
          </a:stretch>
        </p:blipFill>
        <p:spPr>
          <a:xfrm>
            <a:off x="1378743" y="1700439"/>
            <a:ext cx="8215313" cy="3882539"/>
          </a:xfrm>
          <a:prstGeom prst="rect">
            <a:avLst/>
          </a:prstGeom>
        </p:spPr>
      </p:pic>
    </p:spTree>
    <p:extLst>
      <p:ext uri="{BB962C8B-B14F-4D97-AF65-F5344CB8AC3E}">
        <p14:creationId xmlns:p14="http://schemas.microsoft.com/office/powerpoint/2010/main" val="2017507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IV. </a:t>
            </a:r>
            <a:r>
              <a:rPr lang="en-US" dirty="0" err="1" smtClean="0"/>
              <a:t>Các</a:t>
            </a:r>
            <a:r>
              <a:rPr lang="en-US" dirty="0" smtClean="0"/>
              <a:t> </a:t>
            </a:r>
            <a:r>
              <a:rPr lang="en-US" dirty="0" err="1" smtClean="0"/>
              <a:t>loại</a:t>
            </a:r>
            <a:r>
              <a:rPr lang="en-US" dirty="0" smtClean="0"/>
              <a:t> Cloud</a:t>
            </a:r>
            <a:endParaRPr lang="en-US" dirty="0"/>
          </a:p>
        </p:txBody>
      </p:sp>
      <p:sp>
        <p:nvSpPr>
          <p:cNvPr id="3" name="Content Placeholder 2"/>
          <p:cNvSpPr>
            <a:spLocks noGrp="1"/>
          </p:cNvSpPr>
          <p:nvPr>
            <p:ph idx="1"/>
          </p:nvPr>
        </p:nvSpPr>
        <p:spPr/>
        <p:txBody>
          <a:bodyPr/>
          <a:lstStyle/>
          <a:p>
            <a:r>
              <a:rPr lang="en-US" dirty="0" smtClean="0"/>
              <a:t>Community Cloud</a:t>
            </a:r>
          </a:p>
          <a:p>
            <a:pPr marL="0" indent="0">
              <a:buNone/>
            </a:pPr>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12</a:t>
            </a:fld>
            <a:endParaRPr lang="en-US" altLang="en-US"/>
          </a:p>
        </p:txBody>
      </p:sp>
      <p:pic>
        <p:nvPicPr>
          <p:cNvPr id="5" name="Picture 4"/>
          <p:cNvPicPr>
            <a:picLocks noChangeAspect="1"/>
          </p:cNvPicPr>
          <p:nvPr/>
        </p:nvPicPr>
        <p:blipFill>
          <a:blip r:embed="rId3"/>
          <a:stretch>
            <a:fillRect/>
          </a:stretch>
        </p:blipFill>
        <p:spPr>
          <a:xfrm>
            <a:off x="3581400" y="1724819"/>
            <a:ext cx="5334000" cy="4162425"/>
          </a:xfrm>
          <a:prstGeom prst="rect">
            <a:avLst/>
          </a:prstGeom>
        </p:spPr>
      </p:pic>
    </p:spTree>
    <p:extLst>
      <p:ext uri="{BB962C8B-B14F-4D97-AF65-F5344CB8AC3E}">
        <p14:creationId xmlns:p14="http://schemas.microsoft.com/office/powerpoint/2010/main" val="3715625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a:t>
            </a:r>
            <a:r>
              <a:rPr lang="en-US" dirty="0" err="1" smtClean="0"/>
              <a:t>Các</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trên</a:t>
            </a:r>
            <a:r>
              <a:rPr lang="en-US" dirty="0" smtClean="0"/>
              <a:t> Cloud</a:t>
            </a:r>
            <a:endParaRPr lang="en-US" dirty="0"/>
          </a:p>
        </p:txBody>
      </p:sp>
      <p:sp>
        <p:nvSpPr>
          <p:cNvPr id="3" name="Content Placeholder 2"/>
          <p:cNvSpPr>
            <a:spLocks noGrp="1"/>
          </p:cNvSpPr>
          <p:nvPr>
            <p:ph idx="1"/>
          </p:nvPr>
        </p:nvSpPr>
        <p:spPr/>
        <p:txBody>
          <a:bodyPr/>
          <a:lstStyle/>
          <a:p>
            <a:r>
              <a:rPr lang="en-US" dirty="0" smtClean="0"/>
              <a:t>Cloud Computing</a:t>
            </a:r>
          </a:p>
          <a:p>
            <a:pPr marL="0" indent="0">
              <a:buNone/>
            </a:pPr>
            <a:endParaRPr lang="en-US" dirty="0" smtClean="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13</a:t>
            </a:fld>
            <a:endParaRPr lang="en-US" altLang="en-US"/>
          </a:p>
        </p:txBody>
      </p:sp>
      <p:pic>
        <p:nvPicPr>
          <p:cNvPr id="5" name="Picture 4"/>
          <p:cNvPicPr>
            <a:picLocks noChangeAspect="1"/>
          </p:cNvPicPr>
          <p:nvPr/>
        </p:nvPicPr>
        <p:blipFill>
          <a:blip r:embed="rId3"/>
          <a:stretch>
            <a:fillRect/>
          </a:stretch>
        </p:blipFill>
        <p:spPr>
          <a:xfrm>
            <a:off x="2819400" y="1711325"/>
            <a:ext cx="6400800" cy="3130610"/>
          </a:xfrm>
          <a:prstGeom prst="rect">
            <a:avLst/>
          </a:prstGeom>
        </p:spPr>
      </p:pic>
    </p:spTree>
    <p:extLst>
      <p:ext uri="{BB962C8B-B14F-4D97-AF65-F5344CB8AC3E}">
        <p14:creationId xmlns:p14="http://schemas.microsoft.com/office/powerpoint/2010/main" val="3579866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a:t>
            </a:r>
            <a:r>
              <a:rPr lang="en-US" dirty="0" err="1" smtClean="0"/>
              <a:t>Các</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trên</a:t>
            </a:r>
            <a:r>
              <a:rPr lang="en-US" dirty="0" smtClean="0"/>
              <a:t> Cloud</a:t>
            </a:r>
            <a:endParaRPr lang="en-US" dirty="0"/>
          </a:p>
        </p:txBody>
      </p:sp>
      <p:sp>
        <p:nvSpPr>
          <p:cNvPr id="3" name="Content Placeholder 2"/>
          <p:cNvSpPr>
            <a:spLocks noGrp="1"/>
          </p:cNvSpPr>
          <p:nvPr>
            <p:ph idx="1"/>
          </p:nvPr>
        </p:nvSpPr>
        <p:spPr/>
        <p:txBody>
          <a:bodyPr/>
          <a:lstStyle/>
          <a:p>
            <a:r>
              <a:rPr lang="en-US" dirty="0" smtClean="0"/>
              <a:t>Cloud Storage</a:t>
            </a:r>
          </a:p>
          <a:p>
            <a:pPr marL="0" indent="0">
              <a:buNone/>
            </a:pPr>
            <a:endParaRPr lang="en-US" dirty="0" smtClean="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14</a:t>
            </a:fld>
            <a:endParaRPr lang="en-US" altLang="en-US"/>
          </a:p>
        </p:txBody>
      </p:sp>
      <p:pic>
        <p:nvPicPr>
          <p:cNvPr id="5" name="Picture 4"/>
          <p:cNvPicPr>
            <a:picLocks noChangeAspect="1"/>
          </p:cNvPicPr>
          <p:nvPr/>
        </p:nvPicPr>
        <p:blipFill>
          <a:blip r:embed="rId3"/>
          <a:stretch>
            <a:fillRect/>
          </a:stretch>
        </p:blipFill>
        <p:spPr>
          <a:xfrm>
            <a:off x="3124200" y="1905000"/>
            <a:ext cx="5700713" cy="4153272"/>
          </a:xfrm>
          <a:prstGeom prst="rect">
            <a:avLst/>
          </a:prstGeom>
        </p:spPr>
      </p:pic>
    </p:spTree>
    <p:extLst>
      <p:ext uri="{BB962C8B-B14F-4D97-AF65-F5344CB8AC3E}">
        <p14:creationId xmlns:p14="http://schemas.microsoft.com/office/powerpoint/2010/main" val="187685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a:t>
            </a:r>
            <a:r>
              <a:rPr lang="en-US" dirty="0" err="1" smtClean="0"/>
              <a:t>Các</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trên</a:t>
            </a:r>
            <a:r>
              <a:rPr lang="en-US" dirty="0" smtClean="0"/>
              <a:t> Cloud</a:t>
            </a:r>
            <a:endParaRPr lang="en-US" dirty="0"/>
          </a:p>
        </p:txBody>
      </p:sp>
      <p:sp>
        <p:nvSpPr>
          <p:cNvPr id="3" name="Content Placeholder 2"/>
          <p:cNvSpPr>
            <a:spLocks noGrp="1"/>
          </p:cNvSpPr>
          <p:nvPr>
            <p:ph idx="1"/>
          </p:nvPr>
        </p:nvSpPr>
        <p:spPr/>
        <p:txBody>
          <a:bodyPr/>
          <a:lstStyle/>
          <a:p>
            <a:r>
              <a:rPr lang="en-US" dirty="0" smtClean="0"/>
              <a:t>Cloud Networking</a:t>
            </a:r>
          </a:p>
          <a:p>
            <a:pPr marL="0" indent="0">
              <a:buNone/>
            </a:pPr>
            <a:endParaRPr lang="en-US" dirty="0" smtClean="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15</a:t>
            </a:fld>
            <a:endParaRPr lang="en-US" altLang="en-US"/>
          </a:p>
        </p:txBody>
      </p:sp>
      <p:pic>
        <p:nvPicPr>
          <p:cNvPr id="5" name="Picture 4"/>
          <p:cNvPicPr>
            <a:picLocks noChangeAspect="1"/>
          </p:cNvPicPr>
          <p:nvPr/>
        </p:nvPicPr>
        <p:blipFill>
          <a:blip r:embed="rId3"/>
          <a:stretch>
            <a:fillRect/>
          </a:stretch>
        </p:blipFill>
        <p:spPr>
          <a:xfrm>
            <a:off x="2895600" y="1711325"/>
            <a:ext cx="6000750" cy="4000500"/>
          </a:xfrm>
          <a:prstGeom prst="rect">
            <a:avLst/>
          </a:prstGeom>
        </p:spPr>
      </p:pic>
    </p:spTree>
    <p:extLst>
      <p:ext uri="{BB962C8B-B14F-4D97-AF65-F5344CB8AC3E}">
        <p14:creationId xmlns:p14="http://schemas.microsoft.com/office/powerpoint/2010/main" val="3196325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a:t>
            </a:r>
            <a:r>
              <a:rPr lang="en-US" dirty="0" err="1" smtClean="0"/>
              <a:t>Các</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trên</a:t>
            </a:r>
            <a:r>
              <a:rPr lang="en-US" dirty="0" smtClean="0"/>
              <a:t> Cloud</a:t>
            </a:r>
            <a:endParaRPr lang="en-US" dirty="0"/>
          </a:p>
        </p:txBody>
      </p:sp>
      <p:sp>
        <p:nvSpPr>
          <p:cNvPr id="3" name="Content Placeholder 2"/>
          <p:cNvSpPr>
            <a:spLocks noGrp="1"/>
          </p:cNvSpPr>
          <p:nvPr>
            <p:ph idx="1"/>
          </p:nvPr>
        </p:nvSpPr>
        <p:spPr/>
        <p:txBody>
          <a:bodyPr/>
          <a:lstStyle/>
          <a:p>
            <a:r>
              <a:rPr lang="en-US" dirty="0" smtClean="0"/>
              <a:t>Cloud Security</a:t>
            </a:r>
          </a:p>
          <a:p>
            <a:pPr marL="0" indent="0">
              <a:buNone/>
            </a:pPr>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16</a:t>
            </a:fld>
            <a:endParaRPr lang="en-US" altLang="en-US"/>
          </a:p>
        </p:txBody>
      </p:sp>
      <p:pic>
        <p:nvPicPr>
          <p:cNvPr id="5" name="Picture 4"/>
          <p:cNvPicPr>
            <a:picLocks noChangeAspect="1"/>
          </p:cNvPicPr>
          <p:nvPr/>
        </p:nvPicPr>
        <p:blipFill>
          <a:blip r:embed="rId3"/>
          <a:stretch>
            <a:fillRect/>
          </a:stretch>
        </p:blipFill>
        <p:spPr>
          <a:xfrm>
            <a:off x="876300" y="1711325"/>
            <a:ext cx="9525000" cy="3810000"/>
          </a:xfrm>
          <a:prstGeom prst="rect">
            <a:avLst/>
          </a:prstGeom>
        </p:spPr>
      </p:pic>
    </p:spTree>
    <p:extLst>
      <p:ext uri="{BB962C8B-B14F-4D97-AF65-F5344CB8AC3E}">
        <p14:creationId xmlns:p14="http://schemas.microsoft.com/office/powerpoint/2010/main" val="191134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pPr eaLnBrk="1" hangingPunct="1"/>
            <a:endParaRPr lang="en-US" altLang="en-US" dirty="0"/>
          </a:p>
        </p:txBody>
      </p:sp>
      <p:sp>
        <p:nvSpPr>
          <p:cNvPr id="282627" name="Rectangle 3"/>
          <p:cNvSpPr>
            <a:spLocks noGrp="1" noChangeArrowheads="1"/>
          </p:cNvSpPr>
          <p:nvPr>
            <p:ph idx="1"/>
          </p:nvPr>
        </p:nvSpPr>
        <p:spPr>
          <a:xfrm>
            <a:off x="381000" y="914400"/>
            <a:ext cx="10515600" cy="4351338"/>
          </a:xfrm>
        </p:spPr>
        <p:txBody>
          <a:bodyPr/>
          <a:lstStyle/>
          <a:p>
            <a:pPr marL="0" indent="0" algn="ctr" eaLnBrk="1" hangingPunct="1">
              <a:lnSpc>
                <a:spcPct val="150000"/>
              </a:lnSpc>
              <a:buNone/>
            </a:pPr>
            <a:r>
              <a:rPr lang="en-US" altLang="en-US" dirty="0">
                <a:latin typeface="Arial"/>
                <a:cs typeface="Arial"/>
              </a:rPr>
              <a:t>Thank You</a:t>
            </a:r>
            <a:endParaRPr lang="vi-VN" dirty="0"/>
          </a:p>
          <a:p>
            <a:pPr lvl="1" eaLnBrk="1" hangingPunct="1"/>
            <a:endParaRPr lang="en-US" altLang="en-US"/>
          </a:p>
          <a:p>
            <a:pPr lvl="1" eaLnBrk="1" hangingPunct="1">
              <a:buFont typeface="Wingdings" panose="05000000000000000000" pitchFamily="2" charset="2"/>
              <a:buNone/>
            </a:pPr>
            <a:endParaRPr lang="en-US" altLang="en-US"/>
          </a:p>
          <a:p>
            <a:pPr eaLnBrk="1" hangingPunct="1"/>
            <a:endParaRPr lang="en-US" altLang="en-US"/>
          </a:p>
        </p:txBody>
      </p:sp>
      <p:sp>
        <p:nvSpPr>
          <p:cNvPr id="282628"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BE0F9531-D025-4152-AFAB-57015ECE408D}" type="slidenum">
              <a:rPr lang="en-US" altLang="en-US" sz="1400">
                <a:latin typeface="Tahoma" panose="020B0604030504040204" pitchFamily="34" charset="0"/>
              </a:rPr>
              <a:pPr>
                <a:lnSpc>
                  <a:spcPct val="100000"/>
                </a:lnSpc>
                <a:spcBef>
                  <a:spcPct val="0"/>
                </a:spcBef>
                <a:buFontTx/>
                <a:buNone/>
              </a:pPr>
              <a:t>17</a:t>
            </a:fld>
            <a:endParaRPr lang="en-US" altLang="en-US" sz="1400">
              <a:latin typeface="Tahom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dirty="0" err="1" smtClean="0"/>
              <a:t>Mục</a:t>
            </a:r>
            <a:r>
              <a:rPr lang="en-US" altLang="en-US" dirty="0" smtClean="0"/>
              <a:t> </a:t>
            </a:r>
            <a:r>
              <a:rPr lang="en-US" altLang="en-US" dirty="0" err="1" smtClean="0"/>
              <a:t>lục</a:t>
            </a:r>
            <a:endParaRPr lang="en-US" altLang="en-US" dirty="0"/>
          </a:p>
        </p:txBody>
      </p:sp>
      <p:sp>
        <p:nvSpPr>
          <p:cNvPr id="190467" name="Rectangle 3"/>
          <p:cNvSpPr>
            <a:spLocks noGrp="1" noChangeArrowheads="1"/>
          </p:cNvSpPr>
          <p:nvPr>
            <p:ph idx="1"/>
          </p:nvPr>
        </p:nvSpPr>
        <p:spPr>
          <a:xfrm>
            <a:off x="366713" y="1066800"/>
            <a:ext cx="10377487" cy="4608513"/>
          </a:xfrm>
        </p:spPr>
        <p:txBody>
          <a:bodyPr rtlCol="0">
            <a:normAutofit/>
          </a:bodyPr>
          <a:lstStyle/>
          <a:p>
            <a:pPr marL="514350" indent="-514350" eaLnBrk="1" fontAlgn="auto" hangingPunct="1">
              <a:lnSpc>
                <a:spcPct val="150000"/>
              </a:lnSpc>
              <a:spcAft>
                <a:spcPts val="0"/>
              </a:spcAft>
              <a:buAutoNum type="romanUcPeriod"/>
              <a:defRPr/>
            </a:pPr>
            <a:r>
              <a:rPr lang="en-US" altLang="en-US" sz="2400" dirty="0" err="1" smtClean="0"/>
              <a:t>Giới</a:t>
            </a:r>
            <a:r>
              <a:rPr lang="en-US" altLang="en-US" sz="2400" dirty="0" smtClean="0"/>
              <a:t> </a:t>
            </a:r>
            <a:r>
              <a:rPr lang="en-US" altLang="en-US" sz="2400" dirty="0" err="1" smtClean="0"/>
              <a:t>thiệu</a:t>
            </a:r>
            <a:endParaRPr lang="en-US" altLang="en-US" sz="2400" dirty="0" smtClean="0"/>
          </a:p>
          <a:p>
            <a:pPr marL="514350" indent="-514350" eaLnBrk="1" fontAlgn="auto" hangingPunct="1">
              <a:lnSpc>
                <a:spcPct val="150000"/>
              </a:lnSpc>
              <a:spcAft>
                <a:spcPts val="0"/>
              </a:spcAft>
              <a:buAutoNum type="romanUcPeriod"/>
              <a:defRPr/>
            </a:pPr>
            <a:r>
              <a:rPr lang="en-US" altLang="en-US" sz="2400" dirty="0" err="1" smtClean="0"/>
              <a:t>Lợi</a:t>
            </a:r>
            <a:r>
              <a:rPr lang="en-US" altLang="en-US" sz="2400" dirty="0" smtClean="0"/>
              <a:t> </a:t>
            </a:r>
            <a:r>
              <a:rPr lang="en-US" altLang="en-US" sz="2400" dirty="0" err="1" smtClean="0"/>
              <a:t>ích</a:t>
            </a:r>
            <a:r>
              <a:rPr lang="en-US" altLang="en-US" sz="2400" dirty="0" smtClean="0"/>
              <a:t> </a:t>
            </a:r>
            <a:r>
              <a:rPr lang="en-US" altLang="en-US" sz="2400" dirty="0" err="1" smtClean="0"/>
              <a:t>của</a:t>
            </a:r>
            <a:r>
              <a:rPr lang="en-US" altLang="en-US" sz="2400" dirty="0" smtClean="0"/>
              <a:t> Cloud Computing</a:t>
            </a:r>
          </a:p>
          <a:p>
            <a:pPr marL="514350" indent="-514350" eaLnBrk="1" fontAlgn="auto" hangingPunct="1">
              <a:lnSpc>
                <a:spcPct val="150000"/>
              </a:lnSpc>
              <a:spcAft>
                <a:spcPts val="0"/>
              </a:spcAft>
              <a:buAutoNum type="romanUcPeriod"/>
              <a:defRPr/>
            </a:pPr>
            <a:r>
              <a:rPr lang="en-US" altLang="en-US" sz="2400" dirty="0" err="1" smtClean="0"/>
              <a:t>Các</a:t>
            </a:r>
            <a:r>
              <a:rPr lang="en-US" altLang="en-US" sz="2400" dirty="0" smtClean="0"/>
              <a:t> </a:t>
            </a:r>
            <a:r>
              <a:rPr lang="en-US" altLang="en-US" sz="2400" dirty="0" err="1" smtClean="0"/>
              <a:t>mô</a:t>
            </a:r>
            <a:r>
              <a:rPr lang="en-US" altLang="en-US" sz="2400" dirty="0" smtClean="0"/>
              <a:t> </a:t>
            </a:r>
            <a:r>
              <a:rPr lang="en-US" altLang="en-US" sz="2400" dirty="0" err="1" smtClean="0"/>
              <a:t>hình</a:t>
            </a:r>
            <a:r>
              <a:rPr lang="en-US" altLang="en-US" sz="2400" dirty="0" smtClean="0"/>
              <a:t> </a:t>
            </a:r>
            <a:r>
              <a:rPr lang="en-US" altLang="en-US" sz="2400" dirty="0" err="1" smtClean="0"/>
              <a:t>cung</a:t>
            </a:r>
            <a:r>
              <a:rPr lang="en-US" altLang="en-US" sz="2400" dirty="0" smtClean="0"/>
              <a:t> </a:t>
            </a:r>
            <a:r>
              <a:rPr lang="en-US" altLang="en-US" sz="2400" dirty="0" err="1" smtClean="0"/>
              <a:t>cấp</a:t>
            </a:r>
            <a:r>
              <a:rPr lang="en-US" altLang="en-US" sz="2400" dirty="0" smtClean="0"/>
              <a:t> </a:t>
            </a:r>
            <a:r>
              <a:rPr lang="en-US" altLang="en-US" sz="2400" dirty="0" err="1" smtClean="0"/>
              <a:t>dịch</a:t>
            </a:r>
            <a:r>
              <a:rPr lang="en-US" altLang="en-US" sz="2400" dirty="0" smtClean="0"/>
              <a:t> </a:t>
            </a:r>
            <a:r>
              <a:rPr lang="en-US" altLang="en-US" sz="2400" dirty="0" err="1" smtClean="0"/>
              <a:t>vụ</a:t>
            </a:r>
            <a:r>
              <a:rPr lang="en-US" altLang="en-US" sz="2400" dirty="0" smtClean="0"/>
              <a:t> Cloud</a:t>
            </a:r>
          </a:p>
          <a:p>
            <a:pPr marL="514350" indent="-514350" eaLnBrk="1" fontAlgn="auto" hangingPunct="1">
              <a:lnSpc>
                <a:spcPct val="150000"/>
              </a:lnSpc>
              <a:spcAft>
                <a:spcPts val="0"/>
              </a:spcAft>
              <a:buAutoNum type="romanUcPeriod"/>
              <a:defRPr/>
            </a:pPr>
            <a:r>
              <a:rPr lang="en-US" altLang="en-US" sz="2400" dirty="0" err="1" smtClean="0"/>
              <a:t>Các</a:t>
            </a:r>
            <a:r>
              <a:rPr lang="en-US" altLang="en-US" sz="2400" dirty="0" smtClean="0"/>
              <a:t> </a:t>
            </a:r>
            <a:r>
              <a:rPr lang="en-US" altLang="en-US" sz="2400" dirty="0" err="1" smtClean="0"/>
              <a:t>loại</a:t>
            </a:r>
            <a:r>
              <a:rPr lang="en-US" altLang="en-US" sz="2400" dirty="0" smtClean="0"/>
              <a:t> Cloud</a:t>
            </a:r>
          </a:p>
          <a:p>
            <a:pPr marL="514350" indent="-514350" eaLnBrk="1" fontAlgn="auto" hangingPunct="1">
              <a:lnSpc>
                <a:spcPct val="150000"/>
              </a:lnSpc>
              <a:spcAft>
                <a:spcPts val="0"/>
              </a:spcAft>
              <a:buAutoNum type="romanUcPeriod"/>
              <a:defRPr/>
            </a:pPr>
            <a:r>
              <a:rPr lang="en-US" altLang="en-US" sz="2400" dirty="0" err="1" smtClean="0"/>
              <a:t>Các</a:t>
            </a:r>
            <a:r>
              <a:rPr lang="en-US" altLang="en-US" sz="2400" dirty="0" smtClean="0"/>
              <a:t> </a:t>
            </a:r>
            <a:r>
              <a:rPr lang="en-US" altLang="en-US" sz="2400" dirty="0" err="1" smtClean="0"/>
              <a:t>dịch</a:t>
            </a:r>
            <a:r>
              <a:rPr lang="en-US" altLang="en-US" sz="2400" dirty="0" smtClean="0"/>
              <a:t> </a:t>
            </a:r>
            <a:r>
              <a:rPr lang="en-US" altLang="en-US" sz="2400" dirty="0" err="1" smtClean="0"/>
              <a:t>vụ</a:t>
            </a:r>
            <a:r>
              <a:rPr lang="en-US" altLang="en-US" sz="2400" dirty="0" smtClean="0"/>
              <a:t> </a:t>
            </a:r>
            <a:r>
              <a:rPr lang="en-US" altLang="en-US" sz="2400" dirty="0" err="1" smtClean="0"/>
              <a:t>phổ</a:t>
            </a:r>
            <a:r>
              <a:rPr lang="en-US" altLang="en-US" sz="2400" dirty="0" smtClean="0"/>
              <a:t> </a:t>
            </a:r>
            <a:r>
              <a:rPr lang="en-US" altLang="en-US" sz="2400" dirty="0" err="1" smtClean="0"/>
              <a:t>biển</a:t>
            </a:r>
            <a:r>
              <a:rPr lang="en-US" altLang="en-US" sz="2400" dirty="0" smtClean="0"/>
              <a:t> </a:t>
            </a:r>
            <a:r>
              <a:rPr lang="en-US" altLang="en-US" sz="2400" dirty="0" err="1" smtClean="0"/>
              <a:t>trên</a:t>
            </a:r>
            <a:r>
              <a:rPr lang="en-US" altLang="en-US" sz="2400" dirty="0" smtClean="0"/>
              <a:t> Cloud</a:t>
            </a:r>
          </a:p>
          <a:p>
            <a:pPr marL="0" indent="0" eaLnBrk="1" fontAlgn="auto" hangingPunct="1">
              <a:lnSpc>
                <a:spcPct val="150000"/>
              </a:lnSpc>
              <a:spcAft>
                <a:spcPts val="0"/>
              </a:spcAft>
              <a:buNone/>
              <a:defRPr/>
            </a:pPr>
            <a:endParaRPr lang="en-US" altLang="en-US" sz="2400" dirty="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a:t>
            </a:fld>
            <a:endParaRPr lang="en-US" altLang="en-US" sz="1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467">
                                            <p:txEl>
                                              <p:pRg st="1" end="1"/>
                                            </p:txEl>
                                          </p:spTgt>
                                        </p:tgtEl>
                                        <p:attrNameLst>
                                          <p:attrName>style.visibility</p:attrName>
                                        </p:attrNameLst>
                                      </p:cBhvr>
                                      <p:to>
                                        <p:strVal val="visible"/>
                                      </p:to>
                                    </p:set>
                                    <p:anim calcmode="lin" valueType="num">
                                      <p:cBhvr additive="base">
                                        <p:cTn id="13" dur="500" fill="hold"/>
                                        <p:tgtEl>
                                          <p:spTgt spid="1904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0467">
                                            <p:txEl>
                                              <p:pRg st="2" end="2"/>
                                            </p:txEl>
                                          </p:spTgt>
                                        </p:tgtEl>
                                        <p:attrNameLst>
                                          <p:attrName>style.visibility</p:attrName>
                                        </p:attrNameLst>
                                      </p:cBhvr>
                                      <p:to>
                                        <p:strVal val="visible"/>
                                      </p:to>
                                    </p:set>
                                    <p:anim calcmode="lin" valueType="num">
                                      <p:cBhvr additive="base">
                                        <p:cTn id="19" dur="500" fill="hold"/>
                                        <p:tgtEl>
                                          <p:spTgt spid="1904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0467">
                                            <p:txEl>
                                              <p:pRg st="3" end="3"/>
                                            </p:txEl>
                                          </p:spTgt>
                                        </p:tgtEl>
                                        <p:attrNameLst>
                                          <p:attrName>style.visibility</p:attrName>
                                        </p:attrNameLst>
                                      </p:cBhvr>
                                      <p:to>
                                        <p:strVal val="visible"/>
                                      </p:to>
                                    </p:set>
                                    <p:anim calcmode="lin" valueType="num">
                                      <p:cBhvr additive="base">
                                        <p:cTn id="25" dur="500" fill="hold"/>
                                        <p:tgtEl>
                                          <p:spTgt spid="1904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0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0467">
                                            <p:txEl>
                                              <p:pRg st="4" end="4"/>
                                            </p:txEl>
                                          </p:spTgt>
                                        </p:tgtEl>
                                        <p:attrNameLst>
                                          <p:attrName>style.visibility</p:attrName>
                                        </p:attrNameLst>
                                      </p:cBhvr>
                                      <p:to>
                                        <p:strVal val="visible"/>
                                      </p:to>
                                    </p:set>
                                    <p:anim calcmode="lin" valueType="num">
                                      <p:cBhvr additive="base">
                                        <p:cTn id="31" dur="500" fill="hold"/>
                                        <p:tgtEl>
                                          <p:spTgt spid="1904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04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dirty="0" smtClean="0"/>
              <a:t>I. </a:t>
            </a:r>
            <a:r>
              <a:rPr lang="en-US" altLang="en-US" dirty="0" err="1" smtClean="0"/>
              <a:t>Giới</a:t>
            </a:r>
            <a:r>
              <a:rPr lang="en-US" altLang="en-US" dirty="0" smtClean="0"/>
              <a:t> </a:t>
            </a:r>
            <a:r>
              <a:rPr lang="en-US" altLang="en-US" dirty="0" err="1" smtClean="0"/>
              <a:t>thiệu</a:t>
            </a:r>
            <a:endParaRPr lang="en-US" altLang="en-US" dirty="0"/>
          </a:p>
        </p:txBody>
      </p:sp>
      <p:sp>
        <p:nvSpPr>
          <p:cNvPr id="190467" name="Rectangle 3"/>
          <p:cNvSpPr>
            <a:spLocks noGrp="1" noChangeArrowheads="1"/>
          </p:cNvSpPr>
          <p:nvPr>
            <p:ph idx="1"/>
          </p:nvPr>
        </p:nvSpPr>
        <p:spPr>
          <a:xfrm>
            <a:off x="366713" y="1066800"/>
            <a:ext cx="10377487" cy="4608513"/>
          </a:xfrm>
        </p:spPr>
        <p:txBody>
          <a:bodyPr rtlCol="0">
            <a:normAutofit/>
          </a:bodyPr>
          <a:lstStyle/>
          <a:p>
            <a:pPr marL="457200" indent="-457200" eaLnBrk="1" fontAlgn="auto" hangingPunct="1">
              <a:lnSpc>
                <a:spcPct val="150000"/>
              </a:lnSpc>
              <a:spcAft>
                <a:spcPts val="0"/>
              </a:spcAft>
              <a:buAutoNum type="arabicPeriod"/>
              <a:defRPr/>
            </a:pPr>
            <a:r>
              <a:rPr lang="en-US" altLang="en-US" sz="2400" dirty="0" err="1" smtClean="0"/>
              <a:t>Mục</a:t>
            </a:r>
            <a:r>
              <a:rPr lang="en-US" altLang="en-US" sz="2400" dirty="0" smtClean="0"/>
              <a:t> </a:t>
            </a:r>
            <a:r>
              <a:rPr lang="en-US" altLang="en-US" sz="2400" dirty="0" err="1" smtClean="0"/>
              <a:t>tiêu</a:t>
            </a:r>
            <a:r>
              <a:rPr lang="en-US" altLang="en-US" sz="2400" dirty="0" smtClean="0"/>
              <a:t> </a:t>
            </a:r>
            <a:r>
              <a:rPr lang="en-US" altLang="en-US" sz="2400" dirty="0" err="1" smtClean="0"/>
              <a:t>của</a:t>
            </a:r>
            <a:r>
              <a:rPr lang="en-US" altLang="en-US" sz="2400" dirty="0" smtClean="0"/>
              <a:t> </a:t>
            </a:r>
            <a:r>
              <a:rPr lang="en-US" altLang="en-US" sz="2400" dirty="0" err="1" smtClean="0"/>
              <a:t>bài</a:t>
            </a:r>
            <a:r>
              <a:rPr lang="en-US" altLang="en-US" sz="2400" dirty="0" smtClean="0"/>
              <a:t> </a:t>
            </a:r>
            <a:r>
              <a:rPr lang="en-US" altLang="en-US" sz="2400" dirty="0" err="1" smtClean="0"/>
              <a:t>giảng</a:t>
            </a:r>
            <a:endParaRPr lang="en-US" altLang="en-US" sz="2400" dirty="0" smtClean="0"/>
          </a:p>
          <a:p>
            <a:pPr lvl="1" eaLnBrk="1" fontAlgn="auto" hangingPunct="1">
              <a:lnSpc>
                <a:spcPct val="150000"/>
              </a:lnSpc>
              <a:spcAft>
                <a:spcPts val="0"/>
              </a:spcAft>
              <a:defRPr/>
            </a:pPr>
            <a:r>
              <a:rPr lang="en-US" altLang="en-US" sz="2000" dirty="0" err="1" smtClean="0"/>
              <a:t>Cung</a:t>
            </a:r>
            <a:r>
              <a:rPr lang="en-US" altLang="en-US" sz="2000" dirty="0" smtClean="0"/>
              <a:t> </a:t>
            </a:r>
            <a:r>
              <a:rPr lang="en-US" altLang="en-US" sz="2000" dirty="0" err="1" smtClean="0"/>
              <a:t>cấp</a:t>
            </a:r>
            <a:r>
              <a:rPr lang="en-US" altLang="en-US" sz="2000" dirty="0" smtClean="0"/>
              <a:t> </a:t>
            </a:r>
            <a:r>
              <a:rPr lang="en-US" altLang="en-US" sz="2000" dirty="0" err="1" smtClean="0"/>
              <a:t>những</a:t>
            </a:r>
            <a:r>
              <a:rPr lang="en-US" altLang="en-US" sz="2000" dirty="0" smtClean="0"/>
              <a:t> </a:t>
            </a:r>
            <a:r>
              <a:rPr lang="en-US" altLang="en-US" sz="2000" dirty="0" err="1" smtClean="0"/>
              <a:t>thông</a:t>
            </a:r>
            <a:r>
              <a:rPr lang="en-US" altLang="en-US" sz="2000" dirty="0" smtClean="0"/>
              <a:t> tin </a:t>
            </a:r>
            <a:r>
              <a:rPr lang="en-US" altLang="en-US" sz="2000" dirty="0" err="1" smtClean="0"/>
              <a:t>cơ</a:t>
            </a:r>
            <a:r>
              <a:rPr lang="en-US" altLang="en-US" sz="2000" dirty="0" smtClean="0"/>
              <a:t> </a:t>
            </a:r>
            <a:r>
              <a:rPr lang="en-US" altLang="en-US" sz="2000" dirty="0" err="1" smtClean="0"/>
              <a:t>bản</a:t>
            </a:r>
            <a:r>
              <a:rPr lang="en-US" altLang="en-US" sz="2000" dirty="0" smtClean="0"/>
              <a:t> </a:t>
            </a:r>
            <a:r>
              <a:rPr lang="en-US" altLang="en-US" sz="2000" dirty="0" err="1" smtClean="0"/>
              <a:t>về</a:t>
            </a:r>
            <a:r>
              <a:rPr lang="en-US" altLang="en-US" sz="2000" dirty="0" smtClean="0"/>
              <a:t> Cloud Computing, </a:t>
            </a:r>
            <a:r>
              <a:rPr lang="en-US" altLang="en-US" sz="2000" dirty="0" err="1" smtClean="0"/>
              <a:t>bao</a:t>
            </a:r>
            <a:r>
              <a:rPr lang="en-US" altLang="en-US" sz="2000" dirty="0" smtClean="0"/>
              <a:t> </a:t>
            </a:r>
            <a:r>
              <a:rPr lang="en-US" altLang="en-US" sz="2000" dirty="0" err="1" smtClean="0"/>
              <a:t>gồm</a:t>
            </a:r>
            <a:r>
              <a:rPr lang="en-US" altLang="en-US" sz="2000" dirty="0" smtClean="0"/>
              <a:t> </a:t>
            </a:r>
            <a:r>
              <a:rPr lang="en-US" altLang="en-US" sz="2000" dirty="0" err="1" smtClean="0"/>
              <a:t>các</a:t>
            </a:r>
            <a:r>
              <a:rPr lang="en-US" altLang="en-US" sz="2000" dirty="0" smtClean="0"/>
              <a:t> </a:t>
            </a:r>
            <a:r>
              <a:rPr lang="en-US" altLang="en-US" sz="2000" dirty="0" err="1" smtClean="0"/>
              <a:t>định</a:t>
            </a:r>
            <a:r>
              <a:rPr lang="en-US" altLang="en-US" sz="2000" dirty="0" smtClean="0"/>
              <a:t> </a:t>
            </a:r>
            <a:r>
              <a:rPr lang="en-US" altLang="en-US" sz="2000" dirty="0" err="1" smtClean="0"/>
              <a:t>nghĩa</a:t>
            </a:r>
            <a:r>
              <a:rPr lang="en-US" altLang="en-US" sz="2000" dirty="0" smtClean="0"/>
              <a:t>, </a:t>
            </a:r>
            <a:r>
              <a:rPr lang="en-US" altLang="en-US" sz="2000" dirty="0" err="1" smtClean="0"/>
              <a:t>lợi</a:t>
            </a:r>
            <a:r>
              <a:rPr lang="en-US" altLang="en-US" sz="2000" dirty="0" smtClean="0"/>
              <a:t> </a:t>
            </a:r>
            <a:r>
              <a:rPr lang="en-US" altLang="en-US" sz="2000" dirty="0" err="1" smtClean="0"/>
              <a:t>ich</a:t>
            </a:r>
            <a:r>
              <a:rPr lang="en-US" altLang="en-US" sz="2000" dirty="0"/>
              <a:t> </a:t>
            </a:r>
            <a:r>
              <a:rPr lang="en-US" altLang="en-US" sz="2000" dirty="0" err="1" smtClean="0"/>
              <a:t>và</a:t>
            </a:r>
            <a:r>
              <a:rPr lang="en-US" altLang="en-US" sz="2000" dirty="0" smtClean="0"/>
              <a:t> </a:t>
            </a:r>
            <a:r>
              <a:rPr lang="en-US" altLang="en-US" sz="2000" dirty="0" err="1" smtClean="0"/>
              <a:t>vai</a:t>
            </a:r>
            <a:r>
              <a:rPr lang="en-US" altLang="en-US" sz="2000" dirty="0" smtClean="0"/>
              <a:t> </a:t>
            </a:r>
            <a:r>
              <a:rPr lang="en-US" altLang="en-US" sz="2000" dirty="0" err="1" smtClean="0"/>
              <a:t>trò</a:t>
            </a:r>
            <a:r>
              <a:rPr lang="en-US" altLang="en-US" sz="2000" dirty="0" smtClean="0"/>
              <a:t> </a:t>
            </a:r>
            <a:r>
              <a:rPr lang="en-US" altLang="en-US" sz="2000" dirty="0" err="1" smtClean="0"/>
              <a:t>của</a:t>
            </a:r>
            <a:r>
              <a:rPr lang="en-US" altLang="en-US" sz="2000" dirty="0" smtClean="0"/>
              <a:t> Cloud Computing </a:t>
            </a:r>
            <a:r>
              <a:rPr lang="en-US" altLang="en-US" sz="2000" dirty="0" err="1" smtClean="0"/>
              <a:t>trong</a:t>
            </a:r>
            <a:r>
              <a:rPr lang="en-US" altLang="en-US" sz="2000" dirty="0" smtClean="0"/>
              <a:t> </a:t>
            </a:r>
            <a:r>
              <a:rPr lang="en-US" altLang="en-US" sz="2000" dirty="0" err="1" smtClean="0"/>
              <a:t>ngành</a:t>
            </a:r>
            <a:r>
              <a:rPr lang="en-US" altLang="en-US" sz="2000" dirty="0" smtClean="0"/>
              <a:t> CNTT</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3</a:t>
            </a:fld>
            <a:endParaRPr lang="en-US" altLang="en-US" sz="1400">
              <a:latin typeface="Tahoma" panose="020B0604030504040204" pitchFamily="34" charset="0"/>
            </a:endParaRPr>
          </a:p>
        </p:txBody>
      </p:sp>
    </p:spTree>
    <p:extLst>
      <p:ext uri="{BB962C8B-B14F-4D97-AF65-F5344CB8AC3E}">
        <p14:creationId xmlns:p14="http://schemas.microsoft.com/office/powerpoint/2010/main" val="2943923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467">
                                            <p:txEl>
                                              <p:pRg st="1" end="1"/>
                                            </p:txEl>
                                          </p:spTgt>
                                        </p:tgtEl>
                                        <p:attrNameLst>
                                          <p:attrName>style.visibility</p:attrName>
                                        </p:attrNameLst>
                                      </p:cBhvr>
                                      <p:to>
                                        <p:strVal val="visible"/>
                                      </p:to>
                                    </p:set>
                                    <p:anim calcmode="lin" valueType="num">
                                      <p:cBhvr additive="base">
                                        <p:cTn id="13" dur="500" fill="hold"/>
                                        <p:tgtEl>
                                          <p:spTgt spid="1904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dirty="0" smtClean="0"/>
              <a:t>I. </a:t>
            </a:r>
            <a:r>
              <a:rPr lang="en-US" altLang="en-US" dirty="0" err="1" smtClean="0"/>
              <a:t>Giới</a:t>
            </a:r>
            <a:r>
              <a:rPr lang="en-US" altLang="en-US" dirty="0" smtClean="0"/>
              <a:t> </a:t>
            </a:r>
            <a:r>
              <a:rPr lang="en-US" altLang="en-US" dirty="0" err="1" smtClean="0"/>
              <a:t>thiệu</a:t>
            </a:r>
            <a:endParaRPr lang="en-US" altLang="en-US" dirty="0"/>
          </a:p>
        </p:txBody>
      </p:sp>
      <p:sp>
        <p:nvSpPr>
          <p:cNvPr id="190467" name="Rectangle 3"/>
          <p:cNvSpPr>
            <a:spLocks noGrp="1" noChangeArrowheads="1"/>
          </p:cNvSpPr>
          <p:nvPr>
            <p:ph idx="1"/>
          </p:nvPr>
        </p:nvSpPr>
        <p:spPr>
          <a:xfrm>
            <a:off x="366713" y="1066800"/>
            <a:ext cx="10377487" cy="4608513"/>
          </a:xfrm>
        </p:spPr>
        <p:txBody>
          <a:bodyPr rtlCol="0">
            <a:normAutofit/>
          </a:bodyPr>
          <a:lstStyle/>
          <a:p>
            <a:pPr marL="457200" indent="-457200" eaLnBrk="1" fontAlgn="auto" hangingPunct="1">
              <a:lnSpc>
                <a:spcPct val="150000"/>
              </a:lnSpc>
              <a:spcAft>
                <a:spcPts val="0"/>
              </a:spcAft>
              <a:buAutoNum type="arabicPeriod"/>
              <a:defRPr/>
            </a:pPr>
            <a:r>
              <a:rPr lang="en-US" altLang="en-US" sz="2400" dirty="0" err="1" smtClean="0"/>
              <a:t>Định</a:t>
            </a:r>
            <a:r>
              <a:rPr lang="en-US" altLang="en-US" sz="2400" dirty="0" smtClean="0"/>
              <a:t> </a:t>
            </a:r>
            <a:r>
              <a:rPr lang="en-US" altLang="en-US" sz="2400" dirty="0" err="1" smtClean="0"/>
              <a:t>nghĩa</a:t>
            </a:r>
            <a:r>
              <a:rPr lang="en-US" altLang="en-US" sz="2400" dirty="0" smtClean="0"/>
              <a:t> </a:t>
            </a:r>
            <a:r>
              <a:rPr lang="en-US" altLang="en-US" sz="2400" dirty="0" err="1" smtClean="0"/>
              <a:t>của</a:t>
            </a:r>
            <a:r>
              <a:rPr lang="en-US" altLang="en-US" sz="2400" dirty="0" smtClean="0"/>
              <a:t> Cloud Computing</a:t>
            </a:r>
          </a:p>
          <a:p>
            <a:pPr lvl="1" eaLnBrk="1" fontAlgn="auto" hangingPunct="1">
              <a:lnSpc>
                <a:spcPct val="150000"/>
              </a:lnSpc>
              <a:spcAft>
                <a:spcPts val="0"/>
              </a:spcAft>
              <a:defRPr/>
            </a:pPr>
            <a:r>
              <a:rPr lang="en-US" dirty="0"/>
              <a:t>Cloud Computing (</a:t>
            </a:r>
            <a:r>
              <a:rPr lang="en-US" dirty="0" err="1"/>
              <a:t>Tính</a:t>
            </a:r>
            <a:r>
              <a:rPr lang="en-US" dirty="0"/>
              <a:t> </a:t>
            </a:r>
            <a:r>
              <a:rPr lang="en-US" dirty="0" err="1"/>
              <a:t>toán</a:t>
            </a:r>
            <a:r>
              <a:rPr lang="en-US" dirty="0"/>
              <a:t> </a:t>
            </a:r>
            <a:r>
              <a:rPr lang="en-US" dirty="0" err="1"/>
              <a:t>Đám</a:t>
            </a:r>
            <a:r>
              <a:rPr lang="en-US" dirty="0"/>
              <a:t> </a:t>
            </a:r>
            <a:r>
              <a:rPr lang="en-US" dirty="0" err="1"/>
              <a:t>mây</a:t>
            </a:r>
            <a:r>
              <a:rPr lang="en-US" dirty="0"/>
              <a:t>) </a:t>
            </a:r>
            <a:r>
              <a:rPr lang="en-US" dirty="0" err="1"/>
              <a:t>là</a:t>
            </a:r>
            <a:r>
              <a:rPr lang="en-US" dirty="0"/>
              <a:t> </a:t>
            </a:r>
            <a:r>
              <a:rPr lang="en-US" dirty="0" err="1"/>
              <a:t>một</a:t>
            </a:r>
            <a:r>
              <a:rPr lang="en-US" dirty="0"/>
              <a:t> </a:t>
            </a:r>
            <a:r>
              <a:rPr lang="en-US" dirty="0" err="1"/>
              <a:t>mô</a:t>
            </a:r>
            <a:r>
              <a:rPr lang="en-US" dirty="0"/>
              <a:t> </a:t>
            </a:r>
            <a:r>
              <a:rPr lang="en-US" dirty="0" err="1"/>
              <a:t>hình</a:t>
            </a:r>
            <a:r>
              <a:rPr lang="en-US" dirty="0"/>
              <a:t> </a:t>
            </a:r>
            <a:r>
              <a:rPr lang="en-US" dirty="0" err="1"/>
              <a:t>cung</a:t>
            </a:r>
            <a:r>
              <a:rPr lang="en-US" dirty="0"/>
              <a:t> </a:t>
            </a:r>
            <a:r>
              <a:rPr lang="en-US" dirty="0" err="1"/>
              <a:t>cấp</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và</a:t>
            </a:r>
            <a:r>
              <a:rPr lang="en-US" dirty="0"/>
              <a:t> </a:t>
            </a:r>
            <a:r>
              <a:rPr lang="en-US" dirty="0" err="1"/>
              <a:t>tài</a:t>
            </a:r>
            <a:r>
              <a:rPr lang="en-US" dirty="0"/>
              <a:t> </a:t>
            </a:r>
            <a:r>
              <a:rPr lang="en-US" dirty="0" err="1"/>
              <a:t>nguyên</a:t>
            </a:r>
            <a:r>
              <a:rPr lang="en-US" dirty="0"/>
              <a:t> </a:t>
            </a:r>
            <a:r>
              <a:rPr lang="en-US" dirty="0" err="1"/>
              <a:t>máy</a:t>
            </a:r>
            <a:r>
              <a:rPr lang="en-US" dirty="0"/>
              <a:t> </a:t>
            </a:r>
            <a:r>
              <a:rPr lang="en-US" dirty="0" err="1"/>
              <a:t>tính</a:t>
            </a:r>
            <a:r>
              <a:rPr lang="en-US" dirty="0"/>
              <a:t> </a:t>
            </a:r>
            <a:r>
              <a:rPr lang="en-US" dirty="0" err="1"/>
              <a:t>thông</a:t>
            </a:r>
            <a:r>
              <a:rPr lang="en-US" dirty="0"/>
              <a:t> qua internet</a:t>
            </a:r>
            <a:endParaRPr lang="en-US" altLang="en-US" sz="2000" dirty="0" smtClean="0"/>
          </a:p>
          <a:p>
            <a:pPr marL="457200" indent="-457200" eaLnBrk="1" fontAlgn="auto" hangingPunct="1">
              <a:lnSpc>
                <a:spcPct val="150000"/>
              </a:lnSpc>
              <a:spcAft>
                <a:spcPts val="0"/>
              </a:spcAft>
              <a:buAutoNum type="arabicPeriod"/>
              <a:defRPr/>
            </a:pPr>
            <a:r>
              <a:rPr lang="en-US" altLang="en-US" sz="2400" dirty="0" err="1" smtClean="0"/>
              <a:t>Sự</a:t>
            </a:r>
            <a:r>
              <a:rPr lang="en-US" altLang="en-US" sz="2400" dirty="0" smtClean="0"/>
              <a:t> </a:t>
            </a:r>
            <a:r>
              <a:rPr lang="en-US" altLang="en-US" sz="2400" dirty="0" err="1" smtClean="0"/>
              <a:t>cần</a:t>
            </a:r>
            <a:r>
              <a:rPr lang="en-US" altLang="en-US" sz="2400" dirty="0" smtClean="0"/>
              <a:t> </a:t>
            </a:r>
            <a:r>
              <a:rPr lang="en-US" altLang="en-US" sz="2400" dirty="0" err="1" smtClean="0"/>
              <a:t>thiết</a:t>
            </a:r>
            <a:r>
              <a:rPr lang="en-US" altLang="en-US" sz="2400" dirty="0" smtClean="0"/>
              <a:t> </a:t>
            </a:r>
            <a:r>
              <a:rPr lang="en-US" altLang="en-US" sz="2400" dirty="0" err="1" smtClean="0"/>
              <a:t>của</a:t>
            </a:r>
            <a:r>
              <a:rPr lang="en-US" altLang="en-US" sz="2400" dirty="0" smtClean="0"/>
              <a:t> Cloud Computing</a:t>
            </a:r>
          </a:p>
          <a:p>
            <a:pPr lvl="1" eaLnBrk="1" fontAlgn="auto" hangingPunct="1">
              <a:lnSpc>
                <a:spcPct val="150000"/>
              </a:lnSpc>
              <a:spcAft>
                <a:spcPts val="0"/>
              </a:spcAft>
              <a:defRPr/>
            </a:pPr>
            <a:r>
              <a:rPr kumimoji="1" lang="en-US" dirty="0"/>
              <a:t>Cloud Computing </a:t>
            </a:r>
            <a:r>
              <a:rPr kumimoji="1" lang="en-US" dirty="0" err="1"/>
              <a:t>cần</a:t>
            </a:r>
            <a:r>
              <a:rPr kumimoji="1" lang="en-US" dirty="0"/>
              <a:t> </a:t>
            </a:r>
            <a:r>
              <a:rPr kumimoji="1" lang="en-US" dirty="0" err="1"/>
              <a:t>thiết</a:t>
            </a:r>
            <a:r>
              <a:rPr kumimoji="1" lang="en-US" dirty="0"/>
              <a:t> </a:t>
            </a:r>
            <a:r>
              <a:rPr kumimoji="1" lang="en-US" dirty="0" err="1"/>
              <a:t>trong</a:t>
            </a:r>
            <a:r>
              <a:rPr kumimoji="1" lang="en-US" dirty="0"/>
              <a:t> </a:t>
            </a:r>
            <a:r>
              <a:rPr kumimoji="1" lang="en-US" dirty="0" err="1"/>
              <a:t>ngành</a:t>
            </a:r>
            <a:r>
              <a:rPr kumimoji="1" lang="en-US" dirty="0"/>
              <a:t> </a:t>
            </a:r>
            <a:r>
              <a:rPr kumimoji="1" lang="en-US" dirty="0" err="1"/>
              <a:t>Công</a:t>
            </a:r>
            <a:r>
              <a:rPr kumimoji="1" lang="en-US" dirty="0"/>
              <a:t> </a:t>
            </a:r>
            <a:r>
              <a:rPr kumimoji="1" lang="en-US" dirty="0" err="1"/>
              <a:t>nghệ</a:t>
            </a:r>
            <a:r>
              <a:rPr kumimoji="1" lang="en-US" dirty="0"/>
              <a:t> </a:t>
            </a:r>
            <a:r>
              <a:rPr kumimoji="1" lang="en-US" dirty="0" err="1"/>
              <a:t>thông</a:t>
            </a:r>
            <a:r>
              <a:rPr kumimoji="1" lang="en-US" dirty="0"/>
              <a:t> tin (CNTT) </a:t>
            </a:r>
            <a:r>
              <a:rPr kumimoji="1" lang="en-US" dirty="0" err="1"/>
              <a:t>vì</a:t>
            </a:r>
            <a:r>
              <a:rPr kumimoji="1" lang="en-US" dirty="0"/>
              <a:t> </a:t>
            </a:r>
            <a:r>
              <a:rPr kumimoji="1" lang="en-US" dirty="0" err="1"/>
              <a:t>nó</a:t>
            </a:r>
            <a:r>
              <a:rPr kumimoji="1" lang="en-US" dirty="0"/>
              <a:t> </a:t>
            </a:r>
            <a:r>
              <a:rPr kumimoji="1" lang="en-US" dirty="0" err="1"/>
              <a:t>mang</a:t>
            </a:r>
            <a:r>
              <a:rPr kumimoji="1" lang="en-US" dirty="0"/>
              <a:t> </a:t>
            </a:r>
            <a:r>
              <a:rPr kumimoji="1" lang="en-US" dirty="0" err="1"/>
              <a:t>lại</a:t>
            </a:r>
            <a:r>
              <a:rPr kumimoji="1" lang="en-US" dirty="0"/>
              <a:t> </a:t>
            </a:r>
            <a:r>
              <a:rPr kumimoji="1" lang="en-US" dirty="0" err="1"/>
              <a:t>nhiều</a:t>
            </a:r>
            <a:r>
              <a:rPr kumimoji="1" lang="en-US" dirty="0"/>
              <a:t> </a:t>
            </a:r>
            <a:r>
              <a:rPr kumimoji="1" lang="en-US" dirty="0" err="1"/>
              <a:t>lợi</a:t>
            </a:r>
            <a:r>
              <a:rPr kumimoji="1" lang="en-US" dirty="0"/>
              <a:t> </a:t>
            </a:r>
            <a:r>
              <a:rPr kumimoji="1" lang="en-US" dirty="0" err="1"/>
              <a:t>ích</a:t>
            </a:r>
            <a:r>
              <a:rPr kumimoji="1" lang="en-US" dirty="0"/>
              <a:t> </a:t>
            </a:r>
            <a:r>
              <a:rPr kumimoji="1" lang="en-US" dirty="0" err="1"/>
              <a:t>và</a:t>
            </a:r>
            <a:r>
              <a:rPr kumimoji="1" lang="en-US" dirty="0"/>
              <a:t> </a:t>
            </a:r>
            <a:r>
              <a:rPr kumimoji="1" lang="en-US" dirty="0" err="1"/>
              <a:t>giải</a:t>
            </a:r>
            <a:r>
              <a:rPr kumimoji="1" lang="en-US" dirty="0"/>
              <a:t> </a:t>
            </a:r>
            <a:r>
              <a:rPr kumimoji="1" lang="en-US" dirty="0" err="1"/>
              <a:t>quyết</a:t>
            </a:r>
            <a:r>
              <a:rPr kumimoji="1" lang="en-US" dirty="0"/>
              <a:t> </a:t>
            </a:r>
            <a:r>
              <a:rPr kumimoji="1" lang="en-US" dirty="0" err="1"/>
              <a:t>một</a:t>
            </a:r>
            <a:r>
              <a:rPr kumimoji="1" lang="en-US" dirty="0"/>
              <a:t> </a:t>
            </a:r>
            <a:r>
              <a:rPr kumimoji="1" lang="en-US" dirty="0" err="1"/>
              <a:t>số</a:t>
            </a:r>
            <a:r>
              <a:rPr kumimoji="1" lang="en-US" dirty="0"/>
              <a:t> </a:t>
            </a:r>
            <a:r>
              <a:rPr kumimoji="1" lang="en-US" dirty="0" err="1"/>
              <a:t>thách</a:t>
            </a:r>
            <a:r>
              <a:rPr kumimoji="1" lang="en-US" dirty="0"/>
              <a:t> </a:t>
            </a:r>
            <a:r>
              <a:rPr kumimoji="1" lang="en-US" dirty="0" err="1"/>
              <a:t>thức</a:t>
            </a:r>
            <a:r>
              <a:rPr kumimoji="1" lang="en-US" dirty="0"/>
              <a:t> </a:t>
            </a:r>
            <a:r>
              <a:rPr kumimoji="1" lang="en-US" dirty="0" err="1"/>
              <a:t>quan</a:t>
            </a:r>
            <a:r>
              <a:rPr kumimoji="1" lang="en-US" dirty="0"/>
              <a:t> </a:t>
            </a:r>
            <a:r>
              <a:rPr kumimoji="1" lang="en-US" dirty="0" err="1"/>
              <a:t>trọng</a:t>
            </a:r>
            <a:r>
              <a:rPr kumimoji="1" lang="en-US" dirty="0"/>
              <a:t> </a:t>
            </a:r>
            <a:r>
              <a:rPr kumimoji="1" lang="en-US" dirty="0" err="1"/>
              <a:t>mà</a:t>
            </a:r>
            <a:r>
              <a:rPr kumimoji="1" lang="en-US" dirty="0"/>
              <a:t> </a:t>
            </a:r>
            <a:r>
              <a:rPr kumimoji="1" lang="en-US" dirty="0" err="1"/>
              <a:t>các</a:t>
            </a:r>
            <a:r>
              <a:rPr kumimoji="1" lang="en-US" dirty="0"/>
              <a:t> </a:t>
            </a:r>
            <a:r>
              <a:rPr kumimoji="1" lang="en-US" dirty="0" err="1"/>
              <a:t>tổ</a:t>
            </a:r>
            <a:r>
              <a:rPr kumimoji="1" lang="en-US" dirty="0"/>
              <a:t> </a:t>
            </a:r>
            <a:r>
              <a:rPr kumimoji="1" lang="en-US" dirty="0" err="1"/>
              <a:t>chức</a:t>
            </a:r>
            <a:r>
              <a:rPr kumimoji="1" lang="en-US" dirty="0"/>
              <a:t> </a:t>
            </a:r>
            <a:r>
              <a:rPr kumimoji="1" lang="en-US" dirty="0" err="1"/>
              <a:t>và</a:t>
            </a:r>
            <a:r>
              <a:rPr kumimoji="1" lang="en-US" dirty="0"/>
              <a:t> </a:t>
            </a:r>
            <a:r>
              <a:rPr kumimoji="1" lang="en-US" dirty="0" err="1"/>
              <a:t>cá</a:t>
            </a:r>
            <a:r>
              <a:rPr kumimoji="1" lang="en-US" dirty="0"/>
              <a:t> </a:t>
            </a:r>
            <a:r>
              <a:rPr kumimoji="1" lang="en-US" dirty="0" err="1"/>
              <a:t>nhân</a:t>
            </a:r>
            <a:r>
              <a:rPr kumimoji="1" lang="en-US" dirty="0"/>
              <a:t> </a:t>
            </a:r>
            <a:r>
              <a:rPr kumimoji="1" lang="en-US" dirty="0" err="1"/>
              <a:t>trong</a:t>
            </a:r>
            <a:r>
              <a:rPr kumimoji="1" lang="en-US" dirty="0"/>
              <a:t> </a:t>
            </a:r>
            <a:r>
              <a:rPr kumimoji="1" lang="en-US" dirty="0" err="1"/>
              <a:t>ngành</a:t>
            </a:r>
            <a:r>
              <a:rPr kumimoji="1" lang="en-US" dirty="0"/>
              <a:t> </a:t>
            </a:r>
            <a:r>
              <a:rPr kumimoji="1" lang="en-US" dirty="0" err="1"/>
              <a:t>này</a:t>
            </a:r>
            <a:r>
              <a:rPr kumimoji="1" lang="en-US" dirty="0"/>
              <a:t> </a:t>
            </a:r>
            <a:r>
              <a:rPr kumimoji="1" lang="en-US" dirty="0" err="1"/>
              <a:t>đang</a:t>
            </a:r>
            <a:r>
              <a:rPr kumimoji="1" lang="en-US" dirty="0"/>
              <a:t> </a:t>
            </a:r>
            <a:r>
              <a:rPr kumimoji="1" lang="en-US" dirty="0" err="1"/>
              <a:t>phải</a:t>
            </a:r>
            <a:r>
              <a:rPr kumimoji="1" lang="en-US" dirty="0"/>
              <a:t> </a:t>
            </a:r>
            <a:r>
              <a:rPr kumimoji="1" lang="en-US" dirty="0" err="1"/>
              <a:t>đối</a:t>
            </a:r>
            <a:r>
              <a:rPr kumimoji="1" lang="en-US" dirty="0"/>
              <a:t> </a:t>
            </a:r>
            <a:r>
              <a:rPr kumimoji="1" lang="en-US" dirty="0" err="1" smtClean="0"/>
              <a:t>mặt</a:t>
            </a:r>
            <a:endParaRPr kumimoji="1" lang="en-US" dirty="0"/>
          </a:p>
          <a:p>
            <a:pPr marL="457200" lvl="1" indent="0" eaLnBrk="1" fontAlgn="auto" hangingPunct="1">
              <a:lnSpc>
                <a:spcPct val="150000"/>
              </a:lnSpc>
              <a:spcAft>
                <a:spcPts val="0"/>
              </a:spcAft>
              <a:buNone/>
              <a:defRPr/>
            </a:pPr>
            <a:endParaRPr lang="en-US" altLang="en-US" sz="2000" dirty="0" smtClean="0"/>
          </a:p>
          <a:p>
            <a:pPr marL="0" indent="0" eaLnBrk="1" fontAlgn="auto" hangingPunct="1">
              <a:lnSpc>
                <a:spcPct val="150000"/>
              </a:lnSpc>
              <a:spcAft>
                <a:spcPts val="0"/>
              </a:spcAft>
              <a:buNone/>
              <a:defRPr/>
            </a:pPr>
            <a:endParaRPr lang="en-US" altLang="en-US" sz="2400" dirty="0" smtClean="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4</a:t>
            </a:fld>
            <a:endParaRPr lang="en-US" altLang="en-US" sz="1400">
              <a:latin typeface="Tahoma" panose="020B0604030504040204" pitchFamily="34" charset="0"/>
            </a:endParaRPr>
          </a:p>
        </p:txBody>
      </p:sp>
    </p:spTree>
    <p:extLst>
      <p:ext uri="{BB962C8B-B14F-4D97-AF65-F5344CB8AC3E}">
        <p14:creationId xmlns:p14="http://schemas.microsoft.com/office/powerpoint/2010/main" val="86455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467">
                                            <p:txEl>
                                              <p:pRg st="1" end="1"/>
                                            </p:txEl>
                                          </p:spTgt>
                                        </p:tgtEl>
                                        <p:attrNameLst>
                                          <p:attrName>style.visibility</p:attrName>
                                        </p:attrNameLst>
                                      </p:cBhvr>
                                      <p:to>
                                        <p:strVal val="visible"/>
                                      </p:to>
                                    </p:set>
                                    <p:anim calcmode="lin" valueType="num">
                                      <p:cBhvr additive="base">
                                        <p:cTn id="13" dur="500" fill="hold"/>
                                        <p:tgtEl>
                                          <p:spTgt spid="1904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0467">
                                            <p:txEl>
                                              <p:pRg st="2" end="2"/>
                                            </p:txEl>
                                          </p:spTgt>
                                        </p:tgtEl>
                                        <p:attrNameLst>
                                          <p:attrName>style.visibility</p:attrName>
                                        </p:attrNameLst>
                                      </p:cBhvr>
                                      <p:to>
                                        <p:strVal val="visible"/>
                                      </p:to>
                                    </p:set>
                                    <p:anim calcmode="lin" valueType="num">
                                      <p:cBhvr additive="base">
                                        <p:cTn id="19" dur="500" fill="hold"/>
                                        <p:tgtEl>
                                          <p:spTgt spid="1904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0467">
                                            <p:txEl>
                                              <p:pRg st="3" end="3"/>
                                            </p:txEl>
                                          </p:spTgt>
                                        </p:tgtEl>
                                        <p:attrNameLst>
                                          <p:attrName>style.visibility</p:attrName>
                                        </p:attrNameLst>
                                      </p:cBhvr>
                                      <p:to>
                                        <p:strVal val="visible"/>
                                      </p:to>
                                    </p:set>
                                    <p:anim calcmode="lin" valueType="num">
                                      <p:cBhvr additive="base">
                                        <p:cTn id="25" dur="500" fill="hold"/>
                                        <p:tgtEl>
                                          <p:spTgt spid="1904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04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dirty="0" smtClean="0"/>
              <a:t>II. </a:t>
            </a:r>
            <a:r>
              <a:rPr lang="en-US" altLang="en-US" dirty="0" err="1" smtClean="0"/>
              <a:t>Lợi</a:t>
            </a:r>
            <a:r>
              <a:rPr lang="en-US" altLang="en-US" dirty="0" smtClean="0"/>
              <a:t> </a:t>
            </a:r>
            <a:r>
              <a:rPr lang="en-US" altLang="en-US" dirty="0" err="1" smtClean="0"/>
              <a:t>ích</a:t>
            </a:r>
            <a:r>
              <a:rPr lang="en-US" altLang="en-US" dirty="0" smtClean="0"/>
              <a:t> </a:t>
            </a:r>
            <a:r>
              <a:rPr lang="en-US" altLang="en-US" dirty="0" err="1" smtClean="0"/>
              <a:t>của</a:t>
            </a:r>
            <a:r>
              <a:rPr lang="en-US" altLang="en-US" dirty="0" smtClean="0"/>
              <a:t> Cloud Computing</a:t>
            </a:r>
            <a:endParaRPr lang="en-US" altLang="en-US" dirty="0"/>
          </a:p>
        </p:txBody>
      </p:sp>
      <p:sp>
        <p:nvSpPr>
          <p:cNvPr id="190467" name="Rectangle 3"/>
          <p:cNvSpPr>
            <a:spLocks noGrp="1" noChangeArrowheads="1"/>
          </p:cNvSpPr>
          <p:nvPr>
            <p:ph idx="1"/>
          </p:nvPr>
        </p:nvSpPr>
        <p:spPr>
          <a:xfrm>
            <a:off x="366713" y="1066800"/>
            <a:ext cx="10377487" cy="4608513"/>
          </a:xfrm>
        </p:spPr>
        <p:txBody>
          <a:bodyPr rtlCol="0">
            <a:normAutofit/>
          </a:bodyPr>
          <a:lstStyle/>
          <a:p>
            <a:pPr marL="457200" indent="-457200" eaLnBrk="1" fontAlgn="auto" hangingPunct="1">
              <a:lnSpc>
                <a:spcPct val="150000"/>
              </a:lnSpc>
              <a:spcAft>
                <a:spcPts val="0"/>
              </a:spcAft>
              <a:buAutoNum type="arabicPeriod"/>
              <a:defRPr/>
            </a:pPr>
            <a:r>
              <a:rPr lang="en-US" altLang="en-US" sz="2400" dirty="0" err="1" smtClean="0"/>
              <a:t>Tối</a:t>
            </a:r>
            <a:r>
              <a:rPr lang="en-US" altLang="en-US" sz="2400" dirty="0" smtClean="0"/>
              <a:t> </a:t>
            </a:r>
            <a:r>
              <a:rPr lang="en-US" altLang="en-US" sz="2400" dirty="0" err="1" smtClean="0"/>
              <a:t>ưu</a:t>
            </a:r>
            <a:r>
              <a:rPr lang="en-US" altLang="en-US" sz="2400" dirty="0" smtClean="0"/>
              <a:t> </a:t>
            </a:r>
            <a:r>
              <a:rPr lang="en-US" altLang="en-US" sz="2400" dirty="0" err="1" smtClean="0"/>
              <a:t>hóa</a:t>
            </a:r>
            <a:r>
              <a:rPr lang="en-US" altLang="en-US" sz="2400" dirty="0" smtClean="0"/>
              <a:t> </a:t>
            </a:r>
            <a:r>
              <a:rPr lang="en-US" altLang="en-US" sz="2400" dirty="0" err="1" smtClean="0"/>
              <a:t>tài</a:t>
            </a:r>
            <a:r>
              <a:rPr lang="en-US" altLang="en-US" sz="2400" dirty="0" smtClean="0"/>
              <a:t> </a:t>
            </a:r>
            <a:r>
              <a:rPr lang="en-US" altLang="en-US" sz="2400" dirty="0" err="1" smtClean="0"/>
              <a:t>nguyên</a:t>
            </a:r>
            <a:endParaRPr lang="en-US" altLang="en-US" sz="2400" dirty="0" smtClean="0"/>
          </a:p>
          <a:p>
            <a:pPr marL="457200" indent="-457200" eaLnBrk="1" fontAlgn="auto" hangingPunct="1">
              <a:lnSpc>
                <a:spcPct val="150000"/>
              </a:lnSpc>
              <a:spcAft>
                <a:spcPts val="0"/>
              </a:spcAft>
              <a:buAutoNum type="arabicPeriod"/>
              <a:defRPr/>
            </a:pPr>
            <a:r>
              <a:rPr lang="en-US" altLang="en-US" sz="2400" dirty="0" err="1" smtClean="0"/>
              <a:t>Tăng</a:t>
            </a:r>
            <a:r>
              <a:rPr lang="en-US" altLang="en-US" sz="2400" dirty="0" smtClean="0"/>
              <a:t> </a:t>
            </a:r>
            <a:r>
              <a:rPr lang="en-US" altLang="en-US" sz="2400" dirty="0" err="1" smtClean="0"/>
              <a:t>tính</a:t>
            </a:r>
            <a:r>
              <a:rPr lang="en-US" altLang="en-US" sz="2400" dirty="0" smtClean="0"/>
              <a:t> </a:t>
            </a:r>
            <a:r>
              <a:rPr lang="en-US" altLang="en-US" sz="2400" dirty="0" err="1" smtClean="0"/>
              <a:t>linh</a:t>
            </a:r>
            <a:r>
              <a:rPr lang="en-US" altLang="en-US" sz="2400" dirty="0" smtClean="0"/>
              <a:t> </a:t>
            </a:r>
            <a:r>
              <a:rPr lang="en-US" altLang="en-US" sz="2400" dirty="0" err="1" smtClean="0"/>
              <a:t>hoạt</a:t>
            </a:r>
            <a:endParaRPr lang="en-US" altLang="en-US" sz="2400" dirty="0" smtClean="0"/>
          </a:p>
          <a:p>
            <a:pPr marL="457200" indent="-457200" eaLnBrk="1" fontAlgn="auto" hangingPunct="1">
              <a:lnSpc>
                <a:spcPct val="150000"/>
              </a:lnSpc>
              <a:spcAft>
                <a:spcPts val="0"/>
              </a:spcAft>
              <a:buAutoNum type="arabicPeriod"/>
              <a:defRPr/>
            </a:pPr>
            <a:r>
              <a:rPr lang="en-US" altLang="en-US" sz="2400" dirty="0" err="1" smtClean="0"/>
              <a:t>Giảm</a:t>
            </a:r>
            <a:r>
              <a:rPr lang="en-US" altLang="en-US" sz="2400" dirty="0" smtClean="0"/>
              <a:t> chi </a:t>
            </a:r>
            <a:r>
              <a:rPr lang="en-US" altLang="en-US" sz="2400" dirty="0" err="1" smtClean="0"/>
              <a:t>phí</a:t>
            </a:r>
            <a:endParaRPr lang="en-US" altLang="en-US" sz="2400" dirty="0" smtClean="0"/>
          </a:p>
          <a:p>
            <a:pPr marL="457200" indent="-457200" eaLnBrk="1" fontAlgn="auto" hangingPunct="1">
              <a:lnSpc>
                <a:spcPct val="150000"/>
              </a:lnSpc>
              <a:spcAft>
                <a:spcPts val="0"/>
              </a:spcAft>
              <a:buAutoNum type="arabicPeriod"/>
              <a:defRPr/>
            </a:pPr>
            <a:r>
              <a:rPr lang="en-US" altLang="en-US" sz="2400" dirty="0" err="1" smtClean="0"/>
              <a:t>Tiết</a:t>
            </a:r>
            <a:r>
              <a:rPr lang="en-US" altLang="en-US" sz="2400" dirty="0" smtClean="0"/>
              <a:t> </a:t>
            </a:r>
            <a:r>
              <a:rPr lang="en-US" altLang="en-US" sz="2400" dirty="0" err="1" smtClean="0"/>
              <a:t>kiệm</a:t>
            </a:r>
            <a:r>
              <a:rPr lang="en-US" altLang="en-US" sz="2400" dirty="0" smtClean="0"/>
              <a:t> </a:t>
            </a:r>
            <a:r>
              <a:rPr lang="en-US" altLang="en-US" sz="2400" dirty="0" err="1" smtClean="0"/>
              <a:t>thời</a:t>
            </a:r>
            <a:r>
              <a:rPr lang="en-US" altLang="en-US" sz="2400" dirty="0" smtClean="0"/>
              <a:t> </a:t>
            </a:r>
            <a:r>
              <a:rPr lang="en-US" altLang="en-US" sz="2400" dirty="0" err="1" smtClean="0"/>
              <a:t>gian</a:t>
            </a:r>
            <a:endParaRPr lang="en-US" altLang="en-US" sz="2400" dirty="0" smtClean="0"/>
          </a:p>
          <a:p>
            <a:pPr marL="457200" indent="-457200" eaLnBrk="1" fontAlgn="auto" hangingPunct="1">
              <a:lnSpc>
                <a:spcPct val="150000"/>
              </a:lnSpc>
              <a:spcAft>
                <a:spcPts val="0"/>
              </a:spcAft>
              <a:buAutoNum type="arabicPeriod"/>
              <a:defRPr/>
            </a:pPr>
            <a:r>
              <a:rPr lang="en-US" altLang="en-US" sz="2400" dirty="0" err="1" smtClean="0"/>
              <a:t>Tăng</a:t>
            </a:r>
            <a:r>
              <a:rPr lang="en-US" altLang="en-US" sz="2400" dirty="0" smtClean="0"/>
              <a:t> </a:t>
            </a:r>
            <a:r>
              <a:rPr lang="en-US" altLang="en-US" sz="2400" dirty="0" err="1" smtClean="0"/>
              <a:t>tính</a:t>
            </a:r>
            <a:r>
              <a:rPr lang="en-US" altLang="en-US" sz="2400" dirty="0" smtClean="0"/>
              <a:t> </a:t>
            </a:r>
            <a:r>
              <a:rPr lang="en-US" altLang="en-US" sz="2400" dirty="0" err="1" smtClean="0"/>
              <a:t>bảo</a:t>
            </a:r>
            <a:r>
              <a:rPr lang="en-US" altLang="en-US" sz="2400" dirty="0" smtClean="0"/>
              <a:t> </a:t>
            </a:r>
            <a:r>
              <a:rPr lang="en-US" altLang="en-US" sz="2400" dirty="0" err="1" smtClean="0"/>
              <a:t>mật</a:t>
            </a:r>
            <a:endParaRPr lang="en-US" altLang="en-US" sz="2400" dirty="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5</a:t>
            </a:fld>
            <a:endParaRPr lang="en-US" altLang="en-US" sz="1400">
              <a:latin typeface="Tahoma" panose="020B0604030504040204" pitchFamily="34" charset="0"/>
            </a:endParaRPr>
          </a:p>
        </p:txBody>
      </p:sp>
    </p:spTree>
    <p:extLst>
      <p:ext uri="{BB962C8B-B14F-4D97-AF65-F5344CB8AC3E}">
        <p14:creationId xmlns:p14="http://schemas.microsoft.com/office/powerpoint/2010/main" val="3606598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467">
                                            <p:txEl>
                                              <p:pRg st="1" end="1"/>
                                            </p:txEl>
                                          </p:spTgt>
                                        </p:tgtEl>
                                        <p:attrNameLst>
                                          <p:attrName>style.visibility</p:attrName>
                                        </p:attrNameLst>
                                      </p:cBhvr>
                                      <p:to>
                                        <p:strVal val="visible"/>
                                      </p:to>
                                    </p:set>
                                    <p:anim calcmode="lin" valueType="num">
                                      <p:cBhvr additive="base">
                                        <p:cTn id="13" dur="500" fill="hold"/>
                                        <p:tgtEl>
                                          <p:spTgt spid="1904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0467">
                                            <p:txEl>
                                              <p:pRg st="2" end="2"/>
                                            </p:txEl>
                                          </p:spTgt>
                                        </p:tgtEl>
                                        <p:attrNameLst>
                                          <p:attrName>style.visibility</p:attrName>
                                        </p:attrNameLst>
                                      </p:cBhvr>
                                      <p:to>
                                        <p:strVal val="visible"/>
                                      </p:to>
                                    </p:set>
                                    <p:anim calcmode="lin" valueType="num">
                                      <p:cBhvr additive="base">
                                        <p:cTn id="19" dur="500" fill="hold"/>
                                        <p:tgtEl>
                                          <p:spTgt spid="1904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0467">
                                            <p:txEl>
                                              <p:pRg st="3" end="3"/>
                                            </p:txEl>
                                          </p:spTgt>
                                        </p:tgtEl>
                                        <p:attrNameLst>
                                          <p:attrName>style.visibility</p:attrName>
                                        </p:attrNameLst>
                                      </p:cBhvr>
                                      <p:to>
                                        <p:strVal val="visible"/>
                                      </p:to>
                                    </p:set>
                                    <p:anim calcmode="lin" valueType="num">
                                      <p:cBhvr additive="base">
                                        <p:cTn id="25" dur="500" fill="hold"/>
                                        <p:tgtEl>
                                          <p:spTgt spid="1904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0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0467">
                                            <p:txEl>
                                              <p:pRg st="4" end="4"/>
                                            </p:txEl>
                                          </p:spTgt>
                                        </p:tgtEl>
                                        <p:attrNameLst>
                                          <p:attrName>style.visibility</p:attrName>
                                        </p:attrNameLst>
                                      </p:cBhvr>
                                      <p:to>
                                        <p:strVal val="visible"/>
                                      </p:to>
                                    </p:set>
                                    <p:anim calcmode="lin" valueType="num">
                                      <p:cBhvr additive="base">
                                        <p:cTn id="31" dur="500" fill="hold"/>
                                        <p:tgtEl>
                                          <p:spTgt spid="1904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04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 </a:t>
            </a:r>
            <a:r>
              <a:rPr lang="en-US" dirty="0" err="1" smtClean="0"/>
              <a:t>Các</a:t>
            </a:r>
            <a:r>
              <a:rPr lang="en-US" dirty="0" smtClean="0"/>
              <a:t> </a:t>
            </a:r>
            <a:r>
              <a:rPr lang="en-US" dirty="0" err="1" smtClean="0"/>
              <a:t>mô</a:t>
            </a:r>
            <a:r>
              <a:rPr lang="en-US" dirty="0" smtClean="0"/>
              <a:t> </a:t>
            </a:r>
            <a:r>
              <a:rPr lang="en-US" dirty="0" err="1" smtClean="0"/>
              <a:t>hình</a:t>
            </a:r>
            <a:r>
              <a:rPr lang="en-US" dirty="0" smtClean="0"/>
              <a:t> </a:t>
            </a:r>
            <a:r>
              <a:rPr lang="en-US" dirty="0" err="1" smtClean="0"/>
              <a:t>cung</a:t>
            </a:r>
            <a:r>
              <a:rPr lang="en-US" dirty="0" smtClean="0"/>
              <a:t> </a:t>
            </a:r>
            <a:r>
              <a:rPr lang="en-US" dirty="0" err="1" smtClean="0"/>
              <a:t>cấp</a:t>
            </a:r>
            <a:r>
              <a:rPr lang="en-US" dirty="0" smtClean="0"/>
              <a:t> </a:t>
            </a:r>
            <a:r>
              <a:rPr lang="en-US" dirty="0" err="1" smtClean="0"/>
              <a:t>dịch</a:t>
            </a:r>
            <a:r>
              <a:rPr lang="en-US" dirty="0" smtClean="0"/>
              <a:t> </a:t>
            </a:r>
            <a:r>
              <a:rPr lang="en-US" dirty="0" err="1" smtClean="0"/>
              <a:t>vụ</a:t>
            </a:r>
            <a:r>
              <a:rPr lang="en-US" dirty="0" smtClean="0"/>
              <a:t> Cloud</a:t>
            </a:r>
            <a:endParaRPr lang="en-US" dirty="0"/>
          </a:p>
        </p:txBody>
      </p:sp>
      <p:sp>
        <p:nvSpPr>
          <p:cNvPr id="3" name="Content Placeholder 2"/>
          <p:cNvSpPr>
            <a:spLocks noGrp="1"/>
          </p:cNvSpPr>
          <p:nvPr>
            <p:ph idx="1"/>
          </p:nvPr>
        </p:nvSpPr>
        <p:spPr/>
        <p:txBody>
          <a:bodyPr/>
          <a:lstStyle/>
          <a:p>
            <a:r>
              <a:rPr lang="en-US" dirty="0" smtClean="0"/>
              <a:t>Infrastructures as a Service ( IaaS)</a:t>
            </a:r>
          </a:p>
          <a:p>
            <a:pPr marL="0" indent="0">
              <a:buNone/>
            </a:pPr>
            <a:endParaRPr lang="en-US" dirty="0" smtClean="0"/>
          </a:p>
          <a:p>
            <a:pPr marL="0" indent="0">
              <a:buNone/>
            </a:pPr>
            <a:endParaRPr lang="en-US" dirty="0" smtClean="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6</a:t>
            </a:fld>
            <a:endParaRPr lang="en-US" altLang="en-US"/>
          </a:p>
        </p:txBody>
      </p:sp>
      <p:pic>
        <p:nvPicPr>
          <p:cNvPr id="5" name="Picture 4"/>
          <p:cNvPicPr>
            <a:picLocks noChangeAspect="1"/>
          </p:cNvPicPr>
          <p:nvPr/>
        </p:nvPicPr>
        <p:blipFill>
          <a:blip r:embed="rId3"/>
          <a:stretch>
            <a:fillRect/>
          </a:stretch>
        </p:blipFill>
        <p:spPr>
          <a:xfrm>
            <a:off x="2438400" y="1641310"/>
            <a:ext cx="6096000" cy="4057650"/>
          </a:xfrm>
          <a:prstGeom prst="rect">
            <a:avLst/>
          </a:prstGeom>
        </p:spPr>
      </p:pic>
    </p:spTree>
    <p:extLst>
      <p:ext uri="{BB962C8B-B14F-4D97-AF65-F5344CB8AC3E}">
        <p14:creationId xmlns:p14="http://schemas.microsoft.com/office/powerpoint/2010/main" val="2012987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 </a:t>
            </a:r>
            <a:r>
              <a:rPr lang="en-US" dirty="0" err="1" smtClean="0"/>
              <a:t>Các</a:t>
            </a:r>
            <a:r>
              <a:rPr lang="en-US" dirty="0" smtClean="0"/>
              <a:t> </a:t>
            </a:r>
            <a:r>
              <a:rPr lang="en-US" dirty="0" err="1" smtClean="0"/>
              <a:t>mô</a:t>
            </a:r>
            <a:r>
              <a:rPr lang="en-US" dirty="0" smtClean="0"/>
              <a:t> </a:t>
            </a:r>
            <a:r>
              <a:rPr lang="en-US" dirty="0" err="1" smtClean="0"/>
              <a:t>hình</a:t>
            </a:r>
            <a:r>
              <a:rPr lang="en-US" dirty="0" smtClean="0"/>
              <a:t> </a:t>
            </a:r>
            <a:r>
              <a:rPr lang="en-US" dirty="0" err="1" smtClean="0"/>
              <a:t>cung</a:t>
            </a:r>
            <a:r>
              <a:rPr lang="en-US" dirty="0" smtClean="0"/>
              <a:t> </a:t>
            </a:r>
            <a:r>
              <a:rPr lang="en-US" dirty="0" err="1" smtClean="0"/>
              <a:t>cấp</a:t>
            </a:r>
            <a:r>
              <a:rPr lang="en-US" dirty="0" smtClean="0"/>
              <a:t> </a:t>
            </a:r>
            <a:r>
              <a:rPr lang="en-US" dirty="0" err="1" smtClean="0"/>
              <a:t>dịch</a:t>
            </a:r>
            <a:r>
              <a:rPr lang="en-US" dirty="0" smtClean="0"/>
              <a:t> </a:t>
            </a:r>
            <a:r>
              <a:rPr lang="en-US" dirty="0" err="1" smtClean="0"/>
              <a:t>vụ</a:t>
            </a:r>
            <a:r>
              <a:rPr lang="en-US" dirty="0" smtClean="0"/>
              <a:t> Cloud</a:t>
            </a:r>
            <a:endParaRPr lang="en-US" dirty="0"/>
          </a:p>
        </p:txBody>
      </p:sp>
      <p:sp>
        <p:nvSpPr>
          <p:cNvPr id="3" name="Content Placeholder 2"/>
          <p:cNvSpPr>
            <a:spLocks noGrp="1"/>
          </p:cNvSpPr>
          <p:nvPr>
            <p:ph idx="1"/>
          </p:nvPr>
        </p:nvSpPr>
        <p:spPr/>
        <p:txBody>
          <a:bodyPr/>
          <a:lstStyle/>
          <a:p>
            <a:r>
              <a:rPr lang="en-US" dirty="0" smtClean="0"/>
              <a:t>Platform as a Service (PaaS)</a:t>
            </a:r>
          </a:p>
          <a:p>
            <a:pPr marL="0" indent="0">
              <a:buNone/>
            </a:pPr>
            <a:endParaRPr lang="en-US" dirty="0" smtClean="0"/>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7</a:t>
            </a:fld>
            <a:endParaRPr lang="en-US" altLang="en-US"/>
          </a:p>
        </p:txBody>
      </p:sp>
      <p:pic>
        <p:nvPicPr>
          <p:cNvPr id="6" name="Picture 5"/>
          <p:cNvPicPr>
            <a:picLocks noChangeAspect="1"/>
          </p:cNvPicPr>
          <p:nvPr/>
        </p:nvPicPr>
        <p:blipFill>
          <a:blip r:embed="rId3"/>
          <a:stretch>
            <a:fillRect/>
          </a:stretch>
        </p:blipFill>
        <p:spPr>
          <a:xfrm>
            <a:off x="3200400" y="1641785"/>
            <a:ext cx="5715000" cy="3810000"/>
          </a:xfrm>
          <a:prstGeom prst="rect">
            <a:avLst/>
          </a:prstGeom>
        </p:spPr>
      </p:pic>
    </p:spTree>
    <p:extLst>
      <p:ext uri="{BB962C8B-B14F-4D97-AF65-F5344CB8AC3E}">
        <p14:creationId xmlns:p14="http://schemas.microsoft.com/office/powerpoint/2010/main" val="4286493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 </a:t>
            </a:r>
            <a:r>
              <a:rPr lang="en-US" dirty="0" err="1" smtClean="0"/>
              <a:t>Các</a:t>
            </a:r>
            <a:r>
              <a:rPr lang="en-US" dirty="0" smtClean="0"/>
              <a:t> </a:t>
            </a:r>
            <a:r>
              <a:rPr lang="en-US" dirty="0" err="1" smtClean="0"/>
              <a:t>mô</a:t>
            </a:r>
            <a:r>
              <a:rPr lang="en-US" dirty="0" smtClean="0"/>
              <a:t> </a:t>
            </a:r>
            <a:r>
              <a:rPr lang="en-US" dirty="0" err="1" smtClean="0"/>
              <a:t>hình</a:t>
            </a:r>
            <a:r>
              <a:rPr lang="en-US" dirty="0" smtClean="0"/>
              <a:t> </a:t>
            </a:r>
            <a:r>
              <a:rPr lang="en-US" dirty="0" err="1" smtClean="0"/>
              <a:t>cung</a:t>
            </a:r>
            <a:r>
              <a:rPr lang="en-US" dirty="0" smtClean="0"/>
              <a:t> </a:t>
            </a:r>
            <a:r>
              <a:rPr lang="en-US" dirty="0" err="1" smtClean="0"/>
              <a:t>cấp</a:t>
            </a:r>
            <a:r>
              <a:rPr lang="en-US" dirty="0" smtClean="0"/>
              <a:t> </a:t>
            </a:r>
            <a:r>
              <a:rPr lang="en-US" dirty="0" err="1" smtClean="0"/>
              <a:t>dịch</a:t>
            </a:r>
            <a:r>
              <a:rPr lang="en-US" dirty="0" smtClean="0"/>
              <a:t> </a:t>
            </a:r>
            <a:r>
              <a:rPr lang="en-US" dirty="0" err="1" smtClean="0"/>
              <a:t>vụ</a:t>
            </a:r>
            <a:r>
              <a:rPr lang="en-US" dirty="0" smtClean="0"/>
              <a:t> Cloud</a:t>
            </a:r>
            <a:endParaRPr lang="en-US" dirty="0"/>
          </a:p>
        </p:txBody>
      </p:sp>
      <p:sp>
        <p:nvSpPr>
          <p:cNvPr id="3" name="Content Placeholder 2"/>
          <p:cNvSpPr>
            <a:spLocks noGrp="1"/>
          </p:cNvSpPr>
          <p:nvPr>
            <p:ph idx="1"/>
          </p:nvPr>
        </p:nvSpPr>
        <p:spPr/>
        <p:txBody>
          <a:bodyPr/>
          <a:lstStyle/>
          <a:p>
            <a:r>
              <a:rPr lang="en-US" dirty="0" smtClean="0"/>
              <a:t>Software as a Service (SaaS)</a:t>
            </a:r>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8</a:t>
            </a:fld>
            <a:endParaRPr lang="en-US" altLang="en-US"/>
          </a:p>
        </p:txBody>
      </p:sp>
      <p:pic>
        <p:nvPicPr>
          <p:cNvPr id="7" name="Picture 6"/>
          <p:cNvPicPr>
            <a:picLocks noChangeAspect="1"/>
          </p:cNvPicPr>
          <p:nvPr/>
        </p:nvPicPr>
        <p:blipFill>
          <a:blip r:embed="rId3"/>
          <a:stretch>
            <a:fillRect/>
          </a:stretch>
        </p:blipFill>
        <p:spPr>
          <a:xfrm>
            <a:off x="2743200" y="1699450"/>
            <a:ext cx="6477000" cy="3819525"/>
          </a:xfrm>
          <a:prstGeom prst="rect">
            <a:avLst/>
          </a:prstGeom>
        </p:spPr>
      </p:pic>
    </p:spTree>
    <p:extLst>
      <p:ext uri="{BB962C8B-B14F-4D97-AF65-F5344CB8AC3E}">
        <p14:creationId xmlns:p14="http://schemas.microsoft.com/office/powerpoint/2010/main" val="2237320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IV. </a:t>
            </a:r>
            <a:r>
              <a:rPr lang="en-US" dirty="0" err="1" smtClean="0"/>
              <a:t>Các</a:t>
            </a:r>
            <a:r>
              <a:rPr lang="en-US" dirty="0" smtClean="0"/>
              <a:t> </a:t>
            </a:r>
            <a:r>
              <a:rPr lang="en-US" dirty="0" err="1" smtClean="0"/>
              <a:t>loại</a:t>
            </a:r>
            <a:r>
              <a:rPr lang="en-US" dirty="0" smtClean="0"/>
              <a:t> Cloud</a:t>
            </a:r>
            <a:endParaRPr lang="en-US" dirty="0"/>
          </a:p>
        </p:txBody>
      </p:sp>
      <p:sp>
        <p:nvSpPr>
          <p:cNvPr id="3" name="Content Placeholder 2"/>
          <p:cNvSpPr>
            <a:spLocks noGrp="1"/>
          </p:cNvSpPr>
          <p:nvPr>
            <p:ph idx="1"/>
          </p:nvPr>
        </p:nvSpPr>
        <p:spPr/>
        <p:txBody>
          <a:bodyPr/>
          <a:lstStyle/>
          <a:p>
            <a:r>
              <a:rPr lang="en-US" dirty="0" smtClean="0"/>
              <a:t>Private Cloud</a:t>
            </a:r>
          </a:p>
          <a:p>
            <a:pPr marL="0" indent="0">
              <a:buNone/>
            </a:pPr>
            <a:endParaRPr lang="en-US" dirty="0" smtClean="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9</a:t>
            </a:fld>
            <a:endParaRPr lang="en-US" altLang="en-US"/>
          </a:p>
        </p:txBody>
      </p:sp>
      <p:pic>
        <p:nvPicPr>
          <p:cNvPr id="7" name="Picture 6"/>
          <p:cNvPicPr>
            <a:picLocks noChangeAspect="1"/>
          </p:cNvPicPr>
          <p:nvPr/>
        </p:nvPicPr>
        <p:blipFill>
          <a:blip r:embed="rId3"/>
          <a:stretch>
            <a:fillRect/>
          </a:stretch>
        </p:blipFill>
        <p:spPr>
          <a:xfrm>
            <a:off x="4376737" y="2371725"/>
            <a:ext cx="3438525" cy="2114550"/>
          </a:xfrm>
          <a:prstGeom prst="rect">
            <a:avLst/>
          </a:prstGeom>
        </p:spPr>
      </p:pic>
    </p:spTree>
    <p:extLst>
      <p:ext uri="{BB962C8B-B14F-4D97-AF65-F5344CB8AC3E}">
        <p14:creationId xmlns:p14="http://schemas.microsoft.com/office/powerpoint/2010/main" val="418647802"/>
      </p:ext>
    </p:extLst>
  </p:cSld>
  <p:clrMapOvr>
    <a:masterClrMapping/>
  </p:clrMapOvr>
</p:sld>
</file>

<file path=ppt/theme/theme1.xml><?xml version="1.0" encoding="utf-8"?>
<a:theme xmlns:a="http://schemas.openxmlformats.org/drawingml/2006/main" name="Blend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2278</TotalTime>
  <Words>2150</Words>
  <Application>Microsoft Office PowerPoint</Application>
  <PresentationFormat>Widescreen</PresentationFormat>
  <Paragraphs>135</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Helvetica Neue</vt:lpstr>
      <vt:lpstr>Helvetica Neue Medium</vt:lpstr>
      <vt:lpstr>Meiryo</vt:lpstr>
      <vt:lpstr>Tahoma</vt:lpstr>
      <vt:lpstr>Wingdings</vt:lpstr>
      <vt:lpstr>Blends</vt:lpstr>
      <vt:lpstr>PowerPoint Presentation</vt:lpstr>
      <vt:lpstr>Mục lục</vt:lpstr>
      <vt:lpstr>I. Giới thiệu</vt:lpstr>
      <vt:lpstr>I. Giới thiệu</vt:lpstr>
      <vt:lpstr>II. Lợi ích của Cloud Computing</vt:lpstr>
      <vt:lpstr>III. Các mô hình cung cấp dịch vụ Cloud</vt:lpstr>
      <vt:lpstr>III. Các mô hình cung cấp dịch vụ Cloud</vt:lpstr>
      <vt:lpstr>III. Các mô hình cung cấp dịch vụ Cloud</vt:lpstr>
      <vt:lpstr>IV. Các loại Cloud</vt:lpstr>
      <vt:lpstr>IV. Các loại Cloud</vt:lpstr>
      <vt:lpstr>IV. Các loại Cloud</vt:lpstr>
      <vt:lpstr>IV. Các loại Cloud</vt:lpstr>
      <vt:lpstr>V. Các dịch vụ phổ biến trên Cloud</vt:lpstr>
      <vt:lpstr>V. Các dịch vụ phổ biến trên Cloud</vt:lpstr>
      <vt:lpstr>V. Các dịch vụ phổ biến trên Cloud</vt:lpstr>
      <vt:lpstr>V. Các dịch vụ phổ biến trên Cloud</vt:lpstr>
      <vt:lpstr>PowerPoint Presentation</vt:lpstr>
    </vt:vector>
  </TitlesOfParts>
  <Company>SOFTECH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YWC</dc:creator>
  <cp:lastModifiedBy>Admin</cp:lastModifiedBy>
  <cp:revision>471</cp:revision>
  <cp:lastPrinted>1601-01-01T00:00:00Z</cp:lastPrinted>
  <dcterms:created xsi:type="dcterms:W3CDTF">2005-08-06T12:02:07Z</dcterms:created>
  <dcterms:modified xsi:type="dcterms:W3CDTF">2023-09-10T17:06:04Z</dcterms:modified>
</cp:coreProperties>
</file>