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21"/>
  </p:notesMasterIdLst>
  <p:sldIdLst>
    <p:sldId id="404" r:id="rId2"/>
    <p:sldId id="257" r:id="rId3"/>
    <p:sldId id="405" r:id="rId4"/>
    <p:sldId id="410" r:id="rId5"/>
    <p:sldId id="411" r:id="rId6"/>
    <p:sldId id="412" r:id="rId7"/>
    <p:sldId id="413" r:id="rId8"/>
    <p:sldId id="406" r:id="rId9"/>
    <p:sldId id="415" r:id="rId10"/>
    <p:sldId id="414" r:id="rId11"/>
    <p:sldId id="407" r:id="rId12"/>
    <p:sldId id="416" r:id="rId13"/>
    <p:sldId id="408" r:id="rId14"/>
    <p:sldId id="417" r:id="rId15"/>
    <p:sldId id="418" r:id="rId16"/>
    <p:sldId id="409" r:id="rId17"/>
    <p:sldId id="419" r:id="rId18"/>
    <p:sldId id="420" r:id="rId19"/>
    <p:sldId id="393" r:id="rId20"/>
  </p:sldIdLst>
  <p:sldSz cx="12192000" cy="6858000"/>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ABF"/>
    <a:srgbClr val="E103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566498-44F8-4639-A8CA-2B4C0AD1D51C}" v="720" dt="2023-08-04T03:00:58.814"/>
    <p1510:client id="{1E8EF9DC-5EA4-425E-9953-1ABDFB2097F3}" v="277" dt="2023-08-04T15:18:07.729"/>
    <p1510:client id="{E22D67F0-AFF3-4C9C-B58F-C50A4DE478F2}" v="6" dt="2023-10-20T08:11:54.0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551" autoAdjust="0"/>
    <p:restoredTop sz="85949" autoAdjust="0"/>
  </p:normalViewPr>
  <p:slideViewPr>
    <p:cSldViewPr>
      <p:cViewPr>
        <p:scale>
          <a:sx n="66" d="100"/>
          <a:sy n="66" d="100"/>
        </p:scale>
        <p:origin x="672" y="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20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en tran" userId="f5c0b7c74de91c7e" providerId="Windows Live" clId="Web-{E22D67F0-AFF3-4C9C-B58F-C50A4DE478F2}"/>
    <pc:docChg chg="modSld">
      <pc:chgData name="tien tran" userId="f5c0b7c74de91c7e" providerId="Windows Live" clId="Web-{E22D67F0-AFF3-4C9C-B58F-C50A4DE478F2}" dt="2023-10-20T08:11:54.013" v="6" actId="20577"/>
      <pc:docMkLst>
        <pc:docMk/>
      </pc:docMkLst>
      <pc:sldChg chg="modNotes">
        <pc:chgData name="tien tran" userId="f5c0b7c74de91c7e" providerId="Windows Live" clId="Web-{E22D67F0-AFF3-4C9C-B58F-C50A4DE478F2}" dt="2023-10-20T08:10:46.198" v="1"/>
        <pc:sldMkLst>
          <pc:docMk/>
          <pc:sldMk cId="0" sldId="257"/>
        </pc:sldMkLst>
      </pc:sldChg>
      <pc:sldChg chg="modSp modNotes">
        <pc:chgData name="tien tran" userId="f5c0b7c74de91c7e" providerId="Windows Live" clId="Web-{E22D67F0-AFF3-4C9C-B58F-C50A4DE478F2}" dt="2023-10-20T08:11:06.433" v="4" actId="20577"/>
        <pc:sldMkLst>
          <pc:docMk/>
          <pc:sldMk cId="2757595224" sldId="405"/>
        </pc:sldMkLst>
        <pc:spChg chg="mod">
          <ac:chgData name="tien tran" userId="f5c0b7c74de91c7e" providerId="Windows Live" clId="Web-{E22D67F0-AFF3-4C9C-B58F-C50A4DE478F2}" dt="2023-10-20T08:11:06.433" v="4" actId="20577"/>
          <ac:spMkLst>
            <pc:docMk/>
            <pc:sldMk cId="2757595224" sldId="405"/>
            <ac:spMk id="3" creationId="{00000000-0000-0000-0000-000000000000}"/>
          </ac:spMkLst>
        </pc:spChg>
      </pc:sldChg>
      <pc:sldChg chg="modSp">
        <pc:chgData name="tien tran" userId="f5c0b7c74de91c7e" providerId="Windows Live" clId="Web-{E22D67F0-AFF3-4C9C-B58F-C50A4DE478F2}" dt="2023-10-20T08:11:54.013" v="6" actId="20577"/>
        <pc:sldMkLst>
          <pc:docMk/>
          <pc:sldMk cId="787015304" sldId="410"/>
        </pc:sldMkLst>
        <pc:spChg chg="mod">
          <ac:chgData name="tien tran" userId="f5c0b7c74de91c7e" providerId="Windows Live" clId="Web-{E22D67F0-AFF3-4C9C-B58F-C50A4DE478F2}" dt="2023-10-20T08:11:54.013" v="6" actId="20577"/>
          <ac:spMkLst>
            <pc:docMk/>
            <pc:sldMk cId="787015304" sldId="410"/>
            <ac:spMk id="3" creationId="{00000000-0000-0000-0000-000000000000}"/>
          </ac:spMkLst>
        </pc:spChg>
      </pc:sldChg>
    </pc:docChg>
  </pc:docChgLst>
  <pc:docChgLst>
    <pc:chgData name="tien tran" userId="f5c0b7c74de91c7e" providerId="Windows Live" clId="Web-{07566498-44F8-4639-A8CA-2B4C0AD1D51C}"/>
    <pc:docChg chg="addSld delSld modSld sldOrd">
      <pc:chgData name="tien tran" userId="f5c0b7c74de91c7e" providerId="Windows Live" clId="Web-{07566498-44F8-4639-A8CA-2B4C0AD1D51C}" dt="2023-08-04T03:00:58.252" v="714" actId="20577"/>
      <pc:docMkLst>
        <pc:docMk/>
      </pc:docMkLst>
      <pc:sldChg chg="modSp">
        <pc:chgData name="tien tran" userId="f5c0b7c74de91c7e" providerId="Windows Live" clId="Web-{07566498-44F8-4639-A8CA-2B4C0AD1D51C}" dt="2023-08-04T02:59:38.624" v="682" actId="20577"/>
        <pc:sldMkLst>
          <pc:docMk/>
          <pc:sldMk cId="0" sldId="257"/>
        </pc:sldMkLst>
        <pc:spChg chg="mod">
          <ac:chgData name="tien tran" userId="f5c0b7c74de91c7e" providerId="Windows Live" clId="Web-{07566498-44F8-4639-A8CA-2B4C0AD1D51C}" dt="2023-08-04T02:59:38.624" v="682" actId="20577"/>
          <ac:spMkLst>
            <pc:docMk/>
            <pc:sldMk cId="0" sldId="257"/>
            <ac:spMk id="190467" creationId="{00000000-0000-0000-0000-000000000000}"/>
          </ac:spMkLst>
        </pc:spChg>
      </pc:sldChg>
      <pc:sldChg chg="addSp delSp modSp modNotes">
        <pc:chgData name="tien tran" userId="f5c0b7c74de91c7e" providerId="Windows Live" clId="Web-{07566498-44F8-4639-A8CA-2B4C0AD1D51C}" dt="2023-08-04T02:08:09.493" v="318"/>
        <pc:sldMkLst>
          <pc:docMk/>
          <pc:sldMk cId="0" sldId="260"/>
        </pc:sldMkLst>
        <pc:spChg chg="mod">
          <ac:chgData name="tien tran" userId="f5c0b7c74de91c7e" providerId="Windows Live" clId="Web-{07566498-44F8-4639-A8CA-2B4C0AD1D51C}" dt="2023-08-04T01:50:12.187" v="176" actId="20577"/>
          <ac:spMkLst>
            <pc:docMk/>
            <pc:sldMk cId="0" sldId="260"/>
            <ac:spMk id="6146" creationId="{00000000-0000-0000-0000-000000000000}"/>
          </ac:spMkLst>
        </pc:spChg>
        <pc:spChg chg="del mod">
          <ac:chgData name="tien tran" userId="f5c0b7c74de91c7e" providerId="Windows Live" clId="Web-{07566498-44F8-4639-A8CA-2B4C0AD1D51C}" dt="2023-08-04T02:00:33.585" v="181"/>
          <ac:spMkLst>
            <pc:docMk/>
            <pc:sldMk cId="0" sldId="260"/>
            <ac:spMk id="8197" creationId="{00000000-0000-0000-0000-000000000000}"/>
          </ac:spMkLst>
        </pc:spChg>
        <pc:picChg chg="add mod ord">
          <ac:chgData name="tien tran" userId="f5c0b7c74de91c7e" providerId="Windows Live" clId="Web-{07566498-44F8-4639-A8CA-2B4C0AD1D51C}" dt="2023-08-04T02:00:44.882" v="184" actId="14100"/>
          <ac:picMkLst>
            <pc:docMk/>
            <pc:sldMk cId="0" sldId="260"/>
            <ac:picMk id="2" creationId="{1D46DADA-B102-409B-AFAD-717BFCA4B57F}"/>
          </ac:picMkLst>
        </pc:picChg>
      </pc:sldChg>
      <pc:sldChg chg="del">
        <pc:chgData name="tien tran" userId="f5c0b7c74de91c7e" providerId="Windows Live" clId="Web-{07566498-44F8-4639-A8CA-2B4C0AD1D51C}" dt="2023-08-04T02:56:39.383" v="657"/>
        <pc:sldMkLst>
          <pc:docMk/>
          <pc:sldMk cId="0" sldId="261"/>
        </pc:sldMkLst>
      </pc:sldChg>
      <pc:sldChg chg="del">
        <pc:chgData name="tien tran" userId="f5c0b7c74de91c7e" providerId="Windows Live" clId="Web-{07566498-44F8-4639-A8CA-2B4C0AD1D51C}" dt="2023-08-04T02:56:37.429" v="656"/>
        <pc:sldMkLst>
          <pc:docMk/>
          <pc:sldMk cId="0" sldId="263"/>
        </pc:sldMkLst>
      </pc:sldChg>
      <pc:sldChg chg="del">
        <pc:chgData name="tien tran" userId="f5c0b7c74de91c7e" providerId="Windows Live" clId="Web-{07566498-44F8-4639-A8CA-2B4C0AD1D51C}" dt="2023-08-03T09:03:02.392" v="134"/>
        <pc:sldMkLst>
          <pc:docMk/>
          <pc:sldMk cId="0" sldId="264"/>
        </pc:sldMkLst>
      </pc:sldChg>
      <pc:sldChg chg="del">
        <pc:chgData name="tien tran" userId="f5c0b7c74de91c7e" providerId="Windows Live" clId="Web-{07566498-44F8-4639-A8CA-2B4C0AD1D51C}" dt="2023-08-03T09:03:02.392" v="133"/>
        <pc:sldMkLst>
          <pc:docMk/>
          <pc:sldMk cId="0" sldId="265"/>
        </pc:sldMkLst>
      </pc:sldChg>
      <pc:sldChg chg="del">
        <pc:chgData name="tien tran" userId="f5c0b7c74de91c7e" providerId="Windows Live" clId="Web-{07566498-44F8-4639-A8CA-2B4C0AD1D51C}" dt="2023-08-03T09:03:02.392" v="131"/>
        <pc:sldMkLst>
          <pc:docMk/>
          <pc:sldMk cId="0" sldId="266"/>
        </pc:sldMkLst>
      </pc:sldChg>
      <pc:sldChg chg="del">
        <pc:chgData name="tien tran" userId="f5c0b7c74de91c7e" providerId="Windows Live" clId="Web-{07566498-44F8-4639-A8CA-2B4C0AD1D51C}" dt="2023-08-03T09:03:02.392" v="130"/>
        <pc:sldMkLst>
          <pc:docMk/>
          <pc:sldMk cId="0" sldId="267"/>
        </pc:sldMkLst>
      </pc:sldChg>
      <pc:sldChg chg="del">
        <pc:chgData name="tien tran" userId="f5c0b7c74de91c7e" providerId="Windows Live" clId="Web-{07566498-44F8-4639-A8CA-2B4C0AD1D51C}" dt="2023-08-03T09:03:02.392" v="129"/>
        <pc:sldMkLst>
          <pc:docMk/>
          <pc:sldMk cId="0" sldId="268"/>
        </pc:sldMkLst>
      </pc:sldChg>
      <pc:sldChg chg="del">
        <pc:chgData name="tien tran" userId="f5c0b7c74de91c7e" providerId="Windows Live" clId="Web-{07566498-44F8-4639-A8CA-2B4C0AD1D51C}" dt="2023-08-03T09:03:02.392" v="128"/>
        <pc:sldMkLst>
          <pc:docMk/>
          <pc:sldMk cId="0" sldId="269"/>
        </pc:sldMkLst>
      </pc:sldChg>
      <pc:sldChg chg="del">
        <pc:chgData name="tien tran" userId="f5c0b7c74de91c7e" providerId="Windows Live" clId="Web-{07566498-44F8-4639-A8CA-2B4C0AD1D51C}" dt="2023-08-03T09:01:58.890" v="0"/>
        <pc:sldMkLst>
          <pc:docMk/>
          <pc:sldMk cId="0" sldId="270"/>
        </pc:sldMkLst>
      </pc:sldChg>
      <pc:sldChg chg="del">
        <pc:chgData name="tien tran" userId="f5c0b7c74de91c7e" providerId="Windows Live" clId="Web-{07566498-44F8-4639-A8CA-2B4C0AD1D51C}" dt="2023-08-03T09:02:00.656" v="1"/>
        <pc:sldMkLst>
          <pc:docMk/>
          <pc:sldMk cId="0" sldId="271"/>
        </pc:sldMkLst>
      </pc:sldChg>
      <pc:sldChg chg="del">
        <pc:chgData name="tien tran" userId="f5c0b7c74de91c7e" providerId="Windows Live" clId="Web-{07566498-44F8-4639-A8CA-2B4C0AD1D51C}" dt="2023-08-03T09:03:02.377" v="127"/>
        <pc:sldMkLst>
          <pc:docMk/>
          <pc:sldMk cId="0" sldId="272"/>
        </pc:sldMkLst>
      </pc:sldChg>
      <pc:sldChg chg="del">
        <pc:chgData name="tien tran" userId="f5c0b7c74de91c7e" providerId="Windows Live" clId="Web-{07566498-44F8-4639-A8CA-2B4C0AD1D51C}" dt="2023-08-03T09:03:02.377" v="126"/>
        <pc:sldMkLst>
          <pc:docMk/>
          <pc:sldMk cId="0" sldId="273"/>
        </pc:sldMkLst>
      </pc:sldChg>
      <pc:sldChg chg="del">
        <pc:chgData name="tien tran" userId="f5c0b7c74de91c7e" providerId="Windows Live" clId="Web-{07566498-44F8-4639-A8CA-2B4C0AD1D51C}" dt="2023-08-03T09:03:02.377" v="125"/>
        <pc:sldMkLst>
          <pc:docMk/>
          <pc:sldMk cId="0" sldId="274"/>
        </pc:sldMkLst>
      </pc:sldChg>
      <pc:sldChg chg="del">
        <pc:chgData name="tien tran" userId="f5c0b7c74de91c7e" providerId="Windows Live" clId="Web-{07566498-44F8-4639-A8CA-2B4C0AD1D51C}" dt="2023-08-03T09:03:02.377" v="124"/>
        <pc:sldMkLst>
          <pc:docMk/>
          <pc:sldMk cId="0" sldId="275"/>
        </pc:sldMkLst>
      </pc:sldChg>
      <pc:sldChg chg="del">
        <pc:chgData name="tien tran" userId="f5c0b7c74de91c7e" providerId="Windows Live" clId="Web-{07566498-44F8-4639-A8CA-2B4C0AD1D51C}" dt="2023-08-03T09:03:02.377" v="123"/>
        <pc:sldMkLst>
          <pc:docMk/>
          <pc:sldMk cId="0" sldId="276"/>
        </pc:sldMkLst>
      </pc:sldChg>
      <pc:sldChg chg="del">
        <pc:chgData name="tien tran" userId="f5c0b7c74de91c7e" providerId="Windows Live" clId="Web-{07566498-44F8-4639-A8CA-2B4C0AD1D51C}" dt="2023-08-03T09:03:02.377" v="122"/>
        <pc:sldMkLst>
          <pc:docMk/>
          <pc:sldMk cId="0" sldId="277"/>
        </pc:sldMkLst>
      </pc:sldChg>
      <pc:sldChg chg="del">
        <pc:chgData name="tien tran" userId="f5c0b7c74de91c7e" providerId="Windows Live" clId="Web-{07566498-44F8-4639-A8CA-2B4C0AD1D51C}" dt="2023-08-03T09:02:51.829" v="121"/>
        <pc:sldMkLst>
          <pc:docMk/>
          <pc:sldMk cId="0" sldId="278"/>
        </pc:sldMkLst>
      </pc:sldChg>
      <pc:sldChg chg="del">
        <pc:chgData name="tien tran" userId="f5c0b7c74de91c7e" providerId="Windows Live" clId="Web-{07566498-44F8-4639-A8CA-2B4C0AD1D51C}" dt="2023-08-03T09:02:51.829" v="120"/>
        <pc:sldMkLst>
          <pc:docMk/>
          <pc:sldMk cId="0" sldId="279"/>
        </pc:sldMkLst>
      </pc:sldChg>
      <pc:sldChg chg="del">
        <pc:chgData name="tien tran" userId="f5c0b7c74de91c7e" providerId="Windows Live" clId="Web-{07566498-44F8-4639-A8CA-2B4C0AD1D51C}" dt="2023-08-03T09:02:51.829" v="119"/>
        <pc:sldMkLst>
          <pc:docMk/>
          <pc:sldMk cId="0" sldId="280"/>
        </pc:sldMkLst>
      </pc:sldChg>
      <pc:sldChg chg="del">
        <pc:chgData name="tien tran" userId="f5c0b7c74de91c7e" providerId="Windows Live" clId="Web-{07566498-44F8-4639-A8CA-2B4C0AD1D51C}" dt="2023-08-03T09:02:51.829" v="118"/>
        <pc:sldMkLst>
          <pc:docMk/>
          <pc:sldMk cId="0" sldId="281"/>
        </pc:sldMkLst>
      </pc:sldChg>
      <pc:sldChg chg="del">
        <pc:chgData name="tien tran" userId="f5c0b7c74de91c7e" providerId="Windows Live" clId="Web-{07566498-44F8-4639-A8CA-2B4C0AD1D51C}" dt="2023-08-03T09:02:21" v="20"/>
        <pc:sldMkLst>
          <pc:docMk/>
          <pc:sldMk cId="0" sldId="282"/>
        </pc:sldMkLst>
      </pc:sldChg>
      <pc:sldChg chg="del">
        <pc:chgData name="tien tran" userId="f5c0b7c74de91c7e" providerId="Windows Live" clId="Web-{07566498-44F8-4639-A8CA-2B4C0AD1D51C}" dt="2023-08-03T09:02:21" v="19"/>
        <pc:sldMkLst>
          <pc:docMk/>
          <pc:sldMk cId="0" sldId="283"/>
        </pc:sldMkLst>
      </pc:sldChg>
      <pc:sldChg chg="del">
        <pc:chgData name="tien tran" userId="f5c0b7c74de91c7e" providerId="Windows Live" clId="Web-{07566498-44F8-4639-A8CA-2B4C0AD1D51C}" dt="2023-08-03T09:02:21" v="18"/>
        <pc:sldMkLst>
          <pc:docMk/>
          <pc:sldMk cId="0" sldId="284"/>
        </pc:sldMkLst>
      </pc:sldChg>
      <pc:sldChg chg="del">
        <pc:chgData name="tien tran" userId="f5c0b7c74de91c7e" providerId="Windows Live" clId="Web-{07566498-44F8-4639-A8CA-2B4C0AD1D51C}" dt="2023-08-03T09:02:21" v="17"/>
        <pc:sldMkLst>
          <pc:docMk/>
          <pc:sldMk cId="0" sldId="285"/>
        </pc:sldMkLst>
      </pc:sldChg>
      <pc:sldChg chg="del">
        <pc:chgData name="tien tran" userId="f5c0b7c74de91c7e" providerId="Windows Live" clId="Web-{07566498-44F8-4639-A8CA-2B4C0AD1D51C}" dt="2023-08-03T09:02:20.985" v="16"/>
        <pc:sldMkLst>
          <pc:docMk/>
          <pc:sldMk cId="0" sldId="286"/>
        </pc:sldMkLst>
      </pc:sldChg>
      <pc:sldChg chg="del">
        <pc:chgData name="tien tran" userId="f5c0b7c74de91c7e" providerId="Windows Live" clId="Web-{07566498-44F8-4639-A8CA-2B4C0AD1D51C}" dt="2023-08-03T09:02:20.985" v="15"/>
        <pc:sldMkLst>
          <pc:docMk/>
          <pc:sldMk cId="0" sldId="287"/>
        </pc:sldMkLst>
      </pc:sldChg>
      <pc:sldChg chg="del">
        <pc:chgData name="tien tran" userId="f5c0b7c74de91c7e" providerId="Windows Live" clId="Web-{07566498-44F8-4639-A8CA-2B4C0AD1D51C}" dt="2023-08-03T09:02:20.985" v="14"/>
        <pc:sldMkLst>
          <pc:docMk/>
          <pc:sldMk cId="0" sldId="288"/>
        </pc:sldMkLst>
      </pc:sldChg>
      <pc:sldChg chg="del">
        <pc:chgData name="tien tran" userId="f5c0b7c74de91c7e" providerId="Windows Live" clId="Web-{07566498-44F8-4639-A8CA-2B4C0AD1D51C}" dt="2023-08-03T09:02:20.985" v="13"/>
        <pc:sldMkLst>
          <pc:docMk/>
          <pc:sldMk cId="0" sldId="289"/>
        </pc:sldMkLst>
      </pc:sldChg>
      <pc:sldChg chg="del">
        <pc:chgData name="tien tran" userId="f5c0b7c74de91c7e" providerId="Windows Live" clId="Web-{07566498-44F8-4639-A8CA-2B4C0AD1D51C}" dt="2023-08-03T09:02:20.969" v="12"/>
        <pc:sldMkLst>
          <pc:docMk/>
          <pc:sldMk cId="0" sldId="290"/>
        </pc:sldMkLst>
      </pc:sldChg>
      <pc:sldChg chg="del">
        <pc:chgData name="tien tran" userId="f5c0b7c74de91c7e" providerId="Windows Live" clId="Web-{07566498-44F8-4639-A8CA-2B4C0AD1D51C}" dt="2023-08-03T09:02:20.969" v="11"/>
        <pc:sldMkLst>
          <pc:docMk/>
          <pc:sldMk cId="0" sldId="291"/>
        </pc:sldMkLst>
      </pc:sldChg>
      <pc:sldChg chg="del">
        <pc:chgData name="tien tran" userId="f5c0b7c74de91c7e" providerId="Windows Live" clId="Web-{07566498-44F8-4639-A8CA-2B4C0AD1D51C}" dt="2023-08-03T09:02:20.969" v="10"/>
        <pc:sldMkLst>
          <pc:docMk/>
          <pc:sldMk cId="0" sldId="292"/>
        </pc:sldMkLst>
      </pc:sldChg>
      <pc:sldChg chg="del">
        <pc:chgData name="tien tran" userId="f5c0b7c74de91c7e" providerId="Windows Live" clId="Web-{07566498-44F8-4639-A8CA-2B4C0AD1D51C}" dt="2023-08-03T09:02:20.969" v="9"/>
        <pc:sldMkLst>
          <pc:docMk/>
          <pc:sldMk cId="0" sldId="293"/>
        </pc:sldMkLst>
      </pc:sldChg>
      <pc:sldChg chg="del">
        <pc:chgData name="tien tran" userId="f5c0b7c74de91c7e" providerId="Windows Live" clId="Web-{07566498-44F8-4639-A8CA-2B4C0AD1D51C}" dt="2023-08-03T09:02:20.953" v="8"/>
        <pc:sldMkLst>
          <pc:docMk/>
          <pc:sldMk cId="0" sldId="294"/>
        </pc:sldMkLst>
      </pc:sldChg>
      <pc:sldChg chg="del">
        <pc:chgData name="tien tran" userId="f5c0b7c74de91c7e" providerId="Windows Live" clId="Web-{07566498-44F8-4639-A8CA-2B4C0AD1D51C}" dt="2023-08-03T09:02:20.953" v="7"/>
        <pc:sldMkLst>
          <pc:docMk/>
          <pc:sldMk cId="0" sldId="295"/>
        </pc:sldMkLst>
      </pc:sldChg>
      <pc:sldChg chg="del">
        <pc:chgData name="tien tran" userId="f5c0b7c74de91c7e" providerId="Windows Live" clId="Web-{07566498-44F8-4639-A8CA-2B4C0AD1D51C}" dt="2023-08-03T09:02:20.953" v="6"/>
        <pc:sldMkLst>
          <pc:docMk/>
          <pc:sldMk cId="0" sldId="296"/>
        </pc:sldMkLst>
      </pc:sldChg>
      <pc:sldChg chg="del">
        <pc:chgData name="tien tran" userId="f5c0b7c74de91c7e" providerId="Windows Live" clId="Web-{07566498-44F8-4639-A8CA-2B4C0AD1D51C}" dt="2023-08-03T09:02:20.953" v="5"/>
        <pc:sldMkLst>
          <pc:docMk/>
          <pc:sldMk cId="0" sldId="297"/>
        </pc:sldMkLst>
      </pc:sldChg>
      <pc:sldChg chg="del">
        <pc:chgData name="tien tran" userId="f5c0b7c74de91c7e" providerId="Windows Live" clId="Web-{07566498-44F8-4639-A8CA-2B4C0AD1D51C}" dt="2023-08-03T09:02:20.938" v="4"/>
        <pc:sldMkLst>
          <pc:docMk/>
          <pc:sldMk cId="0" sldId="298"/>
        </pc:sldMkLst>
      </pc:sldChg>
      <pc:sldChg chg="del">
        <pc:chgData name="tien tran" userId="f5c0b7c74de91c7e" providerId="Windows Live" clId="Web-{07566498-44F8-4639-A8CA-2B4C0AD1D51C}" dt="2023-08-03T09:02:20.938" v="3"/>
        <pc:sldMkLst>
          <pc:docMk/>
          <pc:sldMk cId="0" sldId="299"/>
        </pc:sldMkLst>
      </pc:sldChg>
      <pc:sldChg chg="del">
        <pc:chgData name="tien tran" userId="f5c0b7c74de91c7e" providerId="Windows Live" clId="Web-{07566498-44F8-4639-A8CA-2B4C0AD1D51C}" dt="2023-08-03T09:02:20.938" v="2"/>
        <pc:sldMkLst>
          <pc:docMk/>
          <pc:sldMk cId="0" sldId="300"/>
        </pc:sldMkLst>
      </pc:sldChg>
      <pc:sldChg chg="del">
        <pc:chgData name="tien tran" userId="f5c0b7c74de91c7e" providerId="Windows Live" clId="Web-{07566498-44F8-4639-A8CA-2B4C0AD1D51C}" dt="2023-08-03T09:02:51.829" v="117"/>
        <pc:sldMkLst>
          <pc:docMk/>
          <pc:sldMk cId="0" sldId="301"/>
        </pc:sldMkLst>
      </pc:sldChg>
      <pc:sldChg chg="del">
        <pc:chgData name="tien tran" userId="f5c0b7c74de91c7e" providerId="Windows Live" clId="Web-{07566498-44F8-4639-A8CA-2B4C0AD1D51C}" dt="2023-08-03T09:02:51.814" v="116"/>
        <pc:sldMkLst>
          <pc:docMk/>
          <pc:sldMk cId="0" sldId="302"/>
        </pc:sldMkLst>
      </pc:sldChg>
      <pc:sldChg chg="del">
        <pc:chgData name="tien tran" userId="f5c0b7c74de91c7e" providerId="Windows Live" clId="Web-{07566498-44F8-4639-A8CA-2B4C0AD1D51C}" dt="2023-08-03T09:02:51.814" v="115"/>
        <pc:sldMkLst>
          <pc:docMk/>
          <pc:sldMk cId="0" sldId="303"/>
        </pc:sldMkLst>
      </pc:sldChg>
      <pc:sldChg chg="del">
        <pc:chgData name="tien tran" userId="f5c0b7c74de91c7e" providerId="Windows Live" clId="Web-{07566498-44F8-4639-A8CA-2B4C0AD1D51C}" dt="2023-08-03T09:02:51.814" v="114"/>
        <pc:sldMkLst>
          <pc:docMk/>
          <pc:sldMk cId="0" sldId="304"/>
        </pc:sldMkLst>
      </pc:sldChg>
      <pc:sldChg chg="del">
        <pc:chgData name="tien tran" userId="f5c0b7c74de91c7e" providerId="Windows Live" clId="Web-{07566498-44F8-4639-A8CA-2B4C0AD1D51C}" dt="2023-08-03T09:02:51.814" v="111"/>
        <pc:sldMkLst>
          <pc:docMk/>
          <pc:sldMk cId="0" sldId="305"/>
        </pc:sldMkLst>
      </pc:sldChg>
      <pc:sldChg chg="del">
        <pc:chgData name="tien tran" userId="f5c0b7c74de91c7e" providerId="Windows Live" clId="Web-{07566498-44F8-4639-A8CA-2B4C0AD1D51C}" dt="2023-08-03T09:02:51.814" v="109"/>
        <pc:sldMkLst>
          <pc:docMk/>
          <pc:sldMk cId="0" sldId="306"/>
        </pc:sldMkLst>
      </pc:sldChg>
      <pc:sldChg chg="del">
        <pc:chgData name="tien tran" userId="f5c0b7c74de91c7e" providerId="Windows Live" clId="Web-{07566498-44F8-4639-A8CA-2B4C0AD1D51C}" dt="2023-08-03T09:02:51.814" v="108"/>
        <pc:sldMkLst>
          <pc:docMk/>
          <pc:sldMk cId="0" sldId="307"/>
        </pc:sldMkLst>
      </pc:sldChg>
      <pc:sldChg chg="del">
        <pc:chgData name="tien tran" userId="f5c0b7c74de91c7e" providerId="Windows Live" clId="Web-{07566498-44F8-4639-A8CA-2B4C0AD1D51C}" dt="2023-08-03T09:02:51.798" v="106"/>
        <pc:sldMkLst>
          <pc:docMk/>
          <pc:sldMk cId="0" sldId="308"/>
        </pc:sldMkLst>
      </pc:sldChg>
      <pc:sldChg chg="del">
        <pc:chgData name="tien tran" userId="f5c0b7c74de91c7e" providerId="Windows Live" clId="Web-{07566498-44F8-4639-A8CA-2B4C0AD1D51C}" dt="2023-08-03T09:02:42.360" v="99"/>
        <pc:sldMkLst>
          <pc:docMk/>
          <pc:sldMk cId="0" sldId="309"/>
        </pc:sldMkLst>
      </pc:sldChg>
      <pc:sldChg chg="del">
        <pc:chgData name="tien tran" userId="f5c0b7c74de91c7e" providerId="Windows Live" clId="Web-{07566498-44F8-4639-A8CA-2B4C0AD1D51C}" dt="2023-08-03T09:02:42.360" v="98"/>
        <pc:sldMkLst>
          <pc:docMk/>
          <pc:sldMk cId="0" sldId="310"/>
        </pc:sldMkLst>
      </pc:sldChg>
      <pc:sldChg chg="del">
        <pc:chgData name="tien tran" userId="f5c0b7c74de91c7e" providerId="Windows Live" clId="Web-{07566498-44F8-4639-A8CA-2B4C0AD1D51C}" dt="2023-08-03T09:02:42.360" v="97"/>
        <pc:sldMkLst>
          <pc:docMk/>
          <pc:sldMk cId="0" sldId="311"/>
        </pc:sldMkLst>
      </pc:sldChg>
      <pc:sldChg chg="del">
        <pc:chgData name="tien tran" userId="f5c0b7c74de91c7e" providerId="Windows Live" clId="Web-{07566498-44F8-4639-A8CA-2B4C0AD1D51C}" dt="2023-08-03T09:02:42.345" v="96"/>
        <pc:sldMkLst>
          <pc:docMk/>
          <pc:sldMk cId="0" sldId="312"/>
        </pc:sldMkLst>
      </pc:sldChg>
      <pc:sldChg chg="del">
        <pc:chgData name="tien tran" userId="f5c0b7c74de91c7e" providerId="Windows Live" clId="Web-{07566498-44F8-4639-A8CA-2B4C0AD1D51C}" dt="2023-08-03T09:02:42.345" v="95"/>
        <pc:sldMkLst>
          <pc:docMk/>
          <pc:sldMk cId="0" sldId="313"/>
        </pc:sldMkLst>
      </pc:sldChg>
      <pc:sldChg chg="del">
        <pc:chgData name="tien tran" userId="f5c0b7c74de91c7e" providerId="Windows Live" clId="Web-{07566498-44F8-4639-A8CA-2B4C0AD1D51C}" dt="2023-08-03T09:02:42.345" v="94"/>
        <pc:sldMkLst>
          <pc:docMk/>
          <pc:sldMk cId="0" sldId="314"/>
        </pc:sldMkLst>
      </pc:sldChg>
      <pc:sldChg chg="del">
        <pc:chgData name="tien tran" userId="f5c0b7c74de91c7e" providerId="Windows Live" clId="Web-{07566498-44F8-4639-A8CA-2B4C0AD1D51C}" dt="2023-08-03T09:02:42.345" v="93"/>
        <pc:sldMkLst>
          <pc:docMk/>
          <pc:sldMk cId="0" sldId="315"/>
        </pc:sldMkLst>
      </pc:sldChg>
      <pc:sldChg chg="del">
        <pc:chgData name="tien tran" userId="f5c0b7c74de91c7e" providerId="Windows Live" clId="Web-{07566498-44F8-4639-A8CA-2B4C0AD1D51C}" dt="2023-08-03T09:02:42.345" v="92"/>
        <pc:sldMkLst>
          <pc:docMk/>
          <pc:sldMk cId="0" sldId="316"/>
        </pc:sldMkLst>
      </pc:sldChg>
      <pc:sldChg chg="del">
        <pc:chgData name="tien tran" userId="f5c0b7c74de91c7e" providerId="Windows Live" clId="Web-{07566498-44F8-4639-A8CA-2B4C0AD1D51C}" dt="2023-08-03T09:02:42.345" v="91"/>
        <pc:sldMkLst>
          <pc:docMk/>
          <pc:sldMk cId="0" sldId="317"/>
        </pc:sldMkLst>
      </pc:sldChg>
      <pc:sldChg chg="del">
        <pc:chgData name="tien tran" userId="f5c0b7c74de91c7e" providerId="Windows Live" clId="Web-{07566498-44F8-4639-A8CA-2B4C0AD1D51C}" dt="2023-08-03T09:02:42.345" v="90"/>
        <pc:sldMkLst>
          <pc:docMk/>
          <pc:sldMk cId="0" sldId="318"/>
        </pc:sldMkLst>
      </pc:sldChg>
      <pc:sldChg chg="del">
        <pc:chgData name="tien tran" userId="f5c0b7c74de91c7e" providerId="Windows Live" clId="Web-{07566498-44F8-4639-A8CA-2B4C0AD1D51C}" dt="2023-08-03T09:02:42.345" v="89"/>
        <pc:sldMkLst>
          <pc:docMk/>
          <pc:sldMk cId="0" sldId="319"/>
        </pc:sldMkLst>
      </pc:sldChg>
      <pc:sldChg chg="del">
        <pc:chgData name="tien tran" userId="f5c0b7c74de91c7e" providerId="Windows Live" clId="Web-{07566498-44F8-4639-A8CA-2B4C0AD1D51C}" dt="2023-08-03T09:02:42.345" v="88"/>
        <pc:sldMkLst>
          <pc:docMk/>
          <pc:sldMk cId="0" sldId="320"/>
        </pc:sldMkLst>
      </pc:sldChg>
      <pc:sldChg chg="del">
        <pc:chgData name="tien tran" userId="f5c0b7c74de91c7e" providerId="Windows Live" clId="Web-{07566498-44F8-4639-A8CA-2B4C0AD1D51C}" dt="2023-08-03T09:02:42.329" v="87"/>
        <pc:sldMkLst>
          <pc:docMk/>
          <pc:sldMk cId="0" sldId="321"/>
        </pc:sldMkLst>
      </pc:sldChg>
      <pc:sldChg chg="del">
        <pc:chgData name="tien tran" userId="f5c0b7c74de91c7e" providerId="Windows Live" clId="Web-{07566498-44F8-4639-A8CA-2B4C0AD1D51C}" dt="2023-08-03T09:02:42.329" v="84"/>
        <pc:sldMkLst>
          <pc:docMk/>
          <pc:sldMk cId="0" sldId="322"/>
        </pc:sldMkLst>
      </pc:sldChg>
      <pc:sldChg chg="del">
        <pc:chgData name="tien tran" userId="f5c0b7c74de91c7e" providerId="Windows Live" clId="Web-{07566498-44F8-4639-A8CA-2B4C0AD1D51C}" dt="2023-08-03T09:02:42.329" v="83"/>
        <pc:sldMkLst>
          <pc:docMk/>
          <pc:sldMk cId="0" sldId="323"/>
        </pc:sldMkLst>
      </pc:sldChg>
      <pc:sldChg chg="del">
        <pc:chgData name="tien tran" userId="f5c0b7c74de91c7e" providerId="Windows Live" clId="Web-{07566498-44F8-4639-A8CA-2B4C0AD1D51C}" dt="2023-08-03T09:02:42.329" v="82"/>
        <pc:sldMkLst>
          <pc:docMk/>
          <pc:sldMk cId="0" sldId="324"/>
        </pc:sldMkLst>
      </pc:sldChg>
      <pc:sldChg chg="del">
        <pc:chgData name="tien tran" userId="f5c0b7c74de91c7e" providerId="Windows Live" clId="Web-{07566498-44F8-4639-A8CA-2B4C0AD1D51C}" dt="2023-08-03T09:02:42.329" v="81"/>
        <pc:sldMkLst>
          <pc:docMk/>
          <pc:sldMk cId="0" sldId="325"/>
        </pc:sldMkLst>
      </pc:sldChg>
      <pc:sldChg chg="del">
        <pc:chgData name="tien tran" userId="f5c0b7c74de91c7e" providerId="Windows Live" clId="Web-{07566498-44F8-4639-A8CA-2B4C0AD1D51C}" dt="2023-08-03T09:02:42.329" v="80"/>
        <pc:sldMkLst>
          <pc:docMk/>
          <pc:sldMk cId="0" sldId="326"/>
        </pc:sldMkLst>
      </pc:sldChg>
      <pc:sldChg chg="del">
        <pc:chgData name="tien tran" userId="f5c0b7c74de91c7e" providerId="Windows Live" clId="Web-{07566498-44F8-4639-A8CA-2B4C0AD1D51C}" dt="2023-08-03T09:02:42.329" v="78"/>
        <pc:sldMkLst>
          <pc:docMk/>
          <pc:sldMk cId="0" sldId="327"/>
        </pc:sldMkLst>
      </pc:sldChg>
      <pc:sldChg chg="del">
        <pc:chgData name="tien tran" userId="f5c0b7c74de91c7e" providerId="Windows Live" clId="Web-{07566498-44F8-4639-A8CA-2B4C0AD1D51C}" dt="2023-08-03T09:02:42.313" v="77"/>
        <pc:sldMkLst>
          <pc:docMk/>
          <pc:sldMk cId="0" sldId="328"/>
        </pc:sldMkLst>
      </pc:sldChg>
      <pc:sldChg chg="del">
        <pc:chgData name="tien tran" userId="f5c0b7c74de91c7e" providerId="Windows Live" clId="Web-{07566498-44F8-4639-A8CA-2B4C0AD1D51C}" dt="2023-08-03T09:02:42.313" v="76"/>
        <pc:sldMkLst>
          <pc:docMk/>
          <pc:sldMk cId="0" sldId="329"/>
        </pc:sldMkLst>
      </pc:sldChg>
      <pc:sldChg chg="del">
        <pc:chgData name="tien tran" userId="f5c0b7c74de91c7e" providerId="Windows Live" clId="Web-{07566498-44F8-4639-A8CA-2B4C0AD1D51C}" dt="2023-08-03T09:02:42.313" v="75"/>
        <pc:sldMkLst>
          <pc:docMk/>
          <pc:sldMk cId="0" sldId="330"/>
        </pc:sldMkLst>
      </pc:sldChg>
      <pc:sldChg chg="del">
        <pc:chgData name="tien tran" userId="f5c0b7c74de91c7e" providerId="Windows Live" clId="Web-{07566498-44F8-4639-A8CA-2B4C0AD1D51C}" dt="2023-08-03T09:02:42.313" v="74"/>
        <pc:sldMkLst>
          <pc:docMk/>
          <pc:sldMk cId="0" sldId="331"/>
        </pc:sldMkLst>
      </pc:sldChg>
      <pc:sldChg chg="del">
        <pc:chgData name="tien tran" userId="f5c0b7c74de91c7e" providerId="Windows Live" clId="Web-{07566498-44F8-4639-A8CA-2B4C0AD1D51C}" dt="2023-08-03T09:02:42.313" v="73"/>
        <pc:sldMkLst>
          <pc:docMk/>
          <pc:sldMk cId="0" sldId="332"/>
        </pc:sldMkLst>
      </pc:sldChg>
      <pc:sldChg chg="del">
        <pc:chgData name="tien tran" userId="f5c0b7c74de91c7e" providerId="Windows Live" clId="Web-{07566498-44F8-4639-A8CA-2B4C0AD1D51C}" dt="2023-08-03T09:02:42.313" v="72"/>
        <pc:sldMkLst>
          <pc:docMk/>
          <pc:sldMk cId="0" sldId="333"/>
        </pc:sldMkLst>
      </pc:sldChg>
      <pc:sldChg chg="del">
        <pc:chgData name="tien tran" userId="f5c0b7c74de91c7e" providerId="Windows Live" clId="Web-{07566498-44F8-4639-A8CA-2B4C0AD1D51C}" dt="2023-08-03T09:02:42.313" v="71"/>
        <pc:sldMkLst>
          <pc:docMk/>
          <pc:sldMk cId="0" sldId="334"/>
        </pc:sldMkLst>
      </pc:sldChg>
      <pc:sldChg chg="del">
        <pc:chgData name="tien tran" userId="f5c0b7c74de91c7e" providerId="Windows Live" clId="Web-{07566498-44F8-4639-A8CA-2B4C0AD1D51C}" dt="2023-08-03T09:02:42.313" v="70"/>
        <pc:sldMkLst>
          <pc:docMk/>
          <pc:sldMk cId="0" sldId="335"/>
        </pc:sldMkLst>
      </pc:sldChg>
      <pc:sldChg chg="del">
        <pc:chgData name="tien tran" userId="f5c0b7c74de91c7e" providerId="Windows Live" clId="Web-{07566498-44F8-4639-A8CA-2B4C0AD1D51C}" dt="2023-08-03T09:02:42.313" v="69"/>
        <pc:sldMkLst>
          <pc:docMk/>
          <pc:sldMk cId="0" sldId="336"/>
        </pc:sldMkLst>
      </pc:sldChg>
      <pc:sldChg chg="del">
        <pc:chgData name="tien tran" userId="f5c0b7c74de91c7e" providerId="Windows Live" clId="Web-{07566498-44F8-4639-A8CA-2B4C0AD1D51C}" dt="2023-08-03T09:02:42.313" v="68"/>
        <pc:sldMkLst>
          <pc:docMk/>
          <pc:sldMk cId="0" sldId="337"/>
        </pc:sldMkLst>
      </pc:sldChg>
      <pc:sldChg chg="del">
        <pc:chgData name="tien tran" userId="f5c0b7c74de91c7e" providerId="Windows Live" clId="Web-{07566498-44F8-4639-A8CA-2B4C0AD1D51C}" dt="2023-08-03T09:02:42.298" v="66"/>
        <pc:sldMkLst>
          <pc:docMk/>
          <pc:sldMk cId="0" sldId="338"/>
        </pc:sldMkLst>
      </pc:sldChg>
      <pc:sldChg chg="del">
        <pc:chgData name="tien tran" userId="f5c0b7c74de91c7e" providerId="Windows Live" clId="Web-{07566498-44F8-4639-A8CA-2B4C0AD1D51C}" dt="2023-08-03T09:02:42.298" v="65"/>
        <pc:sldMkLst>
          <pc:docMk/>
          <pc:sldMk cId="0" sldId="339"/>
        </pc:sldMkLst>
      </pc:sldChg>
      <pc:sldChg chg="del">
        <pc:chgData name="tien tran" userId="f5c0b7c74de91c7e" providerId="Windows Live" clId="Web-{07566498-44F8-4639-A8CA-2B4C0AD1D51C}" dt="2023-08-03T09:02:42.298" v="64"/>
        <pc:sldMkLst>
          <pc:docMk/>
          <pc:sldMk cId="0" sldId="340"/>
        </pc:sldMkLst>
      </pc:sldChg>
      <pc:sldChg chg="del">
        <pc:chgData name="tien tran" userId="f5c0b7c74de91c7e" providerId="Windows Live" clId="Web-{07566498-44F8-4639-A8CA-2B4C0AD1D51C}" dt="2023-08-03T09:02:42.298" v="63"/>
        <pc:sldMkLst>
          <pc:docMk/>
          <pc:sldMk cId="0" sldId="341"/>
        </pc:sldMkLst>
      </pc:sldChg>
      <pc:sldChg chg="del">
        <pc:chgData name="tien tran" userId="f5c0b7c74de91c7e" providerId="Windows Live" clId="Web-{07566498-44F8-4639-A8CA-2B4C0AD1D51C}" dt="2023-08-03T09:02:42.298" v="62"/>
        <pc:sldMkLst>
          <pc:docMk/>
          <pc:sldMk cId="0" sldId="342"/>
        </pc:sldMkLst>
      </pc:sldChg>
      <pc:sldChg chg="del">
        <pc:chgData name="tien tran" userId="f5c0b7c74de91c7e" providerId="Windows Live" clId="Web-{07566498-44F8-4639-A8CA-2B4C0AD1D51C}" dt="2023-08-03T09:02:42.298" v="61"/>
        <pc:sldMkLst>
          <pc:docMk/>
          <pc:sldMk cId="0" sldId="343"/>
        </pc:sldMkLst>
      </pc:sldChg>
      <pc:sldChg chg="del">
        <pc:chgData name="tien tran" userId="f5c0b7c74de91c7e" providerId="Windows Live" clId="Web-{07566498-44F8-4639-A8CA-2B4C0AD1D51C}" dt="2023-08-03T09:02:42.298" v="60"/>
        <pc:sldMkLst>
          <pc:docMk/>
          <pc:sldMk cId="0" sldId="344"/>
        </pc:sldMkLst>
      </pc:sldChg>
      <pc:sldChg chg="del">
        <pc:chgData name="tien tran" userId="f5c0b7c74de91c7e" providerId="Windows Live" clId="Web-{07566498-44F8-4639-A8CA-2B4C0AD1D51C}" dt="2023-08-03T09:02:42.298" v="59"/>
        <pc:sldMkLst>
          <pc:docMk/>
          <pc:sldMk cId="0" sldId="345"/>
        </pc:sldMkLst>
      </pc:sldChg>
      <pc:sldChg chg="del">
        <pc:chgData name="tien tran" userId="f5c0b7c74de91c7e" providerId="Windows Live" clId="Web-{07566498-44F8-4639-A8CA-2B4C0AD1D51C}" dt="2023-08-03T09:02:42.282" v="58"/>
        <pc:sldMkLst>
          <pc:docMk/>
          <pc:sldMk cId="0" sldId="346"/>
        </pc:sldMkLst>
      </pc:sldChg>
      <pc:sldChg chg="del">
        <pc:chgData name="tien tran" userId="f5c0b7c74de91c7e" providerId="Windows Live" clId="Web-{07566498-44F8-4639-A8CA-2B4C0AD1D51C}" dt="2023-08-03T09:02:42.282" v="57"/>
        <pc:sldMkLst>
          <pc:docMk/>
          <pc:sldMk cId="0" sldId="347"/>
        </pc:sldMkLst>
      </pc:sldChg>
      <pc:sldChg chg="del">
        <pc:chgData name="tien tran" userId="f5c0b7c74de91c7e" providerId="Windows Live" clId="Web-{07566498-44F8-4639-A8CA-2B4C0AD1D51C}" dt="2023-08-03T09:02:42.282" v="56"/>
        <pc:sldMkLst>
          <pc:docMk/>
          <pc:sldMk cId="0" sldId="348"/>
        </pc:sldMkLst>
      </pc:sldChg>
      <pc:sldChg chg="del">
        <pc:chgData name="tien tran" userId="f5c0b7c74de91c7e" providerId="Windows Live" clId="Web-{07566498-44F8-4639-A8CA-2B4C0AD1D51C}" dt="2023-08-03T09:02:42.282" v="55"/>
        <pc:sldMkLst>
          <pc:docMk/>
          <pc:sldMk cId="0" sldId="349"/>
        </pc:sldMkLst>
      </pc:sldChg>
      <pc:sldChg chg="del">
        <pc:chgData name="tien tran" userId="f5c0b7c74de91c7e" providerId="Windows Live" clId="Web-{07566498-44F8-4639-A8CA-2B4C0AD1D51C}" dt="2023-08-03T09:02:42.282" v="54"/>
        <pc:sldMkLst>
          <pc:docMk/>
          <pc:sldMk cId="0" sldId="350"/>
        </pc:sldMkLst>
      </pc:sldChg>
      <pc:sldChg chg="del">
        <pc:chgData name="tien tran" userId="f5c0b7c74de91c7e" providerId="Windows Live" clId="Web-{07566498-44F8-4639-A8CA-2B4C0AD1D51C}" dt="2023-08-03T09:02:42.282" v="53"/>
        <pc:sldMkLst>
          <pc:docMk/>
          <pc:sldMk cId="0" sldId="351"/>
        </pc:sldMkLst>
      </pc:sldChg>
      <pc:sldChg chg="del">
        <pc:chgData name="tien tran" userId="f5c0b7c74de91c7e" providerId="Windows Live" clId="Web-{07566498-44F8-4639-A8CA-2B4C0AD1D51C}" dt="2023-08-03T09:02:42.282" v="52"/>
        <pc:sldMkLst>
          <pc:docMk/>
          <pc:sldMk cId="0" sldId="352"/>
        </pc:sldMkLst>
      </pc:sldChg>
      <pc:sldChg chg="del">
        <pc:chgData name="tien tran" userId="f5c0b7c74de91c7e" providerId="Windows Live" clId="Web-{07566498-44F8-4639-A8CA-2B4C0AD1D51C}" dt="2023-08-03T09:02:42.282" v="51"/>
        <pc:sldMkLst>
          <pc:docMk/>
          <pc:sldMk cId="0" sldId="353"/>
        </pc:sldMkLst>
      </pc:sldChg>
      <pc:sldChg chg="del">
        <pc:chgData name="tien tran" userId="f5c0b7c74de91c7e" providerId="Windows Live" clId="Web-{07566498-44F8-4639-A8CA-2B4C0AD1D51C}" dt="2023-08-03T09:02:42.267" v="50"/>
        <pc:sldMkLst>
          <pc:docMk/>
          <pc:sldMk cId="0" sldId="354"/>
        </pc:sldMkLst>
      </pc:sldChg>
      <pc:sldChg chg="del">
        <pc:chgData name="tien tran" userId="f5c0b7c74de91c7e" providerId="Windows Live" clId="Web-{07566498-44F8-4639-A8CA-2B4C0AD1D51C}" dt="2023-08-03T09:02:42.267" v="49"/>
        <pc:sldMkLst>
          <pc:docMk/>
          <pc:sldMk cId="0" sldId="355"/>
        </pc:sldMkLst>
      </pc:sldChg>
      <pc:sldChg chg="del">
        <pc:chgData name="tien tran" userId="f5c0b7c74de91c7e" providerId="Windows Live" clId="Web-{07566498-44F8-4639-A8CA-2B4C0AD1D51C}" dt="2023-08-03T09:02:42.267" v="48"/>
        <pc:sldMkLst>
          <pc:docMk/>
          <pc:sldMk cId="0" sldId="356"/>
        </pc:sldMkLst>
      </pc:sldChg>
      <pc:sldChg chg="del">
        <pc:chgData name="tien tran" userId="f5c0b7c74de91c7e" providerId="Windows Live" clId="Web-{07566498-44F8-4639-A8CA-2B4C0AD1D51C}" dt="2023-08-03T09:02:42.267" v="47"/>
        <pc:sldMkLst>
          <pc:docMk/>
          <pc:sldMk cId="0" sldId="357"/>
        </pc:sldMkLst>
      </pc:sldChg>
      <pc:sldChg chg="del">
        <pc:chgData name="tien tran" userId="f5c0b7c74de91c7e" providerId="Windows Live" clId="Web-{07566498-44F8-4639-A8CA-2B4C0AD1D51C}" dt="2023-08-03T09:02:42.267" v="46"/>
        <pc:sldMkLst>
          <pc:docMk/>
          <pc:sldMk cId="0" sldId="358"/>
        </pc:sldMkLst>
      </pc:sldChg>
      <pc:sldChg chg="del">
        <pc:chgData name="tien tran" userId="f5c0b7c74de91c7e" providerId="Windows Live" clId="Web-{07566498-44F8-4639-A8CA-2B4C0AD1D51C}" dt="2023-08-03T09:02:42.267" v="45"/>
        <pc:sldMkLst>
          <pc:docMk/>
          <pc:sldMk cId="0" sldId="359"/>
        </pc:sldMkLst>
      </pc:sldChg>
      <pc:sldChg chg="del">
        <pc:chgData name="tien tran" userId="f5c0b7c74de91c7e" providerId="Windows Live" clId="Web-{07566498-44F8-4639-A8CA-2B4C0AD1D51C}" dt="2023-08-03T09:02:42.267" v="44"/>
        <pc:sldMkLst>
          <pc:docMk/>
          <pc:sldMk cId="0" sldId="360"/>
        </pc:sldMkLst>
      </pc:sldChg>
      <pc:sldChg chg="del">
        <pc:chgData name="tien tran" userId="f5c0b7c74de91c7e" providerId="Windows Live" clId="Web-{07566498-44F8-4639-A8CA-2B4C0AD1D51C}" dt="2023-08-03T09:02:42.267" v="43"/>
        <pc:sldMkLst>
          <pc:docMk/>
          <pc:sldMk cId="0" sldId="361"/>
        </pc:sldMkLst>
      </pc:sldChg>
      <pc:sldChg chg="del">
        <pc:chgData name="tien tran" userId="f5c0b7c74de91c7e" providerId="Windows Live" clId="Web-{07566498-44F8-4639-A8CA-2B4C0AD1D51C}" dt="2023-08-03T09:02:42.267" v="42"/>
        <pc:sldMkLst>
          <pc:docMk/>
          <pc:sldMk cId="0" sldId="362"/>
        </pc:sldMkLst>
      </pc:sldChg>
      <pc:sldChg chg="del">
        <pc:chgData name="tien tran" userId="f5c0b7c74de91c7e" providerId="Windows Live" clId="Web-{07566498-44F8-4639-A8CA-2B4C0AD1D51C}" dt="2023-08-03T09:02:42.251" v="41"/>
        <pc:sldMkLst>
          <pc:docMk/>
          <pc:sldMk cId="0" sldId="363"/>
        </pc:sldMkLst>
      </pc:sldChg>
      <pc:sldChg chg="del">
        <pc:chgData name="tien tran" userId="f5c0b7c74de91c7e" providerId="Windows Live" clId="Web-{07566498-44F8-4639-A8CA-2B4C0AD1D51C}" dt="2023-08-03T09:02:42.251" v="40"/>
        <pc:sldMkLst>
          <pc:docMk/>
          <pc:sldMk cId="0" sldId="364"/>
        </pc:sldMkLst>
      </pc:sldChg>
      <pc:sldChg chg="del">
        <pc:chgData name="tien tran" userId="f5c0b7c74de91c7e" providerId="Windows Live" clId="Web-{07566498-44F8-4639-A8CA-2B4C0AD1D51C}" dt="2023-08-03T09:02:42.251" v="39"/>
        <pc:sldMkLst>
          <pc:docMk/>
          <pc:sldMk cId="0" sldId="365"/>
        </pc:sldMkLst>
      </pc:sldChg>
      <pc:sldChg chg="del">
        <pc:chgData name="tien tran" userId="f5c0b7c74de91c7e" providerId="Windows Live" clId="Web-{07566498-44F8-4639-A8CA-2B4C0AD1D51C}" dt="2023-08-03T09:02:42.251" v="38"/>
        <pc:sldMkLst>
          <pc:docMk/>
          <pc:sldMk cId="0" sldId="366"/>
        </pc:sldMkLst>
      </pc:sldChg>
      <pc:sldChg chg="del">
        <pc:chgData name="tien tran" userId="f5c0b7c74de91c7e" providerId="Windows Live" clId="Web-{07566498-44F8-4639-A8CA-2B4C0AD1D51C}" dt="2023-08-03T09:02:42.251" v="37"/>
        <pc:sldMkLst>
          <pc:docMk/>
          <pc:sldMk cId="0" sldId="367"/>
        </pc:sldMkLst>
      </pc:sldChg>
      <pc:sldChg chg="del">
        <pc:chgData name="tien tran" userId="f5c0b7c74de91c7e" providerId="Windows Live" clId="Web-{07566498-44F8-4639-A8CA-2B4C0AD1D51C}" dt="2023-08-03T09:02:42.251" v="36"/>
        <pc:sldMkLst>
          <pc:docMk/>
          <pc:sldMk cId="0" sldId="368"/>
        </pc:sldMkLst>
      </pc:sldChg>
      <pc:sldChg chg="del">
        <pc:chgData name="tien tran" userId="f5c0b7c74de91c7e" providerId="Windows Live" clId="Web-{07566498-44F8-4639-A8CA-2B4C0AD1D51C}" dt="2023-08-03T09:02:42.251" v="35"/>
        <pc:sldMkLst>
          <pc:docMk/>
          <pc:sldMk cId="0" sldId="369"/>
        </pc:sldMkLst>
      </pc:sldChg>
      <pc:sldChg chg="del">
        <pc:chgData name="tien tran" userId="f5c0b7c74de91c7e" providerId="Windows Live" clId="Web-{07566498-44F8-4639-A8CA-2B4C0AD1D51C}" dt="2023-08-03T09:02:42.251" v="34"/>
        <pc:sldMkLst>
          <pc:docMk/>
          <pc:sldMk cId="0" sldId="370"/>
        </pc:sldMkLst>
      </pc:sldChg>
      <pc:sldChg chg="del">
        <pc:chgData name="tien tran" userId="f5c0b7c74de91c7e" providerId="Windows Live" clId="Web-{07566498-44F8-4639-A8CA-2B4C0AD1D51C}" dt="2023-08-03T09:02:42.235" v="33"/>
        <pc:sldMkLst>
          <pc:docMk/>
          <pc:sldMk cId="0" sldId="371"/>
        </pc:sldMkLst>
      </pc:sldChg>
      <pc:sldChg chg="del">
        <pc:chgData name="tien tran" userId="f5c0b7c74de91c7e" providerId="Windows Live" clId="Web-{07566498-44F8-4639-A8CA-2B4C0AD1D51C}" dt="2023-08-03T09:02:42.235" v="32"/>
        <pc:sldMkLst>
          <pc:docMk/>
          <pc:sldMk cId="0" sldId="372"/>
        </pc:sldMkLst>
      </pc:sldChg>
      <pc:sldChg chg="del">
        <pc:chgData name="tien tran" userId="f5c0b7c74de91c7e" providerId="Windows Live" clId="Web-{07566498-44F8-4639-A8CA-2B4C0AD1D51C}" dt="2023-08-03T09:02:42.235" v="31"/>
        <pc:sldMkLst>
          <pc:docMk/>
          <pc:sldMk cId="0" sldId="373"/>
        </pc:sldMkLst>
      </pc:sldChg>
      <pc:sldChg chg="del">
        <pc:chgData name="tien tran" userId="f5c0b7c74de91c7e" providerId="Windows Live" clId="Web-{07566498-44F8-4639-A8CA-2B4C0AD1D51C}" dt="2023-08-03T09:02:42.235" v="30"/>
        <pc:sldMkLst>
          <pc:docMk/>
          <pc:sldMk cId="0" sldId="374"/>
        </pc:sldMkLst>
      </pc:sldChg>
      <pc:sldChg chg="del">
        <pc:chgData name="tien tran" userId="f5c0b7c74de91c7e" providerId="Windows Live" clId="Web-{07566498-44F8-4639-A8CA-2B4C0AD1D51C}" dt="2023-08-03T09:02:42.235" v="29"/>
        <pc:sldMkLst>
          <pc:docMk/>
          <pc:sldMk cId="0" sldId="375"/>
        </pc:sldMkLst>
      </pc:sldChg>
      <pc:sldChg chg="del">
        <pc:chgData name="tien tran" userId="f5c0b7c74de91c7e" providerId="Windows Live" clId="Web-{07566498-44F8-4639-A8CA-2B4C0AD1D51C}" dt="2023-08-03T09:02:42.235" v="28"/>
        <pc:sldMkLst>
          <pc:docMk/>
          <pc:sldMk cId="0" sldId="376"/>
        </pc:sldMkLst>
      </pc:sldChg>
      <pc:sldChg chg="del">
        <pc:chgData name="tien tran" userId="f5c0b7c74de91c7e" providerId="Windows Live" clId="Web-{07566498-44F8-4639-A8CA-2B4C0AD1D51C}" dt="2023-08-03T09:02:42.235" v="27"/>
        <pc:sldMkLst>
          <pc:docMk/>
          <pc:sldMk cId="0" sldId="377"/>
        </pc:sldMkLst>
      </pc:sldChg>
      <pc:sldChg chg="del">
        <pc:chgData name="tien tran" userId="f5c0b7c74de91c7e" providerId="Windows Live" clId="Web-{07566498-44F8-4639-A8CA-2B4C0AD1D51C}" dt="2023-08-03T09:02:42.235" v="26"/>
        <pc:sldMkLst>
          <pc:docMk/>
          <pc:sldMk cId="0" sldId="378"/>
        </pc:sldMkLst>
      </pc:sldChg>
      <pc:sldChg chg="del">
        <pc:chgData name="tien tran" userId="f5c0b7c74de91c7e" providerId="Windows Live" clId="Web-{07566498-44F8-4639-A8CA-2B4C0AD1D51C}" dt="2023-08-03T09:02:42.220" v="25"/>
        <pc:sldMkLst>
          <pc:docMk/>
          <pc:sldMk cId="0" sldId="379"/>
        </pc:sldMkLst>
      </pc:sldChg>
      <pc:sldChg chg="del">
        <pc:chgData name="tien tran" userId="f5c0b7c74de91c7e" providerId="Windows Live" clId="Web-{07566498-44F8-4639-A8CA-2B4C0AD1D51C}" dt="2023-08-03T09:03:02.392" v="132"/>
        <pc:sldMkLst>
          <pc:docMk/>
          <pc:sldMk cId="0" sldId="380"/>
        </pc:sldMkLst>
      </pc:sldChg>
      <pc:sldChg chg="del">
        <pc:chgData name="tien tran" userId="f5c0b7c74de91c7e" providerId="Windows Live" clId="Web-{07566498-44F8-4639-A8CA-2B4C0AD1D51C}" dt="2023-08-03T09:02:42.360" v="105"/>
        <pc:sldMkLst>
          <pc:docMk/>
          <pc:sldMk cId="0" sldId="382"/>
        </pc:sldMkLst>
      </pc:sldChg>
      <pc:sldChg chg="del">
        <pc:chgData name="tien tran" userId="f5c0b7c74de91c7e" providerId="Windows Live" clId="Web-{07566498-44F8-4639-A8CA-2B4C0AD1D51C}" dt="2023-08-03T09:02:51.814" v="110"/>
        <pc:sldMkLst>
          <pc:docMk/>
          <pc:sldMk cId="0" sldId="385"/>
        </pc:sldMkLst>
      </pc:sldChg>
      <pc:sldChg chg="del">
        <pc:chgData name="tien tran" userId="f5c0b7c74de91c7e" providerId="Windows Live" clId="Web-{07566498-44F8-4639-A8CA-2B4C0AD1D51C}" dt="2023-08-03T09:02:51.814" v="107"/>
        <pc:sldMkLst>
          <pc:docMk/>
          <pc:sldMk cId="0" sldId="386"/>
        </pc:sldMkLst>
      </pc:sldChg>
      <pc:sldChg chg="del">
        <pc:chgData name="tien tran" userId="f5c0b7c74de91c7e" providerId="Windows Live" clId="Web-{07566498-44F8-4639-A8CA-2B4C0AD1D51C}" dt="2023-08-03T09:02:42.329" v="79"/>
        <pc:sldMkLst>
          <pc:docMk/>
          <pc:sldMk cId="0" sldId="387"/>
        </pc:sldMkLst>
      </pc:sldChg>
      <pc:sldChg chg="del">
        <pc:chgData name="tien tran" userId="f5c0b7c74de91c7e" providerId="Windows Live" clId="Web-{07566498-44F8-4639-A8CA-2B4C0AD1D51C}" dt="2023-08-03T09:02:42.298" v="67"/>
        <pc:sldMkLst>
          <pc:docMk/>
          <pc:sldMk cId="0" sldId="388"/>
        </pc:sldMkLst>
      </pc:sldChg>
      <pc:sldChg chg="del">
        <pc:chgData name="tien tran" userId="f5c0b7c74de91c7e" providerId="Windows Live" clId="Web-{07566498-44F8-4639-A8CA-2B4C0AD1D51C}" dt="2023-08-03T09:02:42.220" v="24"/>
        <pc:sldMkLst>
          <pc:docMk/>
          <pc:sldMk cId="0" sldId="390"/>
        </pc:sldMkLst>
      </pc:sldChg>
      <pc:sldChg chg="del">
        <pc:chgData name="tien tran" userId="f5c0b7c74de91c7e" providerId="Windows Live" clId="Web-{07566498-44F8-4639-A8CA-2B4C0AD1D51C}" dt="2023-08-03T09:02:42.220" v="22"/>
        <pc:sldMkLst>
          <pc:docMk/>
          <pc:sldMk cId="0" sldId="391"/>
        </pc:sldMkLst>
      </pc:sldChg>
      <pc:sldChg chg="del">
        <pc:chgData name="tien tran" userId="f5c0b7c74de91c7e" providerId="Windows Live" clId="Web-{07566498-44F8-4639-A8CA-2B4C0AD1D51C}" dt="2023-08-03T09:02:42.220" v="23"/>
        <pc:sldMkLst>
          <pc:docMk/>
          <pc:sldMk cId="0" sldId="392"/>
        </pc:sldMkLst>
      </pc:sldChg>
      <pc:sldChg chg="modSp">
        <pc:chgData name="tien tran" userId="f5c0b7c74de91c7e" providerId="Windows Live" clId="Web-{07566498-44F8-4639-A8CA-2B4C0AD1D51C}" dt="2023-08-04T02:57:57.464" v="661" actId="20577"/>
        <pc:sldMkLst>
          <pc:docMk/>
          <pc:sldMk cId="0" sldId="393"/>
        </pc:sldMkLst>
        <pc:spChg chg="mod">
          <ac:chgData name="tien tran" userId="f5c0b7c74de91c7e" providerId="Windows Live" clId="Web-{07566498-44F8-4639-A8CA-2B4C0AD1D51C}" dt="2023-08-04T02:56:47.211" v="659" actId="20577"/>
          <ac:spMkLst>
            <pc:docMk/>
            <pc:sldMk cId="0" sldId="393"/>
            <ac:spMk id="282626" creationId="{00000000-0000-0000-0000-000000000000}"/>
          </ac:spMkLst>
        </pc:spChg>
        <pc:spChg chg="mod">
          <ac:chgData name="tien tran" userId="f5c0b7c74de91c7e" providerId="Windows Live" clId="Web-{07566498-44F8-4639-A8CA-2B4C0AD1D51C}" dt="2023-08-04T02:57:57.464" v="661" actId="20577"/>
          <ac:spMkLst>
            <pc:docMk/>
            <pc:sldMk cId="0" sldId="393"/>
            <ac:spMk id="282627" creationId="{00000000-0000-0000-0000-000000000000}"/>
          </ac:spMkLst>
        </pc:spChg>
      </pc:sldChg>
      <pc:sldChg chg="del">
        <pc:chgData name="tien tran" userId="f5c0b7c74de91c7e" providerId="Windows Live" clId="Web-{07566498-44F8-4639-A8CA-2B4C0AD1D51C}" dt="2023-08-03T09:02:42.220" v="21"/>
        <pc:sldMkLst>
          <pc:docMk/>
          <pc:sldMk cId="0" sldId="394"/>
        </pc:sldMkLst>
      </pc:sldChg>
      <pc:sldChg chg="del">
        <pc:chgData name="tien tran" userId="f5c0b7c74de91c7e" providerId="Windows Live" clId="Web-{07566498-44F8-4639-A8CA-2B4C0AD1D51C}" dt="2023-08-03T09:02:51.814" v="112"/>
        <pc:sldMkLst>
          <pc:docMk/>
          <pc:sldMk cId="0" sldId="395"/>
        </pc:sldMkLst>
      </pc:sldChg>
      <pc:sldChg chg="del">
        <pc:chgData name="tien tran" userId="f5c0b7c74de91c7e" providerId="Windows Live" clId="Web-{07566498-44F8-4639-A8CA-2B4C0AD1D51C}" dt="2023-08-03T09:02:51.814" v="113"/>
        <pc:sldMkLst>
          <pc:docMk/>
          <pc:sldMk cId="0" sldId="396"/>
        </pc:sldMkLst>
      </pc:sldChg>
      <pc:sldChg chg="del">
        <pc:chgData name="tien tran" userId="f5c0b7c74de91c7e" providerId="Windows Live" clId="Web-{07566498-44F8-4639-A8CA-2B4C0AD1D51C}" dt="2023-08-03T09:02:42.360" v="104"/>
        <pc:sldMkLst>
          <pc:docMk/>
          <pc:sldMk cId="0" sldId="397"/>
        </pc:sldMkLst>
      </pc:sldChg>
      <pc:sldChg chg="del">
        <pc:chgData name="tien tran" userId="f5c0b7c74de91c7e" providerId="Windows Live" clId="Web-{07566498-44F8-4639-A8CA-2B4C0AD1D51C}" dt="2023-08-03T09:02:42.360" v="103"/>
        <pc:sldMkLst>
          <pc:docMk/>
          <pc:sldMk cId="0" sldId="398"/>
        </pc:sldMkLst>
      </pc:sldChg>
      <pc:sldChg chg="del">
        <pc:chgData name="tien tran" userId="f5c0b7c74de91c7e" providerId="Windows Live" clId="Web-{07566498-44F8-4639-A8CA-2B4C0AD1D51C}" dt="2023-08-03T09:02:42.360" v="102"/>
        <pc:sldMkLst>
          <pc:docMk/>
          <pc:sldMk cId="0" sldId="399"/>
        </pc:sldMkLst>
      </pc:sldChg>
      <pc:sldChg chg="del">
        <pc:chgData name="tien tran" userId="f5c0b7c74de91c7e" providerId="Windows Live" clId="Web-{07566498-44F8-4639-A8CA-2B4C0AD1D51C}" dt="2023-08-03T09:02:42.360" v="101"/>
        <pc:sldMkLst>
          <pc:docMk/>
          <pc:sldMk cId="0" sldId="400"/>
        </pc:sldMkLst>
      </pc:sldChg>
      <pc:sldChg chg="del">
        <pc:chgData name="tien tran" userId="f5c0b7c74de91c7e" providerId="Windows Live" clId="Web-{07566498-44F8-4639-A8CA-2B4C0AD1D51C}" dt="2023-08-03T09:02:42.360" v="100"/>
        <pc:sldMkLst>
          <pc:docMk/>
          <pc:sldMk cId="0" sldId="401"/>
        </pc:sldMkLst>
      </pc:sldChg>
      <pc:sldChg chg="del">
        <pc:chgData name="tien tran" userId="f5c0b7c74de91c7e" providerId="Windows Live" clId="Web-{07566498-44F8-4639-A8CA-2B4C0AD1D51C}" dt="2023-08-03T09:02:42.329" v="86"/>
        <pc:sldMkLst>
          <pc:docMk/>
          <pc:sldMk cId="0" sldId="402"/>
        </pc:sldMkLst>
      </pc:sldChg>
      <pc:sldChg chg="del">
        <pc:chgData name="tien tran" userId="f5c0b7c74de91c7e" providerId="Windows Live" clId="Web-{07566498-44F8-4639-A8CA-2B4C0AD1D51C}" dt="2023-08-03T09:02:42.329" v="85"/>
        <pc:sldMkLst>
          <pc:docMk/>
          <pc:sldMk cId="0" sldId="403"/>
        </pc:sldMkLst>
      </pc:sldChg>
      <pc:sldChg chg="modSp">
        <pc:chgData name="tien tran" userId="f5c0b7c74de91c7e" providerId="Windows Live" clId="Web-{07566498-44F8-4639-A8CA-2B4C0AD1D51C}" dt="2023-08-04T01:33:40.571" v="151" actId="20577"/>
        <pc:sldMkLst>
          <pc:docMk/>
          <pc:sldMk cId="0" sldId="404"/>
        </pc:sldMkLst>
        <pc:spChg chg="mod">
          <ac:chgData name="tien tran" userId="f5c0b7c74de91c7e" providerId="Windows Live" clId="Web-{07566498-44F8-4639-A8CA-2B4C0AD1D51C}" dt="2023-08-04T01:33:40.571" v="151" actId="20577"/>
          <ac:spMkLst>
            <pc:docMk/>
            <pc:sldMk cId="0" sldId="404"/>
            <ac:spMk id="12" creationId="{00000000-0000-0000-0000-000000000000}"/>
          </ac:spMkLst>
        </pc:spChg>
      </pc:sldChg>
      <pc:sldChg chg="addSp delSp modSp add ord replId">
        <pc:chgData name="tien tran" userId="f5c0b7c74de91c7e" providerId="Windows Live" clId="Web-{07566498-44F8-4639-A8CA-2B4C0AD1D51C}" dt="2023-08-04T02:51:21.683" v="654"/>
        <pc:sldMkLst>
          <pc:docMk/>
          <pc:sldMk cId="2189927006" sldId="405"/>
        </pc:sldMkLst>
        <pc:spChg chg="add mod">
          <ac:chgData name="tien tran" userId="f5c0b7c74de91c7e" providerId="Windows Live" clId="Web-{07566498-44F8-4639-A8CA-2B4C0AD1D51C}" dt="2023-08-04T02:30:58.778" v="591" actId="20577"/>
          <ac:spMkLst>
            <pc:docMk/>
            <pc:sldMk cId="2189927006" sldId="405"/>
            <ac:spMk id="4" creationId="{652EB6C9-7394-2E4F-1153-634DF5C9BF75}"/>
          </ac:spMkLst>
        </pc:spChg>
        <pc:spChg chg="mod">
          <ac:chgData name="tien tran" userId="f5c0b7c74de91c7e" providerId="Windows Live" clId="Web-{07566498-44F8-4639-A8CA-2B4C0AD1D51C}" dt="2023-08-04T02:20:37.489" v="392" actId="20577"/>
          <ac:spMkLst>
            <pc:docMk/>
            <pc:sldMk cId="2189927006" sldId="405"/>
            <ac:spMk id="6146" creationId="{00000000-0000-0000-0000-000000000000}"/>
          </ac:spMkLst>
        </pc:spChg>
        <pc:picChg chg="del">
          <ac:chgData name="tien tran" userId="f5c0b7c74de91c7e" providerId="Windows Live" clId="Web-{07566498-44F8-4639-A8CA-2B4C0AD1D51C}" dt="2023-08-04T02:02:32.792" v="186"/>
          <ac:picMkLst>
            <pc:docMk/>
            <pc:sldMk cId="2189927006" sldId="405"/>
            <ac:picMk id="2" creationId="{1D46DADA-B102-409B-AFAD-717BFCA4B57F}"/>
          </ac:picMkLst>
        </pc:picChg>
        <pc:picChg chg="add mod">
          <ac:chgData name="tien tran" userId="f5c0b7c74de91c7e" providerId="Windows Live" clId="Web-{07566498-44F8-4639-A8CA-2B4C0AD1D51C}" dt="2023-08-04T02:30:21.136" v="561" actId="1076"/>
          <ac:picMkLst>
            <pc:docMk/>
            <pc:sldMk cId="2189927006" sldId="405"/>
            <ac:picMk id="5" creationId="{BAF77EFD-60E1-DD11-EF51-038A40306C56}"/>
          </ac:picMkLst>
        </pc:picChg>
      </pc:sldChg>
      <pc:sldChg chg="modSp new del">
        <pc:chgData name="tien tran" userId="f5c0b7c74de91c7e" providerId="Windows Live" clId="Web-{07566498-44F8-4639-A8CA-2B4C0AD1D51C}" dt="2023-08-04T02:51:27.105" v="655"/>
        <pc:sldMkLst>
          <pc:docMk/>
          <pc:sldMk cId="3539239122" sldId="406"/>
        </pc:sldMkLst>
        <pc:spChg chg="mod">
          <ac:chgData name="tien tran" userId="f5c0b7c74de91c7e" providerId="Windows Live" clId="Web-{07566498-44F8-4639-A8CA-2B4C0AD1D51C}" dt="2023-08-04T02:12:37.659" v="321" actId="20577"/>
          <ac:spMkLst>
            <pc:docMk/>
            <pc:sldMk cId="3539239122" sldId="406"/>
            <ac:spMk id="3" creationId="{7FDAAB0D-EE2F-96DE-CD6D-0CAC085EA77A}"/>
          </ac:spMkLst>
        </pc:spChg>
      </pc:sldChg>
      <pc:sldChg chg="addSp modSp add ord replId modNotes">
        <pc:chgData name="tien tran" userId="f5c0b7c74de91c7e" providerId="Windows Live" clId="Web-{07566498-44F8-4639-A8CA-2B4C0AD1D51C}" dt="2023-08-04T02:32:22.734" v="593" actId="20577"/>
        <pc:sldMkLst>
          <pc:docMk/>
          <pc:sldMk cId="1642895426" sldId="407"/>
        </pc:sldMkLst>
        <pc:spChg chg="mod">
          <ac:chgData name="tien tran" userId="f5c0b7c74de91c7e" providerId="Windows Live" clId="Web-{07566498-44F8-4639-A8CA-2B4C0AD1D51C}" dt="2023-08-04T02:32:22.734" v="593" actId="20577"/>
          <ac:spMkLst>
            <pc:docMk/>
            <pc:sldMk cId="1642895426" sldId="407"/>
            <ac:spMk id="4" creationId="{652EB6C9-7394-2E4F-1153-634DF5C9BF75}"/>
          </ac:spMkLst>
        </pc:spChg>
        <pc:spChg chg="mod">
          <ac:chgData name="tien tran" userId="f5c0b7c74de91c7e" providerId="Windows Live" clId="Web-{07566498-44F8-4639-A8CA-2B4C0AD1D51C}" dt="2023-08-04T02:14:42.351" v="350" actId="20577"/>
          <ac:spMkLst>
            <pc:docMk/>
            <pc:sldMk cId="1642895426" sldId="407"/>
            <ac:spMk id="6146" creationId="{00000000-0000-0000-0000-000000000000}"/>
          </ac:spMkLst>
        </pc:spChg>
        <pc:picChg chg="add mod">
          <ac:chgData name="tien tran" userId="f5c0b7c74de91c7e" providerId="Windows Live" clId="Web-{07566498-44F8-4639-A8CA-2B4C0AD1D51C}" dt="2023-08-04T02:20:49.615" v="396" actId="1076"/>
          <ac:picMkLst>
            <pc:docMk/>
            <pc:sldMk cId="1642895426" sldId="407"/>
            <ac:picMk id="2" creationId="{BED6786E-8A71-E2C8-0C80-A890F8058A5D}"/>
          </ac:picMkLst>
        </pc:picChg>
      </pc:sldChg>
      <pc:sldChg chg="addSp modSp add ord replId">
        <pc:chgData name="tien tran" userId="f5c0b7c74de91c7e" providerId="Windows Live" clId="Web-{07566498-44F8-4639-A8CA-2B4C0AD1D51C}" dt="2023-08-04T02:46:31.188" v="624" actId="1076"/>
        <pc:sldMkLst>
          <pc:docMk/>
          <pc:sldMk cId="1994670862" sldId="408"/>
        </pc:sldMkLst>
        <pc:spChg chg="mod">
          <ac:chgData name="tien tran" userId="f5c0b7c74de91c7e" providerId="Windows Live" clId="Web-{07566498-44F8-4639-A8CA-2B4C0AD1D51C}" dt="2023-08-04T02:46:23.547" v="621" actId="20577"/>
          <ac:spMkLst>
            <pc:docMk/>
            <pc:sldMk cId="1994670862" sldId="408"/>
            <ac:spMk id="4" creationId="{652EB6C9-7394-2E4F-1153-634DF5C9BF75}"/>
          </ac:spMkLst>
        </pc:spChg>
        <pc:spChg chg="mod">
          <ac:chgData name="tien tran" userId="f5c0b7c74de91c7e" providerId="Windows Live" clId="Web-{07566498-44F8-4639-A8CA-2B4C0AD1D51C}" dt="2023-08-04T02:43:15.931" v="613" actId="20577"/>
          <ac:spMkLst>
            <pc:docMk/>
            <pc:sldMk cId="1994670862" sldId="408"/>
            <ac:spMk id="6146" creationId="{00000000-0000-0000-0000-000000000000}"/>
          </ac:spMkLst>
        </pc:spChg>
        <pc:picChg chg="add mod">
          <ac:chgData name="tien tran" userId="f5c0b7c74de91c7e" providerId="Windows Live" clId="Web-{07566498-44F8-4639-A8CA-2B4C0AD1D51C}" dt="2023-08-04T02:46:31.188" v="624" actId="1076"/>
          <ac:picMkLst>
            <pc:docMk/>
            <pc:sldMk cId="1994670862" sldId="408"/>
            <ac:picMk id="2" creationId="{FBCC33CF-1438-1B8C-FBC0-C386F8AB9A0F}"/>
          </ac:picMkLst>
        </pc:picChg>
      </pc:sldChg>
      <pc:sldChg chg="modSp add ord replId">
        <pc:chgData name="tien tran" userId="f5c0b7c74de91c7e" providerId="Windows Live" clId="Web-{07566498-44F8-4639-A8CA-2B4C0AD1D51C}" dt="2023-08-04T03:00:58.252" v="714" actId="20577"/>
        <pc:sldMkLst>
          <pc:docMk/>
          <pc:sldMk cId="3855648825" sldId="409"/>
        </pc:sldMkLst>
        <pc:spChg chg="mod">
          <ac:chgData name="tien tran" userId="f5c0b7c74de91c7e" providerId="Windows Live" clId="Web-{07566498-44F8-4639-A8CA-2B4C0AD1D51C}" dt="2023-08-04T02:50:58.511" v="652" actId="20577"/>
          <ac:spMkLst>
            <pc:docMk/>
            <pc:sldMk cId="3855648825" sldId="409"/>
            <ac:spMk id="4" creationId="{652EB6C9-7394-2E4F-1153-634DF5C9BF75}"/>
          </ac:spMkLst>
        </pc:spChg>
        <pc:spChg chg="mod">
          <ac:chgData name="tien tran" userId="f5c0b7c74de91c7e" providerId="Windows Live" clId="Web-{07566498-44F8-4639-A8CA-2B4C0AD1D51C}" dt="2023-08-04T03:00:58.252" v="714" actId="20577"/>
          <ac:spMkLst>
            <pc:docMk/>
            <pc:sldMk cId="3855648825" sldId="409"/>
            <ac:spMk id="6146" creationId="{00000000-0000-0000-0000-000000000000}"/>
          </ac:spMkLst>
        </pc:spChg>
      </pc:sldChg>
      <pc:sldChg chg="addSp delSp modSp new ord">
        <pc:chgData name="tien tran" userId="f5c0b7c74de91c7e" providerId="Windows Live" clId="Web-{07566498-44F8-4639-A8CA-2B4C0AD1D51C}" dt="2023-08-04T02:50:51.557" v="650" actId="20577"/>
        <pc:sldMkLst>
          <pc:docMk/>
          <pc:sldMk cId="3067185355" sldId="410"/>
        </pc:sldMkLst>
        <pc:spChg chg="mod">
          <ac:chgData name="tien tran" userId="f5c0b7c74de91c7e" providerId="Windows Live" clId="Web-{07566498-44F8-4639-A8CA-2B4C0AD1D51C}" dt="2023-08-04T02:48:17.630" v="628" actId="20577"/>
          <ac:spMkLst>
            <pc:docMk/>
            <pc:sldMk cId="3067185355" sldId="410"/>
            <ac:spMk id="2" creationId="{FCFD8F6F-BFE9-B156-FE95-3D05263A6C97}"/>
          </ac:spMkLst>
        </pc:spChg>
        <pc:spChg chg="add del mod">
          <ac:chgData name="tien tran" userId="f5c0b7c74de91c7e" providerId="Windows Live" clId="Web-{07566498-44F8-4639-A8CA-2B4C0AD1D51C}" dt="2023-08-04T02:50:51.557" v="650" actId="20577"/>
          <ac:spMkLst>
            <pc:docMk/>
            <pc:sldMk cId="3067185355" sldId="410"/>
            <ac:spMk id="3" creationId="{AEFD4E09-9947-701C-D5D0-31B287795C35}"/>
          </ac:spMkLst>
        </pc:spChg>
        <pc:picChg chg="add del mod ord">
          <ac:chgData name="tien tran" userId="f5c0b7c74de91c7e" providerId="Windows Live" clId="Web-{07566498-44F8-4639-A8CA-2B4C0AD1D51C}" dt="2023-08-04T02:48:28.786" v="632"/>
          <ac:picMkLst>
            <pc:docMk/>
            <pc:sldMk cId="3067185355" sldId="410"/>
            <ac:picMk id="5" creationId="{24FA3432-31B2-495E-4093-2C01BA179604}"/>
          </ac:picMkLst>
        </pc:picChg>
        <pc:picChg chg="add mod">
          <ac:chgData name="tien tran" userId="f5c0b7c74de91c7e" providerId="Windows Live" clId="Web-{07566498-44F8-4639-A8CA-2B4C0AD1D51C}" dt="2023-08-04T02:50:23.447" v="647" actId="1076"/>
          <ac:picMkLst>
            <pc:docMk/>
            <pc:sldMk cId="3067185355" sldId="410"/>
            <ac:picMk id="6" creationId="{EAF47611-029C-70AE-5182-D793D9080F27}"/>
          </ac:picMkLst>
        </pc:picChg>
      </pc:sldChg>
    </pc:docChg>
  </pc:docChgLst>
  <pc:docChgLst>
    <pc:chgData name="tien tran" userId="f5c0b7c74de91c7e" providerId="Windows Live" clId="Web-{3462C230-5463-4756-8DB2-BEEBD5B73E66}"/>
    <pc:docChg chg="modSld">
      <pc:chgData name="tien tran" userId="f5c0b7c74de91c7e" providerId="Windows Live" clId="Web-{3462C230-5463-4756-8DB2-BEEBD5B73E66}" dt="2023-08-01T09:45:00.024" v="116"/>
      <pc:docMkLst>
        <pc:docMk/>
      </pc:docMkLst>
      <pc:sldChg chg="modNotes">
        <pc:chgData name="tien tran" userId="f5c0b7c74de91c7e" providerId="Windows Live" clId="Web-{3462C230-5463-4756-8DB2-BEEBD5B73E66}" dt="2023-08-01T09:45:00.024" v="116"/>
        <pc:sldMkLst>
          <pc:docMk/>
          <pc:sldMk cId="0" sldId="257"/>
        </pc:sldMkLst>
      </pc:sldChg>
      <pc:sldChg chg="modNotes">
        <pc:chgData name="tien tran" userId="f5c0b7c74de91c7e" providerId="Windows Live" clId="Web-{3462C230-5463-4756-8DB2-BEEBD5B73E66}" dt="2023-08-01T09:43:32.003" v="5"/>
        <pc:sldMkLst>
          <pc:docMk/>
          <pc:sldMk cId="0" sldId="404"/>
        </pc:sldMkLst>
      </pc:sldChg>
    </pc:docChg>
  </pc:docChgLst>
  <pc:docChgLst>
    <pc:chgData name="tien tran" userId="f5c0b7c74de91c7e" providerId="Windows Live" clId="Web-{1E8EF9DC-5EA4-425E-9953-1ABDFB2097F3}"/>
    <pc:docChg chg="addSld delSld modSld">
      <pc:chgData name="tien tran" userId="f5c0b7c74de91c7e" providerId="Windows Live" clId="Web-{1E8EF9DC-5EA4-425E-9953-1ABDFB2097F3}" dt="2023-08-04T15:18:07.729" v="284" actId="20577"/>
      <pc:docMkLst>
        <pc:docMk/>
      </pc:docMkLst>
      <pc:sldChg chg="modNotes">
        <pc:chgData name="tien tran" userId="f5c0b7c74de91c7e" providerId="Windows Live" clId="Web-{1E8EF9DC-5EA4-425E-9953-1ABDFB2097F3}" dt="2023-08-04T14:37:56.611" v="2"/>
        <pc:sldMkLst>
          <pc:docMk/>
          <pc:sldMk cId="0" sldId="257"/>
        </pc:sldMkLst>
      </pc:sldChg>
      <pc:sldChg chg="modNotes">
        <pc:chgData name="tien tran" userId="f5c0b7c74de91c7e" providerId="Windows Live" clId="Web-{1E8EF9DC-5EA4-425E-9953-1ABDFB2097F3}" dt="2023-08-04T14:50:59.811" v="19"/>
        <pc:sldMkLst>
          <pc:docMk/>
          <pc:sldMk cId="1642895426" sldId="407"/>
        </pc:sldMkLst>
      </pc:sldChg>
      <pc:sldChg chg="modSp new modNotes">
        <pc:chgData name="tien tran" userId="f5c0b7c74de91c7e" providerId="Windows Live" clId="Web-{1E8EF9DC-5EA4-425E-9953-1ABDFB2097F3}" dt="2023-08-04T15:15:41.616" v="225" actId="20577"/>
        <pc:sldMkLst>
          <pc:docMk/>
          <pc:sldMk cId="1338927439" sldId="411"/>
        </pc:sldMkLst>
        <pc:spChg chg="mod">
          <ac:chgData name="tien tran" userId="f5c0b7c74de91c7e" providerId="Windows Live" clId="Web-{1E8EF9DC-5EA4-425E-9953-1ABDFB2097F3}" dt="2023-08-04T14:41:55.026" v="12" actId="20577"/>
          <ac:spMkLst>
            <pc:docMk/>
            <pc:sldMk cId="1338927439" sldId="411"/>
            <ac:spMk id="2" creationId="{30357637-E3C3-E19E-7C9D-5382AB750A2B}"/>
          </ac:spMkLst>
        </pc:spChg>
        <pc:spChg chg="mod">
          <ac:chgData name="tien tran" userId="f5c0b7c74de91c7e" providerId="Windows Live" clId="Web-{1E8EF9DC-5EA4-425E-9953-1ABDFB2097F3}" dt="2023-08-04T15:15:41.616" v="225" actId="20577"/>
          <ac:spMkLst>
            <pc:docMk/>
            <pc:sldMk cId="1338927439" sldId="411"/>
            <ac:spMk id="3" creationId="{C900DF86-2FB5-4E1D-8EDB-8BDD1FB4ACA4}"/>
          </ac:spMkLst>
        </pc:spChg>
      </pc:sldChg>
      <pc:sldChg chg="modSp new">
        <pc:chgData name="tien tran" userId="f5c0b7c74de91c7e" providerId="Windows Live" clId="Web-{1E8EF9DC-5EA4-425E-9953-1ABDFB2097F3}" dt="2023-08-04T15:18:07.729" v="284" actId="20577"/>
        <pc:sldMkLst>
          <pc:docMk/>
          <pc:sldMk cId="610090152" sldId="412"/>
        </pc:sldMkLst>
        <pc:spChg chg="mod">
          <ac:chgData name="tien tran" userId="f5c0b7c74de91c7e" providerId="Windows Live" clId="Web-{1E8EF9DC-5EA4-425E-9953-1ABDFB2097F3}" dt="2023-08-04T15:16:17.256" v="237" actId="20577"/>
          <ac:spMkLst>
            <pc:docMk/>
            <pc:sldMk cId="610090152" sldId="412"/>
            <ac:spMk id="2" creationId="{34BA921E-21A0-1E80-60A4-69F160F27C97}"/>
          </ac:spMkLst>
        </pc:spChg>
        <pc:spChg chg="mod">
          <ac:chgData name="tien tran" userId="f5c0b7c74de91c7e" providerId="Windows Live" clId="Web-{1E8EF9DC-5EA4-425E-9953-1ABDFB2097F3}" dt="2023-08-04T15:18:07.729" v="284" actId="20577"/>
          <ac:spMkLst>
            <pc:docMk/>
            <pc:sldMk cId="610090152" sldId="412"/>
            <ac:spMk id="3" creationId="{65EF62E1-3A68-2759-4F79-8481E0CAD645}"/>
          </ac:spMkLst>
        </pc:spChg>
      </pc:sldChg>
      <pc:sldChg chg="modSp new del">
        <pc:chgData name="tien tran" userId="f5c0b7c74de91c7e" providerId="Windows Live" clId="Web-{1E8EF9DC-5EA4-425E-9953-1ABDFB2097F3}" dt="2023-08-04T15:15:43.036" v="226"/>
        <pc:sldMkLst>
          <pc:docMk/>
          <pc:sldMk cId="762551238" sldId="413"/>
        </pc:sldMkLst>
        <pc:spChg chg="mod">
          <ac:chgData name="tien tran" userId="f5c0b7c74de91c7e" providerId="Windows Live" clId="Web-{1E8EF9DC-5EA4-425E-9953-1ABDFB2097F3}" dt="2023-08-04T15:07:21.518" v="204" actId="20577"/>
          <ac:spMkLst>
            <pc:docMk/>
            <pc:sldMk cId="762551238" sldId="413"/>
            <ac:spMk id="2" creationId="{73F071EC-2E4C-4577-B9B4-83E9D22B10C4}"/>
          </ac:spMkLst>
        </pc:spChg>
      </pc:sldChg>
      <pc:sldChg chg="modSp new del">
        <pc:chgData name="tien tran" userId="f5c0b7c74de91c7e" providerId="Windows Live" clId="Web-{1E8EF9DC-5EA4-425E-9953-1ABDFB2097F3}" dt="2023-08-04T15:15:46.192" v="227"/>
        <pc:sldMkLst>
          <pc:docMk/>
          <pc:sldMk cId="1881031138" sldId="414"/>
        </pc:sldMkLst>
        <pc:spChg chg="mod">
          <ac:chgData name="tien tran" userId="f5c0b7c74de91c7e" providerId="Windows Live" clId="Web-{1E8EF9DC-5EA4-425E-9953-1ABDFB2097F3}" dt="2023-08-04T15:09:23.147" v="213" actId="20577"/>
          <ac:spMkLst>
            <pc:docMk/>
            <pc:sldMk cId="1881031138" sldId="414"/>
            <ac:spMk id="2" creationId="{A1C4CAA4-71C7-77A4-A640-252FE09BCF2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59"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fontAlgn="auto" hangingPunct="1">
              <a:spcBef>
                <a:spcPts val="0"/>
              </a:spcBef>
              <a:spcAft>
                <a:spcPts val="0"/>
              </a:spcAft>
              <a:defRPr sz="1200">
                <a:latin typeface="+mn-lt"/>
              </a:defRPr>
            </a:lvl1pPr>
          </a:lstStyle>
          <a:p>
            <a:pPr>
              <a:defRPr/>
            </a:pPr>
            <a:endParaRPr lang="en-US" altLang="en-US"/>
          </a:p>
        </p:txBody>
      </p:sp>
      <p:sp>
        <p:nvSpPr>
          <p:cNvPr id="2052"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61"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96262"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fontAlgn="auto" hangingPunct="1">
              <a:spcBef>
                <a:spcPts val="0"/>
              </a:spcBef>
              <a:spcAft>
                <a:spcPts val="0"/>
              </a:spcAft>
              <a:defRPr sz="1200">
                <a:latin typeface="+mn-lt"/>
              </a:defRPr>
            </a:lvl1pPr>
          </a:lstStyle>
          <a:p>
            <a:pPr>
              <a:defRPr/>
            </a:pPr>
            <a:endParaRPr lang="en-US" altLang="en-US"/>
          </a:p>
        </p:txBody>
      </p:sp>
      <p:sp>
        <p:nvSpPr>
          <p:cNvPr id="96263"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fld id="{6147B558-7846-4F1D-8DFB-D6CA7E5CD1F5}"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8" name="Google Shape;105;p1:notes"/>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5" tIns="45700" rIns="91425" bIns="45700"/>
          <a:lstStyle/>
          <a:p>
            <a:pPr>
              <a:spcBef>
                <a:spcPct val="0"/>
              </a:spcBef>
              <a:buSzPts val="1400"/>
            </a:pPr>
            <a:endParaRPr lang="en-US" altLang="en-US"/>
          </a:p>
        </p:txBody>
      </p:sp>
      <p:sp>
        <p:nvSpPr>
          <p:cNvPr id="4099" name="Google Shape;106;p1:notes"/>
          <p:cNvSpPr>
            <a:spLocks noGrp="1" noRot="1" noChangeAspect="1" noTextEdit="1"/>
          </p:cNvSpPr>
          <p:nvPr>
            <p:ph type="sldImg" idx="2"/>
          </p:nvPr>
        </p:nvSpPr>
        <p:spPr>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0000" h="120000" extrusionOk="0">
                <a:moveTo>
                  <a:pt x="0" y="0"/>
                </a:moveTo>
                <a:lnTo>
                  <a:pt x="120000" y="0"/>
                </a:lnTo>
                <a:lnTo>
                  <a:pt x="120000" y="120000"/>
                </a:lnTo>
                <a:lnTo>
                  <a:pt x="0" y="120000"/>
                </a:lnTo>
                <a:lnTo>
                  <a:pt x="0" y="0"/>
                </a:lnTo>
                <a:close/>
              </a:path>
            </a:pathLst>
          </a:custGeom>
          <a:noFill/>
          <a:ln cap="flat">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các nút master quản lý mặt điều khiển và các công việc cấp cụm, trong khi các nút Worker chứa và thực thi các khối công việc ứng dụng thực tế. Sự phân chia này giúp Kubernetes quản lý và triển khai hiệu quả các ứng dụng được đóng gói bằng container trên quy mô lớn, đảm bảo tính sẵn sàng cao, khả năng mở rộng và độ tin cậy.</a:t>
            </a:r>
          </a:p>
          <a:p>
            <a:br>
              <a:rPr kumimoji="1" lang="vi-VN" sz="1200" b="0" i="0" kern="1200" dirty="0">
                <a:solidFill>
                  <a:schemeClr val="tx1"/>
                </a:solidFill>
                <a:effectLst/>
                <a:latin typeface="Arial" panose="020B0604020202020204" pitchFamily="34" charset="0"/>
                <a:ea typeface="+mn-ea"/>
                <a:cs typeface="+mn-cs"/>
              </a:rPr>
            </a:b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10</a:t>
            </a:fld>
            <a:endParaRPr lang="en-US" altLang="en-US"/>
          </a:p>
        </p:txBody>
      </p:sp>
    </p:spTree>
    <p:extLst>
      <p:ext uri="{BB962C8B-B14F-4D97-AF65-F5344CB8AC3E}">
        <p14:creationId xmlns:p14="http://schemas.microsoft.com/office/powerpoint/2010/main" val="3433879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Trong một cụm Kubernetes, nút Master chịu trách nhiệm quản lý và điều khiển toàn bộ cụm. Dưới đây là các thành phần chính trong một nút Master của Kubernetes:</a:t>
            </a:r>
          </a:p>
          <a:p>
            <a:r>
              <a:rPr kumimoji="1" lang="vi-VN" sz="1200" b="1" i="0" kern="1200" dirty="0">
                <a:solidFill>
                  <a:schemeClr val="tx1"/>
                </a:solidFill>
                <a:effectLst/>
                <a:latin typeface="Arial" panose="020B0604020202020204" pitchFamily="34" charset="0"/>
                <a:ea typeface="+mn-ea"/>
                <a:cs typeface="+mn-cs"/>
              </a:rPr>
              <a:t>API Server (Máy chủ API):</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API Server là thành phần trước mặt cho mặt điều khiển Kubernetes và là điểm cuối truy cập chính để tương tác với cụm.</a:t>
            </a:r>
          </a:p>
          <a:p>
            <a:pPr lvl="1"/>
            <a:r>
              <a:rPr kumimoji="1" lang="vi-VN" sz="1200" b="0" i="0" kern="1200" dirty="0">
                <a:solidFill>
                  <a:schemeClr val="tx1"/>
                </a:solidFill>
                <a:effectLst/>
                <a:latin typeface="Arial" panose="020B0604020202020204" pitchFamily="34" charset="0"/>
                <a:ea typeface="+mn-ea"/>
                <a:cs typeface="+mn-cs"/>
              </a:rPr>
              <a:t>Nó chịu trách nhiệm xử lý các yêu cầu API từ người quản trị và các ứng dụng khác, cung cấp truy cập đến trạng thái và quản lý cụm Kubernetes.</a:t>
            </a:r>
          </a:p>
          <a:p>
            <a:r>
              <a:rPr kumimoji="1" lang="vi-VN" sz="1200" b="1" i="0" kern="1200" dirty="0">
                <a:solidFill>
                  <a:schemeClr val="tx1"/>
                </a:solidFill>
                <a:effectLst/>
                <a:latin typeface="Arial" panose="020B0604020202020204" pitchFamily="34" charset="0"/>
                <a:ea typeface="+mn-ea"/>
                <a:cs typeface="+mn-cs"/>
              </a:rPr>
              <a:t>etcd:</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etcd là một hệ thống lưu trữ cơ sở dữ liệu phân tán được sử dụng để lưu trữ toàn bộ trạng thái của cụm Kubernetes.</a:t>
            </a:r>
          </a:p>
          <a:p>
            <a:pPr lvl="1"/>
            <a:r>
              <a:rPr kumimoji="1" lang="vi-VN" sz="1200" b="0" i="0" kern="1200" dirty="0">
                <a:solidFill>
                  <a:schemeClr val="tx1"/>
                </a:solidFill>
                <a:effectLst/>
                <a:latin typeface="Arial" panose="020B0604020202020204" pitchFamily="34" charset="0"/>
                <a:ea typeface="+mn-ea"/>
                <a:cs typeface="+mn-cs"/>
              </a:rPr>
              <a:t>Nó lưu giữ thông tin quan trọng như cấu hình cụm, trạng thái của các đối tượng Kubernetes (ví dụ: Pod, Service, ConfigMap) và thông tin về tài nguyên cụm.</a:t>
            </a:r>
          </a:p>
          <a:p>
            <a:r>
              <a:rPr kumimoji="1" lang="vi-VN" sz="1200" b="1" i="0" kern="1200" dirty="0">
                <a:solidFill>
                  <a:schemeClr val="tx1"/>
                </a:solidFill>
                <a:effectLst/>
                <a:latin typeface="Arial" panose="020B0604020202020204" pitchFamily="34" charset="0"/>
                <a:ea typeface="+mn-ea"/>
                <a:cs typeface="+mn-cs"/>
              </a:rPr>
              <a:t>Controller Manager (Bộ Quản Lý Điều Khiển):</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Controller Manager chứa các bộ điều khiển (controllers) mà Kubernetes sử dụng để duy trì trạng thái mong muốn của các đối tượng trong cụm.</a:t>
            </a:r>
          </a:p>
          <a:p>
            <a:pPr lvl="1"/>
            <a:r>
              <a:rPr kumimoji="1" lang="vi-VN" sz="1200" b="0" i="0" kern="1200" dirty="0">
                <a:solidFill>
                  <a:schemeClr val="tx1"/>
                </a:solidFill>
                <a:effectLst/>
                <a:latin typeface="Arial" panose="020B0604020202020204" pitchFamily="34" charset="0"/>
                <a:ea typeface="+mn-ea"/>
                <a:cs typeface="+mn-cs"/>
              </a:rPr>
              <a:t>Các bộ điều khiển này đảm bảo rằng số lượng replica của các đối tượng như Deployment và ReplicaSet là đúng, và chúng giám sát các sự kiện như sự cố nút và khôi phục các đối tượng bị lỗi.</a:t>
            </a:r>
          </a:p>
          <a:p>
            <a:r>
              <a:rPr kumimoji="1" lang="vi-VN" sz="1200" b="1" i="0" kern="1200" dirty="0">
                <a:solidFill>
                  <a:schemeClr val="tx1"/>
                </a:solidFill>
                <a:effectLst/>
                <a:latin typeface="Arial" panose="020B0604020202020204" pitchFamily="34" charset="0"/>
                <a:ea typeface="+mn-ea"/>
                <a:cs typeface="+mn-cs"/>
              </a:rPr>
              <a:t>Scheduler (Bộ Lập Lịch):</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Scheduler là thành phần quyết định vị trí mà các Pod sẽ chạy trên các nút Worker trong cụm.</a:t>
            </a:r>
          </a:p>
          <a:p>
            <a:pPr lvl="1"/>
            <a:r>
              <a:rPr kumimoji="1" lang="vi-VN" sz="1200" b="0" i="0" kern="1200" dirty="0">
                <a:solidFill>
                  <a:schemeClr val="tx1"/>
                </a:solidFill>
                <a:effectLst/>
                <a:latin typeface="Arial" panose="020B0604020202020204" pitchFamily="34" charset="0"/>
                <a:ea typeface="+mn-ea"/>
                <a:cs typeface="+mn-cs"/>
              </a:rPr>
              <a:t>Nó đánh giá các yêu cầu tài nguyên, ràng buộc và chính sách để quyết định nơi chạy Pod mới và đảm bảo phân phối tài nguyên đồng đều.</a:t>
            </a:r>
          </a:p>
          <a:p>
            <a:r>
              <a:rPr kumimoji="1" lang="vi-VN" sz="1200" b="0" i="0" kern="1200" dirty="0">
                <a:solidFill>
                  <a:schemeClr val="tx1"/>
                </a:solidFill>
                <a:effectLst/>
                <a:latin typeface="Arial" panose="020B0604020202020204" pitchFamily="34" charset="0"/>
                <a:ea typeface="+mn-ea"/>
                <a:cs typeface="+mn-cs"/>
              </a:rPr>
              <a:t>Các thành phần này cùng hoạt động để quản lý và điều khiển các ứng dụng và dịch vụ được triển khai trong cụm Kubernetes. Sự tương tác giữa các thành phần này đảm bảo tính sẵn sàng, hiệu suất và khả năng mở rộng của cụm.</a:t>
            </a:r>
          </a:p>
          <a:p>
            <a:br>
              <a:rPr kumimoji="1" lang="vi-VN" sz="1200" b="0" i="0" kern="1200" dirty="0">
                <a:solidFill>
                  <a:schemeClr val="tx1"/>
                </a:solidFill>
                <a:effectLst/>
                <a:latin typeface="Arial" panose="020B0604020202020204" pitchFamily="34" charset="0"/>
                <a:ea typeface="+mn-ea"/>
                <a:cs typeface="+mn-cs"/>
              </a:rPr>
            </a:b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11</a:t>
            </a:fld>
            <a:endParaRPr lang="en-US" altLang="en-US"/>
          </a:p>
        </p:txBody>
      </p:sp>
    </p:spTree>
    <p:extLst>
      <p:ext uri="{BB962C8B-B14F-4D97-AF65-F5344CB8AC3E}">
        <p14:creationId xmlns:p14="http://schemas.microsoft.com/office/powerpoint/2010/main" val="10126152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Trong cụm Kubernetes, nút Worker (còn gọi là Node Worker) chứa các ứng dụng và dịch vụ được triển khai trong các Pod. Dưới đây là các thành phần chính trong một nút Worker của Kubernetes:</a:t>
            </a:r>
          </a:p>
          <a:p>
            <a:r>
              <a:rPr kumimoji="1" lang="vi-VN" sz="1200" b="1" i="0" kern="1200" dirty="0">
                <a:solidFill>
                  <a:schemeClr val="tx1"/>
                </a:solidFill>
                <a:effectLst/>
                <a:latin typeface="Arial" panose="020B0604020202020204" pitchFamily="34" charset="0"/>
                <a:ea typeface="+mn-ea"/>
                <a:cs typeface="+mn-cs"/>
              </a:rPr>
              <a:t>Kubelet:</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Kubelet là một thành phần trên mỗi nút Worker và chịu trách nhiệm quản lý các container chạy trong Pod.</a:t>
            </a:r>
          </a:p>
          <a:p>
            <a:pPr lvl="1"/>
            <a:r>
              <a:rPr kumimoji="1" lang="vi-VN" sz="1200" b="0" i="0" kern="1200" dirty="0">
                <a:solidFill>
                  <a:schemeClr val="tx1"/>
                </a:solidFill>
                <a:effectLst/>
                <a:latin typeface="Arial" panose="020B0604020202020204" pitchFamily="34" charset="0"/>
                <a:ea typeface="+mn-ea"/>
                <a:cs typeface="+mn-cs"/>
              </a:rPr>
              <a:t>Nó theo dõi trạng thái của Pod và đảm bảo rằng các container trong Pod đang chạy đúng cách. Nếu có lỗi xảy ra, Kubelet cố gắng khôi phục Pod.</a:t>
            </a:r>
          </a:p>
          <a:p>
            <a:r>
              <a:rPr kumimoji="1" lang="vi-VN" sz="1200" b="1" i="0" kern="1200" dirty="0">
                <a:solidFill>
                  <a:schemeClr val="tx1"/>
                </a:solidFill>
                <a:effectLst/>
                <a:latin typeface="Arial" panose="020B0604020202020204" pitchFamily="34" charset="0"/>
                <a:ea typeface="+mn-ea"/>
                <a:cs typeface="+mn-cs"/>
              </a:rPr>
              <a:t>Kube Proxy:</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Kube Proxy là một dịch vụ mạng trên nút Worker, giúp quản lý việc chuyển tiếp (forwarding) gói tin mạng đến đúng Pod.</a:t>
            </a:r>
          </a:p>
          <a:p>
            <a:pPr lvl="1"/>
            <a:r>
              <a:rPr kumimoji="1" lang="vi-VN" sz="1200" b="0" i="0" kern="1200" dirty="0">
                <a:solidFill>
                  <a:schemeClr val="tx1"/>
                </a:solidFill>
                <a:effectLst/>
                <a:latin typeface="Arial" panose="020B0604020202020204" pitchFamily="34" charset="0"/>
                <a:ea typeface="+mn-ea"/>
                <a:cs typeface="+mn-cs"/>
              </a:rPr>
              <a:t>Nó theo dõi cấu hình mạng và thiết lập các quy tắc iptables để quản lý liên lạc mạng giữa các Pod và bên ngoài.</a:t>
            </a:r>
          </a:p>
          <a:p>
            <a:r>
              <a:rPr kumimoji="1" lang="vi-VN" sz="1200" b="1" i="0" kern="1200" dirty="0">
                <a:solidFill>
                  <a:schemeClr val="tx1"/>
                </a:solidFill>
                <a:effectLst/>
                <a:latin typeface="Arial" panose="020B0604020202020204" pitchFamily="34" charset="0"/>
                <a:ea typeface="+mn-ea"/>
                <a:cs typeface="+mn-cs"/>
              </a:rPr>
              <a:t>Container Runtime:</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Container Runtime là phần mềm quản lý việc chạy các container trên nút Worker. Một số Container Runtime phổ biến bao gồm Docker, containerd và CRI-O.</a:t>
            </a:r>
          </a:p>
          <a:p>
            <a:pPr lvl="1"/>
            <a:r>
              <a:rPr kumimoji="1" lang="vi-VN" sz="1200" b="0" i="0" kern="1200" dirty="0">
                <a:solidFill>
                  <a:schemeClr val="tx1"/>
                </a:solidFill>
                <a:effectLst/>
                <a:latin typeface="Arial" panose="020B0604020202020204" pitchFamily="34" charset="0"/>
                <a:ea typeface="+mn-ea"/>
                <a:cs typeface="+mn-cs"/>
              </a:rPr>
              <a:t>Nhiệm vụ chính của Container Runtime là tạo, quản lý và thực thi các container dựa trên các hình ảnh container.</a:t>
            </a:r>
          </a:p>
          <a:p>
            <a:r>
              <a:rPr kumimoji="1" lang="vi-VN" sz="1200" b="1" i="0" kern="1200" dirty="0">
                <a:solidFill>
                  <a:schemeClr val="tx1"/>
                </a:solidFill>
                <a:effectLst/>
                <a:latin typeface="Arial" panose="020B0604020202020204" pitchFamily="34" charset="0"/>
                <a:ea typeface="+mn-ea"/>
                <a:cs typeface="+mn-cs"/>
              </a:rPr>
              <a:t>CRI (Container Runtime Interface):</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CRI là một giao diện tiêu chuẩn giữa Kubelet và Container Runtime. Nó cho phép Kubelet tương tác với các Container Runtime khác nhau thông qua một giao thức chuẩn.</a:t>
            </a:r>
          </a:p>
          <a:p>
            <a:pPr lvl="1"/>
            <a:r>
              <a:rPr kumimoji="1" lang="vi-VN" sz="1200" b="0" i="0" kern="1200" dirty="0">
                <a:solidFill>
                  <a:schemeClr val="tx1"/>
                </a:solidFill>
                <a:effectLst/>
                <a:latin typeface="Arial" panose="020B0604020202020204" pitchFamily="34" charset="0"/>
                <a:ea typeface="+mn-ea"/>
                <a:cs typeface="+mn-cs"/>
              </a:rPr>
              <a:t>CRI giúp Kubernetes trở nên mở rộng và tương thích với nhiều loại Container Runtime.</a:t>
            </a:r>
          </a:p>
          <a:p>
            <a:r>
              <a:rPr kumimoji="1" lang="vi-VN" sz="1200" b="1" i="0" kern="1200" dirty="0">
                <a:solidFill>
                  <a:schemeClr val="tx1"/>
                </a:solidFill>
                <a:effectLst/>
                <a:latin typeface="Arial" panose="020B0604020202020204" pitchFamily="34" charset="0"/>
                <a:ea typeface="+mn-ea"/>
                <a:cs typeface="+mn-cs"/>
              </a:rPr>
              <a:t>Pods:</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0" i="0" kern="1200" dirty="0">
                <a:solidFill>
                  <a:schemeClr val="tx1"/>
                </a:solidFill>
                <a:effectLst/>
                <a:latin typeface="Arial" panose="020B0604020202020204" pitchFamily="34" charset="0"/>
                <a:ea typeface="+mn-ea"/>
                <a:cs typeface="+mn-cs"/>
              </a:rPr>
              <a:t>Pod là đơn vị cơ bản của triển khai trong Kubernetes. Một Pod có thể chứa một hoặc nhiều container, và chúng chia sẻ mạng và lưu trữ chung.</a:t>
            </a:r>
          </a:p>
          <a:p>
            <a:pPr lvl="1"/>
            <a:r>
              <a:rPr kumimoji="1" lang="vi-VN" sz="1200" b="0" i="0" kern="1200" dirty="0">
                <a:solidFill>
                  <a:schemeClr val="tx1"/>
                </a:solidFill>
                <a:effectLst/>
                <a:latin typeface="Arial" panose="020B0604020202020204" pitchFamily="34" charset="0"/>
                <a:ea typeface="+mn-ea"/>
                <a:cs typeface="+mn-cs"/>
              </a:rPr>
              <a:t>Pod là môi trường chạy cho ứng dụng và bao gồm các container, các tài nguyên mạng, và cấu hình.</a:t>
            </a:r>
          </a:p>
          <a:p>
            <a:r>
              <a:rPr kumimoji="1" lang="vi-VN" sz="1200" b="0" i="0" kern="1200" dirty="0">
                <a:solidFill>
                  <a:schemeClr val="tx1"/>
                </a:solidFill>
                <a:effectLst/>
                <a:latin typeface="Arial" panose="020B0604020202020204" pitchFamily="34" charset="0"/>
                <a:ea typeface="+mn-ea"/>
                <a:cs typeface="+mn-cs"/>
              </a:rPr>
              <a:t>Các thành phần này cùng hoạt động để thực hiện triển khai và quản lý các ứng dụng và dịch vụ trong cụm Kubernetes. Nút Worker là nơi thực sự chạy các ứng dụng container và thực hiện công việc tích hợp với các thành phần khác của cụm để đảm bảo tính ổn định và khả năng mở rộng của hệ thống.</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12</a:t>
            </a:fld>
            <a:endParaRPr lang="en-US" altLang="en-US"/>
          </a:p>
        </p:txBody>
      </p:sp>
    </p:spTree>
    <p:extLst>
      <p:ext uri="{BB962C8B-B14F-4D97-AF65-F5344CB8AC3E}">
        <p14:creationId xmlns:p14="http://schemas.microsoft.com/office/powerpoint/2010/main" val="1195824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err="1"/>
              <a:t>Giới</a:t>
            </a:r>
            <a:r>
              <a:rPr lang="en-US" dirty="0"/>
              <a:t> </a:t>
            </a:r>
            <a:r>
              <a:rPr lang="en-US" dirty="0" err="1"/>
              <a:t>thiệu</a:t>
            </a:r>
            <a:r>
              <a:rPr lang="en-US" dirty="0"/>
              <a:t> </a:t>
            </a:r>
            <a:r>
              <a:rPr lang="en-US" dirty="0" err="1"/>
              <a:t>về</a:t>
            </a:r>
            <a:r>
              <a:rPr lang="en-US" dirty="0"/>
              <a:t> Kubernetes </a:t>
            </a:r>
            <a:endParaRPr lang="vi-VN"/>
          </a:p>
          <a:p>
            <a:r>
              <a:rPr lang="en-US"/>
              <a:t> </a:t>
            </a:r>
          </a:p>
          <a:p>
            <a:r>
              <a:rPr lang="en-US" dirty="0"/>
              <a:t>Các </a:t>
            </a:r>
            <a:r>
              <a:rPr lang="en-US" dirty="0" err="1"/>
              <a:t>khái</a:t>
            </a:r>
            <a:r>
              <a:rPr lang="en-US" dirty="0"/>
              <a:t> </a:t>
            </a:r>
            <a:r>
              <a:rPr lang="en-US" dirty="0" err="1"/>
              <a:t>niệm</a:t>
            </a:r>
            <a:r>
              <a:rPr lang="en-US" dirty="0"/>
              <a:t> cơ bản về Kubernetes </a:t>
            </a:r>
            <a:endParaRPr lang="en-US"/>
          </a:p>
          <a:p>
            <a:r>
              <a:rPr lang="en-US"/>
              <a:t> </a:t>
            </a:r>
          </a:p>
          <a:p>
            <a:r>
              <a:rPr lang="en-US" dirty="0" err="1"/>
              <a:t>Kiến</a:t>
            </a:r>
            <a:r>
              <a:rPr lang="en-US" dirty="0"/>
              <a:t> </a:t>
            </a:r>
            <a:r>
              <a:rPr lang="en-US" dirty="0" err="1"/>
              <a:t>trúc</a:t>
            </a:r>
            <a:r>
              <a:rPr lang="en-US" dirty="0"/>
              <a:t> Kubernetes</a:t>
            </a:r>
            <a:endParaRPr lang="en-US"/>
          </a:p>
          <a:p>
            <a:r>
              <a:rPr lang="en-US"/>
              <a:t> </a:t>
            </a:r>
          </a:p>
          <a:p>
            <a:r>
              <a:rPr lang="en-US" dirty="0"/>
              <a:t>Cài </a:t>
            </a:r>
            <a:r>
              <a:rPr lang="en-US" dirty="0" err="1"/>
              <a:t>đặt</a:t>
            </a:r>
            <a:r>
              <a:rPr lang="en-US" dirty="0"/>
              <a:t> Kubernetes</a:t>
            </a:r>
            <a:endParaRPr lang="en-US"/>
          </a:p>
          <a:p>
            <a:r>
              <a:rPr lang="en-US"/>
              <a:t> </a:t>
            </a:r>
          </a:p>
          <a:p>
            <a:r>
              <a:rPr lang="en-US" dirty="0"/>
              <a:t>Định </a:t>
            </a:r>
            <a:r>
              <a:rPr lang="en-US" dirty="0" err="1"/>
              <a:t>cấu</a:t>
            </a:r>
            <a:r>
              <a:rPr lang="en-US" dirty="0"/>
              <a:t> </a:t>
            </a:r>
            <a:r>
              <a:rPr lang="en-US" dirty="0" err="1"/>
              <a:t>hình</a:t>
            </a:r>
            <a:r>
              <a:rPr lang="en-US" dirty="0"/>
              <a:t> Kubernetes</a:t>
            </a:r>
          </a:p>
          <a:p>
            <a:r>
              <a:rPr lang="en-US"/>
              <a:t> </a:t>
            </a:r>
          </a:p>
          <a:p>
            <a:r>
              <a:rPr lang="en-US"/>
              <a:t> </a:t>
            </a: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2</a:t>
            </a:fld>
            <a:endParaRPr lang="en-US" altLang="en-US"/>
          </a:p>
        </p:txBody>
      </p:sp>
    </p:spTree>
    <p:extLst>
      <p:ext uri="{BB962C8B-B14F-4D97-AF65-F5344CB8AC3E}">
        <p14:creationId xmlns:p14="http://schemas.microsoft.com/office/powerpoint/2010/main" val="20130466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pPr>
              <a:spcBef>
                <a:spcPts val="0"/>
              </a:spcBef>
              <a:spcAft>
                <a:spcPts val="0"/>
              </a:spcAft>
            </a:pPr>
            <a:r>
              <a:rPr lang="en-US" err="1">
                <a:latin typeface="Arial"/>
                <a:cs typeface="Arial"/>
              </a:rPr>
              <a:t>Mục</a:t>
            </a:r>
            <a:r>
              <a:rPr lang="en-US">
                <a:latin typeface="Arial"/>
                <a:cs typeface="Arial"/>
              </a:rPr>
              <a:t> </a:t>
            </a:r>
            <a:r>
              <a:rPr lang="en-US" err="1">
                <a:latin typeface="Arial"/>
                <a:cs typeface="Arial"/>
              </a:rPr>
              <a:t>đích</a:t>
            </a:r>
            <a:r>
              <a:rPr lang="en-US">
                <a:latin typeface="Arial"/>
                <a:cs typeface="Arial"/>
              </a:rPr>
              <a:t> </a:t>
            </a:r>
            <a:r>
              <a:rPr lang="en-US" err="1">
                <a:latin typeface="Arial"/>
                <a:cs typeface="Arial"/>
              </a:rPr>
              <a:t>của</a:t>
            </a:r>
            <a:r>
              <a:rPr lang="en-US">
                <a:latin typeface="Arial"/>
                <a:cs typeface="Arial"/>
              </a:rPr>
              <a:t> bài học này</a:t>
            </a:r>
            <a:endParaRPr lang="vi-VN">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Biết</a:t>
            </a:r>
            <a:r>
              <a:rPr lang="en-US" dirty="0">
                <a:latin typeface="Arial"/>
                <a:cs typeface="Arial"/>
              </a:rPr>
              <a:t> </a:t>
            </a:r>
            <a:r>
              <a:rPr lang="en-US" dirty="0" err="1">
                <a:latin typeface="Arial"/>
                <a:cs typeface="Arial"/>
              </a:rPr>
              <a:t>định</a:t>
            </a:r>
            <a:r>
              <a:rPr lang="en-US" dirty="0">
                <a:latin typeface="Arial"/>
                <a:cs typeface="Arial"/>
              </a:rPr>
              <a:t> </a:t>
            </a:r>
            <a:r>
              <a:rPr lang="en-US" dirty="0" err="1">
                <a:latin typeface="Arial"/>
                <a:cs typeface="Arial"/>
              </a:rPr>
              <a:t>nghĩa</a:t>
            </a:r>
            <a:r>
              <a:rPr lang="en-US" dirty="0">
                <a:latin typeface="Arial"/>
                <a:cs typeface="Arial"/>
              </a:rPr>
              <a:t> </a:t>
            </a:r>
            <a:r>
              <a:rPr lang="en-US" dirty="0" err="1">
                <a:latin typeface="Arial"/>
                <a:cs typeface="Arial"/>
              </a:rPr>
              <a:t>của</a:t>
            </a:r>
            <a:r>
              <a:rPr lang="en-US" dirty="0">
                <a:latin typeface="Arial"/>
                <a:cs typeface="Arial"/>
              </a:rPr>
              <a:t> Kubernetes </a:t>
            </a:r>
            <a:endParaRPr lang="vi-VN"/>
          </a:p>
          <a:p>
            <a:pPr>
              <a:spcBef>
                <a:spcPts val="0"/>
              </a:spcBef>
              <a:spcAft>
                <a:spcPts val="0"/>
              </a:spcAft>
            </a:pPr>
            <a:r>
              <a:rPr lang="en-US" dirty="0">
                <a:latin typeface="Arial"/>
                <a:cs typeface="Arial"/>
              </a:rPr>
              <a:t> </a:t>
            </a:r>
            <a:endParaRPr lang="vi-VN"/>
          </a:p>
          <a:p>
            <a:pPr>
              <a:spcBef>
                <a:spcPts val="0"/>
              </a:spcBef>
              <a:spcAft>
                <a:spcPts val="0"/>
              </a:spcAft>
            </a:pPr>
            <a:r>
              <a:rPr lang="en-US" dirty="0" err="1">
                <a:latin typeface="Arial"/>
                <a:cs typeface="Arial"/>
              </a:rPr>
              <a:t>Hiểu</a:t>
            </a:r>
            <a:r>
              <a:rPr lang="en-US" dirty="0">
                <a:latin typeface="Arial"/>
                <a:cs typeface="Arial"/>
              </a:rPr>
              <a:t> </a:t>
            </a:r>
            <a:r>
              <a:rPr lang="en-US" dirty="0" err="1">
                <a:latin typeface="Arial"/>
                <a:cs typeface="Arial"/>
              </a:rPr>
              <a:t>các</a:t>
            </a:r>
            <a:r>
              <a:rPr lang="en-US" dirty="0">
                <a:latin typeface="Arial"/>
                <a:cs typeface="Arial"/>
              </a:rPr>
              <a:t> </a:t>
            </a:r>
            <a:r>
              <a:rPr lang="en-US" dirty="0" err="1">
                <a:latin typeface="Arial"/>
                <a:cs typeface="Arial"/>
              </a:rPr>
              <a:t>khái</a:t>
            </a:r>
            <a:r>
              <a:rPr lang="en-US" dirty="0">
                <a:latin typeface="Arial"/>
                <a:cs typeface="Arial"/>
              </a:rPr>
              <a:t> </a:t>
            </a:r>
            <a:r>
              <a:rPr lang="en-US" dirty="0" err="1">
                <a:latin typeface="Arial"/>
                <a:cs typeface="Arial"/>
              </a:rPr>
              <a:t>niệm</a:t>
            </a:r>
            <a:r>
              <a:rPr lang="en-US" dirty="0">
                <a:latin typeface="Arial"/>
                <a:cs typeface="Arial"/>
              </a:rPr>
              <a:t> </a:t>
            </a:r>
            <a:r>
              <a:rPr lang="en-US" dirty="0" err="1">
                <a:latin typeface="Arial"/>
                <a:cs typeface="Arial"/>
              </a:rPr>
              <a:t>về</a:t>
            </a:r>
            <a:r>
              <a:rPr lang="en-US" dirty="0">
                <a:latin typeface="Arial"/>
                <a:cs typeface="Arial"/>
              </a:rPr>
              <a:t> Kubernetes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Hiểu</a:t>
            </a:r>
            <a:r>
              <a:rPr lang="en-US" dirty="0">
                <a:latin typeface="Arial"/>
                <a:cs typeface="Arial"/>
              </a:rPr>
              <a:t> </a:t>
            </a:r>
            <a:r>
              <a:rPr lang="en-US" dirty="0" err="1">
                <a:latin typeface="Arial"/>
                <a:cs typeface="Arial"/>
              </a:rPr>
              <a:t>kiến</a:t>
            </a:r>
            <a:r>
              <a:rPr lang="en-US" dirty="0">
                <a:latin typeface="Arial"/>
                <a:cs typeface="Arial"/>
              </a:rPr>
              <a:t> </a:t>
            </a:r>
            <a:r>
              <a:rPr lang="en-US" dirty="0" err="1">
                <a:latin typeface="Arial"/>
                <a:cs typeface="Arial"/>
              </a:rPr>
              <a:t>trúc</a:t>
            </a:r>
            <a:r>
              <a:rPr lang="en-US" dirty="0">
                <a:latin typeface="Arial"/>
                <a:cs typeface="Arial"/>
              </a:rPr>
              <a:t> </a:t>
            </a:r>
            <a:r>
              <a:rPr lang="en-US" dirty="0" err="1">
                <a:latin typeface="Arial"/>
                <a:cs typeface="Arial"/>
              </a:rPr>
              <a:t>của</a:t>
            </a:r>
            <a:r>
              <a:rPr lang="en-US" dirty="0">
                <a:latin typeface="Arial"/>
                <a:cs typeface="Arial"/>
              </a:rPr>
              <a:t> Kubernetes </a:t>
            </a:r>
            <a:endParaRPr lang="vi-VN"/>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err="1">
                <a:latin typeface="Arial"/>
                <a:cs typeface="Arial"/>
              </a:rPr>
              <a:t>Có</a:t>
            </a:r>
            <a:r>
              <a:rPr lang="en-US" dirty="0">
                <a:latin typeface="Arial"/>
                <a:cs typeface="Arial"/>
              </a:rPr>
              <a:t> </a:t>
            </a:r>
            <a:r>
              <a:rPr lang="en-US" dirty="0" err="1">
                <a:latin typeface="Arial"/>
                <a:cs typeface="Arial"/>
              </a:rPr>
              <a:t>thể</a:t>
            </a:r>
            <a:r>
              <a:rPr lang="en-US" dirty="0">
                <a:latin typeface="Arial"/>
                <a:cs typeface="Arial"/>
              </a:rPr>
              <a:t> </a:t>
            </a:r>
            <a:r>
              <a:rPr lang="en-US" dirty="0" err="1">
                <a:latin typeface="Arial"/>
                <a:cs typeface="Arial"/>
              </a:rPr>
              <a:t>cài</a:t>
            </a:r>
            <a:r>
              <a:rPr lang="en-US" dirty="0">
                <a:latin typeface="Arial"/>
                <a:cs typeface="Arial"/>
              </a:rPr>
              <a:t> </a:t>
            </a:r>
            <a:r>
              <a:rPr lang="en-US" dirty="0" err="1">
                <a:latin typeface="Arial"/>
                <a:cs typeface="Arial"/>
              </a:rPr>
              <a:t>đặt</a:t>
            </a:r>
            <a:r>
              <a:rPr lang="en-US" dirty="0">
                <a:latin typeface="Arial"/>
                <a:cs typeface="Arial"/>
              </a:rPr>
              <a:t> </a:t>
            </a:r>
            <a:r>
              <a:rPr lang="en-US" dirty="0" err="1">
                <a:latin typeface="Arial"/>
                <a:cs typeface="Arial"/>
              </a:rPr>
              <a:t>và</a:t>
            </a:r>
            <a:r>
              <a:rPr lang="en-US" dirty="0">
                <a:latin typeface="Arial"/>
                <a:cs typeface="Arial"/>
              </a:rPr>
              <a:t> </a:t>
            </a:r>
            <a:r>
              <a:rPr lang="en-US" dirty="0" err="1">
                <a:latin typeface="Arial"/>
                <a:cs typeface="Arial"/>
              </a:rPr>
              <a:t>cấu</a:t>
            </a:r>
            <a:r>
              <a:rPr lang="en-US" dirty="0">
                <a:latin typeface="Arial"/>
                <a:cs typeface="Arial"/>
              </a:rPr>
              <a:t> </a:t>
            </a:r>
            <a:r>
              <a:rPr lang="en-US" dirty="0" err="1">
                <a:latin typeface="Arial"/>
                <a:cs typeface="Arial"/>
              </a:rPr>
              <a:t>hình</a:t>
            </a:r>
            <a:r>
              <a:rPr lang="en-US" dirty="0">
                <a:latin typeface="Arial"/>
                <a:cs typeface="Arial"/>
              </a:rPr>
              <a:t> Kubernetes </a:t>
            </a:r>
            <a:endParaRPr lang="vi-VN" dirty="0"/>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pPr>
              <a:spcBef>
                <a:spcPts val="0"/>
              </a:spcBef>
              <a:spcAft>
                <a:spcPts val="0"/>
              </a:spcAft>
            </a:pPr>
            <a:r>
              <a:rPr lang="en-US" dirty="0">
                <a:latin typeface="Arial"/>
                <a:cs typeface="Arial"/>
              </a:rPr>
              <a:t> </a:t>
            </a:r>
            <a:endParaRPr lang="vi-VN" dirty="0">
              <a:latin typeface="Arial"/>
              <a:cs typeface="Arial"/>
            </a:endParaRPr>
          </a:p>
          <a:p>
            <a:r>
              <a:rPr lang="en-US" dirty="0">
                <a:latin typeface="Arial"/>
                <a:cs typeface="Arial"/>
              </a:rPr>
              <a:t> </a:t>
            </a:r>
            <a:endParaRPr lang="vi-VN" dirty="0">
              <a:latin typeface="Arial"/>
              <a:cs typeface="Arial"/>
            </a:endParaRPr>
          </a:p>
        </p:txBody>
      </p:sp>
      <p:sp>
        <p:nvSpPr>
          <p:cNvPr id="4" name="Chỗ dành sẵn cho Số hiệu Bản chiếu 3"/>
          <p:cNvSpPr>
            <a:spLocks noGrp="1"/>
          </p:cNvSpPr>
          <p:nvPr>
            <p:ph type="sldNum" sz="quarter" idx="5"/>
          </p:nvPr>
        </p:nvSpPr>
        <p:spPr/>
        <p:txBody>
          <a:bodyPr/>
          <a:lstStyle/>
          <a:p>
            <a:fld id="{6147B558-7846-4F1D-8DFB-D6CA7E5CD1F5}" type="slidenum">
              <a:rPr lang="en-US" altLang="en-US"/>
              <a:pPr/>
              <a:t>3</a:t>
            </a:fld>
            <a:endParaRPr lang="en-US" altLang="en-US"/>
          </a:p>
        </p:txBody>
      </p:sp>
    </p:spTree>
    <p:extLst>
      <p:ext uri="{BB962C8B-B14F-4D97-AF65-F5344CB8AC3E}">
        <p14:creationId xmlns:p14="http://schemas.microsoft.com/office/powerpoint/2010/main" val="29870967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K8S là một phần mềm mã nguồn mở, có vai trò là một </a:t>
            </a:r>
            <a:r>
              <a:rPr kumimoji="1" lang="vi-VN" sz="1200" b="1" i="0" kern="1200" dirty="0">
                <a:solidFill>
                  <a:schemeClr val="tx1"/>
                </a:solidFill>
                <a:effectLst/>
                <a:latin typeface="Arial" panose="020B0604020202020204" pitchFamily="34" charset="0"/>
                <a:ea typeface="+mn-ea"/>
                <a:cs typeface="+mn-cs"/>
              </a:rPr>
              <a:t>Container Orchestration</a:t>
            </a:r>
            <a:r>
              <a:rPr kumimoji="1" lang="vi-VN" sz="1200" b="0" i="0" kern="1200" dirty="0">
                <a:solidFill>
                  <a:schemeClr val="tx1"/>
                </a:solidFill>
                <a:effectLst/>
                <a:latin typeface="Arial" panose="020B0604020202020204" pitchFamily="34" charset="0"/>
                <a:ea typeface="+mn-ea"/>
                <a:cs typeface="+mn-cs"/>
              </a:rPr>
              <a:t>, tức là một hệ quản trị các Container và các thành phần khác liên quan. Nó tương đương với Docker Swarm nhưng có nhiều tính năng ưu việt và mạnh mẽ hơn. Chắc hẳn để tìm hiểu về K8S thì hầu hết các bạn sẽ đều có phải kiến thức nhất định về Container hay Docker, nếu không thì sẽ khá khó để tiếp nhận được các kiến thức của K8S.</a:t>
            </a:r>
          </a:p>
          <a:p>
            <a:r>
              <a:rPr kumimoji="1" lang="vi-VN" sz="1200" b="0" i="0" kern="1200" dirty="0">
                <a:solidFill>
                  <a:schemeClr val="tx1"/>
                </a:solidFill>
                <a:effectLst/>
                <a:latin typeface="Arial" panose="020B0604020202020204" pitchFamily="34" charset="0"/>
                <a:ea typeface="+mn-ea"/>
                <a:cs typeface="+mn-cs"/>
              </a:rPr>
              <a:t>Nếu bạn đã chạy các container trên Docker (dùng lệnh docker, docker-compose hoặc dùng docker-swarm) sẽ thấy khi số lượng container đủ lớn thì việc quản lý nó sẽ gặp nhiều khó khăn trong việc quản trị như giám sát, scale hệ thống, kiểm soát lỗi..</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4</a:t>
            </a:fld>
            <a:endParaRPr lang="en-US" altLang="en-US"/>
          </a:p>
        </p:txBody>
      </p:sp>
    </p:spTree>
    <p:extLst>
      <p:ext uri="{BB962C8B-B14F-4D97-AF65-F5344CB8AC3E}">
        <p14:creationId xmlns:p14="http://schemas.microsoft.com/office/powerpoint/2010/main" val="2314426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a:solidFill>
                  <a:schemeClr val="tx1"/>
                </a:solidFill>
                <a:effectLst/>
                <a:latin typeface="Arial" panose="020B0604020202020204" pitchFamily="34" charset="0"/>
                <a:ea typeface="+mn-ea"/>
                <a:cs typeface="+mn-cs"/>
              </a:rPr>
              <a:t>Giai đoạn triển khai theo cách truyền thống</a:t>
            </a:r>
            <a:r>
              <a:rPr kumimoji="1" lang="vi-VN" sz="1200" b="0" i="0" kern="1200" dirty="0">
                <a:solidFill>
                  <a:schemeClr val="tx1"/>
                </a:solidFill>
                <a:effectLst/>
                <a:latin typeface="Arial" panose="020B0604020202020204" pitchFamily="34" charset="0"/>
                <a:ea typeface="+mn-ea"/>
                <a:cs typeface="+mn-cs"/>
              </a:rPr>
              <a:t>:</a:t>
            </a:r>
            <a:br>
              <a:rPr kumimoji="1" lang="vi-VN" sz="1200" b="0" i="0" kern="1200" dirty="0">
                <a:solidFill>
                  <a:schemeClr val="tx1"/>
                </a:solidFill>
                <a:effectLst/>
                <a:latin typeface="Arial" panose="020B0604020202020204" pitchFamily="34" charset="0"/>
                <a:ea typeface="+mn-ea"/>
                <a:cs typeface="+mn-cs"/>
              </a:rPr>
            </a:br>
            <a:r>
              <a:rPr kumimoji="1" lang="vi-VN" sz="1200" b="0" i="0" kern="1200" dirty="0">
                <a:solidFill>
                  <a:schemeClr val="tx1"/>
                </a:solidFill>
                <a:effectLst/>
                <a:latin typeface="Arial" panose="020B0604020202020204" pitchFamily="34" charset="0"/>
                <a:ea typeface="+mn-ea"/>
                <a:cs typeface="+mn-cs"/>
              </a:rPr>
              <a:t>Ban đầu, các ứng dụng được chạy trên các máy chủ vật lý. Không có cách nào để xác định ranh giới tài nguyên cho các ứng dụng trong máy chủ vật lý và điều này gây ra sự cố phân bổ tài nguyên. Ví dụ, nếu nhiều ứng dụng cùng chạy trên một máy chủ vật lý, có thể có những trường hợp một ứng dụng sẽ chiếm phần lớn tài nguyên hơn và kết quả là các ứng dụng khác sẽ hoạt động kém đi. Một giải pháp cho điều này sẽ là chạy từng ứng dụng trên một máy chủ vật lý khác nhau. Nhưng giải pháp này không tối ưu vì tài nguyên không được sử dụng đúng mức và rất tốn kém cho các tổ chức để có thể duy trì nhiều máy chủ vật lý như vậy.</a:t>
            </a:r>
          </a:p>
          <a:p>
            <a:r>
              <a:rPr kumimoji="1" lang="vi-VN" sz="1200" b="1" i="0" kern="1200" dirty="0">
                <a:solidFill>
                  <a:schemeClr val="tx1"/>
                </a:solidFill>
                <a:effectLst/>
                <a:latin typeface="Arial" panose="020B0604020202020204" pitchFamily="34" charset="0"/>
                <a:ea typeface="+mn-ea"/>
                <a:cs typeface="+mn-cs"/>
              </a:rPr>
              <a:t>Giai đoạn triển khai ảo hóa</a:t>
            </a:r>
            <a:r>
              <a:rPr kumimoji="1" lang="vi-VN" sz="1200" b="0" i="0" kern="1200" dirty="0">
                <a:solidFill>
                  <a:schemeClr val="tx1"/>
                </a:solidFill>
                <a:effectLst/>
                <a:latin typeface="Arial" panose="020B0604020202020204" pitchFamily="34" charset="0"/>
                <a:ea typeface="+mn-ea"/>
                <a:cs typeface="+mn-cs"/>
              </a:rPr>
              <a:t>:</a:t>
            </a:r>
            <a:br>
              <a:rPr kumimoji="1" lang="vi-VN" sz="1200" b="0" i="0" kern="1200" dirty="0">
                <a:solidFill>
                  <a:schemeClr val="tx1"/>
                </a:solidFill>
                <a:effectLst/>
                <a:latin typeface="Arial" panose="020B0604020202020204" pitchFamily="34" charset="0"/>
                <a:ea typeface="+mn-ea"/>
                <a:cs typeface="+mn-cs"/>
              </a:rPr>
            </a:br>
            <a:r>
              <a:rPr kumimoji="1" lang="vi-VN" sz="1200" b="0" i="0" kern="1200" dirty="0">
                <a:solidFill>
                  <a:schemeClr val="tx1"/>
                </a:solidFill>
                <a:effectLst/>
                <a:latin typeface="Arial" panose="020B0604020202020204" pitchFamily="34" charset="0"/>
                <a:ea typeface="+mn-ea"/>
                <a:cs typeface="+mn-cs"/>
              </a:rPr>
              <a:t>Giải pháp ảo hóa đã được giới thiệu. Nó cho phép bạn chạy nhiều Máy ảo (VM) trên CPU của một máy chủ vật lý. Ảo hóa cho phép các ứng dụng được cô lập giữa các VM và cung cấp mức độ bảo mật vì thông tin của một ứng dụng không thể được truy cập tự do bởi một ứng dụng khác.</a:t>
            </a:r>
            <a:br>
              <a:rPr kumimoji="1" lang="vi-VN" sz="1200" b="0" i="0" kern="1200" dirty="0">
                <a:solidFill>
                  <a:schemeClr val="tx1"/>
                </a:solidFill>
                <a:effectLst/>
                <a:latin typeface="Arial" panose="020B0604020202020204" pitchFamily="34" charset="0"/>
                <a:ea typeface="+mn-ea"/>
                <a:cs typeface="+mn-cs"/>
              </a:rPr>
            </a:br>
            <a:r>
              <a:rPr kumimoji="1" lang="vi-VN" sz="1200" b="0" i="0" kern="1200" dirty="0">
                <a:solidFill>
                  <a:schemeClr val="tx1"/>
                </a:solidFill>
                <a:effectLst/>
                <a:latin typeface="Arial" panose="020B0604020202020204" pitchFamily="34" charset="0"/>
                <a:ea typeface="+mn-ea"/>
                <a:cs typeface="+mn-cs"/>
              </a:rPr>
              <a:t>Ảo hóa cho phép sử dụng tốt hơn các tài nguyên trong một máy chủ vật lý và cho phép khả năng mở rộng tốt hơn vì một ứng dụng có thể được thêm hoặc cập nhật dễ dàng, giảm chi phí phần cứng và hơn thế nữa. Với ảo hóa, bạn có thể có một tập hợp các tài nguyên vật lý dưới dạng một cụm các máy ảo sẵn dùng. Thời điểm này giải pháp ảo hóa thực sự đã thay thế cho giai đoạn trước đó vì nó khắc phục được rất nhiều hạn chế của giai đoạn triển khai theo cách truyền thống.</a:t>
            </a:r>
          </a:p>
          <a:p>
            <a:r>
              <a:rPr kumimoji="1" lang="vi-VN" sz="1200" b="1" i="0" kern="1200" dirty="0">
                <a:solidFill>
                  <a:schemeClr val="tx1"/>
                </a:solidFill>
                <a:effectLst/>
                <a:latin typeface="Arial" panose="020B0604020202020204" pitchFamily="34" charset="0"/>
                <a:ea typeface="+mn-ea"/>
                <a:cs typeface="+mn-cs"/>
              </a:rPr>
              <a:t>Giai đoạn triển khai container</a:t>
            </a:r>
            <a:r>
              <a:rPr kumimoji="1" lang="vi-VN" sz="1200" b="0" i="0" kern="1200" dirty="0">
                <a:solidFill>
                  <a:schemeClr val="tx1"/>
                </a:solidFill>
                <a:effectLst/>
                <a:latin typeface="Arial" panose="020B0604020202020204" pitchFamily="34" charset="0"/>
                <a:ea typeface="+mn-ea"/>
                <a:cs typeface="+mn-cs"/>
              </a:rPr>
              <a:t>:</a:t>
            </a:r>
            <a:br>
              <a:rPr kumimoji="1" lang="vi-VN" sz="1200" b="0" i="0" kern="1200" dirty="0">
                <a:solidFill>
                  <a:schemeClr val="tx1"/>
                </a:solidFill>
                <a:effectLst/>
                <a:latin typeface="Arial" panose="020B0604020202020204" pitchFamily="34" charset="0"/>
                <a:ea typeface="+mn-ea"/>
                <a:cs typeface="+mn-cs"/>
              </a:rPr>
            </a:br>
            <a:r>
              <a:rPr kumimoji="1" lang="vi-VN" sz="1200" b="0" i="0" kern="1200" dirty="0">
                <a:solidFill>
                  <a:schemeClr val="tx1"/>
                </a:solidFill>
                <a:effectLst/>
                <a:latin typeface="Arial" panose="020B0604020202020204" pitchFamily="34" charset="0"/>
                <a:ea typeface="+mn-ea"/>
                <a:cs typeface="+mn-cs"/>
              </a:rPr>
              <a:t>Container hóa đem lại một luồng gió cực kỳ mát cho triển khai ứng dụng. Các container tương tự như VM, nhưng chúng có tính cô lập để chia sẻ Hệ điều hành (HĐH) giữa các ứng dụng. Do đó, container được coi là nhẹ (lightweight). Tương tự như VM, một container có hệ thống tệp (filesystem), CPU, bộ nhớ, process space, v.v. Khi chúng được tách rời khỏi cơ sở hạ tầng bên dưới, chúng có thể khả chuyển (portable) trên cloud hoặc các bản phân phối Hệ điều hành.</a:t>
            </a:r>
            <a:br>
              <a:rPr kumimoji="1" lang="vi-VN" sz="1200" b="0" i="0" kern="1200" dirty="0">
                <a:solidFill>
                  <a:schemeClr val="tx1"/>
                </a:solidFill>
                <a:effectLst/>
                <a:latin typeface="Arial" panose="020B0604020202020204" pitchFamily="34" charset="0"/>
                <a:ea typeface="+mn-ea"/>
                <a:cs typeface="+mn-cs"/>
              </a:rPr>
            </a:br>
            <a:r>
              <a:rPr kumimoji="1" lang="vi-VN" sz="1200" b="0" i="0" kern="1200" dirty="0">
                <a:solidFill>
                  <a:schemeClr val="tx1"/>
                </a:solidFill>
                <a:effectLst/>
                <a:latin typeface="Arial" panose="020B0604020202020204" pitchFamily="34" charset="0"/>
                <a:ea typeface="+mn-ea"/>
                <a:cs typeface="+mn-cs"/>
              </a:rPr>
              <a:t>Và hơn thế nữa container có thêm nhiều lợi ích và tối ưu hóa quy trình triển khai ứng dụng:</a:t>
            </a:r>
          </a:p>
          <a:p>
            <a:r>
              <a:rPr kumimoji="1" lang="en-US" sz="1200" b="0" i="0" kern="1200" dirty="0">
                <a:solidFill>
                  <a:schemeClr val="tx1"/>
                </a:solidFill>
                <a:effectLst/>
                <a:latin typeface="Arial" panose="020B0604020202020204" pitchFamily="34" charset="0"/>
                <a:ea typeface="+mn-ea"/>
                <a:cs typeface="+mn-cs"/>
              </a:rPr>
              <a:t> - </a:t>
            </a:r>
            <a:r>
              <a:rPr kumimoji="1" lang="vi-VN" sz="1200" b="0" i="0" kern="1200" dirty="0">
                <a:solidFill>
                  <a:schemeClr val="tx1"/>
                </a:solidFill>
                <a:effectLst/>
                <a:latin typeface="Arial" panose="020B0604020202020204" pitchFamily="34" charset="0"/>
                <a:ea typeface="+mn-ea"/>
                <a:cs typeface="+mn-cs"/>
              </a:rPr>
              <a:t>Gia tăng tính dễ dàng và hiệu quả của việc tạo các container image so với việc sử dụng VM image.</a:t>
            </a:r>
          </a:p>
          <a:p>
            <a:r>
              <a:rPr kumimoji="1" lang="en-US" sz="1200" b="0" i="0" kern="1200" dirty="0">
                <a:solidFill>
                  <a:schemeClr val="tx1"/>
                </a:solidFill>
                <a:effectLst/>
                <a:latin typeface="Arial" panose="020B0604020202020204" pitchFamily="34" charset="0"/>
                <a:ea typeface="+mn-ea"/>
                <a:cs typeface="+mn-cs"/>
              </a:rPr>
              <a:t> - </a:t>
            </a:r>
            <a:r>
              <a:rPr kumimoji="1" lang="vi-VN" sz="1200" b="0" i="0" kern="1200" dirty="0">
                <a:solidFill>
                  <a:schemeClr val="tx1"/>
                </a:solidFill>
                <a:effectLst/>
                <a:latin typeface="Arial" panose="020B0604020202020204" pitchFamily="34" charset="0"/>
                <a:ea typeface="+mn-ea"/>
                <a:cs typeface="+mn-cs"/>
              </a:rPr>
              <a:t>Phát triển, tích hợp và triển khai liên tục: cung cấp khả năng build và triển khai container image thường xuyên và đáng tin cậy với việc rollbacks dễ dàng, nhanh chóng.</a:t>
            </a:r>
          </a:p>
          <a:p>
            <a:r>
              <a:rPr kumimoji="1" lang="en-US" sz="1200" b="0" i="0" kern="1200" dirty="0">
                <a:solidFill>
                  <a:schemeClr val="tx1"/>
                </a:solidFill>
                <a:effectLst/>
                <a:latin typeface="Arial" panose="020B0604020202020204" pitchFamily="34" charset="0"/>
                <a:ea typeface="+mn-ea"/>
                <a:cs typeface="+mn-cs"/>
              </a:rPr>
              <a:t> - </a:t>
            </a:r>
            <a:r>
              <a:rPr kumimoji="1" lang="vi-VN" sz="1200" b="0" i="0" kern="1200" dirty="0">
                <a:solidFill>
                  <a:schemeClr val="tx1"/>
                </a:solidFill>
                <a:effectLst/>
                <a:latin typeface="Arial" panose="020B0604020202020204" pitchFamily="34" charset="0"/>
                <a:ea typeface="+mn-ea"/>
                <a:cs typeface="+mn-cs"/>
              </a:rPr>
              <a:t>Khả năng giám sát không chỉ hiển thị thông tin và các metric ở mức Hệ điều hành, mà còn cả mức application health.</a:t>
            </a:r>
          </a:p>
          <a:p>
            <a:r>
              <a:rPr kumimoji="1" lang="en-US" sz="1200" b="0" i="0" kern="1200" dirty="0">
                <a:solidFill>
                  <a:schemeClr val="tx1"/>
                </a:solidFill>
                <a:effectLst/>
                <a:latin typeface="Arial" panose="020B0604020202020204" pitchFamily="34" charset="0"/>
                <a:ea typeface="+mn-ea"/>
                <a:cs typeface="+mn-cs"/>
              </a:rPr>
              <a:t> - </a:t>
            </a:r>
            <a:r>
              <a:rPr kumimoji="1" lang="vi-VN" sz="1200" b="0" i="0" kern="1200" dirty="0">
                <a:solidFill>
                  <a:schemeClr val="tx1"/>
                </a:solidFill>
                <a:effectLst/>
                <a:latin typeface="Arial" panose="020B0604020202020204" pitchFamily="34" charset="0"/>
                <a:ea typeface="+mn-ea"/>
                <a:cs typeface="+mn-cs"/>
              </a:rPr>
              <a:t>Tính nhất quán về môi trường trong suốt quá trình phát triển, testing và trong production.</a:t>
            </a:r>
          </a:p>
          <a:p>
            <a:r>
              <a:rPr kumimoji="1" lang="en-US" sz="1200" b="0" i="0" kern="1200" dirty="0">
                <a:solidFill>
                  <a:schemeClr val="tx1"/>
                </a:solidFill>
                <a:effectLst/>
                <a:latin typeface="Arial" panose="020B0604020202020204" pitchFamily="34" charset="0"/>
                <a:ea typeface="+mn-ea"/>
                <a:cs typeface="+mn-cs"/>
              </a:rPr>
              <a:t> - </a:t>
            </a:r>
            <a:r>
              <a:rPr kumimoji="1" lang="vi-VN" sz="1200" b="0" i="0" kern="1200" dirty="0">
                <a:solidFill>
                  <a:schemeClr val="tx1"/>
                </a:solidFill>
                <a:effectLst/>
                <a:latin typeface="Arial" panose="020B0604020202020204" pitchFamily="34" charset="0"/>
                <a:ea typeface="+mn-ea"/>
                <a:cs typeface="+mn-cs"/>
              </a:rPr>
              <a:t>Tính khả chuyển trên cloud và các bản phân phối HĐH: Chạy trên Ubuntu, RHEL, CoreOS, on-premises, Google Kubernetes Engine và bất kì nơi nào khác.</a:t>
            </a:r>
          </a:p>
          <a:p>
            <a:r>
              <a:rPr kumimoji="1" lang="en-US" sz="1200" b="0" i="0" kern="1200" dirty="0">
                <a:solidFill>
                  <a:schemeClr val="tx1"/>
                </a:solidFill>
                <a:effectLst/>
                <a:latin typeface="Arial" panose="020B0604020202020204" pitchFamily="34" charset="0"/>
                <a:ea typeface="+mn-ea"/>
                <a:cs typeface="+mn-cs"/>
              </a:rPr>
              <a:t> - </a:t>
            </a:r>
            <a:r>
              <a:rPr kumimoji="1" lang="vi-VN" sz="1200" b="0" i="0" kern="1200" dirty="0">
                <a:solidFill>
                  <a:schemeClr val="tx1"/>
                </a:solidFill>
                <a:effectLst/>
                <a:latin typeface="Arial" panose="020B0604020202020204" pitchFamily="34" charset="0"/>
                <a:ea typeface="+mn-ea"/>
                <a:cs typeface="+mn-cs"/>
              </a:rPr>
              <a:t>Quản lý tập trung ứng dụng: Tăng mức độ trừu tượng từ việc chạy một Hệ điều hành trên phần cứng ảo hóa sang chạy một ứng dụng trên một HĐH bằng logical resources.</a:t>
            </a:r>
          </a:p>
          <a:p>
            <a:r>
              <a:rPr kumimoji="1" lang="en-US" sz="1200" b="0" i="0" kern="1200" dirty="0">
                <a:solidFill>
                  <a:schemeClr val="tx1"/>
                </a:solidFill>
                <a:effectLst/>
                <a:latin typeface="Arial" panose="020B0604020202020204" pitchFamily="34" charset="0"/>
                <a:ea typeface="+mn-ea"/>
                <a:cs typeface="+mn-cs"/>
              </a:rPr>
              <a:t> - </a:t>
            </a:r>
            <a:r>
              <a:rPr kumimoji="1" lang="vi-VN" sz="1200" b="0" i="0" kern="1200" dirty="0">
                <a:solidFill>
                  <a:schemeClr val="tx1"/>
                </a:solidFill>
                <a:effectLst/>
                <a:latin typeface="Arial" panose="020B0604020202020204" pitchFamily="34" charset="0"/>
                <a:ea typeface="+mn-ea"/>
                <a:cs typeface="+mn-cs"/>
              </a:rPr>
              <a:t>Các micro-services phân tán, elastic: ứng dụng được phân tách thành các phần nhỏ hơn, độc lập và thể được triển khai và quản lý một cách linh hoạt - chứ không phải một app nguyên khối (monolithic).</a:t>
            </a:r>
          </a:p>
          <a:p>
            <a:r>
              <a:rPr kumimoji="1" lang="en-US" sz="1200" b="0" i="0" kern="1200" dirty="0">
                <a:solidFill>
                  <a:schemeClr val="tx1"/>
                </a:solidFill>
                <a:effectLst/>
                <a:latin typeface="Arial" panose="020B0604020202020204" pitchFamily="34" charset="0"/>
                <a:ea typeface="+mn-ea"/>
                <a:cs typeface="+mn-cs"/>
              </a:rPr>
              <a:t> - </a:t>
            </a:r>
            <a:r>
              <a:rPr kumimoji="1" lang="vi-VN" sz="1200" b="0" i="0" kern="1200" dirty="0">
                <a:solidFill>
                  <a:schemeClr val="tx1"/>
                </a:solidFill>
                <a:effectLst/>
                <a:latin typeface="Arial" panose="020B0604020202020204" pitchFamily="34" charset="0"/>
                <a:ea typeface="+mn-ea"/>
                <a:cs typeface="+mn-cs"/>
              </a:rPr>
              <a:t>Tối ưu sử dụng tài nguyên.</a:t>
            </a:r>
          </a:p>
          <a:p>
            <a:r>
              <a:rPr kumimoji="1" lang="vi-VN" sz="1200" b="0" i="0" kern="1200" dirty="0">
                <a:solidFill>
                  <a:schemeClr val="tx1"/>
                </a:solidFill>
                <a:effectLst/>
                <a:latin typeface="Arial" panose="020B0604020202020204" pitchFamily="34" charset="0"/>
                <a:ea typeface="+mn-ea"/>
                <a:cs typeface="+mn-cs"/>
              </a:rPr>
              <a:t>Vì lợi ích quá to lớn của container đem lại nên hiện nay việc sử dụng container ngày càng rộng rãi. Và việc sử dụng các công cụ quản lý các container là điều tất yếu, khi đó Kubernetes được coi là chân ái.</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5</a:t>
            </a:fld>
            <a:endParaRPr lang="en-US" altLang="en-US"/>
          </a:p>
        </p:txBody>
      </p:sp>
    </p:spTree>
    <p:extLst>
      <p:ext uri="{BB962C8B-B14F-4D97-AF65-F5344CB8AC3E}">
        <p14:creationId xmlns:p14="http://schemas.microsoft.com/office/powerpoint/2010/main" val="1225788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a:solidFill>
                  <a:schemeClr val="tx1"/>
                </a:solidFill>
                <a:effectLst/>
                <a:latin typeface="Arial" panose="020B0604020202020204" pitchFamily="34" charset="0"/>
                <a:ea typeface="+mn-ea"/>
                <a:cs typeface="+mn-cs"/>
              </a:rPr>
              <a:t>Orchestration Container:</a:t>
            </a:r>
            <a:r>
              <a:rPr kumimoji="1" lang="vi-VN" sz="1200" b="0" i="0" kern="1200" dirty="0">
                <a:solidFill>
                  <a:schemeClr val="tx1"/>
                </a:solidFill>
                <a:effectLst/>
                <a:latin typeface="Arial" panose="020B0604020202020204" pitchFamily="34" charset="0"/>
                <a:ea typeface="+mn-ea"/>
                <a:cs typeface="+mn-cs"/>
              </a:rPr>
              <a:t> Kubernetes tự động hóa việc triển khai, mở rộng và quản lý các ứng dụng container, loại bỏ các tác vụ thủ công và giảm thiểu lỗi của con người.</a:t>
            </a:r>
          </a:p>
          <a:p>
            <a:r>
              <a:rPr kumimoji="1" lang="vi-VN" sz="1200" b="1" i="0" kern="1200" dirty="0">
                <a:solidFill>
                  <a:schemeClr val="tx1"/>
                </a:solidFill>
                <a:effectLst/>
                <a:latin typeface="Arial" panose="020B0604020202020204" pitchFamily="34" charset="0"/>
                <a:ea typeface="+mn-ea"/>
                <a:cs typeface="+mn-cs"/>
              </a:rPr>
              <a:t>Dịch vụ Phát hiện và Cân bằng Tải:</a:t>
            </a:r>
            <a:r>
              <a:rPr kumimoji="1" lang="vi-VN" sz="1200" b="0" i="0" kern="1200" dirty="0">
                <a:solidFill>
                  <a:schemeClr val="tx1"/>
                </a:solidFill>
                <a:effectLst/>
                <a:latin typeface="Arial" panose="020B0604020202020204" pitchFamily="34" charset="0"/>
                <a:ea typeface="+mn-ea"/>
                <a:cs typeface="+mn-cs"/>
              </a:rPr>
              <a:t> Kubernetes cung cấp khả năng phát hiện dịch vụ và cân bằng tải tích hợp sẵn, đảm bảo rằng các ứng dụng có thể tìm thấy và giao tiếp với nhau một cách mượt mà.</a:t>
            </a:r>
          </a:p>
          <a:p>
            <a:r>
              <a:rPr kumimoji="1" lang="vi-VN" sz="1200" b="1" i="0" kern="1200" dirty="0">
                <a:solidFill>
                  <a:schemeClr val="tx1"/>
                </a:solidFill>
                <a:effectLst/>
                <a:latin typeface="Arial" panose="020B0604020202020204" pitchFamily="34" charset="0"/>
                <a:ea typeface="+mn-ea"/>
                <a:cs typeface="+mn-cs"/>
              </a:rPr>
              <a:t>Tự Khắc phục Lỗi:</a:t>
            </a:r>
            <a:r>
              <a:rPr kumimoji="1" lang="vi-VN" sz="1200" b="0" i="0" kern="1200" dirty="0">
                <a:solidFill>
                  <a:schemeClr val="tx1"/>
                </a:solidFill>
                <a:effectLst/>
                <a:latin typeface="Arial" panose="020B0604020202020204" pitchFamily="34" charset="0"/>
                <a:ea typeface="+mn-ea"/>
                <a:cs typeface="+mn-cs"/>
              </a:rPr>
              <a:t> Kubernetes liên tục theo dõi tình trạng của các container và các node. Nếu một container hoặc node gặp sự cố, Kubernetes có thể tự động sắp xếp lại các container vào các node khỏe mạnh.</a:t>
            </a:r>
          </a:p>
          <a:p>
            <a:r>
              <a:rPr kumimoji="1" lang="vi-VN" sz="1200" b="1" i="0" kern="1200" dirty="0">
                <a:solidFill>
                  <a:schemeClr val="tx1"/>
                </a:solidFill>
                <a:effectLst/>
                <a:latin typeface="Arial" panose="020B0604020202020204" pitchFamily="34" charset="0"/>
                <a:ea typeface="+mn-ea"/>
                <a:cs typeface="+mn-cs"/>
              </a:rPr>
              <a:t>Triển khai và Thu hồi Tự động:</a:t>
            </a:r>
            <a:r>
              <a:rPr kumimoji="1" lang="vi-VN" sz="1200" b="0" i="0" kern="1200" dirty="0">
                <a:solidFill>
                  <a:schemeClr val="tx1"/>
                </a:solidFill>
                <a:effectLst/>
                <a:latin typeface="Arial" panose="020B0604020202020204" pitchFamily="34" charset="0"/>
                <a:ea typeface="+mn-ea"/>
                <a:cs typeface="+mn-cs"/>
              </a:rPr>
              <a:t> Kubernetes hỗ trợ việc cập nhật và thu hồi ứng dụng tự động, giúp dễ dàng thực hiện các bản triển khai canary và quản lý các phiên bản ứng dụng.</a:t>
            </a:r>
          </a:p>
          <a:p>
            <a:r>
              <a:rPr kumimoji="1" lang="vi-VN" sz="1200" b="1" i="0" kern="1200" dirty="0">
                <a:solidFill>
                  <a:schemeClr val="tx1"/>
                </a:solidFill>
                <a:effectLst/>
                <a:latin typeface="Arial" panose="020B0604020202020204" pitchFamily="34" charset="0"/>
                <a:ea typeface="+mn-ea"/>
                <a:cs typeface="+mn-cs"/>
              </a:rPr>
              <a:t>Cấu hình Tuyên bố:</a:t>
            </a:r>
            <a:r>
              <a:rPr kumimoji="1" lang="vi-VN" sz="1200" b="0" i="0" kern="1200" dirty="0">
                <a:solidFill>
                  <a:schemeClr val="tx1"/>
                </a:solidFill>
                <a:effectLst/>
                <a:latin typeface="Arial" panose="020B0604020202020204" pitchFamily="34" charset="0"/>
                <a:ea typeface="+mn-ea"/>
                <a:cs typeface="+mn-cs"/>
              </a:rPr>
              <a:t> Người dùng xác định trạng thái mong muốn của ứng dụng trong các tệp cấu hình (YAML hoặc JSON), và Kubernetes đảm bảo rằng trạng thái thực tế phù hợp với trạng thái mong muốn.</a:t>
            </a:r>
          </a:p>
          <a:p>
            <a:r>
              <a:rPr kumimoji="1" lang="vi-VN" sz="1200" b="1" i="0" kern="1200" dirty="0">
                <a:solidFill>
                  <a:schemeClr val="tx1"/>
                </a:solidFill>
                <a:effectLst/>
                <a:latin typeface="Arial" panose="020B0604020202020204" pitchFamily="34" charset="0"/>
                <a:ea typeface="+mn-ea"/>
                <a:cs typeface="+mn-cs"/>
              </a:rPr>
              <a:t>Mở rộng theo Chiều Ngang:</a:t>
            </a:r>
            <a:r>
              <a:rPr kumimoji="1" lang="vi-VN" sz="1200" b="0" i="0" kern="1200" dirty="0">
                <a:solidFill>
                  <a:schemeClr val="tx1"/>
                </a:solidFill>
                <a:effectLst/>
                <a:latin typeface="Arial" panose="020B0604020202020204" pitchFamily="34" charset="0"/>
                <a:ea typeface="+mn-ea"/>
                <a:cs typeface="+mn-cs"/>
              </a:rPr>
              <a:t> Kubernetes có thể tự động mở rộng ứng dụng dựa trên sử dụng tài nguyên hoặc các chỉ số tùy chỉnh, đảm bảo hiệu suất và phân bổ tài nguyên tối ưu.</a:t>
            </a:r>
          </a:p>
          <a:p>
            <a:r>
              <a:rPr kumimoji="1" lang="vi-VN" sz="1200" b="1" i="0" kern="1200" dirty="0">
                <a:solidFill>
                  <a:schemeClr val="tx1"/>
                </a:solidFill>
                <a:effectLst/>
                <a:latin typeface="Arial" panose="020B0604020202020204" pitchFamily="34" charset="0"/>
                <a:ea typeface="+mn-ea"/>
                <a:cs typeface="+mn-cs"/>
              </a:rPr>
              <a:t>Quản lý Bí mật và Cấu hình:</a:t>
            </a:r>
            <a:r>
              <a:rPr kumimoji="1" lang="vi-VN" sz="1200" b="0" i="0" kern="1200" dirty="0">
                <a:solidFill>
                  <a:schemeClr val="tx1"/>
                </a:solidFill>
                <a:effectLst/>
                <a:latin typeface="Arial" panose="020B0604020202020204" pitchFamily="34" charset="0"/>
                <a:ea typeface="+mn-ea"/>
                <a:cs typeface="+mn-cs"/>
              </a:rPr>
              <a:t> Kubernetes cung cấp cách bảo mật để quản lý thông tin nhạy cảm như mật khẩu và khóa API thông qua các bí mật và ConfigMaps.</a:t>
            </a:r>
          </a:p>
          <a:p>
            <a:r>
              <a:rPr kumimoji="1" lang="vi-VN" sz="1200" b="1" i="0" kern="1200" dirty="0">
                <a:solidFill>
                  <a:schemeClr val="tx1"/>
                </a:solidFill>
                <a:effectLst/>
                <a:latin typeface="Arial" panose="020B0604020202020204" pitchFamily="34" charset="0"/>
                <a:ea typeface="+mn-ea"/>
                <a:cs typeface="+mn-cs"/>
              </a:rPr>
              <a:t>Đám mây Đa Nền tảng và Đám mây Lai:</a:t>
            </a:r>
            <a:r>
              <a:rPr kumimoji="1" lang="vi-VN" sz="1200" b="0" i="0" kern="1200" dirty="0">
                <a:solidFill>
                  <a:schemeClr val="tx1"/>
                </a:solidFill>
                <a:effectLst/>
                <a:latin typeface="Arial" panose="020B0604020202020204" pitchFamily="34" charset="0"/>
                <a:ea typeface="+mn-ea"/>
                <a:cs typeface="+mn-cs"/>
              </a:rPr>
              <a:t> Kubernetes không phụ thuộc vào đám mây cụ thể và có thể triển khai trên nhiều nhà cung cấp đám mây khác nhau hoặc trong các trung tâm dữ liệu trên nền đất liền, phù hợp cho môi trường lai và đám mây đa nền tảng.</a:t>
            </a:r>
          </a:p>
          <a:p>
            <a:r>
              <a:rPr kumimoji="1" lang="vi-VN" sz="1200" b="1" i="0" kern="1200" dirty="0">
                <a:solidFill>
                  <a:schemeClr val="tx1"/>
                </a:solidFill>
                <a:effectLst/>
                <a:latin typeface="Arial" panose="020B0604020202020204" pitchFamily="34" charset="0"/>
                <a:ea typeface="+mn-ea"/>
                <a:cs typeface="+mn-cs"/>
              </a:rPr>
              <a:t>Khả năng Mở rộng:</a:t>
            </a:r>
            <a:r>
              <a:rPr kumimoji="1" lang="vi-VN" sz="1200" b="0" i="0" kern="1200" dirty="0">
                <a:solidFill>
                  <a:schemeClr val="tx1"/>
                </a:solidFill>
                <a:effectLst/>
                <a:latin typeface="Arial" panose="020B0604020202020204" pitchFamily="34" charset="0"/>
                <a:ea typeface="+mn-ea"/>
                <a:cs typeface="+mn-cs"/>
              </a:rPr>
              <a:t> Kubernetes có tính mở rộng cao và cho phép người dùng thêm các tài nguyên tùy chỉnh, bộ điều khiển và plugin để đáp ứng các yêu cầu cụ thể.</a:t>
            </a:r>
          </a:p>
          <a:p>
            <a:br>
              <a:rPr kumimoji="1" lang="vi-VN" sz="1200" b="0" i="0" kern="1200" dirty="0">
                <a:solidFill>
                  <a:schemeClr val="tx1"/>
                </a:solidFill>
                <a:effectLst/>
                <a:latin typeface="Arial" panose="020B0604020202020204" pitchFamily="34" charset="0"/>
                <a:ea typeface="+mn-ea"/>
                <a:cs typeface="+mn-cs"/>
              </a:rPr>
            </a:br>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6</a:t>
            </a:fld>
            <a:endParaRPr lang="en-US" altLang="en-US"/>
          </a:p>
        </p:txBody>
      </p:sp>
    </p:spTree>
    <p:extLst>
      <p:ext uri="{BB962C8B-B14F-4D97-AF65-F5344CB8AC3E}">
        <p14:creationId xmlns:p14="http://schemas.microsoft.com/office/powerpoint/2010/main" val="31271551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1" i="0" kern="1200" dirty="0">
                <a:solidFill>
                  <a:schemeClr val="tx1"/>
                </a:solidFill>
                <a:effectLst/>
                <a:latin typeface="Arial" panose="020B0604020202020204" pitchFamily="34" charset="0"/>
                <a:ea typeface="+mn-ea"/>
                <a:cs typeface="+mn-cs"/>
              </a:rPr>
              <a:t>1</a:t>
            </a:r>
            <a:r>
              <a:rPr kumimoji="1" lang="en-US" sz="1200" b="1" i="0" kern="1200" baseline="0" dirty="0">
                <a:solidFill>
                  <a:schemeClr val="tx1"/>
                </a:solidFill>
                <a:effectLst/>
                <a:latin typeface="Arial" panose="020B0604020202020204" pitchFamily="34" charset="0"/>
                <a:ea typeface="+mn-ea"/>
                <a:cs typeface="+mn-cs"/>
              </a:rPr>
              <a:t> </a:t>
            </a:r>
            <a:r>
              <a:rPr kumimoji="1" lang="vi-VN" sz="1200" b="1" i="0" kern="1200" dirty="0">
                <a:solidFill>
                  <a:schemeClr val="tx1"/>
                </a:solidFill>
                <a:effectLst/>
                <a:latin typeface="Arial" panose="020B0604020202020204" pitchFamily="34" charset="0"/>
                <a:ea typeface="+mn-ea"/>
                <a:cs typeface="+mn-cs"/>
              </a:rPr>
              <a:t>Tự động hóa mở rộng</a:t>
            </a:r>
            <a:r>
              <a:rPr kumimoji="1" lang="vi-VN" sz="1200" b="0" i="0" kern="1200" dirty="0">
                <a:solidFill>
                  <a:schemeClr val="tx1"/>
                </a:solidFill>
                <a:effectLst/>
                <a:latin typeface="Arial" panose="020B0604020202020204" pitchFamily="34" charset="0"/>
                <a:ea typeface="+mn-ea"/>
                <a:cs typeface="+mn-cs"/>
              </a:rPr>
              <a:t>: Kubernetes giám sát lưu lượng truy cập vào ứng dụng. Và có thể điều chỉnh số lượng phiên bản đang chạy của mỗi ứng dụng. Kubernetes có thể tự động điều chỉnh kích thước toàn bộ cluster lên hoặc xuống dựa trên nhu cầu của các ứng dụng đã triển khai. Đây là một điểm mạnh về khả năng mở rộng của Kubernetes so với Docker swarm.</a:t>
            </a:r>
            <a:endParaRPr kumimoji="1" lang="en-US" sz="1200" b="0" i="0" kern="1200" dirty="0">
              <a:solidFill>
                <a:schemeClr val="tx1"/>
              </a:solidFill>
              <a:effectLst/>
              <a:latin typeface="Arial" panose="020B0604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kumimoji="1" lang="en-US" sz="1200" b="0" i="0" kern="1200" dirty="0">
              <a:solidFill>
                <a:schemeClr val="tx1"/>
              </a:solidFill>
              <a:effectLst/>
              <a:latin typeface="Arial" panose="020B0604020202020204" pitchFamily="34" charset="0"/>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b="1" i="0" kern="1200" dirty="0">
                <a:solidFill>
                  <a:schemeClr val="tx1"/>
                </a:solidFill>
                <a:effectLst/>
                <a:latin typeface="Arial" panose="020B0604020202020204" pitchFamily="34" charset="0"/>
                <a:ea typeface="+mn-ea"/>
                <a:cs typeface="+mn-cs"/>
              </a:rPr>
              <a:t>2+5 </a:t>
            </a:r>
            <a:r>
              <a:rPr kumimoji="1" lang="vi-VN" sz="1200" b="1" i="0" kern="1200" dirty="0">
                <a:solidFill>
                  <a:schemeClr val="tx1"/>
                </a:solidFill>
                <a:effectLst/>
                <a:latin typeface="Arial" panose="020B0604020202020204" pitchFamily="34" charset="0"/>
                <a:ea typeface="+mn-ea"/>
                <a:cs typeface="+mn-cs"/>
              </a:rPr>
              <a:t>Đơn giản hóa phát triển ứng dụng</a:t>
            </a:r>
            <a:r>
              <a:rPr kumimoji="1" lang="vi-VN" sz="1200" b="0" i="0" kern="1200" dirty="0">
                <a:solidFill>
                  <a:schemeClr val="tx1"/>
                </a:solidFill>
                <a:effectLst/>
                <a:latin typeface="Arial" panose="020B0604020202020204" pitchFamily="34" charset="0"/>
                <a:ea typeface="+mn-ea"/>
                <a:cs typeface="+mn-cs"/>
              </a:rPr>
              <a:t>: Kubernetes hỗ trợ phát hiện lỗi của ứng dụng. Điều này đồng nghĩa với việc giảm rủi ro khi đưa ra ứng dụng và giảm thời khắc phục lỗi giúp việc phát triển ứng dụng giảm bớt công việc áp lực của nhà phát triển ứng dụng, tăng độ tin tưởng của người dùng với ứng dụng và nhà phát triển. Thông thường, ứng dụng chỉ tra cứu một số biến môi trường nhất định hoặc thực hiện tra cứu DNS nhưng Kubernetes hỗ trợ ứng dụng có thể truy vấn trực tiếp máy chủ Kubernetes API để lấy một số thông tin khác.</a:t>
            </a:r>
          </a:p>
          <a:p>
            <a:endParaRPr kumimoji="1" lang="en-US" sz="1200" b="1" i="0" kern="1200" dirty="0">
              <a:solidFill>
                <a:schemeClr val="tx1"/>
              </a:solidFill>
              <a:effectLst/>
              <a:latin typeface="Arial" panose="020B0604020202020204" pitchFamily="34" charset="0"/>
              <a:ea typeface="+mn-ea"/>
              <a:cs typeface="+mn-cs"/>
            </a:endParaRPr>
          </a:p>
          <a:p>
            <a:r>
              <a:rPr kumimoji="1" lang="en-US" sz="1200" b="1" i="0" kern="1200" dirty="0">
                <a:solidFill>
                  <a:schemeClr val="tx1"/>
                </a:solidFill>
                <a:effectLst/>
                <a:latin typeface="Arial" panose="020B0604020202020204" pitchFamily="34" charset="0"/>
                <a:ea typeface="+mn-ea"/>
                <a:cs typeface="+mn-cs"/>
              </a:rPr>
              <a:t>3 </a:t>
            </a:r>
            <a:r>
              <a:rPr kumimoji="1" lang="vi-VN" sz="1200" b="1" i="0" kern="1200" dirty="0">
                <a:solidFill>
                  <a:schemeClr val="tx1"/>
                </a:solidFill>
                <a:effectLst/>
                <a:latin typeface="Arial" panose="020B0604020202020204" pitchFamily="34" charset="0"/>
                <a:ea typeface="+mn-ea"/>
                <a:cs typeface="+mn-cs"/>
              </a:rPr>
              <a:t>Kiểm tra hóa và khắc phục lỗi</a:t>
            </a:r>
            <a:r>
              <a:rPr kumimoji="1" lang="vi-VN" sz="1200" b="0" i="0" kern="1200" dirty="0">
                <a:solidFill>
                  <a:schemeClr val="tx1"/>
                </a:solidFill>
                <a:effectLst/>
                <a:latin typeface="Arial" panose="020B0604020202020204" pitchFamily="34" charset="0"/>
                <a:ea typeface="+mn-ea"/>
                <a:cs typeface="+mn-cs"/>
              </a:rPr>
              <a:t>: Kubernetes giám sát các thành phần ứng dụng và các nút chạy ứng dụng trên đó và tự động xử lý cho phép ứng dụng chạy trên một nút khác nếu nút đó bị lỗi. Trong thực tế để di chuyển một ứng dụng từ máy này sang máy khác là rất vất vả và mất rất nhiều thời gian. Nhưng Kubernetes thực hiện điều này một cách tự động và cực kỳ nhanh chóng. Thời gian downtime của ứng dụng gần như bằng 0.</a:t>
            </a:r>
            <a:endParaRPr kumimoji="1" lang="en-US" sz="1200" b="0" i="0" kern="1200" dirty="0">
              <a:solidFill>
                <a:schemeClr val="tx1"/>
              </a:solidFill>
              <a:effectLst/>
              <a:latin typeface="Arial" panose="020B0604020202020204" pitchFamily="34" charset="0"/>
              <a:ea typeface="+mn-ea"/>
              <a:cs typeface="+mn-cs"/>
            </a:endParaRPr>
          </a:p>
          <a:p>
            <a:endParaRPr kumimoji="1" lang="en-US" sz="1200" b="1" i="0" kern="1200" dirty="0">
              <a:solidFill>
                <a:schemeClr val="tx1"/>
              </a:solidFill>
              <a:effectLst/>
              <a:latin typeface="Arial" panose="020B0604020202020204" pitchFamily="34" charset="0"/>
              <a:ea typeface="+mn-ea"/>
              <a:cs typeface="+mn-cs"/>
            </a:endParaRPr>
          </a:p>
          <a:p>
            <a:r>
              <a:rPr kumimoji="1" lang="en-US" sz="1200" b="1" i="0" kern="1200" dirty="0">
                <a:solidFill>
                  <a:schemeClr val="tx1"/>
                </a:solidFill>
                <a:effectLst/>
                <a:latin typeface="Arial" panose="020B0604020202020204" pitchFamily="34" charset="0"/>
                <a:ea typeface="+mn-ea"/>
                <a:cs typeface="+mn-cs"/>
              </a:rPr>
              <a:t>4 </a:t>
            </a:r>
            <a:r>
              <a:rPr kumimoji="1" lang="vi-VN" sz="1200" b="1" i="0" kern="1200" dirty="0">
                <a:solidFill>
                  <a:schemeClr val="tx1"/>
                </a:solidFill>
                <a:effectLst/>
                <a:latin typeface="Arial" panose="020B0604020202020204" pitchFamily="34" charset="0"/>
                <a:ea typeface="+mn-ea"/>
                <a:cs typeface="+mn-cs"/>
              </a:rPr>
              <a:t>Đơn giản hóa khai thác ứng dụng</a:t>
            </a:r>
            <a:r>
              <a:rPr kumimoji="1" lang="vi-VN" sz="1200" b="0" i="0" kern="1200" dirty="0">
                <a:solidFill>
                  <a:schemeClr val="tx1"/>
                </a:solidFill>
                <a:effectLst/>
                <a:latin typeface="Arial" panose="020B0604020202020204" pitchFamily="34" charset="0"/>
                <a:ea typeface="+mn-ea"/>
                <a:cs typeface="+mn-cs"/>
              </a:rPr>
              <a:t>: Vì Kubernetes hiển thị tất cả các nút worker của mình như một nền tảng triển khai duy nhất, các nhà phát triển ứng dụng có thể bắt đầu triển khai các ứng dụng của riêng họ và không cần quan tâm nhiều về các thông số phần cứng phức tạp trên các máy chủ tạo nên cluster.</a:t>
            </a:r>
            <a:endParaRPr kumimoji="1" lang="en-US" sz="1200" b="0" i="0" kern="1200" dirty="0">
              <a:solidFill>
                <a:schemeClr val="tx1"/>
              </a:solidFill>
              <a:effectLst/>
              <a:latin typeface="Arial" panose="020B0604020202020204" pitchFamily="34" charset="0"/>
              <a:ea typeface="+mn-ea"/>
              <a:cs typeface="+mn-cs"/>
            </a:endParaRPr>
          </a:p>
          <a:p>
            <a:endParaRPr kumimoji="1" lang="vi-VN" sz="1200" b="0" i="0" kern="1200" dirty="0">
              <a:solidFill>
                <a:schemeClr val="tx1"/>
              </a:solidFill>
              <a:effectLst/>
              <a:latin typeface="Arial" panose="020B0604020202020204" pitchFamily="34" charset="0"/>
              <a:ea typeface="+mn-ea"/>
              <a:cs typeface="+mn-cs"/>
            </a:endParaRPr>
          </a:p>
          <a:p>
            <a:r>
              <a:rPr kumimoji="1" lang="en-US" sz="1200" b="1" i="0" kern="1200" dirty="0">
                <a:solidFill>
                  <a:schemeClr val="tx1"/>
                </a:solidFill>
                <a:effectLst/>
                <a:latin typeface="Arial" panose="020B0604020202020204" pitchFamily="34" charset="0"/>
                <a:ea typeface="+mn-ea"/>
                <a:cs typeface="+mn-cs"/>
              </a:rPr>
              <a:t>4.</a:t>
            </a:r>
            <a:r>
              <a:rPr kumimoji="1" lang="en-US" sz="1200" b="1" i="0" kern="1200" baseline="0" dirty="0">
                <a:solidFill>
                  <a:schemeClr val="tx1"/>
                </a:solidFill>
                <a:effectLst/>
                <a:latin typeface="Arial" panose="020B0604020202020204" pitchFamily="34" charset="0"/>
                <a:ea typeface="+mn-ea"/>
                <a:cs typeface="+mn-cs"/>
              </a:rPr>
              <a:t> </a:t>
            </a:r>
            <a:r>
              <a:rPr kumimoji="1" lang="vi-VN" sz="1200" b="1" i="0" kern="1200" dirty="0">
                <a:solidFill>
                  <a:schemeClr val="tx1"/>
                </a:solidFill>
                <a:effectLst/>
                <a:latin typeface="Arial" panose="020B0604020202020204" pitchFamily="34" charset="0"/>
                <a:ea typeface="+mn-ea"/>
                <a:cs typeface="+mn-cs"/>
              </a:rPr>
              <a:t>Tối ưu hóa phần cứng</a:t>
            </a:r>
            <a:r>
              <a:rPr kumimoji="1" lang="vi-VN" sz="1200" b="0" i="0" kern="1200" dirty="0">
                <a:solidFill>
                  <a:schemeClr val="tx1"/>
                </a:solidFill>
                <a:effectLst/>
                <a:latin typeface="Arial" panose="020B0604020202020204" pitchFamily="34" charset="0"/>
                <a:ea typeface="+mn-ea"/>
                <a:cs typeface="+mn-cs"/>
              </a:rPr>
              <a:t>: Kubernetes sẽ tự động chọn nút thích hợp nhất để chạy ứng dụng của bạn dựa trên mô tả về các yêu cầu tài nguyên của ứng dụng với các tài nguyên có sẵn trên mỗi nút. Nếu triển khai thủ công bạn sẽ chủ động triển khai ứng dụng trên một máy cố định nào đó, điều này không tối ưu hóa được phần cứng trong suốt quá trình phát triển ứng dụng. Nhưng Kubernetes sẽ tự động phân tích mức độ yêu cầu tài nguyên của mỗi giai đoạn và cho ứng dụng chạy trên máy có lượng tài nguyên đáp ứng, vì vậy ở các thời điểm phát triển khác nhau ứng dụng có thể chạy trên các nút khác nhau.</a:t>
            </a:r>
            <a:endParaRPr kumimoji="1" lang="en-US" sz="1200" b="0" i="0" kern="1200" dirty="0">
              <a:solidFill>
                <a:schemeClr val="tx1"/>
              </a:solidFill>
              <a:effectLst/>
              <a:latin typeface="Arial" panose="020B0604020202020204" pitchFamily="34" charset="0"/>
              <a:ea typeface="+mn-ea"/>
              <a:cs typeface="+mn-cs"/>
            </a:endParaRPr>
          </a:p>
          <a:p>
            <a:endParaRPr kumimoji="1" lang="vi-VN" sz="1200" b="0" i="0" kern="1200" dirty="0">
              <a:solidFill>
                <a:schemeClr val="tx1"/>
              </a:solidFill>
              <a:effectLst/>
              <a:latin typeface="Arial" panose="020B0604020202020204" pitchFamily="34" charset="0"/>
              <a:ea typeface="+mn-ea"/>
              <a:cs typeface="+mn-cs"/>
            </a:endParaRPr>
          </a:p>
          <a:p>
            <a:endParaRPr kumimoji="1" lang="vi-VN" sz="1200" b="0" i="0" kern="1200" dirty="0">
              <a:solidFill>
                <a:schemeClr val="tx1"/>
              </a:solidFill>
              <a:effectLst/>
              <a:latin typeface="Arial" panose="020B0604020202020204" pitchFamily="34" charset="0"/>
              <a:ea typeface="+mn-ea"/>
              <a:cs typeface="+mn-cs"/>
            </a:endParaRPr>
          </a:p>
          <a:p>
            <a:endParaRPr kumimoji="1" lang="vi-VN" sz="1200" b="0" i="0" kern="1200" dirty="0">
              <a:solidFill>
                <a:schemeClr val="tx1"/>
              </a:solidFill>
              <a:effectLst/>
              <a:latin typeface="Arial" panose="020B0604020202020204" pitchFamily="34"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7</a:t>
            </a:fld>
            <a:endParaRPr lang="en-US" altLang="en-US"/>
          </a:p>
        </p:txBody>
      </p:sp>
    </p:spTree>
    <p:extLst>
      <p:ext uri="{BB962C8B-B14F-4D97-AF65-F5344CB8AC3E}">
        <p14:creationId xmlns:p14="http://schemas.microsoft.com/office/powerpoint/2010/main" val="3100438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1" i="0" kern="1200" dirty="0">
                <a:solidFill>
                  <a:schemeClr val="tx1"/>
                </a:solidFill>
                <a:effectLst/>
                <a:latin typeface="Arial" panose="020B0604020202020204" pitchFamily="34" charset="0"/>
                <a:ea typeface="+mn-ea"/>
                <a:cs typeface="+mn-cs"/>
              </a:rPr>
              <a:t>1. Kiến trúc:</a:t>
            </a:r>
            <a:endParaRPr kumimoji="1" lang="vi-VN" sz="1200" b="0" i="0" kern="1200" dirty="0">
              <a:solidFill>
                <a:schemeClr val="tx1"/>
              </a:solidFill>
              <a:effectLst/>
              <a:latin typeface="Arial" panose="020B0604020202020204" pitchFamily="34" charset="0"/>
              <a:ea typeface="+mn-ea"/>
              <a:cs typeface="+mn-cs"/>
            </a:endParaRPr>
          </a:p>
          <a:p>
            <a:r>
              <a:rPr kumimoji="1" lang="vi-VN" sz="1200" b="1" i="0" kern="1200" dirty="0">
                <a:solidFill>
                  <a:schemeClr val="tx1"/>
                </a:solidFill>
                <a:effectLst/>
                <a:latin typeface="Arial" panose="020B0604020202020204" pitchFamily="34" charset="0"/>
                <a:ea typeface="+mn-ea"/>
                <a:cs typeface="+mn-cs"/>
              </a:rPr>
              <a:t>Container:</a:t>
            </a:r>
            <a:r>
              <a:rPr kumimoji="1" lang="vi-VN" sz="1200" b="0" i="0" kern="1200" dirty="0">
                <a:solidFill>
                  <a:schemeClr val="tx1"/>
                </a:solidFill>
                <a:effectLst/>
                <a:latin typeface="Arial" panose="020B0604020202020204" pitchFamily="34" charset="0"/>
                <a:ea typeface="+mn-ea"/>
                <a:cs typeface="+mn-cs"/>
              </a:rPr>
              <a:t> Chia sẻ hệ điều hành và kernel của host, nhưng cách thức hoạt động ở mức ứng dụng.</a:t>
            </a:r>
          </a:p>
          <a:p>
            <a:r>
              <a:rPr kumimoji="1" lang="vi-VN" sz="1200" b="1" i="0" kern="1200" dirty="0">
                <a:solidFill>
                  <a:schemeClr val="tx1"/>
                </a:solidFill>
                <a:effectLst/>
                <a:latin typeface="Arial" panose="020B0604020202020204" pitchFamily="34" charset="0"/>
                <a:ea typeface="+mn-ea"/>
                <a:cs typeface="+mn-cs"/>
              </a:rPr>
              <a:t>Máy ảo:</a:t>
            </a:r>
            <a:r>
              <a:rPr kumimoji="1" lang="vi-VN" sz="1200" b="0" i="0" kern="1200" dirty="0">
                <a:solidFill>
                  <a:schemeClr val="tx1"/>
                </a:solidFill>
                <a:effectLst/>
                <a:latin typeface="Arial" panose="020B0604020202020204" pitchFamily="34" charset="0"/>
                <a:ea typeface="+mn-ea"/>
                <a:cs typeface="+mn-cs"/>
              </a:rPr>
              <a:t> Hoạt động trên một hypervisor và chạy hệ điều hành độc lập trên kernel ảo hóa.</a:t>
            </a:r>
          </a:p>
          <a:p>
            <a:r>
              <a:rPr kumimoji="1" lang="vi-VN" sz="1200" b="1" i="0" kern="1200" dirty="0">
                <a:solidFill>
                  <a:schemeClr val="tx1"/>
                </a:solidFill>
                <a:effectLst/>
                <a:latin typeface="Arial" panose="020B0604020202020204" pitchFamily="34" charset="0"/>
                <a:ea typeface="+mn-ea"/>
                <a:cs typeface="+mn-cs"/>
              </a:rPr>
              <a:t>2. Khởi động và Đóng:</a:t>
            </a:r>
            <a:endParaRPr kumimoji="1" lang="vi-VN" sz="1200" b="0" i="0" kern="1200" dirty="0">
              <a:solidFill>
                <a:schemeClr val="tx1"/>
              </a:solidFill>
              <a:effectLst/>
              <a:latin typeface="Arial" panose="020B0604020202020204" pitchFamily="34" charset="0"/>
              <a:ea typeface="+mn-ea"/>
              <a:cs typeface="+mn-cs"/>
            </a:endParaRPr>
          </a:p>
          <a:p>
            <a:r>
              <a:rPr kumimoji="1" lang="vi-VN" sz="1200" b="1" i="0" kern="1200" dirty="0">
                <a:solidFill>
                  <a:schemeClr val="tx1"/>
                </a:solidFill>
                <a:effectLst/>
                <a:latin typeface="Arial" panose="020B0604020202020204" pitchFamily="34" charset="0"/>
                <a:ea typeface="+mn-ea"/>
                <a:cs typeface="+mn-cs"/>
              </a:rPr>
              <a:t>Container:</a:t>
            </a:r>
            <a:r>
              <a:rPr kumimoji="1" lang="vi-VN" sz="1200" b="0" i="0" kern="1200" dirty="0">
                <a:solidFill>
                  <a:schemeClr val="tx1"/>
                </a:solidFill>
                <a:effectLst/>
                <a:latin typeface="Arial" panose="020B0604020202020204" pitchFamily="34" charset="0"/>
                <a:ea typeface="+mn-ea"/>
                <a:cs typeface="+mn-cs"/>
              </a:rPr>
              <a:t> Nhanh chóng, chúng khởi động và đóng lại trong thời gian ngắn.</a:t>
            </a:r>
          </a:p>
          <a:p>
            <a:r>
              <a:rPr kumimoji="1" lang="vi-VN" sz="1200" b="1" i="0" kern="1200" dirty="0">
                <a:solidFill>
                  <a:schemeClr val="tx1"/>
                </a:solidFill>
                <a:effectLst/>
                <a:latin typeface="Arial" panose="020B0604020202020204" pitchFamily="34" charset="0"/>
                <a:ea typeface="+mn-ea"/>
                <a:cs typeface="+mn-cs"/>
              </a:rPr>
              <a:t>Máy ảo:</a:t>
            </a:r>
            <a:r>
              <a:rPr kumimoji="1" lang="vi-VN" sz="1200" b="0" i="0" kern="1200" dirty="0">
                <a:solidFill>
                  <a:schemeClr val="tx1"/>
                </a:solidFill>
                <a:effectLst/>
                <a:latin typeface="Arial" panose="020B0604020202020204" pitchFamily="34" charset="0"/>
                <a:ea typeface="+mn-ea"/>
                <a:cs typeface="+mn-cs"/>
              </a:rPr>
              <a:t> Tốn nhiều thời gian hơn để khởi động và đóng, do cần boot hệ điều hành độc lập.</a:t>
            </a:r>
          </a:p>
          <a:p>
            <a:r>
              <a:rPr kumimoji="1" lang="vi-VN" sz="1200" b="1" i="0" kern="1200" dirty="0">
                <a:solidFill>
                  <a:schemeClr val="tx1"/>
                </a:solidFill>
                <a:effectLst/>
                <a:latin typeface="Arial" panose="020B0604020202020204" pitchFamily="34" charset="0"/>
                <a:ea typeface="+mn-ea"/>
                <a:cs typeface="+mn-cs"/>
              </a:rPr>
              <a:t>3. Tài nguyên:</a:t>
            </a:r>
            <a:endParaRPr kumimoji="1" lang="vi-VN" sz="1200" b="0" i="0" kern="1200" dirty="0">
              <a:solidFill>
                <a:schemeClr val="tx1"/>
              </a:solidFill>
              <a:effectLst/>
              <a:latin typeface="Arial" panose="020B0604020202020204" pitchFamily="34" charset="0"/>
              <a:ea typeface="+mn-ea"/>
              <a:cs typeface="+mn-cs"/>
            </a:endParaRPr>
          </a:p>
          <a:p>
            <a:r>
              <a:rPr kumimoji="1" lang="vi-VN" sz="1200" b="1" i="0" kern="1200" dirty="0">
                <a:solidFill>
                  <a:schemeClr val="tx1"/>
                </a:solidFill>
                <a:effectLst/>
                <a:latin typeface="Arial" panose="020B0604020202020204" pitchFamily="34" charset="0"/>
                <a:ea typeface="+mn-ea"/>
                <a:cs typeface="+mn-cs"/>
              </a:rPr>
              <a:t>Container:</a:t>
            </a:r>
            <a:r>
              <a:rPr kumimoji="1" lang="vi-VN" sz="1200" b="0" i="0" kern="1200" dirty="0">
                <a:solidFill>
                  <a:schemeClr val="tx1"/>
                </a:solidFill>
                <a:effectLst/>
                <a:latin typeface="Arial" panose="020B0604020202020204" pitchFamily="34" charset="0"/>
                <a:ea typeface="+mn-ea"/>
                <a:cs typeface="+mn-cs"/>
              </a:rPr>
              <a:t> Tiết kiệm tài nguyên hệ thống, vì chúng sử dụng kernel chung và không cần hệ điều hành độc lập.</a:t>
            </a:r>
          </a:p>
          <a:p>
            <a:r>
              <a:rPr kumimoji="1" lang="vi-VN" sz="1200" b="1" i="0" kern="1200" dirty="0">
                <a:solidFill>
                  <a:schemeClr val="tx1"/>
                </a:solidFill>
                <a:effectLst/>
                <a:latin typeface="Arial" panose="020B0604020202020204" pitchFamily="34" charset="0"/>
                <a:ea typeface="+mn-ea"/>
                <a:cs typeface="+mn-cs"/>
              </a:rPr>
              <a:t>Máy ảo:</a:t>
            </a:r>
            <a:r>
              <a:rPr kumimoji="1" lang="vi-VN" sz="1200" b="0" i="0" kern="1200" dirty="0">
                <a:solidFill>
                  <a:schemeClr val="tx1"/>
                </a:solidFill>
                <a:effectLst/>
                <a:latin typeface="Arial" panose="020B0604020202020204" pitchFamily="34" charset="0"/>
                <a:ea typeface="+mn-ea"/>
                <a:cs typeface="+mn-cs"/>
              </a:rPr>
              <a:t> Tốn nhiều tài nguyên hơn vì mỗi VM cần kernel riêng và hệ điều hành độc lập.</a:t>
            </a:r>
          </a:p>
          <a:p>
            <a:r>
              <a:rPr kumimoji="1" lang="vi-VN" sz="1200" b="1" i="0" kern="1200" dirty="0">
                <a:solidFill>
                  <a:schemeClr val="tx1"/>
                </a:solidFill>
                <a:effectLst/>
                <a:latin typeface="Arial" panose="020B0604020202020204" pitchFamily="34" charset="0"/>
                <a:ea typeface="+mn-ea"/>
                <a:cs typeface="+mn-cs"/>
              </a:rPr>
              <a:t>4. Tích hợp và Triển khai:</a:t>
            </a:r>
            <a:endParaRPr kumimoji="1" lang="vi-VN" sz="1200" b="0" i="0" kern="1200" dirty="0">
              <a:solidFill>
                <a:schemeClr val="tx1"/>
              </a:solidFill>
              <a:effectLst/>
              <a:latin typeface="Arial" panose="020B0604020202020204" pitchFamily="34" charset="0"/>
              <a:ea typeface="+mn-ea"/>
              <a:cs typeface="+mn-cs"/>
            </a:endParaRPr>
          </a:p>
          <a:p>
            <a:r>
              <a:rPr kumimoji="1" lang="vi-VN" sz="1200" b="1" i="0" kern="1200" dirty="0">
                <a:solidFill>
                  <a:schemeClr val="tx1"/>
                </a:solidFill>
                <a:effectLst/>
                <a:latin typeface="Arial" panose="020B0604020202020204" pitchFamily="34" charset="0"/>
                <a:ea typeface="+mn-ea"/>
                <a:cs typeface="+mn-cs"/>
              </a:rPr>
              <a:t>Container:</a:t>
            </a:r>
            <a:r>
              <a:rPr kumimoji="1" lang="vi-VN" sz="1200" b="0" i="0" kern="1200" dirty="0">
                <a:solidFill>
                  <a:schemeClr val="tx1"/>
                </a:solidFill>
                <a:effectLst/>
                <a:latin typeface="Arial" panose="020B0604020202020204" pitchFamily="34" charset="0"/>
                <a:ea typeface="+mn-ea"/>
                <a:cs typeface="+mn-cs"/>
              </a:rPr>
              <a:t> Dễ dàng tích hợp và triển khai ứng dụng trong các môi trường ảo hóa hoặc đám mây sử dụng công cụ như Docker và Kubernetes.</a:t>
            </a:r>
          </a:p>
          <a:p>
            <a:r>
              <a:rPr kumimoji="1" lang="vi-VN" sz="1200" b="1" i="0" kern="1200" dirty="0">
                <a:solidFill>
                  <a:schemeClr val="tx1"/>
                </a:solidFill>
                <a:effectLst/>
                <a:latin typeface="Arial" panose="020B0604020202020204" pitchFamily="34" charset="0"/>
                <a:ea typeface="+mn-ea"/>
                <a:cs typeface="+mn-cs"/>
              </a:rPr>
              <a:t>Máy ảo:</a:t>
            </a:r>
            <a:r>
              <a:rPr kumimoji="1" lang="vi-VN" sz="1200" b="0" i="0" kern="1200" dirty="0">
                <a:solidFill>
                  <a:schemeClr val="tx1"/>
                </a:solidFill>
                <a:effectLst/>
                <a:latin typeface="Arial" panose="020B0604020202020204" pitchFamily="34" charset="0"/>
                <a:ea typeface="+mn-ea"/>
                <a:cs typeface="+mn-cs"/>
              </a:rPr>
              <a:t> Cần công cụ quản lý VMs như VMware hoặc VirtualBox, và việc tích hợp và triển khai có thể phức tạp hơn.</a:t>
            </a:r>
          </a:p>
          <a:p>
            <a:r>
              <a:rPr kumimoji="1" lang="vi-VN" sz="1200" b="1" i="0" kern="1200" dirty="0">
                <a:solidFill>
                  <a:schemeClr val="tx1"/>
                </a:solidFill>
                <a:effectLst/>
                <a:latin typeface="Arial" panose="020B0604020202020204" pitchFamily="34" charset="0"/>
                <a:ea typeface="+mn-ea"/>
                <a:cs typeface="+mn-cs"/>
              </a:rPr>
              <a:t>5. Khả năng cô lập:</a:t>
            </a:r>
            <a:endParaRPr kumimoji="1" lang="vi-VN" sz="1200" b="0" i="0" kern="1200" dirty="0">
              <a:solidFill>
                <a:schemeClr val="tx1"/>
              </a:solidFill>
              <a:effectLst/>
              <a:latin typeface="Arial" panose="020B0604020202020204" pitchFamily="34" charset="0"/>
              <a:ea typeface="+mn-ea"/>
              <a:cs typeface="+mn-cs"/>
            </a:endParaRPr>
          </a:p>
          <a:p>
            <a:r>
              <a:rPr kumimoji="1" lang="vi-VN" sz="1200" b="1" i="0" kern="1200" dirty="0">
                <a:solidFill>
                  <a:schemeClr val="tx1"/>
                </a:solidFill>
                <a:effectLst/>
                <a:latin typeface="Arial" panose="020B0604020202020204" pitchFamily="34" charset="0"/>
                <a:ea typeface="+mn-ea"/>
                <a:cs typeface="+mn-cs"/>
              </a:rPr>
              <a:t>Container:</a:t>
            </a:r>
            <a:r>
              <a:rPr kumimoji="1" lang="vi-VN" sz="1200" b="0" i="0" kern="1200" dirty="0">
                <a:solidFill>
                  <a:schemeClr val="tx1"/>
                </a:solidFill>
                <a:effectLst/>
                <a:latin typeface="Arial" panose="020B0604020202020204" pitchFamily="34" charset="0"/>
                <a:ea typeface="+mn-ea"/>
                <a:cs typeface="+mn-cs"/>
              </a:rPr>
              <a:t> Cô lập ứng dụng tốt, nhưng không hoàn toàn cách ly. Chúng có thể chia sẻ kernel, có thể có vấn đề về bảo mật.</a:t>
            </a:r>
          </a:p>
          <a:p>
            <a:r>
              <a:rPr kumimoji="1" lang="vi-VN" sz="1200" b="1" i="0" kern="1200" dirty="0">
                <a:solidFill>
                  <a:schemeClr val="tx1"/>
                </a:solidFill>
                <a:effectLst/>
                <a:latin typeface="Arial" panose="020B0604020202020204" pitchFamily="34" charset="0"/>
                <a:ea typeface="+mn-ea"/>
                <a:cs typeface="+mn-cs"/>
              </a:rPr>
              <a:t>Máy ảo:</a:t>
            </a:r>
            <a:r>
              <a:rPr kumimoji="1" lang="vi-VN" sz="1200" b="0" i="0" kern="1200" dirty="0">
                <a:solidFill>
                  <a:schemeClr val="tx1"/>
                </a:solidFill>
                <a:effectLst/>
                <a:latin typeface="Arial" panose="020B0604020202020204" pitchFamily="34" charset="0"/>
                <a:ea typeface="+mn-ea"/>
                <a:cs typeface="+mn-cs"/>
              </a:rPr>
              <a:t> Cô lập tốt hơn vì mỗi VM có kernel riêng, do đó bảo mật cao hơn.</a:t>
            </a:r>
          </a:p>
          <a:p>
            <a:r>
              <a:rPr kumimoji="1" lang="vi-VN" sz="1200" b="1" i="0" kern="1200" dirty="0">
                <a:solidFill>
                  <a:schemeClr val="tx1"/>
                </a:solidFill>
                <a:effectLst/>
                <a:latin typeface="Arial" panose="020B0604020202020204" pitchFamily="34" charset="0"/>
                <a:ea typeface="+mn-ea"/>
                <a:cs typeface="+mn-cs"/>
              </a:rPr>
              <a:t>6. Hiệu suất:</a:t>
            </a:r>
            <a:endParaRPr kumimoji="1" lang="vi-VN" sz="1200" b="0" i="0" kern="1200" dirty="0">
              <a:solidFill>
                <a:schemeClr val="tx1"/>
              </a:solidFill>
              <a:effectLst/>
              <a:latin typeface="Arial" panose="020B0604020202020204" pitchFamily="34" charset="0"/>
              <a:ea typeface="+mn-ea"/>
              <a:cs typeface="+mn-cs"/>
            </a:endParaRPr>
          </a:p>
          <a:p>
            <a:r>
              <a:rPr kumimoji="1" lang="vi-VN" sz="1200" b="1" i="0" kern="1200" dirty="0">
                <a:solidFill>
                  <a:schemeClr val="tx1"/>
                </a:solidFill>
                <a:effectLst/>
                <a:latin typeface="Arial" panose="020B0604020202020204" pitchFamily="34" charset="0"/>
                <a:ea typeface="+mn-ea"/>
                <a:cs typeface="+mn-cs"/>
              </a:rPr>
              <a:t>Container:</a:t>
            </a:r>
            <a:r>
              <a:rPr kumimoji="1" lang="vi-VN" sz="1200" b="0" i="0" kern="1200" dirty="0">
                <a:solidFill>
                  <a:schemeClr val="tx1"/>
                </a:solidFill>
                <a:effectLst/>
                <a:latin typeface="Arial" panose="020B0604020202020204" pitchFamily="34" charset="0"/>
                <a:ea typeface="+mn-ea"/>
                <a:cs typeface="+mn-cs"/>
              </a:rPr>
              <a:t> Thường có hiệu suất tốt hơn do tiết kiệm tài nguyên và khởi động nhanh chóng.</a:t>
            </a:r>
          </a:p>
          <a:p>
            <a:r>
              <a:rPr kumimoji="1" lang="vi-VN" sz="1200" b="1" i="0" kern="1200" dirty="0">
                <a:solidFill>
                  <a:schemeClr val="tx1"/>
                </a:solidFill>
                <a:effectLst/>
                <a:latin typeface="Arial" panose="020B0604020202020204" pitchFamily="34" charset="0"/>
                <a:ea typeface="+mn-ea"/>
                <a:cs typeface="+mn-cs"/>
              </a:rPr>
              <a:t>Máy ảo:</a:t>
            </a:r>
            <a:r>
              <a:rPr kumimoji="1" lang="vi-VN" sz="1200" b="0" i="0" kern="1200" dirty="0">
                <a:solidFill>
                  <a:schemeClr val="tx1"/>
                </a:solidFill>
                <a:effectLst/>
                <a:latin typeface="Arial" panose="020B0604020202020204" pitchFamily="34" charset="0"/>
                <a:ea typeface="+mn-ea"/>
                <a:cs typeface="+mn-cs"/>
              </a:rPr>
              <a:t> Có thể có hiệu suất kém hơn vì tài nguyên hệ thống phải được chia sẻ giữa các VM.</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8</a:t>
            </a:fld>
            <a:endParaRPr lang="en-US" altLang="en-US"/>
          </a:p>
        </p:txBody>
      </p:sp>
    </p:spTree>
    <p:extLst>
      <p:ext uri="{BB962C8B-B14F-4D97-AF65-F5344CB8AC3E}">
        <p14:creationId xmlns:p14="http://schemas.microsoft.com/office/powerpoint/2010/main" val="3292997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vi-VN" sz="1200" b="0" i="0" kern="1200" dirty="0">
                <a:solidFill>
                  <a:schemeClr val="tx1"/>
                </a:solidFill>
                <a:effectLst/>
                <a:latin typeface="Arial" panose="020B0604020202020204" pitchFamily="34" charset="0"/>
                <a:ea typeface="+mn-ea"/>
                <a:cs typeface="+mn-cs"/>
              </a:rPr>
              <a:t>Kubernetes xác định một số loại đối tượng, mỗi loại đối tượng có một mục đích cụ thể. Trong khi tất cả các đối tượng Kubernetes đều quan trọng, có năm loại chính và phổ biến nhất được sử dụng nhiều nhất và quan trọng nhất để hiểu và làm việc với Kubernetes một cách hiệu quả:</a:t>
            </a:r>
          </a:p>
          <a:p>
            <a:r>
              <a:rPr kumimoji="1" lang="vi-VN" sz="1200" b="1" i="0" kern="1200" dirty="0">
                <a:solidFill>
                  <a:schemeClr val="tx1"/>
                </a:solidFill>
                <a:effectLst/>
                <a:latin typeface="Arial" panose="020B0604020202020204" pitchFamily="34" charset="0"/>
                <a:ea typeface="+mn-ea"/>
                <a:cs typeface="+mn-cs"/>
              </a:rPr>
              <a:t>Pods (Những Điểm):</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1" i="0" kern="1200" dirty="0">
                <a:solidFill>
                  <a:schemeClr val="tx1"/>
                </a:solidFill>
                <a:effectLst/>
                <a:latin typeface="Arial" panose="020B0604020202020204" pitchFamily="34" charset="0"/>
                <a:ea typeface="+mn-ea"/>
                <a:cs typeface="+mn-cs"/>
              </a:rPr>
              <a:t>Mục đích:</a:t>
            </a:r>
            <a:r>
              <a:rPr kumimoji="1" lang="vi-VN" sz="1200" b="0" i="0" kern="1200" dirty="0">
                <a:solidFill>
                  <a:schemeClr val="tx1"/>
                </a:solidFill>
                <a:effectLst/>
                <a:latin typeface="Arial" panose="020B0604020202020204" pitchFamily="34" charset="0"/>
                <a:ea typeface="+mn-ea"/>
                <a:cs typeface="+mn-cs"/>
              </a:rPr>
              <a:t> Pods là các đơn vị triển khai nhỏ nhất trong Kubernetes. Chúng đại diện cho một phiên bản duy nhất của một quá trình đang chạy trong cụm của bạn.</a:t>
            </a:r>
          </a:p>
          <a:p>
            <a:pPr lvl="1"/>
            <a:r>
              <a:rPr kumimoji="1" lang="vi-VN" sz="1200" b="1" i="0" kern="1200" dirty="0">
                <a:solidFill>
                  <a:schemeClr val="tx1"/>
                </a:solidFill>
                <a:effectLst/>
                <a:latin typeface="Arial" panose="020B0604020202020204" pitchFamily="34" charset="0"/>
                <a:ea typeface="+mn-ea"/>
                <a:cs typeface="+mn-cs"/>
              </a:rPr>
              <a:t>Đặc điểm Chính:</a:t>
            </a:r>
            <a:r>
              <a:rPr kumimoji="1" lang="vi-VN" sz="1200" b="0" i="0" kern="1200" dirty="0">
                <a:solidFill>
                  <a:schemeClr val="tx1"/>
                </a:solidFill>
                <a:effectLst/>
                <a:latin typeface="Arial" panose="020B0604020202020204" pitchFamily="34" charset="0"/>
                <a:ea typeface="+mn-ea"/>
                <a:cs typeface="+mn-cs"/>
              </a:rPr>
              <a:t> Pods có thể chứa một hoặc nhiều container chia sẻ cùng không gian mạng và không gian lưu trữ. Chúng là các khối xây dựng cơ bản để triển khai ứng dụng.</a:t>
            </a:r>
          </a:p>
          <a:p>
            <a:r>
              <a:rPr kumimoji="1" lang="vi-VN" sz="1200" b="1" i="0" kern="1200" dirty="0">
                <a:solidFill>
                  <a:schemeClr val="tx1"/>
                </a:solidFill>
                <a:effectLst/>
                <a:latin typeface="Arial" panose="020B0604020202020204" pitchFamily="34" charset="0"/>
                <a:ea typeface="+mn-ea"/>
                <a:cs typeface="+mn-cs"/>
              </a:rPr>
              <a:t>Deployments (Triển khai):</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1" i="0" kern="1200" dirty="0">
                <a:solidFill>
                  <a:schemeClr val="tx1"/>
                </a:solidFill>
                <a:effectLst/>
                <a:latin typeface="Arial" panose="020B0604020202020204" pitchFamily="34" charset="0"/>
                <a:ea typeface="+mn-ea"/>
                <a:cs typeface="+mn-cs"/>
              </a:rPr>
              <a:t>Mục đích:</a:t>
            </a:r>
            <a:r>
              <a:rPr kumimoji="1" lang="vi-VN" sz="1200" b="0" i="0" kern="1200" dirty="0">
                <a:solidFill>
                  <a:schemeClr val="tx1"/>
                </a:solidFill>
                <a:effectLst/>
                <a:latin typeface="Arial" panose="020B0604020202020204" pitchFamily="34" charset="0"/>
                <a:ea typeface="+mn-ea"/>
                <a:cs typeface="+mn-cs"/>
              </a:rPr>
              <a:t> Deployments là các đối tượng trừu tượng cấp cao hơn, cung cấp cập nhật theo cách đặt trạng thái cho Pods và ReplicaSets. Chúng đảm bảo số lượng bản sao xác định (Pods) đang chạy và xử lý cập nhật và quay trở lại phiên bản trước.</a:t>
            </a:r>
          </a:p>
          <a:p>
            <a:pPr lvl="1"/>
            <a:r>
              <a:rPr kumimoji="1" lang="vi-VN" sz="1200" b="1" i="0" kern="1200" dirty="0">
                <a:solidFill>
                  <a:schemeClr val="tx1"/>
                </a:solidFill>
                <a:effectLst/>
                <a:latin typeface="Arial" panose="020B0604020202020204" pitchFamily="34" charset="0"/>
                <a:ea typeface="+mn-ea"/>
                <a:cs typeface="+mn-cs"/>
              </a:rPr>
              <a:t>Đặc điểm Chính:</a:t>
            </a:r>
            <a:r>
              <a:rPr kumimoji="1" lang="vi-VN" sz="1200" b="0" i="0" kern="1200" dirty="0">
                <a:solidFill>
                  <a:schemeClr val="tx1"/>
                </a:solidFill>
                <a:effectLst/>
                <a:latin typeface="Arial" panose="020B0604020202020204" pitchFamily="34" charset="0"/>
                <a:ea typeface="+mn-ea"/>
                <a:cs typeface="+mn-cs"/>
              </a:rPr>
              <a:t> Deployments giúp dễ dàng quản lý các ứng dụng yêu cầu sẵn sàng liên tục và tự động mở rộng.</a:t>
            </a:r>
          </a:p>
          <a:p>
            <a:r>
              <a:rPr kumimoji="1" lang="vi-VN" sz="1200" b="1" i="0" kern="1200" dirty="0">
                <a:solidFill>
                  <a:schemeClr val="tx1"/>
                </a:solidFill>
                <a:effectLst/>
                <a:latin typeface="Arial" panose="020B0604020202020204" pitchFamily="34" charset="0"/>
                <a:ea typeface="+mn-ea"/>
                <a:cs typeface="+mn-cs"/>
              </a:rPr>
              <a:t>Services (Dịch vụ):</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1" i="0" kern="1200" dirty="0">
                <a:solidFill>
                  <a:schemeClr val="tx1"/>
                </a:solidFill>
                <a:effectLst/>
                <a:latin typeface="Arial" panose="020B0604020202020204" pitchFamily="34" charset="0"/>
                <a:ea typeface="+mn-ea"/>
                <a:cs typeface="+mn-cs"/>
              </a:rPr>
              <a:t>Mục đích:</a:t>
            </a:r>
            <a:r>
              <a:rPr kumimoji="1" lang="vi-VN" sz="1200" b="0" i="0" kern="1200" dirty="0">
                <a:solidFill>
                  <a:schemeClr val="tx1"/>
                </a:solidFill>
                <a:effectLst/>
                <a:latin typeface="Arial" panose="020B0604020202020204" pitchFamily="34" charset="0"/>
                <a:ea typeface="+mn-ea"/>
                <a:cs typeface="+mn-cs"/>
              </a:rPr>
              <a:t> Services cung cấp quyền truy cập mạng đến một tập hợp các Pods. Chúng cho phép bạn tiết lộ Pods ra mạng, đảm bảo rằng các yêu cầu đến Dịch vụ được cân bằng tải đến từng Pods riêng lẻ.</a:t>
            </a:r>
          </a:p>
          <a:p>
            <a:pPr lvl="1"/>
            <a:r>
              <a:rPr kumimoji="1" lang="vi-VN" sz="1200" b="1" i="0" kern="1200" dirty="0">
                <a:solidFill>
                  <a:schemeClr val="tx1"/>
                </a:solidFill>
                <a:effectLst/>
                <a:latin typeface="Arial" panose="020B0604020202020204" pitchFamily="34" charset="0"/>
                <a:ea typeface="+mn-ea"/>
                <a:cs typeface="+mn-cs"/>
              </a:rPr>
              <a:t>Đặc điểm Chính:</a:t>
            </a:r>
            <a:r>
              <a:rPr kumimoji="1" lang="vi-VN" sz="1200" b="0" i="0" kern="1200" dirty="0">
                <a:solidFill>
                  <a:schemeClr val="tx1"/>
                </a:solidFill>
                <a:effectLst/>
                <a:latin typeface="Arial" panose="020B0604020202020204" pitchFamily="34" charset="0"/>
                <a:ea typeface="+mn-ea"/>
                <a:cs typeface="+mn-cs"/>
              </a:rPr>
              <a:t> Có nhiều loại Dịch vụ, bao gồm ClusterIP (nội bộ trong cụm), NodePort (tiết lộ một cổng trên mỗi node) và LoadBalancer (cung cấp một trình cân bằng tải bên ngoài).</a:t>
            </a:r>
          </a:p>
          <a:p>
            <a:r>
              <a:rPr kumimoji="1" lang="vi-VN" sz="1200" b="1" i="0" kern="1200" dirty="0">
                <a:solidFill>
                  <a:schemeClr val="tx1"/>
                </a:solidFill>
                <a:effectLst/>
                <a:latin typeface="Arial" panose="020B0604020202020204" pitchFamily="34" charset="0"/>
                <a:ea typeface="+mn-ea"/>
                <a:cs typeface="+mn-cs"/>
              </a:rPr>
              <a:t>ConfigMaps và Secrets (Bản đồ Cấu hình và Bí mật):</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1" i="0" kern="1200" dirty="0">
                <a:solidFill>
                  <a:schemeClr val="tx1"/>
                </a:solidFill>
                <a:effectLst/>
                <a:latin typeface="Arial" panose="020B0604020202020204" pitchFamily="34" charset="0"/>
                <a:ea typeface="+mn-ea"/>
                <a:cs typeface="+mn-cs"/>
              </a:rPr>
              <a:t>Mục đích:</a:t>
            </a:r>
            <a:r>
              <a:rPr kumimoji="1" lang="vi-VN" sz="1200" b="0" i="0" kern="1200" dirty="0">
                <a:solidFill>
                  <a:schemeClr val="tx1"/>
                </a:solidFill>
                <a:effectLst/>
                <a:latin typeface="Arial" panose="020B0604020202020204" pitchFamily="34" charset="0"/>
                <a:ea typeface="+mn-ea"/>
                <a:cs typeface="+mn-cs"/>
              </a:rPr>
              <a:t> ConfigMaps chứa dữ liệu cấu hình dưới dạng cặp khóa-giá trị, trong khi Secrets được sử dụng để lưu trữ dữ liệu nhạy cảm như mật khẩu hoặc khóa API. Chúng tách biệt cấu hình khỏi mã ứng dụng.</a:t>
            </a:r>
          </a:p>
          <a:p>
            <a:pPr lvl="1"/>
            <a:r>
              <a:rPr kumimoji="1" lang="vi-VN" sz="1200" b="1" i="0" kern="1200" dirty="0">
                <a:solidFill>
                  <a:schemeClr val="tx1"/>
                </a:solidFill>
                <a:effectLst/>
                <a:latin typeface="Arial" panose="020B0604020202020204" pitchFamily="34" charset="0"/>
                <a:ea typeface="+mn-ea"/>
                <a:cs typeface="+mn-cs"/>
              </a:rPr>
              <a:t>Đặc điểm Chính:</a:t>
            </a:r>
            <a:r>
              <a:rPr kumimoji="1" lang="vi-VN" sz="1200" b="0" i="0" kern="1200" dirty="0">
                <a:solidFill>
                  <a:schemeClr val="tx1"/>
                </a:solidFill>
                <a:effectLst/>
                <a:latin typeface="Arial" panose="020B0604020202020204" pitchFamily="34" charset="0"/>
                <a:ea typeface="+mn-ea"/>
                <a:cs typeface="+mn-cs"/>
              </a:rPr>
              <a:t> ConfigMaps và Secrets giúp bạn quản lý cấu hình và dữ liệu nhạy cảm một cách hiệu quả. Chúng có thể được gắn kết dưới dạng khối lưu trữ trong Pods.</a:t>
            </a:r>
          </a:p>
          <a:p>
            <a:r>
              <a:rPr kumimoji="1" lang="vi-VN" sz="1200" b="1" i="0" kern="1200" dirty="0">
                <a:solidFill>
                  <a:schemeClr val="tx1"/>
                </a:solidFill>
                <a:effectLst/>
                <a:latin typeface="Arial" panose="020B0604020202020204" pitchFamily="34" charset="0"/>
                <a:ea typeface="+mn-ea"/>
                <a:cs typeface="+mn-cs"/>
              </a:rPr>
              <a:t>Persistent Volumes (PVs) và Persistent Volume Claims (PVCs) (Khối lưu trữ liên tục và Yêu cầu Khối lưu trữ liên tục):</a:t>
            </a:r>
            <a:endParaRPr kumimoji="1" lang="vi-VN" sz="1200" b="0" i="0" kern="1200" dirty="0">
              <a:solidFill>
                <a:schemeClr val="tx1"/>
              </a:solidFill>
              <a:effectLst/>
              <a:latin typeface="Arial" panose="020B0604020202020204" pitchFamily="34" charset="0"/>
              <a:ea typeface="+mn-ea"/>
              <a:cs typeface="+mn-cs"/>
            </a:endParaRPr>
          </a:p>
          <a:p>
            <a:pPr lvl="1"/>
            <a:r>
              <a:rPr kumimoji="1" lang="vi-VN" sz="1200" b="1" i="0" kern="1200" dirty="0">
                <a:solidFill>
                  <a:schemeClr val="tx1"/>
                </a:solidFill>
                <a:effectLst/>
                <a:latin typeface="Arial" panose="020B0604020202020204" pitchFamily="34" charset="0"/>
                <a:ea typeface="+mn-ea"/>
                <a:cs typeface="+mn-cs"/>
              </a:rPr>
              <a:t>Mục đích:</a:t>
            </a:r>
            <a:r>
              <a:rPr kumimoji="1" lang="vi-VN" sz="1200" b="0" i="0" kern="1200" dirty="0">
                <a:solidFill>
                  <a:schemeClr val="tx1"/>
                </a:solidFill>
                <a:effectLst/>
                <a:latin typeface="Arial" panose="020B0604020202020204" pitchFamily="34" charset="0"/>
                <a:ea typeface="+mn-ea"/>
                <a:cs typeface="+mn-cs"/>
              </a:rPr>
              <a:t> PVs là tài nguyên lưu trữ trong cụm, trong khi PVCs là yêu cầu lưu trữ từ phía Pods. Chúng cho phép tách biệt lưu trữ khỏi Pods, làm cho dữ liệu có sẵn cho nhiều Pods.</a:t>
            </a:r>
          </a:p>
          <a:p>
            <a:pPr lvl="1"/>
            <a:r>
              <a:rPr kumimoji="1" lang="vi-VN" sz="1200" b="1" i="0" kern="1200" dirty="0">
                <a:solidFill>
                  <a:schemeClr val="tx1"/>
                </a:solidFill>
                <a:effectLst/>
                <a:latin typeface="Arial" panose="020B0604020202020204" pitchFamily="34" charset="0"/>
                <a:ea typeface="+mn-ea"/>
                <a:cs typeface="+mn-cs"/>
              </a:rPr>
              <a:t>Đặc điểm Chính:</a:t>
            </a:r>
            <a:r>
              <a:rPr kumimoji="1" lang="vi-VN" sz="1200" b="0" i="0" kern="1200" dirty="0">
                <a:solidFill>
                  <a:schemeClr val="tx1"/>
                </a:solidFill>
                <a:effectLst/>
                <a:latin typeface="Arial" panose="020B0604020202020204" pitchFamily="34" charset="0"/>
                <a:ea typeface="+mn-ea"/>
                <a:cs typeface="+mn-cs"/>
              </a:rPr>
              <a:t> PVs và PVCs cung cấp cách để duy trì dữ liệu ngoài thời hạn tồn tại của Pods. Có nhiều loại lưu trữ và giao diện khác nhau có thể được sử dụng.</a:t>
            </a:r>
          </a:p>
          <a:p>
            <a:r>
              <a:rPr kumimoji="1" lang="vi-VN" sz="1200" b="0" i="0" kern="1200" dirty="0">
                <a:solidFill>
                  <a:schemeClr val="tx1"/>
                </a:solidFill>
                <a:effectLst/>
                <a:latin typeface="Arial" panose="020B0604020202020204" pitchFamily="34" charset="0"/>
                <a:ea typeface="+mn-ea"/>
                <a:cs typeface="+mn-cs"/>
              </a:rPr>
              <a:t>Năm đối tượng này là cơ bản cho Kubernetes và được sử dụng trong gần như mọi triển khai Kubernetes. Pods là nơi chạy các container của ứng dụng của bạn, Deployments quản lý các Pods đó, Services cung cấp quyền truy cập mạng và ConfigMaps/Secrets và PVs/PVCs quản lý cấu hình và lưu trữ.</a:t>
            </a:r>
          </a:p>
          <a:p>
            <a:r>
              <a:rPr kumimoji="1" lang="vi-VN" sz="1200" b="0" i="0" kern="1200" dirty="0">
                <a:solidFill>
                  <a:schemeClr val="tx1"/>
                </a:solidFill>
                <a:effectLst/>
                <a:latin typeface="Arial" panose="020B0604020202020204" pitchFamily="34" charset="0"/>
                <a:ea typeface="+mn-ea"/>
                <a:cs typeface="+mn-cs"/>
              </a:rPr>
              <a:t>Bằng cách nắm vững năm đối tượng cốt lõi này, bạn sẽ có nền tảng mạnh mẽ để làm việc với Kubernetes và triển khai ứng dụng container một cách có khả năng mở rộng và đáng tin cậy.</a:t>
            </a:r>
          </a:p>
          <a:p>
            <a:endParaRPr lang="en-US" dirty="0"/>
          </a:p>
        </p:txBody>
      </p:sp>
      <p:sp>
        <p:nvSpPr>
          <p:cNvPr id="4" name="Slide Number Placeholder 3"/>
          <p:cNvSpPr>
            <a:spLocks noGrp="1"/>
          </p:cNvSpPr>
          <p:nvPr>
            <p:ph type="sldNum" sz="quarter" idx="10"/>
          </p:nvPr>
        </p:nvSpPr>
        <p:spPr/>
        <p:txBody>
          <a:bodyPr/>
          <a:lstStyle/>
          <a:p>
            <a:fld id="{6147B558-7846-4F1D-8DFB-D6CA7E5CD1F5}" type="slidenum">
              <a:rPr lang="en-US" altLang="en-US" smtClean="0"/>
              <a:pPr/>
              <a:t>9</a:t>
            </a:fld>
            <a:endParaRPr lang="en-US" altLang="en-US"/>
          </a:p>
        </p:txBody>
      </p:sp>
    </p:spTree>
    <p:extLst>
      <p:ext uri="{BB962C8B-B14F-4D97-AF65-F5344CB8AC3E}">
        <p14:creationId xmlns:p14="http://schemas.microsoft.com/office/powerpoint/2010/main" val="35597389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Slide Number Placeholder 5"/>
          <p:cNvSpPr>
            <a:spLocks noGrp="1"/>
          </p:cNvSpPr>
          <p:nvPr>
            <p:ph type="sldNum" sz="quarter" idx="10"/>
          </p:nvPr>
        </p:nvSpPr>
        <p:spPr/>
        <p:txBody>
          <a:bodyPr/>
          <a:lstStyle>
            <a:lvl1pPr>
              <a:defRPr/>
            </a:lvl1pPr>
          </a:lstStyle>
          <a:p>
            <a:fld id="{F23F8B88-1805-4940-96C2-E50883BB8DFD}" type="slidenum">
              <a:rPr lang="en-US" altLang="en-US"/>
              <a:pPr/>
              <a:t>‹#›</a:t>
            </a:fld>
            <a:endParaRPr lang="en-US" altLang="en-US"/>
          </a:p>
        </p:txBody>
      </p:sp>
    </p:spTree>
    <p:extLst>
      <p:ext uri="{BB962C8B-B14F-4D97-AF65-F5344CB8AC3E}">
        <p14:creationId xmlns:p14="http://schemas.microsoft.com/office/powerpoint/2010/main" val="26258759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515600" cy="544513"/>
          </a:xfrm>
        </p:spPr>
        <p:txBody>
          <a:bodyPr/>
          <a:lstStyle/>
          <a:p>
            <a:r>
              <a:rPr lang="en-US" dirty="0"/>
              <a:t>Click to edit Master title style</a:t>
            </a:r>
          </a:p>
        </p:txBody>
      </p:sp>
      <p:sp>
        <p:nvSpPr>
          <p:cNvPr id="3" name="Content Placeholder 2"/>
          <p:cNvSpPr>
            <a:spLocks noGrp="1"/>
          </p:cNvSpPr>
          <p:nvPr>
            <p:ph idx="1"/>
          </p:nvPr>
        </p:nvSpPr>
        <p:spPr>
          <a:xfrm>
            <a:off x="381000" y="1066800"/>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p:txBody>
          <a:bodyPr/>
          <a:lstStyle>
            <a:lvl1pPr>
              <a:defRPr/>
            </a:lvl1pPr>
          </a:lstStyle>
          <a:p>
            <a:fld id="{1376952F-4AC3-476E-9CF7-AD77D6AE19E7}" type="slidenum">
              <a:rPr lang="en-US" altLang="en-US"/>
              <a:pPr/>
              <a:t>‹#›</a:t>
            </a:fld>
            <a:endParaRPr lang="en-US" altLang="en-US"/>
          </a:p>
        </p:txBody>
      </p:sp>
    </p:spTree>
    <p:extLst>
      <p:ext uri="{BB962C8B-B14F-4D97-AF65-F5344CB8AC3E}">
        <p14:creationId xmlns:p14="http://schemas.microsoft.com/office/powerpoint/2010/main" val="3266307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94392"/>
            <a:ext cx="10515600" cy="544513"/>
          </a:xfrm>
        </p:spPr>
        <p:txBody>
          <a:bodyPr/>
          <a:lstStyle/>
          <a:p>
            <a:r>
              <a:rPr lang="en-US" dirty="0"/>
              <a:t>Click to edit Master title style</a:t>
            </a:r>
          </a:p>
        </p:txBody>
      </p:sp>
      <p:sp>
        <p:nvSpPr>
          <p:cNvPr id="3" name="Content Placeholder 2"/>
          <p:cNvSpPr>
            <a:spLocks noGrp="1"/>
          </p:cNvSpPr>
          <p:nvPr>
            <p:ph sz="half" idx="1"/>
          </p:nvPr>
        </p:nvSpPr>
        <p:spPr>
          <a:xfrm>
            <a:off x="457200" y="1066800"/>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09071" y="1102954"/>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10"/>
          </p:nvPr>
        </p:nvSpPr>
        <p:spPr/>
        <p:txBody>
          <a:bodyPr/>
          <a:lstStyle>
            <a:lvl1pPr>
              <a:defRPr/>
            </a:lvl1pPr>
          </a:lstStyle>
          <a:p>
            <a:fld id="{9294279F-A213-4E94-9147-41AF49FA2E26}" type="slidenum">
              <a:rPr lang="en-US" altLang="en-US"/>
              <a:pPr/>
              <a:t>‹#›</a:t>
            </a:fld>
            <a:endParaRPr lang="en-US" altLang="en-US"/>
          </a:p>
        </p:txBody>
      </p:sp>
    </p:spTree>
    <p:extLst>
      <p:ext uri="{BB962C8B-B14F-4D97-AF65-F5344CB8AC3E}">
        <p14:creationId xmlns:p14="http://schemas.microsoft.com/office/powerpoint/2010/main" val="924064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25413"/>
            <a:ext cx="10390716" cy="701674"/>
          </a:xfrm>
        </p:spPr>
        <p:txBody>
          <a:bodyPr/>
          <a:lstStyle/>
          <a:p>
            <a:r>
              <a:rPr lang="en-US" dirty="0"/>
              <a:t>Click to edit Master title style</a:t>
            </a:r>
          </a:p>
        </p:txBody>
      </p:sp>
      <p:sp>
        <p:nvSpPr>
          <p:cNvPr id="3" name="Text Placeholder 2"/>
          <p:cNvSpPr>
            <a:spLocks noGrp="1"/>
          </p:cNvSpPr>
          <p:nvPr>
            <p:ph type="body" sz="half" idx="1"/>
          </p:nvPr>
        </p:nvSpPr>
        <p:spPr>
          <a:xfrm>
            <a:off x="4572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58000" y="1124743"/>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47B8CC54-95B2-44C5-A745-8484436EBDED}" type="slidenum">
              <a:rPr lang="en-US" altLang="en-US"/>
              <a:pPr/>
              <a:t>‹#›</a:t>
            </a:fld>
            <a:endParaRPr lang="en-US" altLang="en-US"/>
          </a:p>
        </p:txBody>
      </p:sp>
    </p:spTree>
    <p:extLst>
      <p:ext uri="{BB962C8B-B14F-4D97-AF65-F5344CB8AC3E}">
        <p14:creationId xmlns:p14="http://schemas.microsoft.com/office/powerpoint/2010/main" val="871755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210344"/>
            <a:ext cx="10390716" cy="560387"/>
          </a:xfrm>
        </p:spPr>
        <p:txBody>
          <a:bodyPr/>
          <a:lstStyle/>
          <a:p>
            <a:r>
              <a:rPr lang="en-US" dirty="0"/>
              <a:t>Click to edit Master title style</a:t>
            </a:r>
          </a:p>
        </p:txBody>
      </p:sp>
      <p:sp>
        <p:nvSpPr>
          <p:cNvPr id="3" name="Text Placeholder 2"/>
          <p:cNvSpPr>
            <a:spLocks noGrp="1"/>
          </p:cNvSpPr>
          <p:nvPr>
            <p:ph type="body" sz="half" idx="1"/>
          </p:nvPr>
        </p:nvSpPr>
        <p:spPr>
          <a:xfrm>
            <a:off x="457200" y="990600"/>
            <a:ext cx="10363200" cy="222726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18652" y="3429000"/>
            <a:ext cx="103632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fld id="{9B2C0B60-F1FC-4DE9-8A0E-41A6A9D61B59}" type="slidenum">
              <a:rPr lang="en-US" altLang="en-US"/>
              <a:pPr/>
              <a:t>‹#›</a:t>
            </a:fld>
            <a:endParaRPr lang="en-US" altLang="en-US"/>
          </a:p>
        </p:txBody>
      </p:sp>
    </p:spTree>
    <p:extLst>
      <p:ext uri="{BB962C8B-B14F-4D97-AF65-F5344CB8AC3E}">
        <p14:creationId xmlns:p14="http://schemas.microsoft.com/office/powerpoint/2010/main" val="748202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36525"/>
            <a:ext cx="10390716" cy="636587"/>
          </a:xfrm>
        </p:spPr>
        <p:txBody>
          <a:bodyPr/>
          <a:lstStyle/>
          <a:p>
            <a:r>
              <a:rPr lang="en-US" dirty="0"/>
              <a:t>Click to edit Master title style</a:t>
            </a:r>
          </a:p>
        </p:txBody>
      </p:sp>
      <p:sp>
        <p:nvSpPr>
          <p:cNvPr id="3" name="Text Placeholder 2"/>
          <p:cNvSpPr>
            <a:spLocks noGrp="1"/>
          </p:cNvSpPr>
          <p:nvPr>
            <p:ph type="body" sz="half" idx="1"/>
          </p:nvPr>
        </p:nvSpPr>
        <p:spPr>
          <a:xfrm>
            <a:off x="437364" y="990600"/>
            <a:ext cx="5080000" cy="46085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674638" y="1025013"/>
            <a:ext cx="5080000" cy="22272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674638" y="3396739"/>
            <a:ext cx="5080000" cy="222885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0"/>
          </p:nvPr>
        </p:nvSpPr>
        <p:spPr/>
        <p:txBody>
          <a:bodyPr/>
          <a:lstStyle>
            <a:lvl1pPr>
              <a:defRPr/>
            </a:lvl1pPr>
          </a:lstStyle>
          <a:p>
            <a:fld id="{FC5C9274-B3C2-4FAF-B66A-676C374AF389}" type="slidenum">
              <a:rPr lang="en-US" altLang="en-US"/>
              <a:pPr/>
              <a:t>‹#›</a:t>
            </a:fld>
            <a:endParaRPr lang="en-US" altLang="en-US"/>
          </a:p>
        </p:txBody>
      </p:sp>
    </p:spTree>
    <p:extLst>
      <p:ext uri="{BB962C8B-B14F-4D97-AF65-F5344CB8AC3E}">
        <p14:creationId xmlns:p14="http://schemas.microsoft.com/office/powerpoint/2010/main" val="379523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descr="Graphical user interface, text, application, email&#10;&#10;Description automatically generated"/>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6350"/>
            <a:ext cx="12192000" cy="684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noChangeArrowheads="1"/>
          </p:cNvSpPr>
          <p:nvPr>
            <p:ph type="title"/>
          </p:nvPr>
        </p:nvSpPr>
        <p:spPr bwMode="auto">
          <a:xfrm>
            <a:off x="228600" y="136525"/>
            <a:ext cx="105156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noChangeArrowheads="1"/>
          </p:cNvSpPr>
          <p:nvPr>
            <p:ph type="body" idx="1"/>
          </p:nvPr>
        </p:nvSpPr>
        <p:spPr bwMode="auto">
          <a:xfrm>
            <a:off x="341313" y="1252538"/>
            <a:ext cx="10515600" cy="4351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a:latin typeface="Arial" panose="020B0604020202020204" pitchFamily="34" charset="0"/>
                <a:cs typeface="Arial" panose="020B0604020202020204" pitchFamily="34" charset="0"/>
              </a:defRPr>
            </a:lvl1pPr>
          </a:lstStyle>
          <a:p>
            <a:fld id="{6D745908-3D73-48EF-8338-0BE20F42461D}" type="slidenum">
              <a:rPr lang="en-US" altLang="en-US"/>
              <a:pPr/>
              <a:t>‹#›</a:t>
            </a:fld>
            <a:endParaRPr lang="en-US" altLang="en-US"/>
          </a:p>
        </p:txBody>
      </p:sp>
      <p:sp>
        <p:nvSpPr>
          <p:cNvPr id="2" name="TextBox 1"/>
          <p:cNvSpPr txBox="1"/>
          <p:nvPr userDrawn="1"/>
        </p:nvSpPr>
        <p:spPr>
          <a:xfrm>
            <a:off x="317500" y="6356350"/>
            <a:ext cx="1422400" cy="354013"/>
          </a:xfrm>
          <a:prstGeom prst="rect">
            <a:avLst/>
          </a:prstGeom>
          <a:noFill/>
        </p:spPr>
        <p:txBody>
          <a:bodyPr wrap="non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defRPr/>
            </a:pPr>
            <a:r>
              <a:rPr lang="en-US" sz="1700" b="1" dirty="0">
                <a:solidFill>
                  <a:schemeClr val="bg1"/>
                </a:solidFill>
              </a:rPr>
              <a:t>FE Program</a:t>
            </a:r>
          </a:p>
        </p:txBody>
      </p:sp>
    </p:spTree>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Lst>
  <p:hf hdr="0" dt="0"/>
  <p:txStyles>
    <p:titleStyle>
      <a:lvl1pPr algn="l" rtl="0" eaLnBrk="0" fontAlgn="base" hangingPunct="0">
        <a:lnSpc>
          <a:spcPct val="90000"/>
        </a:lnSpc>
        <a:spcBef>
          <a:spcPct val="0"/>
        </a:spcBef>
        <a:spcAft>
          <a:spcPct val="0"/>
        </a:spcAft>
        <a:defRPr sz="3200" b="1" kern="1200">
          <a:solidFill>
            <a:srgbClr val="007ABF"/>
          </a:solidFill>
          <a:latin typeface="Arial" panose="020B0604020202020204" pitchFamily="34" charset="0"/>
          <a:ea typeface="+mj-ea"/>
          <a:cs typeface="Arial" panose="020B0604020202020204" pitchFamily="34" charset="0"/>
        </a:defRPr>
      </a:lvl1pPr>
      <a:lvl2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2pPr>
      <a:lvl3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3pPr>
      <a:lvl4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4pPr>
      <a:lvl5pPr algn="l" rtl="0" eaLnBrk="0" fontAlgn="base" hangingPunct="0">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5pPr>
      <a:lvl6pPr marL="4572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6pPr>
      <a:lvl7pPr marL="9144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7pPr>
      <a:lvl8pPr marL="13716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8pPr>
      <a:lvl9pPr marL="1828800" algn="l" rtl="0" fontAlgn="base">
        <a:lnSpc>
          <a:spcPct val="90000"/>
        </a:lnSpc>
        <a:spcBef>
          <a:spcPct val="0"/>
        </a:spcBef>
        <a:spcAft>
          <a:spcPct val="0"/>
        </a:spcAft>
        <a:defRPr sz="3200" b="1">
          <a:solidFill>
            <a:srgbClr val="007ABF"/>
          </a:solidFill>
          <a:latin typeface="Arial" panose="020B0604020202020204" pitchFamily="34" charset="0"/>
          <a:cs typeface="Arial" panose="020B060402020202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storage.googleapis.com/minikube/releases/latest/minikube-linux-amd64"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VM_IP]:32000"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Google Shape;108;p1"/>
          <p:cNvSpPr txBox="1">
            <a:spLocks noChangeArrowheads="1"/>
          </p:cNvSpPr>
          <p:nvPr/>
        </p:nvSpPr>
        <p:spPr bwMode="auto">
          <a:xfrm>
            <a:off x="8382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b"/>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gn="r" eaLnBrk="1" hangingPunct="1">
              <a:lnSpc>
                <a:spcPct val="100000"/>
              </a:lnSpc>
              <a:spcBef>
                <a:spcPct val="0"/>
              </a:spcBef>
              <a:buClr>
                <a:srgbClr val="E7E6E6"/>
              </a:buClr>
              <a:buSzPts val="1400"/>
              <a:buFontTx/>
              <a:buNone/>
            </a:pPr>
            <a:fld id="{0DB000B6-95C2-40C3-A5A7-0769F4AB75FB}" type="slidenum">
              <a:rPr lang="en-US" altLang="en-US" sz="1800">
                <a:solidFill>
                  <a:srgbClr val="E7E6E6"/>
                </a:solidFill>
                <a:latin typeface="Tahoma" panose="020B0604030504040204" pitchFamily="34" charset="0"/>
                <a:cs typeface="Tahoma" panose="020B0604030504040204" pitchFamily="34" charset="0"/>
                <a:sym typeface="Tahoma" panose="020B0604030504040204" pitchFamily="34" charset="0"/>
              </a:rPr>
              <a:pPr algn="r" eaLnBrk="1" hangingPunct="1">
                <a:lnSpc>
                  <a:spcPct val="100000"/>
                </a:lnSpc>
                <a:spcBef>
                  <a:spcPct val="0"/>
                </a:spcBef>
                <a:buClr>
                  <a:srgbClr val="E7E6E6"/>
                </a:buClr>
                <a:buSzPts val="1400"/>
                <a:buFontTx/>
                <a:buNone/>
              </a:pPr>
              <a:t>1</a:t>
            </a:fld>
            <a:endParaRPr lang="en-US" altLang="en-US" sz="1800">
              <a:latin typeface="Calibri" panose="020F0502020204030204" pitchFamily="34" charset="0"/>
              <a:cs typeface="Tahoma" panose="020B0604030504040204" pitchFamily="34" charset="0"/>
            </a:endParaRPr>
          </a:p>
        </p:txBody>
      </p:sp>
      <p:pic>
        <p:nvPicPr>
          <p:cNvPr id="3076" name="Google Shape;110;p1" descr="A picture containing drawing&#10;&#10;Description automatically generated"/>
          <p:cNvPicPr preferRelativeResize="0">
            <a:picLocks noChangeAspect="1" noChangeArrowheads="1"/>
          </p:cNvPicPr>
          <p:nvPr/>
        </p:nvPicPr>
        <p:blipFill>
          <a:blip r:embed="rId4">
            <a:extLst>
              <a:ext uri="{28A0092B-C50C-407E-A947-70E740481C1C}">
                <a14:useLocalDpi xmlns:a14="http://schemas.microsoft.com/office/drawing/2010/main" val="0"/>
              </a:ext>
            </a:extLst>
          </a:blip>
          <a:srcRect l="5000" t="13557" r="5000" b="16351"/>
          <a:stretch>
            <a:fillRect/>
          </a:stretch>
        </p:blipFill>
        <p:spPr bwMode="auto">
          <a:xfrm>
            <a:off x="504825" y="258763"/>
            <a:ext cx="398938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1"/>
          <p:cNvSpPr>
            <a:spLocks noChangeArrowheads="1"/>
          </p:cNvSpPr>
          <p:nvPr/>
        </p:nvSpPr>
        <p:spPr bwMode="auto">
          <a:xfrm>
            <a:off x="5978525" y="3275013"/>
            <a:ext cx="2349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hangingPunct="1">
              <a:lnSpc>
                <a:spcPct val="100000"/>
              </a:lnSpc>
              <a:spcBef>
                <a:spcPct val="0"/>
              </a:spcBef>
              <a:buFontTx/>
              <a:buNone/>
            </a:pPr>
            <a:r>
              <a:rPr lang="en-US" altLang="en-US" sz="1800">
                <a:latin typeface="Calibri" panose="020F0502020204030204" pitchFamily="34" charset="0"/>
              </a:rPr>
              <a:t> </a:t>
            </a:r>
          </a:p>
        </p:txBody>
      </p:sp>
      <p:sp>
        <p:nvSpPr>
          <p:cNvPr id="3078" name="Rectangle 10"/>
          <p:cNvSpPr>
            <a:spLocks noChangeArrowheads="1"/>
          </p:cNvSpPr>
          <p:nvPr/>
        </p:nvSpPr>
        <p:spPr bwMode="auto">
          <a:xfrm>
            <a:off x="760413" y="1231900"/>
            <a:ext cx="5637212"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820738">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defTabSz="820738">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defTabSz="820738">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defTabSz="820738">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820738"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eaLnBrk="1">
              <a:lnSpc>
                <a:spcPct val="100000"/>
              </a:lnSpc>
              <a:spcBef>
                <a:spcPct val="0"/>
              </a:spcBef>
              <a:buFontTx/>
              <a:buNone/>
            </a:pPr>
            <a:r>
              <a:rPr lang="en-US" altLang="en-US" sz="2500" b="1">
                <a:solidFill>
                  <a:srgbClr val="007ABF"/>
                </a:solidFill>
                <a:latin typeface="Helvetica Neue Medium"/>
                <a:ea typeface="Meiryo" pitchFamily="34" charset="-128"/>
                <a:sym typeface="Helvetica Neue"/>
              </a:rPr>
              <a:t>WAY TO ENTERPRISE</a:t>
            </a:r>
          </a:p>
        </p:txBody>
      </p:sp>
      <p:sp>
        <p:nvSpPr>
          <p:cNvPr id="12" name="Google Shape;90;p9"/>
          <p:cNvSpPr txBox="1">
            <a:spLocks/>
          </p:cNvSpPr>
          <p:nvPr/>
        </p:nvSpPr>
        <p:spPr>
          <a:xfrm>
            <a:off x="1216025" y="2770188"/>
            <a:ext cx="9070975" cy="1317625"/>
          </a:xfrm>
          <a:prstGeom prst="rect">
            <a:avLst/>
          </a:prstGeom>
          <a:noFill/>
          <a:ln>
            <a:noFill/>
          </a:ln>
        </p:spPr>
        <p:txBody>
          <a:bodyPr spcFirstLastPara="1" lIns="91425" tIns="45700" rIns="91425" bIns="45700" anchor="ctr"/>
          <a:lstStyle>
            <a:lvl1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1pPr>
            <a:lvl2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2pPr>
            <a:lvl3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3pPr>
            <a:lvl4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4pPr>
            <a:lvl5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5pPr>
            <a:lvl6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6pPr>
            <a:lvl7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7pPr>
            <a:lvl8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8pPr>
            <a:lvl9pPr marL="0" marR="0" indent="0" algn="ctr" defTabSz="821531"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mn-lt"/>
                <a:ea typeface="+mn-ea"/>
                <a:cs typeface="+mn-cs"/>
                <a:sym typeface="Helvetica Neue Medium"/>
              </a:defRPr>
            </a:lvl9pPr>
          </a:lstStyle>
          <a:p>
            <a:pPr eaLnBrk="1" fontAlgn="auto" hangingPunct="1">
              <a:lnSpc>
                <a:spcPct val="90000"/>
              </a:lnSpc>
              <a:buClr>
                <a:srgbClr val="1E4E79"/>
              </a:buClr>
              <a:buSzPts val="4400"/>
              <a:defRPr/>
            </a:pPr>
            <a:r>
              <a:rPr lang="en-US" altLang="en-US" sz="4900" b="1" dirty="0">
                <a:solidFill>
                  <a:srgbClr val="007ABF"/>
                </a:solidFill>
                <a:latin typeface="Arial"/>
                <a:ea typeface="+mj-ea"/>
                <a:cs typeface="Arial"/>
              </a:rPr>
              <a:t>Kubernetes</a:t>
            </a:r>
            <a:endParaRPr lang="en-US" sz="5000" dirty="0">
              <a:solidFill>
                <a:srgbClr val="00A2FF">
                  <a:lumMod val="75000"/>
                </a:srgbClr>
              </a:solidFill>
              <a:latin typeface="Helvetica Neue Medium"/>
            </a:endParaRPr>
          </a:p>
        </p:txBody>
      </p:sp>
      <p:sp>
        <p:nvSpPr>
          <p:cNvPr id="3080" name="Slide Number Placeholder 1"/>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defRPr>
            </a:lvl9pPr>
          </a:lstStyle>
          <a:p>
            <a:fld id="{580BC2A1-6BDA-4B57-BA3A-52DC4CC1E9F0}" type="slidenum">
              <a:rPr lang="en-US" altLang="en-US">
                <a:latin typeface="Arial" panose="020B0604020202020204" pitchFamily="34" charset="0"/>
              </a:rPr>
              <a:pPr/>
              <a:t>1</a:t>
            </a:fld>
            <a:endParaRPr lang="en-US" altLang="en-US">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Basic Concepts of Kubernetes</a:t>
            </a:r>
          </a:p>
        </p:txBody>
      </p:sp>
      <p:sp>
        <p:nvSpPr>
          <p:cNvPr id="3" name="Content Placeholder 2"/>
          <p:cNvSpPr>
            <a:spLocks noGrp="1"/>
          </p:cNvSpPr>
          <p:nvPr>
            <p:ph idx="1"/>
          </p:nvPr>
        </p:nvSpPr>
        <p:spPr>
          <a:xfrm>
            <a:off x="457200" y="914400"/>
            <a:ext cx="6934200" cy="5441950"/>
          </a:xfrm>
        </p:spPr>
        <p:txBody>
          <a:bodyPr/>
          <a:lstStyle/>
          <a:p>
            <a:pPr marL="0" lvl="0" indent="0">
              <a:buNone/>
            </a:pPr>
            <a:r>
              <a:rPr lang="en-US" dirty="0"/>
              <a:t>3. Master node and Worker node</a:t>
            </a:r>
          </a:p>
          <a:p>
            <a:pPr lvl="0">
              <a:buFontTx/>
              <a:buChar char="-"/>
            </a:pPr>
            <a:r>
              <a:rPr lang="en-US" sz="2400" dirty="0"/>
              <a:t>Master node (Control Plane): responsible for managing the overall control plane of the Kubernetes cluster.</a:t>
            </a:r>
          </a:p>
          <a:p>
            <a:pPr marL="0" lvl="0" indent="0">
              <a:buNone/>
            </a:pPr>
            <a:endParaRPr lang="en-US" sz="2400" dirty="0"/>
          </a:p>
          <a:p>
            <a:pPr lvl="0">
              <a:buFontTx/>
              <a:buChar char="-"/>
            </a:pPr>
            <a:r>
              <a:rPr lang="en-US" sz="2400" dirty="0"/>
              <a:t>Worker node (Data Plane): where the actual application workloads, represented as pods, run in the cluster.</a:t>
            </a:r>
          </a:p>
          <a:p>
            <a:pPr marL="0" lv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10</a:t>
            </a:fld>
            <a:endParaRPr lang="en-US" altLang="en-US"/>
          </a:p>
        </p:txBody>
      </p:sp>
      <p:pic>
        <p:nvPicPr>
          <p:cNvPr id="1026" name="Picture 2" descr="https://kb.novaordis.com/images/8/84/Kubernetes_Cluster.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286" y="762000"/>
            <a:ext cx="4483302" cy="373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0658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Kubernetes Architecture</a:t>
            </a:r>
          </a:p>
        </p:txBody>
      </p:sp>
      <p:sp>
        <p:nvSpPr>
          <p:cNvPr id="3" name="Content Placeholder 2"/>
          <p:cNvSpPr>
            <a:spLocks noGrp="1"/>
          </p:cNvSpPr>
          <p:nvPr>
            <p:ph idx="1"/>
          </p:nvPr>
        </p:nvSpPr>
        <p:spPr/>
        <p:txBody>
          <a:bodyPr/>
          <a:lstStyle/>
          <a:p>
            <a:pPr marL="514350" lvl="0" indent="-514350">
              <a:buFont typeface="+mj-lt"/>
              <a:buAutoNum type="arabicPeriod"/>
            </a:pPr>
            <a:r>
              <a:rPr lang="en-US" sz="2400" dirty="0"/>
              <a:t>Master Node Components</a:t>
            </a:r>
          </a:p>
          <a:p>
            <a:pPr marL="971550" lvl="1" indent="-514350">
              <a:buFont typeface="+mj-lt"/>
              <a:buAutoNum type="arabicPeriod"/>
            </a:pPr>
            <a:r>
              <a:rPr lang="en-US" sz="2000" dirty="0"/>
              <a:t>API Server</a:t>
            </a:r>
          </a:p>
          <a:p>
            <a:pPr marL="971550" lvl="1" indent="-514350">
              <a:buFont typeface="+mj-lt"/>
              <a:buAutoNum type="arabicPeriod"/>
            </a:pPr>
            <a:r>
              <a:rPr lang="en-US" sz="2000" dirty="0" err="1"/>
              <a:t>Etcd</a:t>
            </a:r>
            <a:endParaRPr lang="en-US" sz="2000" dirty="0"/>
          </a:p>
          <a:p>
            <a:pPr marL="971550" lvl="1" indent="-514350">
              <a:buFont typeface="+mj-lt"/>
              <a:buAutoNum type="arabicPeriod"/>
            </a:pPr>
            <a:r>
              <a:rPr lang="en-US" sz="2000" dirty="0"/>
              <a:t>Controller Manager</a:t>
            </a:r>
          </a:p>
          <a:p>
            <a:pPr marL="971550" lvl="1" indent="-514350">
              <a:buFont typeface="+mj-lt"/>
              <a:buAutoNum type="arabicPeriod"/>
            </a:pPr>
            <a:r>
              <a:rPr lang="en-US" sz="2000" dirty="0"/>
              <a:t>Scheduler</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11</a:t>
            </a:fld>
            <a:endParaRPr lang="en-US" altLang="en-US"/>
          </a:p>
        </p:txBody>
      </p:sp>
      <p:pic>
        <p:nvPicPr>
          <p:cNvPr id="5" name="Picture 4"/>
          <p:cNvPicPr>
            <a:picLocks noChangeAspect="1"/>
          </p:cNvPicPr>
          <p:nvPr/>
        </p:nvPicPr>
        <p:blipFill>
          <a:blip r:embed="rId3"/>
          <a:stretch>
            <a:fillRect/>
          </a:stretch>
        </p:blipFill>
        <p:spPr>
          <a:xfrm>
            <a:off x="6019800" y="1061884"/>
            <a:ext cx="4239575" cy="5025231"/>
          </a:xfrm>
          <a:prstGeom prst="rect">
            <a:avLst/>
          </a:prstGeom>
        </p:spPr>
      </p:pic>
    </p:spTree>
    <p:extLst>
      <p:ext uri="{BB962C8B-B14F-4D97-AF65-F5344CB8AC3E}">
        <p14:creationId xmlns:p14="http://schemas.microsoft.com/office/powerpoint/2010/main" val="165817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III. Kubernetes Architecture</a:t>
            </a:r>
          </a:p>
        </p:txBody>
      </p:sp>
      <p:sp>
        <p:nvSpPr>
          <p:cNvPr id="3" name="Content Placeholder 2"/>
          <p:cNvSpPr>
            <a:spLocks noGrp="1"/>
          </p:cNvSpPr>
          <p:nvPr>
            <p:ph idx="1"/>
          </p:nvPr>
        </p:nvSpPr>
        <p:spPr>
          <a:xfrm>
            <a:off x="381000" y="1066800"/>
            <a:ext cx="6553200" cy="4351338"/>
          </a:xfrm>
        </p:spPr>
        <p:txBody>
          <a:bodyPr/>
          <a:lstStyle/>
          <a:p>
            <a:pPr marL="0" lvl="0" indent="0">
              <a:buNone/>
            </a:pPr>
            <a:r>
              <a:rPr lang="en-US" sz="2400" dirty="0"/>
              <a:t>2. Worker Node Components</a:t>
            </a:r>
          </a:p>
          <a:p>
            <a:pPr marL="971550" lvl="1" indent="-514350">
              <a:buFont typeface="+mj-lt"/>
              <a:buAutoNum type="arabicPeriod"/>
            </a:pPr>
            <a:r>
              <a:rPr lang="en-US" sz="2000" dirty="0" err="1"/>
              <a:t>Kubelet</a:t>
            </a:r>
            <a:endParaRPr lang="en-US" sz="2000" dirty="0"/>
          </a:p>
          <a:p>
            <a:pPr marL="971550" lvl="1" indent="-514350">
              <a:buFont typeface="+mj-lt"/>
              <a:buAutoNum type="arabicPeriod"/>
            </a:pPr>
            <a:r>
              <a:rPr lang="en-US" sz="2000" dirty="0" err="1"/>
              <a:t>Kube</a:t>
            </a:r>
            <a:r>
              <a:rPr lang="en-US" sz="2000" dirty="0"/>
              <a:t> Proxy</a:t>
            </a:r>
          </a:p>
          <a:p>
            <a:pPr marL="971550" lvl="1" indent="-514350">
              <a:buFont typeface="+mj-lt"/>
              <a:buAutoNum type="arabicPeriod"/>
            </a:pPr>
            <a:r>
              <a:rPr lang="en-US" sz="2000" dirty="0"/>
              <a:t>Container Runtime (Docker, </a:t>
            </a:r>
            <a:r>
              <a:rPr lang="en-US" sz="2000" dirty="0" err="1"/>
              <a:t>containerd</a:t>
            </a:r>
            <a:r>
              <a:rPr lang="en-US" sz="2000" dirty="0"/>
              <a:t>, or others)</a:t>
            </a:r>
          </a:p>
          <a:p>
            <a:pPr marL="971550" lvl="1" indent="-514350">
              <a:buFont typeface="+mj-lt"/>
              <a:buAutoNum type="arabicPeriod"/>
            </a:pPr>
            <a:r>
              <a:rPr lang="en-US" sz="2000" dirty="0"/>
              <a:t>CRI (Container Runtime Interface)</a:t>
            </a:r>
          </a:p>
          <a:p>
            <a:pPr marL="971550" lvl="1" indent="-514350">
              <a:buFont typeface="+mj-lt"/>
              <a:buAutoNum type="arabicPeriod"/>
            </a:pPr>
            <a:r>
              <a:rPr lang="en-US" sz="2000" dirty="0"/>
              <a:t>Pods</a:t>
            </a:r>
          </a:p>
          <a:p>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12</a:t>
            </a:fld>
            <a:endParaRPr lang="en-US" altLang="en-US"/>
          </a:p>
        </p:txBody>
      </p:sp>
      <p:pic>
        <p:nvPicPr>
          <p:cNvPr id="5" name="Picture 4"/>
          <p:cNvPicPr>
            <a:picLocks noChangeAspect="1"/>
          </p:cNvPicPr>
          <p:nvPr/>
        </p:nvPicPr>
        <p:blipFill>
          <a:blip r:embed="rId3"/>
          <a:stretch>
            <a:fillRect/>
          </a:stretch>
        </p:blipFill>
        <p:spPr>
          <a:xfrm>
            <a:off x="6994251" y="914400"/>
            <a:ext cx="4054749" cy="5214144"/>
          </a:xfrm>
          <a:prstGeom prst="rect">
            <a:avLst/>
          </a:prstGeom>
        </p:spPr>
      </p:pic>
    </p:spTree>
    <p:extLst>
      <p:ext uri="{BB962C8B-B14F-4D97-AF65-F5344CB8AC3E}">
        <p14:creationId xmlns:p14="http://schemas.microsoft.com/office/powerpoint/2010/main" val="94927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Installing Kubernetes</a:t>
            </a:r>
          </a:p>
        </p:txBody>
      </p:sp>
      <p:sp>
        <p:nvSpPr>
          <p:cNvPr id="3" name="Content Placeholder 2"/>
          <p:cNvSpPr>
            <a:spLocks noGrp="1"/>
          </p:cNvSpPr>
          <p:nvPr>
            <p:ph idx="1"/>
          </p:nvPr>
        </p:nvSpPr>
        <p:spPr>
          <a:xfrm>
            <a:off x="381000" y="1066800"/>
            <a:ext cx="6096000" cy="4351338"/>
          </a:xfrm>
        </p:spPr>
        <p:txBody>
          <a:bodyPr/>
          <a:lstStyle/>
          <a:p>
            <a:pPr marL="514350" lvl="0" indent="-514350">
              <a:buFont typeface="+mj-lt"/>
              <a:buAutoNum type="arabicPeriod"/>
            </a:pPr>
            <a:r>
              <a:rPr lang="en-US" dirty="0"/>
              <a:t>Choosing a Kubernetes distribution </a:t>
            </a:r>
          </a:p>
          <a:p>
            <a:pPr marL="457200" lvl="1" indent="0">
              <a:buNone/>
            </a:pPr>
            <a:r>
              <a:rPr lang="en-US" dirty="0"/>
              <a:t>- </a:t>
            </a:r>
            <a:r>
              <a:rPr lang="en-US" dirty="0" err="1"/>
              <a:t>Minikube</a:t>
            </a:r>
            <a:endParaRPr lang="en-US" dirty="0"/>
          </a:p>
          <a:p>
            <a:pPr marL="514350" lvl="0" indent="-514350">
              <a:buFont typeface="+mj-lt"/>
              <a:buAutoNum type="arabicPeriod"/>
            </a:pPr>
            <a:r>
              <a:rPr lang="en-US" dirty="0"/>
              <a:t>Setting up a Kubernetes cluster </a:t>
            </a:r>
          </a:p>
          <a:p>
            <a:pPr marL="457200" lvl="1" indent="0">
              <a:buNone/>
            </a:pPr>
            <a:r>
              <a:rPr lang="en-US" dirty="0"/>
              <a:t>- All components are on one node (both master node and worker node) </a:t>
            </a:r>
          </a:p>
          <a:p>
            <a:pPr marL="514350" lvl="0" indent="-514350">
              <a:buFont typeface="+mj-lt"/>
              <a:buAutoNum type="arabicPeriod"/>
            </a:pPr>
            <a:r>
              <a:rPr lang="en-US" dirty="0"/>
              <a:t>Installation prerequisites</a:t>
            </a:r>
          </a:p>
          <a:p>
            <a:pPr marL="457200" lvl="1" indent="0">
              <a:buNone/>
            </a:pPr>
            <a:r>
              <a:rPr lang="en-US" dirty="0"/>
              <a:t>- Must install </a:t>
            </a:r>
            <a:r>
              <a:rPr lang="en-US" dirty="0" err="1"/>
              <a:t>docker</a:t>
            </a:r>
            <a:r>
              <a:rPr lang="en-US" dirty="0"/>
              <a:t> first </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13</a:t>
            </a:fld>
            <a:endParaRPr lang="en-US" altLang="en-US"/>
          </a:p>
        </p:txBody>
      </p:sp>
      <p:pic>
        <p:nvPicPr>
          <p:cNvPr id="6" name="Picture 5"/>
          <p:cNvPicPr>
            <a:picLocks noChangeAspect="1"/>
          </p:cNvPicPr>
          <p:nvPr/>
        </p:nvPicPr>
        <p:blipFill>
          <a:blip r:embed="rId2"/>
          <a:stretch>
            <a:fillRect/>
          </a:stretch>
        </p:blipFill>
        <p:spPr>
          <a:xfrm>
            <a:off x="7653337" y="758599"/>
            <a:ext cx="3090863" cy="5436940"/>
          </a:xfrm>
          <a:prstGeom prst="rect">
            <a:avLst/>
          </a:prstGeom>
        </p:spPr>
      </p:pic>
    </p:spTree>
    <p:extLst>
      <p:ext uri="{BB962C8B-B14F-4D97-AF65-F5344CB8AC3E}">
        <p14:creationId xmlns:p14="http://schemas.microsoft.com/office/powerpoint/2010/main" val="4156063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Installing Kubernetes</a:t>
            </a:r>
          </a:p>
        </p:txBody>
      </p:sp>
      <p:sp>
        <p:nvSpPr>
          <p:cNvPr id="3" name="Content Placeholder 2"/>
          <p:cNvSpPr>
            <a:spLocks noGrp="1"/>
          </p:cNvSpPr>
          <p:nvPr>
            <p:ph idx="1"/>
          </p:nvPr>
        </p:nvSpPr>
        <p:spPr>
          <a:xfrm>
            <a:off x="381000" y="1066800"/>
            <a:ext cx="10515600" cy="5029200"/>
          </a:xfrm>
        </p:spPr>
        <p:txBody>
          <a:bodyPr/>
          <a:lstStyle/>
          <a:p>
            <a:pPr marL="0" lvl="0" indent="0">
              <a:buNone/>
            </a:pPr>
            <a:r>
              <a:rPr lang="en-US" dirty="0"/>
              <a:t>4. Demo: Installing a single-node Kubernetes cluster using </a:t>
            </a:r>
            <a:r>
              <a:rPr lang="en-US" dirty="0" err="1"/>
              <a:t>Minikube</a:t>
            </a:r>
            <a:endParaRPr lang="en-US" dirty="0"/>
          </a:p>
          <a:p>
            <a:pPr marL="0" lvl="0" indent="0">
              <a:buNone/>
            </a:pPr>
            <a:r>
              <a:rPr lang="en-US" sz="2400" dirty="0"/>
              <a:t>Step</a:t>
            </a:r>
            <a:r>
              <a:rPr lang="vi-VN" sz="2400" dirty="0"/>
              <a:t> 1: Update</a:t>
            </a:r>
          </a:p>
          <a:p>
            <a:pPr lvl="1">
              <a:buFont typeface="Wingdings" panose="05000000000000000000" pitchFamily="2" charset="2"/>
              <a:buChar char="ü"/>
            </a:pPr>
            <a:r>
              <a:rPr lang="vi-VN" sz="2000" i="1" dirty="0"/>
              <a:t>sudo apt -y update &amp;&amp; apt -y upgrade</a:t>
            </a:r>
            <a:endParaRPr lang="en-US" sz="2000" i="1" dirty="0"/>
          </a:p>
          <a:p>
            <a:pPr marL="0" lvl="0" indent="0">
              <a:buNone/>
            </a:pPr>
            <a:endParaRPr lang="en-US" sz="2000" dirty="0"/>
          </a:p>
          <a:p>
            <a:pPr marL="0" lvl="0" indent="0">
              <a:buNone/>
            </a:pPr>
            <a:r>
              <a:rPr lang="en-US" sz="2400" dirty="0"/>
              <a:t>Step</a:t>
            </a:r>
            <a:r>
              <a:rPr lang="vi-VN" sz="2400" dirty="0"/>
              <a:t> 2: </a:t>
            </a:r>
            <a:r>
              <a:rPr lang="en-US" sz="2400" dirty="0"/>
              <a:t>Download </a:t>
            </a:r>
            <a:r>
              <a:rPr lang="vi-VN" sz="2400" dirty="0"/>
              <a:t>minikube</a:t>
            </a:r>
            <a:r>
              <a:rPr lang="en-US" sz="2400" dirty="0"/>
              <a:t> packages</a:t>
            </a:r>
            <a:endParaRPr lang="vi-VN" sz="2000" dirty="0"/>
          </a:p>
          <a:p>
            <a:pPr lvl="1">
              <a:lnSpc>
                <a:spcPct val="100000"/>
              </a:lnSpc>
              <a:spcBef>
                <a:spcPts val="600"/>
              </a:spcBef>
              <a:spcAft>
                <a:spcPts val="600"/>
              </a:spcAft>
              <a:buFont typeface="Wingdings" panose="05000000000000000000" pitchFamily="2" charset="2"/>
              <a:buChar char="ü"/>
            </a:pPr>
            <a:r>
              <a:rPr lang="vi-VN" sz="2000" i="1" dirty="0"/>
              <a:t>wget </a:t>
            </a:r>
            <a:r>
              <a:rPr lang="vi-VN" sz="2000" i="1" dirty="0">
                <a:hlinkClick r:id="rId2"/>
              </a:rPr>
              <a:t>https://storage.googleapis.com/minikube/releases/latest/minikube-linux-amd64</a:t>
            </a:r>
            <a:endParaRPr lang="en-US" sz="2000" i="1" dirty="0"/>
          </a:p>
          <a:p>
            <a:pPr lvl="1">
              <a:lnSpc>
                <a:spcPct val="100000"/>
              </a:lnSpc>
              <a:spcBef>
                <a:spcPts val="600"/>
              </a:spcBef>
              <a:spcAft>
                <a:spcPts val="600"/>
              </a:spcAft>
              <a:buFont typeface="Wingdings" panose="05000000000000000000" pitchFamily="2" charset="2"/>
              <a:buChar char="ü"/>
            </a:pPr>
            <a:r>
              <a:rPr lang="en-US" sz="2000" i="1" dirty="0" err="1"/>
              <a:t>sudo</a:t>
            </a:r>
            <a:r>
              <a:rPr lang="en-US" sz="2000" i="1" dirty="0"/>
              <a:t> </a:t>
            </a:r>
            <a:r>
              <a:rPr lang="en-US" sz="2000" i="1" dirty="0" err="1"/>
              <a:t>cp</a:t>
            </a:r>
            <a:r>
              <a:rPr lang="en-US" sz="2000" i="1" dirty="0"/>
              <a:t> minikube-linux-amd64 /</a:t>
            </a:r>
            <a:r>
              <a:rPr lang="en-US" sz="2000" i="1" dirty="0" err="1"/>
              <a:t>usr</a:t>
            </a:r>
            <a:r>
              <a:rPr lang="en-US" sz="2000" i="1" dirty="0"/>
              <a:t>/local/bin/</a:t>
            </a:r>
            <a:r>
              <a:rPr lang="en-US" sz="2000" i="1" dirty="0" err="1"/>
              <a:t>minikube</a:t>
            </a:r>
            <a:endParaRPr lang="en-US" sz="2000" i="1" dirty="0"/>
          </a:p>
          <a:p>
            <a:pPr lvl="1">
              <a:lnSpc>
                <a:spcPct val="100000"/>
              </a:lnSpc>
              <a:spcBef>
                <a:spcPts val="600"/>
              </a:spcBef>
              <a:spcAft>
                <a:spcPts val="600"/>
              </a:spcAft>
              <a:buFont typeface="Wingdings" panose="05000000000000000000" pitchFamily="2" charset="2"/>
              <a:buChar char="ü"/>
            </a:pPr>
            <a:r>
              <a:rPr lang="en-US" sz="2000" i="1" dirty="0" err="1"/>
              <a:t>sudo</a:t>
            </a:r>
            <a:r>
              <a:rPr lang="en-US" sz="2000" i="1" dirty="0"/>
              <a:t> </a:t>
            </a:r>
            <a:r>
              <a:rPr lang="en-US" sz="2000" i="1" dirty="0" err="1"/>
              <a:t>chmod</a:t>
            </a:r>
            <a:r>
              <a:rPr lang="en-US" sz="2000" i="1" dirty="0"/>
              <a:t> 755 /</a:t>
            </a:r>
            <a:r>
              <a:rPr lang="en-US" sz="2000" i="1" dirty="0" err="1"/>
              <a:t>usr</a:t>
            </a:r>
            <a:r>
              <a:rPr lang="en-US" sz="2000" i="1" dirty="0"/>
              <a:t>/local/bin/</a:t>
            </a:r>
            <a:r>
              <a:rPr lang="en-US" sz="2000" i="1" dirty="0" err="1"/>
              <a:t>minikube</a:t>
            </a:r>
            <a:endParaRPr lang="en-US" sz="2000" i="1" dirty="0"/>
          </a:p>
          <a:p>
            <a:pPr lvl="1">
              <a:lnSpc>
                <a:spcPct val="100000"/>
              </a:lnSpc>
              <a:spcBef>
                <a:spcPts val="600"/>
              </a:spcBef>
              <a:spcAft>
                <a:spcPts val="600"/>
              </a:spcAft>
              <a:buFont typeface="Wingdings" panose="05000000000000000000" pitchFamily="2" charset="2"/>
              <a:buChar char="ü"/>
            </a:pPr>
            <a:r>
              <a:rPr lang="en-US" sz="2000" i="1" dirty="0" err="1"/>
              <a:t>minikube</a:t>
            </a:r>
            <a:r>
              <a:rPr lang="en-US" sz="2000" i="1" dirty="0"/>
              <a:t> version</a:t>
            </a:r>
          </a:p>
          <a:p>
            <a:pPr marL="0" lv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14</a:t>
            </a:fld>
            <a:endParaRPr lang="en-US" altLang="en-US"/>
          </a:p>
        </p:txBody>
      </p:sp>
    </p:spTree>
    <p:extLst>
      <p:ext uri="{BB962C8B-B14F-4D97-AF65-F5344CB8AC3E}">
        <p14:creationId xmlns:p14="http://schemas.microsoft.com/office/powerpoint/2010/main" val="2502371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IV. Installing Kubernetes</a:t>
            </a:r>
          </a:p>
        </p:txBody>
      </p:sp>
      <p:sp>
        <p:nvSpPr>
          <p:cNvPr id="3" name="Content Placeholder 2"/>
          <p:cNvSpPr>
            <a:spLocks noGrp="1"/>
          </p:cNvSpPr>
          <p:nvPr>
            <p:ph idx="1"/>
          </p:nvPr>
        </p:nvSpPr>
        <p:spPr>
          <a:xfrm>
            <a:off x="381000" y="1066800"/>
            <a:ext cx="10515600" cy="5029200"/>
          </a:xfrm>
        </p:spPr>
        <p:txBody>
          <a:bodyPr/>
          <a:lstStyle/>
          <a:p>
            <a:pPr marL="0" lvl="0" indent="0">
              <a:buNone/>
            </a:pPr>
            <a:r>
              <a:rPr lang="en-US" dirty="0"/>
              <a:t>4. Demo: Installing a single-node Kubernetes cluster using </a:t>
            </a:r>
            <a:r>
              <a:rPr lang="en-US" dirty="0" err="1"/>
              <a:t>Minikube</a:t>
            </a:r>
            <a:endParaRPr lang="en-US" dirty="0"/>
          </a:p>
          <a:p>
            <a:pPr marL="0" lvl="0" indent="0">
              <a:buNone/>
            </a:pPr>
            <a:r>
              <a:rPr lang="en-US" sz="2400" dirty="0"/>
              <a:t>Step</a:t>
            </a:r>
            <a:r>
              <a:rPr lang="vi-VN" sz="2400" dirty="0"/>
              <a:t> 3: </a:t>
            </a:r>
            <a:r>
              <a:rPr lang="en-US" sz="2400" dirty="0"/>
              <a:t>Install</a:t>
            </a:r>
            <a:r>
              <a:rPr lang="vi-VN" sz="2400" dirty="0"/>
              <a:t> plugin kubectl</a:t>
            </a:r>
          </a:p>
          <a:p>
            <a:pPr lvl="1">
              <a:lnSpc>
                <a:spcPct val="100000"/>
              </a:lnSpc>
              <a:spcBef>
                <a:spcPts val="600"/>
              </a:spcBef>
              <a:spcAft>
                <a:spcPts val="600"/>
              </a:spcAft>
              <a:buFont typeface="Wingdings" panose="05000000000000000000" pitchFamily="2" charset="2"/>
              <a:buChar char="ü"/>
            </a:pPr>
            <a:r>
              <a:rPr lang="vi-VN" sz="2000" i="1" dirty="0"/>
              <a:t>curl -LO https://storage.googleapis.com/kubernetes-release/release/' curl -s </a:t>
            </a:r>
            <a:r>
              <a:rPr lang="en-US" sz="2000" i="1" dirty="0"/>
              <a:t>h</a:t>
            </a:r>
            <a:r>
              <a:rPr lang="vi-VN" sz="2000" i="1" dirty="0"/>
              <a:t>ttps://storage.googleapis.com/kubernetes-release/release/stable.txt' /bin/linux/amd64/kubectl</a:t>
            </a:r>
            <a:endParaRPr lang="en-US" sz="1800" i="1" dirty="0"/>
          </a:p>
          <a:p>
            <a:pPr lvl="1">
              <a:lnSpc>
                <a:spcPct val="100000"/>
              </a:lnSpc>
              <a:spcBef>
                <a:spcPts val="600"/>
              </a:spcBef>
              <a:spcAft>
                <a:spcPts val="600"/>
              </a:spcAft>
              <a:buFont typeface="Wingdings" panose="05000000000000000000" pitchFamily="2" charset="2"/>
              <a:buChar char="ü"/>
            </a:pPr>
            <a:r>
              <a:rPr lang="en-US" sz="2000" i="1" dirty="0" err="1"/>
              <a:t>sudo</a:t>
            </a:r>
            <a:r>
              <a:rPr lang="en-US" sz="2000" i="1" dirty="0"/>
              <a:t> </a:t>
            </a:r>
            <a:r>
              <a:rPr lang="en-US" sz="2000" i="1" dirty="0" err="1"/>
              <a:t>chmod</a:t>
            </a:r>
            <a:r>
              <a:rPr lang="en-US" sz="2000" i="1" dirty="0"/>
              <a:t> +x ./</a:t>
            </a:r>
            <a:r>
              <a:rPr lang="en-US" sz="2000" i="1" dirty="0" err="1"/>
              <a:t>kubectl</a:t>
            </a:r>
            <a:endParaRPr lang="en-US" sz="2000" i="1" dirty="0"/>
          </a:p>
          <a:p>
            <a:pPr lvl="1">
              <a:lnSpc>
                <a:spcPct val="100000"/>
              </a:lnSpc>
              <a:spcBef>
                <a:spcPts val="600"/>
              </a:spcBef>
              <a:spcAft>
                <a:spcPts val="600"/>
              </a:spcAft>
              <a:buFont typeface="Wingdings" panose="05000000000000000000" pitchFamily="2" charset="2"/>
              <a:buChar char="ü"/>
            </a:pPr>
            <a:r>
              <a:rPr lang="en-US" sz="2000" i="1" dirty="0" err="1"/>
              <a:t>sudo</a:t>
            </a:r>
            <a:r>
              <a:rPr lang="en-US" sz="2000" i="1" dirty="0"/>
              <a:t> mv ./</a:t>
            </a:r>
            <a:r>
              <a:rPr lang="en-US" sz="2000" i="1" dirty="0" err="1"/>
              <a:t>kubectl</a:t>
            </a:r>
            <a:r>
              <a:rPr lang="en-US" sz="2000" i="1" dirty="0"/>
              <a:t> /</a:t>
            </a:r>
            <a:r>
              <a:rPr lang="en-US" sz="2000" i="1" dirty="0" err="1"/>
              <a:t>usr</a:t>
            </a:r>
            <a:r>
              <a:rPr lang="en-US" sz="2000" i="1" dirty="0"/>
              <a:t>/local/bin/</a:t>
            </a:r>
            <a:r>
              <a:rPr lang="en-US" sz="2000" i="1" dirty="0" err="1"/>
              <a:t>kubectl</a:t>
            </a:r>
            <a:endParaRPr lang="en-US" sz="2000" i="1" dirty="0"/>
          </a:p>
          <a:p>
            <a:pPr lvl="1">
              <a:lnSpc>
                <a:spcPct val="100000"/>
              </a:lnSpc>
              <a:spcBef>
                <a:spcPts val="600"/>
              </a:spcBef>
              <a:spcAft>
                <a:spcPts val="600"/>
              </a:spcAft>
              <a:buFont typeface="Wingdings" panose="05000000000000000000" pitchFamily="2" charset="2"/>
              <a:buChar char="ü"/>
            </a:pPr>
            <a:r>
              <a:rPr lang="en-US" sz="2000" i="1" dirty="0" err="1"/>
              <a:t>kubectl</a:t>
            </a:r>
            <a:r>
              <a:rPr lang="en-US" sz="2000" i="1" dirty="0"/>
              <a:t> version -o </a:t>
            </a:r>
            <a:r>
              <a:rPr lang="en-US" sz="2000" i="1" dirty="0" err="1"/>
              <a:t>json</a:t>
            </a:r>
            <a:endParaRPr lang="en-US" sz="2000" i="1" dirty="0"/>
          </a:p>
          <a:p>
            <a:pPr marL="0" lv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15</a:t>
            </a:fld>
            <a:endParaRPr lang="en-US" altLang="en-US"/>
          </a:p>
        </p:txBody>
      </p:sp>
    </p:spTree>
    <p:extLst>
      <p:ext uri="{BB962C8B-B14F-4D97-AF65-F5344CB8AC3E}">
        <p14:creationId xmlns:p14="http://schemas.microsoft.com/office/powerpoint/2010/main" val="3353916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Configuring Kubernetes</a:t>
            </a:r>
          </a:p>
        </p:txBody>
      </p:sp>
      <p:sp>
        <p:nvSpPr>
          <p:cNvPr id="3" name="Content Placeholder 2"/>
          <p:cNvSpPr>
            <a:spLocks noGrp="1"/>
          </p:cNvSpPr>
          <p:nvPr>
            <p:ph idx="1"/>
          </p:nvPr>
        </p:nvSpPr>
        <p:spPr/>
        <p:txBody>
          <a:bodyPr/>
          <a:lstStyle/>
          <a:p>
            <a:pPr marL="514350" lvl="0" indent="-514350">
              <a:buFont typeface="+mj-lt"/>
              <a:buAutoNum type="arabicPeriod"/>
            </a:pPr>
            <a:r>
              <a:rPr lang="en-US" dirty="0"/>
              <a:t>Basic </a:t>
            </a:r>
            <a:r>
              <a:rPr lang="en-US" dirty="0" err="1"/>
              <a:t>kubectl</a:t>
            </a:r>
            <a:r>
              <a:rPr lang="en-US" dirty="0"/>
              <a:t> commands</a:t>
            </a:r>
          </a:p>
          <a:p>
            <a:pPr marL="0" lvl="0" indent="0">
              <a:buNone/>
            </a:pPr>
            <a:endParaRPr lang="en-US" dirty="0"/>
          </a:p>
          <a:p>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16</a:t>
            </a:fld>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4008688180"/>
              </p:ext>
            </p:extLst>
          </p:nvPr>
        </p:nvGraphicFramePr>
        <p:xfrm>
          <a:off x="990600" y="1711325"/>
          <a:ext cx="8128000" cy="2595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1952100704"/>
                    </a:ext>
                  </a:extLst>
                </a:gridCol>
                <a:gridCol w="4064000">
                  <a:extLst>
                    <a:ext uri="{9D8B030D-6E8A-4147-A177-3AD203B41FA5}">
                      <a16:colId xmlns:a16="http://schemas.microsoft.com/office/drawing/2014/main" val="3804119660"/>
                    </a:ext>
                  </a:extLst>
                </a:gridCol>
              </a:tblGrid>
              <a:tr h="370840">
                <a:tc>
                  <a:txBody>
                    <a:bodyPr/>
                    <a:lstStyle/>
                    <a:p>
                      <a:pPr algn="ctr"/>
                      <a:r>
                        <a:rPr lang="en-US" dirty="0"/>
                        <a:t>MINIKUBE</a:t>
                      </a:r>
                    </a:p>
                  </a:txBody>
                  <a:tcPr/>
                </a:tc>
                <a:tc>
                  <a:txBody>
                    <a:bodyPr/>
                    <a:lstStyle/>
                    <a:p>
                      <a:pPr algn="ctr"/>
                      <a:r>
                        <a:rPr lang="en-US" dirty="0"/>
                        <a:t>KUBECTL</a:t>
                      </a:r>
                    </a:p>
                  </a:txBody>
                  <a:tcPr/>
                </a:tc>
                <a:extLst>
                  <a:ext uri="{0D108BD9-81ED-4DB2-BD59-A6C34878D82A}">
                    <a16:rowId xmlns:a16="http://schemas.microsoft.com/office/drawing/2014/main" val="165141376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minikube</a:t>
                      </a:r>
                      <a:r>
                        <a:rPr lang="en-US" dirty="0"/>
                        <a:t> start/status/stop</a:t>
                      </a:r>
                    </a:p>
                  </a:txBody>
                  <a:tcPr/>
                </a:tc>
                <a:tc>
                  <a:txBody>
                    <a:bodyPr/>
                    <a:lstStyle/>
                    <a:p>
                      <a:r>
                        <a:rPr lang="en-US" dirty="0" err="1"/>
                        <a:t>kubectl</a:t>
                      </a:r>
                      <a:r>
                        <a:rPr lang="en-US" dirty="0"/>
                        <a:t> get nodes</a:t>
                      </a:r>
                    </a:p>
                  </a:txBody>
                  <a:tcPr/>
                </a:tc>
                <a:extLst>
                  <a:ext uri="{0D108BD9-81ED-4DB2-BD59-A6C34878D82A}">
                    <a16:rowId xmlns:a16="http://schemas.microsoft.com/office/drawing/2014/main" val="10917091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minikube delete</a:t>
                      </a:r>
                      <a:endParaRPr lang="en-US" dirty="0"/>
                    </a:p>
                  </a:txBody>
                  <a:tcPr/>
                </a:tc>
                <a:tc>
                  <a:txBody>
                    <a:bodyPr/>
                    <a:lstStyle/>
                    <a:p>
                      <a:r>
                        <a:rPr lang="en-US" dirty="0" err="1"/>
                        <a:t>kubectl</a:t>
                      </a:r>
                      <a:r>
                        <a:rPr lang="en-US" dirty="0"/>
                        <a:t> get nodes -o wide</a:t>
                      </a:r>
                    </a:p>
                  </a:txBody>
                  <a:tcPr/>
                </a:tc>
                <a:extLst>
                  <a:ext uri="{0D108BD9-81ED-4DB2-BD59-A6C34878D82A}">
                    <a16:rowId xmlns:a16="http://schemas.microsoft.com/office/drawing/2014/main" val="26459990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minikube ssh</a:t>
                      </a:r>
                      <a:endParaRPr lang="en-US" dirty="0"/>
                    </a:p>
                  </a:txBody>
                  <a:tcPr/>
                </a:tc>
                <a:tc>
                  <a:txBody>
                    <a:bodyPr/>
                    <a:lstStyle/>
                    <a:p>
                      <a:r>
                        <a:rPr lang="en-US" dirty="0" err="1"/>
                        <a:t>kubectl</a:t>
                      </a:r>
                      <a:r>
                        <a:rPr lang="en-US" dirty="0"/>
                        <a:t> </a:t>
                      </a:r>
                      <a:r>
                        <a:rPr lang="en-US" dirty="0" err="1"/>
                        <a:t>config</a:t>
                      </a:r>
                      <a:r>
                        <a:rPr lang="en-US" dirty="0"/>
                        <a:t> view</a:t>
                      </a:r>
                    </a:p>
                  </a:txBody>
                  <a:tcPr/>
                </a:tc>
                <a:extLst>
                  <a:ext uri="{0D108BD9-81ED-4DB2-BD59-A6C34878D82A}">
                    <a16:rowId xmlns:a16="http://schemas.microsoft.com/office/drawing/2014/main" val="243167822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minikube addons list</a:t>
                      </a:r>
                      <a:endParaRPr lang="en-US" dirty="0"/>
                    </a:p>
                  </a:txBody>
                  <a:tcPr/>
                </a:tc>
                <a:tc>
                  <a:txBody>
                    <a:bodyPr/>
                    <a:lstStyle/>
                    <a:p>
                      <a:r>
                        <a:rPr lang="en-US" dirty="0" err="1"/>
                        <a:t>kubectl</a:t>
                      </a:r>
                      <a:r>
                        <a:rPr lang="en-US" dirty="0"/>
                        <a:t> cluster-info</a:t>
                      </a:r>
                    </a:p>
                  </a:txBody>
                  <a:tcPr/>
                </a:tc>
                <a:extLst>
                  <a:ext uri="{0D108BD9-81ED-4DB2-BD59-A6C34878D82A}">
                    <a16:rowId xmlns:a16="http://schemas.microsoft.com/office/drawing/2014/main" val="154482138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minikube dashboard</a:t>
                      </a:r>
                      <a:endParaRPr lang="en-US" dirty="0"/>
                    </a:p>
                  </a:txBody>
                  <a:tcPr/>
                </a:tc>
                <a:tc>
                  <a:txBody>
                    <a:bodyPr/>
                    <a:lstStyle/>
                    <a:p>
                      <a:r>
                        <a:rPr lang="en-US" dirty="0" err="1"/>
                        <a:t>kubectl</a:t>
                      </a:r>
                      <a:r>
                        <a:rPr lang="en-US" dirty="0"/>
                        <a:t> get nodes</a:t>
                      </a:r>
                    </a:p>
                  </a:txBody>
                  <a:tcPr/>
                </a:tc>
                <a:extLst>
                  <a:ext uri="{0D108BD9-81ED-4DB2-BD59-A6C34878D82A}">
                    <a16:rowId xmlns:a16="http://schemas.microsoft.com/office/drawing/2014/main" val="19624736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minikube</a:t>
                      </a:r>
                      <a:r>
                        <a:rPr lang="en-US" dirty="0"/>
                        <a:t> dashboard --</a:t>
                      </a:r>
                      <a:r>
                        <a:rPr lang="en-US" dirty="0" err="1"/>
                        <a:t>url</a:t>
                      </a:r>
                      <a:endParaRPr lang="en-US" dirty="0"/>
                    </a:p>
                  </a:txBody>
                  <a:tcPr/>
                </a:tc>
                <a:tc>
                  <a:txBody>
                    <a:bodyPr/>
                    <a:lstStyle/>
                    <a:p>
                      <a:r>
                        <a:rPr lang="en-US" dirty="0" err="1"/>
                        <a:t>kubectl</a:t>
                      </a:r>
                      <a:r>
                        <a:rPr lang="en-US" dirty="0"/>
                        <a:t> get pod</a:t>
                      </a:r>
                    </a:p>
                  </a:txBody>
                  <a:tcPr/>
                </a:tc>
                <a:extLst>
                  <a:ext uri="{0D108BD9-81ED-4DB2-BD59-A6C34878D82A}">
                    <a16:rowId xmlns:a16="http://schemas.microsoft.com/office/drawing/2014/main" val="3342510326"/>
                  </a:ext>
                </a:extLst>
              </a:tr>
            </a:tbl>
          </a:graphicData>
        </a:graphic>
      </p:graphicFrame>
    </p:spTree>
    <p:extLst>
      <p:ext uri="{BB962C8B-B14F-4D97-AF65-F5344CB8AC3E}">
        <p14:creationId xmlns:p14="http://schemas.microsoft.com/office/powerpoint/2010/main" val="649040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Configuring Kubernetes</a:t>
            </a:r>
          </a:p>
        </p:txBody>
      </p:sp>
      <p:sp>
        <p:nvSpPr>
          <p:cNvPr id="3" name="Content Placeholder 2"/>
          <p:cNvSpPr>
            <a:spLocks noGrp="1"/>
          </p:cNvSpPr>
          <p:nvPr>
            <p:ph idx="1"/>
          </p:nvPr>
        </p:nvSpPr>
        <p:spPr>
          <a:xfrm>
            <a:off x="381000" y="1066800"/>
            <a:ext cx="10515600" cy="5181600"/>
          </a:xfrm>
        </p:spPr>
        <p:txBody>
          <a:bodyPr/>
          <a:lstStyle/>
          <a:p>
            <a:pPr marL="0" lvl="0" indent="0">
              <a:buNone/>
            </a:pPr>
            <a:r>
              <a:rPr lang="en-US" dirty="0"/>
              <a:t>2. Install Dashboard Interface</a:t>
            </a:r>
          </a:p>
          <a:p>
            <a:pPr lvl="1">
              <a:buFont typeface="Wingdings" panose="05000000000000000000" pitchFamily="2" charset="2"/>
              <a:buChar char="ü"/>
            </a:pPr>
            <a:r>
              <a:rPr lang="en-US" sz="1800" i="1" dirty="0" err="1"/>
              <a:t>wget</a:t>
            </a:r>
            <a:r>
              <a:rPr lang="en-US" sz="1800" i="1" dirty="0"/>
              <a:t> https://raw.githubusercontent.com/kubernetes/dashboard/master/aio/deploy/recommended.yaml</a:t>
            </a:r>
          </a:p>
          <a:p>
            <a:pPr lvl="1">
              <a:buFont typeface="Wingdings" panose="05000000000000000000" pitchFamily="2" charset="2"/>
              <a:buChar char="ü"/>
            </a:pPr>
            <a:r>
              <a:rPr lang="en-US" sz="1800" i="1" dirty="0" err="1"/>
              <a:t>kubectl</a:t>
            </a:r>
            <a:r>
              <a:rPr lang="en-US" sz="1800" i="1" dirty="0"/>
              <a:t> apply -f </a:t>
            </a:r>
            <a:r>
              <a:rPr lang="en-US" sz="1800" i="1" dirty="0" err="1"/>
              <a:t>recommended.yaml</a:t>
            </a:r>
            <a:endParaRPr lang="en-US" sz="1800" i="1" dirty="0"/>
          </a:p>
          <a:p>
            <a:pPr lvl="1">
              <a:buFont typeface="Wingdings" panose="05000000000000000000" pitchFamily="2" charset="2"/>
              <a:buChar char="ü"/>
            </a:pPr>
            <a:r>
              <a:rPr lang="en-US" sz="1800" i="1" dirty="0" err="1"/>
              <a:t>kubectl</a:t>
            </a:r>
            <a:r>
              <a:rPr lang="en-US" sz="1800" i="1" dirty="0"/>
              <a:t> get svc -n </a:t>
            </a:r>
            <a:r>
              <a:rPr lang="en-US" sz="1800" i="1" dirty="0" err="1"/>
              <a:t>kubernetes</a:t>
            </a:r>
            <a:r>
              <a:rPr lang="en-US" sz="1800" i="1" dirty="0"/>
              <a:t>-dashboard</a:t>
            </a:r>
          </a:p>
          <a:p>
            <a:pPr lvl="1">
              <a:buFont typeface="Wingdings" panose="05000000000000000000" pitchFamily="2" charset="2"/>
              <a:buChar char="ü"/>
            </a:pPr>
            <a:r>
              <a:rPr lang="en-US" sz="1800" i="1" dirty="0" err="1"/>
              <a:t>kubectl</a:t>
            </a:r>
            <a:r>
              <a:rPr lang="en-US" sz="1800" i="1" dirty="0"/>
              <a:t> --namespace </a:t>
            </a:r>
            <a:r>
              <a:rPr lang="en-US" sz="1800" i="1" dirty="0" err="1"/>
              <a:t>kubernetes</a:t>
            </a:r>
            <a:r>
              <a:rPr lang="en-US" sz="1800" i="1" dirty="0"/>
              <a:t>-dashboard patch svc </a:t>
            </a:r>
            <a:r>
              <a:rPr lang="en-US" sz="1800" i="1" dirty="0" err="1"/>
              <a:t>kubernetes</a:t>
            </a:r>
            <a:r>
              <a:rPr lang="en-US" sz="1800" i="1" dirty="0"/>
              <a:t>-dashboard -p '{"spec": {"type": "</a:t>
            </a:r>
            <a:r>
              <a:rPr lang="en-US" sz="1800" i="1" dirty="0" err="1"/>
              <a:t>NodePort</a:t>
            </a:r>
            <a:r>
              <a:rPr lang="en-US" sz="1800" i="1" dirty="0"/>
              <a:t>"}}'</a:t>
            </a:r>
          </a:p>
          <a:p>
            <a:pPr lvl="1">
              <a:buFont typeface="Wingdings" panose="05000000000000000000" pitchFamily="2" charset="2"/>
              <a:buChar char="ü"/>
            </a:pPr>
            <a:r>
              <a:rPr lang="en-US" sz="1800" i="1" dirty="0" err="1"/>
              <a:t>kubectl</a:t>
            </a:r>
            <a:r>
              <a:rPr lang="en-US" sz="1800" i="1" dirty="0"/>
              <a:t> get svc -n </a:t>
            </a:r>
            <a:r>
              <a:rPr lang="en-US" sz="1800" i="1" dirty="0" err="1"/>
              <a:t>kubernetes</a:t>
            </a:r>
            <a:r>
              <a:rPr lang="en-US" sz="1800" i="1" dirty="0"/>
              <a:t>-dashboard </a:t>
            </a:r>
            <a:r>
              <a:rPr lang="en-US" sz="1800" i="1" dirty="0" err="1"/>
              <a:t>kubernetes</a:t>
            </a:r>
            <a:r>
              <a:rPr lang="en-US" sz="1800" i="1" dirty="0"/>
              <a:t>-dashboard -o </a:t>
            </a:r>
            <a:r>
              <a:rPr lang="en-US" sz="1800" i="1" dirty="0" err="1"/>
              <a:t>yaml</a:t>
            </a:r>
            <a:endParaRPr lang="en-US" sz="1800" i="1" dirty="0"/>
          </a:p>
          <a:p>
            <a:pPr lvl="1">
              <a:buFont typeface="Wingdings" panose="05000000000000000000" pitchFamily="2" charset="2"/>
              <a:buChar char="ü"/>
            </a:pPr>
            <a:r>
              <a:rPr lang="en-US" sz="1800" i="1" dirty="0"/>
              <a:t>vim </a:t>
            </a:r>
            <a:r>
              <a:rPr lang="en-US" sz="1800" i="1" dirty="0" err="1"/>
              <a:t>nodeport_dashboard_patch.yaml</a:t>
            </a:r>
            <a:r>
              <a:rPr lang="en-US" sz="1800" i="1" dirty="0"/>
              <a:t>\</a:t>
            </a:r>
          </a:p>
          <a:p>
            <a:pPr marL="1371600" lvl="3" indent="0">
              <a:buNone/>
            </a:pPr>
            <a:r>
              <a:rPr lang="en-US" i="1" dirty="0"/>
              <a:t>spec:</a:t>
            </a:r>
          </a:p>
          <a:p>
            <a:pPr marL="1371600" lvl="3" indent="0">
              <a:buNone/>
            </a:pPr>
            <a:r>
              <a:rPr lang="en-US" i="1" dirty="0"/>
              <a:t>  ports:</a:t>
            </a:r>
          </a:p>
          <a:p>
            <a:pPr marL="1371600" lvl="3" indent="0">
              <a:buNone/>
            </a:pPr>
            <a:r>
              <a:rPr lang="en-US" i="1" dirty="0"/>
              <a:t>  - </a:t>
            </a:r>
            <a:r>
              <a:rPr lang="en-US" i="1" dirty="0" err="1"/>
              <a:t>nodePort</a:t>
            </a:r>
            <a:r>
              <a:rPr lang="en-US" i="1" dirty="0"/>
              <a:t>: 32000</a:t>
            </a:r>
          </a:p>
          <a:p>
            <a:pPr marL="1371600" lvl="3" indent="0">
              <a:buNone/>
            </a:pPr>
            <a:r>
              <a:rPr lang="en-US" i="1" dirty="0"/>
              <a:t>    port: 443</a:t>
            </a:r>
          </a:p>
          <a:p>
            <a:pPr marL="1371600" lvl="3" indent="0">
              <a:buNone/>
            </a:pPr>
            <a:r>
              <a:rPr lang="en-US" i="1" dirty="0"/>
              <a:t>    protocol: TCP</a:t>
            </a:r>
          </a:p>
          <a:p>
            <a:pPr marL="1371600" lvl="3" indent="0">
              <a:buNone/>
            </a:pPr>
            <a:r>
              <a:rPr lang="en-US" i="1" dirty="0"/>
              <a:t>    </a:t>
            </a:r>
            <a:r>
              <a:rPr lang="en-US" i="1" dirty="0" err="1"/>
              <a:t>targetPort</a:t>
            </a:r>
            <a:r>
              <a:rPr lang="en-US" i="1" dirty="0"/>
              <a:t>: 8443</a:t>
            </a:r>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17</a:t>
            </a:fld>
            <a:endParaRPr lang="en-US" altLang="en-US"/>
          </a:p>
        </p:txBody>
      </p:sp>
    </p:spTree>
    <p:extLst>
      <p:ext uri="{BB962C8B-B14F-4D97-AF65-F5344CB8AC3E}">
        <p14:creationId xmlns:p14="http://schemas.microsoft.com/office/powerpoint/2010/main" val="3184283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Configuring Kubernetes</a:t>
            </a:r>
          </a:p>
        </p:txBody>
      </p:sp>
      <p:sp>
        <p:nvSpPr>
          <p:cNvPr id="3" name="Content Placeholder 2"/>
          <p:cNvSpPr>
            <a:spLocks noGrp="1"/>
          </p:cNvSpPr>
          <p:nvPr>
            <p:ph idx="1"/>
          </p:nvPr>
        </p:nvSpPr>
        <p:spPr>
          <a:xfrm>
            <a:off x="381000" y="780370"/>
            <a:ext cx="10515600" cy="4351338"/>
          </a:xfrm>
        </p:spPr>
        <p:txBody>
          <a:bodyPr/>
          <a:lstStyle/>
          <a:p>
            <a:pPr marL="0" lvl="0" indent="0">
              <a:buNone/>
            </a:pPr>
            <a:r>
              <a:rPr lang="en-US" dirty="0"/>
              <a:t>2. Install Dashboard Interface</a:t>
            </a:r>
          </a:p>
          <a:p>
            <a:pPr lvl="1">
              <a:lnSpc>
                <a:spcPct val="100000"/>
              </a:lnSpc>
              <a:spcBef>
                <a:spcPts val="600"/>
              </a:spcBef>
              <a:spcAft>
                <a:spcPts val="600"/>
              </a:spcAft>
              <a:buFont typeface="Wingdings" panose="05000000000000000000" pitchFamily="2" charset="2"/>
              <a:buChar char="ü"/>
            </a:pPr>
            <a:r>
              <a:rPr lang="en-US" sz="1800" i="1" dirty="0" err="1"/>
              <a:t>kubectl</a:t>
            </a:r>
            <a:r>
              <a:rPr lang="en-US" sz="1800" i="1" dirty="0"/>
              <a:t> -n </a:t>
            </a:r>
            <a:r>
              <a:rPr lang="en-US" sz="1800" i="1" dirty="0" err="1"/>
              <a:t>kubernetes</a:t>
            </a:r>
            <a:r>
              <a:rPr lang="en-US" sz="1800" i="1" dirty="0"/>
              <a:t>-dashboard patch svc </a:t>
            </a:r>
            <a:r>
              <a:rPr lang="en-US" sz="1800" i="1" dirty="0" err="1"/>
              <a:t>kubernetes</a:t>
            </a:r>
            <a:r>
              <a:rPr lang="en-US" sz="1800" i="1" dirty="0"/>
              <a:t>-dashboard --patch "$(cat </a:t>
            </a:r>
            <a:r>
              <a:rPr lang="en-US" sz="1800" i="1" dirty="0" err="1"/>
              <a:t>nodeport_dashboard_patch.yaml</a:t>
            </a:r>
            <a:r>
              <a:rPr lang="en-US" sz="1800" i="1" dirty="0"/>
              <a:t>)"</a:t>
            </a:r>
          </a:p>
          <a:p>
            <a:pPr lvl="1">
              <a:lnSpc>
                <a:spcPct val="100000"/>
              </a:lnSpc>
              <a:spcBef>
                <a:spcPts val="600"/>
              </a:spcBef>
              <a:spcAft>
                <a:spcPts val="600"/>
              </a:spcAft>
              <a:buFont typeface="Wingdings" panose="05000000000000000000" pitchFamily="2" charset="2"/>
              <a:buChar char="ü"/>
            </a:pPr>
            <a:r>
              <a:rPr lang="en-US" sz="1800" i="1" dirty="0" err="1"/>
              <a:t>kubectl</a:t>
            </a:r>
            <a:r>
              <a:rPr lang="en-US" sz="1800" i="1" dirty="0"/>
              <a:t> get deployments -n </a:t>
            </a:r>
            <a:r>
              <a:rPr lang="en-US" sz="1800" i="1" dirty="0" err="1"/>
              <a:t>kubernetes</a:t>
            </a:r>
            <a:r>
              <a:rPr lang="en-US" sz="1800" i="1" dirty="0"/>
              <a:t>-dashboard</a:t>
            </a:r>
          </a:p>
          <a:p>
            <a:pPr lvl="1">
              <a:lnSpc>
                <a:spcPct val="100000"/>
              </a:lnSpc>
              <a:spcBef>
                <a:spcPts val="600"/>
              </a:spcBef>
              <a:spcAft>
                <a:spcPts val="600"/>
              </a:spcAft>
              <a:buFont typeface="Wingdings" panose="05000000000000000000" pitchFamily="2" charset="2"/>
              <a:buChar char="ü"/>
            </a:pPr>
            <a:r>
              <a:rPr lang="en-US" sz="1800" i="1" dirty="0" err="1"/>
              <a:t>kubectl</a:t>
            </a:r>
            <a:r>
              <a:rPr lang="en-US" sz="1800" i="1" dirty="0"/>
              <a:t> get pods -n </a:t>
            </a:r>
            <a:r>
              <a:rPr lang="en-US" sz="1800" i="1" dirty="0" err="1"/>
              <a:t>kubernetes</a:t>
            </a:r>
            <a:r>
              <a:rPr lang="en-US" sz="1800" i="1" dirty="0"/>
              <a:t>-dashboard</a:t>
            </a:r>
          </a:p>
          <a:p>
            <a:pPr lvl="1">
              <a:lnSpc>
                <a:spcPct val="100000"/>
              </a:lnSpc>
              <a:spcBef>
                <a:spcPts val="600"/>
              </a:spcBef>
              <a:spcAft>
                <a:spcPts val="600"/>
              </a:spcAft>
              <a:buFont typeface="Wingdings" panose="05000000000000000000" pitchFamily="2" charset="2"/>
              <a:buChar char="ü"/>
            </a:pPr>
            <a:r>
              <a:rPr lang="en-US" sz="1800" i="1" dirty="0" err="1"/>
              <a:t>kubectl</a:t>
            </a:r>
            <a:r>
              <a:rPr lang="en-US" sz="1800" i="1" dirty="0"/>
              <a:t> get service -n </a:t>
            </a:r>
            <a:r>
              <a:rPr lang="en-US" sz="1800" i="1" dirty="0" err="1"/>
              <a:t>kubernetes</a:t>
            </a:r>
            <a:r>
              <a:rPr lang="en-US" sz="1800" i="1" dirty="0"/>
              <a:t>-dashboard</a:t>
            </a:r>
          </a:p>
          <a:p>
            <a:pPr lvl="1">
              <a:lnSpc>
                <a:spcPct val="100000"/>
              </a:lnSpc>
              <a:spcBef>
                <a:spcPts val="600"/>
              </a:spcBef>
              <a:spcAft>
                <a:spcPts val="600"/>
              </a:spcAft>
              <a:buFont typeface="Wingdings" panose="05000000000000000000" pitchFamily="2" charset="2"/>
              <a:buChar char="ü"/>
            </a:pPr>
            <a:r>
              <a:rPr lang="en-US" sz="1800" i="1" dirty="0"/>
              <a:t>Access to Dashboard Interface via link: </a:t>
            </a:r>
            <a:r>
              <a:rPr lang="en-US" sz="1800" i="1" dirty="0">
                <a:hlinkClick r:id="rId2"/>
              </a:rPr>
              <a:t>https://[VM_IP]:32000</a:t>
            </a:r>
            <a:endParaRPr lang="en-US" sz="1800" i="1"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18</a:t>
            </a:fld>
            <a:endParaRPr lang="en-US" altLang="en-US"/>
          </a:p>
        </p:txBody>
      </p:sp>
      <p:pic>
        <p:nvPicPr>
          <p:cNvPr id="5" name="Picture 4"/>
          <p:cNvPicPr>
            <a:picLocks noChangeAspect="1"/>
          </p:cNvPicPr>
          <p:nvPr/>
        </p:nvPicPr>
        <p:blipFill>
          <a:blip r:embed="rId3"/>
          <a:stretch>
            <a:fillRect/>
          </a:stretch>
        </p:blipFill>
        <p:spPr>
          <a:xfrm>
            <a:off x="3124200" y="3614354"/>
            <a:ext cx="4724400" cy="2786446"/>
          </a:xfrm>
          <a:prstGeom prst="rect">
            <a:avLst/>
          </a:prstGeom>
        </p:spPr>
      </p:pic>
    </p:spTree>
    <p:extLst>
      <p:ext uri="{BB962C8B-B14F-4D97-AF65-F5344CB8AC3E}">
        <p14:creationId xmlns:p14="http://schemas.microsoft.com/office/powerpoint/2010/main" val="13644388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endParaRPr lang="en-US" altLang="en-US" dirty="0"/>
          </a:p>
        </p:txBody>
      </p:sp>
      <p:sp>
        <p:nvSpPr>
          <p:cNvPr id="282627" name="Rectangle 3"/>
          <p:cNvSpPr>
            <a:spLocks noGrp="1" noChangeArrowheads="1"/>
          </p:cNvSpPr>
          <p:nvPr>
            <p:ph idx="1"/>
          </p:nvPr>
        </p:nvSpPr>
        <p:spPr>
          <a:xfrm>
            <a:off x="381000" y="914400"/>
            <a:ext cx="10515600" cy="4351338"/>
          </a:xfrm>
        </p:spPr>
        <p:txBody>
          <a:bodyPr/>
          <a:lstStyle/>
          <a:p>
            <a:pPr marL="0" indent="0" algn="ctr" eaLnBrk="1" hangingPunct="1">
              <a:lnSpc>
                <a:spcPct val="150000"/>
              </a:lnSpc>
              <a:buNone/>
            </a:pPr>
            <a:r>
              <a:rPr lang="en-US" altLang="en-US" dirty="0">
                <a:latin typeface="Arial"/>
                <a:cs typeface="Arial"/>
              </a:rPr>
              <a:t>Thank You</a:t>
            </a:r>
            <a:endParaRPr lang="vi-VN" dirty="0"/>
          </a:p>
          <a:p>
            <a:pPr lvl="1" eaLnBrk="1" hangingPunct="1"/>
            <a:endParaRPr lang="en-US" altLang="en-US"/>
          </a:p>
          <a:p>
            <a:pPr lvl="1" eaLnBrk="1" hangingPunct="1">
              <a:buFont typeface="Wingdings" panose="05000000000000000000" pitchFamily="2" charset="2"/>
              <a:buNone/>
            </a:pPr>
            <a:endParaRPr lang="en-US" altLang="en-US"/>
          </a:p>
          <a:p>
            <a:pPr eaLnBrk="1" hangingPunct="1"/>
            <a:endParaRPr lang="en-US" altLang="en-US"/>
          </a:p>
        </p:txBody>
      </p:sp>
      <p:sp>
        <p:nvSpPr>
          <p:cNvPr id="282628"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BE0F9531-D025-4152-AFAB-57015ECE408D}" type="slidenum">
              <a:rPr lang="en-US" altLang="en-US" sz="1400">
                <a:latin typeface="Tahoma" panose="020B0604030504040204" pitchFamily="34" charset="0"/>
              </a:rPr>
              <a:pPr>
                <a:lnSpc>
                  <a:spcPct val="100000"/>
                </a:lnSpc>
                <a:spcBef>
                  <a:spcPct val="0"/>
                </a:spcBef>
                <a:buFontTx/>
                <a:buNone/>
              </a:pPr>
              <a:t>19</a:t>
            </a:fld>
            <a:endParaRPr lang="en-US" altLang="en-US" sz="1400">
              <a:latin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en-US" dirty="0" err="1"/>
              <a:t>Mục</a:t>
            </a:r>
            <a:r>
              <a:rPr lang="en-US" altLang="en-US" dirty="0"/>
              <a:t> </a:t>
            </a:r>
            <a:r>
              <a:rPr lang="en-US" altLang="en-US" dirty="0" err="1"/>
              <a:t>lục</a:t>
            </a:r>
            <a:endParaRPr lang="en-US" altLang="en-US" dirty="0"/>
          </a:p>
        </p:txBody>
      </p:sp>
      <p:sp>
        <p:nvSpPr>
          <p:cNvPr id="190467" name="Rectangle 3"/>
          <p:cNvSpPr>
            <a:spLocks noGrp="1" noChangeArrowheads="1"/>
          </p:cNvSpPr>
          <p:nvPr>
            <p:ph idx="1"/>
          </p:nvPr>
        </p:nvSpPr>
        <p:spPr>
          <a:xfrm>
            <a:off x="366713" y="1066800"/>
            <a:ext cx="10377487" cy="4608513"/>
          </a:xfrm>
        </p:spPr>
        <p:txBody>
          <a:bodyPr rtlCol="0">
            <a:normAutofit/>
          </a:bodyPr>
          <a:lstStyle/>
          <a:p>
            <a:pPr marL="514350" indent="-514350" eaLnBrk="1" fontAlgn="auto" hangingPunct="1">
              <a:lnSpc>
                <a:spcPct val="150000"/>
              </a:lnSpc>
              <a:spcAft>
                <a:spcPts val="0"/>
              </a:spcAft>
              <a:buAutoNum type="romanUcPeriod"/>
              <a:defRPr/>
            </a:pPr>
            <a:r>
              <a:rPr lang="en-US" altLang="en-US" sz="2400" dirty="0"/>
              <a:t>Introduction to Kubernetes</a:t>
            </a:r>
          </a:p>
          <a:p>
            <a:pPr marL="514350" indent="-514350" eaLnBrk="1" fontAlgn="auto" hangingPunct="1">
              <a:lnSpc>
                <a:spcPct val="150000"/>
              </a:lnSpc>
              <a:spcAft>
                <a:spcPts val="0"/>
              </a:spcAft>
              <a:buAutoNum type="romanUcPeriod"/>
              <a:defRPr/>
            </a:pPr>
            <a:r>
              <a:rPr lang="en-US" altLang="en-US" sz="2400" dirty="0"/>
              <a:t>Basic concepts of Kubernetes</a:t>
            </a:r>
          </a:p>
          <a:p>
            <a:pPr marL="514350" indent="-514350" eaLnBrk="1" fontAlgn="auto" hangingPunct="1">
              <a:lnSpc>
                <a:spcPct val="150000"/>
              </a:lnSpc>
              <a:spcAft>
                <a:spcPts val="0"/>
              </a:spcAft>
              <a:buAutoNum type="romanUcPeriod"/>
              <a:defRPr/>
            </a:pPr>
            <a:r>
              <a:rPr lang="en-US" altLang="en-US" sz="2400" dirty="0"/>
              <a:t>Kubernetes architecture</a:t>
            </a:r>
          </a:p>
          <a:p>
            <a:pPr marL="514350" indent="-514350" eaLnBrk="1" fontAlgn="auto" hangingPunct="1">
              <a:lnSpc>
                <a:spcPct val="150000"/>
              </a:lnSpc>
              <a:spcAft>
                <a:spcPts val="0"/>
              </a:spcAft>
              <a:buAutoNum type="romanUcPeriod"/>
              <a:defRPr/>
            </a:pPr>
            <a:r>
              <a:rPr lang="en-US" altLang="en-US" sz="2400" dirty="0"/>
              <a:t>Installing Kubernetes</a:t>
            </a:r>
          </a:p>
          <a:p>
            <a:pPr marL="514350" indent="-514350" eaLnBrk="1" fontAlgn="auto" hangingPunct="1">
              <a:lnSpc>
                <a:spcPct val="150000"/>
              </a:lnSpc>
              <a:spcAft>
                <a:spcPts val="0"/>
              </a:spcAft>
              <a:buAutoNum type="romanUcPeriod"/>
              <a:defRPr/>
            </a:pPr>
            <a:r>
              <a:rPr lang="en-US" altLang="en-US" sz="2400" dirty="0"/>
              <a:t>Configuring Kubernetes</a:t>
            </a:r>
          </a:p>
          <a:p>
            <a:pPr marL="0" indent="0" eaLnBrk="1" fontAlgn="auto" hangingPunct="1">
              <a:lnSpc>
                <a:spcPct val="150000"/>
              </a:lnSpc>
              <a:spcAft>
                <a:spcPts val="0"/>
              </a:spcAft>
              <a:buNone/>
              <a:defRPr/>
            </a:pPr>
            <a:endParaRPr lang="en-US" altLang="en-US" sz="2400" dirty="0"/>
          </a:p>
        </p:txBody>
      </p:sp>
      <p:sp>
        <p:nvSpPr>
          <p:cNvPr id="5124" name="Slide Number Placeholder 5"/>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1000"/>
              </a:spcBef>
              <a:buFont typeface="Arial" panose="020B0604020202020204" pitchFamily="34" charset="0"/>
              <a:buChar char="•"/>
              <a:defRPr sz="2800">
                <a:solidFill>
                  <a:schemeClr val="tx1"/>
                </a:solidFill>
                <a:latin typeface="Arial" panose="020B0604020202020204" pitchFamily="34" charset="0"/>
                <a:cs typeface="Arial" panose="020B060402020202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Arial" panose="020B0604020202020204" pitchFamily="34" charset="0"/>
                <a:cs typeface="Arial" panose="020B060402020202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buFontTx/>
              <a:buNone/>
            </a:pPr>
            <a:fld id="{57FD1382-1725-4100-9564-AA7E108D6367}" type="slidenum">
              <a:rPr lang="en-US" altLang="en-US" sz="1400">
                <a:latin typeface="Tahoma" panose="020B0604030504040204" pitchFamily="34" charset="0"/>
              </a:rPr>
              <a:pPr>
                <a:lnSpc>
                  <a:spcPct val="100000"/>
                </a:lnSpc>
                <a:spcBef>
                  <a:spcPct val="0"/>
                </a:spcBef>
                <a:buFontTx/>
                <a:buNone/>
              </a:pPr>
              <a:t>2</a:t>
            </a:fld>
            <a:endParaRPr lang="en-US" altLang="en-US" sz="140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0467">
                                            <p:txEl>
                                              <p:pRg st="0" end="0"/>
                                            </p:txEl>
                                          </p:spTgt>
                                        </p:tgtEl>
                                        <p:attrNameLst>
                                          <p:attrName>style.visibility</p:attrName>
                                        </p:attrNameLst>
                                      </p:cBhvr>
                                      <p:to>
                                        <p:strVal val="visible"/>
                                      </p:to>
                                    </p:set>
                                    <p:anim calcmode="lin" valueType="num">
                                      <p:cBhvr additive="base">
                                        <p:cTn id="7" dur="500" fill="hold"/>
                                        <p:tgtEl>
                                          <p:spTgt spid="19046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04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0467">
                                            <p:txEl>
                                              <p:pRg st="1" end="1"/>
                                            </p:txEl>
                                          </p:spTgt>
                                        </p:tgtEl>
                                        <p:attrNameLst>
                                          <p:attrName>style.visibility</p:attrName>
                                        </p:attrNameLst>
                                      </p:cBhvr>
                                      <p:to>
                                        <p:strVal val="visible"/>
                                      </p:to>
                                    </p:set>
                                    <p:anim calcmode="lin" valueType="num">
                                      <p:cBhvr additive="base">
                                        <p:cTn id="13" dur="500" fill="hold"/>
                                        <p:tgtEl>
                                          <p:spTgt spid="19046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04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90467">
                                            <p:txEl>
                                              <p:pRg st="2" end="2"/>
                                            </p:txEl>
                                          </p:spTgt>
                                        </p:tgtEl>
                                        <p:attrNameLst>
                                          <p:attrName>style.visibility</p:attrName>
                                        </p:attrNameLst>
                                      </p:cBhvr>
                                      <p:to>
                                        <p:strVal val="visible"/>
                                      </p:to>
                                    </p:set>
                                    <p:anim calcmode="lin" valueType="num">
                                      <p:cBhvr additive="base">
                                        <p:cTn id="19" dur="500" fill="hold"/>
                                        <p:tgtEl>
                                          <p:spTgt spid="19046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904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90467">
                                            <p:txEl>
                                              <p:pRg st="3" end="3"/>
                                            </p:txEl>
                                          </p:spTgt>
                                        </p:tgtEl>
                                        <p:attrNameLst>
                                          <p:attrName>style.visibility</p:attrName>
                                        </p:attrNameLst>
                                      </p:cBhvr>
                                      <p:to>
                                        <p:strVal val="visible"/>
                                      </p:to>
                                    </p:set>
                                    <p:anim calcmode="lin" valueType="num">
                                      <p:cBhvr additive="base">
                                        <p:cTn id="25" dur="500" fill="hold"/>
                                        <p:tgtEl>
                                          <p:spTgt spid="19046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904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90467">
                                            <p:txEl>
                                              <p:pRg st="4" end="4"/>
                                            </p:txEl>
                                          </p:spTgt>
                                        </p:tgtEl>
                                        <p:attrNameLst>
                                          <p:attrName>style.visibility</p:attrName>
                                        </p:attrNameLst>
                                      </p:cBhvr>
                                      <p:to>
                                        <p:strVal val="visible"/>
                                      </p:to>
                                    </p:set>
                                    <p:anim calcmode="lin" valueType="num">
                                      <p:cBhvr additive="base">
                                        <p:cTn id="31" dur="500" fill="hold"/>
                                        <p:tgtEl>
                                          <p:spTgt spid="19046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046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to Kubernetes</a:t>
            </a:r>
          </a:p>
        </p:txBody>
      </p:sp>
      <p:sp>
        <p:nvSpPr>
          <p:cNvPr id="3" name="Content Placeholder 2"/>
          <p:cNvSpPr>
            <a:spLocks noGrp="1"/>
          </p:cNvSpPr>
          <p:nvPr>
            <p:ph idx="1"/>
          </p:nvPr>
        </p:nvSpPr>
        <p:spPr/>
        <p:txBody>
          <a:bodyPr/>
          <a:lstStyle/>
          <a:p>
            <a:pPr marL="514350" indent="-514350">
              <a:buAutoNum type="arabicPeriod"/>
            </a:pPr>
            <a:r>
              <a:rPr lang="en-US" dirty="0"/>
              <a:t>Purpose of this lesson</a:t>
            </a:r>
          </a:p>
          <a:p>
            <a:pPr lvl="1">
              <a:buFont typeface="Arial"/>
              <a:buChar char="•"/>
            </a:pPr>
            <a:r>
              <a:rPr lang="en-US" dirty="0"/>
              <a:t>Know the definition of Kubernetes</a:t>
            </a:r>
          </a:p>
          <a:p>
            <a:pPr lvl="1">
              <a:buFont typeface="Arial"/>
              <a:buChar char="•"/>
            </a:pPr>
            <a:r>
              <a:rPr lang="en-US" dirty="0"/>
              <a:t>Understand the concepts of Kubernetes</a:t>
            </a:r>
          </a:p>
          <a:p>
            <a:pPr lvl="1">
              <a:buFont typeface="Arial"/>
              <a:buChar char="•"/>
            </a:pPr>
            <a:r>
              <a:rPr lang="en-US" dirty="0"/>
              <a:t>Understand the architecture of Kubernetes</a:t>
            </a:r>
          </a:p>
          <a:p>
            <a:pPr lvl="1">
              <a:buFont typeface="Arial"/>
              <a:buChar char="•"/>
            </a:pPr>
            <a:r>
              <a:rPr lang="en-US" dirty="0"/>
              <a:t>Can install and configuration Kubernetes</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3</a:t>
            </a:fld>
            <a:endParaRPr lang="en-US" altLang="en-US"/>
          </a:p>
        </p:txBody>
      </p:sp>
    </p:spTree>
    <p:extLst>
      <p:ext uri="{BB962C8B-B14F-4D97-AF65-F5344CB8AC3E}">
        <p14:creationId xmlns:p14="http://schemas.microsoft.com/office/powerpoint/2010/main" val="2757595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to Kubernetes</a:t>
            </a:r>
          </a:p>
        </p:txBody>
      </p:sp>
      <p:sp>
        <p:nvSpPr>
          <p:cNvPr id="3" name="Content Placeholder 2"/>
          <p:cNvSpPr>
            <a:spLocks noGrp="1"/>
          </p:cNvSpPr>
          <p:nvPr>
            <p:ph idx="1"/>
          </p:nvPr>
        </p:nvSpPr>
        <p:spPr/>
        <p:txBody>
          <a:bodyPr/>
          <a:lstStyle/>
          <a:p>
            <a:pPr marL="0" indent="0">
              <a:buNone/>
            </a:pPr>
            <a:r>
              <a:rPr lang="en-US" dirty="0"/>
              <a:t>2. Definition of Kubernetes</a:t>
            </a:r>
          </a:p>
          <a:p>
            <a:pPr lvl="1"/>
            <a:r>
              <a:rPr lang="en-US" dirty="0"/>
              <a:t>Kubernetes, often abbreviated as K8s, is an open-source container orchestration platform developed by Google and maintained by the Cloud Native Computing Foundation (CNCF). At its core, Kubernetes is designed to automate the deployment, scaling, management, and orchestration of containerized applications.</a:t>
            </a:r>
          </a:p>
          <a:p>
            <a:pPr marL="514350" indent="-514350">
              <a:buAutoNum type="arabicPeriod"/>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4</a:t>
            </a:fld>
            <a:endParaRPr lang="en-US" altLang="en-US"/>
          </a:p>
        </p:txBody>
      </p:sp>
    </p:spTree>
    <p:extLst>
      <p:ext uri="{BB962C8B-B14F-4D97-AF65-F5344CB8AC3E}">
        <p14:creationId xmlns:p14="http://schemas.microsoft.com/office/powerpoint/2010/main" val="7870153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to Kubernetes</a:t>
            </a:r>
          </a:p>
        </p:txBody>
      </p:sp>
      <p:sp>
        <p:nvSpPr>
          <p:cNvPr id="3" name="Content Placeholder 2"/>
          <p:cNvSpPr>
            <a:spLocks noGrp="1"/>
          </p:cNvSpPr>
          <p:nvPr>
            <p:ph idx="1"/>
          </p:nvPr>
        </p:nvSpPr>
        <p:spPr/>
        <p:txBody>
          <a:bodyPr/>
          <a:lstStyle/>
          <a:p>
            <a:pPr marL="0" indent="0">
              <a:buNone/>
            </a:pPr>
            <a:r>
              <a:rPr lang="en-US" dirty="0"/>
              <a:t>3. Why Kubernetes? The need for container orchestration</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5</a:t>
            </a:fld>
            <a:endParaRPr lang="en-US" altLang="en-US"/>
          </a:p>
        </p:txBody>
      </p:sp>
      <p:pic>
        <p:nvPicPr>
          <p:cNvPr id="1026" name="Picture 2" descr="https://images.viblo.asia/full/99228fef-be1e-4e01-9020-fdd5c19d768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0965" y="1711325"/>
            <a:ext cx="9515669" cy="35363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394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to Kubernetes</a:t>
            </a:r>
          </a:p>
        </p:txBody>
      </p:sp>
      <p:sp>
        <p:nvSpPr>
          <p:cNvPr id="3" name="Content Placeholder 2"/>
          <p:cNvSpPr>
            <a:spLocks noGrp="1"/>
          </p:cNvSpPr>
          <p:nvPr>
            <p:ph idx="1"/>
          </p:nvPr>
        </p:nvSpPr>
        <p:spPr/>
        <p:txBody>
          <a:bodyPr/>
          <a:lstStyle/>
          <a:p>
            <a:pPr marL="0" indent="0">
              <a:buNone/>
            </a:pPr>
            <a:r>
              <a:rPr lang="en-US" dirty="0"/>
              <a:t>4. Key feature of Kubernetes</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6</a:t>
            </a:fld>
            <a:endParaRPr lang="en-US" altLang="en-US"/>
          </a:p>
        </p:txBody>
      </p:sp>
      <p:graphicFrame>
        <p:nvGraphicFramePr>
          <p:cNvPr id="5" name="Table 4"/>
          <p:cNvGraphicFramePr>
            <a:graphicFrameLocks noGrp="1"/>
          </p:cNvGraphicFramePr>
          <p:nvPr>
            <p:extLst>
              <p:ext uri="{D42A27DB-BD31-4B8C-83A1-F6EECF244321}">
                <p14:modId xmlns:p14="http://schemas.microsoft.com/office/powerpoint/2010/main" val="1413851262"/>
              </p:ext>
            </p:extLst>
          </p:nvPr>
        </p:nvGraphicFramePr>
        <p:xfrm>
          <a:off x="876474" y="1905000"/>
          <a:ext cx="9867726" cy="3653044"/>
        </p:xfrm>
        <a:graphic>
          <a:graphicData uri="http://schemas.openxmlformats.org/drawingml/2006/table">
            <a:tbl>
              <a:tblPr firstRow="1" bandRow="1">
                <a:tableStyleId>{5C22544A-7EE6-4342-B048-85BDC9FD1C3A}</a:tableStyleId>
              </a:tblPr>
              <a:tblGrid>
                <a:gridCol w="4933863">
                  <a:extLst>
                    <a:ext uri="{9D8B030D-6E8A-4147-A177-3AD203B41FA5}">
                      <a16:colId xmlns:a16="http://schemas.microsoft.com/office/drawing/2014/main" val="360403223"/>
                    </a:ext>
                  </a:extLst>
                </a:gridCol>
                <a:gridCol w="4933863">
                  <a:extLst>
                    <a:ext uri="{9D8B030D-6E8A-4147-A177-3AD203B41FA5}">
                      <a16:colId xmlns:a16="http://schemas.microsoft.com/office/drawing/2014/main" val="3365684048"/>
                    </a:ext>
                  </a:extLst>
                </a:gridCol>
              </a:tblGrid>
              <a:tr h="702628">
                <a:tc>
                  <a:txBody>
                    <a:bodyPr/>
                    <a:lstStyle/>
                    <a:p>
                      <a:pPr algn="ctr"/>
                      <a:r>
                        <a:rPr lang="en-US" sz="2400" b="0" dirty="0">
                          <a:solidFill>
                            <a:schemeClr val="tx1"/>
                          </a:solidFill>
                        </a:rPr>
                        <a:t>Container Orchestration</a:t>
                      </a:r>
                    </a:p>
                  </a:txBody>
                  <a:tcPr marL="111012" marR="111012" marT="55506" marB="55506">
                    <a:solidFill>
                      <a:schemeClr val="accent1">
                        <a:lumMod val="20000"/>
                        <a:lumOff val="80000"/>
                      </a:schemeClr>
                    </a:solidFill>
                  </a:tcPr>
                </a:tc>
                <a:tc>
                  <a:txBody>
                    <a:bodyPr/>
                    <a:lstStyle/>
                    <a:p>
                      <a:pPr algn="ctr"/>
                      <a:r>
                        <a:rPr lang="en-US" sz="2400" b="0" dirty="0">
                          <a:solidFill>
                            <a:schemeClr val="tx1"/>
                          </a:solidFill>
                        </a:rPr>
                        <a:t>Service Discovery and Load </a:t>
                      </a:r>
                      <a:r>
                        <a:rPr lang="en-US" sz="2400" b="0" dirty="0" err="1">
                          <a:solidFill>
                            <a:schemeClr val="tx1"/>
                          </a:solidFill>
                        </a:rPr>
                        <a:t>Balacing</a:t>
                      </a:r>
                      <a:endParaRPr lang="en-US" sz="2400" b="0" dirty="0">
                        <a:solidFill>
                          <a:schemeClr val="tx1"/>
                        </a:solidFill>
                      </a:endParaRPr>
                    </a:p>
                  </a:txBody>
                  <a:tcPr marL="111012" marR="111012" marT="55506" marB="55506">
                    <a:solidFill>
                      <a:schemeClr val="accent1">
                        <a:lumMod val="20000"/>
                        <a:lumOff val="80000"/>
                      </a:schemeClr>
                    </a:solidFill>
                  </a:tcPr>
                </a:tc>
                <a:extLst>
                  <a:ext uri="{0D108BD9-81ED-4DB2-BD59-A6C34878D82A}">
                    <a16:rowId xmlns:a16="http://schemas.microsoft.com/office/drawing/2014/main" val="3627848105"/>
                  </a:ext>
                </a:extLst>
              </a:tr>
              <a:tr h="702628">
                <a:tc>
                  <a:txBody>
                    <a:bodyPr/>
                    <a:lstStyle/>
                    <a:p>
                      <a:pPr algn="ctr"/>
                      <a:r>
                        <a:rPr lang="en-US" sz="2400" b="0" dirty="0">
                          <a:solidFill>
                            <a:schemeClr val="tx1"/>
                          </a:solidFill>
                        </a:rPr>
                        <a:t>Self-Healing</a:t>
                      </a:r>
                    </a:p>
                  </a:txBody>
                  <a:tcPr marL="111012" marR="111012" marT="55506" marB="55506"/>
                </a:tc>
                <a:tc>
                  <a:txBody>
                    <a:bodyPr/>
                    <a:lstStyle/>
                    <a:p>
                      <a:pPr algn="ctr"/>
                      <a:r>
                        <a:rPr lang="en-US" sz="2400" b="0" dirty="0">
                          <a:solidFill>
                            <a:schemeClr val="tx1"/>
                          </a:solidFill>
                        </a:rPr>
                        <a:t>Automated Rollouts</a:t>
                      </a:r>
                      <a:r>
                        <a:rPr lang="en-US" sz="2400" b="0" baseline="0" dirty="0">
                          <a:solidFill>
                            <a:schemeClr val="tx1"/>
                          </a:solidFill>
                        </a:rPr>
                        <a:t> and Rollbacks</a:t>
                      </a:r>
                      <a:endParaRPr lang="en-US" sz="2400" b="0" dirty="0">
                        <a:solidFill>
                          <a:schemeClr val="tx1"/>
                        </a:solidFill>
                      </a:endParaRPr>
                    </a:p>
                  </a:txBody>
                  <a:tcPr marL="111012" marR="111012" marT="55506" marB="55506"/>
                </a:tc>
                <a:extLst>
                  <a:ext uri="{0D108BD9-81ED-4DB2-BD59-A6C34878D82A}">
                    <a16:rowId xmlns:a16="http://schemas.microsoft.com/office/drawing/2014/main" val="2464005460"/>
                  </a:ext>
                </a:extLst>
              </a:tr>
              <a:tr h="702628">
                <a:tc>
                  <a:txBody>
                    <a:bodyPr/>
                    <a:lstStyle/>
                    <a:p>
                      <a:pPr algn="ctr"/>
                      <a:r>
                        <a:rPr lang="en-US" sz="2400" b="0" dirty="0">
                          <a:solidFill>
                            <a:schemeClr val="tx1"/>
                          </a:solidFill>
                        </a:rPr>
                        <a:t>Declarative Configuration</a:t>
                      </a:r>
                    </a:p>
                  </a:txBody>
                  <a:tcPr marL="111012" marR="111012" marT="55506" marB="55506"/>
                </a:tc>
                <a:tc>
                  <a:txBody>
                    <a:bodyPr/>
                    <a:lstStyle/>
                    <a:p>
                      <a:pPr algn="ctr"/>
                      <a:r>
                        <a:rPr lang="en-US" sz="2400" b="0" dirty="0">
                          <a:solidFill>
                            <a:schemeClr val="tx1"/>
                          </a:solidFill>
                        </a:rPr>
                        <a:t>Horizontal</a:t>
                      </a:r>
                      <a:r>
                        <a:rPr lang="en-US" sz="2400" b="0" baseline="0" dirty="0">
                          <a:solidFill>
                            <a:schemeClr val="tx1"/>
                          </a:solidFill>
                        </a:rPr>
                        <a:t> Scaling</a:t>
                      </a:r>
                      <a:endParaRPr lang="en-US" sz="2400" b="0" dirty="0">
                        <a:solidFill>
                          <a:schemeClr val="tx1"/>
                        </a:solidFill>
                      </a:endParaRPr>
                    </a:p>
                  </a:txBody>
                  <a:tcPr marL="111012" marR="111012" marT="55506" marB="55506"/>
                </a:tc>
                <a:extLst>
                  <a:ext uri="{0D108BD9-81ED-4DB2-BD59-A6C34878D82A}">
                    <a16:rowId xmlns:a16="http://schemas.microsoft.com/office/drawing/2014/main" val="2748260580"/>
                  </a:ext>
                </a:extLst>
              </a:tr>
              <a:tr h="702628">
                <a:tc>
                  <a:txBody>
                    <a:bodyPr/>
                    <a:lstStyle/>
                    <a:p>
                      <a:pPr algn="ctr"/>
                      <a:r>
                        <a:rPr lang="en-US" sz="2400" b="0" dirty="0">
                          <a:solidFill>
                            <a:schemeClr val="tx1"/>
                          </a:solidFill>
                        </a:rPr>
                        <a:t>Secretes</a:t>
                      </a:r>
                      <a:r>
                        <a:rPr lang="en-US" sz="2400" b="0" baseline="0" dirty="0">
                          <a:solidFill>
                            <a:schemeClr val="tx1"/>
                          </a:solidFill>
                        </a:rPr>
                        <a:t> and Configuration Management</a:t>
                      </a:r>
                      <a:endParaRPr lang="en-US" sz="2400" b="0" dirty="0">
                        <a:solidFill>
                          <a:schemeClr val="tx1"/>
                        </a:solidFill>
                      </a:endParaRPr>
                    </a:p>
                  </a:txBody>
                  <a:tcPr marL="111012" marR="111012" marT="55506" marB="55506"/>
                </a:tc>
                <a:tc>
                  <a:txBody>
                    <a:bodyPr/>
                    <a:lstStyle/>
                    <a:p>
                      <a:pPr algn="ctr"/>
                      <a:r>
                        <a:rPr lang="en-US" sz="2400" b="0" dirty="0">
                          <a:solidFill>
                            <a:schemeClr val="tx1"/>
                          </a:solidFill>
                        </a:rPr>
                        <a:t>Multi-Cloud</a:t>
                      </a:r>
                      <a:r>
                        <a:rPr lang="en-US" sz="2400" b="0" baseline="0" dirty="0">
                          <a:solidFill>
                            <a:schemeClr val="tx1"/>
                          </a:solidFill>
                        </a:rPr>
                        <a:t> and Hybrid Cloud</a:t>
                      </a:r>
                      <a:endParaRPr lang="en-US" sz="2400" b="0" dirty="0">
                        <a:solidFill>
                          <a:schemeClr val="tx1"/>
                        </a:solidFill>
                      </a:endParaRPr>
                    </a:p>
                  </a:txBody>
                  <a:tcPr marL="111012" marR="111012" marT="55506" marB="55506"/>
                </a:tc>
                <a:extLst>
                  <a:ext uri="{0D108BD9-81ED-4DB2-BD59-A6C34878D82A}">
                    <a16:rowId xmlns:a16="http://schemas.microsoft.com/office/drawing/2014/main" val="2420999286"/>
                  </a:ext>
                </a:extLst>
              </a:tr>
              <a:tr h="702628">
                <a:tc>
                  <a:txBody>
                    <a:bodyPr/>
                    <a:lstStyle/>
                    <a:p>
                      <a:pPr algn="ctr"/>
                      <a:r>
                        <a:rPr lang="en-US" sz="2400" b="0" dirty="0">
                          <a:solidFill>
                            <a:schemeClr val="tx1"/>
                          </a:solidFill>
                        </a:rPr>
                        <a:t>Extensibility</a:t>
                      </a:r>
                    </a:p>
                  </a:txBody>
                  <a:tcPr marL="111012" marR="111012" marT="55506" marB="55506"/>
                </a:tc>
                <a:tc>
                  <a:txBody>
                    <a:bodyPr/>
                    <a:lstStyle/>
                    <a:p>
                      <a:pPr algn="ctr"/>
                      <a:endParaRPr lang="en-US" sz="2400" b="0" dirty="0">
                        <a:solidFill>
                          <a:schemeClr val="tx1"/>
                        </a:solidFill>
                      </a:endParaRPr>
                    </a:p>
                  </a:txBody>
                  <a:tcPr marL="111012" marR="111012" marT="55506" marB="55506"/>
                </a:tc>
                <a:extLst>
                  <a:ext uri="{0D108BD9-81ED-4DB2-BD59-A6C34878D82A}">
                    <a16:rowId xmlns:a16="http://schemas.microsoft.com/office/drawing/2014/main" val="1697179283"/>
                  </a:ext>
                </a:extLst>
              </a:tr>
            </a:tbl>
          </a:graphicData>
        </a:graphic>
      </p:graphicFrame>
    </p:spTree>
    <p:extLst>
      <p:ext uri="{BB962C8B-B14F-4D97-AF65-F5344CB8AC3E}">
        <p14:creationId xmlns:p14="http://schemas.microsoft.com/office/powerpoint/2010/main" val="1182674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 Introduction to Kubernetes</a:t>
            </a:r>
          </a:p>
        </p:txBody>
      </p:sp>
      <p:sp>
        <p:nvSpPr>
          <p:cNvPr id="3" name="Content Placeholder 2"/>
          <p:cNvSpPr>
            <a:spLocks noGrp="1"/>
          </p:cNvSpPr>
          <p:nvPr>
            <p:ph idx="1"/>
          </p:nvPr>
        </p:nvSpPr>
        <p:spPr>
          <a:xfrm>
            <a:off x="381000" y="1066800"/>
            <a:ext cx="10515600" cy="4648200"/>
          </a:xfrm>
        </p:spPr>
        <p:txBody>
          <a:bodyPr/>
          <a:lstStyle/>
          <a:p>
            <a:pPr marL="0" indent="0">
              <a:buNone/>
            </a:pPr>
            <a:r>
              <a:rPr lang="en-US" dirty="0"/>
              <a:t>4. Benefits of Kubernetes</a:t>
            </a:r>
          </a:p>
          <a:p>
            <a:pPr marL="0" indent="0">
              <a:buNone/>
            </a:pPr>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7</a:t>
            </a:fld>
            <a:endParaRPr lang="en-US" altLang="en-US"/>
          </a:p>
        </p:txBody>
      </p:sp>
      <p:pic>
        <p:nvPicPr>
          <p:cNvPr id="6" name="Picture 5"/>
          <p:cNvPicPr>
            <a:picLocks noChangeAspect="1"/>
          </p:cNvPicPr>
          <p:nvPr/>
        </p:nvPicPr>
        <p:blipFill>
          <a:blip r:embed="rId3"/>
          <a:stretch>
            <a:fillRect/>
          </a:stretch>
        </p:blipFill>
        <p:spPr>
          <a:xfrm>
            <a:off x="1447799" y="1752600"/>
            <a:ext cx="9242323" cy="3581400"/>
          </a:xfrm>
          <a:prstGeom prst="rect">
            <a:avLst/>
          </a:prstGeom>
        </p:spPr>
      </p:pic>
    </p:spTree>
    <p:extLst>
      <p:ext uri="{BB962C8B-B14F-4D97-AF65-F5344CB8AC3E}">
        <p14:creationId xmlns:p14="http://schemas.microsoft.com/office/powerpoint/2010/main" val="1598211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Basic Concepts of Kubernetes</a:t>
            </a:r>
          </a:p>
        </p:txBody>
      </p:sp>
      <p:sp>
        <p:nvSpPr>
          <p:cNvPr id="3" name="Content Placeholder 2"/>
          <p:cNvSpPr>
            <a:spLocks noGrp="1"/>
          </p:cNvSpPr>
          <p:nvPr>
            <p:ph idx="1"/>
          </p:nvPr>
        </p:nvSpPr>
        <p:spPr>
          <a:xfrm>
            <a:off x="457200" y="789167"/>
            <a:ext cx="10591800" cy="4497366"/>
          </a:xfrm>
        </p:spPr>
        <p:txBody>
          <a:bodyPr/>
          <a:lstStyle/>
          <a:p>
            <a:pPr marL="514350" lvl="0" indent="-514350">
              <a:buFont typeface="+mj-lt"/>
              <a:buAutoNum type="arabicPeriod"/>
            </a:pPr>
            <a:r>
              <a:rPr lang="en-US" dirty="0"/>
              <a:t>Containers vs. Virtual Machines</a:t>
            </a:r>
          </a:p>
          <a:p>
            <a:pPr marL="514350" lvl="0" indent="-514350">
              <a:buFont typeface="+mj-lt"/>
              <a:buAutoNum type="arabicPeriod"/>
            </a:pPr>
            <a:endParaRPr lang="en-US" dirty="0"/>
          </a:p>
          <a:p>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8</a:t>
            </a:fld>
            <a:endParaRPr lang="en-US" altLang="en-US"/>
          </a:p>
        </p:txBody>
      </p:sp>
      <p:pic>
        <p:nvPicPr>
          <p:cNvPr id="2050" name="Picture 2" descr="Docker vs Virtual Machines (VMs) : A Practical Guide to Docker Containers  and VM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308022"/>
            <a:ext cx="8915400" cy="4513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249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II. Basic Concepts of Kubernetes</a:t>
            </a:r>
          </a:p>
        </p:txBody>
      </p:sp>
      <p:sp>
        <p:nvSpPr>
          <p:cNvPr id="3" name="Content Placeholder 2"/>
          <p:cNvSpPr>
            <a:spLocks noGrp="1"/>
          </p:cNvSpPr>
          <p:nvPr>
            <p:ph idx="1"/>
          </p:nvPr>
        </p:nvSpPr>
        <p:spPr>
          <a:xfrm>
            <a:off x="457200" y="773113"/>
            <a:ext cx="10591800" cy="4497366"/>
          </a:xfrm>
        </p:spPr>
        <p:txBody>
          <a:bodyPr/>
          <a:lstStyle/>
          <a:p>
            <a:pPr marL="0" lvl="0" indent="0">
              <a:buNone/>
            </a:pPr>
            <a:r>
              <a:rPr lang="en-US" dirty="0"/>
              <a:t>2. Understanding Kubernetes objects</a:t>
            </a:r>
          </a:p>
          <a:p>
            <a:pPr lvl="1">
              <a:buFontTx/>
              <a:buChar char="-"/>
            </a:pPr>
            <a:r>
              <a:rPr lang="en-US" sz="2000" dirty="0"/>
              <a:t>Pods</a:t>
            </a:r>
          </a:p>
          <a:p>
            <a:pPr lvl="1">
              <a:buFontTx/>
              <a:buChar char="-"/>
            </a:pPr>
            <a:r>
              <a:rPr lang="en-US" sz="2000" dirty="0"/>
              <a:t>Services</a:t>
            </a:r>
          </a:p>
          <a:p>
            <a:pPr lvl="1">
              <a:buFontTx/>
              <a:buChar char="-"/>
            </a:pPr>
            <a:r>
              <a:rPr lang="en-US" sz="2000" dirty="0"/>
              <a:t>Deployments</a:t>
            </a:r>
          </a:p>
          <a:p>
            <a:pPr lvl="1">
              <a:buFontTx/>
              <a:buChar char="-"/>
            </a:pPr>
            <a:r>
              <a:rPr lang="en-US" sz="2000" dirty="0" err="1"/>
              <a:t>ConfigMaps</a:t>
            </a:r>
            <a:r>
              <a:rPr lang="en-US" sz="2000" dirty="0"/>
              <a:t> and Secrets</a:t>
            </a:r>
          </a:p>
          <a:p>
            <a:pPr lvl="1">
              <a:buFontTx/>
              <a:buChar char="-"/>
            </a:pPr>
            <a:r>
              <a:rPr lang="en-US" sz="2000" dirty="0"/>
              <a:t>Persistent Volumes(PV) and Persistent Volume Claims</a:t>
            </a:r>
          </a:p>
          <a:p>
            <a:endParaRPr lang="en-US" dirty="0"/>
          </a:p>
        </p:txBody>
      </p:sp>
      <p:sp>
        <p:nvSpPr>
          <p:cNvPr id="4" name="Slide Number Placeholder 3"/>
          <p:cNvSpPr>
            <a:spLocks noGrp="1"/>
          </p:cNvSpPr>
          <p:nvPr>
            <p:ph type="sldNum" sz="quarter" idx="10"/>
          </p:nvPr>
        </p:nvSpPr>
        <p:spPr/>
        <p:txBody>
          <a:bodyPr/>
          <a:lstStyle/>
          <a:p>
            <a:fld id="{1376952F-4AC3-476E-9CF7-AD77D6AE19E7}" type="slidenum">
              <a:rPr lang="en-US" altLang="en-US" smtClean="0"/>
              <a:pPr/>
              <a:t>9</a:t>
            </a:fld>
            <a:endParaRPr lang="en-US" altLang="en-US"/>
          </a:p>
        </p:txBody>
      </p:sp>
      <p:pic>
        <p:nvPicPr>
          <p:cNvPr id="5" name="Picture 4"/>
          <p:cNvPicPr>
            <a:picLocks noChangeAspect="1"/>
          </p:cNvPicPr>
          <p:nvPr/>
        </p:nvPicPr>
        <p:blipFill>
          <a:blip r:embed="rId3"/>
          <a:stretch>
            <a:fillRect/>
          </a:stretch>
        </p:blipFill>
        <p:spPr>
          <a:xfrm>
            <a:off x="2819400" y="2819101"/>
            <a:ext cx="6248400" cy="3507624"/>
          </a:xfrm>
          <a:prstGeom prst="rect">
            <a:avLst/>
          </a:prstGeom>
        </p:spPr>
      </p:pic>
    </p:spTree>
    <p:extLst>
      <p:ext uri="{BB962C8B-B14F-4D97-AF65-F5344CB8AC3E}">
        <p14:creationId xmlns:p14="http://schemas.microsoft.com/office/powerpoint/2010/main" val="2571058726"/>
      </p:ext>
    </p:extLst>
  </p:cSld>
  <p:clrMapOvr>
    <a:masterClrMapping/>
  </p:clrMapOvr>
</p:sld>
</file>

<file path=ppt/theme/theme1.xml><?xml version="1.0" encoding="utf-8"?>
<a:theme xmlns:a="http://schemas.openxmlformats.org/drawingml/2006/main" name="Blends">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4322</TotalTime>
  <Words>4190</Words>
  <Application>Microsoft Office PowerPoint</Application>
  <PresentationFormat>Màn hình rộng</PresentationFormat>
  <Paragraphs>258</Paragraphs>
  <Slides>19</Slides>
  <Notes>12</Notes>
  <HiddenSlides>0</HiddenSlides>
  <MMClips>0</MMClips>
  <ScaleCrop>false</ScaleCrop>
  <HeadingPairs>
    <vt:vector size="4" baseType="variant">
      <vt:variant>
        <vt:lpstr>Chủ đề</vt:lpstr>
      </vt:variant>
      <vt:variant>
        <vt:i4>1</vt:i4>
      </vt:variant>
      <vt:variant>
        <vt:lpstr>Tiêu đề Bản chiếu</vt:lpstr>
      </vt:variant>
      <vt:variant>
        <vt:i4>19</vt:i4>
      </vt:variant>
    </vt:vector>
  </HeadingPairs>
  <TitlesOfParts>
    <vt:vector size="20" baseType="lpstr">
      <vt:lpstr>Blends</vt:lpstr>
      <vt:lpstr>Bản trình bày PowerPoint</vt:lpstr>
      <vt:lpstr>Mục lục</vt:lpstr>
      <vt:lpstr>I. Introduction to Kubernetes</vt:lpstr>
      <vt:lpstr>I. Introduction to Kubernetes</vt:lpstr>
      <vt:lpstr>I. Introduction to Kubernetes</vt:lpstr>
      <vt:lpstr>I. Introduction to Kubernetes</vt:lpstr>
      <vt:lpstr>I. Introduction to Kubernetes</vt:lpstr>
      <vt:lpstr>II. Basic Concepts of Kubernetes</vt:lpstr>
      <vt:lpstr>II. Basic Concepts of Kubernetes</vt:lpstr>
      <vt:lpstr>II. Basic Concepts of Kubernetes</vt:lpstr>
      <vt:lpstr>III. Kubernetes Architecture</vt:lpstr>
      <vt:lpstr>III. Kubernetes Architecture</vt:lpstr>
      <vt:lpstr>IV. Installing Kubernetes</vt:lpstr>
      <vt:lpstr>IV. Installing Kubernetes</vt:lpstr>
      <vt:lpstr>IV. Installing Kubernetes</vt:lpstr>
      <vt:lpstr>V. Configuring Kubernetes</vt:lpstr>
      <vt:lpstr>V. Configuring Kubernetes</vt:lpstr>
      <vt:lpstr>V. Configuring Kubernetes</vt:lpstr>
      <vt:lpstr>Bản trình bày PowerPoint</vt:lpstr>
    </vt:vector>
  </TitlesOfParts>
  <Company>SOFTECH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YWC</dc:creator>
  <cp:lastModifiedBy>Admin</cp:lastModifiedBy>
  <cp:revision>542</cp:revision>
  <cp:lastPrinted>1601-01-01T00:00:00Z</cp:lastPrinted>
  <dcterms:created xsi:type="dcterms:W3CDTF">2005-08-06T12:02:07Z</dcterms:created>
  <dcterms:modified xsi:type="dcterms:W3CDTF">2023-10-20T08:13:06Z</dcterms:modified>
</cp:coreProperties>
</file>