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19B_6A259CE9.xml" ContentType="application/vnd.ms-powerpoint.comments+xml"/>
  <Override PartName="/ppt/notesSlides/notesSlide15.xml" ContentType="application/vnd.openxmlformats-officedocument.presentationml.notesSlide+xml"/>
  <Override PartName="/ppt/comments/modernComment_19C_82CF73D7.xml" ContentType="application/vnd.ms-powerpoint.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20"/>
  </p:notesMasterIdLst>
  <p:sldIdLst>
    <p:sldId id="404" r:id="rId2"/>
    <p:sldId id="257" r:id="rId3"/>
    <p:sldId id="405" r:id="rId4"/>
    <p:sldId id="406" r:id="rId5"/>
    <p:sldId id="414" r:id="rId6"/>
    <p:sldId id="415" r:id="rId7"/>
    <p:sldId id="416" r:id="rId8"/>
    <p:sldId id="407" r:id="rId9"/>
    <p:sldId id="408" r:id="rId10"/>
    <p:sldId id="417" r:id="rId11"/>
    <p:sldId id="409" r:id="rId12"/>
    <p:sldId id="410" r:id="rId13"/>
    <p:sldId id="418" r:id="rId14"/>
    <p:sldId id="411" r:id="rId15"/>
    <p:sldId id="412" r:id="rId16"/>
    <p:sldId id="413" r:id="rId17"/>
    <p:sldId id="419" r:id="rId18"/>
    <p:sldId id="393" r:id="rId19"/>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9B34EAC-DBB8-8D94-BFF9-F314717F4D38}" name="Hai Son Nguyen" initials="HSN" userId="S::hai.nguyen2@niteco.se::e95fe6a8-c501-404a-af72-bda40fd37a70"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BF"/>
    <a:srgbClr val="E1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66498-44F8-4639-A8CA-2B4C0AD1D51C}" v="720" dt="2023-08-04T03:00:58.814"/>
    <p1510:client id="{1E8EF9DC-5EA4-425E-9953-1ABDFB2097F3}" v="277" dt="2023-08-04T15:18:07.729"/>
    <p1510:client id="{8B3349BF-EA37-4636-AA43-5D5C351FE733}" v="33" dt="2023-10-20T08:21:21.9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51" autoAdjust="0"/>
    <p:restoredTop sz="68062" autoAdjust="0"/>
  </p:normalViewPr>
  <p:slideViewPr>
    <p:cSldViewPr>
      <p:cViewPr varScale="1">
        <p:scale>
          <a:sx n="81" d="100"/>
          <a:sy n="81" d="100"/>
        </p:scale>
        <p:origin x="102" y="75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0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en tran" userId="f5c0b7c74de91c7e" providerId="Windows Live" clId="Web-{07566498-44F8-4639-A8CA-2B4C0AD1D51C}"/>
    <pc:docChg chg="addSld delSld modSld sldOrd">
      <pc:chgData name="tien tran" userId="f5c0b7c74de91c7e" providerId="Windows Live" clId="Web-{07566498-44F8-4639-A8CA-2B4C0AD1D51C}" dt="2023-08-04T03:00:58.252" v="714" actId="20577"/>
      <pc:docMkLst>
        <pc:docMk/>
      </pc:docMkLst>
      <pc:sldChg chg="modSp">
        <pc:chgData name="tien tran" userId="f5c0b7c74de91c7e" providerId="Windows Live" clId="Web-{07566498-44F8-4639-A8CA-2B4C0AD1D51C}" dt="2023-08-04T02:59:38.624" v="682" actId="20577"/>
        <pc:sldMkLst>
          <pc:docMk/>
          <pc:sldMk cId="0" sldId="257"/>
        </pc:sldMkLst>
        <pc:spChg chg="mod">
          <ac:chgData name="tien tran" userId="f5c0b7c74de91c7e" providerId="Windows Live" clId="Web-{07566498-44F8-4639-A8CA-2B4C0AD1D51C}" dt="2023-08-04T02:59:38.624" v="682" actId="20577"/>
          <ac:spMkLst>
            <pc:docMk/>
            <pc:sldMk cId="0" sldId="257"/>
            <ac:spMk id="190467" creationId="{00000000-0000-0000-0000-000000000000}"/>
          </ac:spMkLst>
        </pc:spChg>
      </pc:sldChg>
      <pc:sldChg chg="addSp delSp modSp modNotes">
        <pc:chgData name="tien tran" userId="f5c0b7c74de91c7e" providerId="Windows Live" clId="Web-{07566498-44F8-4639-A8CA-2B4C0AD1D51C}" dt="2023-08-04T02:08:09.493" v="318"/>
        <pc:sldMkLst>
          <pc:docMk/>
          <pc:sldMk cId="0" sldId="260"/>
        </pc:sldMkLst>
        <pc:spChg chg="mod">
          <ac:chgData name="tien tran" userId="f5c0b7c74de91c7e" providerId="Windows Live" clId="Web-{07566498-44F8-4639-A8CA-2B4C0AD1D51C}" dt="2023-08-04T01:50:12.187" v="176" actId="20577"/>
          <ac:spMkLst>
            <pc:docMk/>
            <pc:sldMk cId="0" sldId="260"/>
            <ac:spMk id="6146" creationId="{00000000-0000-0000-0000-000000000000}"/>
          </ac:spMkLst>
        </pc:spChg>
        <pc:spChg chg="del mod">
          <ac:chgData name="tien tran" userId="f5c0b7c74de91c7e" providerId="Windows Live" clId="Web-{07566498-44F8-4639-A8CA-2B4C0AD1D51C}" dt="2023-08-04T02:00:33.585" v="181"/>
          <ac:spMkLst>
            <pc:docMk/>
            <pc:sldMk cId="0" sldId="260"/>
            <ac:spMk id="8197" creationId="{00000000-0000-0000-0000-000000000000}"/>
          </ac:spMkLst>
        </pc:spChg>
        <pc:picChg chg="add mod ord">
          <ac:chgData name="tien tran" userId="f5c0b7c74de91c7e" providerId="Windows Live" clId="Web-{07566498-44F8-4639-A8CA-2B4C0AD1D51C}" dt="2023-08-04T02:00:44.882" v="184" actId="14100"/>
          <ac:picMkLst>
            <pc:docMk/>
            <pc:sldMk cId="0" sldId="260"/>
            <ac:picMk id="2" creationId="{1D46DADA-B102-409B-AFAD-717BFCA4B57F}"/>
          </ac:picMkLst>
        </pc:picChg>
      </pc:sldChg>
      <pc:sldChg chg="del">
        <pc:chgData name="tien tran" userId="f5c0b7c74de91c7e" providerId="Windows Live" clId="Web-{07566498-44F8-4639-A8CA-2B4C0AD1D51C}" dt="2023-08-04T02:56:39.383" v="657"/>
        <pc:sldMkLst>
          <pc:docMk/>
          <pc:sldMk cId="0" sldId="261"/>
        </pc:sldMkLst>
      </pc:sldChg>
      <pc:sldChg chg="del">
        <pc:chgData name="tien tran" userId="f5c0b7c74de91c7e" providerId="Windows Live" clId="Web-{07566498-44F8-4639-A8CA-2B4C0AD1D51C}" dt="2023-08-04T02:56:37.429" v="656"/>
        <pc:sldMkLst>
          <pc:docMk/>
          <pc:sldMk cId="0" sldId="263"/>
        </pc:sldMkLst>
      </pc:sldChg>
      <pc:sldChg chg="del">
        <pc:chgData name="tien tran" userId="f5c0b7c74de91c7e" providerId="Windows Live" clId="Web-{07566498-44F8-4639-A8CA-2B4C0AD1D51C}" dt="2023-08-03T09:03:02.392" v="134"/>
        <pc:sldMkLst>
          <pc:docMk/>
          <pc:sldMk cId="0" sldId="264"/>
        </pc:sldMkLst>
      </pc:sldChg>
      <pc:sldChg chg="del">
        <pc:chgData name="tien tran" userId="f5c0b7c74de91c7e" providerId="Windows Live" clId="Web-{07566498-44F8-4639-A8CA-2B4C0AD1D51C}" dt="2023-08-03T09:03:02.392" v="133"/>
        <pc:sldMkLst>
          <pc:docMk/>
          <pc:sldMk cId="0" sldId="265"/>
        </pc:sldMkLst>
      </pc:sldChg>
      <pc:sldChg chg="del">
        <pc:chgData name="tien tran" userId="f5c0b7c74de91c7e" providerId="Windows Live" clId="Web-{07566498-44F8-4639-A8CA-2B4C0AD1D51C}" dt="2023-08-03T09:03:02.392" v="131"/>
        <pc:sldMkLst>
          <pc:docMk/>
          <pc:sldMk cId="0" sldId="266"/>
        </pc:sldMkLst>
      </pc:sldChg>
      <pc:sldChg chg="del">
        <pc:chgData name="tien tran" userId="f5c0b7c74de91c7e" providerId="Windows Live" clId="Web-{07566498-44F8-4639-A8CA-2B4C0AD1D51C}" dt="2023-08-03T09:03:02.392" v="130"/>
        <pc:sldMkLst>
          <pc:docMk/>
          <pc:sldMk cId="0" sldId="267"/>
        </pc:sldMkLst>
      </pc:sldChg>
      <pc:sldChg chg="del">
        <pc:chgData name="tien tran" userId="f5c0b7c74de91c7e" providerId="Windows Live" clId="Web-{07566498-44F8-4639-A8CA-2B4C0AD1D51C}" dt="2023-08-03T09:03:02.392" v="129"/>
        <pc:sldMkLst>
          <pc:docMk/>
          <pc:sldMk cId="0" sldId="268"/>
        </pc:sldMkLst>
      </pc:sldChg>
      <pc:sldChg chg="del">
        <pc:chgData name="tien tran" userId="f5c0b7c74de91c7e" providerId="Windows Live" clId="Web-{07566498-44F8-4639-A8CA-2B4C0AD1D51C}" dt="2023-08-03T09:03:02.392" v="128"/>
        <pc:sldMkLst>
          <pc:docMk/>
          <pc:sldMk cId="0" sldId="269"/>
        </pc:sldMkLst>
      </pc:sldChg>
      <pc:sldChg chg="del">
        <pc:chgData name="tien tran" userId="f5c0b7c74de91c7e" providerId="Windows Live" clId="Web-{07566498-44F8-4639-A8CA-2B4C0AD1D51C}" dt="2023-08-03T09:01:58.890" v="0"/>
        <pc:sldMkLst>
          <pc:docMk/>
          <pc:sldMk cId="0" sldId="270"/>
        </pc:sldMkLst>
      </pc:sldChg>
      <pc:sldChg chg="del">
        <pc:chgData name="tien tran" userId="f5c0b7c74de91c7e" providerId="Windows Live" clId="Web-{07566498-44F8-4639-A8CA-2B4C0AD1D51C}" dt="2023-08-03T09:02:00.656" v="1"/>
        <pc:sldMkLst>
          <pc:docMk/>
          <pc:sldMk cId="0" sldId="271"/>
        </pc:sldMkLst>
      </pc:sldChg>
      <pc:sldChg chg="del">
        <pc:chgData name="tien tran" userId="f5c0b7c74de91c7e" providerId="Windows Live" clId="Web-{07566498-44F8-4639-A8CA-2B4C0AD1D51C}" dt="2023-08-03T09:03:02.377" v="127"/>
        <pc:sldMkLst>
          <pc:docMk/>
          <pc:sldMk cId="0" sldId="272"/>
        </pc:sldMkLst>
      </pc:sldChg>
      <pc:sldChg chg="del">
        <pc:chgData name="tien tran" userId="f5c0b7c74de91c7e" providerId="Windows Live" clId="Web-{07566498-44F8-4639-A8CA-2B4C0AD1D51C}" dt="2023-08-03T09:03:02.377" v="126"/>
        <pc:sldMkLst>
          <pc:docMk/>
          <pc:sldMk cId="0" sldId="273"/>
        </pc:sldMkLst>
      </pc:sldChg>
      <pc:sldChg chg="del">
        <pc:chgData name="tien tran" userId="f5c0b7c74de91c7e" providerId="Windows Live" clId="Web-{07566498-44F8-4639-A8CA-2B4C0AD1D51C}" dt="2023-08-03T09:03:02.377" v="125"/>
        <pc:sldMkLst>
          <pc:docMk/>
          <pc:sldMk cId="0" sldId="274"/>
        </pc:sldMkLst>
      </pc:sldChg>
      <pc:sldChg chg="del">
        <pc:chgData name="tien tran" userId="f5c0b7c74de91c7e" providerId="Windows Live" clId="Web-{07566498-44F8-4639-A8CA-2B4C0AD1D51C}" dt="2023-08-03T09:03:02.377" v="124"/>
        <pc:sldMkLst>
          <pc:docMk/>
          <pc:sldMk cId="0" sldId="275"/>
        </pc:sldMkLst>
      </pc:sldChg>
      <pc:sldChg chg="del">
        <pc:chgData name="tien tran" userId="f5c0b7c74de91c7e" providerId="Windows Live" clId="Web-{07566498-44F8-4639-A8CA-2B4C0AD1D51C}" dt="2023-08-03T09:03:02.377" v="123"/>
        <pc:sldMkLst>
          <pc:docMk/>
          <pc:sldMk cId="0" sldId="276"/>
        </pc:sldMkLst>
      </pc:sldChg>
      <pc:sldChg chg="del">
        <pc:chgData name="tien tran" userId="f5c0b7c74de91c7e" providerId="Windows Live" clId="Web-{07566498-44F8-4639-A8CA-2B4C0AD1D51C}" dt="2023-08-03T09:03:02.377" v="122"/>
        <pc:sldMkLst>
          <pc:docMk/>
          <pc:sldMk cId="0" sldId="277"/>
        </pc:sldMkLst>
      </pc:sldChg>
      <pc:sldChg chg="del">
        <pc:chgData name="tien tran" userId="f5c0b7c74de91c7e" providerId="Windows Live" clId="Web-{07566498-44F8-4639-A8CA-2B4C0AD1D51C}" dt="2023-08-03T09:02:51.829" v="121"/>
        <pc:sldMkLst>
          <pc:docMk/>
          <pc:sldMk cId="0" sldId="278"/>
        </pc:sldMkLst>
      </pc:sldChg>
      <pc:sldChg chg="del">
        <pc:chgData name="tien tran" userId="f5c0b7c74de91c7e" providerId="Windows Live" clId="Web-{07566498-44F8-4639-A8CA-2B4C0AD1D51C}" dt="2023-08-03T09:02:51.829" v="120"/>
        <pc:sldMkLst>
          <pc:docMk/>
          <pc:sldMk cId="0" sldId="279"/>
        </pc:sldMkLst>
      </pc:sldChg>
      <pc:sldChg chg="del">
        <pc:chgData name="tien tran" userId="f5c0b7c74de91c7e" providerId="Windows Live" clId="Web-{07566498-44F8-4639-A8CA-2B4C0AD1D51C}" dt="2023-08-03T09:02:51.829" v="119"/>
        <pc:sldMkLst>
          <pc:docMk/>
          <pc:sldMk cId="0" sldId="280"/>
        </pc:sldMkLst>
      </pc:sldChg>
      <pc:sldChg chg="del">
        <pc:chgData name="tien tran" userId="f5c0b7c74de91c7e" providerId="Windows Live" clId="Web-{07566498-44F8-4639-A8CA-2B4C0AD1D51C}" dt="2023-08-03T09:02:51.829" v="118"/>
        <pc:sldMkLst>
          <pc:docMk/>
          <pc:sldMk cId="0" sldId="281"/>
        </pc:sldMkLst>
      </pc:sldChg>
      <pc:sldChg chg="del">
        <pc:chgData name="tien tran" userId="f5c0b7c74de91c7e" providerId="Windows Live" clId="Web-{07566498-44F8-4639-A8CA-2B4C0AD1D51C}" dt="2023-08-03T09:02:21" v="20"/>
        <pc:sldMkLst>
          <pc:docMk/>
          <pc:sldMk cId="0" sldId="282"/>
        </pc:sldMkLst>
      </pc:sldChg>
      <pc:sldChg chg="del">
        <pc:chgData name="tien tran" userId="f5c0b7c74de91c7e" providerId="Windows Live" clId="Web-{07566498-44F8-4639-A8CA-2B4C0AD1D51C}" dt="2023-08-03T09:02:21" v="19"/>
        <pc:sldMkLst>
          <pc:docMk/>
          <pc:sldMk cId="0" sldId="283"/>
        </pc:sldMkLst>
      </pc:sldChg>
      <pc:sldChg chg="del">
        <pc:chgData name="tien tran" userId="f5c0b7c74de91c7e" providerId="Windows Live" clId="Web-{07566498-44F8-4639-A8CA-2B4C0AD1D51C}" dt="2023-08-03T09:02:21" v="18"/>
        <pc:sldMkLst>
          <pc:docMk/>
          <pc:sldMk cId="0" sldId="284"/>
        </pc:sldMkLst>
      </pc:sldChg>
      <pc:sldChg chg="del">
        <pc:chgData name="tien tran" userId="f5c0b7c74de91c7e" providerId="Windows Live" clId="Web-{07566498-44F8-4639-A8CA-2B4C0AD1D51C}" dt="2023-08-03T09:02:21" v="17"/>
        <pc:sldMkLst>
          <pc:docMk/>
          <pc:sldMk cId="0" sldId="285"/>
        </pc:sldMkLst>
      </pc:sldChg>
      <pc:sldChg chg="del">
        <pc:chgData name="tien tran" userId="f5c0b7c74de91c7e" providerId="Windows Live" clId="Web-{07566498-44F8-4639-A8CA-2B4C0AD1D51C}" dt="2023-08-03T09:02:20.985" v="16"/>
        <pc:sldMkLst>
          <pc:docMk/>
          <pc:sldMk cId="0" sldId="286"/>
        </pc:sldMkLst>
      </pc:sldChg>
      <pc:sldChg chg="del">
        <pc:chgData name="tien tran" userId="f5c0b7c74de91c7e" providerId="Windows Live" clId="Web-{07566498-44F8-4639-A8CA-2B4C0AD1D51C}" dt="2023-08-03T09:02:20.985" v="15"/>
        <pc:sldMkLst>
          <pc:docMk/>
          <pc:sldMk cId="0" sldId="287"/>
        </pc:sldMkLst>
      </pc:sldChg>
      <pc:sldChg chg="del">
        <pc:chgData name="tien tran" userId="f5c0b7c74de91c7e" providerId="Windows Live" clId="Web-{07566498-44F8-4639-A8CA-2B4C0AD1D51C}" dt="2023-08-03T09:02:20.985" v="14"/>
        <pc:sldMkLst>
          <pc:docMk/>
          <pc:sldMk cId="0" sldId="288"/>
        </pc:sldMkLst>
      </pc:sldChg>
      <pc:sldChg chg="del">
        <pc:chgData name="tien tran" userId="f5c0b7c74de91c7e" providerId="Windows Live" clId="Web-{07566498-44F8-4639-A8CA-2B4C0AD1D51C}" dt="2023-08-03T09:02:20.985" v="13"/>
        <pc:sldMkLst>
          <pc:docMk/>
          <pc:sldMk cId="0" sldId="289"/>
        </pc:sldMkLst>
      </pc:sldChg>
      <pc:sldChg chg="del">
        <pc:chgData name="tien tran" userId="f5c0b7c74de91c7e" providerId="Windows Live" clId="Web-{07566498-44F8-4639-A8CA-2B4C0AD1D51C}" dt="2023-08-03T09:02:20.969" v="12"/>
        <pc:sldMkLst>
          <pc:docMk/>
          <pc:sldMk cId="0" sldId="290"/>
        </pc:sldMkLst>
      </pc:sldChg>
      <pc:sldChg chg="del">
        <pc:chgData name="tien tran" userId="f5c0b7c74de91c7e" providerId="Windows Live" clId="Web-{07566498-44F8-4639-A8CA-2B4C0AD1D51C}" dt="2023-08-03T09:02:20.969" v="11"/>
        <pc:sldMkLst>
          <pc:docMk/>
          <pc:sldMk cId="0" sldId="291"/>
        </pc:sldMkLst>
      </pc:sldChg>
      <pc:sldChg chg="del">
        <pc:chgData name="tien tran" userId="f5c0b7c74de91c7e" providerId="Windows Live" clId="Web-{07566498-44F8-4639-A8CA-2B4C0AD1D51C}" dt="2023-08-03T09:02:20.969" v="10"/>
        <pc:sldMkLst>
          <pc:docMk/>
          <pc:sldMk cId="0" sldId="292"/>
        </pc:sldMkLst>
      </pc:sldChg>
      <pc:sldChg chg="del">
        <pc:chgData name="tien tran" userId="f5c0b7c74de91c7e" providerId="Windows Live" clId="Web-{07566498-44F8-4639-A8CA-2B4C0AD1D51C}" dt="2023-08-03T09:02:20.969" v="9"/>
        <pc:sldMkLst>
          <pc:docMk/>
          <pc:sldMk cId="0" sldId="293"/>
        </pc:sldMkLst>
      </pc:sldChg>
      <pc:sldChg chg="del">
        <pc:chgData name="tien tran" userId="f5c0b7c74de91c7e" providerId="Windows Live" clId="Web-{07566498-44F8-4639-A8CA-2B4C0AD1D51C}" dt="2023-08-03T09:02:20.953" v="8"/>
        <pc:sldMkLst>
          <pc:docMk/>
          <pc:sldMk cId="0" sldId="294"/>
        </pc:sldMkLst>
      </pc:sldChg>
      <pc:sldChg chg="del">
        <pc:chgData name="tien tran" userId="f5c0b7c74de91c7e" providerId="Windows Live" clId="Web-{07566498-44F8-4639-A8CA-2B4C0AD1D51C}" dt="2023-08-03T09:02:20.953" v="7"/>
        <pc:sldMkLst>
          <pc:docMk/>
          <pc:sldMk cId="0" sldId="295"/>
        </pc:sldMkLst>
      </pc:sldChg>
      <pc:sldChg chg="del">
        <pc:chgData name="tien tran" userId="f5c0b7c74de91c7e" providerId="Windows Live" clId="Web-{07566498-44F8-4639-A8CA-2B4C0AD1D51C}" dt="2023-08-03T09:02:20.953" v="6"/>
        <pc:sldMkLst>
          <pc:docMk/>
          <pc:sldMk cId="0" sldId="296"/>
        </pc:sldMkLst>
      </pc:sldChg>
      <pc:sldChg chg="del">
        <pc:chgData name="tien tran" userId="f5c0b7c74de91c7e" providerId="Windows Live" clId="Web-{07566498-44F8-4639-A8CA-2B4C0AD1D51C}" dt="2023-08-03T09:02:20.953" v="5"/>
        <pc:sldMkLst>
          <pc:docMk/>
          <pc:sldMk cId="0" sldId="297"/>
        </pc:sldMkLst>
      </pc:sldChg>
      <pc:sldChg chg="del">
        <pc:chgData name="tien tran" userId="f5c0b7c74de91c7e" providerId="Windows Live" clId="Web-{07566498-44F8-4639-A8CA-2B4C0AD1D51C}" dt="2023-08-03T09:02:20.938" v="4"/>
        <pc:sldMkLst>
          <pc:docMk/>
          <pc:sldMk cId="0" sldId="298"/>
        </pc:sldMkLst>
      </pc:sldChg>
      <pc:sldChg chg="del">
        <pc:chgData name="tien tran" userId="f5c0b7c74de91c7e" providerId="Windows Live" clId="Web-{07566498-44F8-4639-A8CA-2B4C0AD1D51C}" dt="2023-08-03T09:02:20.938" v="3"/>
        <pc:sldMkLst>
          <pc:docMk/>
          <pc:sldMk cId="0" sldId="299"/>
        </pc:sldMkLst>
      </pc:sldChg>
      <pc:sldChg chg="del">
        <pc:chgData name="tien tran" userId="f5c0b7c74de91c7e" providerId="Windows Live" clId="Web-{07566498-44F8-4639-A8CA-2B4C0AD1D51C}" dt="2023-08-03T09:02:20.938" v="2"/>
        <pc:sldMkLst>
          <pc:docMk/>
          <pc:sldMk cId="0" sldId="300"/>
        </pc:sldMkLst>
      </pc:sldChg>
      <pc:sldChg chg="del">
        <pc:chgData name="tien tran" userId="f5c0b7c74de91c7e" providerId="Windows Live" clId="Web-{07566498-44F8-4639-A8CA-2B4C0AD1D51C}" dt="2023-08-03T09:02:51.829" v="117"/>
        <pc:sldMkLst>
          <pc:docMk/>
          <pc:sldMk cId="0" sldId="301"/>
        </pc:sldMkLst>
      </pc:sldChg>
      <pc:sldChg chg="del">
        <pc:chgData name="tien tran" userId="f5c0b7c74de91c7e" providerId="Windows Live" clId="Web-{07566498-44F8-4639-A8CA-2B4C0AD1D51C}" dt="2023-08-03T09:02:51.814" v="116"/>
        <pc:sldMkLst>
          <pc:docMk/>
          <pc:sldMk cId="0" sldId="302"/>
        </pc:sldMkLst>
      </pc:sldChg>
      <pc:sldChg chg="del">
        <pc:chgData name="tien tran" userId="f5c0b7c74de91c7e" providerId="Windows Live" clId="Web-{07566498-44F8-4639-A8CA-2B4C0AD1D51C}" dt="2023-08-03T09:02:51.814" v="115"/>
        <pc:sldMkLst>
          <pc:docMk/>
          <pc:sldMk cId="0" sldId="303"/>
        </pc:sldMkLst>
      </pc:sldChg>
      <pc:sldChg chg="del">
        <pc:chgData name="tien tran" userId="f5c0b7c74de91c7e" providerId="Windows Live" clId="Web-{07566498-44F8-4639-A8CA-2B4C0AD1D51C}" dt="2023-08-03T09:02:51.814" v="114"/>
        <pc:sldMkLst>
          <pc:docMk/>
          <pc:sldMk cId="0" sldId="304"/>
        </pc:sldMkLst>
      </pc:sldChg>
      <pc:sldChg chg="del">
        <pc:chgData name="tien tran" userId="f5c0b7c74de91c7e" providerId="Windows Live" clId="Web-{07566498-44F8-4639-A8CA-2B4C0AD1D51C}" dt="2023-08-03T09:02:51.814" v="111"/>
        <pc:sldMkLst>
          <pc:docMk/>
          <pc:sldMk cId="0" sldId="305"/>
        </pc:sldMkLst>
      </pc:sldChg>
      <pc:sldChg chg="del">
        <pc:chgData name="tien tran" userId="f5c0b7c74de91c7e" providerId="Windows Live" clId="Web-{07566498-44F8-4639-A8CA-2B4C0AD1D51C}" dt="2023-08-03T09:02:51.814" v="109"/>
        <pc:sldMkLst>
          <pc:docMk/>
          <pc:sldMk cId="0" sldId="306"/>
        </pc:sldMkLst>
      </pc:sldChg>
      <pc:sldChg chg="del">
        <pc:chgData name="tien tran" userId="f5c0b7c74de91c7e" providerId="Windows Live" clId="Web-{07566498-44F8-4639-A8CA-2B4C0AD1D51C}" dt="2023-08-03T09:02:51.814" v="108"/>
        <pc:sldMkLst>
          <pc:docMk/>
          <pc:sldMk cId="0" sldId="307"/>
        </pc:sldMkLst>
      </pc:sldChg>
      <pc:sldChg chg="del">
        <pc:chgData name="tien tran" userId="f5c0b7c74de91c7e" providerId="Windows Live" clId="Web-{07566498-44F8-4639-A8CA-2B4C0AD1D51C}" dt="2023-08-03T09:02:51.798" v="106"/>
        <pc:sldMkLst>
          <pc:docMk/>
          <pc:sldMk cId="0" sldId="308"/>
        </pc:sldMkLst>
      </pc:sldChg>
      <pc:sldChg chg="del">
        <pc:chgData name="tien tran" userId="f5c0b7c74de91c7e" providerId="Windows Live" clId="Web-{07566498-44F8-4639-A8CA-2B4C0AD1D51C}" dt="2023-08-03T09:02:42.360" v="99"/>
        <pc:sldMkLst>
          <pc:docMk/>
          <pc:sldMk cId="0" sldId="309"/>
        </pc:sldMkLst>
      </pc:sldChg>
      <pc:sldChg chg="del">
        <pc:chgData name="tien tran" userId="f5c0b7c74de91c7e" providerId="Windows Live" clId="Web-{07566498-44F8-4639-A8CA-2B4C0AD1D51C}" dt="2023-08-03T09:02:42.360" v="98"/>
        <pc:sldMkLst>
          <pc:docMk/>
          <pc:sldMk cId="0" sldId="310"/>
        </pc:sldMkLst>
      </pc:sldChg>
      <pc:sldChg chg="del">
        <pc:chgData name="tien tran" userId="f5c0b7c74de91c7e" providerId="Windows Live" clId="Web-{07566498-44F8-4639-A8CA-2B4C0AD1D51C}" dt="2023-08-03T09:02:42.360" v="97"/>
        <pc:sldMkLst>
          <pc:docMk/>
          <pc:sldMk cId="0" sldId="311"/>
        </pc:sldMkLst>
      </pc:sldChg>
      <pc:sldChg chg="del">
        <pc:chgData name="tien tran" userId="f5c0b7c74de91c7e" providerId="Windows Live" clId="Web-{07566498-44F8-4639-A8CA-2B4C0AD1D51C}" dt="2023-08-03T09:02:42.345" v="96"/>
        <pc:sldMkLst>
          <pc:docMk/>
          <pc:sldMk cId="0" sldId="312"/>
        </pc:sldMkLst>
      </pc:sldChg>
      <pc:sldChg chg="del">
        <pc:chgData name="tien tran" userId="f5c0b7c74de91c7e" providerId="Windows Live" clId="Web-{07566498-44F8-4639-A8CA-2B4C0AD1D51C}" dt="2023-08-03T09:02:42.345" v="95"/>
        <pc:sldMkLst>
          <pc:docMk/>
          <pc:sldMk cId="0" sldId="313"/>
        </pc:sldMkLst>
      </pc:sldChg>
      <pc:sldChg chg="del">
        <pc:chgData name="tien tran" userId="f5c0b7c74de91c7e" providerId="Windows Live" clId="Web-{07566498-44F8-4639-A8CA-2B4C0AD1D51C}" dt="2023-08-03T09:02:42.345" v="94"/>
        <pc:sldMkLst>
          <pc:docMk/>
          <pc:sldMk cId="0" sldId="314"/>
        </pc:sldMkLst>
      </pc:sldChg>
      <pc:sldChg chg="del">
        <pc:chgData name="tien tran" userId="f5c0b7c74de91c7e" providerId="Windows Live" clId="Web-{07566498-44F8-4639-A8CA-2B4C0AD1D51C}" dt="2023-08-03T09:02:42.345" v="93"/>
        <pc:sldMkLst>
          <pc:docMk/>
          <pc:sldMk cId="0" sldId="315"/>
        </pc:sldMkLst>
      </pc:sldChg>
      <pc:sldChg chg="del">
        <pc:chgData name="tien tran" userId="f5c0b7c74de91c7e" providerId="Windows Live" clId="Web-{07566498-44F8-4639-A8CA-2B4C0AD1D51C}" dt="2023-08-03T09:02:42.345" v="92"/>
        <pc:sldMkLst>
          <pc:docMk/>
          <pc:sldMk cId="0" sldId="316"/>
        </pc:sldMkLst>
      </pc:sldChg>
      <pc:sldChg chg="del">
        <pc:chgData name="tien tran" userId="f5c0b7c74de91c7e" providerId="Windows Live" clId="Web-{07566498-44F8-4639-A8CA-2B4C0AD1D51C}" dt="2023-08-03T09:02:42.345" v="91"/>
        <pc:sldMkLst>
          <pc:docMk/>
          <pc:sldMk cId="0" sldId="317"/>
        </pc:sldMkLst>
      </pc:sldChg>
      <pc:sldChg chg="del">
        <pc:chgData name="tien tran" userId="f5c0b7c74de91c7e" providerId="Windows Live" clId="Web-{07566498-44F8-4639-A8CA-2B4C0AD1D51C}" dt="2023-08-03T09:02:42.345" v="90"/>
        <pc:sldMkLst>
          <pc:docMk/>
          <pc:sldMk cId="0" sldId="318"/>
        </pc:sldMkLst>
      </pc:sldChg>
      <pc:sldChg chg="del">
        <pc:chgData name="tien tran" userId="f5c0b7c74de91c7e" providerId="Windows Live" clId="Web-{07566498-44F8-4639-A8CA-2B4C0AD1D51C}" dt="2023-08-03T09:02:42.345" v="89"/>
        <pc:sldMkLst>
          <pc:docMk/>
          <pc:sldMk cId="0" sldId="319"/>
        </pc:sldMkLst>
      </pc:sldChg>
      <pc:sldChg chg="del">
        <pc:chgData name="tien tran" userId="f5c0b7c74de91c7e" providerId="Windows Live" clId="Web-{07566498-44F8-4639-A8CA-2B4C0AD1D51C}" dt="2023-08-03T09:02:42.345" v="88"/>
        <pc:sldMkLst>
          <pc:docMk/>
          <pc:sldMk cId="0" sldId="320"/>
        </pc:sldMkLst>
      </pc:sldChg>
      <pc:sldChg chg="del">
        <pc:chgData name="tien tran" userId="f5c0b7c74de91c7e" providerId="Windows Live" clId="Web-{07566498-44F8-4639-A8CA-2B4C0AD1D51C}" dt="2023-08-03T09:02:42.329" v="87"/>
        <pc:sldMkLst>
          <pc:docMk/>
          <pc:sldMk cId="0" sldId="321"/>
        </pc:sldMkLst>
      </pc:sldChg>
      <pc:sldChg chg="del">
        <pc:chgData name="tien tran" userId="f5c0b7c74de91c7e" providerId="Windows Live" clId="Web-{07566498-44F8-4639-A8CA-2B4C0AD1D51C}" dt="2023-08-03T09:02:42.329" v="84"/>
        <pc:sldMkLst>
          <pc:docMk/>
          <pc:sldMk cId="0" sldId="322"/>
        </pc:sldMkLst>
      </pc:sldChg>
      <pc:sldChg chg="del">
        <pc:chgData name="tien tran" userId="f5c0b7c74de91c7e" providerId="Windows Live" clId="Web-{07566498-44F8-4639-A8CA-2B4C0AD1D51C}" dt="2023-08-03T09:02:42.329" v="83"/>
        <pc:sldMkLst>
          <pc:docMk/>
          <pc:sldMk cId="0" sldId="323"/>
        </pc:sldMkLst>
      </pc:sldChg>
      <pc:sldChg chg="del">
        <pc:chgData name="tien tran" userId="f5c0b7c74de91c7e" providerId="Windows Live" clId="Web-{07566498-44F8-4639-A8CA-2B4C0AD1D51C}" dt="2023-08-03T09:02:42.329" v="82"/>
        <pc:sldMkLst>
          <pc:docMk/>
          <pc:sldMk cId="0" sldId="324"/>
        </pc:sldMkLst>
      </pc:sldChg>
      <pc:sldChg chg="del">
        <pc:chgData name="tien tran" userId="f5c0b7c74de91c7e" providerId="Windows Live" clId="Web-{07566498-44F8-4639-A8CA-2B4C0AD1D51C}" dt="2023-08-03T09:02:42.329" v="81"/>
        <pc:sldMkLst>
          <pc:docMk/>
          <pc:sldMk cId="0" sldId="325"/>
        </pc:sldMkLst>
      </pc:sldChg>
      <pc:sldChg chg="del">
        <pc:chgData name="tien tran" userId="f5c0b7c74de91c7e" providerId="Windows Live" clId="Web-{07566498-44F8-4639-A8CA-2B4C0AD1D51C}" dt="2023-08-03T09:02:42.329" v="80"/>
        <pc:sldMkLst>
          <pc:docMk/>
          <pc:sldMk cId="0" sldId="326"/>
        </pc:sldMkLst>
      </pc:sldChg>
      <pc:sldChg chg="del">
        <pc:chgData name="tien tran" userId="f5c0b7c74de91c7e" providerId="Windows Live" clId="Web-{07566498-44F8-4639-A8CA-2B4C0AD1D51C}" dt="2023-08-03T09:02:42.329" v="78"/>
        <pc:sldMkLst>
          <pc:docMk/>
          <pc:sldMk cId="0" sldId="327"/>
        </pc:sldMkLst>
      </pc:sldChg>
      <pc:sldChg chg="del">
        <pc:chgData name="tien tran" userId="f5c0b7c74de91c7e" providerId="Windows Live" clId="Web-{07566498-44F8-4639-A8CA-2B4C0AD1D51C}" dt="2023-08-03T09:02:42.313" v="77"/>
        <pc:sldMkLst>
          <pc:docMk/>
          <pc:sldMk cId="0" sldId="328"/>
        </pc:sldMkLst>
      </pc:sldChg>
      <pc:sldChg chg="del">
        <pc:chgData name="tien tran" userId="f5c0b7c74de91c7e" providerId="Windows Live" clId="Web-{07566498-44F8-4639-A8CA-2B4C0AD1D51C}" dt="2023-08-03T09:02:42.313" v="76"/>
        <pc:sldMkLst>
          <pc:docMk/>
          <pc:sldMk cId="0" sldId="329"/>
        </pc:sldMkLst>
      </pc:sldChg>
      <pc:sldChg chg="del">
        <pc:chgData name="tien tran" userId="f5c0b7c74de91c7e" providerId="Windows Live" clId="Web-{07566498-44F8-4639-A8CA-2B4C0AD1D51C}" dt="2023-08-03T09:02:42.313" v="75"/>
        <pc:sldMkLst>
          <pc:docMk/>
          <pc:sldMk cId="0" sldId="330"/>
        </pc:sldMkLst>
      </pc:sldChg>
      <pc:sldChg chg="del">
        <pc:chgData name="tien tran" userId="f5c0b7c74de91c7e" providerId="Windows Live" clId="Web-{07566498-44F8-4639-A8CA-2B4C0AD1D51C}" dt="2023-08-03T09:02:42.313" v="74"/>
        <pc:sldMkLst>
          <pc:docMk/>
          <pc:sldMk cId="0" sldId="331"/>
        </pc:sldMkLst>
      </pc:sldChg>
      <pc:sldChg chg="del">
        <pc:chgData name="tien tran" userId="f5c0b7c74de91c7e" providerId="Windows Live" clId="Web-{07566498-44F8-4639-A8CA-2B4C0AD1D51C}" dt="2023-08-03T09:02:42.313" v="73"/>
        <pc:sldMkLst>
          <pc:docMk/>
          <pc:sldMk cId="0" sldId="332"/>
        </pc:sldMkLst>
      </pc:sldChg>
      <pc:sldChg chg="del">
        <pc:chgData name="tien tran" userId="f5c0b7c74de91c7e" providerId="Windows Live" clId="Web-{07566498-44F8-4639-A8CA-2B4C0AD1D51C}" dt="2023-08-03T09:02:42.313" v="72"/>
        <pc:sldMkLst>
          <pc:docMk/>
          <pc:sldMk cId="0" sldId="333"/>
        </pc:sldMkLst>
      </pc:sldChg>
      <pc:sldChg chg="del">
        <pc:chgData name="tien tran" userId="f5c0b7c74de91c7e" providerId="Windows Live" clId="Web-{07566498-44F8-4639-A8CA-2B4C0AD1D51C}" dt="2023-08-03T09:02:42.313" v="71"/>
        <pc:sldMkLst>
          <pc:docMk/>
          <pc:sldMk cId="0" sldId="334"/>
        </pc:sldMkLst>
      </pc:sldChg>
      <pc:sldChg chg="del">
        <pc:chgData name="tien tran" userId="f5c0b7c74de91c7e" providerId="Windows Live" clId="Web-{07566498-44F8-4639-A8CA-2B4C0AD1D51C}" dt="2023-08-03T09:02:42.313" v="70"/>
        <pc:sldMkLst>
          <pc:docMk/>
          <pc:sldMk cId="0" sldId="335"/>
        </pc:sldMkLst>
      </pc:sldChg>
      <pc:sldChg chg="del">
        <pc:chgData name="tien tran" userId="f5c0b7c74de91c7e" providerId="Windows Live" clId="Web-{07566498-44F8-4639-A8CA-2B4C0AD1D51C}" dt="2023-08-03T09:02:42.313" v="69"/>
        <pc:sldMkLst>
          <pc:docMk/>
          <pc:sldMk cId="0" sldId="336"/>
        </pc:sldMkLst>
      </pc:sldChg>
      <pc:sldChg chg="del">
        <pc:chgData name="tien tran" userId="f5c0b7c74de91c7e" providerId="Windows Live" clId="Web-{07566498-44F8-4639-A8CA-2B4C0AD1D51C}" dt="2023-08-03T09:02:42.313" v="68"/>
        <pc:sldMkLst>
          <pc:docMk/>
          <pc:sldMk cId="0" sldId="337"/>
        </pc:sldMkLst>
      </pc:sldChg>
      <pc:sldChg chg="del">
        <pc:chgData name="tien tran" userId="f5c0b7c74de91c7e" providerId="Windows Live" clId="Web-{07566498-44F8-4639-A8CA-2B4C0AD1D51C}" dt="2023-08-03T09:02:42.298" v="66"/>
        <pc:sldMkLst>
          <pc:docMk/>
          <pc:sldMk cId="0" sldId="338"/>
        </pc:sldMkLst>
      </pc:sldChg>
      <pc:sldChg chg="del">
        <pc:chgData name="tien tran" userId="f5c0b7c74de91c7e" providerId="Windows Live" clId="Web-{07566498-44F8-4639-A8CA-2B4C0AD1D51C}" dt="2023-08-03T09:02:42.298" v="65"/>
        <pc:sldMkLst>
          <pc:docMk/>
          <pc:sldMk cId="0" sldId="339"/>
        </pc:sldMkLst>
      </pc:sldChg>
      <pc:sldChg chg="del">
        <pc:chgData name="tien tran" userId="f5c0b7c74de91c7e" providerId="Windows Live" clId="Web-{07566498-44F8-4639-A8CA-2B4C0AD1D51C}" dt="2023-08-03T09:02:42.298" v="64"/>
        <pc:sldMkLst>
          <pc:docMk/>
          <pc:sldMk cId="0" sldId="340"/>
        </pc:sldMkLst>
      </pc:sldChg>
      <pc:sldChg chg="del">
        <pc:chgData name="tien tran" userId="f5c0b7c74de91c7e" providerId="Windows Live" clId="Web-{07566498-44F8-4639-A8CA-2B4C0AD1D51C}" dt="2023-08-03T09:02:42.298" v="63"/>
        <pc:sldMkLst>
          <pc:docMk/>
          <pc:sldMk cId="0" sldId="341"/>
        </pc:sldMkLst>
      </pc:sldChg>
      <pc:sldChg chg="del">
        <pc:chgData name="tien tran" userId="f5c0b7c74de91c7e" providerId="Windows Live" clId="Web-{07566498-44F8-4639-A8CA-2B4C0AD1D51C}" dt="2023-08-03T09:02:42.298" v="62"/>
        <pc:sldMkLst>
          <pc:docMk/>
          <pc:sldMk cId="0" sldId="342"/>
        </pc:sldMkLst>
      </pc:sldChg>
      <pc:sldChg chg="del">
        <pc:chgData name="tien tran" userId="f5c0b7c74de91c7e" providerId="Windows Live" clId="Web-{07566498-44F8-4639-A8CA-2B4C0AD1D51C}" dt="2023-08-03T09:02:42.298" v="61"/>
        <pc:sldMkLst>
          <pc:docMk/>
          <pc:sldMk cId="0" sldId="343"/>
        </pc:sldMkLst>
      </pc:sldChg>
      <pc:sldChg chg="del">
        <pc:chgData name="tien tran" userId="f5c0b7c74de91c7e" providerId="Windows Live" clId="Web-{07566498-44F8-4639-A8CA-2B4C0AD1D51C}" dt="2023-08-03T09:02:42.298" v="60"/>
        <pc:sldMkLst>
          <pc:docMk/>
          <pc:sldMk cId="0" sldId="344"/>
        </pc:sldMkLst>
      </pc:sldChg>
      <pc:sldChg chg="del">
        <pc:chgData name="tien tran" userId="f5c0b7c74de91c7e" providerId="Windows Live" clId="Web-{07566498-44F8-4639-A8CA-2B4C0AD1D51C}" dt="2023-08-03T09:02:42.298" v="59"/>
        <pc:sldMkLst>
          <pc:docMk/>
          <pc:sldMk cId="0" sldId="345"/>
        </pc:sldMkLst>
      </pc:sldChg>
      <pc:sldChg chg="del">
        <pc:chgData name="tien tran" userId="f5c0b7c74de91c7e" providerId="Windows Live" clId="Web-{07566498-44F8-4639-A8CA-2B4C0AD1D51C}" dt="2023-08-03T09:02:42.282" v="58"/>
        <pc:sldMkLst>
          <pc:docMk/>
          <pc:sldMk cId="0" sldId="346"/>
        </pc:sldMkLst>
      </pc:sldChg>
      <pc:sldChg chg="del">
        <pc:chgData name="tien tran" userId="f5c0b7c74de91c7e" providerId="Windows Live" clId="Web-{07566498-44F8-4639-A8CA-2B4C0AD1D51C}" dt="2023-08-03T09:02:42.282" v="57"/>
        <pc:sldMkLst>
          <pc:docMk/>
          <pc:sldMk cId="0" sldId="347"/>
        </pc:sldMkLst>
      </pc:sldChg>
      <pc:sldChg chg="del">
        <pc:chgData name="tien tran" userId="f5c0b7c74de91c7e" providerId="Windows Live" clId="Web-{07566498-44F8-4639-A8CA-2B4C0AD1D51C}" dt="2023-08-03T09:02:42.282" v="56"/>
        <pc:sldMkLst>
          <pc:docMk/>
          <pc:sldMk cId="0" sldId="348"/>
        </pc:sldMkLst>
      </pc:sldChg>
      <pc:sldChg chg="del">
        <pc:chgData name="tien tran" userId="f5c0b7c74de91c7e" providerId="Windows Live" clId="Web-{07566498-44F8-4639-A8CA-2B4C0AD1D51C}" dt="2023-08-03T09:02:42.282" v="55"/>
        <pc:sldMkLst>
          <pc:docMk/>
          <pc:sldMk cId="0" sldId="349"/>
        </pc:sldMkLst>
      </pc:sldChg>
      <pc:sldChg chg="del">
        <pc:chgData name="tien tran" userId="f5c0b7c74de91c7e" providerId="Windows Live" clId="Web-{07566498-44F8-4639-A8CA-2B4C0AD1D51C}" dt="2023-08-03T09:02:42.282" v="54"/>
        <pc:sldMkLst>
          <pc:docMk/>
          <pc:sldMk cId="0" sldId="350"/>
        </pc:sldMkLst>
      </pc:sldChg>
      <pc:sldChg chg="del">
        <pc:chgData name="tien tran" userId="f5c0b7c74de91c7e" providerId="Windows Live" clId="Web-{07566498-44F8-4639-A8CA-2B4C0AD1D51C}" dt="2023-08-03T09:02:42.282" v="53"/>
        <pc:sldMkLst>
          <pc:docMk/>
          <pc:sldMk cId="0" sldId="351"/>
        </pc:sldMkLst>
      </pc:sldChg>
      <pc:sldChg chg="del">
        <pc:chgData name="tien tran" userId="f5c0b7c74de91c7e" providerId="Windows Live" clId="Web-{07566498-44F8-4639-A8CA-2B4C0AD1D51C}" dt="2023-08-03T09:02:42.282" v="52"/>
        <pc:sldMkLst>
          <pc:docMk/>
          <pc:sldMk cId="0" sldId="352"/>
        </pc:sldMkLst>
      </pc:sldChg>
      <pc:sldChg chg="del">
        <pc:chgData name="tien tran" userId="f5c0b7c74de91c7e" providerId="Windows Live" clId="Web-{07566498-44F8-4639-A8CA-2B4C0AD1D51C}" dt="2023-08-03T09:02:42.282" v="51"/>
        <pc:sldMkLst>
          <pc:docMk/>
          <pc:sldMk cId="0" sldId="353"/>
        </pc:sldMkLst>
      </pc:sldChg>
      <pc:sldChg chg="del">
        <pc:chgData name="tien tran" userId="f5c0b7c74de91c7e" providerId="Windows Live" clId="Web-{07566498-44F8-4639-A8CA-2B4C0AD1D51C}" dt="2023-08-03T09:02:42.267" v="50"/>
        <pc:sldMkLst>
          <pc:docMk/>
          <pc:sldMk cId="0" sldId="354"/>
        </pc:sldMkLst>
      </pc:sldChg>
      <pc:sldChg chg="del">
        <pc:chgData name="tien tran" userId="f5c0b7c74de91c7e" providerId="Windows Live" clId="Web-{07566498-44F8-4639-A8CA-2B4C0AD1D51C}" dt="2023-08-03T09:02:42.267" v="49"/>
        <pc:sldMkLst>
          <pc:docMk/>
          <pc:sldMk cId="0" sldId="355"/>
        </pc:sldMkLst>
      </pc:sldChg>
      <pc:sldChg chg="del">
        <pc:chgData name="tien tran" userId="f5c0b7c74de91c7e" providerId="Windows Live" clId="Web-{07566498-44F8-4639-A8CA-2B4C0AD1D51C}" dt="2023-08-03T09:02:42.267" v="48"/>
        <pc:sldMkLst>
          <pc:docMk/>
          <pc:sldMk cId="0" sldId="356"/>
        </pc:sldMkLst>
      </pc:sldChg>
      <pc:sldChg chg="del">
        <pc:chgData name="tien tran" userId="f5c0b7c74de91c7e" providerId="Windows Live" clId="Web-{07566498-44F8-4639-A8CA-2B4C0AD1D51C}" dt="2023-08-03T09:02:42.267" v="47"/>
        <pc:sldMkLst>
          <pc:docMk/>
          <pc:sldMk cId="0" sldId="357"/>
        </pc:sldMkLst>
      </pc:sldChg>
      <pc:sldChg chg="del">
        <pc:chgData name="tien tran" userId="f5c0b7c74de91c7e" providerId="Windows Live" clId="Web-{07566498-44F8-4639-A8CA-2B4C0AD1D51C}" dt="2023-08-03T09:02:42.267" v="46"/>
        <pc:sldMkLst>
          <pc:docMk/>
          <pc:sldMk cId="0" sldId="358"/>
        </pc:sldMkLst>
      </pc:sldChg>
      <pc:sldChg chg="del">
        <pc:chgData name="tien tran" userId="f5c0b7c74de91c7e" providerId="Windows Live" clId="Web-{07566498-44F8-4639-A8CA-2B4C0AD1D51C}" dt="2023-08-03T09:02:42.267" v="45"/>
        <pc:sldMkLst>
          <pc:docMk/>
          <pc:sldMk cId="0" sldId="359"/>
        </pc:sldMkLst>
      </pc:sldChg>
      <pc:sldChg chg="del">
        <pc:chgData name="tien tran" userId="f5c0b7c74de91c7e" providerId="Windows Live" clId="Web-{07566498-44F8-4639-A8CA-2B4C0AD1D51C}" dt="2023-08-03T09:02:42.267" v="44"/>
        <pc:sldMkLst>
          <pc:docMk/>
          <pc:sldMk cId="0" sldId="360"/>
        </pc:sldMkLst>
      </pc:sldChg>
      <pc:sldChg chg="del">
        <pc:chgData name="tien tran" userId="f5c0b7c74de91c7e" providerId="Windows Live" clId="Web-{07566498-44F8-4639-A8CA-2B4C0AD1D51C}" dt="2023-08-03T09:02:42.267" v="43"/>
        <pc:sldMkLst>
          <pc:docMk/>
          <pc:sldMk cId="0" sldId="361"/>
        </pc:sldMkLst>
      </pc:sldChg>
      <pc:sldChg chg="del">
        <pc:chgData name="tien tran" userId="f5c0b7c74de91c7e" providerId="Windows Live" clId="Web-{07566498-44F8-4639-A8CA-2B4C0AD1D51C}" dt="2023-08-03T09:02:42.267" v="42"/>
        <pc:sldMkLst>
          <pc:docMk/>
          <pc:sldMk cId="0" sldId="362"/>
        </pc:sldMkLst>
      </pc:sldChg>
      <pc:sldChg chg="del">
        <pc:chgData name="tien tran" userId="f5c0b7c74de91c7e" providerId="Windows Live" clId="Web-{07566498-44F8-4639-A8CA-2B4C0AD1D51C}" dt="2023-08-03T09:02:42.251" v="41"/>
        <pc:sldMkLst>
          <pc:docMk/>
          <pc:sldMk cId="0" sldId="363"/>
        </pc:sldMkLst>
      </pc:sldChg>
      <pc:sldChg chg="del">
        <pc:chgData name="tien tran" userId="f5c0b7c74de91c7e" providerId="Windows Live" clId="Web-{07566498-44F8-4639-A8CA-2B4C0AD1D51C}" dt="2023-08-03T09:02:42.251" v="40"/>
        <pc:sldMkLst>
          <pc:docMk/>
          <pc:sldMk cId="0" sldId="364"/>
        </pc:sldMkLst>
      </pc:sldChg>
      <pc:sldChg chg="del">
        <pc:chgData name="tien tran" userId="f5c0b7c74de91c7e" providerId="Windows Live" clId="Web-{07566498-44F8-4639-A8CA-2B4C0AD1D51C}" dt="2023-08-03T09:02:42.251" v="39"/>
        <pc:sldMkLst>
          <pc:docMk/>
          <pc:sldMk cId="0" sldId="365"/>
        </pc:sldMkLst>
      </pc:sldChg>
      <pc:sldChg chg="del">
        <pc:chgData name="tien tran" userId="f5c0b7c74de91c7e" providerId="Windows Live" clId="Web-{07566498-44F8-4639-A8CA-2B4C0AD1D51C}" dt="2023-08-03T09:02:42.251" v="38"/>
        <pc:sldMkLst>
          <pc:docMk/>
          <pc:sldMk cId="0" sldId="366"/>
        </pc:sldMkLst>
      </pc:sldChg>
      <pc:sldChg chg="del">
        <pc:chgData name="tien tran" userId="f5c0b7c74de91c7e" providerId="Windows Live" clId="Web-{07566498-44F8-4639-A8CA-2B4C0AD1D51C}" dt="2023-08-03T09:02:42.251" v="37"/>
        <pc:sldMkLst>
          <pc:docMk/>
          <pc:sldMk cId="0" sldId="367"/>
        </pc:sldMkLst>
      </pc:sldChg>
      <pc:sldChg chg="del">
        <pc:chgData name="tien tran" userId="f5c0b7c74de91c7e" providerId="Windows Live" clId="Web-{07566498-44F8-4639-A8CA-2B4C0AD1D51C}" dt="2023-08-03T09:02:42.251" v="36"/>
        <pc:sldMkLst>
          <pc:docMk/>
          <pc:sldMk cId="0" sldId="368"/>
        </pc:sldMkLst>
      </pc:sldChg>
      <pc:sldChg chg="del">
        <pc:chgData name="tien tran" userId="f5c0b7c74de91c7e" providerId="Windows Live" clId="Web-{07566498-44F8-4639-A8CA-2B4C0AD1D51C}" dt="2023-08-03T09:02:42.251" v="35"/>
        <pc:sldMkLst>
          <pc:docMk/>
          <pc:sldMk cId="0" sldId="369"/>
        </pc:sldMkLst>
      </pc:sldChg>
      <pc:sldChg chg="del">
        <pc:chgData name="tien tran" userId="f5c0b7c74de91c7e" providerId="Windows Live" clId="Web-{07566498-44F8-4639-A8CA-2B4C0AD1D51C}" dt="2023-08-03T09:02:42.251" v="34"/>
        <pc:sldMkLst>
          <pc:docMk/>
          <pc:sldMk cId="0" sldId="370"/>
        </pc:sldMkLst>
      </pc:sldChg>
      <pc:sldChg chg="del">
        <pc:chgData name="tien tran" userId="f5c0b7c74de91c7e" providerId="Windows Live" clId="Web-{07566498-44F8-4639-A8CA-2B4C0AD1D51C}" dt="2023-08-03T09:02:42.235" v="33"/>
        <pc:sldMkLst>
          <pc:docMk/>
          <pc:sldMk cId="0" sldId="371"/>
        </pc:sldMkLst>
      </pc:sldChg>
      <pc:sldChg chg="del">
        <pc:chgData name="tien tran" userId="f5c0b7c74de91c7e" providerId="Windows Live" clId="Web-{07566498-44F8-4639-A8CA-2B4C0AD1D51C}" dt="2023-08-03T09:02:42.235" v="32"/>
        <pc:sldMkLst>
          <pc:docMk/>
          <pc:sldMk cId="0" sldId="372"/>
        </pc:sldMkLst>
      </pc:sldChg>
      <pc:sldChg chg="del">
        <pc:chgData name="tien tran" userId="f5c0b7c74de91c7e" providerId="Windows Live" clId="Web-{07566498-44F8-4639-A8CA-2B4C0AD1D51C}" dt="2023-08-03T09:02:42.235" v="31"/>
        <pc:sldMkLst>
          <pc:docMk/>
          <pc:sldMk cId="0" sldId="373"/>
        </pc:sldMkLst>
      </pc:sldChg>
      <pc:sldChg chg="del">
        <pc:chgData name="tien tran" userId="f5c0b7c74de91c7e" providerId="Windows Live" clId="Web-{07566498-44F8-4639-A8CA-2B4C0AD1D51C}" dt="2023-08-03T09:02:42.235" v="30"/>
        <pc:sldMkLst>
          <pc:docMk/>
          <pc:sldMk cId="0" sldId="374"/>
        </pc:sldMkLst>
      </pc:sldChg>
      <pc:sldChg chg="del">
        <pc:chgData name="tien tran" userId="f5c0b7c74de91c7e" providerId="Windows Live" clId="Web-{07566498-44F8-4639-A8CA-2B4C0AD1D51C}" dt="2023-08-03T09:02:42.235" v="29"/>
        <pc:sldMkLst>
          <pc:docMk/>
          <pc:sldMk cId="0" sldId="375"/>
        </pc:sldMkLst>
      </pc:sldChg>
      <pc:sldChg chg="del">
        <pc:chgData name="tien tran" userId="f5c0b7c74de91c7e" providerId="Windows Live" clId="Web-{07566498-44F8-4639-A8CA-2B4C0AD1D51C}" dt="2023-08-03T09:02:42.235" v="28"/>
        <pc:sldMkLst>
          <pc:docMk/>
          <pc:sldMk cId="0" sldId="376"/>
        </pc:sldMkLst>
      </pc:sldChg>
      <pc:sldChg chg="del">
        <pc:chgData name="tien tran" userId="f5c0b7c74de91c7e" providerId="Windows Live" clId="Web-{07566498-44F8-4639-A8CA-2B4C0AD1D51C}" dt="2023-08-03T09:02:42.235" v="27"/>
        <pc:sldMkLst>
          <pc:docMk/>
          <pc:sldMk cId="0" sldId="377"/>
        </pc:sldMkLst>
      </pc:sldChg>
      <pc:sldChg chg="del">
        <pc:chgData name="tien tran" userId="f5c0b7c74de91c7e" providerId="Windows Live" clId="Web-{07566498-44F8-4639-A8CA-2B4C0AD1D51C}" dt="2023-08-03T09:02:42.235" v="26"/>
        <pc:sldMkLst>
          <pc:docMk/>
          <pc:sldMk cId="0" sldId="378"/>
        </pc:sldMkLst>
      </pc:sldChg>
      <pc:sldChg chg="del">
        <pc:chgData name="tien tran" userId="f5c0b7c74de91c7e" providerId="Windows Live" clId="Web-{07566498-44F8-4639-A8CA-2B4C0AD1D51C}" dt="2023-08-03T09:02:42.220" v="25"/>
        <pc:sldMkLst>
          <pc:docMk/>
          <pc:sldMk cId="0" sldId="379"/>
        </pc:sldMkLst>
      </pc:sldChg>
      <pc:sldChg chg="del">
        <pc:chgData name="tien tran" userId="f5c0b7c74de91c7e" providerId="Windows Live" clId="Web-{07566498-44F8-4639-A8CA-2B4C0AD1D51C}" dt="2023-08-03T09:03:02.392" v="132"/>
        <pc:sldMkLst>
          <pc:docMk/>
          <pc:sldMk cId="0" sldId="380"/>
        </pc:sldMkLst>
      </pc:sldChg>
      <pc:sldChg chg="del">
        <pc:chgData name="tien tran" userId="f5c0b7c74de91c7e" providerId="Windows Live" clId="Web-{07566498-44F8-4639-A8CA-2B4C0AD1D51C}" dt="2023-08-03T09:02:42.360" v="105"/>
        <pc:sldMkLst>
          <pc:docMk/>
          <pc:sldMk cId="0" sldId="382"/>
        </pc:sldMkLst>
      </pc:sldChg>
      <pc:sldChg chg="del">
        <pc:chgData name="tien tran" userId="f5c0b7c74de91c7e" providerId="Windows Live" clId="Web-{07566498-44F8-4639-A8CA-2B4C0AD1D51C}" dt="2023-08-03T09:02:51.814" v="110"/>
        <pc:sldMkLst>
          <pc:docMk/>
          <pc:sldMk cId="0" sldId="385"/>
        </pc:sldMkLst>
      </pc:sldChg>
      <pc:sldChg chg="del">
        <pc:chgData name="tien tran" userId="f5c0b7c74de91c7e" providerId="Windows Live" clId="Web-{07566498-44F8-4639-A8CA-2B4C0AD1D51C}" dt="2023-08-03T09:02:51.814" v="107"/>
        <pc:sldMkLst>
          <pc:docMk/>
          <pc:sldMk cId="0" sldId="386"/>
        </pc:sldMkLst>
      </pc:sldChg>
      <pc:sldChg chg="del">
        <pc:chgData name="tien tran" userId="f5c0b7c74de91c7e" providerId="Windows Live" clId="Web-{07566498-44F8-4639-A8CA-2B4C0AD1D51C}" dt="2023-08-03T09:02:42.329" v="79"/>
        <pc:sldMkLst>
          <pc:docMk/>
          <pc:sldMk cId="0" sldId="387"/>
        </pc:sldMkLst>
      </pc:sldChg>
      <pc:sldChg chg="del">
        <pc:chgData name="tien tran" userId="f5c0b7c74de91c7e" providerId="Windows Live" clId="Web-{07566498-44F8-4639-A8CA-2B4C0AD1D51C}" dt="2023-08-03T09:02:42.298" v="67"/>
        <pc:sldMkLst>
          <pc:docMk/>
          <pc:sldMk cId="0" sldId="388"/>
        </pc:sldMkLst>
      </pc:sldChg>
      <pc:sldChg chg="del">
        <pc:chgData name="tien tran" userId="f5c0b7c74de91c7e" providerId="Windows Live" clId="Web-{07566498-44F8-4639-A8CA-2B4C0AD1D51C}" dt="2023-08-03T09:02:42.220" v="24"/>
        <pc:sldMkLst>
          <pc:docMk/>
          <pc:sldMk cId="0" sldId="390"/>
        </pc:sldMkLst>
      </pc:sldChg>
      <pc:sldChg chg="del">
        <pc:chgData name="tien tran" userId="f5c0b7c74de91c7e" providerId="Windows Live" clId="Web-{07566498-44F8-4639-A8CA-2B4C0AD1D51C}" dt="2023-08-03T09:02:42.220" v="22"/>
        <pc:sldMkLst>
          <pc:docMk/>
          <pc:sldMk cId="0" sldId="391"/>
        </pc:sldMkLst>
      </pc:sldChg>
      <pc:sldChg chg="del">
        <pc:chgData name="tien tran" userId="f5c0b7c74de91c7e" providerId="Windows Live" clId="Web-{07566498-44F8-4639-A8CA-2B4C0AD1D51C}" dt="2023-08-03T09:02:42.220" v="23"/>
        <pc:sldMkLst>
          <pc:docMk/>
          <pc:sldMk cId="0" sldId="392"/>
        </pc:sldMkLst>
      </pc:sldChg>
      <pc:sldChg chg="modSp">
        <pc:chgData name="tien tran" userId="f5c0b7c74de91c7e" providerId="Windows Live" clId="Web-{07566498-44F8-4639-A8CA-2B4C0AD1D51C}" dt="2023-08-04T02:57:57.464" v="661" actId="20577"/>
        <pc:sldMkLst>
          <pc:docMk/>
          <pc:sldMk cId="0" sldId="393"/>
        </pc:sldMkLst>
        <pc:spChg chg="mod">
          <ac:chgData name="tien tran" userId="f5c0b7c74de91c7e" providerId="Windows Live" clId="Web-{07566498-44F8-4639-A8CA-2B4C0AD1D51C}" dt="2023-08-04T02:56:47.211" v="659" actId="20577"/>
          <ac:spMkLst>
            <pc:docMk/>
            <pc:sldMk cId="0" sldId="393"/>
            <ac:spMk id="282626" creationId="{00000000-0000-0000-0000-000000000000}"/>
          </ac:spMkLst>
        </pc:spChg>
        <pc:spChg chg="mod">
          <ac:chgData name="tien tran" userId="f5c0b7c74de91c7e" providerId="Windows Live" clId="Web-{07566498-44F8-4639-A8CA-2B4C0AD1D51C}" dt="2023-08-04T02:57:57.464" v="661" actId="20577"/>
          <ac:spMkLst>
            <pc:docMk/>
            <pc:sldMk cId="0" sldId="393"/>
            <ac:spMk id="282627" creationId="{00000000-0000-0000-0000-000000000000}"/>
          </ac:spMkLst>
        </pc:spChg>
      </pc:sldChg>
      <pc:sldChg chg="del">
        <pc:chgData name="tien tran" userId="f5c0b7c74de91c7e" providerId="Windows Live" clId="Web-{07566498-44F8-4639-A8CA-2B4C0AD1D51C}" dt="2023-08-03T09:02:42.220" v="21"/>
        <pc:sldMkLst>
          <pc:docMk/>
          <pc:sldMk cId="0" sldId="394"/>
        </pc:sldMkLst>
      </pc:sldChg>
      <pc:sldChg chg="del">
        <pc:chgData name="tien tran" userId="f5c0b7c74de91c7e" providerId="Windows Live" clId="Web-{07566498-44F8-4639-A8CA-2B4C0AD1D51C}" dt="2023-08-03T09:02:51.814" v="112"/>
        <pc:sldMkLst>
          <pc:docMk/>
          <pc:sldMk cId="0" sldId="395"/>
        </pc:sldMkLst>
      </pc:sldChg>
      <pc:sldChg chg="del">
        <pc:chgData name="tien tran" userId="f5c0b7c74de91c7e" providerId="Windows Live" clId="Web-{07566498-44F8-4639-A8CA-2B4C0AD1D51C}" dt="2023-08-03T09:02:51.814" v="113"/>
        <pc:sldMkLst>
          <pc:docMk/>
          <pc:sldMk cId="0" sldId="396"/>
        </pc:sldMkLst>
      </pc:sldChg>
      <pc:sldChg chg="del">
        <pc:chgData name="tien tran" userId="f5c0b7c74de91c7e" providerId="Windows Live" clId="Web-{07566498-44F8-4639-A8CA-2B4C0AD1D51C}" dt="2023-08-03T09:02:42.360" v="104"/>
        <pc:sldMkLst>
          <pc:docMk/>
          <pc:sldMk cId="0" sldId="397"/>
        </pc:sldMkLst>
      </pc:sldChg>
      <pc:sldChg chg="del">
        <pc:chgData name="tien tran" userId="f5c0b7c74de91c7e" providerId="Windows Live" clId="Web-{07566498-44F8-4639-A8CA-2B4C0AD1D51C}" dt="2023-08-03T09:02:42.360" v="103"/>
        <pc:sldMkLst>
          <pc:docMk/>
          <pc:sldMk cId="0" sldId="398"/>
        </pc:sldMkLst>
      </pc:sldChg>
      <pc:sldChg chg="del">
        <pc:chgData name="tien tran" userId="f5c0b7c74de91c7e" providerId="Windows Live" clId="Web-{07566498-44F8-4639-A8CA-2B4C0AD1D51C}" dt="2023-08-03T09:02:42.360" v="102"/>
        <pc:sldMkLst>
          <pc:docMk/>
          <pc:sldMk cId="0" sldId="399"/>
        </pc:sldMkLst>
      </pc:sldChg>
      <pc:sldChg chg="del">
        <pc:chgData name="tien tran" userId="f5c0b7c74de91c7e" providerId="Windows Live" clId="Web-{07566498-44F8-4639-A8CA-2B4C0AD1D51C}" dt="2023-08-03T09:02:42.360" v="101"/>
        <pc:sldMkLst>
          <pc:docMk/>
          <pc:sldMk cId="0" sldId="400"/>
        </pc:sldMkLst>
      </pc:sldChg>
      <pc:sldChg chg="del">
        <pc:chgData name="tien tran" userId="f5c0b7c74de91c7e" providerId="Windows Live" clId="Web-{07566498-44F8-4639-A8CA-2B4C0AD1D51C}" dt="2023-08-03T09:02:42.360" v="100"/>
        <pc:sldMkLst>
          <pc:docMk/>
          <pc:sldMk cId="0" sldId="401"/>
        </pc:sldMkLst>
      </pc:sldChg>
      <pc:sldChg chg="del">
        <pc:chgData name="tien tran" userId="f5c0b7c74de91c7e" providerId="Windows Live" clId="Web-{07566498-44F8-4639-A8CA-2B4C0AD1D51C}" dt="2023-08-03T09:02:42.329" v="86"/>
        <pc:sldMkLst>
          <pc:docMk/>
          <pc:sldMk cId="0" sldId="402"/>
        </pc:sldMkLst>
      </pc:sldChg>
      <pc:sldChg chg="del">
        <pc:chgData name="tien tran" userId="f5c0b7c74de91c7e" providerId="Windows Live" clId="Web-{07566498-44F8-4639-A8CA-2B4C0AD1D51C}" dt="2023-08-03T09:02:42.329" v="85"/>
        <pc:sldMkLst>
          <pc:docMk/>
          <pc:sldMk cId="0" sldId="403"/>
        </pc:sldMkLst>
      </pc:sldChg>
      <pc:sldChg chg="modSp">
        <pc:chgData name="tien tran" userId="f5c0b7c74de91c7e" providerId="Windows Live" clId="Web-{07566498-44F8-4639-A8CA-2B4C0AD1D51C}" dt="2023-08-04T01:33:40.571" v="151" actId="20577"/>
        <pc:sldMkLst>
          <pc:docMk/>
          <pc:sldMk cId="0" sldId="404"/>
        </pc:sldMkLst>
        <pc:spChg chg="mod">
          <ac:chgData name="tien tran" userId="f5c0b7c74de91c7e" providerId="Windows Live" clId="Web-{07566498-44F8-4639-A8CA-2B4C0AD1D51C}" dt="2023-08-04T01:33:40.571" v="151" actId="20577"/>
          <ac:spMkLst>
            <pc:docMk/>
            <pc:sldMk cId="0" sldId="404"/>
            <ac:spMk id="12" creationId="{00000000-0000-0000-0000-000000000000}"/>
          </ac:spMkLst>
        </pc:spChg>
      </pc:sldChg>
      <pc:sldChg chg="addSp delSp modSp add ord replId">
        <pc:chgData name="tien tran" userId="f5c0b7c74de91c7e" providerId="Windows Live" clId="Web-{07566498-44F8-4639-A8CA-2B4C0AD1D51C}" dt="2023-08-04T02:51:21.683" v="654"/>
        <pc:sldMkLst>
          <pc:docMk/>
          <pc:sldMk cId="2189927006" sldId="405"/>
        </pc:sldMkLst>
        <pc:spChg chg="add mod">
          <ac:chgData name="tien tran" userId="f5c0b7c74de91c7e" providerId="Windows Live" clId="Web-{07566498-44F8-4639-A8CA-2B4C0AD1D51C}" dt="2023-08-04T02:30:58.778" v="591" actId="20577"/>
          <ac:spMkLst>
            <pc:docMk/>
            <pc:sldMk cId="2189927006" sldId="405"/>
            <ac:spMk id="4" creationId="{652EB6C9-7394-2E4F-1153-634DF5C9BF75}"/>
          </ac:spMkLst>
        </pc:spChg>
        <pc:spChg chg="mod">
          <ac:chgData name="tien tran" userId="f5c0b7c74de91c7e" providerId="Windows Live" clId="Web-{07566498-44F8-4639-A8CA-2B4C0AD1D51C}" dt="2023-08-04T02:20:37.489" v="392" actId="20577"/>
          <ac:spMkLst>
            <pc:docMk/>
            <pc:sldMk cId="2189927006" sldId="405"/>
            <ac:spMk id="6146" creationId="{00000000-0000-0000-0000-000000000000}"/>
          </ac:spMkLst>
        </pc:spChg>
        <pc:picChg chg="del">
          <ac:chgData name="tien tran" userId="f5c0b7c74de91c7e" providerId="Windows Live" clId="Web-{07566498-44F8-4639-A8CA-2B4C0AD1D51C}" dt="2023-08-04T02:02:32.792" v="186"/>
          <ac:picMkLst>
            <pc:docMk/>
            <pc:sldMk cId="2189927006" sldId="405"/>
            <ac:picMk id="2" creationId="{1D46DADA-B102-409B-AFAD-717BFCA4B57F}"/>
          </ac:picMkLst>
        </pc:picChg>
        <pc:picChg chg="add mod">
          <ac:chgData name="tien tran" userId="f5c0b7c74de91c7e" providerId="Windows Live" clId="Web-{07566498-44F8-4639-A8CA-2B4C0AD1D51C}" dt="2023-08-04T02:30:21.136" v="561" actId="1076"/>
          <ac:picMkLst>
            <pc:docMk/>
            <pc:sldMk cId="2189927006" sldId="405"/>
            <ac:picMk id="5" creationId="{BAF77EFD-60E1-DD11-EF51-038A40306C56}"/>
          </ac:picMkLst>
        </pc:picChg>
      </pc:sldChg>
      <pc:sldChg chg="modSp new del">
        <pc:chgData name="tien tran" userId="f5c0b7c74de91c7e" providerId="Windows Live" clId="Web-{07566498-44F8-4639-A8CA-2B4C0AD1D51C}" dt="2023-08-04T02:51:27.105" v="655"/>
        <pc:sldMkLst>
          <pc:docMk/>
          <pc:sldMk cId="3539239122" sldId="406"/>
        </pc:sldMkLst>
        <pc:spChg chg="mod">
          <ac:chgData name="tien tran" userId="f5c0b7c74de91c7e" providerId="Windows Live" clId="Web-{07566498-44F8-4639-A8CA-2B4C0AD1D51C}" dt="2023-08-04T02:12:37.659" v="321" actId="20577"/>
          <ac:spMkLst>
            <pc:docMk/>
            <pc:sldMk cId="3539239122" sldId="406"/>
            <ac:spMk id="3" creationId="{7FDAAB0D-EE2F-96DE-CD6D-0CAC085EA77A}"/>
          </ac:spMkLst>
        </pc:spChg>
      </pc:sldChg>
      <pc:sldChg chg="addSp modSp add ord replId modNotes">
        <pc:chgData name="tien tran" userId="f5c0b7c74de91c7e" providerId="Windows Live" clId="Web-{07566498-44F8-4639-A8CA-2B4C0AD1D51C}" dt="2023-08-04T02:32:22.734" v="593" actId="20577"/>
        <pc:sldMkLst>
          <pc:docMk/>
          <pc:sldMk cId="1642895426" sldId="407"/>
        </pc:sldMkLst>
        <pc:spChg chg="mod">
          <ac:chgData name="tien tran" userId="f5c0b7c74de91c7e" providerId="Windows Live" clId="Web-{07566498-44F8-4639-A8CA-2B4C0AD1D51C}" dt="2023-08-04T02:32:22.734" v="593" actId="20577"/>
          <ac:spMkLst>
            <pc:docMk/>
            <pc:sldMk cId="1642895426" sldId="407"/>
            <ac:spMk id="4" creationId="{652EB6C9-7394-2E4F-1153-634DF5C9BF75}"/>
          </ac:spMkLst>
        </pc:spChg>
        <pc:spChg chg="mod">
          <ac:chgData name="tien tran" userId="f5c0b7c74de91c7e" providerId="Windows Live" clId="Web-{07566498-44F8-4639-A8CA-2B4C0AD1D51C}" dt="2023-08-04T02:14:42.351" v="350" actId="20577"/>
          <ac:spMkLst>
            <pc:docMk/>
            <pc:sldMk cId="1642895426" sldId="407"/>
            <ac:spMk id="6146" creationId="{00000000-0000-0000-0000-000000000000}"/>
          </ac:spMkLst>
        </pc:spChg>
        <pc:picChg chg="add mod">
          <ac:chgData name="tien tran" userId="f5c0b7c74de91c7e" providerId="Windows Live" clId="Web-{07566498-44F8-4639-A8CA-2B4C0AD1D51C}" dt="2023-08-04T02:20:49.615" v="396" actId="1076"/>
          <ac:picMkLst>
            <pc:docMk/>
            <pc:sldMk cId="1642895426" sldId="407"/>
            <ac:picMk id="2" creationId="{BED6786E-8A71-E2C8-0C80-A890F8058A5D}"/>
          </ac:picMkLst>
        </pc:picChg>
      </pc:sldChg>
      <pc:sldChg chg="addSp modSp add ord replId">
        <pc:chgData name="tien tran" userId="f5c0b7c74de91c7e" providerId="Windows Live" clId="Web-{07566498-44F8-4639-A8CA-2B4C0AD1D51C}" dt="2023-08-04T02:46:31.188" v="624" actId="1076"/>
        <pc:sldMkLst>
          <pc:docMk/>
          <pc:sldMk cId="1994670862" sldId="408"/>
        </pc:sldMkLst>
        <pc:spChg chg="mod">
          <ac:chgData name="tien tran" userId="f5c0b7c74de91c7e" providerId="Windows Live" clId="Web-{07566498-44F8-4639-A8CA-2B4C0AD1D51C}" dt="2023-08-04T02:46:23.547" v="621" actId="20577"/>
          <ac:spMkLst>
            <pc:docMk/>
            <pc:sldMk cId="1994670862" sldId="408"/>
            <ac:spMk id="4" creationId="{652EB6C9-7394-2E4F-1153-634DF5C9BF75}"/>
          </ac:spMkLst>
        </pc:spChg>
        <pc:spChg chg="mod">
          <ac:chgData name="tien tran" userId="f5c0b7c74de91c7e" providerId="Windows Live" clId="Web-{07566498-44F8-4639-A8CA-2B4C0AD1D51C}" dt="2023-08-04T02:43:15.931" v="613" actId="20577"/>
          <ac:spMkLst>
            <pc:docMk/>
            <pc:sldMk cId="1994670862" sldId="408"/>
            <ac:spMk id="6146" creationId="{00000000-0000-0000-0000-000000000000}"/>
          </ac:spMkLst>
        </pc:spChg>
        <pc:picChg chg="add mod">
          <ac:chgData name="tien tran" userId="f5c0b7c74de91c7e" providerId="Windows Live" clId="Web-{07566498-44F8-4639-A8CA-2B4C0AD1D51C}" dt="2023-08-04T02:46:31.188" v="624" actId="1076"/>
          <ac:picMkLst>
            <pc:docMk/>
            <pc:sldMk cId="1994670862" sldId="408"/>
            <ac:picMk id="2" creationId="{FBCC33CF-1438-1B8C-FBC0-C386F8AB9A0F}"/>
          </ac:picMkLst>
        </pc:picChg>
      </pc:sldChg>
      <pc:sldChg chg="modSp add ord replId">
        <pc:chgData name="tien tran" userId="f5c0b7c74de91c7e" providerId="Windows Live" clId="Web-{07566498-44F8-4639-A8CA-2B4C0AD1D51C}" dt="2023-08-04T03:00:58.252" v="714" actId="20577"/>
        <pc:sldMkLst>
          <pc:docMk/>
          <pc:sldMk cId="3855648825" sldId="409"/>
        </pc:sldMkLst>
        <pc:spChg chg="mod">
          <ac:chgData name="tien tran" userId="f5c0b7c74de91c7e" providerId="Windows Live" clId="Web-{07566498-44F8-4639-A8CA-2B4C0AD1D51C}" dt="2023-08-04T02:50:58.511" v="652" actId="20577"/>
          <ac:spMkLst>
            <pc:docMk/>
            <pc:sldMk cId="3855648825" sldId="409"/>
            <ac:spMk id="4" creationId="{652EB6C9-7394-2E4F-1153-634DF5C9BF75}"/>
          </ac:spMkLst>
        </pc:spChg>
        <pc:spChg chg="mod">
          <ac:chgData name="tien tran" userId="f5c0b7c74de91c7e" providerId="Windows Live" clId="Web-{07566498-44F8-4639-A8CA-2B4C0AD1D51C}" dt="2023-08-04T03:00:58.252" v="714" actId="20577"/>
          <ac:spMkLst>
            <pc:docMk/>
            <pc:sldMk cId="3855648825" sldId="409"/>
            <ac:spMk id="6146" creationId="{00000000-0000-0000-0000-000000000000}"/>
          </ac:spMkLst>
        </pc:spChg>
      </pc:sldChg>
      <pc:sldChg chg="addSp delSp modSp new ord">
        <pc:chgData name="tien tran" userId="f5c0b7c74de91c7e" providerId="Windows Live" clId="Web-{07566498-44F8-4639-A8CA-2B4C0AD1D51C}" dt="2023-08-04T02:50:51.557" v="650" actId="20577"/>
        <pc:sldMkLst>
          <pc:docMk/>
          <pc:sldMk cId="3067185355" sldId="410"/>
        </pc:sldMkLst>
        <pc:spChg chg="mod">
          <ac:chgData name="tien tran" userId="f5c0b7c74de91c7e" providerId="Windows Live" clId="Web-{07566498-44F8-4639-A8CA-2B4C0AD1D51C}" dt="2023-08-04T02:48:17.630" v="628" actId="20577"/>
          <ac:spMkLst>
            <pc:docMk/>
            <pc:sldMk cId="3067185355" sldId="410"/>
            <ac:spMk id="2" creationId="{FCFD8F6F-BFE9-B156-FE95-3D05263A6C97}"/>
          </ac:spMkLst>
        </pc:spChg>
        <pc:spChg chg="add del mod">
          <ac:chgData name="tien tran" userId="f5c0b7c74de91c7e" providerId="Windows Live" clId="Web-{07566498-44F8-4639-A8CA-2B4C0AD1D51C}" dt="2023-08-04T02:50:51.557" v="650" actId="20577"/>
          <ac:spMkLst>
            <pc:docMk/>
            <pc:sldMk cId="3067185355" sldId="410"/>
            <ac:spMk id="3" creationId="{AEFD4E09-9947-701C-D5D0-31B287795C35}"/>
          </ac:spMkLst>
        </pc:spChg>
        <pc:picChg chg="add del mod ord">
          <ac:chgData name="tien tran" userId="f5c0b7c74de91c7e" providerId="Windows Live" clId="Web-{07566498-44F8-4639-A8CA-2B4C0AD1D51C}" dt="2023-08-04T02:48:28.786" v="632"/>
          <ac:picMkLst>
            <pc:docMk/>
            <pc:sldMk cId="3067185355" sldId="410"/>
            <ac:picMk id="5" creationId="{24FA3432-31B2-495E-4093-2C01BA179604}"/>
          </ac:picMkLst>
        </pc:picChg>
        <pc:picChg chg="add mod">
          <ac:chgData name="tien tran" userId="f5c0b7c74de91c7e" providerId="Windows Live" clId="Web-{07566498-44F8-4639-A8CA-2B4C0AD1D51C}" dt="2023-08-04T02:50:23.447" v="647" actId="1076"/>
          <ac:picMkLst>
            <pc:docMk/>
            <pc:sldMk cId="3067185355" sldId="410"/>
            <ac:picMk id="6" creationId="{EAF47611-029C-70AE-5182-D793D9080F27}"/>
          </ac:picMkLst>
        </pc:picChg>
      </pc:sldChg>
    </pc:docChg>
  </pc:docChgLst>
  <pc:docChgLst>
    <pc:chgData name="tien tran" userId="f5c0b7c74de91c7e" providerId="Windows Live" clId="Web-{8B3349BF-EA37-4636-AA43-5D5C351FE733}"/>
    <pc:docChg chg="modSld">
      <pc:chgData name="tien tran" userId="f5c0b7c74de91c7e" providerId="Windows Live" clId="Web-{8B3349BF-EA37-4636-AA43-5D5C351FE733}" dt="2023-10-20T08:21:21.988" v="94" actId="20577"/>
      <pc:docMkLst>
        <pc:docMk/>
      </pc:docMkLst>
      <pc:sldChg chg="modNotes">
        <pc:chgData name="tien tran" userId="f5c0b7c74de91c7e" providerId="Windows Live" clId="Web-{8B3349BF-EA37-4636-AA43-5D5C351FE733}" dt="2023-10-20T08:16:55.853" v="58"/>
        <pc:sldMkLst>
          <pc:docMk/>
          <pc:sldMk cId="0" sldId="257"/>
        </pc:sldMkLst>
      </pc:sldChg>
      <pc:sldChg chg="modSp">
        <pc:chgData name="tien tran" userId="f5c0b7c74de91c7e" providerId="Windows Live" clId="Web-{8B3349BF-EA37-4636-AA43-5D5C351FE733}" dt="2023-10-20T08:16:10.367" v="4" actId="20577"/>
        <pc:sldMkLst>
          <pc:docMk/>
          <pc:sldMk cId="0" sldId="404"/>
        </pc:sldMkLst>
        <pc:spChg chg="mod">
          <ac:chgData name="tien tran" userId="f5c0b7c74de91c7e" providerId="Windows Live" clId="Web-{8B3349BF-EA37-4636-AA43-5D5C351FE733}" dt="2023-10-20T08:16:10.367" v="4" actId="20577"/>
          <ac:spMkLst>
            <pc:docMk/>
            <pc:sldMk cId="0" sldId="404"/>
            <ac:spMk id="12" creationId="{00000000-0000-0000-0000-000000000000}"/>
          </ac:spMkLst>
        </pc:spChg>
      </pc:sldChg>
      <pc:sldChg chg="modSp modNotes">
        <pc:chgData name="tien tran" userId="f5c0b7c74de91c7e" providerId="Windows Live" clId="Web-{8B3349BF-EA37-4636-AA43-5D5C351FE733}" dt="2023-10-20T08:17:17.682" v="64"/>
        <pc:sldMkLst>
          <pc:docMk/>
          <pc:sldMk cId="2757595224" sldId="405"/>
        </pc:sldMkLst>
        <pc:spChg chg="mod">
          <ac:chgData name="tien tran" userId="f5c0b7c74de91c7e" providerId="Windows Live" clId="Web-{8B3349BF-EA37-4636-AA43-5D5C351FE733}" dt="2023-10-20T08:17:07.166" v="62" actId="20577"/>
          <ac:spMkLst>
            <pc:docMk/>
            <pc:sldMk cId="2757595224" sldId="405"/>
            <ac:spMk id="3" creationId="{00000000-0000-0000-0000-000000000000}"/>
          </ac:spMkLst>
        </pc:spChg>
      </pc:sldChg>
      <pc:sldChg chg="modSp modNotes">
        <pc:chgData name="tien tran" userId="f5c0b7c74de91c7e" providerId="Windows Live" clId="Web-{8B3349BF-EA37-4636-AA43-5D5C351FE733}" dt="2023-10-20T08:19:42.500" v="78"/>
        <pc:sldMkLst>
          <pc:docMk/>
          <pc:sldMk cId="3805771699" sldId="406"/>
        </pc:sldMkLst>
        <pc:spChg chg="mod">
          <ac:chgData name="tien tran" userId="f5c0b7c74de91c7e" providerId="Windows Live" clId="Web-{8B3349BF-EA37-4636-AA43-5D5C351FE733}" dt="2023-10-20T08:18:45.029" v="73" actId="20577"/>
          <ac:spMkLst>
            <pc:docMk/>
            <pc:sldMk cId="3805771699" sldId="406"/>
            <ac:spMk id="3" creationId="{E84560AC-0F08-AB90-00EB-691E4F159513}"/>
          </ac:spMkLst>
        </pc:spChg>
      </pc:sldChg>
      <pc:sldChg chg="modSp">
        <pc:chgData name="tien tran" userId="f5c0b7c74de91c7e" providerId="Windows Live" clId="Web-{8B3349BF-EA37-4636-AA43-5D5C351FE733}" dt="2023-10-20T08:20:31.174" v="83" actId="20577"/>
        <pc:sldMkLst>
          <pc:docMk/>
          <pc:sldMk cId="402269639" sldId="407"/>
        </pc:sldMkLst>
        <pc:spChg chg="mod">
          <ac:chgData name="tien tran" userId="f5c0b7c74de91c7e" providerId="Windows Live" clId="Web-{8B3349BF-EA37-4636-AA43-5D5C351FE733}" dt="2023-10-20T08:20:31.174" v="83" actId="20577"/>
          <ac:spMkLst>
            <pc:docMk/>
            <pc:sldMk cId="402269639" sldId="407"/>
            <ac:spMk id="3" creationId="{217551D9-584C-84DF-F509-F3584BF7FEC2}"/>
          </ac:spMkLst>
        </pc:spChg>
      </pc:sldChg>
      <pc:sldChg chg="modSp">
        <pc:chgData name="tien tran" userId="f5c0b7c74de91c7e" providerId="Windows Live" clId="Web-{8B3349BF-EA37-4636-AA43-5D5C351FE733}" dt="2023-10-20T08:20:37.721" v="85" actId="20577"/>
        <pc:sldMkLst>
          <pc:docMk/>
          <pc:sldMk cId="1896141436" sldId="408"/>
        </pc:sldMkLst>
        <pc:spChg chg="mod">
          <ac:chgData name="tien tran" userId="f5c0b7c74de91c7e" providerId="Windows Live" clId="Web-{8B3349BF-EA37-4636-AA43-5D5C351FE733}" dt="2023-10-20T08:20:37.721" v="85" actId="20577"/>
          <ac:spMkLst>
            <pc:docMk/>
            <pc:sldMk cId="1896141436" sldId="408"/>
            <ac:spMk id="3" creationId="{217551D9-584C-84DF-F509-F3584BF7FEC2}"/>
          </ac:spMkLst>
        </pc:spChg>
      </pc:sldChg>
      <pc:sldChg chg="modSp">
        <pc:chgData name="tien tran" userId="f5c0b7c74de91c7e" providerId="Windows Live" clId="Web-{8B3349BF-EA37-4636-AA43-5D5C351FE733}" dt="2023-10-20T08:20:21.861" v="81" actId="20577"/>
        <pc:sldMkLst>
          <pc:docMk/>
          <pc:sldMk cId="3901046314" sldId="410"/>
        </pc:sldMkLst>
        <pc:spChg chg="mod">
          <ac:chgData name="tien tran" userId="f5c0b7c74de91c7e" providerId="Windows Live" clId="Web-{8B3349BF-EA37-4636-AA43-5D5C351FE733}" dt="2023-10-20T08:20:21.861" v="81" actId="20577"/>
          <ac:spMkLst>
            <pc:docMk/>
            <pc:sldMk cId="3901046314" sldId="410"/>
            <ac:spMk id="3" creationId="{2BC77722-538E-AF6B-ECE6-13B7B9124986}"/>
          </ac:spMkLst>
        </pc:spChg>
      </pc:sldChg>
      <pc:sldChg chg="modSp">
        <pc:chgData name="tien tran" userId="f5c0b7c74de91c7e" providerId="Windows Live" clId="Web-{8B3349BF-EA37-4636-AA43-5D5C351FE733}" dt="2023-10-20T08:21:10.081" v="90" actId="20577"/>
        <pc:sldMkLst>
          <pc:docMk/>
          <pc:sldMk cId="1780849897" sldId="411"/>
        </pc:sldMkLst>
        <pc:spChg chg="mod">
          <ac:chgData name="tien tran" userId="f5c0b7c74de91c7e" providerId="Windows Live" clId="Web-{8B3349BF-EA37-4636-AA43-5D5C351FE733}" dt="2023-10-20T08:21:10.081" v="90" actId="20577"/>
          <ac:spMkLst>
            <pc:docMk/>
            <pc:sldMk cId="1780849897" sldId="411"/>
            <ac:spMk id="3" creationId="{32A4CCA1-B92F-383A-BF16-0453C66F93C6}"/>
          </ac:spMkLst>
        </pc:spChg>
      </pc:sldChg>
      <pc:sldChg chg="modSp">
        <pc:chgData name="tien tran" userId="f5c0b7c74de91c7e" providerId="Windows Live" clId="Web-{8B3349BF-EA37-4636-AA43-5D5C351FE733}" dt="2023-10-20T08:21:15.691" v="92" actId="20577"/>
        <pc:sldMkLst>
          <pc:docMk/>
          <pc:sldMk cId="2194633687" sldId="412"/>
        </pc:sldMkLst>
        <pc:spChg chg="mod">
          <ac:chgData name="tien tran" userId="f5c0b7c74de91c7e" providerId="Windows Live" clId="Web-{8B3349BF-EA37-4636-AA43-5D5C351FE733}" dt="2023-10-20T08:21:15.691" v="92" actId="20577"/>
          <ac:spMkLst>
            <pc:docMk/>
            <pc:sldMk cId="2194633687" sldId="412"/>
            <ac:spMk id="3" creationId="{32A4CCA1-B92F-383A-BF16-0453C66F93C6}"/>
          </ac:spMkLst>
        </pc:spChg>
      </pc:sldChg>
      <pc:sldChg chg="modSp">
        <pc:chgData name="tien tran" userId="f5c0b7c74de91c7e" providerId="Windows Live" clId="Web-{8B3349BF-EA37-4636-AA43-5D5C351FE733}" dt="2023-10-20T08:21:21.988" v="94" actId="20577"/>
        <pc:sldMkLst>
          <pc:docMk/>
          <pc:sldMk cId="1628953473" sldId="413"/>
        </pc:sldMkLst>
        <pc:spChg chg="mod">
          <ac:chgData name="tien tran" userId="f5c0b7c74de91c7e" providerId="Windows Live" clId="Web-{8B3349BF-EA37-4636-AA43-5D5C351FE733}" dt="2023-10-20T08:21:21.988" v="94" actId="20577"/>
          <ac:spMkLst>
            <pc:docMk/>
            <pc:sldMk cId="1628953473" sldId="413"/>
            <ac:spMk id="3" creationId="{32A4CCA1-B92F-383A-BF16-0453C66F93C6}"/>
          </ac:spMkLst>
        </pc:spChg>
      </pc:sldChg>
      <pc:sldChg chg="modSp">
        <pc:chgData name="tien tran" userId="f5c0b7c74de91c7e" providerId="Windows Live" clId="Web-{8B3349BF-EA37-4636-AA43-5D5C351FE733}" dt="2023-10-20T08:20:51.331" v="89" actId="20577"/>
        <pc:sldMkLst>
          <pc:docMk/>
          <pc:sldMk cId="1260833012" sldId="414"/>
        </pc:sldMkLst>
        <pc:spChg chg="mod">
          <ac:chgData name="tien tran" userId="f5c0b7c74de91c7e" providerId="Windows Live" clId="Web-{8B3349BF-EA37-4636-AA43-5D5C351FE733}" dt="2023-10-20T08:20:51.331" v="89" actId="20577"/>
          <ac:spMkLst>
            <pc:docMk/>
            <pc:sldMk cId="1260833012" sldId="414"/>
            <ac:spMk id="3" creationId="{E84560AC-0F08-AB90-00EB-691E4F159513}"/>
          </ac:spMkLst>
        </pc:spChg>
      </pc:sldChg>
      <pc:sldChg chg="modSp">
        <pc:chgData name="tien tran" userId="f5c0b7c74de91c7e" providerId="Windows Live" clId="Web-{8B3349BF-EA37-4636-AA43-5D5C351FE733}" dt="2023-10-20T08:20:45.752" v="87" actId="20577"/>
        <pc:sldMkLst>
          <pc:docMk/>
          <pc:sldMk cId="950851311" sldId="415"/>
        </pc:sldMkLst>
        <pc:spChg chg="mod">
          <ac:chgData name="tien tran" userId="f5c0b7c74de91c7e" providerId="Windows Live" clId="Web-{8B3349BF-EA37-4636-AA43-5D5C351FE733}" dt="2023-10-20T08:20:45.752" v="87" actId="20577"/>
          <ac:spMkLst>
            <pc:docMk/>
            <pc:sldMk cId="950851311" sldId="415"/>
            <ac:spMk id="3" creationId="{E84560AC-0F08-AB90-00EB-691E4F159513}"/>
          </ac:spMkLst>
        </pc:spChg>
      </pc:sldChg>
      <pc:sldChg chg="modNotes">
        <pc:chgData name="tien tran" userId="f5c0b7c74de91c7e" providerId="Windows Live" clId="Web-{8B3349BF-EA37-4636-AA43-5D5C351FE733}" dt="2023-10-20T08:20:02.829" v="79"/>
        <pc:sldMkLst>
          <pc:docMk/>
          <pc:sldMk cId="1724484720" sldId="416"/>
        </pc:sldMkLst>
      </pc:sldChg>
    </pc:docChg>
  </pc:docChgLst>
  <pc:docChgLst>
    <pc:chgData name="tien tran" userId="f5c0b7c74de91c7e" providerId="Windows Live" clId="Web-{3462C230-5463-4756-8DB2-BEEBD5B73E66}"/>
    <pc:docChg chg="modSld">
      <pc:chgData name="tien tran" userId="f5c0b7c74de91c7e" providerId="Windows Live" clId="Web-{3462C230-5463-4756-8DB2-BEEBD5B73E66}" dt="2023-08-01T09:45:00.024" v="116"/>
      <pc:docMkLst>
        <pc:docMk/>
      </pc:docMkLst>
      <pc:sldChg chg="modNotes">
        <pc:chgData name="tien tran" userId="f5c0b7c74de91c7e" providerId="Windows Live" clId="Web-{3462C230-5463-4756-8DB2-BEEBD5B73E66}" dt="2023-08-01T09:45:00.024" v="116"/>
        <pc:sldMkLst>
          <pc:docMk/>
          <pc:sldMk cId="0" sldId="257"/>
        </pc:sldMkLst>
      </pc:sldChg>
      <pc:sldChg chg="modNotes">
        <pc:chgData name="tien tran" userId="f5c0b7c74de91c7e" providerId="Windows Live" clId="Web-{3462C230-5463-4756-8DB2-BEEBD5B73E66}" dt="2023-08-01T09:43:32.003" v="5"/>
        <pc:sldMkLst>
          <pc:docMk/>
          <pc:sldMk cId="0" sldId="404"/>
        </pc:sldMkLst>
      </pc:sldChg>
    </pc:docChg>
  </pc:docChgLst>
  <pc:docChgLst>
    <pc:chgData name="tien tran" userId="f5c0b7c74de91c7e" providerId="Windows Live" clId="Web-{1E8EF9DC-5EA4-425E-9953-1ABDFB2097F3}"/>
    <pc:docChg chg="addSld delSld modSld">
      <pc:chgData name="tien tran" userId="f5c0b7c74de91c7e" providerId="Windows Live" clId="Web-{1E8EF9DC-5EA4-425E-9953-1ABDFB2097F3}" dt="2023-08-04T15:18:07.729" v="284" actId="20577"/>
      <pc:docMkLst>
        <pc:docMk/>
      </pc:docMkLst>
      <pc:sldChg chg="modNotes">
        <pc:chgData name="tien tran" userId="f5c0b7c74de91c7e" providerId="Windows Live" clId="Web-{1E8EF9DC-5EA4-425E-9953-1ABDFB2097F3}" dt="2023-08-04T14:37:56.611" v="2"/>
        <pc:sldMkLst>
          <pc:docMk/>
          <pc:sldMk cId="0" sldId="257"/>
        </pc:sldMkLst>
      </pc:sldChg>
      <pc:sldChg chg="modNotes">
        <pc:chgData name="tien tran" userId="f5c0b7c74de91c7e" providerId="Windows Live" clId="Web-{1E8EF9DC-5EA4-425E-9953-1ABDFB2097F3}" dt="2023-08-04T14:50:59.811" v="19"/>
        <pc:sldMkLst>
          <pc:docMk/>
          <pc:sldMk cId="1642895426" sldId="407"/>
        </pc:sldMkLst>
      </pc:sldChg>
      <pc:sldChg chg="modSp new modNotes">
        <pc:chgData name="tien tran" userId="f5c0b7c74de91c7e" providerId="Windows Live" clId="Web-{1E8EF9DC-5EA4-425E-9953-1ABDFB2097F3}" dt="2023-08-04T15:15:41.616" v="225" actId="20577"/>
        <pc:sldMkLst>
          <pc:docMk/>
          <pc:sldMk cId="1338927439" sldId="411"/>
        </pc:sldMkLst>
        <pc:spChg chg="mod">
          <ac:chgData name="tien tran" userId="f5c0b7c74de91c7e" providerId="Windows Live" clId="Web-{1E8EF9DC-5EA4-425E-9953-1ABDFB2097F3}" dt="2023-08-04T14:41:55.026" v="12" actId="20577"/>
          <ac:spMkLst>
            <pc:docMk/>
            <pc:sldMk cId="1338927439" sldId="411"/>
            <ac:spMk id="2" creationId="{30357637-E3C3-E19E-7C9D-5382AB750A2B}"/>
          </ac:spMkLst>
        </pc:spChg>
        <pc:spChg chg="mod">
          <ac:chgData name="tien tran" userId="f5c0b7c74de91c7e" providerId="Windows Live" clId="Web-{1E8EF9DC-5EA4-425E-9953-1ABDFB2097F3}" dt="2023-08-04T15:15:41.616" v="225" actId="20577"/>
          <ac:spMkLst>
            <pc:docMk/>
            <pc:sldMk cId="1338927439" sldId="411"/>
            <ac:spMk id="3" creationId="{C900DF86-2FB5-4E1D-8EDB-8BDD1FB4ACA4}"/>
          </ac:spMkLst>
        </pc:spChg>
      </pc:sldChg>
      <pc:sldChg chg="modSp new">
        <pc:chgData name="tien tran" userId="f5c0b7c74de91c7e" providerId="Windows Live" clId="Web-{1E8EF9DC-5EA4-425E-9953-1ABDFB2097F3}" dt="2023-08-04T15:18:07.729" v="284" actId="20577"/>
        <pc:sldMkLst>
          <pc:docMk/>
          <pc:sldMk cId="610090152" sldId="412"/>
        </pc:sldMkLst>
        <pc:spChg chg="mod">
          <ac:chgData name="tien tran" userId="f5c0b7c74de91c7e" providerId="Windows Live" clId="Web-{1E8EF9DC-5EA4-425E-9953-1ABDFB2097F3}" dt="2023-08-04T15:16:17.256" v="237" actId="20577"/>
          <ac:spMkLst>
            <pc:docMk/>
            <pc:sldMk cId="610090152" sldId="412"/>
            <ac:spMk id="2" creationId="{34BA921E-21A0-1E80-60A4-69F160F27C97}"/>
          </ac:spMkLst>
        </pc:spChg>
        <pc:spChg chg="mod">
          <ac:chgData name="tien tran" userId="f5c0b7c74de91c7e" providerId="Windows Live" clId="Web-{1E8EF9DC-5EA4-425E-9953-1ABDFB2097F3}" dt="2023-08-04T15:18:07.729" v="284" actId="20577"/>
          <ac:spMkLst>
            <pc:docMk/>
            <pc:sldMk cId="610090152" sldId="412"/>
            <ac:spMk id="3" creationId="{65EF62E1-3A68-2759-4F79-8481E0CAD645}"/>
          </ac:spMkLst>
        </pc:spChg>
      </pc:sldChg>
      <pc:sldChg chg="modSp new del">
        <pc:chgData name="tien tran" userId="f5c0b7c74de91c7e" providerId="Windows Live" clId="Web-{1E8EF9DC-5EA4-425E-9953-1ABDFB2097F3}" dt="2023-08-04T15:15:43.036" v="226"/>
        <pc:sldMkLst>
          <pc:docMk/>
          <pc:sldMk cId="762551238" sldId="413"/>
        </pc:sldMkLst>
        <pc:spChg chg="mod">
          <ac:chgData name="tien tran" userId="f5c0b7c74de91c7e" providerId="Windows Live" clId="Web-{1E8EF9DC-5EA4-425E-9953-1ABDFB2097F3}" dt="2023-08-04T15:07:21.518" v="204" actId="20577"/>
          <ac:spMkLst>
            <pc:docMk/>
            <pc:sldMk cId="762551238" sldId="413"/>
            <ac:spMk id="2" creationId="{73F071EC-2E4C-4577-B9B4-83E9D22B10C4}"/>
          </ac:spMkLst>
        </pc:spChg>
      </pc:sldChg>
      <pc:sldChg chg="modSp new del">
        <pc:chgData name="tien tran" userId="f5c0b7c74de91c7e" providerId="Windows Live" clId="Web-{1E8EF9DC-5EA4-425E-9953-1ABDFB2097F3}" dt="2023-08-04T15:15:46.192" v="227"/>
        <pc:sldMkLst>
          <pc:docMk/>
          <pc:sldMk cId="1881031138" sldId="414"/>
        </pc:sldMkLst>
        <pc:spChg chg="mod">
          <ac:chgData name="tien tran" userId="f5c0b7c74de91c7e" providerId="Windows Live" clId="Web-{1E8EF9DC-5EA4-425E-9953-1ABDFB2097F3}" dt="2023-08-04T15:09:23.147" v="213" actId="20577"/>
          <ac:spMkLst>
            <pc:docMk/>
            <pc:sldMk cId="1881031138" sldId="414"/>
            <ac:spMk id="2" creationId="{A1C4CAA4-71C7-77A4-A640-252FE09BCF24}"/>
          </ac:spMkLst>
        </pc:spChg>
      </pc:sldChg>
    </pc:docChg>
  </pc:docChgLst>
</pc:chgInfo>
</file>

<file path=ppt/comments/modernComment_19B_6A259CE9.xml><?xml version="1.0" encoding="utf-8"?>
<p188:cmLst xmlns:a="http://schemas.openxmlformats.org/drawingml/2006/main" xmlns:r="http://schemas.openxmlformats.org/officeDocument/2006/relationships" xmlns:p188="http://schemas.microsoft.com/office/powerpoint/2018/8/main">
  <p188:cm id="{4E841C9E-0FD5-4437-ADD2-40193A8C332E}" authorId="{09B34EAC-DBB8-8D94-BFF9-F314717F4D38}" created="2023-09-20T07:23:06.124">
    <pc:sldMkLst xmlns:pc="http://schemas.microsoft.com/office/powerpoint/2013/main/command">
      <pc:docMk/>
      <pc:sldMk cId="1780849897" sldId="411"/>
    </pc:sldMkLst>
    <p188:txBody>
      <a:bodyPr/>
      <a:lstStyle/>
      <a:p>
        <a:r>
          <a:rPr lang="en-US"/>
          <a:t>Add more note</a:t>
        </a:r>
      </a:p>
    </p188:txBody>
  </p188:cm>
</p188:cmLst>
</file>

<file path=ppt/comments/modernComment_19C_82CF73D7.xml><?xml version="1.0" encoding="utf-8"?>
<p188:cmLst xmlns:a="http://schemas.openxmlformats.org/drawingml/2006/main" xmlns:r="http://schemas.openxmlformats.org/officeDocument/2006/relationships" xmlns:p188="http://schemas.microsoft.com/office/powerpoint/2018/8/main">
  <p188:cm id="{08E1755C-0DD2-4D92-8DDD-2C627657FEEA}" authorId="{09B34EAC-DBB8-8D94-BFF9-F314717F4D38}" created="2023-09-20T07:32:58.951">
    <pc:sldMkLst xmlns:pc="http://schemas.microsoft.com/office/powerpoint/2013/main/command">
      <pc:docMk/>
      <pc:sldMk cId="2194633687" sldId="412"/>
    </pc:sldMkLst>
    <p188:txBody>
      <a:bodyPr/>
      <a:lstStyle/>
      <a:p>
        <a:r>
          <a:rPr lang="en-US"/>
          <a:t>More Note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96259"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61"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6262"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96263"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147B558-7846-4F1D-8DFB-D6CA7E5CD1F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8" name="Google Shape;105;p1:notes"/>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5" tIns="45700" rIns="91425" bIns="45700"/>
          <a:lstStyle/>
          <a:p>
            <a:pPr>
              <a:spcBef>
                <a:spcPct val="0"/>
              </a:spcBef>
              <a:buSzPts val="1400"/>
            </a:pPr>
            <a:endParaRPr lang="en-US" altLang="en-US"/>
          </a:p>
        </p:txBody>
      </p:sp>
      <p:sp>
        <p:nvSpPr>
          <p:cNvPr id="4099" name="Google Shape;106;p1:notes"/>
          <p:cNvSpPr>
            <a:spLocks noGrp="1" noRot="1" noChangeAspect="1" noTextEdit="1"/>
          </p:cNvSpPr>
          <p:nvPr>
            <p:ph type="sldImg" idx="2"/>
          </p:nvPr>
        </p:nvSpPr>
        <p:spPr>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cap="flat">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 Ingress (5 minutes)</a:t>
            </a:r>
          </a:p>
          <a:p>
            <a:endParaRPr lang="vi-VN" dirty="0"/>
          </a:p>
          <a:p>
            <a:r>
              <a:rPr lang="vi-VN" dirty="0"/>
              <a:t>Ingress trong Kubernetes là một tài nguyên cho phép quản lý việc truy cập từ bên ngoài vào trong cluster. Nó thường được sử dụng để quản lý luồng lưu lượng truy cập cho các ứng dụng web và cho phép cài đặt các quy tắc định tuyến dựa trên yêu cầu HTTP.</a:t>
            </a:r>
          </a:p>
          <a:p>
            <a:endParaRPr lang="vi-VN" dirty="0"/>
          </a:p>
          <a:p>
            <a:r>
              <a:rPr lang="vi-VN" dirty="0"/>
              <a:t>Ingress Controllers là các thành phần phần mềm hoặc thiết bị vật lý cung cấp khả năng điều hướng Ingress. Ví dụ về Ingress Controller phổ biến là Nginx Ingress Controller.</a:t>
            </a:r>
          </a:p>
          <a:p>
            <a:endParaRPr lang="vi-VN" dirty="0"/>
          </a:p>
          <a:p>
            <a:r>
              <a:rPr lang="vi-VN" dirty="0"/>
              <a:t>Ingress cho phép bạn cấu hình luồng lưu lượng từ tên miền và URL nguồn đến các dịch vụ cụ thể bên trong cluster. Điều này giúp quản lý truy cập vào các ứng dụng web và thực hiện các nhiệm vụ như SSL offloading và cân bằng tải.</a:t>
            </a:r>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10</a:t>
            </a:fld>
            <a:endParaRPr lang="en-US" altLang="en-US"/>
          </a:p>
        </p:txBody>
      </p:sp>
    </p:spTree>
    <p:extLst>
      <p:ext uri="{BB962C8B-B14F-4D97-AF65-F5344CB8AC3E}">
        <p14:creationId xmlns:p14="http://schemas.microsoft.com/office/powerpoint/2010/main" val="11412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1" i="0" kern="1200" dirty="0">
                <a:solidFill>
                  <a:schemeClr val="tx1"/>
                </a:solidFill>
                <a:effectLst/>
                <a:latin typeface="Arial" panose="020B0604020202020204" pitchFamily="34" charset="0"/>
                <a:ea typeface="+mn-ea"/>
                <a:cs typeface="+mn-cs"/>
              </a:rPr>
              <a:t>Persistent Volumes (PV)</a:t>
            </a:r>
            <a:r>
              <a:rPr kumimoji="1" lang="vi-VN" sz="1200" b="0" i="0" kern="1200" dirty="0">
                <a:solidFill>
                  <a:schemeClr val="tx1"/>
                </a:solidFill>
                <a:effectLst/>
                <a:latin typeface="Arial" panose="020B0604020202020204" pitchFamily="34" charset="0"/>
                <a:ea typeface="+mn-ea"/>
                <a:cs typeface="+mn-cs"/>
              </a:rPr>
              <a:t> trong Kubernetes là tài nguyên lưu trữ, chẳng hạn như một ổ đĩa đính kèm hoặc một phân vùng trong hệ thống tệp. PVs là các tài nguyên độc lập, và chúng được tạo bởi quản trị viên hệ thống.</a:t>
            </a:r>
          </a:p>
          <a:p>
            <a:r>
              <a:rPr kumimoji="1" lang="vi-VN" sz="1200" b="1" i="0" kern="1200" dirty="0">
                <a:solidFill>
                  <a:schemeClr val="tx1"/>
                </a:solidFill>
                <a:effectLst/>
                <a:latin typeface="Arial" panose="020B0604020202020204" pitchFamily="34" charset="0"/>
                <a:ea typeface="+mn-ea"/>
                <a:cs typeface="+mn-cs"/>
              </a:rPr>
              <a:t>Persistent Volume Claims (PVC)</a:t>
            </a:r>
            <a:r>
              <a:rPr kumimoji="1" lang="vi-VN" sz="1200" b="0" i="0" kern="1200" dirty="0">
                <a:solidFill>
                  <a:schemeClr val="tx1"/>
                </a:solidFill>
                <a:effectLst/>
                <a:latin typeface="Arial" panose="020B0604020202020204" pitchFamily="34" charset="0"/>
                <a:ea typeface="+mn-ea"/>
                <a:cs typeface="+mn-cs"/>
              </a:rPr>
              <a:t> là yêu cầu của Pods hoặc các ứng dụng để sử dụng tài nguyên lưu trữ từ PVs. PVCs chỉ ra kích thước và các yêu cầu lưu trữ của Pods. PVCs giúp decouple việc triển khai Pods và việc cung cấp lưu trữ.</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11</a:t>
            </a:fld>
            <a:endParaRPr lang="en-US" altLang="en-US"/>
          </a:p>
        </p:txBody>
      </p:sp>
    </p:spTree>
    <p:extLst>
      <p:ext uri="{BB962C8B-B14F-4D97-AF65-F5344CB8AC3E}">
        <p14:creationId xmlns:p14="http://schemas.microsoft.com/office/powerpoint/2010/main" val="412498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a:solidFill>
                  <a:schemeClr val="tx1"/>
                </a:solidFill>
                <a:effectLst/>
                <a:latin typeface="Arial" panose="020B0604020202020204" pitchFamily="34" charset="0"/>
                <a:ea typeface="+mn-ea"/>
                <a:cs typeface="+mn-cs"/>
              </a:rPr>
              <a:t>PVs và PVCs thường được sử dụng trong các trường hợp đòi hỏi lưu trữ dữ liệu bền vững, như trong các ứng dụng có trạng thái như cơ sở dữ liệu. PVs giúp đảm bảo dữ liệu không bị mất khi Pods bị xoá hoặc triển khai lại.</a:t>
            </a:r>
          </a:p>
          <a:p>
            <a:r>
              <a:rPr kumimoji="1" lang="vi-VN" sz="1200" b="0" i="0" kern="1200" dirty="0">
                <a:solidFill>
                  <a:schemeClr val="tx1"/>
                </a:solidFill>
                <a:effectLst/>
                <a:latin typeface="Arial" panose="020B0604020202020204" pitchFamily="34" charset="0"/>
                <a:ea typeface="+mn-ea"/>
                <a:cs typeface="+mn-cs"/>
              </a:rPr>
              <a:t>Một số trường hợp sử dụng PVs và PVCs bao gồm:</a:t>
            </a:r>
          </a:p>
          <a:p>
            <a:pPr lvl="1"/>
            <a:r>
              <a:rPr kumimoji="1" lang="vi-VN" sz="1200" b="0" i="0" kern="1200" dirty="0">
                <a:solidFill>
                  <a:schemeClr val="tx1"/>
                </a:solidFill>
                <a:effectLst/>
                <a:latin typeface="Arial" panose="020B0604020202020204" pitchFamily="34" charset="0"/>
                <a:ea typeface="+mn-ea"/>
                <a:cs typeface="+mn-cs"/>
              </a:rPr>
              <a:t>Lưu trữ dữ liệu cơ sở dữ liệu.</a:t>
            </a:r>
          </a:p>
          <a:p>
            <a:pPr lvl="1"/>
            <a:r>
              <a:rPr kumimoji="1" lang="vi-VN" sz="1200" b="0" i="0" kern="1200" dirty="0">
                <a:solidFill>
                  <a:schemeClr val="tx1"/>
                </a:solidFill>
                <a:effectLst/>
                <a:latin typeface="Arial" panose="020B0604020202020204" pitchFamily="34" charset="0"/>
                <a:ea typeface="+mn-ea"/>
                <a:cs typeface="+mn-cs"/>
              </a:rPr>
              <a:t>Lưu trữ dữ liệu đầu ra của các ứng dụng, chẳng hạn như tệp log.</a:t>
            </a:r>
          </a:p>
          <a:p>
            <a:pPr lvl="1"/>
            <a:r>
              <a:rPr kumimoji="1" lang="vi-VN" sz="1200" b="0" i="0" kern="1200" dirty="0">
                <a:solidFill>
                  <a:schemeClr val="tx1"/>
                </a:solidFill>
                <a:effectLst/>
                <a:latin typeface="Arial" panose="020B0604020202020204" pitchFamily="34" charset="0"/>
                <a:ea typeface="+mn-ea"/>
                <a:cs typeface="+mn-cs"/>
              </a:rPr>
              <a:t>Chia sẻ dữ liệu giữa các Pods.</a:t>
            </a:r>
          </a:p>
          <a:p>
            <a:r>
              <a:rPr kumimoji="1" lang="vi-VN" sz="1200" b="0" i="0" kern="1200" dirty="0">
                <a:solidFill>
                  <a:schemeClr val="tx1"/>
                </a:solidFill>
                <a:effectLst/>
                <a:latin typeface="Arial" panose="020B0604020202020204" pitchFamily="34" charset="0"/>
                <a:ea typeface="+mn-ea"/>
                <a:cs typeface="+mn-cs"/>
              </a:rPr>
              <a:t>PVs có thể được cung cấp một cách động (dynamically) hoặc tĩnh (statically). Khi được cung cấp động, PVs được tạo tự động bởi hệ thống lưu trữ dựa trên yêu cầu của PVCs. Khi cung cấp tĩnh, PVs được quản lý thủ công bởi quản trị viên hệ thống.</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12</a:t>
            </a:fld>
            <a:endParaRPr lang="en-US" altLang="en-US"/>
          </a:p>
        </p:txBody>
      </p:sp>
    </p:spTree>
    <p:extLst>
      <p:ext uri="{BB962C8B-B14F-4D97-AF65-F5344CB8AC3E}">
        <p14:creationId xmlns:p14="http://schemas.microsoft.com/office/powerpoint/2010/main" val="551528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a:solidFill>
                  <a:schemeClr val="tx1"/>
                </a:solidFill>
                <a:effectLst/>
                <a:latin typeface="Arial" panose="020B0604020202020204" pitchFamily="34" charset="0"/>
                <a:ea typeface="+mn-ea"/>
                <a:cs typeface="+mn-cs"/>
              </a:rPr>
              <a:t>PVs và PVCs thường được sử dụng trong các trường hợp đòi hỏi lưu trữ dữ liệu bền vững, như trong các ứng dụng có trạng thái như cơ sở dữ liệu. PVs giúp đảm bảo dữ liệu không bị mất khi Pods bị xoá hoặc triển khai lại.</a:t>
            </a:r>
          </a:p>
          <a:p>
            <a:r>
              <a:rPr kumimoji="1" lang="vi-VN" sz="1200" b="0" i="0" kern="1200" dirty="0">
                <a:solidFill>
                  <a:schemeClr val="tx1"/>
                </a:solidFill>
                <a:effectLst/>
                <a:latin typeface="Arial" panose="020B0604020202020204" pitchFamily="34" charset="0"/>
                <a:ea typeface="+mn-ea"/>
                <a:cs typeface="+mn-cs"/>
              </a:rPr>
              <a:t>Một số trường hợp sử dụng PVs và PVCs bao gồm:</a:t>
            </a:r>
          </a:p>
          <a:p>
            <a:pPr lvl="1"/>
            <a:r>
              <a:rPr kumimoji="1" lang="vi-VN" sz="1200" b="0" i="0" kern="1200" dirty="0">
                <a:solidFill>
                  <a:schemeClr val="tx1"/>
                </a:solidFill>
                <a:effectLst/>
                <a:latin typeface="Arial" panose="020B0604020202020204" pitchFamily="34" charset="0"/>
                <a:ea typeface="+mn-ea"/>
                <a:cs typeface="+mn-cs"/>
              </a:rPr>
              <a:t>Lưu trữ dữ liệu cơ sở dữ liệu.</a:t>
            </a:r>
          </a:p>
          <a:p>
            <a:pPr lvl="1"/>
            <a:r>
              <a:rPr kumimoji="1" lang="vi-VN" sz="1200" b="0" i="0" kern="1200" dirty="0">
                <a:solidFill>
                  <a:schemeClr val="tx1"/>
                </a:solidFill>
                <a:effectLst/>
                <a:latin typeface="Arial" panose="020B0604020202020204" pitchFamily="34" charset="0"/>
                <a:ea typeface="+mn-ea"/>
                <a:cs typeface="+mn-cs"/>
              </a:rPr>
              <a:t>Lưu trữ dữ liệu đầu ra của các ứng dụng, chẳng hạn như tệp log.</a:t>
            </a:r>
          </a:p>
          <a:p>
            <a:pPr lvl="1"/>
            <a:r>
              <a:rPr kumimoji="1" lang="vi-VN" sz="1200" b="0" i="0" kern="1200" dirty="0">
                <a:solidFill>
                  <a:schemeClr val="tx1"/>
                </a:solidFill>
                <a:effectLst/>
                <a:latin typeface="Arial" panose="020B0604020202020204" pitchFamily="34" charset="0"/>
                <a:ea typeface="+mn-ea"/>
                <a:cs typeface="+mn-cs"/>
              </a:rPr>
              <a:t>Chia sẻ dữ liệu giữa các Pods.</a:t>
            </a:r>
          </a:p>
          <a:p>
            <a:r>
              <a:rPr kumimoji="1" lang="vi-VN" sz="1200" b="0" i="0" kern="1200" dirty="0">
                <a:solidFill>
                  <a:schemeClr val="tx1"/>
                </a:solidFill>
                <a:effectLst/>
                <a:latin typeface="Arial" panose="020B0604020202020204" pitchFamily="34" charset="0"/>
                <a:ea typeface="+mn-ea"/>
                <a:cs typeface="+mn-cs"/>
              </a:rPr>
              <a:t>PVs có thể được cung cấp một cách động (dynamically) hoặc tĩnh (statically). Khi được cung cấp động, PVs được tạo tự động bởi hệ thống lưu trữ dựa trên yêu cầu của PVCs. Khi cung cấp tĩnh, PVs được quản lý thủ công bởi quản trị viên hệ thống.</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13</a:t>
            </a:fld>
            <a:endParaRPr lang="en-US" altLang="en-US"/>
          </a:p>
        </p:txBody>
      </p:sp>
    </p:spTree>
    <p:extLst>
      <p:ext uri="{BB962C8B-B14F-4D97-AF65-F5344CB8AC3E}">
        <p14:creationId xmlns:p14="http://schemas.microsoft.com/office/powerpoint/2010/main" val="23298880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1" i="0" dirty="0" err="1">
                <a:solidFill>
                  <a:srgbClr val="D1D5DB"/>
                </a:solidFill>
                <a:effectLst/>
                <a:latin typeface="Söhne"/>
              </a:rPr>
              <a:t>ReplicaSets</a:t>
            </a:r>
            <a:r>
              <a:rPr lang="vi-VN" b="0" i="0" dirty="0">
                <a:solidFill>
                  <a:srgbClr val="D1D5DB"/>
                </a:solidFill>
                <a:effectLst/>
                <a:latin typeface="Söhne"/>
              </a:rPr>
              <a:t> và </a:t>
            </a:r>
            <a:r>
              <a:rPr lang="vi-VN" b="1" i="0" dirty="0" err="1">
                <a:solidFill>
                  <a:srgbClr val="D1D5DB"/>
                </a:solidFill>
                <a:effectLst/>
                <a:latin typeface="Söhne"/>
              </a:rPr>
              <a:t>ReplicationControllers</a:t>
            </a:r>
            <a:r>
              <a:rPr lang="vi-VN" b="0" i="0" dirty="0">
                <a:solidFill>
                  <a:srgbClr val="D1D5DB"/>
                </a:solidFill>
                <a:effectLst/>
                <a:latin typeface="Söhne"/>
              </a:rPr>
              <a:t> là các bộ điều khiển (</a:t>
            </a:r>
            <a:r>
              <a:rPr lang="vi-VN" b="0" i="0" dirty="0" err="1">
                <a:solidFill>
                  <a:srgbClr val="D1D5DB"/>
                </a:solidFill>
                <a:effectLst/>
                <a:latin typeface="Söhne"/>
              </a:rPr>
              <a:t>controllers</a:t>
            </a:r>
            <a:r>
              <a:rPr lang="vi-VN" b="0" i="0" dirty="0">
                <a:solidFill>
                  <a:srgbClr val="D1D5DB"/>
                </a:solidFill>
                <a:effectLst/>
                <a:latin typeface="Söhne"/>
              </a:rPr>
              <a:t>) trong </a:t>
            </a:r>
            <a:r>
              <a:rPr lang="vi-VN" b="0" i="0" dirty="0" err="1">
                <a:solidFill>
                  <a:srgbClr val="D1D5DB"/>
                </a:solidFill>
                <a:effectLst/>
                <a:latin typeface="Söhne"/>
              </a:rPr>
              <a:t>Kubernetes</a:t>
            </a:r>
            <a:r>
              <a:rPr lang="vi-VN" b="0" i="0" dirty="0">
                <a:solidFill>
                  <a:srgbClr val="D1D5DB"/>
                </a:solidFill>
                <a:effectLst/>
                <a:latin typeface="Söhne"/>
              </a:rPr>
              <a:t> dùng để quản lý số lượng các bản sao của </a:t>
            </a:r>
            <a:r>
              <a:rPr lang="vi-VN" b="0" i="0" dirty="0" err="1">
                <a:solidFill>
                  <a:srgbClr val="D1D5DB"/>
                </a:solidFill>
                <a:effectLst/>
                <a:latin typeface="Söhne"/>
              </a:rPr>
              <a:t>Pods</a:t>
            </a:r>
            <a:r>
              <a:rPr lang="vi-VN" b="0" i="0" dirty="0">
                <a:solidFill>
                  <a:srgbClr val="D1D5DB"/>
                </a:solidFill>
                <a:effectLst/>
                <a:latin typeface="Söhne"/>
              </a:rPr>
              <a:t> (</a:t>
            </a:r>
            <a:r>
              <a:rPr lang="vi-VN" b="0" i="0" dirty="0" err="1">
                <a:solidFill>
                  <a:srgbClr val="D1D5DB"/>
                </a:solidFill>
                <a:effectLst/>
                <a:latin typeface="Söhne"/>
              </a:rPr>
              <a:t>replicas</a:t>
            </a:r>
            <a:r>
              <a:rPr lang="vi-VN" b="0" i="0" dirty="0">
                <a:solidFill>
                  <a:srgbClr val="D1D5DB"/>
                </a:solidFill>
                <a:effectLst/>
                <a:latin typeface="Söhne"/>
              </a:rPr>
              <a:t>) để đảm bảo rằng một số lượng xác định của chúng luôn chạy. Chúng giúp trong việc tự động mở rộng (</a:t>
            </a:r>
            <a:r>
              <a:rPr lang="vi-VN" b="0" i="0" dirty="0" err="1">
                <a:solidFill>
                  <a:srgbClr val="D1D5DB"/>
                </a:solidFill>
                <a:effectLst/>
                <a:latin typeface="Söhne"/>
              </a:rPr>
              <a:t>scale</a:t>
            </a:r>
            <a:r>
              <a:rPr lang="vi-VN" b="0" i="0" dirty="0">
                <a:solidFill>
                  <a:srgbClr val="D1D5DB"/>
                </a:solidFill>
                <a:effectLst/>
                <a:latin typeface="Söhne"/>
              </a:rPr>
              <a:t>) ứng dụng theo nhu cầu và đảm bảo tính sẵn sàng (</a:t>
            </a:r>
            <a:r>
              <a:rPr lang="vi-VN" b="0" i="0" dirty="0" err="1">
                <a:solidFill>
                  <a:srgbClr val="D1D5DB"/>
                </a:solidFill>
                <a:effectLst/>
                <a:latin typeface="Söhne"/>
              </a:rPr>
              <a:t>availability</a:t>
            </a:r>
            <a:r>
              <a:rPr lang="vi-VN" b="0" i="0" dirty="0">
                <a:solidFill>
                  <a:srgbClr val="D1D5DB"/>
                </a:solidFill>
                <a:effectLst/>
                <a:latin typeface="Söhne"/>
              </a:rPr>
              <a:t>) của ứng dụng.</a:t>
            </a:r>
          </a:p>
          <a:p>
            <a:pPr algn="l">
              <a:buFont typeface="Arial" panose="020B0604020202020204" pitchFamily="34" charset="0"/>
              <a:buChar char="•"/>
            </a:pPr>
            <a:r>
              <a:rPr lang="vi-VN" b="1" i="0" dirty="0" err="1">
                <a:solidFill>
                  <a:srgbClr val="D1D5DB"/>
                </a:solidFill>
                <a:effectLst/>
                <a:latin typeface="Söhne"/>
              </a:rPr>
              <a:t>Scenarios</a:t>
            </a:r>
            <a:r>
              <a:rPr lang="vi-VN" b="0" i="0" dirty="0">
                <a:solidFill>
                  <a:srgbClr val="D1D5DB"/>
                </a:solidFill>
                <a:effectLst/>
                <a:latin typeface="Söhne"/>
              </a:rPr>
              <a:t> sử dụng </a:t>
            </a:r>
            <a:r>
              <a:rPr lang="vi-VN" b="0" i="0" dirty="0" err="1">
                <a:solidFill>
                  <a:srgbClr val="D1D5DB"/>
                </a:solidFill>
                <a:effectLst/>
                <a:latin typeface="Söhne"/>
              </a:rPr>
              <a:t>ReplicaSets</a:t>
            </a:r>
            <a:r>
              <a:rPr lang="vi-VN" b="0" i="0" dirty="0">
                <a:solidFill>
                  <a:srgbClr val="D1D5DB"/>
                </a:solidFill>
                <a:effectLst/>
                <a:latin typeface="Söhne"/>
              </a:rPr>
              <a:t> và </a:t>
            </a:r>
            <a:r>
              <a:rPr lang="vi-VN" b="0" i="0" dirty="0" err="1">
                <a:solidFill>
                  <a:srgbClr val="D1D5DB"/>
                </a:solidFill>
                <a:effectLst/>
                <a:latin typeface="Söhne"/>
              </a:rPr>
              <a:t>ReplicationControllers</a:t>
            </a:r>
            <a:r>
              <a:rPr lang="vi-VN" b="0" i="0" dirty="0">
                <a:solidFill>
                  <a:srgbClr val="D1D5DB"/>
                </a:solidFill>
                <a:effectLst/>
                <a:latin typeface="Söhne"/>
              </a:rPr>
              <a:t> bao gồm việc triển khai các ứng dụng </a:t>
            </a:r>
            <a:r>
              <a:rPr lang="vi-VN" b="0" i="0" dirty="0" err="1">
                <a:solidFill>
                  <a:srgbClr val="D1D5DB"/>
                </a:solidFill>
                <a:effectLst/>
                <a:latin typeface="Söhne"/>
              </a:rPr>
              <a:t>web</a:t>
            </a:r>
            <a:r>
              <a:rPr lang="vi-VN" b="0" i="0" dirty="0">
                <a:solidFill>
                  <a:srgbClr val="D1D5DB"/>
                </a:solidFill>
                <a:effectLst/>
                <a:latin typeface="Söhne"/>
              </a:rPr>
              <a:t>, API </a:t>
            </a:r>
            <a:r>
              <a:rPr lang="vi-VN" b="0" i="0" dirty="0" err="1">
                <a:solidFill>
                  <a:srgbClr val="D1D5DB"/>
                </a:solidFill>
                <a:effectLst/>
                <a:latin typeface="Söhne"/>
              </a:rPr>
              <a:t>servers</a:t>
            </a:r>
            <a:r>
              <a:rPr lang="vi-VN" b="0" i="0" dirty="0">
                <a:solidFill>
                  <a:srgbClr val="D1D5DB"/>
                </a:solidFill>
                <a:effectLst/>
                <a:latin typeface="Söhne"/>
              </a:rPr>
              <a:t> hoặc các thành phần có thể mở rộng linh hoạt.</a:t>
            </a:r>
          </a:p>
          <a:p>
            <a:endParaRPr lang="en-US" dirty="0"/>
          </a:p>
        </p:txBody>
      </p:sp>
      <p:sp>
        <p:nvSpPr>
          <p:cNvPr id="4" name="Slide Number Placeholder 3"/>
          <p:cNvSpPr>
            <a:spLocks noGrp="1"/>
          </p:cNvSpPr>
          <p:nvPr>
            <p:ph type="sldNum" sz="quarter" idx="5"/>
          </p:nvPr>
        </p:nvSpPr>
        <p:spPr/>
        <p:txBody>
          <a:bodyPr/>
          <a:lstStyle/>
          <a:p>
            <a:fld id="{6147B558-7846-4F1D-8DFB-D6CA7E5CD1F5}" type="slidenum">
              <a:rPr lang="en-US" altLang="en-US" smtClean="0"/>
              <a:pPr/>
              <a:t>14</a:t>
            </a:fld>
            <a:endParaRPr lang="en-US" altLang="en-US"/>
          </a:p>
        </p:txBody>
      </p:sp>
    </p:spTree>
    <p:extLst>
      <p:ext uri="{BB962C8B-B14F-4D97-AF65-F5344CB8AC3E}">
        <p14:creationId xmlns:p14="http://schemas.microsoft.com/office/powerpoint/2010/main" val="31054160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D1D5DB"/>
                </a:solidFill>
                <a:effectLst/>
                <a:latin typeface="Söhne"/>
              </a:rPr>
              <a:t>B. </a:t>
            </a:r>
            <a:r>
              <a:rPr lang="vi-VN" b="1" i="0" dirty="0" err="1">
                <a:solidFill>
                  <a:srgbClr val="D1D5DB"/>
                </a:solidFill>
                <a:effectLst/>
                <a:latin typeface="Söhne"/>
              </a:rPr>
              <a:t>StatefulSet</a:t>
            </a:r>
            <a:r>
              <a:rPr lang="vi-VN" b="1" i="0" dirty="0">
                <a:solidFill>
                  <a:srgbClr val="D1D5DB"/>
                </a:solidFill>
                <a:effectLst/>
                <a:latin typeface="Söhne"/>
              </a:rPr>
              <a:t> (5 </a:t>
            </a:r>
            <a:r>
              <a:rPr lang="vi-VN" b="1" i="0" dirty="0" err="1">
                <a:solidFill>
                  <a:srgbClr val="D1D5DB"/>
                </a:solidFill>
                <a:effectLst/>
                <a:latin typeface="Söhne"/>
              </a:rPr>
              <a:t>minutes</a:t>
            </a:r>
            <a:r>
              <a:rPr lang="vi-VN" b="1" i="0" dirty="0">
                <a:solidFill>
                  <a:srgbClr val="D1D5DB"/>
                </a:solidFill>
                <a:effectLst/>
                <a:latin typeface="Söhne"/>
              </a:rPr>
              <a:t>)</a:t>
            </a:r>
            <a:endParaRPr lang="vi-VN" b="0" i="0" dirty="0">
              <a:solidFill>
                <a:srgbClr val="D1D5DB"/>
              </a:solidFill>
              <a:effectLst/>
              <a:latin typeface="Söhne"/>
            </a:endParaRPr>
          </a:p>
          <a:p>
            <a:pPr algn="l">
              <a:buFont typeface="Arial" panose="020B0604020202020204" pitchFamily="34" charset="0"/>
              <a:buChar char="•"/>
            </a:pPr>
            <a:r>
              <a:rPr lang="vi-VN" b="1" i="0" dirty="0" err="1">
                <a:solidFill>
                  <a:srgbClr val="D1D5DB"/>
                </a:solidFill>
                <a:effectLst/>
                <a:latin typeface="Söhne"/>
              </a:rPr>
              <a:t>StatefulSets</a:t>
            </a:r>
            <a:r>
              <a:rPr lang="vi-VN" b="0" i="0" dirty="0">
                <a:solidFill>
                  <a:srgbClr val="D1D5DB"/>
                </a:solidFill>
                <a:effectLst/>
                <a:latin typeface="Söhne"/>
              </a:rPr>
              <a:t> là một loại </a:t>
            </a:r>
            <a:r>
              <a:rPr lang="vi-VN" b="0" i="0" dirty="0" err="1">
                <a:solidFill>
                  <a:srgbClr val="D1D5DB"/>
                </a:solidFill>
                <a:effectLst/>
                <a:latin typeface="Söhne"/>
              </a:rPr>
              <a:t>controller</a:t>
            </a:r>
            <a:r>
              <a:rPr lang="vi-VN" b="0" i="0" dirty="0">
                <a:solidFill>
                  <a:srgbClr val="D1D5DB"/>
                </a:solidFill>
                <a:effectLst/>
                <a:latin typeface="Söhne"/>
              </a:rPr>
              <a:t> thiết kế cho các ứng dụng có trạng thái (</a:t>
            </a:r>
            <a:r>
              <a:rPr lang="vi-VN" b="0" i="0" dirty="0" err="1">
                <a:solidFill>
                  <a:srgbClr val="D1D5DB"/>
                </a:solidFill>
                <a:effectLst/>
                <a:latin typeface="Söhne"/>
              </a:rPr>
              <a:t>stateful</a:t>
            </a:r>
            <a:r>
              <a:rPr lang="vi-VN" b="0" i="0" dirty="0">
                <a:solidFill>
                  <a:srgbClr val="D1D5DB"/>
                </a:solidFill>
                <a:effectLst/>
                <a:latin typeface="Söhne"/>
              </a:rPr>
              <a:t> </a:t>
            </a:r>
            <a:r>
              <a:rPr lang="vi-VN" b="0" i="0" dirty="0" err="1">
                <a:solidFill>
                  <a:srgbClr val="D1D5DB"/>
                </a:solidFill>
                <a:effectLst/>
                <a:latin typeface="Söhne"/>
              </a:rPr>
              <a:t>applications</a:t>
            </a:r>
            <a:r>
              <a:rPr lang="vi-VN" b="0" i="0" dirty="0">
                <a:solidFill>
                  <a:srgbClr val="D1D5DB"/>
                </a:solidFill>
                <a:effectLst/>
                <a:latin typeface="Söhne"/>
              </a:rPr>
              <a:t>) cần sự ổn định trong việc xác định </a:t>
            </a:r>
            <a:r>
              <a:rPr lang="vi-VN" b="0" i="0" dirty="0" err="1">
                <a:solidFill>
                  <a:srgbClr val="D1D5DB"/>
                </a:solidFill>
                <a:effectLst/>
                <a:latin typeface="Söhne"/>
              </a:rPr>
              <a:t>định</a:t>
            </a:r>
            <a:r>
              <a:rPr lang="vi-VN" b="0" i="0" dirty="0">
                <a:solidFill>
                  <a:srgbClr val="D1D5DB"/>
                </a:solidFill>
                <a:effectLst/>
                <a:latin typeface="Söhne"/>
              </a:rPr>
              <a:t> danh mạng và lưu trữ dữ liệu. Điều này đặc biệt hữu ích cho các ứng dụng cơ sở dữ liệu như </a:t>
            </a:r>
            <a:r>
              <a:rPr lang="vi-VN" b="0" i="0" dirty="0" err="1">
                <a:solidFill>
                  <a:srgbClr val="D1D5DB"/>
                </a:solidFill>
                <a:effectLst/>
                <a:latin typeface="Söhne"/>
              </a:rPr>
              <a:t>MySQL</a:t>
            </a:r>
            <a:r>
              <a:rPr lang="vi-VN" b="0" i="0" dirty="0">
                <a:solidFill>
                  <a:srgbClr val="D1D5DB"/>
                </a:solidFill>
                <a:effectLst/>
                <a:latin typeface="Söhne"/>
              </a:rPr>
              <a:t> hoặc </a:t>
            </a:r>
            <a:r>
              <a:rPr lang="vi-VN" b="0" i="0" dirty="0" err="1">
                <a:solidFill>
                  <a:srgbClr val="D1D5DB"/>
                </a:solidFill>
                <a:effectLst/>
                <a:latin typeface="Söhne"/>
              </a:rPr>
              <a:t>PostgreSQL</a:t>
            </a:r>
            <a:r>
              <a:rPr lang="vi-VN" b="0" i="0" dirty="0">
                <a:solidFill>
                  <a:srgbClr val="D1D5DB"/>
                </a:solidFill>
                <a:effectLst/>
                <a:latin typeface="Söhne"/>
              </a:rPr>
              <a:t>. </a:t>
            </a:r>
            <a:r>
              <a:rPr lang="vi-VN" b="0" i="0" dirty="0" err="1">
                <a:solidFill>
                  <a:srgbClr val="D1D5DB"/>
                </a:solidFill>
                <a:effectLst/>
                <a:latin typeface="Söhne"/>
              </a:rPr>
              <a:t>StatefulSets</a:t>
            </a:r>
            <a:r>
              <a:rPr lang="vi-VN" b="0" i="0" dirty="0">
                <a:solidFill>
                  <a:srgbClr val="D1D5DB"/>
                </a:solidFill>
                <a:effectLst/>
                <a:latin typeface="Söhne"/>
              </a:rPr>
              <a:t> cung cấp tên định danh ổn định cho các </a:t>
            </a:r>
            <a:r>
              <a:rPr lang="vi-VN" b="0" i="0" dirty="0" err="1">
                <a:solidFill>
                  <a:srgbClr val="D1D5DB"/>
                </a:solidFill>
                <a:effectLst/>
                <a:latin typeface="Söhne"/>
              </a:rPr>
              <a:t>Pods</a:t>
            </a:r>
            <a:r>
              <a:rPr lang="vi-VN" b="0" i="0" dirty="0">
                <a:solidFill>
                  <a:srgbClr val="D1D5DB"/>
                </a:solidFill>
                <a:effectLst/>
                <a:latin typeface="Söhne"/>
              </a:rPr>
              <a:t> và cho phép quản lý trạng thái một cách an toàn.</a:t>
            </a:r>
          </a:p>
          <a:p>
            <a:pPr algn="l">
              <a:buFont typeface="Arial" panose="020B0604020202020204" pitchFamily="34" charset="0"/>
              <a:buChar char="•"/>
            </a:pPr>
            <a:r>
              <a:rPr lang="vi-VN" b="1" i="0" dirty="0" err="1">
                <a:solidFill>
                  <a:srgbClr val="D1D5DB"/>
                </a:solidFill>
                <a:effectLst/>
                <a:latin typeface="Söhne"/>
              </a:rPr>
              <a:t>When</a:t>
            </a:r>
            <a:r>
              <a:rPr lang="vi-VN" b="1" i="0" dirty="0">
                <a:solidFill>
                  <a:srgbClr val="D1D5DB"/>
                </a:solidFill>
                <a:effectLst/>
                <a:latin typeface="Söhne"/>
              </a:rPr>
              <a:t> to </a:t>
            </a:r>
            <a:r>
              <a:rPr lang="vi-VN" b="1" i="0" dirty="0" err="1">
                <a:solidFill>
                  <a:srgbClr val="D1D5DB"/>
                </a:solidFill>
                <a:effectLst/>
                <a:latin typeface="Söhne"/>
              </a:rPr>
              <a:t>use</a:t>
            </a:r>
            <a:r>
              <a:rPr lang="vi-VN" b="1" i="0" dirty="0">
                <a:solidFill>
                  <a:srgbClr val="D1D5DB"/>
                </a:solidFill>
                <a:effectLst/>
                <a:latin typeface="Söhne"/>
              </a:rPr>
              <a:t> </a:t>
            </a:r>
            <a:r>
              <a:rPr lang="vi-VN" b="1" i="0" dirty="0" err="1">
                <a:solidFill>
                  <a:srgbClr val="D1D5DB"/>
                </a:solidFill>
                <a:effectLst/>
                <a:latin typeface="Söhne"/>
              </a:rPr>
              <a:t>StatefulSets</a:t>
            </a:r>
            <a:r>
              <a:rPr lang="vi-VN" b="0" i="0" dirty="0">
                <a:solidFill>
                  <a:srgbClr val="D1D5DB"/>
                </a:solidFill>
                <a:effectLst/>
                <a:latin typeface="Söhne"/>
              </a:rPr>
              <a:t> thường áp dụng khi bạn cần đảm bảo rằng các </a:t>
            </a:r>
            <a:r>
              <a:rPr lang="vi-VN" b="0" i="0" dirty="0" err="1">
                <a:solidFill>
                  <a:srgbClr val="D1D5DB"/>
                </a:solidFill>
                <a:effectLst/>
                <a:latin typeface="Söhne"/>
              </a:rPr>
              <a:t>Pods</a:t>
            </a:r>
            <a:r>
              <a:rPr lang="vi-VN" b="0" i="0" dirty="0">
                <a:solidFill>
                  <a:srgbClr val="D1D5DB"/>
                </a:solidFill>
                <a:effectLst/>
                <a:latin typeface="Söhne"/>
              </a:rPr>
              <a:t> luôn có cùng một tên và không gian tên địa chỉ IP ổn định. Điều này quan trọng khi bạn cần ổn định và có thứ tự trong việc triển khai và mở rộng ứng dụng.</a:t>
            </a:r>
          </a:p>
          <a:p>
            <a:endParaRPr lang="en-US" dirty="0"/>
          </a:p>
        </p:txBody>
      </p:sp>
      <p:sp>
        <p:nvSpPr>
          <p:cNvPr id="4" name="Slide Number Placeholder 3"/>
          <p:cNvSpPr>
            <a:spLocks noGrp="1"/>
          </p:cNvSpPr>
          <p:nvPr>
            <p:ph type="sldNum" sz="quarter" idx="5"/>
          </p:nvPr>
        </p:nvSpPr>
        <p:spPr/>
        <p:txBody>
          <a:bodyPr/>
          <a:lstStyle/>
          <a:p>
            <a:fld id="{6147B558-7846-4F1D-8DFB-D6CA7E5CD1F5}" type="slidenum">
              <a:rPr lang="en-US" altLang="en-US" smtClean="0"/>
              <a:pPr/>
              <a:t>15</a:t>
            </a:fld>
            <a:endParaRPr lang="en-US" altLang="en-US"/>
          </a:p>
        </p:txBody>
      </p:sp>
    </p:spTree>
    <p:extLst>
      <p:ext uri="{BB962C8B-B14F-4D97-AF65-F5344CB8AC3E}">
        <p14:creationId xmlns:p14="http://schemas.microsoft.com/office/powerpoint/2010/main" val="21688508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D1D5DB"/>
                </a:solidFill>
                <a:effectLst/>
                <a:latin typeface="Söhne"/>
              </a:rPr>
              <a:t>C. </a:t>
            </a:r>
            <a:r>
              <a:rPr lang="vi-VN" b="1" i="0" dirty="0" err="1">
                <a:solidFill>
                  <a:srgbClr val="D1D5DB"/>
                </a:solidFill>
                <a:effectLst/>
                <a:latin typeface="Söhne"/>
              </a:rPr>
              <a:t>DaemonSet</a:t>
            </a:r>
            <a:r>
              <a:rPr lang="vi-VN" b="1" i="0" dirty="0">
                <a:solidFill>
                  <a:srgbClr val="D1D5DB"/>
                </a:solidFill>
                <a:effectLst/>
                <a:latin typeface="Söhne"/>
              </a:rPr>
              <a:t> (5 </a:t>
            </a:r>
            <a:r>
              <a:rPr lang="vi-VN" b="1" i="0" dirty="0" err="1">
                <a:solidFill>
                  <a:srgbClr val="D1D5DB"/>
                </a:solidFill>
                <a:effectLst/>
                <a:latin typeface="Söhne"/>
              </a:rPr>
              <a:t>minutes</a:t>
            </a:r>
            <a:r>
              <a:rPr lang="vi-VN" b="1" i="0" dirty="0">
                <a:solidFill>
                  <a:srgbClr val="D1D5DB"/>
                </a:solidFill>
                <a:effectLst/>
                <a:latin typeface="Söhne"/>
              </a:rPr>
              <a:t>)</a:t>
            </a:r>
            <a:endParaRPr lang="vi-VN" b="0" i="0" dirty="0">
              <a:solidFill>
                <a:srgbClr val="D1D5DB"/>
              </a:solidFill>
              <a:effectLst/>
              <a:latin typeface="Söhne"/>
            </a:endParaRPr>
          </a:p>
          <a:p>
            <a:pPr algn="l">
              <a:buFont typeface="Arial" panose="020B0604020202020204" pitchFamily="34" charset="0"/>
              <a:buChar char="•"/>
            </a:pPr>
            <a:r>
              <a:rPr lang="vi-VN" b="1" i="0" dirty="0" err="1">
                <a:solidFill>
                  <a:srgbClr val="D1D5DB"/>
                </a:solidFill>
                <a:effectLst/>
                <a:latin typeface="Söhne"/>
              </a:rPr>
              <a:t>DaemonSets</a:t>
            </a:r>
            <a:r>
              <a:rPr lang="vi-VN" b="0" i="0" dirty="0">
                <a:solidFill>
                  <a:srgbClr val="D1D5DB"/>
                </a:solidFill>
                <a:effectLst/>
                <a:latin typeface="Söhne"/>
              </a:rPr>
              <a:t> là </a:t>
            </a:r>
            <a:r>
              <a:rPr lang="vi-VN" b="0" i="0" dirty="0" err="1">
                <a:solidFill>
                  <a:srgbClr val="D1D5DB"/>
                </a:solidFill>
                <a:effectLst/>
                <a:latin typeface="Söhne"/>
              </a:rPr>
              <a:t>controller</a:t>
            </a:r>
            <a:r>
              <a:rPr lang="vi-VN" b="0" i="0" dirty="0">
                <a:solidFill>
                  <a:srgbClr val="D1D5DB"/>
                </a:solidFill>
                <a:effectLst/>
                <a:latin typeface="Söhne"/>
              </a:rPr>
              <a:t> đảm bảo rằng mỗi </a:t>
            </a:r>
            <a:r>
              <a:rPr lang="vi-VN" b="0" i="0" dirty="0" err="1">
                <a:solidFill>
                  <a:srgbClr val="D1D5DB"/>
                </a:solidFill>
                <a:effectLst/>
                <a:latin typeface="Söhne"/>
              </a:rPr>
              <a:t>node</a:t>
            </a:r>
            <a:r>
              <a:rPr lang="vi-VN" b="0" i="0" dirty="0">
                <a:solidFill>
                  <a:srgbClr val="D1D5DB"/>
                </a:solidFill>
                <a:effectLst/>
                <a:latin typeface="Söhne"/>
              </a:rPr>
              <a:t> trong </a:t>
            </a:r>
            <a:r>
              <a:rPr lang="vi-VN" b="0" i="0" dirty="0" err="1">
                <a:solidFill>
                  <a:srgbClr val="D1D5DB"/>
                </a:solidFill>
                <a:effectLst/>
                <a:latin typeface="Söhne"/>
              </a:rPr>
              <a:t>cluster</a:t>
            </a:r>
            <a:r>
              <a:rPr lang="vi-VN" b="0" i="0" dirty="0">
                <a:solidFill>
                  <a:srgbClr val="D1D5DB"/>
                </a:solidFill>
                <a:effectLst/>
                <a:latin typeface="Söhne"/>
              </a:rPr>
              <a:t> sẽ chạy ít nhất một </a:t>
            </a:r>
            <a:r>
              <a:rPr lang="vi-VN" b="0" i="0" dirty="0" err="1">
                <a:solidFill>
                  <a:srgbClr val="D1D5DB"/>
                </a:solidFill>
                <a:effectLst/>
                <a:latin typeface="Söhne"/>
              </a:rPr>
              <a:t>Pod</a:t>
            </a:r>
            <a:r>
              <a:rPr lang="vi-VN" b="0" i="0" dirty="0">
                <a:solidFill>
                  <a:srgbClr val="D1D5DB"/>
                </a:solidFill>
                <a:effectLst/>
                <a:latin typeface="Söhne"/>
              </a:rPr>
              <a:t> của ứng dụng được định nghĩa. Điều này hữu ích cho các ứng dụng như </a:t>
            </a:r>
            <a:r>
              <a:rPr lang="vi-VN" b="0" i="0" dirty="0" err="1">
                <a:solidFill>
                  <a:srgbClr val="D1D5DB"/>
                </a:solidFill>
                <a:effectLst/>
                <a:latin typeface="Söhne"/>
              </a:rPr>
              <a:t>log</a:t>
            </a:r>
            <a:r>
              <a:rPr lang="vi-VN" b="0" i="0" dirty="0">
                <a:solidFill>
                  <a:srgbClr val="D1D5DB"/>
                </a:solidFill>
                <a:effectLst/>
                <a:latin typeface="Söhne"/>
              </a:rPr>
              <a:t> </a:t>
            </a:r>
            <a:r>
              <a:rPr lang="vi-VN" b="0" i="0" dirty="0" err="1">
                <a:solidFill>
                  <a:srgbClr val="D1D5DB"/>
                </a:solidFill>
                <a:effectLst/>
                <a:latin typeface="Söhne"/>
              </a:rPr>
              <a:t>collection</a:t>
            </a:r>
            <a:r>
              <a:rPr lang="vi-VN" b="0" i="0" dirty="0">
                <a:solidFill>
                  <a:srgbClr val="D1D5DB"/>
                </a:solidFill>
                <a:effectLst/>
                <a:latin typeface="Söhne"/>
              </a:rPr>
              <a:t> hoặc </a:t>
            </a:r>
            <a:r>
              <a:rPr lang="vi-VN" b="0" i="0" dirty="0" err="1">
                <a:solidFill>
                  <a:srgbClr val="D1D5DB"/>
                </a:solidFill>
                <a:effectLst/>
                <a:latin typeface="Söhne"/>
              </a:rPr>
              <a:t>node</a:t>
            </a:r>
            <a:r>
              <a:rPr lang="vi-VN" b="0" i="0" dirty="0">
                <a:solidFill>
                  <a:srgbClr val="D1D5DB"/>
                </a:solidFill>
                <a:effectLst/>
                <a:latin typeface="Söhne"/>
              </a:rPr>
              <a:t> </a:t>
            </a:r>
            <a:r>
              <a:rPr lang="vi-VN" b="0" i="0" dirty="0" err="1">
                <a:solidFill>
                  <a:srgbClr val="D1D5DB"/>
                </a:solidFill>
                <a:effectLst/>
                <a:latin typeface="Söhne"/>
              </a:rPr>
              <a:t>monitoring</a:t>
            </a:r>
            <a:r>
              <a:rPr lang="vi-VN" b="0" i="0" dirty="0">
                <a:solidFill>
                  <a:srgbClr val="D1D5DB"/>
                </a:solidFill>
                <a:effectLst/>
                <a:latin typeface="Söhne"/>
              </a:rPr>
              <a:t>, nơi một </a:t>
            </a:r>
            <a:r>
              <a:rPr lang="vi-VN" b="0" i="0" dirty="0" err="1">
                <a:solidFill>
                  <a:srgbClr val="D1D5DB"/>
                </a:solidFill>
                <a:effectLst/>
                <a:latin typeface="Söhne"/>
              </a:rPr>
              <a:t>Pod</a:t>
            </a:r>
            <a:r>
              <a:rPr lang="vi-VN" b="0" i="0" dirty="0">
                <a:solidFill>
                  <a:srgbClr val="D1D5DB"/>
                </a:solidFill>
                <a:effectLst/>
                <a:latin typeface="Söhne"/>
              </a:rPr>
              <a:t> cần chạy trên mỗi </a:t>
            </a:r>
            <a:r>
              <a:rPr lang="vi-VN" b="0" i="0" dirty="0" err="1">
                <a:solidFill>
                  <a:srgbClr val="D1D5DB"/>
                </a:solidFill>
                <a:effectLst/>
                <a:latin typeface="Söhne"/>
              </a:rPr>
              <a:t>node</a:t>
            </a:r>
            <a:r>
              <a:rPr lang="vi-VN" b="0" i="0" dirty="0">
                <a:solidFill>
                  <a:srgbClr val="D1D5DB"/>
                </a:solidFill>
                <a:effectLst/>
                <a:latin typeface="Söhne"/>
              </a:rPr>
              <a:t>.</a:t>
            </a:r>
          </a:p>
          <a:p>
            <a:pPr algn="l">
              <a:buFont typeface="Arial" panose="020B0604020202020204" pitchFamily="34" charset="0"/>
              <a:buChar char="•"/>
            </a:pPr>
            <a:r>
              <a:rPr lang="vi-VN" b="1" i="0" dirty="0" err="1">
                <a:solidFill>
                  <a:srgbClr val="D1D5DB"/>
                </a:solidFill>
                <a:effectLst/>
                <a:latin typeface="Söhne"/>
              </a:rPr>
              <a:t>Use</a:t>
            </a:r>
            <a:r>
              <a:rPr lang="vi-VN" b="1" i="0" dirty="0">
                <a:solidFill>
                  <a:srgbClr val="D1D5DB"/>
                </a:solidFill>
                <a:effectLst/>
                <a:latin typeface="Söhne"/>
              </a:rPr>
              <a:t> </a:t>
            </a:r>
            <a:r>
              <a:rPr lang="vi-VN" b="1" i="0" dirty="0" err="1">
                <a:solidFill>
                  <a:srgbClr val="D1D5DB"/>
                </a:solidFill>
                <a:effectLst/>
                <a:latin typeface="Söhne"/>
              </a:rPr>
              <a:t>cases</a:t>
            </a:r>
            <a:r>
              <a:rPr lang="vi-VN" b="0" i="0" dirty="0">
                <a:solidFill>
                  <a:srgbClr val="D1D5DB"/>
                </a:solidFill>
                <a:effectLst/>
                <a:latin typeface="Söhne"/>
              </a:rPr>
              <a:t> cho </a:t>
            </a:r>
            <a:r>
              <a:rPr lang="vi-VN" b="0" i="0" dirty="0" err="1">
                <a:solidFill>
                  <a:srgbClr val="D1D5DB"/>
                </a:solidFill>
                <a:effectLst/>
                <a:latin typeface="Söhne"/>
              </a:rPr>
              <a:t>DaemonSets</a:t>
            </a:r>
            <a:r>
              <a:rPr lang="vi-VN" b="0" i="0" dirty="0">
                <a:solidFill>
                  <a:srgbClr val="D1D5DB"/>
                </a:solidFill>
                <a:effectLst/>
                <a:latin typeface="Söhne"/>
              </a:rPr>
              <a:t> bao gồm việc triển khai các </a:t>
            </a:r>
            <a:r>
              <a:rPr lang="vi-VN" b="0" i="0" dirty="0" err="1">
                <a:solidFill>
                  <a:srgbClr val="D1D5DB"/>
                </a:solidFill>
                <a:effectLst/>
                <a:latin typeface="Söhne"/>
              </a:rPr>
              <a:t>agents</a:t>
            </a:r>
            <a:r>
              <a:rPr lang="vi-VN" b="0" i="0" dirty="0">
                <a:solidFill>
                  <a:srgbClr val="D1D5DB"/>
                </a:solidFill>
                <a:effectLst/>
                <a:latin typeface="Söhne"/>
              </a:rPr>
              <a:t> như </a:t>
            </a:r>
            <a:r>
              <a:rPr lang="vi-VN" b="0" i="0" dirty="0" err="1">
                <a:solidFill>
                  <a:srgbClr val="D1D5DB"/>
                </a:solidFill>
                <a:effectLst/>
                <a:latin typeface="Söhne"/>
              </a:rPr>
              <a:t>log</a:t>
            </a:r>
            <a:r>
              <a:rPr lang="vi-VN" b="0" i="0" dirty="0">
                <a:solidFill>
                  <a:srgbClr val="D1D5DB"/>
                </a:solidFill>
                <a:effectLst/>
                <a:latin typeface="Söhne"/>
              </a:rPr>
              <a:t> </a:t>
            </a:r>
            <a:r>
              <a:rPr lang="vi-VN" b="0" i="0" dirty="0" err="1">
                <a:solidFill>
                  <a:srgbClr val="D1D5DB"/>
                </a:solidFill>
                <a:effectLst/>
                <a:latin typeface="Söhne"/>
              </a:rPr>
              <a:t>collectors</a:t>
            </a:r>
            <a:r>
              <a:rPr lang="vi-VN" b="0" i="0" dirty="0">
                <a:solidFill>
                  <a:srgbClr val="D1D5DB"/>
                </a:solidFill>
                <a:effectLst/>
                <a:latin typeface="Söhne"/>
              </a:rPr>
              <a:t>, </a:t>
            </a:r>
            <a:r>
              <a:rPr lang="vi-VN" b="0" i="0" dirty="0" err="1">
                <a:solidFill>
                  <a:srgbClr val="D1D5DB"/>
                </a:solidFill>
                <a:effectLst/>
                <a:latin typeface="Söhne"/>
              </a:rPr>
              <a:t>monitoring</a:t>
            </a:r>
            <a:r>
              <a:rPr lang="vi-VN" b="0" i="0" dirty="0">
                <a:solidFill>
                  <a:srgbClr val="D1D5DB"/>
                </a:solidFill>
                <a:effectLst/>
                <a:latin typeface="Söhne"/>
              </a:rPr>
              <a:t> </a:t>
            </a:r>
            <a:r>
              <a:rPr lang="vi-VN" b="0" i="0" dirty="0" err="1">
                <a:solidFill>
                  <a:srgbClr val="D1D5DB"/>
                </a:solidFill>
                <a:effectLst/>
                <a:latin typeface="Söhne"/>
              </a:rPr>
              <a:t>agents</a:t>
            </a:r>
            <a:r>
              <a:rPr lang="vi-VN" b="0" i="0" dirty="0">
                <a:solidFill>
                  <a:srgbClr val="D1D5DB"/>
                </a:solidFill>
                <a:effectLst/>
                <a:latin typeface="Söhne"/>
              </a:rPr>
              <a:t>, hoặc </a:t>
            </a:r>
            <a:r>
              <a:rPr lang="vi-VN" b="0" i="0" dirty="0" err="1">
                <a:solidFill>
                  <a:srgbClr val="D1D5DB"/>
                </a:solidFill>
                <a:effectLst/>
                <a:latin typeface="Söhne"/>
              </a:rPr>
              <a:t>network</a:t>
            </a:r>
            <a:r>
              <a:rPr lang="vi-VN" b="0" i="0" dirty="0">
                <a:solidFill>
                  <a:srgbClr val="D1D5DB"/>
                </a:solidFill>
                <a:effectLst/>
                <a:latin typeface="Söhne"/>
              </a:rPr>
              <a:t> </a:t>
            </a:r>
            <a:r>
              <a:rPr lang="vi-VN" b="0" i="0" dirty="0" err="1">
                <a:solidFill>
                  <a:srgbClr val="D1D5DB"/>
                </a:solidFill>
                <a:effectLst/>
                <a:latin typeface="Söhne"/>
              </a:rPr>
              <a:t>proxies</a:t>
            </a:r>
            <a:r>
              <a:rPr lang="vi-VN" b="0" i="0" dirty="0">
                <a:solidFill>
                  <a:srgbClr val="D1D5DB"/>
                </a:solidFill>
                <a:effectLst/>
                <a:latin typeface="Söhne"/>
              </a:rPr>
              <a:t> mà bạn muốn chạy trên mỗi </a:t>
            </a:r>
            <a:r>
              <a:rPr lang="vi-VN" b="0" i="0" dirty="0" err="1">
                <a:solidFill>
                  <a:srgbClr val="D1D5DB"/>
                </a:solidFill>
                <a:effectLst/>
                <a:latin typeface="Söhne"/>
              </a:rPr>
              <a:t>node</a:t>
            </a:r>
            <a:r>
              <a:rPr lang="vi-VN" b="0" i="0" dirty="0">
                <a:solidFill>
                  <a:srgbClr val="D1D5DB"/>
                </a:solidFill>
                <a:effectLst/>
                <a:latin typeface="Söhne"/>
              </a:rPr>
              <a:t> trong </a:t>
            </a:r>
            <a:r>
              <a:rPr lang="vi-VN" b="0" i="0" dirty="0" err="1">
                <a:solidFill>
                  <a:srgbClr val="D1D5DB"/>
                </a:solidFill>
                <a:effectLst/>
                <a:latin typeface="Söhne"/>
              </a:rPr>
              <a:t>cluster</a:t>
            </a:r>
            <a:r>
              <a:rPr lang="vi-VN" b="0" i="0" dirty="0">
                <a:solidFill>
                  <a:srgbClr val="D1D5DB"/>
                </a:solidFill>
                <a:effectLst/>
                <a:latin typeface="Söhne"/>
              </a:rPr>
              <a:t>.</a:t>
            </a:r>
          </a:p>
          <a:p>
            <a:endParaRPr lang="en-US" dirty="0"/>
          </a:p>
        </p:txBody>
      </p:sp>
      <p:sp>
        <p:nvSpPr>
          <p:cNvPr id="4" name="Slide Number Placeholder 3"/>
          <p:cNvSpPr>
            <a:spLocks noGrp="1"/>
          </p:cNvSpPr>
          <p:nvPr>
            <p:ph type="sldNum" sz="quarter" idx="5"/>
          </p:nvPr>
        </p:nvSpPr>
        <p:spPr/>
        <p:txBody>
          <a:bodyPr/>
          <a:lstStyle/>
          <a:p>
            <a:fld id="{6147B558-7846-4F1D-8DFB-D6CA7E5CD1F5}" type="slidenum">
              <a:rPr lang="en-US" altLang="en-US" smtClean="0"/>
              <a:pPr/>
              <a:t>16</a:t>
            </a:fld>
            <a:endParaRPr lang="en-US" altLang="en-US"/>
          </a:p>
        </p:txBody>
      </p:sp>
    </p:spTree>
    <p:extLst>
      <p:ext uri="{BB962C8B-B14F-4D97-AF65-F5344CB8AC3E}">
        <p14:creationId xmlns:p14="http://schemas.microsoft.com/office/powerpoint/2010/main" val="15171736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17</a:t>
            </a:fld>
            <a:endParaRPr lang="en-US" altLang="en-US"/>
          </a:p>
        </p:txBody>
      </p:sp>
    </p:spTree>
    <p:extLst>
      <p:ext uri="{BB962C8B-B14F-4D97-AF65-F5344CB8AC3E}">
        <p14:creationId xmlns:p14="http://schemas.microsoft.com/office/powerpoint/2010/main" val="49148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latin typeface="Calibri"/>
                <a:cs typeface="Calibri"/>
              </a:rPr>
              <a:t>tìm</a:t>
            </a:r>
            <a:r>
              <a:rPr lang="en-US" dirty="0">
                <a:latin typeface="Calibri"/>
                <a:cs typeface="Calibri"/>
              </a:rPr>
              <a:t> </a:t>
            </a:r>
            <a:r>
              <a:rPr lang="en-US" dirty="0" err="1">
                <a:latin typeface="Calibri"/>
                <a:cs typeface="Calibri"/>
              </a:rPr>
              <a:t>hiểu</a:t>
            </a:r>
            <a:r>
              <a:rPr lang="en-US" dirty="0">
                <a:latin typeface="Calibri"/>
                <a:cs typeface="Calibri"/>
              </a:rPr>
              <a:t> </a:t>
            </a:r>
            <a:r>
              <a:rPr lang="en-US" dirty="0" err="1">
                <a:latin typeface="Calibri"/>
                <a:cs typeface="Calibri"/>
              </a:rPr>
              <a:t>về</a:t>
            </a:r>
            <a:r>
              <a:rPr lang="en-US" dirty="0">
                <a:latin typeface="Calibri"/>
                <a:cs typeface="Calibri"/>
              </a:rPr>
              <a:t> </a:t>
            </a:r>
            <a:r>
              <a:rPr lang="en-US" dirty="0" err="1">
                <a:latin typeface="Calibri"/>
                <a:cs typeface="Calibri"/>
              </a:rPr>
              <a:t>các</a:t>
            </a:r>
            <a:r>
              <a:rPr lang="en-US" dirty="0">
                <a:latin typeface="Calibri"/>
                <a:cs typeface="Calibri"/>
              </a:rPr>
              <a:t> </a:t>
            </a:r>
            <a:r>
              <a:rPr lang="en-US" dirty="0" err="1">
                <a:latin typeface="Calibri"/>
                <a:cs typeface="Calibri"/>
              </a:rPr>
              <a:t>khái</a:t>
            </a:r>
            <a:r>
              <a:rPr lang="en-US" dirty="0">
                <a:latin typeface="Calibri"/>
                <a:cs typeface="Calibri"/>
              </a:rPr>
              <a:t> </a:t>
            </a:r>
            <a:r>
              <a:rPr lang="en-US" dirty="0" err="1">
                <a:latin typeface="Calibri"/>
                <a:cs typeface="Calibri"/>
              </a:rPr>
              <a:t>niệm</a:t>
            </a:r>
            <a:r>
              <a:rPr lang="en-US" dirty="0">
                <a:latin typeface="Calibri"/>
                <a:cs typeface="Calibri"/>
              </a:rPr>
              <a:t> </a:t>
            </a:r>
            <a:r>
              <a:rPr lang="en-US" dirty="0" err="1">
                <a:latin typeface="Calibri"/>
                <a:cs typeface="Calibri"/>
              </a:rPr>
              <a:t>và</a:t>
            </a:r>
            <a:r>
              <a:rPr lang="en-US" dirty="0">
                <a:latin typeface="Calibri"/>
                <a:cs typeface="Calibri"/>
              </a:rPr>
              <a:t> </a:t>
            </a:r>
            <a:r>
              <a:rPr lang="en-US" dirty="0" err="1">
                <a:latin typeface="Calibri"/>
                <a:cs typeface="Calibri"/>
              </a:rPr>
              <a:t>thành</a:t>
            </a:r>
            <a:r>
              <a:rPr lang="en-US" dirty="0">
                <a:latin typeface="Calibri"/>
                <a:cs typeface="Calibri"/>
              </a:rPr>
              <a:t> </a:t>
            </a:r>
            <a:r>
              <a:rPr lang="en-US" dirty="0" err="1">
                <a:latin typeface="Calibri"/>
                <a:cs typeface="Calibri"/>
              </a:rPr>
              <a:t>phần</a:t>
            </a:r>
            <a:r>
              <a:rPr lang="en-US" dirty="0">
                <a:latin typeface="Calibri"/>
                <a:cs typeface="Calibri"/>
              </a:rPr>
              <a:t> </a:t>
            </a:r>
            <a:r>
              <a:rPr lang="en-US" dirty="0" err="1">
                <a:latin typeface="Calibri"/>
                <a:cs typeface="Calibri"/>
              </a:rPr>
              <a:t>có</a:t>
            </a:r>
            <a:r>
              <a:rPr lang="en-US" dirty="0">
                <a:latin typeface="Calibri"/>
                <a:cs typeface="Calibri"/>
              </a:rPr>
              <a:t> </a:t>
            </a:r>
            <a:r>
              <a:rPr lang="en-US" dirty="0" err="1">
                <a:latin typeface="Calibri"/>
                <a:cs typeface="Calibri"/>
              </a:rPr>
              <a:t>trong</a:t>
            </a:r>
            <a:r>
              <a:rPr lang="en-US" dirty="0">
                <a:latin typeface="Calibri"/>
                <a:cs typeface="Calibri"/>
              </a:rPr>
              <a:t> k8s </a:t>
            </a:r>
            <a:r>
              <a:rPr lang="en-US" dirty="0" err="1">
                <a:latin typeface="Calibri"/>
                <a:cs typeface="Calibri"/>
              </a:rPr>
              <a:t>như</a:t>
            </a:r>
            <a:r>
              <a:rPr lang="en-US" dirty="0">
                <a:latin typeface="Calibri"/>
                <a:cs typeface="Calibri"/>
              </a:rPr>
              <a:t>: </a:t>
            </a:r>
            <a:r>
              <a:rPr lang="en-US" dirty="0">
                <a:latin typeface="Arial"/>
                <a:cs typeface="Arial"/>
              </a:rPr>
              <a:t>Pods </a:t>
            </a:r>
            <a:endParaRPr lang="en-US" dirty="0">
              <a:latin typeface="Calibri"/>
              <a:cs typeface="Calibri"/>
            </a:endParaRPr>
          </a:p>
          <a:p>
            <a:r>
              <a:rPr lang="en-US" dirty="0">
                <a:latin typeface="Arial"/>
                <a:cs typeface="Arial"/>
              </a:rPr>
              <a:t> </a:t>
            </a:r>
          </a:p>
          <a:p>
            <a:r>
              <a:rPr lang="en-US"/>
              <a:t>Services and Ingress </a:t>
            </a:r>
          </a:p>
          <a:p>
            <a:r>
              <a:rPr lang="en-US" dirty="0">
                <a:latin typeface="Arial"/>
                <a:cs typeface="Arial"/>
              </a:rPr>
              <a:t> </a:t>
            </a:r>
          </a:p>
          <a:p>
            <a:r>
              <a:rPr lang="en-US"/>
              <a:t>Persistent Volumes (PV) and Persistent Volume Claims (PVC) </a:t>
            </a:r>
          </a:p>
          <a:p>
            <a:r>
              <a:rPr lang="en-US" dirty="0">
                <a:latin typeface="Arial"/>
                <a:cs typeface="Arial"/>
              </a:rPr>
              <a:t> </a:t>
            </a:r>
          </a:p>
          <a:p>
            <a:r>
              <a:rPr lang="en-US" dirty="0"/>
              <a:t>Workload </a:t>
            </a:r>
            <a:r>
              <a:rPr lang="en-US" dirty="0" err="1"/>
              <a:t>Controllersc</a:t>
            </a: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a:t>
            </a:fld>
            <a:endParaRPr lang="en-US" altLang="en-US"/>
          </a:p>
        </p:txBody>
      </p:sp>
    </p:spTree>
    <p:extLst>
      <p:ext uri="{BB962C8B-B14F-4D97-AF65-F5344CB8AC3E}">
        <p14:creationId xmlns:p14="http://schemas.microsoft.com/office/powerpoint/2010/main" val="2013046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Mục</a:t>
            </a:r>
            <a:r>
              <a:rPr lang="en-US">
                <a:latin typeface="Arial"/>
                <a:cs typeface="Arial"/>
              </a:rPr>
              <a:t> </a:t>
            </a:r>
            <a:r>
              <a:rPr lang="en-US" err="1">
                <a:latin typeface="Arial"/>
                <a:cs typeface="Arial"/>
              </a:rPr>
              <a:t>đích</a:t>
            </a:r>
            <a:r>
              <a:rPr lang="en-US">
                <a:latin typeface="Arial"/>
                <a:cs typeface="Arial"/>
              </a:rPr>
              <a:t> </a:t>
            </a:r>
            <a:r>
              <a:rPr lang="en-US" err="1">
                <a:latin typeface="Arial"/>
                <a:cs typeface="Arial"/>
              </a:rPr>
              <a:t>của</a:t>
            </a:r>
            <a:r>
              <a:rPr lang="en-US">
                <a:latin typeface="Arial"/>
                <a:cs typeface="Arial"/>
              </a:rPr>
              <a:t> bài học này</a:t>
            </a:r>
            <a:endParaRPr lang="vi-VN">
              <a:latin typeface="Arial"/>
              <a:cs typeface="Arial"/>
            </a:endParaRPr>
          </a:p>
          <a:p>
            <a:pPr>
              <a:spcBef>
                <a:spcPts val="0"/>
              </a:spcBef>
              <a:spcAft>
                <a:spcPts val="0"/>
              </a:spcAft>
            </a:pPr>
            <a:r>
              <a:rPr lang="en-US" dirty="0">
                <a:latin typeface="Arial"/>
                <a:cs typeface="Arial"/>
              </a:rPr>
              <a:t> </a:t>
            </a:r>
            <a:endParaRPr lang="vi-VN">
              <a:latin typeface="Arial"/>
              <a:cs typeface="Arial"/>
            </a:endParaRPr>
          </a:p>
          <a:p>
            <a:pPr>
              <a:spcBef>
                <a:spcPts val="0"/>
              </a:spcBef>
              <a:spcAft>
                <a:spcPts val="0"/>
              </a:spcAft>
            </a:pPr>
            <a:r>
              <a:rPr lang="en-US" err="1">
                <a:latin typeface="Arial"/>
                <a:cs typeface="Arial"/>
              </a:rPr>
              <a:t>Hiểu</a:t>
            </a:r>
            <a:r>
              <a:rPr lang="en-US">
                <a:latin typeface="Arial"/>
                <a:cs typeface="Arial"/>
              </a:rPr>
              <a:t> </a:t>
            </a:r>
            <a:r>
              <a:rPr lang="en-US" err="1">
                <a:latin typeface="Arial"/>
                <a:cs typeface="Arial"/>
              </a:rPr>
              <a:t>các</a:t>
            </a:r>
            <a:r>
              <a:rPr lang="en-US">
                <a:latin typeface="Arial"/>
                <a:cs typeface="Arial"/>
              </a:rPr>
              <a:t> </a:t>
            </a:r>
            <a:r>
              <a:rPr lang="en-US" err="1">
                <a:latin typeface="Arial"/>
                <a:cs typeface="Arial"/>
              </a:rPr>
              <a:t>khái</a:t>
            </a:r>
            <a:r>
              <a:rPr lang="en-US">
                <a:latin typeface="Arial"/>
                <a:cs typeface="Arial"/>
              </a:rPr>
              <a:t> niệm Pod </a:t>
            </a:r>
            <a:endParaRPr lang="vi-VN"/>
          </a:p>
          <a:p>
            <a:pPr>
              <a:spcBef>
                <a:spcPts val="0"/>
              </a:spcBef>
              <a:spcAft>
                <a:spcPts val="0"/>
              </a:spcAft>
            </a:pPr>
            <a:r>
              <a:rPr lang="en-US" dirty="0">
                <a:latin typeface="Arial"/>
                <a:cs typeface="Arial"/>
              </a:rPr>
              <a:t> </a:t>
            </a:r>
            <a:endParaRPr lang="vi-VN"/>
          </a:p>
          <a:p>
            <a:pPr>
              <a:spcBef>
                <a:spcPts val="0"/>
              </a:spcBef>
              <a:spcAft>
                <a:spcPts val="0"/>
              </a:spcAft>
            </a:pPr>
            <a:r>
              <a:rPr lang="en-US" err="1">
                <a:latin typeface="Arial"/>
                <a:cs typeface="Arial"/>
              </a:rPr>
              <a:t>Hiểu</a:t>
            </a:r>
            <a:r>
              <a:rPr lang="en-US">
                <a:latin typeface="Arial"/>
                <a:cs typeface="Arial"/>
              </a:rPr>
              <a:t> </a:t>
            </a:r>
            <a:r>
              <a:rPr lang="en-US" err="1">
                <a:latin typeface="Arial"/>
                <a:cs typeface="Arial"/>
              </a:rPr>
              <a:t>các</a:t>
            </a:r>
            <a:r>
              <a:rPr lang="en-US">
                <a:latin typeface="Arial"/>
                <a:cs typeface="Arial"/>
              </a:rPr>
              <a:t> </a:t>
            </a:r>
            <a:r>
              <a:rPr lang="en-US" err="1">
                <a:latin typeface="Arial"/>
                <a:cs typeface="Arial"/>
              </a:rPr>
              <a:t>khái</a:t>
            </a:r>
            <a:r>
              <a:rPr lang="en-US">
                <a:latin typeface="Arial"/>
                <a:cs typeface="Arial"/>
              </a:rPr>
              <a:t> niệm Dịch vụ và Ingress </a:t>
            </a:r>
            <a:endParaRPr lang="vi-VN"/>
          </a:p>
          <a:p>
            <a:pPr>
              <a:spcBef>
                <a:spcPts val="0"/>
              </a:spcBef>
              <a:spcAft>
                <a:spcPts val="0"/>
              </a:spcAft>
            </a:pPr>
            <a:r>
              <a:rPr lang="en-US" dirty="0">
                <a:latin typeface="Arial"/>
                <a:cs typeface="Arial"/>
              </a:rPr>
              <a:t> </a:t>
            </a:r>
            <a:endParaRPr lang="vi-VN">
              <a:latin typeface="Arial"/>
              <a:cs typeface="Arial"/>
            </a:endParaRPr>
          </a:p>
          <a:p>
            <a:pPr>
              <a:spcBef>
                <a:spcPts val="0"/>
              </a:spcBef>
              <a:spcAft>
                <a:spcPts val="0"/>
              </a:spcAft>
            </a:pPr>
            <a:r>
              <a:rPr lang="en-US" err="1">
                <a:latin typeface="Arial"/>
                <a:cs typeface="Arial"/>
              </a:rPr>
              <a:t>Hiểu</a:t>
            </a:r>
            <a:r>
              <a:rPr lang="en-US">
                <a:latin typeface="Arial"/>
                <a:cs typeface="Arial"/>
              </a:rPr>
              <a:t> </a:t>
            </a:r>
            <a:r>
              <a:rPr lang="en-US" err="1">
                <a:latin typeface="Arial"/>
                <a:cs typeface="Arial"/>
              </a:rPr>
              <a:t>khái</a:t>
            </a:r>
            <a:r>
              <a:rPr lang="en-US">
                <a:latin typeface="Arial"/>
                <a:cs typeface="Arial"/>
              </a:rPr>
              <a:t> </a:t>
            </a:r>
            <a:r>
              <a:rPr lang="en-US" err="1">
                <a:latin typeface="Arial"/>
                <a:cs typeface="Arial"/>
              </a:rPr>
              <a:t>niệm</a:t>
            </a:r>
            <a:r>
              <a:rPr lang="en-US">
                <a:latin typeface="Arial"/>
                <a:cs typeface="Arial"/>
              </a:rPr>
              <a:t> PV và PVC </a:t>
            </a:r>
            <a:endParaRPr lang="vi-VN"/>
          </a:p>
          <a:p>
            <a:pPr>
              <a:spcBef>
                <a:spcPts val="0"/>
              </a:spcBef>
              <a:spcAft>
                <a:spcPts val="0"/>
              </a:spcAft>
            </a:pPr>
            <a:r>
              <a:rPr lang="en-US" dirty="0">
                <a:latin typeface="Arial"/>
                <a:cs typeface="Arial"/>
              </a:rPr>
              <a:t> </a:t>
            </a:r>
            <a:endParaRPr lang="vi-VN">
              <a:latin typeface="Arial"/>
              <a:cs typeface="Arial"/>
            </a:endParaRPr>
          </a:p>
          <a:p>
            <a:r>
              <a:rPr lang="en-US" dirty="0" err="1">
                <a:latin typeface="Arial"/>
                <a:cs typeface="Arial"/>
              </a:rPr>
              <a:t>Hiểu</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khái</a:t>
            </a:r>
            <a:r>
              <a:rPr lang="en-US" dirty="0">
                <a:latin typeface="Arial"/>
                <a:cs typeface="Arial"/>
              </a:rPr>
              <a:t> </a:t>
            </a:r>
            <a:r>
              <a:rPr lang="en-US" dirty="0" err="1">
                <a:latin typeface="Arial"/>
                <a:cs typeface="Arial"/>
              </a:rPr>
              <a:t>niệm</a:t>
            </a:r>
            <a:r>
              <a:rPr lang="en-US" dirty="0">
                <a:latin typeface="Arial"/>
                <a:cs typeface="Arial"/>
              </a:rPr>
              <a:t> </a:t>
            </a:r>
            <a:r>
              <a:rPr lang="en-US" dirty="0" err="1">
                <a:latin typeface="Arial"/>
                <a:cs typeface="Arial"/>
              </a:rPr>
              <a:t>Bộ</a:t>
            </a:r>
            <a:r>
              <a:rPr lang="en-US" dirty="0">
                <a:latin typeface="Arial"/>
                <a:cs typeface="Arial"/>
              </a:rPr>
              <a:t> </a:t>
            </a:r>
            <a:r>
              <a:rPr lang="en-US" dirty="0" err="1">
                <a:latin typeface="Arial"/>
                <a:cs typeface="Arial"/>
              </a:rPr>
              <a:t>điều</a:t>
            </a:r>
            <a:r>
              <a:rPr lang="en-US" dirty="0">
                <a:latin typeface="Arial"/>
                <a:cs typeface="Arial"/>
              </a:rPr>
              <a:t> </a:t>
            </a:r>
            <a:r>
              <a:rPr lang="en-US" dirty="0" err="1">
                <a:latin typeface="Arial"/>
                <a:cs typeface="Arial"/>
              </a:rPr>
              <a:t>khiển</a:t>
            </a:r>
            <a:r>
              <a:rPr lang="en-US" dirty="0">
                <a:latin typeface="Arial"/>
                <a:cs typeface="Arial"/>
              </a:rPr>
              <a:t> </a:t>
            </a:r>
            <a:r>
              <a:rPr lang="en-US" dirty="0" err="1">
                <a:latin typeface="Arial"/>
                <a:cs typeface="Arial"/>
              </a:rPr>
              <a:t>khối</a:t>
            </a:r>
            <a:r>
              <a:rPr lang="en-US" dirty="0">
                <a:latin typeface="Arial"/>
                <a:cs typeface="Arial"/>
              </a:rPr>
              <a:t> </a:t>
            </a:r>
            <a:r>
              <a:rPr lang="en-US" dirty="0" err="1">
                <a:latin typeface="Arial"/>
                <a:cs typeface="Arial"/>
              </a:rPr>
              <a:t>lượng</a:t>
            </a:r>
            <a:r>
              <a:rPr lang="en-US" dirty="0">
                <a:latin typeface="Arial"/>
                <a:cs typeface="Arial"/>
              </a:rPr>
              <a:t> </a:t>
            </a:r>
            <a:r>
              <a:rPr lang="en-US" dirty="0" err="1">
                <a:latin typeface="Arial"/>
                <a:cs typeface="Arial"/>
              </a:rPr>
              <a:t>công</a:t>
            </a:r>
            <a:r>
              <a:rPr lang="en-US" dirty="0">
                <a:latin typeface="Arial"/>
                <a:cs typeface="Arial"/>
              </a:rPr>
              <a:t> </a:t>
            </a:r>
            <a:r>
              <a:rPr lang="en-US" dirty="0" err="1">
                <a:latin typeface="Arial"/>
                <a:cs typeface="Arial"/>
              </a:rPr>
              <a:t>việc</a:t>
            </a:r>
            <a:endParaRPr lang="vi-VN" dirty="0" err="1">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3</a:t>
            </a:fld>
            <a:endParaRPr lang="en-US" altLang="en-US"/>
          </a:p>
        </p:txBody>
      </p:sp>
    </p:spTree>
    <p:extLst>
      <p:ext uri="{BB962C8B-B14F-4D97-AF65-F5344CB8AC3E}">
        <p14:creationId xmlns:p14="http://schemas.microsoft.com/office/powerpoint/2010/main" val="11241971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solidFill>
                  <a:srgbClr val="D1D5DB"/>
                </a:solidFill>
                <a:latin typeface="Arial"/>
                <a:cs typeface="Arial"/>
              </a:rPr>
              <a:t>Pods (Các </a:t>
            </a:r>
            <a:r>
              <a:rPr lang="en-US" err="1">
                <a:solidFill>
                  <a:srgbClr val="D1D5DB"/>
                </a:solidFill>
                <a:latin typeface="Arial"/>
                <a:cs typeface="Arial"/>
              </a:rPr>
              <a:t>thùng</a:t>
            </a:r>
            <a:r>
              <a:rPr lang="en-US">
                <a:solidFill>
                  <a:srgbClr val="D1D5DB"/>
                </a:solidFill>
                <a:latin typeface="Arial"/>
                <a:cs typeface="Arial"/>
              </a:rPr>
              <a:t> chứa) là những đơn vị triển khai nhỏ nhất trong Kubernetes, đại diện cho một phiên bản duy nhất của một tiến trình đang chạy trong một cụm. Chúng là các khối cơ bản của ứng dụng Kubernetes và có thể chứa một hoặc nhiều container mật thiết liên quan đến nhau, chia sẻ không gian mạng (địa chỉ IP và không gian cổng) và khối lưu trữ chung. </a:t>
            </a:r>
            <a:endParaRPr lang="vi-VN"/>
          </a:p>
          <a:p>
            <a:r>
              <a:rPr lang="en-US" dirty="0">
                <a:solidFill>
                  <a:srgbClr val="D1D5DB"/>
                </a:solidFill>
                <a:latin typeface="Arial"/>
                <a:cs typeface="Arial"/>
              </a:rPr>
              <a:t> </a:t>
            </a:r>
            <a:endParaRPr lang="en-US" dirty="0">
              <a:latin typeface="Arial"/>
              <a:cs typeface="Arial"/>
            </a:endParaRPr>
          </a:p>
          <a:p>
            <a:r>
              <a:rPr lang="en-US" dirty="0">
                <a:solidFill>
                  <a:srgbClr val="D1D5DB"/>
                </a:solidFill>
                <a:latin typeface="Arial"/>
                <a:cs typeface="Arial"/>
              </a:rPr>
              <a:t> </a:t>
            </a:r>
            <a:endParaRPr lang="en-US" dirty="0">
              <a:latin typeface="Arial"/>
              <a:cs typeface="Arial"/>
            </a:endParaRPr>
          </a:p>
          <a:p>
            <a:r>
              <a:rPr lang="en-US">
                <a:solidFill>
                  <a:srgbClr val="D1D5DB"/>
                </a:solidFill>
                <a:latin typeface="Arial"/>
                <a:cs typeface="Arial"/>
              </a:rPr>
              <a:t>Một </a:t>
            </a:r>
            <a:r>
              <a:rPr lang="en-US" err="1">
                <a:solidFill>
                  <a:srgbClr val="D1D5DB"/>
                </a:solidFill>
                <a:latin typeface="Arial"/>
                <a:cs typeface="Arial"/>
              </a:rPr>
              <a:t>cách</a:t>
            </a:r>
            <a:r>
              <a:rPr lang="en-US">
                <a:solidFill>
                  <a:srgbClr val="D1D5DB"/>
                </a:solidFill>
                <a:latin typeface="Arial"/>
                <a:cs typeface="Arial"/>
              </a:rPr>
              <a:t> </a:t>
            </a:r>
            <a:r>
              <a:rPr lang="en-US" err="1">
                <a:solidFill>
                  <a:srgbClr val="D1D5DB"/>
                </a:solidFill>
                <a:latin typeface="Arial"/>
                <a:cs typeface="Arial"/>
              </a:rPr>
              <a:t>đơn</a:t>
            </a:r>
            <a:r>
              <a:rPr lang="en-US">
                <a:solidFill>
                  <a:srgbClr val="D1D5DB"/>
                </a:solidFill>
                <a:latin typeface="Arial"/>
                <a:cs typeface="Arial"/>
              </a:rPr>
              <a:t> giản, một Pod là một nhóm các container được đặt cùng nhau và chạy trên cùng một máy chủ. Các container trong một Pod có thể tương tác với nhau bằng cách sử dụng localhost, làm cho chúng phù hợp cho các thành phần ứng dụng được kết nối chặt chẽ. Mặc dù Pods có thể chứa nhiều container, thường chúng được sử dụng cho một container chính và một hoặc nhiều container phụ, chẳng hạn container sidecar hoặc helper, cung cấp chức năng bổ sung. </a:t>
            </a:r>
            <a:endParaRPr lang="en-US"/>
          </a:p>
          <a:p>
            <a:r>
              <a:rPr lang="en-US" dirty="0">
                <a:solidFill>
                  <a:srgbClr val="D1D5DB"/>
                </a:solidFill>
                <a:latin typeface="Arial"/>
                <a:cs typeface="Arial"/>
              </a:rPr>
              <a:t> </a:t>
            </a:r>
            <a:endParaRPr lang="en-US" dirty="0">
              <a:latin typeface="Arial"/>
              <a:cs typeface="Arial"/>
            </a:endParaRPr>
          </a:p>
          <a:p>
            <a:r>
              <a:rPr lang="en-US" dirty="0">
                <a:solidFill>
                  <a:srgbClr val="D1D5DB"/>
                </a:solidFill>
                <a:latin typeface="Arial"/>
                <a:cs typeface="Arial"/>
              </a:rPr>
              <a:t> </a:t>
            </a:r>
            <a:endParaRPr lang="en-US" dirty="0">
              <a:latin typeface="Arial"/>
              <a:cs typeface="Arial"/>
            </a:endParaRPr>
          </a:p>
          <a:p>
            <a:r>
              <a:rPr lang="en-US" dirty="0">
                <a:solidFill>
                  <a:srgbClr val="D1D5DB"/>
                </a:solidFill>
                <a:latin typeface="Arial"/>
                <a:cs typeface="Arial"/>
              </a:rPr>
              <a:t>Các </a:t>
            </a:r>
            <a:r>
              <a:rPr lang="en-US" dirty="0" err="1">
                <a:solidFill>
                  <a:srgbClr val="D1D5DB"/>
                </a:solidFill>
                <a:latin typeface="Arial"/>
                <a:cs typeface="Arial"/>
              </a:rPr>
              <a:t>đặc</a:t>
            </a:r>
            <a:r>
              <a:rPr lang="en-US" dirty="0">
                <a:solidFill>
                  <a:srgbClr val="D1D5DB"/>
                </a:solidFill>
                <a:latin typeface="Arial"/>
                <a:cs typeface="Arial"/>
              </a:rPr>
              <a:t> </a:t>
            </a:r>
            <a:r>
              <a:rPr lang="en-US" dirty="0" err="1">
                <a:solidFill>
                  <a:srgbClr val="D1D5DB"/>
                </a:solidFill>
                <a:latin typeface="Arial"/>
                <a:cs typeface="Arial"/>
              </a:rPr>
              <a:t>điểm</a:t>
            </a:r>
            <a:r>
              <a:rPr lang="en-US" dirty="0">
                <a:solidFill>
                  <a:srgbClr val="D1D5DB"/>
                </a:solidFill>
                <a:latin typeface="Arial"/>
                <a:cs typeface="Arial"/>
              </a:rPr>
              <a:t> </a:t>
            </a:r>
            <a:r>
              <a:rPr lang="en-US" dirty="0" err="1">
                <a:solidFill>
                  <a:srgbClr val="D1D5DB"/>
                </a:solidFill>
                <a:latin typeface="Arial"/>
                <a:cs typeface="Arial"/>
              </a:rPr>
              <a:t>chính</a:t>
            </a:r>
            <a:r>
              <a:rPr lang="en-US" dirty="0">
                <a:solidFill>
                  <a:srgbClr val="D1D5DB"/>
                </a:solidFill>
                <a:latin typeface="Arial"/>
                <a:cs typeface="Arial"/>
              </a:rPr>
              <a:t> </a:t>
            </a:r>
            <a:r>
              <a:rPr lang="en-US" dirty="0" err="1">
                <a:solidFill>
                  <a:srgbClr val="D1D5DB"/>
                </a:solidFill>
                <a:latin typeface="Arial"/>
                <a:cs typeface="Arial"/>
              </a:rPr>
              <a:t>của</a:t>
            </a:r>
            <a:r>
              <a:rPr lang="en-US" dirty="0">
                <a:solidFill>
                  <a:srgbClr val="D1D5DB"/>
                </a:solidFill>
                <a:latin typeface="Arial"/>
                <a:cs typeface="Arial"/>
              </a:rPr>
              <a:t> Pods bao </a:t>
            </a:r>
            <a:r>
              <a:rPr lang="en-US" dirty="0" err="1">
                <a:solidFill>
                  <a:srgbClr val="D1D5DB"/>
                </a:solidFill>
                <a:latin typeface="Arial"/>
                <a:cs typeface="Arial"/>
              </a:rPr>
              <a:t>gồm</a:t>
            </a:r>
            <a:r>
              <a:rPr lang="en-US" dirty="0">
                <a:solidFill>
                  <a:srgbClr val="D1D5DB"/>
                </a:solidFill>
                <a:latin typeface="Arial"/>
                <a:cs typeface="Arial"/>
              </a:rPr>
              <a:t>: </a:t>
            </a:r>
            <a:endParaRPr lang="en-US"/>
          </a:p>
          <a:p>
            <a:r>
              <a:rPr lang="en-US" dirty="0">
                <a:solidFill>
                  <a:srgbClr val="D1D5DB"/>
                </a:solidFill>
                <a:latin typeface="Arial"/>
                <a:cs typeface="Arial"/>
              </a:rPr>
              <a:t> </a:t>
            </a:r>
            <a:endParaRPr lang="en-US" dirty="0">
              <a:latin typeface="Arial"/>
              <a:cs typeface="Arial"/>
            </a:endParaRPr>
          </a:p>
          <a:p>
            <a:r>
              <a:rPr lang="en-US" dirty="0">
                <a:solidFill>
                  <a:srgbClr val="D1D5DB"/>
                </a:solidFill>
                <a:latin typeface="Arial"/>
                <a:cs typeface="Arial"/>
              </a:rPr>
              <a:t> </a:t>
            </a:r>
            <a:endParaRPr lang="en-US" dirty="0">
              <a:latin typeface="Arial"/>
              <a:cs typeface="Arial"/>
            </a:endParaRPr>
          </a:p>
          <a:p>
            <a:r>
              <a:rPr lang="en-US" dirty="0">
                <a:solidFill>
                  <a:srgbClr val="D1D5DB"/>
                </a:solidFill>
                <a:latin typeface="Arial"/>
                <a:cs typeface="Arial"/>
              </a:rPr>
              <a:t>Chia </a:t>
            </a:r>
            <a:r>
              <a:rPr lang="en-US" dirty="0" err="1">
                <a:solidFill>
                  <a:srgbClr val="D1D5DB"/>
                </a:solidFill>
                <a:latin typeface="Arial"/>
                <a:cs typeface="Arial"/>
              </a:rPr>
              <a:t>sẻ</a:t>
            </a:r>
            <a:r>
              <a:rPr lang="en-US" dirty="0">
                <a:solidFill>
                  <a:srgbClr val="D1D5DB"/>
                </a:solidFill>
                <a:latin typeface="Arial"/>
                <a:cs typeface="Arial"/>
              </a:rPr>
              <a:t> </a:t>
            </a:r>
            <a:r>
              <a:rPr lang="en-US" dirty="0" err="1">
                <a:solidFill>
                  <a:srgbClr val="D1D5DB"/>
                </a:solidFill>
                <a:latin typeface="Arial"/>
                <a:cs typeface="Arial"/>
              </a:rPr>
              <a:t>vị</a:t>
            </a:r>
            <a:r>
              <a:rPr lang="en-US" dirty="0">
                <a:solidFill>
                  <a:srgbClr val="D1D5DB"/>
                </a:solidFill>
                <a:latin typeface="Arial"/>
                <a:cs typeface="Arial"/>
              </a:rPr>
              <a:t> </a:t>
            </a:r>
            <a:r>
              <a:rPr lang="en-US" dirty="0" err="1">
                <a:solidFill>
                  <a:srgbClr val="D1D5DB"/>
                </a:solidFill>
                <a:latin typeface="Arial"/>
                <a:cs typeface="Arial"/>
              </a:rPr>
              <a:t>trí</a:t>
            </a:r>
            <a:r>
              <a:rPr lang="en-US" dirty="0">
                <a:solidFill>
                  <a:srgbClr val="D1D5DB"/>
                </a:solidFill>
                <a:latin typeface="Arial"/>
                <a:cs typeface="Arial"/>
              </a:rPr>
              <a:t>: </a:t>
            </a:r>
            <a:r>
              <a:rPr lang="en-US" dirty="0" err="1">
                <a:solidFill>
                  <a:srgbClr val="D1D5DB"/>
                </a:solidFill>
                <a:latin typeface="Arial"/>
                <a:cs typeface="Arial"/>
              </a:rPr>
              <a:t>Tất</a:t>
            </a:r>
            <a:r>
              <a:rPr lang="en-US" dirty="0">
                <a:solidFill>
                  <a:srgbClr val="D1D5DB"/>
                </a:solidFill>
                <a:latin typeface="Arial"/>
                <a:cs typeface="Arial"/>
              </a:rPr>
              <a:t> </a:t>
            </a:r>
            <a:r>
              <a:rPr lang="en-US" dirty="0" err="1">
                <a:solidFill>
                  <a:srgbClr val="D1D5DB"/>
                </a:solidFill>
                <a:latin typeface="Arial"/>
                <a:cs typeface="Arial"/>
              </a:rPr>
              <a:t>cả</a:t>
            </a:r>
            <a:r>
              <a:rPr lang="en-US" dirty="0">
                <a:solidFill>
                  <a:srgbClr val="D1D5DB"/>
                </a:solidFill>
                <a:latin typeface="Arial"/>
                <a:cs typeface="Arial"/>
              </a:rPr>
              <a:t> </a:t>
            </a:r>
            <a:r>
              <a:rPr lang="en-US" dirty="0" err="1">
                <a:solidFill>
                  <a:srgbClr val="D1D5DB"/>
                </a:solidFill>
                <a:latin typeface="Arial"/>
                <a:cs typeface="Arial"/>
              </a:rPr>
              <a:t>các</a:t>
            </a:r>
            <a:r>
              <a:rPr lang="en-US" dirty="0">
                <a:solidFill>
                  <a:srgbClr val="D1D5DB"/>
                </a:solidFill>
                <a:latin typeface="Arial"/>
                <a:cs typeface="Arial"/>
              </a:rPr>
              <a:t> container </a:t>
            </a:r>
            <a:r>
              <a:rPr lang="en-US" dirty="0" err="1">
                <a:solidFill>
                  <a:srgbClr val="D1D5DB"/>
                </a:solidFill>
                <a:latin typeface="Arial"/>
                <a:cs typeface="Arial"/>
              </a:rPr>
              <a:t>trong</a:t>
            </a:r>
            <a:r>
              <a:rPr lang="en-US" dirty="0">
                <a:solidFill>
                  <a:srgbClr val="D1D5DB"/>
                </a:solidFill>
                <a:latin typeface="Arial"/>
                <a:cs typeface="Arial"/>
              </a:rPr>
              <a:t> </a:t>
            </a:r>
            <a:r>
              <a:rPr lang="en-US" dirty="0" err="1">
                <a:solidFill>
                  <a:srgbClr val="D1D5DB"/>
                </a:solidFill>
                <a:latin typeface="Arial"/>
                <a:cs typeface="Arial"/>
              </a:rPr>
              <a:t>một</a:t>
            </a:r>
            <a:r>
              <a:rPr lang="en-US" dirty="0">
                <a:solidFill>
                  <a:srgbClr val="D1D5DB"/>
                </a:solidFill>
                <a:latin typeface="Arial"/>
                <a:cs typeface="Arial"/>
              </a:rPr>
              <a:t> Pod </a:t>
            </a:r>
            <a:r>
              <a:rPr lang="en-US" dirty="0" err="1">
                <a:solidFill>
                  <a:srgbClr val="D1D5DB"/>
                </a:solidFill>
                <a:latin typeface="Arial"/>
                <a:cs typeface="Arial"/>
              </a:rPr>
              <a:t>chạy</a:t>
            </a:r>
            <a:r>
              <a:rPr lang="en-US" dirty="0">
                <a:solidFill>
                  <a:srgbClr val="D1D5DB"/>
                </a:solidFill>
                <a:latin typeface="Arial"/>
                <a:cs typeface="Arial"/>
              </a:rPr>
              <a:t> </a:t>
            </a:r>
            <a:r>
              <a:rPr lang="en-US" dirty="0" err="1">
                <a:solidFill>
                  <a:srgbClr val="D1D5DB"/>
                </a:solidFill>
                <a:latin typeface="Arial"/>
                <a:cs typeface="Arial"/>
              </a:rPr>
              <a:t>trên</a:t>
            </a:r>
            <a:r>
              <a:rPr lang="en-US" dirty="0">
                <a:solidFill>
                  <a:srgbClr val="D1D5DB"/>
                </a:solidFill>
                <a:latin typeface="Arial"/>
                <a:cs typeface="Arial"/>
              </a:rPr>
              <a:t> </a:t>
            </a:r>
            <a:r>
              <a:rPr lang="en-US" dirty="0" err="1">
                <a:solidFill>
                  <a:srgbClr val="D1D5DB"/>
                </a:solidFill>
                <a:latin typeface="Arial"/>
                <a:cs typeface="Arial"/>
              </a:rPr>
              <a:t>cùng</a:t>
            </a:r>
            <a:r>
              <a:rPr lang="en-US" dirty="0">
                <a:solidFill>
                  <a:srgbClr val="D1D5DB"/>
                </a:solidFill>
                <a:latin typeface="Arial"/>
                <a:cs typeface="Arial"/>
              </a:rPr>
              <a:t> </a:t>
            </a:r>
            <a:r>
              <a:rPr lang="en-US" dirty="0" err="1">
                <a:solidFill>
                  <a:srgbClr val="D1D5DB"/>
                </a:solidFill>
                <a:latin typeface="Arial"/>
                <a:cs typeface="Arial"/>
              </a:rPr>
              <a:t>một</a:t>
            </a:r>
            <a:r>
              <a:rPr lang="en-US" dirty="0">
                <a:solidFill>
                  <a:srgbClr val="D1D5DB"/>
                </a:solidFill>
                <a:latin typeface="Arial"/>
                <a:cs typeface="Arial"/>
              </a:rPr>
              <a:t> </a:t>
            </a:r>
            <a:r>
              <a:rPr lang="en-US" dirty="0" err="1">
                <a:solidFill>
                  <a:srgbClr val="D1D5DB"/>
                </a:solidFill>
                <a:latin typeface="Arial"/>
                <a:cs typeface="Arial"/>
              </a:rPr>
              <a:t>nút</a:t>
            </a:r>
            <a:r>
              <a:rPr lang="en-US" dirty="0">
                <a:solidFill>
                  <a:srgbClr val="D1D5DB"/>
                </a:solidFill>
                <a:latin typeface="Arial"/>
                <a:cs typeface="Arial"/>
              </a:rPr>
              <a:t> </a:t>
            </a:r>
            <a:r>
              <a:rPr lang="en-US" dirty="0" err="1">
                <a:solidFill>
                  <a:srgbClr val="D1D5DB"/>
                </a:solidFill>
                <a:latin typeface="Arial"/>
                <a:cs typeface="Arial"/>
              </a:rPr>
              <a:t>và</a:t>
            </a:r>
            <a:r>
              <a:rPr lang="en-US" dirty="0">
                <a:solidFill>
                  <a:srgbClr val="D1D5DB"/>
                </a:solidFill>
                <a:latin typeface="Arial"/>
                <a:cs typeface="Arial"/>
              </a:rPr>
              <a:t> chia </a:t>
            </a:r>
            <a:r>
              <a:rPr lang="en-US" dirty="0" err="1">
                <a:solidFill>
                  <a:srgbClr val="D1D5DB"/>
                </a:solidFill>
                <a:latin typeface="Arial"/>
                <a:cs typeface="Arial"/>
              </a:rPr>
              <a:t>sẻ</a:t>
            </a:r>
            <a:r>
              <a:rPr lang="en-US" dirty="0">
                <a:solidFill>
                  <a:srgbClr val="D1D5DB"/>
                </a:solidFill>
                <a:latin typeface="Arial"/>
                <a:cs typeface="Arial"/>
              </a:rPr>
              <a:t> </a:t>
            </a:r>
            <a:r>
              <a:rPr lang="en-US" dirty="0" err="1">
                <a:solidFill>
                  <a:srgbClr val="D1D5DB"/>
                </a:solidFill>
                <a:latin typeface="Arial"/>
                <a:cs typeface="Arial"/>
              </a:rPr>
              <a:t>các</a:t>
            </a:r>
            <a:r>
              <a:rPr lang="en-US" dirty="0">
                <a:solidFill>
                  <a:srgbClr val="D1D5DB"/>
                </a:solidFill>
                <a:latin typeface="Arial"/>
                <a:cs typeface="Arial"/>
              </a:rPr>
              <a:t> </a:t>
            </a:r>
            <a:r>
              <a:rPr lang="en-US" dirty="0" err="1">
                <a:solidFill>
                  <a:srgbClr val="D1D5DB"/>
                </a:solidFill>
                <a:latin typeface="Arial"/>
                <a:cs typeface="Arial"/>
              </a:rPr>
              <a:t>tài</a:t>
            </a:r>
            <a:r>
              <a:rPr lang="en-US" dirty="0">
                <a:solidFill>
                  <a:srgbClr val="D1D5DB"/>
                </a:solidFill>
                <a:latin typeface="Arial"/>
                <a:cs typeface="Arial"/>
              </a:rPr>
              <a:t> </a:t>
            </a:r>
            <a:r>
              <a:rPr lang="en-US" dirty="0" err="1">
                <a:solidFill>
                  <a:srgbClr val="D1D5DB"/>
                </a:solidFill>
                <a:latin typeface="Arial"/>
                <a:cs typeface="Arial"/>
              </a:rPr>
              <a:t>nguyên</a:t>
            </a:r>
            <a:r>
              <a:rPr lang="en-US" dirty="0">
                <a:solidFill>
                  <a:srgbClr val="D1D5DB"/>
                </a:solidFill>
                <a:latin typeface="Arial"/>
                <a:cs typeface="Arial"/>
              </a:rPr>
              <a:t> </a:t>
            </a:r>
            <a:r>
              <a:rPr lang="en-US" dirty="0" err="1">
                <a:solidFill>
                  <a:srgbClr val="D1D5DB"/>
                </a:solidFill>
                <a:latin typeface="Arial"/>
                <a:cs typeface="Arial"/>
              </a:rPr>
              <a:t>mạng</a:t>
            </a:r>
            <a:r>
              <a:rPr lang="en-US" dirty="0">
                <a:solidFill>
                  <a:srgbClr val="D1D5DB"/>
                </a:solidFill>
                <a:latin typeface="Arial"/>
                <a:cs typeface="Arial"/>
              </a:rPr>
              <a:t> </a:t>
            </a:r>
            <a:r>
              <a:rPr lang="en-US" dirty="0" err="1">
                <a:solidFill>
                  <a:srgbClr val="D1D5DB"/>
                </a:solidFill>
                <a:latin typeface="Arial"/>
                <a:cs typeface="Arial"/>
              </a:rPr>
              <a:t>và</a:t>
            </a:r>
            <a:r>
              <a:rPr lang="en-US" dirty="0">
                <a:solidFill>
                  <a:srgbClr val="D1D5DB"/>
                </a:solidFill>
                <a:latin typeface="Arial"/>
                <a:cs typeface="Arial"/>
              </a:rPr>
              <a:t> </a:t>
            </a:r>
            <a:r>
              <a:rPr lang="en-US" dirty="0" err="1">
                <a:solidFill>
                  <a:srgbClr val="D1D5DB"/>
                </a:solidFill>
                <a:latin typeface="Arial"/>
                <a:cs typeface="Arial"/>
              </a:rPr>
              <a:t>lưu</a:t>
            </a:r>
            <a:r>
              <a:rPr lang="en-US" dirty="0">
                <a:solidFill>
                  <a:srgbClr val="D1D5DB"/>
                </a:solidFill>
                <a:latin typeface="Arial"/>
                <a:cs typeface="Arial"/>
              </a:rPr>
              <a:t> </a:t>
            </a:r>
            <a:r>
              <a:rPr lang="en-US" dirty="0" err="1">
                <a:solidFill>
                  <a:srgbClr val="D1D5DB"/>
                </a:solidFill>
                <a:latin typeface="Arial"/>
                <a:cs typeface="Arial"/>
              </a:rPr>
              <a:t>trữ</a:t>
            </a:r>
            <a:r>
              <a:rPr lang="en-US" dirty="0">
                <a:solidFill>
                  <a:srgbClr val="D1D5DB"/>
                </a:solidFill>
                <a:latin typeface="Arial"/>
                <a:cs typeface="Arial"/>
              </a:rPr>
              <a:t> </a:t>
            </a:r>
            <a:r>
              <a:rPr lang="en-US" dirty="0" err="1">
                <a:solidFill>
                  <a:srgbClr val="D1D5DB"/>
                </a:solidFill>
                <a:latin typeface="Arial"/>
                <a:cs typeface="Arial"/>
              </a:rPr>
              <a:t>cùng</a:t>
            </a:r>
            <a:r>
              <a:rPr lang="en-US" dirty="0">
                <a:solidFill>
                  <a:srgbClr val="D1D5DB"/>
                </a:solidFill>
                <a:latin typeface="Arial"/>
                <a:cs typeface="Arial"/>
              </a:rPr>
              <a:t> </a:t>
            </a:r>
            <a:r>
              <a:rPr lang="en-US" dirty="0" err="1">
                <a:solidFill>
                  <a:srgbClr val="D1D5DB"/>
                </a:solidFill>
                <a:latin typeface="Arial"/>
                <a:cs typeface="Arial"/>
              </a:rPr>
              <a:t>nhau</a:t>
            </a:r>
            <a:r>
              <a:rPr lang="en-US" dirty="0">
                <a:solidFill>
                  <a:srgbClr val="D1D5DB"/>
                </a:solidFill>
                <a:latin typeface="Arial"/>
                <a:cs typeface="Arial"/>
              </a:rPr>
              <a:t>. </a:t>
            </a:r>
            <a:endParaRPr lang="en-US"/>
          </a:p>
          <a:p>
            <a:r>
              <a:rPr lang="en-US" dirty="0">
                <a:solidFill>
                  <a:srgbClr val="D1D5DB"/>
                </a:solidFill>
                <a:latin typeface="Arial"/>
                <a:cs typeface="Arial"/>
              </a:rPr>
              <a:t> </a:t>
            </a:r>
            <a:endParaRPr lang="en-US" dirty="0">
              <a:latin typeface="Arial"/>
              <a:cs typeface="Arial"/>
            </a:endParaRPr>
          </a:p>
          <a:p>
            <a:r>
              <a:rPr lang="en-US" dirty="0">
                <a:solidFill>
                  <a:srgbClr val="D1D5DB"/>
                </a:solidFill>
                <a:latin typeface="Arial"/>
                <a:cs typeface="Arial"/>
              </a:rPr>
              <a:t> </a:t>
            </a:r>
            <a:endParaRPr lang="en-US" dirty="0">
              <a:latin typeface="Arial"/>
              <a:cs typeface="Arial"/>
            </a:endParaRPr>
          </a:p>
          <a:p>
            <a:r>
              <a:rPr lang="en-US" dirty="0">
                <a:solidFill>
                  <a:srgbClr val="D1D5DB"/>
                </a:solidFill>
                <a:latin typeface="Arial"/>
                <a:cs typeface="Arial"/>
              </a:rPr>
              <a:t>Chia </a:t>
            </a:r>
            <a:r>
              <a:rPr lang="en-US" dirty="0" err="1">
                <a:solidFill>
                  <a:srgbClr val="D1D5DB"/>
                </a:solidFill>
                <a:latin typeface="Arial"/>
                <a:cs typeface="Arial"/>
              </a:rPr>
              <a:t>sẻ</a:t>
            </a:r>
            <a:r>
              <a:rPr lang="en-US" dirty="0">
                <a:solidFill>
                  <a:srgbClr val="D1D5DB"/>
                </a:solidFill>
                <a:latin typeface="Arial"/>
                <a:cs typeface="Arial"/>
              </a:rPr>
              <a:t> </a:t>
            </a:r>
            <a:r>
              <a:rPr lang="en-US" dirty="0" err="1">
                <a:solidFill>
                  <a:srgbClr val="D1D5DB"/>
                </a:solidFill>
                <a:latin typeface="Arial"/>
                <a:cs typeface="Arial"/>
              </a:rPr>
              <a:t>Mạng</a:t>
            </a:r>
            <a:r>
              <a:rPr lang="en-US" dirty="0">
                <a:solidFill>
                  <a:srgbClr val="D1D5DB"/>
                </a:solidFill>
                <a:latin typeface="Arial"/>
                <a:cs typeface="Arial"/>
              </a:rPr>
              <a:t>: Các container </a:t>
            </a:r>
            <a:r>
              <a:rPr lang="en-US" dirty="0" err="1">
                <a:solidFill>
                  <a:srgbClr val="D1D5DB"/>
                </a:solidFill>
                <a:latin typeface="Arial"/>
                <a:cs typeface="Arial"/>
              </a:rPr>
              <a:t>trong</a:t>
            </a:r>
            <a:r>
              <a:rPr lang="en-US" dirty="0">
                <a:solidFill>
                  <a:srgbClr val="D1D5DB"/>
                </a:solidFill>
                <a:latin typeface="Arial"/>
                <a:cs typeface="Arial"/>
              </a:rPr>
              <a:t> </a:t>
            </a:r>
            <a:r>
              <a:rPr lang="en-US" dirty="0" err="1">
                <a:solidFill>
                  <a:srgbClr val="D1D5DB"/>
                </a:solidFill>
                <a:latin typeface="Arial"/>
                <a:cs typeface="Arial"/>
              </a:rPr>
              <a:t>một</a:t>
            </a:r>
            <a:r>
              <a:rPr lang="en-US" dirty="0">
                <a:solidFill>
                  <a:srgbClr val="D1D5DB"/>
                </a:solidFill>
                <a:latin typeface="Arial"/>
                <a:cs typeface="Arial"/>
              </a:rPr>
              <a:t> Pod </a:t>
            </a:r>
            <a:r>
              <a:rPr lang="en-US" dirty="0" err="1">
                <a:solidFill>
                  <a:srgbClr val="D1D5DB"/>
                </a:solidFill>
                <a:latin typeface="Arial"/>
                <a:cs typeface="Arial"/>
              </a:rPr>
              <a:t>giao</a:t>
            </a:r>
            <a:r>
              <a:rPr lang="en-US" dirty="0">
                <a:solidFill>
                  <a:srgbClr val="D1D5DB"/>
                </a:solidFill>
                <a:latin typeface="Arial"/>
                <a:cs typeface="Arial"/>
              </a:rPr>
              <a:t> </a:t>
            </a:r>
            <a:r>
              <a:rPr lang="en-US" dirty="0" err="1">
                <a:solidFill>
                  <a:srgbClr val="D1D5DB"/>
                </a:solidFill>
                <a:latin typeface="Arial"/>
                <a:cs typeface="Arial"/>
              </a:rPr>
              <a:t>tiếp</a:t>
            </a:r>
            <a:r>
              <a:rPr lang="en-US" dirty="0">
                <a:solidFill>
                  <a:srgbClr val="D1D5DB"/>
                </a:solidFill>
                <a:latin typeface="Arial"/>
                <a:cs typeface="Arial"/>
              </a:rPr>
              <a:t> </a:t>
            </a:r>
            <a:r>
              <a:rPr lang="en-US" dirty="0" err="1">
                <a:solidFill>
                  <a:srgbClr val="D1D5DB"/>
                </a:solidFill>
                <a:latin typeface="Arial"/>
                <a:cs typeface="Arial"/>
              </a:rPr>
              <a:t>với</a:t>
            </a:r>
            <a:r>
              <a:rPr lang="en-US" dirty="0">
                <a:solidFill>
                  <a:srgbClr val="D1D5DB"/>
                </a:solidFill>
                <a:latin typeface="Arial"/>
                <a:cs typeface="Arial"/>
              </a:rPr>
              <a:t> </a:t>
            </a:r>
            <a:r>
              <a:rPr lang="en-US" dirty="0" err="1">
                <a:solidFill>
                  <a:srgbClr val="D1D5DB"/>
                </a:solidFill>
                <a:latin typeface="Arial"/>
                <a:cs typeface="Arial"/>
              </a:rPr>
              <a:t>nhau</a:t>
            </a:r>
            <a:r>
              <a:rPr lang="en-US" dirty="0">
                <a:solidFill>
                  <a:srgbClr val="D1D5DB"/>
                </a:solidFill>
                <a:latin typeface="Arial"/>
                <a:cs typeface="Arial"/>
              </a:rPr>
              <a:t> </a:t>
            </a:r>
            <a:r>
              <a:rPr lang="en-US" dirty="0" err="1">
                <a:solidFill>
                  <a:srgbClr val="D1D5DB"/>
                </a:solidFill>
                <a:latin typeface="Arial"/>
                <a:cs typeface="Arial"/>
              </a:rPr>
              <a:t>bằng</a:t>
            </a:r>
            <a:r>
              <a:rPr lang="en-US" dirty="0">
                <a:solidFill>
                  <a:srgbClr val="D1D5DB"/>
                </a:solidFill>
                <a:latin typeface="Arial"/>
                <a:cs typeface="Arial"/>
              </a:rPr>
              <a:t> </a:t>
            </a:r>
            <a:r>
              <a:rPr lang="en-US" dirty="0" err="1">
                <a:solidFill>
                  <a:srgbClr val="D1D5DB"/>
                </a:solidFill>
                <a:latin typeface="Arial"/>
                <a:cs typeface="Arial"/>
              </a:rPr>
              <a:t>cách</a:t>
            </a:r>
            <a:r>
              <a:rPr lang="en-US" dirty="0">
                <a:solidFill>
                  <a:srgbClr val="D1D5DB"/>
                </a:solidFill>
                <a:latin typeface="Arial"/>
                <a:cs typeface="Arial"/>
              </a:rPr>
              <a:t> </a:t>
            </a:r>
            <a:r>
              <a:rPr lang="en-US" dirty="0" err="1">
                <a:solidFill>
                  <a:srgbClr val="D1D5DB"/>
                </a:solidFill>
                <a:latin typeface="Arial"/>
                <a:cs typeface="Arial"/>
              </a:rPr>
              <a:t>sử</a:t>
            </a:r>
            <a:r>
              <a:rPr lang="en-US" dirty="0">
                <a:solidFill>
                  <a:srgbClr val="D1D5DB"/>
                </a:solidFill>
                <a:latin typeface="Arial"/>
                <a:cs typeface="Arial"/>
              </a:rPr>
              <a:t> </a:t>
            </a:r>
            <a:r>
              <a:rPr lang="en-US" dirty="0" err="1">
                <a:solidFill>
                  <a:srgbClr val="D1D5DB"/>
                </a:solidFill>
                <a:latin typeface="Arial"/>
                <a:cs typeface="Arial"/>
              </a:rPr>
              <a:t>dụng</a:t>
            </a:r>
            <a:r>
              <a:rPr lang="en-US" dirty="0">
                <a:solidFill>
                  <a:srgbClr val="D1D5DB"/>
                </a:solidFill>
                <a:latin typeface="Arial"/>
                <a:cs typeface="Arial"/>
              </a:rPr>
              <a:t> localhost, </a:t>
            </a:r>
            <a:r>
              <a:rPr lang="en-US" dirty="0" err="1">
                <a:solidFill>
                  <a:srgbClr val="D1D5DB"/>
                </a:solidFill>
                <a:latin typeface="Arial"/>
                <a:cs typeface="Arial"/>
              </a:rPr>
              <a:t>đơn</a:t>
            </a:r>
            <a:r>
              <a:rPr lang="en-US" dirty="0">
                <a:solidFill>
                  <a:srgbClr val="D1D5DB"/>
                </a:solidFill>
                <a:latin typeface="Arial"/>
                <a:cs typeface="Arial"/>
              </a:rPr>
              <a:t> </a:t>
            </a:r>
            <a:r>
              <a:rPr lang="en-US" dirty="0" err="1">
                <a:solidFill>
                  <a:srgbClr val="D1D5DB"/>
                </a:solidFill>
                <a:latin typeface="Arial"/>
                <a:cs typeface="Arial"/>
              </a:rPr>
              <a:t>giản</a:t>
            </a:r>
            <a:r>
              <a:rPr lang="en-US" dirty="0">
                <a:solidFill>
                  <a:srgbClr val="D1D5DB"/>
                </a:solidFill>
                <a:latin typeface="Arial"/>
                <a:cs typeface="Arial"/>
              </a:rPr>
              <a:t> </a:t>
            </a:r>
            <a:r>
              <a:rPr lang="en-US" dirty="0" err="1">
                <a:solidFill>
                  <a:srgbClr val="D1D5DB"/>
                </a:solidFill>
                <a:latin typeface="Arial"/>
                <a:cs typeface="Arial"/>
              </a:rPr>
              <a:t>hóa</a:t>
            </a:r>
            <a:r>
              <a:rPr lang="en-US" dirty="0">
                <a:solidFill>
                  <a:srgbClr val="D1D5DB"/>
                </a:solidFill>
                <a:latin typeface="Arial"/>
                <a:cs typeface="Arial"/>
              </a:rPr>
              <a:t> </a:t>
            </a:r>
            <a:r>
              <a:rPr lang="en-US" dirty="0" err="1">
                <a:solidFill>
                  <a:srgbClr val="D1D5DB"/>
                </a:solidFill>
                <a:latin typeface="Arial"/>
                <a:cs typeface="Arial"/>
              </a:rPr>
              <a:t>việc</a:t>
            </a:r>
            <a:r>
              <a:rPr lang="en-US" dirty="0">
                <a:solidFill>
                  <a:srgbClr val="D1D5DB"/>
                </a:solidFill>
                <a:latin typeface="Arial"/>
                <a:cs typeface="Arial"/>
              </a:rPr>
              <a:t> </a:t>
            </a:r>
            <a:r>
              <a:rPr lang="en-US" dirty="0" err="1">
                <a:solidFill>
                  <a:srgbClr val="D1D5DB"/>
                </a:solidFill>
                <a:latin typeface="Arial"/>
                <a:cs typeface="Arial"/>
              </a:rPr>
              <a:t>giao</a:t>
            </a:r>
            <a:r>
              <a:rPr lang="en-US" dirty="0">
                <a:solidFill>
                  <a:srgbClr val="D1D5DB"/>
                </a:solidFill>
                <a:latin typeface="Arial"/>
                <a:cs typeface="Arial"/>
              </a:rPr>
              <a:t> </a:t>
            </a:r>
            <a:r>
              <a:rPr lang="en-US" dirty="0" err="1">
                <a:solidFill>
                  <a:srgbClr val="D1D5DB"/>
                </a:solidFill>
                <a:latin typeface="Arial"/>
                <a:cs typeface="Arial"/>
              </a:rPr>
              <a:t>tiếp</a:t>
            </a:r>
            <a:r>
              <a:rPr lang="en-US" dirty="0">
                <a:solidFill>
                  <a:srgbClr val="D1D5DB"/>
                </a:solidFill>
                <a:latin typeface="Arial"/>
                <a:cs typeface="Arial"/>
              </a:rPr>
              <a:t> </a:t>
            </a:r>
            <a:r>
              <a:rPr lang="en-US" dirty="0" err="1">
                <a:solidFill>
                  <a:srgbClr val="D1D5DB"/>
                </a:solidFill>
                <a:latin typeface="Arial"/>
                <a:cs typeface="Arial"/>
              </a:rPr>
              <a:t>giữa</a:t>
            </a:r>
            <a:r>
              <a:rPr lang="en-US" dirty="0">
                <a:solidFill>
                  <a:srgbClr val="D1D5DB"/>
                </a:solidFill>
                <a:latin typeface="Arial"/>
                <a:cs typeface="Arial"/>
              </a:rPr>
              <a:t> </a:t>
            </a:r>
            <a:r>
              <a:rPr lang="en-US" dirty="0" err="1">
                <a:solidFill>
                  <a:srgbClr val="D1D5DB"/>
                </a:solidFill>
                <a:latin typeface="Arial"/>
                <a:cs typeface="Arial"/>
              </a:rPr>
              <a:t>các</a:t>
            </a:r>
            <a:r>
              <a:rPr lang="en-US" dirty="0">
                <a:solidFill>
                  <a:srgbClr val="D1D5DB"/>
                </a:solidFill>
                <a:latin typeface="Arial"/>
                <a:cs typeface="Arial"/>
              </a:rPr>
              <a:t> container. </a:t>
            </a:r>
            <a:endParaRPr lang="en-US"/>
          </a:p>
          <a:p>
            <a:r>
              <a:rPr lang="en-US" dirty="0">
                <a:solidFill>
                  <a:srgbClr val="D1D5DB"/>
                </a:solidFill>
                <a:latin typeface="Arial"/>
                <a:cs typeface="Arial"/>
              </a:rPr>
              <a:t> </a:t>
            </a:r>
            <a:endParaRPr lang="en-US" dirty="0">
              <a:latin typeface="Arial"/>
              <a:cs typeface="Arial"/>
            </a:endParaRPr>
          </a:p>
          <a:p>
            <a:r>
              <a:rPr lang="en-US" dirty="0">
                <a:solidFill>
                  <a:srgbClr val="D1D5DB"/>
                </a:solidFill>
                <a:latin typeface="Arial"/>
                <a:cs typeface="Arial"/>
              </a:rPr>
              <a:t> </a:t>
            </a:r>
            <a:endParaRPr lang="en-US" dirty="0">
              <a:latin typeface="Arial"/>
              <a:cs typeface="Arial"/>
            </a:endParaRPr>
          </a:p>
          <a:p>
            <a:r>
              <a:rPr lang="en-US" dirty="0">
                <a:solidFill>
                  <a:srgbClr val="D1D5DB"/>
                </a:solidFill>
                <a:latin typeface="Arial"/>
                <a:cs typeface="Arial"/>
              </a:rPr>
              <a:t>Chia </a:t>
            </a:r>
            <a:r>
              <a:rPr lang="en-US" dirty="0" err="1">
                <a:solidFill>
                  <a:srgbClr val="D1D5DB"/>
                </a:solidFill>
                <a:latin typeface="Arial"/>
                <a:cs typeface="Arial"/>
              </a:rPr>
              <a:t>sẻ</a:t>
            </a:r>
            <a:r>
              <a:rPr lang="en-US" dirty="0">
                <a:solidFill>
                  <a:srgbClr val="D1D5DB"/>
                </a:solidFill>
                <a:latin typeface="Arial"/>
                <a:cs typeface="Arial"/>
              </a:rPr>
              <a:t> Lưu </a:t>
            </a:r>
            <a:r>
              <a:rPr lang="en-US" dirty="0" err="1">
                <a:solidFill>
                  <a:srgbClr val="D1D5DB"/>
                </a:solidFill>
                <a:latin typeface="Arial"/>
                <a:cs typeface="Arial"/>
              </a:rPr>
              <a:t>trữ</a:t>
            </a:r>
            <a:r>
              <a:rPr lang="en-US" dirty="0">
                <a:solidFill>
                  <a:srgbClr val="D1D5DB"/>
                </a:solidFill>
                <a:latin typeface="Arial"/>
                <a:cs typeface="Arial"/>
              </a:rPr>
              <a:t>: Các container </a:t>
            </a:r>
            <a:r>
              <a:rPr lang="en-US" dirty="0" err="1">
                <a:solidFill>
                  <a:srgbClr val="D1D5DB"/>
                </a:solidFill>
                <a:latin typeface="Arial"/>
                <a:cs typeface="Arial"/>
              </a:rPr>
              <a:t>trong</a:t>
            </a:r>
            <a:r>
              <a:rPr lang="en-US" dirty="0">
                <a:solidFill>
                  <a:srgbClr val="D1D5DB"/>
                </a:solidFill>
                <a:latin typeface="Arial"/>
                <a:cs typeface="Arial"/>
              </a:rPr>
              <a:t> </a:t>
            </a:r>
            <a:r>
              <a:rPr lang="en-US" dirty="0" err="1">
                <a:solidFill>
                  <a:srgbClr val="D1D5DB"/>
                </a:solidFill>
                <a:latin typeface="Arial"/>
                <a:cs typeface="Arial"/>
              </a:rPr>
              <a:t>cùng</a:t>
            </a:r>
            <a:r>
              <a:rPr lang="en-US" dirty="0">
                <a:solidFill>
                  <a:srgbClr val="D1D5DB"/>
                </a:solidFill>
                <a:latin typeface="Arial"/>
                <a:cs typeface="Arial"/>
              </a:rPr>
              <a:t> </a:t>
            </a:r>
            <a:r>
              <a:rPr lang="en-US" dirty="0" err="1">
                <a:solidFill>
                  <a:srgbClr val="D1D5DB"/>
                </a:solidFill>
                <a:latin typeface="Arial"/>
                <a:cs typeface="Arial"/>
              </a:rPr>
              <a:t>một</a:t>
            </a:r>
            <a:r>
              <a:rPr lang="en-US" dirty="0">
                <a:solidFill>
                  <a:srgbClr val="D1D5DB"/>
                </a:solidFill>
                <a:latin typeface="Arial"/>
                <a:cs typeface="Arial"/>
              </a:rPr>
              <a:t> Pod </a:t>
            </a:r>
            <a:r>
              <a:rPr lang="en-US" dirty="0" err="1">
                <a:solidFill>
                  <a:srgbClr val="D1D5DB"/>
                </a:solidFill>
                <a:latin typeface="Arial"/>
                <a:cs typeface="Arial"/>
              </a:rPr>
              <a:t>có</a:t>
            </a:r>
            <a:r>
              <a:rPr lang="en-US" dirty="0">
                <a:solidFill>
                  <a:srgbClr val="D1D5DB"/>
                </a:solidFill>
                <a:latin typeface="Arial"/>
                <a:cs typeface="Arial"/>
              </a:rPr>
              <a:t> </a:t>
            </a:r>
            <a:r>
              <a:rPr lang="en-US" dirty="0" err="1">
                <a:solidFill>
                  <a:srgbClr val="D1D5DB"/>
                </a:solidFill>
                <a:latin typeface="Arial"/>
                <a:cs typeface="Arial"/>
              </a:rPr>
              <a:t>thể</a:t>
            </a:r>
            <a:r>
              <a:rPr lang="en-US" dirty="0">
                <a:solidFill>
                  <a:srgbClr val="D1D5DB"/>
                </a:solidFill>
                <a:latin typeface="Arial"/>
                <a:cs typeface="Arial"/>
              </a:rPr>
              <a:t> </a:t>
            </a:r>
            <a:r>
              <a:rPr lang="en-US" dirty="0" err="1">
                <a:solidFill>
                  <a:srgbClr val="D1D5DB"/>
                </a:solidFill>
                <a:latin typeface="Arial"/>
                <a:cs typeface="Arial"/>
              </a:rPr>
              <a:t>gắn</a:t>
            </a:r>
            <a:r>
              <a:rPr lang="en-US" dirty="0">
                <a:solidFill>
                  <a:srgbClr val="D1D5DB"/>
                </a:solidFill>
                <a:latin typeface="Arial"/>
                <a:cs typeface="Arial"/>
              </a:rPr>
              <a:t> </a:t>
            </a:r>
            <a:r>
              <a:rPr lang="en-US" dirty="0" err="1">
                <a:solidFill>
                  <a:srgbClr val="D1D5DB"/>
                </a:solidFill>
                <a:latin typeface="Arial"/>
                <a:cs typeface="Arial"/>
              </a:rPr>
              <a:t>kết</a:t>
            </a:r>
            <a:r>
              <a:rPr lang="en-US" dirty="0">
                <a:solidFill>
                  <a:srgbClr val="D1D5DB"/>
                </a:solidFill>
                <a:latin typeface="Arial"/>
                <a:cs typeface="Arial"/>
              </a:rPr>
              <a:t> </a:t>
            </a:r>
            <a:r>
              <a:rPr lang="en-US" dirty="0" err="1">
                <a:solidFill>
                  <a:srgbClr val="D1D5DB"/>
                </a:solidFill>
                <a:latin typeface="Arial"/>
                <a:cs typeface="Arial"/>
              </a:rPr>
              <a:t>với</a:t>
            </a:r>
            <a:r>
              <a:rPr lang="en-US" dirty="0">
                <a:solidFill>
                  <a:srgbClr val="D1D5DB"/>
                </a:solidFill>
                <a:latin typeface="Arial"/>
                <a:cs typeface="Arial"/>
              </a:rPr>
              <a:t> </a:t>
            </a:r>
            <a:r>
              <a:rPr lang="en-US" dirty="0" err="1">
                <a:solidFill>
                  <a:srgbClr val="D1D5DB"/>
                </a:solidFill>
                <a:latin typeface="Arial"/>
                <a:cs typeface="Arial"/>
              </a:rPr>
              <a:t>cùng</a:t>
            </a:r>
            <a:r>
              <a:rPr lang="en-US" dirty="0">
                <a:solidFill>
                  <a:srgbClr val="D1D5DB"/>
                </a:solidFill>
                <a:latin typeface="Arial"/>
                <a:cs typeface="Arial"/>
              </a:rPr>
              <a:t> </a:t>
            </a:r>
            <a:r>
              <a:rPr lang="en-US" dirty="0" err="1">
                <a:solidFill>
                  <a:srgbClr val="D1D5DB"/>
                </a:solidFill>
                <a:latin typeface="Arial"/>
                <a:cs typeface="Arial"/>
              </a:rPr>
              <a:t>một</a:t>
            </a:r>
            <a:r>
              <a:rPr lang="en-US" dirty="0">
                <a:solidFill>
                  <a:srgbClr val="D1D5DB"/>
                </a:solidFill>
                <a:latin typeface="Arial"/>
                <a:cs typeface="Arial"/>
              </a:rPr>
              <a:t> </a:t>
            </a:r>
            <a:r>
              <a:rPr lang="en-US" dirty="0" err="1">
                <a:solidFill>
                  <a:srgbClr val="D1D5DB"/>
                </a:solidFill>
                <a:latin typeface="Arial"/>
                <a:cs typeface="Arial"/>
              </a:rPr>
              <a:t>khối</a:t>
            </a:r>
            <a:r>
              <a:rPr lang="en-US" dirty="0">
                <a:solidFill>
                  <a:srgbClr val="D1D5DB"/>
                </a:solidFill>
                <a:latin typeface="Arial"/>
                <a:cs typeface="Arial"/>
              </a:rPr>
              <a:t> </a:t>
            </a:r>
            <a:r>
              <a:rPr lang="en-US" dirty="0" err="1">
                <a:solidFill>
                  <a:srgbClr val="D1D5DB"/>
                </a:solidFill>
                <a:latin typeface="Arial"/>
                <a:cs typeface="Arial"/>
              </a:rPr>
              <a:t>lưu</a:t>
            </a:r>
            <a:r>
              <a:rPr lang="en-US" dirty="0">
                <a:solidFill>
                  <a:srgbClr val="D1D5DB"/>
                </a:solidFill>
                <a:latin typeface="Arial"/>
                <a:cs typeface="Arial"/>
              </a:rPr>
              <a:t> </a:t>
            </a:r>
            <a:r>
              <a:rPr lang="en-US" dirty="0" err="1">
                <a:solidFill>
                  <a:srgbClr val="D1D5DB"/>
                </a:solidFill>
                <a:latin typeface="Arial"/>
                <a:cs typeface="Arial"/>
              </a:rPr>
              <a:t>trữ</a:t>
            </a:r>
            <a:r>
              <a:rPr lang="en-US" dirty="0">
                <a:solidFill>
                  <a:srgbClr val="D1D5DB"/>
                </a:solidFill>
                <a:latin typeface="Arial"/>
                <a:cs typeface="Arial"/>
              </a:rPr>
              <a:t>, </a:t>
            </a:r>
            <a:r>
              <a:rPr lang="en-US" dirty="0" err="1">
                <a:solidFill>
                  <a:srgbClr val="D1D5DB"/>
                </a:solidFill>
                <a:latin typeface="Arial"/>
                <a:cs typeface="Arial"/>
              </a:rPr>
              <a:t>cho</a:t>
            </a:r>
            <a:r>
              <a:rPr lang="en-US" dirty="0">
                <a:solidFill>
                  <a:srgbClr val="D1D5DB"/>
                </a:solidFill>
                <a:latin typeface="Arial"/>
                <a:cs typeface="Arial"/>
              </a:rPr>
              <a:t> </a:t>
            </a:r>
            <a:r>
              <a:rPr lang="en-US" dirty="0" err="1">
                <a:solidFill>
                  <a:srgbClr val="D1D5DB"/>
                </a:solidFill>
                <a:latin typeface="Arial"/>
                <a:cs typeface="Arial"/>
              </a:rPr>
              <a:t>phép</a:t>
            </a:r>
            <a:r>
              <a:rPr lang="en-US" dirty="0">
                <a:solidFill>
                  <a:srgbClr val="D1D5DB"/>
                </a:solidFill>
                <a:latin typeface="Arial"/>
                <a:cs typeface="Arial"/>
              </a:rPr>
              <a:t> chia </a:t>
            </a:r>
            <a:r>
              <a:rPr lang="en-US" dirty="0" err="1">
                <a:solidFill>
                  <a:srgbClr val="D1D5DB"/>
                </a:solidFill>
                <a:latin typeface="Arial"/>
                <a:cs typeface="Arial"/>
              </a:rPr>
              <a:t>sẻ</a:t>
            </a:r>
            <a:r>
              <a:rPr lang="en-US" dirty="0">
                <a:solidFill>
                  <a:srgbClr val="D1D5DB"/>
                </a:solidFill>
                <a:latin typeface="Arial"/>
                <a:cs typeface="Arial"/>
              </a:rPr>
              <a:t> </a:t>
            </a:r>
            <a:r>
              <a:rPr lang="en-US" dirty="0" err="1">
                <a:solidFill>
                  <a:srgbClr val="D1D5DB"/>
                </a:solidFill>
                <a:latin typeface="Arial"/>
                <a:cs typeface="Arial"/>
              </a:rPr>
              <a:t>dữ</a:t>
            </a:r>
            <a:r>
              <a:rPr lang="en-US" dirty="0">
                <a:solidFill>
                  <a:srgbClr val="D1D5DB"/>
                </a:solidFill>
                <a:latin typeface="Arial"/>
                <a:cs typeface="Arial"/>
              </a:rPr>
              <a:t> </a:t>
            </a:r>
            <a:r>
              <a:rPr lang="en-US" dirty="0" err="1">
                <a:solidFill>
                  <a:srgbClr val="D1D5DB"/>
                </a:solidFill>
                <a:latin typeface="Arial"/>
                <a:cs typeface="Arial"/>
              </a:rPr>
              <a:t>liệu</a:t>
            </a:r>
            <a:r>
              <a:rPr lang="en-US" dirty="0">
                <a:solidFill>
                  <a:srgbClr val="D1D5DB"/>
                </a:solidFill>
                <a:latin typeface="Arial"/>
                <a:cs typeface="Arial"/>
              </a:rPr>
              <a:t>. </a:t>
            </a:r>
            <a:endParaRPr lang="en-US"/>
          </a:p>
          <a:p>
            <a:r>
              <a:rPr lang="en-US" dirty="0">
                <a:solidFill>
                  <a:srgbClr val="D1D5DB"/>
                </a:solidFill>
                <a:latin typeface="Arial"/>
                <a:cs typeface="Arial"/>
              </a:rPr>
              <a:t> </a:t>
            </a:r>
            <a:endParaRPr lang="en-US" dirty="0">
              <a:latin typeface="Arial"/>
              <a:cs typeface="Arial"/>
            </a:endParaRPr>
          </a:p>
          <a:p>
            <a:r>
              <a:rPr lang="en-US" dirty="0">
                <a:solidFill>
                  <a:srgbClr val="D1D5DB"/>
                </a:solidFill>
                <a:latin typeface="Arial"/>
                <a:cs typeface="Arial"/>
              </a:rPr>
              <a:t> </a:t>
            </a:r>
            <a:endParaRPr lang="en-US" dirty="0">
              <a:latin typeface="Arial"/>
              <a:cs typeface="Arial"/>
            </a:endParaRPr>
          </a:p>
          <a:p>
            <a:r>
              <a:rPr lang="en-US" dirty="0" err="1">
                <a:solidFill>
                  <a:srgbClr val="D1D5DB"/>
                </a:solidFill>
                <a:latin typeface="Arial"/>
                <a:cs typeface="Arial"/>
              </a:rPr>
              <a:t>Đơn</a:t>
            </a:r>
            <a:r>
              <a:rPr lang="en-US" dirty="0">
                <a:solidFill>
                  <a:srgbClr val="D1D5DB"/>
                </a:solidFill>
                <a:latin typeface="Arial"/>
                <a:cs typeface="Arial"/>
              </a:rPr>
              <a:t> </a:t>
            </a:r>
            <a:r>
              <a:rPr lang="en-US" dirty="0" err="1">
                <a:solidFill>
                  <a:srgbClr val="D1D5DB"/>
                </a:solidFill>
                <a:latin typeface="Arial"/>
                <a:cs typeface="Arial"/>
              </a:rPr>
              <a:t>vị</a:t>
            </a:r>
            <a:r>
              <a:rPr lang="en-US" dirty="0">
                <a:solidFill>
                  <a:srgbClr val="D1D5DB"/>
                </a:solidFill>
                <a:latin typeface="Arial"/>
                <a:cs typeface="Arial"/>
              </a:rPr>
              <a:t> </a:t>
            </a:r>
            <a:r>
              <a:rPr lang="en-US" dirty="0" err="1">
                <a:solidFill>
                  <a:srgbClr val="D1D5DB"/>
                </a:solidFill>
                <a:latin typeface="Arial"/>
                <a:cs typeface="Arial"/>
              </a:rPr>
              <a:t>nguyên</a:t>
            </a:r>
            <a:r>
              <a:rPr lang="en-US" dirty="0">
                <a:solidFill>
                  <a:srgbClr val="D1D5DB"/>
                </a:solidFill>
                <a:latin typeface="Arial"/>
                <a:cs typeface="Arial"/>
              </a:rPr>
              <a:t> </a:t>
            </a:r>
            <a:r>
              <a:rPr lang="en-US" dirty="0" err="1">
                <a:solidFill>
                  <a:srgbClr val="D1D5DB"/>
                </a:solidFill>
                <a:latin typeface="Arial"/>
                <a:cs typeface="Arial"/>
              </a:rPr>
              <a:t>tử</a:t>
            </a:r>
            <a:r>
              <a:rPr lang="en-US" dirty="0">
                <a:solidFill>
                  <a:srgbClr val="D1D5DB"/>
                </a:solidFill>
                <a:latin typeface="Arial"/>
                <a:cs typeface="Arial"/>
              </a:rPr>
              <a:t>: Pods </a:t>
            </a:r>
            <a:r>
              <a:rPr lang="en-US" dirty="0" err="1">
                <a:solidFill>
                  <a:srgbClr val="D1D5DB"/>
                </a:solidFill>
                <a:latin typeface="Arial"/>
                <a:cs typeface="Arial"/>
              </a:rPr>
              <a:t>là</a:t>
            </a:r>
            <a:r>
              <a:rPr lang="en-US" dirty="0">
                <a:solidFill>
                  <a:srgbClr val="D1D5DB"/>
                </a:solidFill>
                <a:latin typeface="Arial"/>
                <a:cs typeface="Arial"/>
              </a:rPr>
              <a:t> </a:t>
            </a:r>
            <a:r>
              <a:rPr lang="en-US" dirty="0" err="1">
                <a:solidFill>
                  <a:srgbClr val="D1D5DB"/>
                </a:solidFill>
                <a:latin typeface="Arial"/>
                <a:cs typeface="Arial"/>
              </a:rPr>
              <a:t>đơn</a:t>
            </a:r>
            <a:r>
              <a:rPr lang="en-US" dirty="0">
                <a:solidFill>
                  <a:srgbClr val="D1D5DB"/>
                </a:solidFill>
                <a:latin typeface="Arial"/>
                <a:cs typeface="Arial"/>
              </a:rPr>
              <a:t> </a:t>
            </a:r>
            <a:r>
              <a:rPr lang="en-US" dirty="0" err="1">
                <a:solidFill>
                  <a:srgbClr val="D1D5DB"/>
                </a:solidFill>
                <a:latin typeface="Arial"/>
                <a:cs typeface="Arial"/>
              </a:rPr>
              <a:t>vị</a:t>
            </a:r>
            <a:r>
              <a:rPr lang="en-US" dirty="0">
                <a:solidFill>
                  <a:srgbClr val="D1D5DB"/>
                </a:solidFill>
                <a:latin typeface="Arial"/>
                <a:cs typeface="Arial"/>
              </a:rPr>
              <a:t> </a:t>
            </a:r>
            <a:r>
              <a:rPr lang="en-US" dirty="0" err="1">
                <a:solidFill>
                  <a:srgbClr val="D1D5DB"/>
                </a:solidFill>
                <a:latin typeface="Arial"/>
                <a:cs typeface="Arial"/>
              </a:rPr>
              <a:t>nhỏ</a:t>
            </a:r>
            <a:r>
              <a:rPr lang="en-US" dirty="0">
                <a:solidFill>
                  <a:srgbClr val="D1D5DB"/>
                </a:solidFill>
                <a:latin typeface="Arial"/>
                <a:cs typeface="Arial"/>
              </a:rPr>
              <a:t> </a:t>
            </a:r>
            <a:r>
              <a:rPr lang="en-US" dirty="0" err="1">
                <a:solidFill>
                  <a:srgbClr val="D1D5DB"/>
                </a:solidFill>
                <a:latin typeface="Arial"/>
                <a:cs typeface="Arial"/>
              </a:rPr>
              <a:t>nhất</a:t>
            </a:r>
            <a:r>
              <a:rPr lang="en-US" dirty="0">
                <a:solidFill>
                  <a:srgbClr val="D1D5DB"/>
                </a:solidFill>
                <a:latin typeface="Arial"/>
                <a:cs typeface="Arial"/>
              </a:rPr>
              <a:t> </a:t>
            </a:r>
            <a:r>
              <a:rPr lang="en-US" dirty="0" err="1">
                <a:solidFill>
                  <a:srgbClr val="D1D5DB"/>
                </a:solidFill>
                <a:latin typeface="Arial"/>
                <a:cs typeface="Arial"/>
              </a:rPr>
              <a:t>có</a:t>
            </a:r>
            <a:r>
              <a:rPr lang="en-US" dirty="0">
                <a:solidFill>
                  <a:srgbClr val="D1D5DB"/>
                </a:solidFill>
                <a:latin typeface="Arial"/>
                <a:cs typeface="Arial"/>
              </a:rPr>
              <a:t> </a:t>
            </a:r>
            <a:r>
              <a:rPr lang="en-US" dirty="0" err="1">
                <a:solidFill>
                  <a:srgbClr val="D1D5DB"/>
                </a:solidFill>
                <a:latin typeface="Arial"/>
                <a:cs typeface="Arial"/>
              </a:rPr>
              <a:t>thể</a:t>
            </a:r>
            <a:r>
              <a:rPr lang="en-US" dirty="0">
                <a:solidFill>
                  <a:srgbClr val="D1D5DB"/>
                </a:solidFill>
                <a:latin typeface="Arial"/>
                <a:cs typeface="Arial"/>
              </a:rPr>
              <a:t> </a:t>
            </a:r>
            <a:r>
              <a:rPr lang="en-US" dirty="0" err="1">
                <a:solidFill>
                  <a:srgbClr val="D1D5DB"/>
                </a:solidFill>
                <a:latin typeface="Arial"/>
                <a:cs typeface="Arial"/>
              </a:rPr>
              <a:t>được</a:t>
            </a:r>
            <a:r>
              <a:rPr lang="en-US" dirty="0">
                <a:solidFill>
                  <a:srgbClr val="D1D5DB"/>
                </a:solidFill>
                <a:latin typeface="Arial"/>
                <a:cs typeface="Arial"/>
              </a:rPr>
              <a:t> </a:t>
            </a:r>
            <a:r>
              <a:rPr lang="en-US" dirty="0" err="1">
                <a:solidFill>
                  <a:srgbClr val="D1D5DB"/>
                </a:solidFill>
                <a:latin typeface="Arial"/>
                <a:cs typeface="Arial"/>
              </a:rPr>
              <a:t>lên</a:t>
            </a:r>
            <a:r>
              <a:rPr lang="en-US" dirty="0">
                <a:solidFill>
                  <a:srgbClr val="D1D5DB"/>
                </a:solidFill>
                <a:latin typeface="Arial"/>
                <a:cs typeface="Arial"/>
              </a:rPr>
              <a:t> </a:t>
            </a:r>
            <a:r>
              <a:rPr lang="en-US" dirty="0" err="1">
                <a:solidFill>
                  <a:srgbClr val="D1D5DB"/>
                </a:solidFill>
                <a:latin typeface="Arial"/>
                <a:cs typeface="Arial"/>
              </a:rPr>
              <a:t>lịch</a:t>
            </a:r>
            <a:r>
              <a:rPr lang="en-US" dirty="0">
                <a:solidFill>
                  <a:srgbClr val="D1D5DB"/>
                </a:solidFill>
                <a:latin typeface="Arial"/>
                <a:cs typeface="Arial"/>
              </a:rPr>
              <a:t>, co </a:t>
            </a:r>
            <a:r>
              <a:rPr lang="en-US" dirty="0" err="1">
                <a:solidFill>
                  <a:srgbClr val="D1D5DB"/>
                </a:solidFill>
                <a:latin typeface="Arial"/>
                <a:cs typeface="Arial"/>
              </a:rPr>
              <a:t>dãn</a:t>
            </a:r>
            <a:r>
              <a:rPr lang="en-US" dirty="0">
                <a:solidFill>
                  <a:srgbClr val="D1D5DB"/>
                </a:solidFill>
                <a:latin typeface="Arial"/>
                <a:cs typeface="Arial"/>
              </a:rPr>
              <a:t> </a:t>
            </a:r>
            <a:r>
              <a:rPr lang="en-US" dirty="0" err="1">
                <a:solidFill>
                  <a:srgbClr val="D1D5DB"/>
                </a:solidFill>
                <a:latin typeface="Arial"/>
                <a:cs typeface="Arial"/>
              </a:rPr>
              <a:t>và</a:t>
            </a:r>
            <a:r>
              <a:rPr lang="en-US" dirty="0">
                <a:solidFill>
                  <a:srgbClr val="D1D5DB"/>
                </a:solidFill>
                <a:latin typeface="Arial"/>
                <a:cs typeface="Arial"/>
              </a:rPr>
              <a:t> </a:t>
            </a:r>
            <a:r>
              <a:rPr lang="en-US" dirty="0" err="1">
                <a:solidFill>
                  <a:srgbClr val="D1D5DB"/>
                </a:solidFill>
                <a:latin typeface="Arial"/>
                <a:cs typeface="Arial"/>
              </a:rPr>
              <a:t>quản</a:t>
            </a:r>
            <a:r>
              <a:rPr lang="en-US" dirty="0">
                <a:solidFill>
                  <a:srgbClr val="D1D5DB"/>
                </a:solidFill>
                <a:latin typeface="Arial"/>
                <a:cs typeface="Arial"/>
              </a:rPr>
              <a:t> </a:t>
            </a:r>
            <a:r>
              <a:rPr lang="en-US" dirty="0" err="1">
                <a:solidFill>
                  <a:srgbClr val="D1D5DB"/>
                </a:solidFill>
                <a:latin typeface="Arial"/>
                <a:cs typeface="Arial"/>
              </a:rPr>
              <a:t>lý</a:t>
            </a:r>
            <a:r>
              <a:rPr lang="en-US" dirty="0">
                <a:solidFill>
                  <a:srgbClr val="D1D5DB"/>
                </a:solidFill>
                <a:latin typeface="Arial"/>
                <a:cs typeface="Arial"/>
              </a:rPr>
              <a:t> </a:t>
            </a:r>
            <a:r>
              <a:rPr lang="en-US" dirty="0" err="1">
                <a:solidFill>
                  <a:srgbClr val="D1D5DB"/>
                </a:solidFill>
                <a:latin typeface="Arial"/>
                <a:cs typeface="Arial"/>
              </a:rPr>
              <a:t>trong</a:t>
            </a:r>
            <a:r>
              <a:rPr lang="en-US" dirty="0">
                <a:solidFill>
                  <a:srgbClr val="D1D5DB"/>
                </a:solidFill>
                <a:latin typeface="Arial"/>
                <a:cs typeface="Arial"/>
              </a:rPr>
              <a:t> Kubernetes. </a:t>
            </a:r>
            <a:endParaRPr lang="en-US"/>
          </a:p>
          <a:p>
            <a:r>
              <a:rPr lang="en-US" dirty="0">
                <a:solidFill>
                  <a:srgbClr val="D1D5DB"/>
                </a:solidFill>
                <a:latin typeface="Arial"/>
                <a:cs typeface="Arial"/>
              </a:rPr>
              <a:t> </a:t>
            </a:r>
            <a:endParaRPr lang="en-US" dirty="0">
              <a:latin typeface="Arial"/>
              <a:cs typeface="Arial"/>
            </a:endParaRPr>
          </a:p>
          <a:p>
            <a:r>
              <a:rPr lang="en-US" dirty="0">
                <a:solidFill>
                  <a:srgbClr val="D1D5DB"/>
                </a:solidFill>
                <a:latin typeface="Arial"/>
                <a:cs typeface="Arial"/>
              </a:rPr>
              <a:t> </a:t>
            </a:r>
            <a:endParaRPr lang="en-US" dirty="0">
              <a:latin typeface="Arial"/>
              <a:cs typeface="Arial"/>
            </a:endParaRPr>
          </a:p>
          <a:p>
            <a:r>
              <a:rPr lang="en-US" dirty="0">
                <a:solidFill>
                  <a:srgbClr val="D1D5DB"/>
                </a:solidFill>
                <a:latin typeface="Arial"/>
                <a:cs typeface="Arial"/>
              </a:rPr>
              <a:t>Pods </a:t>
            </a:r>
            <a:r>
              <a:rPr lang="en-US" dirty="0" err="1">
                <a:solidFill>
                  <a:srgbClr val="D1D5DB"/>
                </a:solidFill>
                <a:latin typeface="Arial"/>
                <a:cs typeface="Arial"/>
              </a:rPr>
              <a:t>đóng</a:t>
            </a:r>
            <a:r>
              <a:rPr lang="en-US" dirty="0">
                <a:solidFill>
                  <a:srgbClr val="D1D5DB"/>
                </a:solidFill>
                <a:latin typeface="Arial"/>
                <a:cs typeface="Arial"/>
              </a:rPr>
              <a:t> </a:t>
            </a:r>
            <a:r>
              <a:rPr lang="en-US" dirty="0" err="1">
                <a:solidFill>
                  <a:srgbClr val="D1D5DB"/>
                </a:solidFill>
                <a:latin typeface="Arial"/>
                <a:cs typeface="Arial"/>
              </a:rPr>
              <a:t>vai</a:t>
            </a:r>
            <a:r>
              <a:rPr lang="en-US" dirty="0">
                <a:solidFill>
                  <a:srgbClr val="D1D5DB"/>
                </a:solidFill>
                <a:latin typeface="Arial"/>
                <a:cs typeface="Arial"/>
              </a:rPr>
              <a:t> </a:t>
            </a:r>
            <a:r>
              <a:rPr lang="en-US" dirty="0" err="1">
                <a:solidFill>
                  <a:srgbClr val="D1D5DB"/>
                </a:solidFill>
                <a:latin typeface="Arial"/>
                <a:cs typeface="Arial"/>
              </a:rPr>
              <a:t>trò</a:t>
            </a:r>
            <a:r>
              <a:rPr lang="en-US" dirty="0">
                <a:solidFill>
                  <a:srgbClr val="D1D5DB"/>
                </a:solidFill>
                <a:latin typeface="Arial"/>
                <a:cs typeface="Arial"/>
              </a:rPr>
              <a:t> </a:t>
            </a:r>
            <a:r>
              <a:rPr lang="en-US" dirty="0" err="1">
                <a:solidFill>
                  <a:srgbClr val="D1D5DB"/>
                </a:solidFill>
                <a:latin typeface="Arial"/>
                <a:cs typeface="Arial"/>
              </a:rPr>
              <a:t>như</a:t>
            </a:r>
            <a:r>
              <a:rPr lang="en-US" dirty="0">
                <a:solidFill>
                  <a:srgbClr val="D1D5DB"/>
                </a:solidFill>
                <a:latin typeface="Arial"/>
                <a:cs typeface="Arial"/>
              </a:rPr>
              <a:t> </a:t>
            </a:r>
            <a:r>
              <a:rPr lang="en-US" dirty="0" err="1">
                <a:solidFill>
                  <a:srgbClr val="D1D5DB"/>
                </a:solidFill>
                <a:latin typeface="Arial"/>
                <a:cs typeface="Arial"/>
              </a:rPr>
              <a:t>các</a:t>
            </a:r>
            <a:r>
              <a:rPr lang="en-US" dirty="0">
                <a:solidFill>
                  <a:srgbClr val="D1D5DB"/>
                </a:solidFill>
                <a:latin typeface="Arial"/>
                <a:cs typeface="Arial"/>
              </a:rPr>
              <a:t> </a:t>
            </a:r>
            <a:r>
              <a:rPr lang="en-US" dirty="0" err="1">
                <a:solidFill>
                  <a:srgbClr val="D1D5DB"/>
                </a:solidFill>
                <a:latin typeface="Arial"/>
                <a:cs typeface="Arial"/>
              </a:rPr>
              <a:t>đơn</a:t>
            </a:r>
            <a:r>
              <a:rPr lang="en-US" dirty="0">
                <a:solidFill>
                  <a:srgbClr val="D1D5DB"/>
                </a:solidFill>
                <a:latin typeface="Arial"/>
                <a:cs typeface="Arial"/>
              </a:rPr>
              <a:t> </a:t>
            </a:r>
            <a:r>
              <a:rPr lang="en-US" dirty="0" err="1">
                <a:solidFill>
                  <a:srgbClr val="D1D5DB"/>
                </a:solidFill>
                <a:latin typeface="Arial"/>
                <a:cs typeface="Arial"/>
              </a:rPr>
              <a:t>vị</a:t>
            </a:r>
            <a:r>
              <a:rPr lang="en-US" dirty="0">
                <a:solidFill>
                  <a:srgbClr val="D1D5DB"/>
                </a:solidFill>
                <a:latin typeface="Arial"/>
                <a:cs typeface="Arial"/>
              </a:rPr>
              <a:t> </a:t>
            </a:r>
            <a:r>
              <a:rPr lang="en-US" dirty="0" err="1">
                <a:solidFill>
                  <a:srgbClr val="D1D5DB"/>
                </a:solidFill>
                <a:latin typeface="Arial"/>
                <a:cs typeface="Arial"/>
              </a:rPr>
              <a:t>cơ</a:t>
            </a:r>
            <a:r>
              <a:rPr lang="en-US" dirty="0">
                <a:solidFill>
                  <a:srgbClr val="D1D5DB"/>
                </a:solidFill>
                <a:latin typeface="Arial"/>
                <a:cs typeface="Arial"/>
              </a:rPr>
              <a:t> </a:t>
            </a:r>
            <a:r>
              <a:rPr lang="en-US" dirty="0" err="1">
                <a:solidFill>
                  <a:srgbClr val="D1D5DB"/>
                </a:solidFill>
                <a:latin typeface="Arial"/>
                <a:cs typeface="Arial"/>
              </a:rPr>
              <a:t>bản</a:t>
            </a:r>
            <a:r>
              <a:rPr lang="en-US" dirty="0">
                <a:solidFill>
                  <a:srgbClr val="D1D5DB"/>
                </a:solidFill>
                <a:latin typeface="Arial"/>
                <a:cs typeface="Arial"/>
              </a:rPr>
              <a:t> </a:t>
            </a:r>
            <a:r>
              <a:rPr lang="en-US" dirty="0" err="1">
                <a:solidFill>
                  <a:srgbClr val="D1D5DB"/>
                </a:solidFill>
                <a:latin typeface="Arial"/>
                <a:cs typeface="Arial"/>
              </a:rPr>
              <a:t>cho</a:t>
            </a:r>
            <a:r>
              <a:rPr lang="en-US" dirty="0">
                <a:solidFill>
                  <a:srgbClr val="D1D5DB"/>
                </a:solidFill>
                <a:latin typeface="Arial"/>
                <a:cs typeface="Arial"/>
              </a:rPr>
              <a:t> </a:t>
            </a:r>
            <a:r>
              <a:rPr lang="en-US" dirty="0" err="1">
                <a:solidFill>
                  <a:srgbClr val="D1D5DB"/>
                </a:solidFill>
                <a:latin typeface="Arial"/>
                <a:cs typeface="Arial"/>
              </a:rPr>
              <a:t>việc</a:t>
            </a:r>
            <a:r>
              <a:rPr lang="en-US" dirty="0">
                <a:solidFill>
                  <a:srgbClr val="D1D5DB"/>
                </a:solidFill>
                <a:latin typeface="Arial"/>
                <a:cs typeface="Arial"/>
              </a:rPr>
              <a:t> co </a:t>
            </a:r>
            <a:r>
              <a:rPr lang="en-US" dirty="0" err="1">
                <a:solidFill>
                  <a:srgbClr val="D1D5DB"/>
                </a:solidFill>
                <a:latin typeface="Arial"/>
                <a:cs typeface="Arial"/>
              </a:rPr>
              <a:t>dãn</a:t>
            </a:r>
            <a:r>
              <a:rPr lang="en-US" dirty="0">
                <a:solidFill>
                  <a:srgbClr val="D1D5DB"/>
                </a:solidFill>
                <a:latin typeface="Arial"/>
                <a:cs typeface="Arial"/>
              </a:rPr>
              <a:t>, </a:t>
            </a:r>
            <a:r>
              <a:rPr lang="en-US" dirty="0" err="1">
                <a:solidFill>
                  <a:srgbClr val="D1D5DB"/>
                </a:solidFill>
                <a:latin typeface="Arial"/>
                <a:cs typeface="Arial"/>
              </a:rPr>
              <a:t>nhân</a:t>
            </a:r>
            <a:r>
              <a:rPr lang="en-US" dirty="0">
                <a:solidFill>
                  <a:srgbClr val="D1D5DB"/>
                </a:solidFill>
                <a:latin typeface="Arial"/>
                <a:cs typeface="Arial"/>
              </a:rPr>
              <a:t> </a:t>
            </a:r>
            <a:r>
              <a:rPr lang="en-US" dirty="0" err="1">
                <a:solidFill>
                  <a:srgbClr val="D1D5DB"/>
                </a:solidFill>
                <a:latin typeface="Arial"/>
                <a:cs typeface="Arial"/>
              </a:rPr>
              <a:t>bản</a:t>
            </a:r>
            <a:r>
              <a:rPr lang="en-US" dirty="0">
                <a:solidFill>
                  <a:srgbClr val="D1D5DB"/>
                </a:solidFill>
                <a:latin typeface="Arial"/>
                <a:cs typeface="Arial"/>
              </a:rPr>
              <a:t> </a:t>
            </a:r>
            <a:r>
              <a:rPr lang="en-US" dirty="0" err="1">
                <a:solidFill>
                  <a:srgbClr val="D1D5DB"/>
                </a:solidFill>
                <a:latin typeface="Arial"/>
                <a:cs typeface="Arial"/>
              </a:rPr>
              <a:t>và</a:t>
            </a:r>
            <a:r>
              <a:rPr lang="en-US" dirty="0">
                <a:solidFill>
                  <a:srgbClr val="D1D5DB"/>
                </a:solidFill>
                <a:latin typeface="Arial"/>
                <a:cs typeface="Arial"/>
              </a:rPr>
              <a:t> </a:t>
            </a:r>
            <a:r>
              <a:rPr lang="en-US" dirty="0" err="1">
                <a:solidFill>
                  <a:srgbClr val="D1D5DB"/>
                </a:solidFill>
                <a:latin typeface="Arial"/>
                <a:cs typeface="Arial"/>
              </a:rPr>
              <a:t>triển</a:t>
            </a:r>
            <a:r>
              <a:rPr lang="en-US" dirty="0">
                <a:solidFill>
                  <a:srgbClr val="D1D5DB"/>
                </a:solidFill>
                <a:latin typeface="Arial"/>
                <a:cs typeface="Arial"/>
              </a:rPr>
              <a:t> </a:t>
            </a:r>
            <a:r>
              <a:rPr lang="en-US" dirty="0" err="1">
                <a:solidFill>
                  <a:srgbClr val="D1D5DB"/>
                </a:solidFill>
                <a:latin typeface="Arial"/>
                <a:cs typeface="Arial"/>
              </a:rPr>
              <a:t>khai</a:t>
            </a:r>
            <a:r>
              <a:rPr lang="en-US" dirty="0">
                <a:solidFill>
                  <a:srgbClr val="D1D5DB"/>
                </a:solidFill>
                <a:latin typeface="Arial"/>
                <a:cs typeface="Arial"/>
              </a:rPr>
              <a:t> </a:t>
            </a:r>
            <a:r>
              <a:rPr lang="en-US" dirty="0" err="1">
                <a:solidFill>
                  <a:srgbClr val="D1D5DB"/>
                </a:solidFill>
                <a:latin typeface="Arial"/>
                <a:cs typeface="Arial"/>
              </a:rPr>
              <a:t>trong</a:t>
            </a:r>
            <a:r>
              <a:rPr lang="en-US" dirty="0">
                <a:solidFill>
                  <a:srgbClr val="D1D5DB"/>
                </a:solidFill>
                <a:latin typeface="Arial"/>
                <a:cs typeface="Arial"/>
              </a:rPr>
              <a:t> Kubernetes. </a:t>
            </a:r>
            <a:r>
              <a:rPr lang="en-US" dirty="0" err="1">
                <a:solidFill>
                  <a:srgbClr val="D1D5DB"/>
                </a:solidFill>
                <a:latin typeface="Arial"/>
                <a:cs typeface="Arial"/>
              </a:rPr>
              <a:t>Chúng</a:t>
            </a:r>
            <a:r>
              <a:rPr lang="en-US" dirty="0">
                <a:solidFill>
                  <a:srgbClr val="D1D5DB"/>
                </a:solidFill>
                <a:latin typeface="Arial"/>
                <a:cs typeface="Arial"/>
              </a:rPr>
              <a:t> </a:t>
            </a:r>
            <a:r>
              <a:rPr lang="en-US" dirty="0" err="1">
                <a:solidFill>
                  <a:srgbClr val="D1D5DB"/>
                </a:solidFill>
                <a:latin typeface="Arial"/>
                <a:cs typeface="Arial"/>
              </a:rPr>
              <a:t>cho</a:t>
            </a:r>
            <a:r>
              <a:rPr lang="en-US" dirty="0">
                <a:solidFill>
                  <a:srgbClr val="D1D5DB"/>
                </a:solidFill>
                <a:latin typeface="Arial"/>
                <a:cs typeface="Arial"/>
              </a:rPr>
              <a:t> </a:t>
            </a:r>
            <a:r>
              <a:rPr lang="en-US" dirty="0" err="1">
                <a:solidFill>
                  <a:srgbClr val="D1D5DB"/>
                </a:solidFill>
                <a:latin typeface="Arial"/>
                <a:cs typeface="Arial"/>
              </a:rPr>
              <a:t>phép</a:t>
            </a:r>
            <a:r>
              <a:rPr lang="en-US" dirty="0">
                <a:solidFill>
                  <a:srgbClr val="D1D5DB"/>
                </a:solidFill>
                <a:latin typeface="Arial"/>
                <a:cs typeface="Arial"/>
              </a:rPr>
              <a:t> </a:t>
            </a:r>
            <a:r>
              <a:rPr lang="en-US" dirty="0" err="1">
                <a:solidFill>
                  <a:srgbClr val="D1D5DB"/>
                </a:solidFill>
                <a:latin typeface="Arial"/>
                <a:cs typeface="Arial"/>
              </a:rPr>
              <a:t>các</a:t>
            </a:r>
            <a:r>
              <a:rPr lang="en-US" dirty="0">
                <a:solidFill>
                  <a:srgbClr val="D1D5DB"/>
                </a:solidFill>
                <a:latin typeface="Arial"/>
                <a:cs typeface="Arial"/>
              </a:rPr>
              <a:t> </a:t>
            </a:r>
            <a:r>
              <a:rPr lang="en-US" dirty="0" err="1">
                <a:solidFill>
                  <a:srgbClr val="D1D5DB"/>
                </a:solidFill>
                <a:latin typeface="Arial"/>
                <a:cs typeface="Arial"/>
              </a:rPr>
              <a:t>nhà</a:t>
            </a:r>
            <a:r>
              <a:rPr lang="en-US" dirty="0">
                <a:solidFill>
                  <a:srgbClr val="D1D5DB"/>
                </a:solidFill>
                <a:latin typeface="Arial"/>
                <a:cs typeface="Arial"/>
              </a:rPr>
              <a:t> </a:t>
            </a:r>
            <a:r>
              <a:rPr lang="en-US" dirty="0" err="1">
                <a:solidFill>
                  <a:srgbClr val="D1D5DB"/>
                </a:solidFill>
                <a:latin typeface="Arial"/>
                <a:cs typeface="Arial"/>
              </a:rPr>
              <a:t>phát</a:t>
            </a:r>
            <a:r>
              <a:rPr lang="en-US" dirty="0">
                <a:solidFill>
                  <a:srgbClr val="D1D5DB"/>
                </a:solidFill>
                <a:latin typeface="Arial"/>
                <a:cs typeface="Arial"/>
              </a:rPr>
              <a:t> </a:t>
            </a:r>
            <a:r>
              <a:rPr lang="en-US" dirty="0" err="1">
                <a:solidFill>
                  <a:srgbClr val="D1D5DB"/>
                </a:solidFill>
                <a:latin typeface="Arial"/>
                <a:cs typeface="Arial"/>
              </a:rPr>
              <a:t>triển</a:t>
            </a:r>
            <a:r>
              <a:rPr lang="en-US" dirty="0">
                <a:solidFill>
                  <a:srgbClr val="D1D5DB"/>
                </a:solidFill>
                <a:latin typeface="Arial"/>
                <a:cs typeface="Arial"/>
              </a:rPr>
              <a:t> </a:t>
            </a:r>
            <a:r>
              <a:rPr lang="en-US" dirty="0" err="1">
                <a:solidFill>
                  <a:srgbClr val="D1D5DB"/>
                </a:solidFill>
                <a:latin typeface="Arial"/>
                <a:cs typeface="Arial"/>
              </a:rPr>
              <a:t>đóng</a:t>
            </a:r>
            <a:r>
              <a:rPr lang="en-US" dirty="0">
                <a:solidFill>
                  <a:srgbClr val="D1D5DB"/>
                </a:solidFill>
                <a:latin typeface="Arial"/>
                <a:cs typeface="Arial"/>
              </a:rPr>
              <a:t> </a:t>
            </a:r>
            <a:r>
              <a:rPr lang="en-US" dirty="0" err="1">
                <a:solidFill>
                  <a:srgbClr val="D1D5DB"/>
                </a:solidFill>
                <a:latin typeface="Arial"/>
                <a:cs typeface="Arial"/>
              </a:rPr>
              <a:t>gói</a:t>
            </a:r>
            <a:r>
              <a:rPr lang="en-US" dirty="0">
                <a:solidFill>
                  <a:srgbClr val="D1D5DB"/>
                </a:solidFill>
                <a:latin typeface="Arial"/>
                <a:cs typeface="Arial"/>
              </a:rPr>
              <a:t> </a:t>
            </a:r>
            <a:r>
              <a:rPr lang="en-US" dirty="0" err="1">
                <a:solidFill>
                  <a:srgbClr val="D1D5DB"/>
                </a:solidFill>
                <a:latin typeface="Arial"/>
                <a:cs typeface="Arial"/>
              </a:rPr>
              <a:t>và</a:t>
            </a:r>
            <a:r>
              <a:rPr lang="en-US" dirty="0">
                <a:solidFill>
                  <a:srgbClr val="D1D5DB"/>
                </a:solidFill>
                <a:latin typeface="Arial"/>
                <a:cs typeface="Arial"/>
              </a:rPr>
              <a:t> </a:t>
            </a:r>
            <a:r>
              <a:rPr lang="en-US" dirty="0" err="1">
                <a:solidFill>
                  <a:srgbClr val="D1D5DB"/>
                </a:solidFill>
                <a:latin typeface="Arial"/>
                <a:cs typeface="Arial"/>
              </a:rPr>
              <a:t>quản</a:t>
            </a:r>
            <a:r>
              <a:rPr lang="en-US" dirty="0">
                <a:solidFill>
                  <a:srgbClr val="D1D5DB"/>
                </a:solidFill>
                <a:latin typeface="Arial"/>
                <a:cs typeface="Arial"/>
              </a:rPr>
              <a:t> </a:t>
            </a:r>
            <a:r>
              <a:rPr lang="en-US" dirty="0" err="1">
                <a:solidFill>
                  <a:srgbClr val="D1D5DB"/>
                </a:solidFill>
                <a:latin typeface="Arial"/>
                <a:cs typeface="Arial"/>
              </a:rPr>
              <a:t>lý</a:t>
            </a:r>
            <a:r>
              <a:rPr lang="en-US" dirty="0">
                <a:solidFill>
                  <a:srgbClr val="D1D5DB"/>
                </a:solidFill>
                <a:latin typeface="Arial"/>
                <a:cs typeface="Arial"/>
              </a:rPr>
              <a:t> </a:t>
            </a:r>
            <a:r>
              <a:rPr lang="en-US" dirty="0" err="1">
                <a:solidFill>
                  <a:srgbClr val="D1D5DB"/>
                </a:solidFill>
                <a:latin typeface="Arial"/>
                <a:cs typeface="Arial"/>
              </a:rPr>
              <a:t>các</a:t>
            </a:r>
            <a:r>
              <a:rPr lang="en-US" dirty="0">
                <a:solidFill>
                  <a:srgbClr val="D1D5DB"/>
                </a:solidFill>
                <a:latin typeface="Arial"/>
                <a:cs typeface="Arial"/>
              </a:rPr>
              <a:t> </a:t>
            </a:r>
            <a:r>
              <a:rPr lang="en-US" dirty="0" err="1">
                <a:solidFill>
                  <a:srgbClr val="D1D5DB"/>
                </a:solidFill>
                <a:latin typeface="Arial"/>
                <a:cs typeface="Arial"/>
              </a:rPr>
              <a:t>thành</a:t>
            </a:r>
            <a:r>
              <a:rPr lang="en-US" dirty="0">
                <a:solidFill>
                  <a:srgbClr val="D1D5DB"/>
                </a:solidFill>
                <a:latin typeface="Arial"/>
                <a:cs typeface="Arial"/>
              </a:rPr>
              <a:t> </a:t>
            </a:r>
            <a:r>
              <a:rPr lang="en-US" dirty="0" err="1">
                <a:solidFill>
                  <a:srgbClr val="D1D5DB"/>
                </a:solidFill>
                <a:latin typeface="Arial"/>
                <a:cs typeface="Arial"/>
              </a:rPr>
              <a:t>phần</a:t>
            </a:r>
            <a:r>
              <a:rPr lang="en-US" dirty="0">
                <a:solidFill>
                  <a:srgbClr val="D1D5DB"/>
                </a:solidFill>
                <a:latin typeface="Arial"/>
                <a:cs typeface="Arial"/>
              </a:rPr>
              <a:t> </a:t>
            </a:r>
            <a:r>
              <a:rPr lang="en-US" dirty="0" err="1">
                <a:solidFill>
                  <a:srgbClr val="D1D5DB"/>
                </a:solidFill>
                <a:latin typeface="Arial"/>
                <a:cs typeface="Arial"/>
              </a:rPr>
              <a:t>khác</a:t>
            </a:r>
            <a:r>
              <a:rPr lang="en-US" dirty="0">
                <a:solidFill>
                  <a:srgbClr val="D1D5DB"/>
                </a:solidFill>
                <a:latin typeface="Arial"/>
                <a:cs typeface="Arial"/>
              </a:rPr>
              <a:t> </a:t>
            </a:r>
            <a:r>
              <a:rPr lang="en-US" dirty="0" err="1">
                <a:solidFill>
                  <a:srgbClr val="D1D5DB"/>
                </a:solidFill>
                <a:latin typeface="Arial"/>
                <a:cs typeface="Arial"/>
              </a:rPr>
              <a:t>nhau</a:t>
            </a:r>
            <a:r>
              <a:rPr lang="en-US" dirty="0">
                <a:solidFill>
                  <a:srgbClr val="D1D5DB"/>
                </a:solidFill>
                <a:latin typeface="Arial"/>
                <a:cs typeface="Arial"/>
              </a:rPr>
              <a:t> </a:t>
            </a:r>
            <a:r>
              <a:rPr lang="en-US" dirty="0" err="1">
                <a:solidFill>
                  <a:srgbClr val="D1D5DB"/>
                </a:solidFill>
                <a:latin typeface="Arial"/>
                <a:cs typeface="Arial"/>
              </a:rPr>
              <a:t>của</a:t>
            </a:r>
            <a:r>
              <a:rPr lang="en-US" dirty="0">
                <a:solidFill>
                  <a:srgbClr val="D1D5DB"/>
                </a:solidFill>
                <a:latin typeface="Arial"/>
                <a:cs typeface="Arial"/>
              </a:rPr>
              <a:t> </a:t>
            </a:r>
            <a:r>
              <a:rPr lang="en-US" dirty="0" err="1">
                <a:solidFill>
                  <a:srgbClr val="D1D5DB"/>
                </a:solidFill>
                <a:latin typeface="Arial"/>
                <a:cs typeface="Arial"/>
              </a:rPr>
              <a:t>ứng</a:t>
            </a:r>
            <a:r>
              <a:rPr lang="en-US" dirty="0">
                <a:solidFill>
                  <a:srgbClr val="D1D5DB"/>
                </a:solidFill>
                <a:latin typeface="Arial"/>
                <a:cs typeface="Arial"/>
              </a:rPr>
              <a:t> </a:t>
            </a:r>
            <a:r>
              <a:rPr lang="en-US" dirty="0" err="1">
                <a:solidFill>
                  <a:srgbClr val="D1D5DB"/>
                </a:solidFill>
                <a:latin typeface="Arial"/>
                <a:cs typeface="Arial"/>
              </a:rPr>
              <a:t>dụng</a:t>
            </a:r>
            <a:r>
              <a:rPr lang="en-US" dirty="0">
                <a:solidFill>
                  <a:srgbClr val="D1D5DB"/>
                </a:solidFill>
                <a:latin typeface="Arial"/>
                <a:cs typeface="Arial"/>
              </a:rPr>
              <a:t> </a:t>
            </a:r>
            <a:r>
              <a:rPr lang="en-US" dirty="0" err="1">
                <a:solidFill>
                  <a:srgbClr val="D1D5DB"/>
                </a:solidFill>
                <a:latin typeface="Arial"/>
                <a:cs typeface="Arial"/>
              </a:rPr>
              <a:t>trong</a:t>
            </a:r>
            <a:r>
              <a:rPr lang="en-US" dirty="0">
                <a:solidFill>
                  <a:srgbClr val="D1D5DB"/>
                </a:solidFill>
                <a:latin typeface="Arial"/>
                <a:cs typeface="Arial"/>
              </a:rPr>
              <a:t> </a:t>
            </a:r>
            <a:r>
              <a:rPr lang="en-US" dirty="0" err="1">
                <a:solidFill>
                  <a:srgbClr val="D1D5DB"/>
                </a:solidFill>
                <a:latin typeface="Arial"/>
                <a:cs typeface="Arial"/>
              </a:rPr>
              <a:t>một</a:t>
            </a:r>
            <a:r>
              <a:rPr lang="en-US" dirty="0">
                <a:solidFill>
                  <a:srgbClr val="D1D5DB"/>
                </a:solidFill>
                <a:latin typeface="Arial"/>
                <a:cs typeface="Arial"/>
              </a:rPr>
              <a:t> </a:t>
            </a:r>
            <a:r>
              <a:rPr lang="en-US" dirty="0" err="1">
                <a:solidFill>
                  <a:srgbClr val="D1D5DB"/>
                </a:solidFill>
                <a:latin typeface="Arial"/>
                <a:cs typeface="Arial"/>
              </a:rPr>
              <a:t>đơn</a:t>
            </a:r>
            <a:r>
              <a:rPr lang="en-US" dirty="0">
                <a:solidFill>
                  <a:srgbClr val="D1D5DB"/>
                </a:solidFill>
                <a:latin typeface="Arial"/>
                <a:cs typeface="Arial"/>
              </a:rPr>
              <a:t> </a:t>
            </a:r>
            <a:r>
              <a:rPr lang="en-US" dirty="0" err="1">
                <a:solidFill>
                  <a:srgbClr val="D1D5DB"/>
                </a:solidFill>
                <a:latin typeface="Arial"/>
                <a:cs typeface="Arial"/>
              </a:rPr>
              <a:t>vị</a:t>
            </a:r>
            <a:r>
              <a:rPr lang="en-US" dirty="0">
                <a:solidFill>
                  <a:srgbClr val="D1D5DB"/>
                </a:solidFill>
                <a:latin typeface="Arial"/>
                <a:cs typeface="Arial"/>
              </a:rPr>
              <a:t> </a:t>
            </a:r>
            <a:r>
              <a:rPr lang="en-US" dirty="0" err="1">
                <a:solidFill>
                  <a:srgbClr val="D1D5DB"/>
                </a:solidFill>
                <a:latin typeface="Arial"/>
                <a:cs typeface="Arial"/>
              </a:rPr>
              <a:t>đồng</a:t>
            </a:r>
            <a:r>
              <a:rPr lang="en-US" dirty="0">
                <a:solidFill>
                  <a:srgbClr val="D1D5DB"/>
                </a:solidFill>
                <a:latin typeface="Arial"/>
                <a:cs typeface="Arial"/>
              </a:rPr>
              <a:t> </a:t>
            </a:r>
            <a:r>
              <a:rPr lang="en-US" dirty="0" err="1">
                <a:solidFill>
                  <a:srgbClr val="D1D5DB"/>
                </a:solidFill>
                <a:latin typeface="Arial"/>
                <a:cs typeface="Arial"/>
              </a:rPr>
              <a:t>nhất</a:t>
            </a:r>
            <a:r>
              <a:rPr lang="en-US" dirty="0">
                <a:solidFill>
                  <a:srgbClr val="D1D5DB"/>
                </a:solidFill>
                <a:latin typeface="Arial"/>
                <a:cs typeface="Arial"/>
              </a:rPr>
              <a:t>, </a:t>
            </a:r>
            <a:r>
              <a:rPr lang="en-US" dirty="0" err="1">
                <a:solidFill>
                  <a:srgbClr val="D1D5DB"/>
                </a:solidFill>
                <a:latin typeface="Arial"/>
                <a:cs typeface="Arial"/>
              </a:rPr>
              <a:t>làm</a:t>
            </a:r>
            <a:r>
              <a:rPr lang="en-US" dirty="0">
                <a:solidFill>
                  <a:srgbClr val="D1D5DB"/>
                </a:solidFill>
                <a:latin typeface="Arial"/>
                <a:cs typeface="Arial"/>
              </a:rPr>
              <a:t> </a:t>
            </a:r>
            <a:r>
              <a:rPr lang="en-US" dirty="0" err="1">
                <a:solidFill>
                  <a:srgbClr val="D1D5DB"/>
                </a:solidFill>
                <a:latin typeface="Arial"/>
                <a:cs typeface="Arial"/>
              </a:rPr>
              <a:t>cho</a:t>
            </a:r>
            <a:r>
              <a:rPr lang="en-US" dirty="0">
                <a:solidFill>
                  <a:srgbClr val="D1D5DB"/>
                </a:solidFill>
                <a:latin typeface="Arial"/>
                <a:cs typeface="Arial"/>
              </a:rPr>
              <a:t> </a:t>
            </a:r>
            <a:r>
              <a:rPr lang="en-US" dirty="0" err="1">
                <a:solidFill>
                  <a:srgbClr val="D1D5DB"/>
                </a:solidFill>
                <a:latin typeface="Arial"/>
                <a:cs typeface="Arial"/>
              </a:rPr>
              <a:t>việc</a:t>
            </a:r>
            <a:r>
              <a:rPr lang="en-US" dirty="0">
                <a:solidFill>
                  <a:srgbClr val="D1D5DB"/>
                </a:solidFill>
                <a:latin typeface="Arial"/>
                <a:cs typeface="Arial"/>
              </a:rPr>
              <a:t> </a:t>
            </a:r>
            <a:r>
              <a:rPr lang="en-US" dirty="0" err="1">
                <a:solidFill>
                  <a:srgbClr val="D1D5DB"/>
                </a:solidFill>
                <a:latin typeface="Arial"/>
                <a:cs typeface="Arial"/>
              </a:rPr>
              <a:t>triển</a:t>
            </a:r>
            <a:r>
              <a:rPr lang="en-US" dirty="0">
                <a:solidFill>
                  <a:srgbClr val="D1D5DB"/>
                </a:solidFill>
                <a:latin typeface="Arial"/>
                <a:cs typeface="Arial"/>
              </a:rPr>
              <a:t> </a:t>
            </a:r>
            <a:r>
              <a:rPr lang="en-US" dirty="0" err="1">
                <a:solidFill>
                  <a:srgbClr val="D1D5DB"/>
                </a:solidFill>
                <a:latin typeface="Arial"/>
                <a:cs typeface="Arial"/>
              </a:rPr>
              <a:t>khai</a:t>
            </a:r>
            <a:r>
              <a:rPr lang="en-US" dirty="0">
                <a:solidFill>
                  <a:srgbClr val="D1D5DB"/>
                </a:solidFill>
                <a:latin typeface="Arial"/>
                <a:cs typeface="Arial"/>
              </a:rPr>
              <a:t> </a:t>
            </a:r>
            <a:r>
              <a:rPr lang="en-US" dirty="0" err="1">
                <a:solidFill>
                  <a:srgbClr val="D1D5DB"/>
                </a:solidFill>
                <a:latin typeface="Arial"/>
                <a:cs typeface="Arial"/>
              </a:rPr>
              <a:t>và</a:t>
            </a:r>
            <a:r>
              <a:rPr lang="en-US" dirty="0">
                <a:solidFill>
                  <a:srgbClr val="D1D5DB"/>
                </a:solidFill>
                <a:latin typeface="Arial"/>
                <a:cs typeface="Arial"/>
              </a:rPr>
              <a:t> co </a:t>
            </a:r>
            <a:r>
              <a:rPr lang="en-US" dirty="0" err="1">
                <a:solidFill>
                  <a:srgbClr val="D1D5DB"/>
                </a:solidFill>
                <a:latin typeface="Arial"/>
                <a:cs typeface="Arial"/>
              </a:rPr>
              <a:t>dãn</a:t>
            </a:r>
            <a:r>
              <a:rPr lang="en-US" dirty="0">
                <a:solidFill>
                  <a:srgbClr val="D1D5DB"/>
                </a:solidFill>
                <a:latin typeface="Arial"/>
                <a:cs typeface="Arial"/>
              </a:rPr>
              <a:t> </a:t>
            </a:r>
            <a:r>
              <a:rPr lang="en-US" dirty="0" err="1">
                <a:solidFill>
                  <a:srgbClr val="D1D5DB"/>
                </a:solidFill>
                <a:latin typeface="Arial"/>
                <a:cs typeface="Arial"/>
              </a:rPr>
              <a:t>ứng</a:t>
            </a:r>
            <a:r>
              <a:rPr lang="en-US" dirty="0">
                <a:solidFill>
                  <a:srgbClr val="D1D5DB"/>
                </a:solidFill>
                <a:latin typeface="Arial"/>
                <a:cs typeface="Arial"/>
              </a:rPr>
              <a:t> </a:t>
            </a:r>
            <a:r>
              <a:rPr lang="en-US" dirty="0" err="1">
                <a:solidFill>
                  <a:srgbClr val="D1D5DB"/>
                </a:solidFill>
                <a:latin typeface="Arial"/>
                <a:cs typeface="Arial"/>
              </a:rPr>
              <a:t>dụng</a:t>
            </a:r>
            <a:r>
              <a:rPr lang="en-US" dirty="0">
                <a:solidFill>
                  <a:srgbClr val="D1D5DB"/>
                </a:solidFill>
                <a:latin typeface="Arial"/>
                <a:cs typeface="Arial"/>
              </a:rPr>
              <a:t> </a:t>
            </a:r>
            <a:r>
              <a:rPr lang="en-US" dirty="0" err="1">
                <a:solidFill>
                  <a:srgbClr val="D1D5DB"/>
                </a:solidFill>
                <a:latin typeface="Arial"/>
                <a:cs typeface="Arial"/>
              </a:rPr>
              <a:t>phức</a:t>
            </a:r>
            <a:r>
              <a:rPr lang="en-US" dirty="0">
                <a:solidFill>
                  <a:srgbClr val="D1D5DB"/>
                </a:solidFill>
                <a:latin typeface="Arial"/>
                <a:cs typeface="Arial"/>
              </a:rPr>
              <a:t> </a:t>
            </a:r>
            <a:r>
              <a:rPr lang="en-US" dirty="0" err="1">
                <a:solidFill>
                  <a:srgbClr val="D1D5DB"/>
                </a:solidFill>
                <a:latin typeface="Arial"/>
                <a:cs typeface="Arial"/>
              </a:rPr>
              <a:t>tạp</a:t>
            </a:r>
            <a:r>
              <a:rPr lang="en-US" dirty="0">
                <a:solidFill>
                  <a:srgbClr val="D1D5DB"/>
                </a:solidFill>
                <a:latin typeface="Arial"/>
                <a:cs typeface="Arial"/>
              </a:rPr>
              <a:t> </a:t>
            </a:r>
            <a:r>
              <a:rPr lang="en-US" dirty="0" err="1">
                <a:solidFill>
                  <a:srgbClr val="D1D5DB"/>
                </a:solidFill>
                <a:latin typeface="Arial"/>
                <a:cs typeface="Arial"/>
              </a:rPr>
              <a:t>dễ</a:t>
            </a:r>
            <a:r>
              <a:rPr lang="en-US" dirty="0">
                <a:solidFill>
                  <a:srgbClr val="D1D5DB"/>
                </a:solidFill>
                <a:latin typeface="Arial"/>
                <a:cs typeface="Arial"/>
              </a:rPr>
              <a:t> </a:t>
            </a:r>
            <a:r>
              <a:rPr lang="en-US" dirty="0" err="1">
                <a:solidFill>
                  <a:srgbClr val="D1D5DB"/>
                </a:solidFill>
                <a:latin typeface="Arial"/>
                <a:cs typeface="Arial"/>
              </a:rPr>
              <a:t>dàng</a:t>
            </a:r>
            <a:r>
              <a:rPr lang="en-US" dirty="0">
                <a:solidFill>
                  <a:srgbClr val="D1D5DB"/>
                </a:solidFill>
                <a:latin typeface="Arial"/>
                <a:cs typeface="Arial"/>
              </a:rPr>
              <a:t> </a:t>
            </a:r>
            <a:r>
              <a:rPr lang="en-US" dirty="0" err="1">
                <a:solidFill>
                  <a:srgbClr val="D1D5DB"/>
                </a:solidFill>
                <a:latin typeface="Arial"/>
                <a:cs typeface="Arial"/>
              </a:rPr>
              <a:t>hơn</a:t>
            </a:r>
            <a:r>
              <a:rPr lang="en-US" dirty="0">
                <a:solidFill>
                  <a:srgbClr val="D1D5DB"/>
                </a:solidFill>
                <a:latin typeface="Arial"/>
                <a:cs typeface="Arial"/>
              </a:rPr>
              <a:t>. </a:t>
            </a:r>
            <a:r>
              <a:rPr lang="en-US" dirty="0" err="1">
                <a:solidFill>
                  <a:srgbClr val="D1D5DB"/>
                </a:solidFill>
                <a:latin typeface="Arial"/>
                <a:cs typeface="Arial"/>
              </a:rPr>
              <a:t>Hiểu</a:t>
            </a:r>
            <a:r>
              <a:rPr lang="en-US" dirty="0">
                <a:solidFill>
                  <a:srgbClr val="D1D5DB"/>
                </a:solidFill>
                <a:latin typeface="Arial"/>
                <a:cs typeface="Arial"/>
              </a:rPr>
              <a:t> </a:t>
            </a:r>
            <a:r>
              <a:rPr lang="en-US" dirty="0" err="1">
                <a:solidFill>
                  <a:srgbClr val="D1D5DB"/>
                </a:solidFill>
                <a:latin typeface="Arial"/>
                <a:cs typeface="Arial"/>
              </a:rPr>
              <a:t>rõ</a:t>
            </a:r>
            <a:r>
              <a:rPr lang="en-US" dirty="0">
                <a:solidFill>
                  <a:srgbClr val="D1D5DB"/>
                </a:solidFill>
                <a:latin typeface="Arial"/>
                <a:cs typeface="Arial"/>
              </a:rPr>
              <a:t> </a:t>
            </a:r>
            <a:r>
              <a:rPr lang="en-US" dirty="0" err="1">
                <a:solidFill>
                  <a:srgbClr val="D1D5DB"/>
                </a:solidFill>
                <a:latin typeface="Arial"/>
                <a:cs typeface="Arial"/>
              </a:rPr>
              <a:t>về</a:t>
            </a:r>
            <a:r>
              <a:rPr lang="en-US" dirty="0">
                <a:solidFill>
                  <a:srgbClr val="D1D5DB"/>
                </a:solidFill>
                <a:latin typeface="Arial"/>
                <a:cs typeface="Arial"/>
              </a:rPr>
              <a:t> Pods </a:t>
            </a:r>
            <a:r>
              <a:rPr lang="en-US" dirty="0" err="1">
                <a:solidFill>
                  <a:srgbClr val="D1D5DB"/>
                </a:solidFill>
                <a:latin typeface="Arial"/>
                <a:cs typeface="Arial"/>
              </a:rPr>
              <a:t>là</a:t>
            </a:r>
            <a:r>
              <a:rPr lang="en-US" dirty="0">
                <a:solidFill>
                  <a:srgbClr val="D1D5DB"/>
                </a:solidFill>
                <a:latin typeface="Arial"/>
                <a:cs typeface="Arial"/>
              </a:rPr>
              <a:t> </a:t>
            </a:r>
            <a:r>
              <a:rPr lang="en-US" dirty="0" err="1">
                <a:solidFill>
                  <a:srgbClr val="D1D5DB"/>
                </a:solidFill>
                <a:latin typeface="Arial"/>
                <a:cs typeface="Arial"/>
              </a:rPr>
              <a:t>điều</a:t>
            </a:r>
            <a:r>
              <a:rPr lang="en-US" dirty="0">
                <a:solidFill>
                  <a:srgbClr val="D1D5DB"/>
                </a:solidFill>
                <a:latin typeface="Arial"/>
                <a:cs typeface="Arial"/>
              </a:rPr>
              <a:t> </a:t>
            </a:r>
            <a:r>
              <a:rPr lang="en-US" dirty="0" err="1">
                <a:solidFill>
                  <a:srgbClr val="D1D5DB"/>
                </a:solidFill>
                <a:latin typeface="Arial"/>
                <a:cs typeface="Arial"/>
              </a:rPr>
              <a:t>quan</a:t>
            </a:r>
            <a:r>
              <a:rPr lang="en-US" dirty="0">
                <a:solidFill>
                  <a:srgbClr val="D1D5DB"/>
                </a:solidFill>
                <a:latin typeface="Arial"/>
                <a:cs typeface="Arial"/>
              </a:rPr>
              <a:t> </a:t>
            </a:r>
            <a:r>
              <a:rPr lang="en-US" dirty="0" err="1">
                <a:solidFill>
                  <a:srgbClr val="D1D5DB"/>
                </a:solidFill>
                <a:latin typeface="Arial"/>
                <a:cs typeface="Arial"/>
              </a:rPr>
              <a:t>trọng</a:t>
            </a:r>
            <a:r>
              <a:rPr lang="en-US" dirty="0">
                <a:solidFill>
                  <a:srgbClr val="D1D5DB"/>
                </a:solidFill>
                <a:latin typeface="Arial"/>
                <a:cs typeface="Arial"/>
              </a:rPr>
              <a:t> </a:t>
            </a:r>
            <a:r>
              <a:rPr lang="en-US" dirty="0" err="1">
                <a:solidFill>
                  <a:srgbClr val="D1D5DB"/>
                </a:solidFill>
                <a:latin typeface="Arial"/>
                <a:cs typeface="Arial"/>
              </a:rPr>
              <a:t>để</a:t>
            </a:r>
            <a:r>
              <a:rPr lang="en-US" dirty="0">
                <a:solidFill>
                  <a:srgbClr val="D1D5DB"/>
                </a:solidFill>
                <a:latin typeface="Arial"/>
                <a:cs typeface="Arial"/>
              </a:rPr>
              <a:t> </a:t>
            </a:r>
            <a:r>
              <a:rPr lang="en-US" dirty="0" err="1">
                <a:solidFill>
                  <a:srgbClr val="D1D5DB"/>
                </a:solidFill>
                <a:latin typeface="Arial"/>
                <a:cs typeface="Arial"/>
              </a:rPr>
              <a:t>làm</a:t>
            </a:r>
            <a:r>
              <a:rPr lang="en-US" dirty="0">
                <a:solidFill>
                  <a:srgbClr val="D1D5DB"/>
                </a:solidFill>
                <a:latin typeface="Arial"/>
                <a:cs typeface="Arial"/>
              </a:rPr>
              <a:t> </a:t>
            </a:r>
            <a:r>
              <a:rPr lang="en-US" dirty="0" err="1">
                <a:solidFill>
                  <a:srgbClr val="D1D5DB"/>
                </a:solidFill>
                <a:latin typeface="Arial"/>
                <a:cs typeface="Arial"/>
              </a:rPr>
              <a:t>việc</a:t>
            </a:r>
            <a:r>
              <a:rPr lang="en-US" dirty="0">
                <a:solidFill>
                  <a:srgbClr val="D1D5DB"/>
                </a:solidFill>
                <a:latin typeface="Arial"/>
                <a:cs typeface="Arial"/>
              </a:rPr>
              <a:t> </a:t>
            </a:r>
            <a:r>
              <a:rPr lang="en-US" dirty="0" err="1">
                <a:solidFill>
                  <a:srgbClr val="D1D5DB"/>
                </a:solidFill>
                <a:latin typeface="Arial"/>
                <a:cs typeface="Arial"/>
              </a:rPr>
              <a:t>một</a:t>
            </a:r>
            <a:r>
              <a:rPr lang="en-US" dirty="0">
                <a:solidFill>
                  <a:srgbClr val="D1D5DB"/>
                </a:solidFill>
                <a:latin typeface="Arial"/>
                <a:cs typeface="Arial"/>
              </a:rPr>
              <a:t> </a:t>
            </a:r>
            <a:r>
              <a:rPr lang="en-US" dirty="0" err="1">
                <a:solidFill>
                  <a:srgbClr val="D1D5DB"/>
                </a:solidFill>
                <a:latin typeface="Arial"/>
                <a:cs typeface="Arial"/>
              </a:rPr>
              <a:t>cách</a:t>
            </a:r>
            <a:r>
              <a:rPr lang="en-US" dirty="0">
                <a:solidFill>
                  <a:srgbClr val="D1D5DB"/>
                </a:solidFill>
                <a:latin typeface="Arial"/>
                <a:cs typeface="Arial"/>
              </a:rPr>
              <a:t> </a:t>
            </a:r>
            <a:r>
              <a:rPr lang="en-US" dirty="0" err="1">
                <a:solidFill>
                  <a:srgbClr val="D1D5DB"/>
                </a:solidFill>
                <a:latin typeface="Arial"/>
                <a:cs typeface="Arial"/>
              </a:rPr>
              <a:t>hiệu</a:t>
            </a:r>
            <a:r>
              <a:rPr lang="en-US" dirty="0">
                <a:solidFill>
                  <a:srgbClr val="D1D5DB"/>
                </a:solidFill>
                <a:latin typeface="Arial"/>
                <a:cs typeface="Arial"/>
              </a:rPr>
              <a:t> </a:t>
            </a:r>
            <a:r>
              <a:rPr lang="en-US" dirty="0" err="1">
                <a:solidFill>
                  <a:srgbClr val="D1D5DB"/>
                </a:solidFill>
                <a:latin typeface="Arial"/>
                <a:cs typeface="Arial"/>
              </a:rPr>
              <a:t>quả</a:t>
            </a:r>
            <a:r>
              <a:rPr lang="en-US" dirty="0">
                <a:solidFill>
                  <a:srgbClr val="D1D5DB"/>
                </a:solidFill>
                <a:latin typeface="Arial"/>
                <a:cs typeface="Arial"/>
              </a:rPr>
              <a:t> </a:t>
            </a:r>
            <a:r>
              <a:rPr lang="en-US" dirty="0" err="1">
                <a:solidFill>
                  <a:srgbClr val="D1D5DB"/>
                </a:solidFill>
                <a:latin typeface="Arial"/>
                <a:cs typeface="Arial"/>
              </a:rPr>
              <a:t>với</a:t>
            </a:r>
            <a:r>
              <a:rPr lang="en-US" dirty="0">
                <a:solidFill>
                  <a:srgbClr val="D1D5DB"/>
                </a:solidFill>
                <a:latin typeface="Arial"/>
                <a:cs typeface="Arial"/>
              </a:rPr>
              <a:t> Kubernetes </a:t>
            </a:r>
            <a:r>
              <a:rPr lang="en-US" dirty="0" err="1">
                <a:solidFill>
                  <a:srgbClr val="D1D5DB"/>
                </a:solidFill>
                <a:latin typeface="Arial"/>
                <a:cs typeface="Arial"/>
              </a:rPr>
              <a:t>vì</a:t>
            </a:r>
            <a:r>
              <a:rPr lang="en-US" dirty="0">
                <a:solidFill>
                  <a:srgbClr val="D1D5DB"/>
                </a:solidFill>
                <a:latin typeface="Arial"/>
                <a:cs typeface="Arial"/>
              </a:rPr>
              <a:t> </a:t>
            </a:r>
            <a:r>
              <a:rPr lang="en-US" dirty="0" err="1">
                <a:solidFill>
                  <a:srgbClr val="D1D5DB"/>
                </a:solidFill>
                <a:latin typeface="Arial"/>
                <a:cs typeface="Arial"/>
              </a:rPr>
              <a:t>chúng</a:t>
            </a:r>
            <a:r>
              <a:rPr lang="en-US" dirty="0">
                <a:solidFill>
                  <a:srgbClr val="D1D5DB"/>
                </a:solidFill>
                <a:latin typeface="Arial"/>
                <a:cs typeface="Arial"/>
              </a:rPr>
              <a:t> </a:t>
            </a:r>
            <a:r>
              <a:rPr lang="en-US" dirty="0" err="1">
                <a:solidFill>
                  <a:srgbClr val="D1D5DB"/>
                </a:solidFill>
                <a:latin typeface="Arial"/>
                <a:cs typeface="Arial"/>
              </a:rPr>
              <a:t>tạo</a:t>
            </a:r>
            <a:r>
              <a:rPr lang="en-US" dirty="0">
                <a:solidFill>
                  <a:srgbClr val="D1D5DB"/>
                </a:solidFill>
                <a:latin typeface="Arial"/>
                <a:cs typeface="Arial"/>
              </a:rPr>
              <a:t> </a:t>
            </a:r>
            <a:r>
              <a:rPr lang="en-US" dirty="0" err="1">
                <a:solidFill>
                  <a:srgbClr val="D1D5DB"/>
                </a:solidFill>
                <a:latin typeface="Arial"/>
                <a:cs typeface="Arial"/>
              </a:rPr>
              <a:t>nên</a:t>
            </a:r>
            <a:r>
              <a:rPr lang="en-US" dirty="0">
                <a:solidFill>
                  <a:srgbClr val="D1D5DB"/>
                </a:solidFill>
                <a:latin typeface="Arial"/>
                <a:cs typeface="Arial"/>
              </a:rPr>
              <a:t> </a:t>
            </a:r>
            <a:r>
              <a:rPr lang="en-US" dirty="0" err="1">
                <a:solidFill>
                  <a:srgbClr val="D1D5DB"/>
                </a:solidFill>
                <a:latin typeface="Arial"/>
                <a:cs typeface="Arial"/>
              </a:rPr>
              <a:t>nền</a:t>
            </a:r>
            <a:r>
              <a:rPr lang="en-US" dirty="0">
                <a:solidFill>
                  <a:srgbClr val="D1D5DB"/>
                </a:solidFill>
                <a:latin typeface="Arial"/>
                <a:cs typeface="Arial"/>
              </a:rPr>
              <a:t> </a:t>
            </a:r>
            <a:r>
              <a:rPr lang="en-US" dirty="0" err="1">
                <a:solidFill>
                  <a:srgbClr val="D1D5DB"/>
                </a:solidFill>
                <a:latin typeface="Arial"/>
                <a:cs typeface="Arial"/>
              </a:rPr>
              <a:t>tảng</a:t>
            </a:r>
            <a:r>
              <a:rPr lang="en-US" dirty="0">
                <a:solidFill>
                  <a:srgbClr val="D1D5DB"/>
                </a:solidFill>
                <a:latin typeface="Arial"/>
                <a:cs typeface="Arial"/>
              </a:rPr>
              <a:t> </a:t>
            </a:r>
            <a:r>
              <a:rPr lang="en-US" dirty="0" err="1">
                <a:solidFill>
                  <a:srgbClr val="D1D5DB"/>
                </a:solidFill>
                <a:latin typeface="Arial"/>
                <a:cs typeface="Arial"/>
              </a:rPr>
              <a:t>cho</a:t>
            </a:r>
            <a:r>
              <a:rPr lang="en-US" dirty="0">
                <a:solidFill>
                  <a:srgbClr val="D1D5DB"/>
                </a:solidFill>
                <a:latin typeface="Arial"/>
                <a:cs typeface="Arial"/>
              </a:rPr>
              <a:t> </a:t>
            </a:r>
            <a:r>
              <a:rPr lang="en-US" dirty="0" err="1">
                <a:solidFill>
                  <a:srgbClr val="D1D5DB"/>
                </a:solidFill>
                <a:latin typeface="Arial"/>
                <a:cs typeface="Arial"/>
              </a:rPr>
              <a:t>việc</a:t>
            </a:r>
            <a:r>
              <a:rPr lang="en-US" dirty="0">
                <a:solidFill>
                  <a:srgbClr val="D1D5DB"/>
                </a:solidFill>
                <a:latin typeface="Arial"/>
                <a:cs typeface="Arial"/>
              </a:rPr>
              <a:t> </a:t>
            </a:r>
            <a:r>
              <a:rPr lang="en-US" dirty="0" err="1">
                <a:solidFill>
                  <a:srgbClr val="D1D5DB"/>
                </a:solidFill>
                <a:latin typeface="Arial"/>
                <a:cs typeface="Arial"/>
              </a:rPr>
              <a:t>triển</a:t>
            </a:r>
            <a:r>
              <a:rPr lang="en-US" dirty="0">
                <a:solidFill>
                  <a:srgbClr val="D1D5DB"/>
                </a:solidFill>
                <a:latin typeface="Arial"/>
                <a:cs typeface="Arial"/>
              </a:rPr>
              <a:t> </a:t>
            </a:r>
            <a:r>
              <a:rPr lang="en-US" dirty="0" err="1">
                <a:solidFill>
                  <a:srgbClr val="D1D5DB"/>
                </a:solidFill>
                <a:latin typeface="Arial"/>
                <a:cs typeface="Arial"/>
              </a:rPr>
              <a:t>khai</a:t>
            </a:r>
            <a:r>
              <a:rPr lang="en-US" dirty="0">
                <a:solidFill>
                  <a:srgbClr val="D1D5DB"/>
                </a:solidFill>
                <a:latin typeface="Arial"/>
                <a:cs typeface="Arial"/>
              </a:rPr>
              <a:t> </a:t>
            </a:r>
            <a:r>
              <a:rPr lang="en-US" dirty="0" err="1">
                <a:solidFill>
                  <a:srgbClr val="D1D5DB"/>
                </a:solidFill>
                <a:latin typeface="Arial"/>
                <a:cs typeface="Arial"/>
              </a:rPr>
              <a:t>các</a:t>
            </a:r>
            <a:r>
              <a:rPr lang="en-US" dirty="0">
                <a:solidFill>
                  <a:srgbClr val="D1D5DB"/>
                </a:solidFill>
                <a:latin typeface="Arial"/>
                <a:cs typeface="Arial"/>
              </a:rPr>
              <a:t> </a:t>
            </a:r>
            <a:r>
              <a:rPr lang="en-US" dirty="0" err="1">
                <a:solidFill>
                  <a:srgbClr val="D1D5DB"/>
                </a:solidFill>
                <a:latin typeface="Arial"/>
                <a:cs typeface="Arial"/>
              </a:rPr>
              <a:t>ứng</a:t>
            </a:r>
            <a:r>
              <a:rPr lang="en-US" dirty="0">
                <a:solidFill>
                  <a:srgbClr val="D1D5DB"/>
                </a:solidFill>
                <a:latin typeface="Arial"/>
                <a:cs typeface="Arial"/>
              </a:rPr>
              <a:t> </a:t>
            </a:r>
            <a:r>
              <a:rPr lang="en-US" dirty="0" err="1">
                <a:solidFill>
                  <a:srgbClr val="D1D5DB"/>
                </a:solidFill>
                <a:latin typeface="Arial"/>
                <a:cs typeface="Arial"/>
              </a:rPr>
              <a:t>dụng</a:t>
            </a:r>
            <a:r>
              <a:rPr lang="en-US" dirty="0">
                <a:solidFill>
                  <a:srgbClr val="D1D5DB"/>
                </a:solidFill>
                <a:latin typeface="Arial"/>
                <a:cs typeface="Arial"/>
              </a:rPr>
              <a:t> </a:t>
            </a:r>
            <a:r>
              <a:rPr lang="en-US" dirty="0" err="1">
                <a:solidFill>
                  <a:srgbClr val="D1D5DB"/>
                </a:solidFill>
                <a:latin typeface="Arial"/>
                <a:cs typeface="Arial"/>
              </a:rPr>
              <a:t>được</a:t>
            </a:r>
            <a:r>
              <a:rPr lang="en-US" dirty="0">
                <a:solidFill>
                  <a:srgbClr val="D1D5DB"/>
                </a:solidFill>
                <a:latin typeface="Arial"/>
                <a:cs typeface="Arial"/>
              </a:rPr>
              <a:t> </a:t>
            </a:r>
            <a:r>
              <a:rPr lang="en-US" dirty="0" err="1">
                <a:solidFill>
                  <a:srgbClr val="D1D5DB"/>
                </a:solidFill>
                <a:latin typeface="Arial"/>
                <a:cs typeface="Arial"/>
              </a:rPr>
              <a:t>đóng</a:t>
            </a:r>
            <a:r>
              <a:rPr lang="en-US" dirty="0">
                <a:solidFill>
                  <a:srgbClr val="D1D5DB"/>
                </a:solidFill>
                <a:latin typeface="Arial"/>
                <a:cs typeface="Arial"/>
              </a:rPr>
              <a:t> </a:t>
            </a:r>
            <a:r>
              <a:rPr lang="en-US" dirty="0" err="1">
                <a:solidFill>
                  <a:srgbClr val="D1D5DB"/>
                </a:solidFill>
                <a:latin typeface="Arial"/>
                <a:cs typeface="Arial"/>
              </a:rPr>
              <a:t>gói</a:t>
            </a:r>
            <a:r>
              <a:rPr lang="en-US" dirty="0">
                <a:solidFill>
                  <a:srgbClr val="D1D5DB"/>
                </a:solidFill>
                <a:latin typeface="Arial"/>
                <a:cs typeface="Arial"/>
              </a:rPr>
              <a:t> </a:t>
            </a:r>
            <a:r>
              <a:rPr lang="en-US" dirty="0" err="1">
                <a:solidFill>
                  <a:srgbClr val="D1D5DB"/>
                </a:solidFill>
                <a:latin typeface="Arial"/>
                <a:cs typeface="Arial"/>
              </a:rPr>
              <a:t>bằng</a:t>
            </a:r>
            <a:r>
              <a:rPr lang="en-US" dirty="0">
                <a:solidFill>
                  <a:srgbClr val="D1D5DB"/>
                </a:solidFill>
                <a:latin typeface="Arial"/>
                <a:cs typeface="Arial"/>
              </a:rPr>
              <a:t> container. </a:t>
            </a:r>
            <a:endParaRPr lang="vi-VN"/>
          </a:p>
        </p:txBody>
      </p:sp>
      <p:sp>
        <p:nvSpPr>
          <p:cNvPr id="4" name="Slide Number Placeholder 3"/>
          <p:cNvSpPr>
            <a:spLocks noGrp="1"/>
          </p:cNvSpPr>
          <p:nvPr>
            <p:ph type="sldNum" sz="quarter" idx="5"/>
          </p:nvPr>
        </p:nvSpPr>
        <p:spPr/>
        <p:txBody>
          <a:bodyPr/>
          <a:lstStyle/>
          <a:p>
            <a:fld id="{6147B558-7846-4F1D-8DFB-D6CA7E5CD1F5}" type="slidenum">
              <a:rPr lang="en-US" altLang="en-US" smtClean="0"/>
              <a:pPr/>
              <a:t>4</a:t>
            </a:fld>
            <a:endParaRPr lang="en-US" altLang="en-US"/>
          </a:p>
        </p:txBody>
      </p:sp>
    </p:spTree>
    <p:extLst>
      <p:ext uri="{BB962C8B-B14F-4D97-AF65-F5344CB8AC3E}">
        <p14:creationId xmlns:p14="http://schemas.microsoft.com/office/powerpoint/2010/main" val="372700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D1D5DB"/>
                </a:solidFill>
                <a:effectLst/>
                <a:latin typeface="Söhne"/>
              </a:rPr>
              <a:t>Các Trường Hợp Sử Dụng </a:t>
            </a:r>
            <a:r>
              <a:rPr lang="vi-VN" b="1" i="0" dirty="0" err="1">
                <a:solidFill>
                  <a:srgbClr val="D1D5DB"/>
                </a:solidFill>
                <a:effectLst/>
                <a:latin typeface="Söhne"/>
              </a:rPr>
              <a:t>Pods</a:t>
            </a:r>
            <a:r>
              <a:rPr lang="vi-VN" b="1" i="0" dirty="0">
                <a:solidFill>
                  <a:srgbClr val="D1D5DB"/>
                </a:solidFill>
                <a:effectLst/>
                <a:latin typeface="Söhne"/>
              </a:rPr>
              <a:t>:</a:t>
            </a:r>
            <a:endParaRPr lang="vi-VN" b="0" i="0" dirty="0">
              <a:solidFill>
                <a:srgbClr val="D1D5DB"/>
              </a:solidFill>
              <a:effectLst/>
              <a:latin typeface="Söhne"/>
            </a:endParaRPr>
          </a:p>
          <a:p>
            <a:pPr algn="l"/>
            <a:r>
              <a:rPr lang="vi-VN" b="0" i="0" dirty="0">
                <a:solidFill>
                  <a:srgbClr val="D1D5DB"/>
                </a:solidFill>
                <a:effectLst/>
                <a:latin typeface="Söhne"/>
              </a:rPr>
              <a:t>Có nhiều tình huống khác nhau trong </a:t>
            </a:r>
            <a:r>
              <a:rPr lang="vi-VN" b="0" i="0" dirty="0" err="1">
                <a:solidFill>
                  <a:srgbClr val="D1D5DB"/>
                </a:solidFill>
                <a:effectLst/>
                <a:latin typeface="Söhne"/>
              </a:rPr>
              <a:t>Kubernetes</a:t>
            </a:r>
            <a:r>
              <a:rPr lang="vi-VN" b="0" i="0" dirty="0">
                <a:solidFill>
                  <a:srgbClr val="D1D5DB"/>
                </a:solidFill>
                <a:effectLst/>
                <a:latin typeface="Söhne"/>
              </a:rPr>
              <a:t> mà việc sử dụng </a:t>
            </a:r>
            <a:r>
              <a:rPr lang="vi-VN" b="0" i="0" dirty="0" err="1">
                <a:solidFill>
                  <a:srgbClr val="D1D5DB"/>
                </a:solidFill>
                <a:effectLst/>
                <a:latin typeface="Söhne"/>
              </a:rPr>
              <a:t>Pods</a:t>
            </a:r>
            <a:r>
              <a:rPr lang="vi-VN" b="0" i="0" dirty="0">
                <a:solidFill>
                  <a:srgbClr val="D1D5DB"/>
                </a:solidFill>
                <a:effectLst/>
                <a:latin typeface="Söhne"/>
              </a:rPr>
              <a:t> trực tiếp là thích hợp và hữu ích. Dưới đây là một số trường hợp sử dụng phổ biến của </a:t>
            </a:r>
            <a:r>
              <a:rPr lang="vi-VN" b="0" i="0" dirty="0" err="1">
                <a:solidFill>
                  <a:srgbClr val="D1D5DB"/>
                </a:solidFill>
                <a:effectLst/>
                <a:latin typeface="Söhne"/>
              </a:rPr>
              <a:t>Pods</a:t>
            </a:r>
            <a:r>
              <a:rPr lang="vi-VN" b="0" i="0" dirty="0">
                <a:solidFill>
                  <a:srgbClr val="D1D5DB"/>
                </a:solidFill>
                <a:effectLst/>
                <a:latin typeface="Söhne"/>
              </a:rPr>
              <a:t>:</a:t>
            </a:r>
          </a:p>
          <a:p>
            <a:pPr algn="l">
              <a:buFont typeface="+mj-lt"/>
              <a:buAutoNum type="arabicPeriod"/>
            </a:pPr>
            <a:r>
              <a:rPr lang="vi-VN" b="1" i="0" dirty="0">
                <a:solidFill>
                  <a:srgbClr val="D1D5DB"/>
                </a:solidFill>
                <a:effectLst/>
                <a:latin typeface="Söhne"/>
              </a:rPr>
              <a:t>Xử lý hàng loạt (</a:t>
            </a:r>
            <a:r>
              <a:rPr lang="vi-VN" b="1" i="0" dirty="0" err="1">
                <a:solidFill>
                  <a:srgbClr val="D1D5DB"/>
                </a:solidFill>
                <a:effectLst/>
                <a:latin typeface="Söhne"/>
              </a:rPr>
              <a:t>Batch</a:t>
            </a:r>
            <a:r>
              <a:rPr lang="vi-VN" b="1" i="0" dirty="0">
                <a:solidFill>
                  <a:srgbClr val="D1D5DB"/>
                </a:solidFill>
                <a:effectLst/>
                <a:latin typeface="Söhne"/>
              </a:rPr>
              <a:t> </a:t>
            </a:r>
            <a:r>
              <a:rPr lang="vi-VN" b="1" i="0" dirty="0" err="1">
                <a:solidFill>
                  <a:srgbClr val="D1D5DB"/>
                </a:solidFill>
                <a:effectLst/>
                <a:latin typeface="Söhne"/>
              </a:rPr>
              <a:t>Processing</a:t>
            </a:r>
            <a:r>
              <a:rPr lang="vi-VN" b="1" i="0" dirty="0">
                <a:solidFill>
                  <a:srgbClr val="D1D5DB"/>
                </a:solidFill>
                <a:effectLst/>
                <a:latin typeface="Söhne"/>
              </a:rPr>
              <a:t>):</a:t>
            </a:r>
            <a:r>
              <a:rPr lang="vi-VN" b="0" i="0" dirty="0">
                <a:solidFill>
                  <a:srgbClr val="D1D5DB"/>
                </a:solidFill>
                <a:effectLst/>
                <a:latin typeface="Söhne"/>
              </a:rPr>
              <a:t> </a:t>
            </a:r>
            <a:r>
              <a:rPr lang="vi-VN" b="0" i="0" dirty="0" err="1">
                <a:solidFill>
                  <a:srgbClr val="D1D5DB"/>
                </a:solidFill>
                <a:effectLst/>
                <a:latin typeface="Söhne"/>
              </a:rPr>
              <a:t>Pods</a:t>
            </a:r>
            <a:r>
              <a:rPr lang="vi-VN" b="0" i="0" dirty="0">
                <a:solidFill>
                  <a:srgbClr val="D1D5DB"/>
                </a:solidFill>
                <a:effectLst/>
                <a:latin typeface="Söhne"/>
              </a:rPr>
              <a:t> thường được sử dụng để chạy các công việc xử lý hàng loạt, nơi có nhiều tác vụ cần thực hiện một cách đồng thời. Mỗi </a:t>
            </a:r>
            <a:r>
              <a:rPr lang="vi-VN" b="0" i="0" dirty="0" err="1">
                <a:solidFill>
                  <a:srgbClr val="D1D5DB"/>
                </a:solidFill>
                <a:effectLst/>
                <a:latin typeface="Söhne"/>
              </a:rPr>
              <a:t>Pod</a:t>
            </a:r>
            <a:r>
              <a:rPr lang="vi-VN" b="0" i="0" dirty="0">
                <a:solidFill>
                  <a:srgbClr val="D1D5DB"/>
                </a:solidFill>
                <a:effectLst/>
                <a:latin typeface="Söhne"/>
              </a:rPr>
              <a:t> có thể thực hiện một phần của công việc và dễ dàng mở rộng theo nhu cầu.</a:t>
            </a:r>
          </a:p>
          <a:p>
            <a:pPr algn="l">
              <a:buFont typeface="+mj-lt"/>
              <a:buAutoNum type="arabicPeriod"/>
            </a:pPr>
            <a:r>
              <a:rPr lang="vi-VN" b="1" i="0" dirty="0" err="1">
                <a:solidFill>
                  <a:srgbClr val="D1D5DB"/>
                </a:solidFill>
                <a:effectLst/>
                <a:latin typeface="Söhne"/>
              </a:rPr>
              <a:t>Container</a:t>
            </a:r>
            <a:r>
              <a:rPr lang="vi-VN" b="1" i="0" dirty="0">
                <a:solidFill>
                  <a:srgbClr val="D1D5DB"/>
                </a:solidFill>
                <a:effectLst/>
                <a:latin typeface="Söhne"/>
              </a:rPr>
              <a:t> </a:t>
            </a:r>
            <a:r>
              <a:rPr lang="vi-VN" b="1" i="0" dirty="0" err="1">
                <a:solidFill>
                  <a:srgbClr val="D1D5DB"/>
                </a:solidFill>
                <a:effectLst/>
                <a:latin typeface="Söhne"/>
              </a:rPr>
              <a:t>Sidecar</a:t>
            </a:r>
            <a:r>
              <a:rPr lang="vi-VN" b="1" i="0" dirty="0">
                <a:solidFill>
                  <a:srgbClr val="D1D5DB"/>
                </a:solidFill>
                <a:effectLst/>
                <a:latin typeface="Söhne"/>
              </a:rPr>
              <a:t>:</a:t>
            </a:r>
            <a:r>
              <a:rPr lang="vi-VN" b="0" i="0" dirty="0">
                <a:solidFill>
                  <a:srgbClr val="D1D5DB"/>
                </a:solidFill>
                <a:effectLst/>
                <a:latin typeface="Söhne"/>
              </a:rPr>
              <a:t> Trong một số trường hợp, bạn cần chạy các </a:t>
            </a:r>
            <a:r>
              <a:rPr lang="vi-VN" b="0" i="0" dirty="0" err="1">
                <a:solidFill>
                  <a:srgbClr val="D1D5DB"/>
                </a:solidFill>
                <a:effectLst/>
                <a:latin typeface="Söhne"/>
              </a:rPr>
              <a:t>container</a:t>
            </a:r>
            <a:r>
              <a:rPr lang="vi-VN" b="0" i="0" dirty="0">
                <a:solidFill>
                  <a:srgbClr val="D1D5DB"/>
                </a:solidFill>
                <a:effectLst/>
                <a:latin typeface="Söhne"/>
              </a:rPr>
              <a:t> phụ (</a:t>
            </a:r>
            <a:r>
              <a:rPr lang="vi-VN" b="0" i="0" dirty="0" err="1">
                <a:solidFill>
                  <a:srgbClr val="D1D5DB"/>
                </a:solidFill>
                <a:effectLst/>
                <a:latin typeface="Söhne"/>
              </a:rPr>
              <a:t>sidecar</a:t>
            </a:r>
            <a:r>
              <a:rPr lang="vi-VN" b="0" i="0" dirty="0">
                <a:solidFill>
                  <a:srgbClr val="D1D5DB"/>
                </a:solidFill>
                <a:effectLst/>
                <a:latin typeface="Söhne"/>
              </a:rPr>
              <a:t> </a:t>
            </a:r>
            <a:r>
              <a:rPr lang="vi-VN" b="0" i="0" dirty="0" err="1">
                <a:solidFill>
                  <a:srgbClr val="D1D5DB"/>
                </a:solidFill>
                <a:effectLst/>
                <a:latin typeface="Söhne"/>
              </a:rPr>
              <a:t>containers</a:t>
            </a:r>
            <a:r>
              <a:rPr lang="vi-VN" b="0" i="0" dirty="0">
                <a:solidFill>
                  <a:srgbClr val="D1D5DB"/>
                </a:solidFill>
                <a:effectLst/>
                <a:latin typeface="Söhne"/>
              </a:rPr>
              <a:t>) cùng với </a:t>
            </a:r>
            <a:r>
              <a:rPr lang="vi-VN" b="0" i="0" dirty="0" err="1">
                <a:solidFill>
                  <a:srgbClr val="D1D5DB"/>
                </a:solidFill>
                <a:effectLst/>
                <a:latin typeface="Söhne"/>
              </a:rPr>
              <a:t>container</a:t>
            </a:r>
            <a:r>
              <a:rPr lang="vi-VN" b="0" i="0" dirty="0">
                <a:solidFill>
                  <a:srgbClr val="D1D5DB"/>
                </a:solidFill>
                <a:effectLst/>
                <a:latin typeface="Söhne"/>
              </a:rPr>
              <a:t> chính để thực hiện các chức năng bổ sung. Ví dụ, bạn có thể có một </a:t>
            </a:r>
            <a:r>
              <a:rPr lang="vi-VN" b="0" i="0" dirty="0" err="1">
                <a:solidFill>
                  <a:srgbClr val="D1D5DB"/>
                </a:solidFill>
                <a:effectLst/>
                <a:latin typeface="Söhne"/>
              </a:rPr>
              <a:t>container</a:t>
            </a:r>
            <a:r>
              <a:rPr lang="vi-VN" b="0" i="0" dirty="0">
                <a:solidFill>
                  <a:srgbClr val="D1D5DB"/>
                </a:solidFill>
                <a:effectLst/>
                <a:latin typeface="Söhne"/>
              </a:rPr>
              <a:t> chính chạy ứng dụng </a:t>
            </a:r>
            <a:r>
              <a:rPr lang="vi-VN" b="0" i="0" dirty="0" err="1">
                <a:solidFill>
                  <a:srgbClr val="D1D5DB"/>
                </a:solidFill>
                <a:effectLst/>
                <a:latin typeface="Söhne"/>
              </a:rPr>
              <a:t>web</a:t>
            </a:r>
            <a:r>
              <a:rPr lang="vi-VN" b="0" i="0" dirty="0">
                <a:solidFill>
                  <a:srgbClr val="D1D5DB"/>
                </a:solidFill>
                <a:effectLst/>
                <a:latin typeface="Söhne"/>
              </a:rPr>
              <a:t> và một </a:t>
            </a:r>
            <a:r>
              <a:rPr lang="vi-VN" b="0" i="0" dirty="0" err="1">
                <a:solidFill>
                  <a:srgbClr val="D1D5DB"/>
                </a:solidFill>
                <a:effectLst/>
                <a:latin typeface="Söhne"/>
              </a:rPr>
              <a:t>container</a:t>
            </a:r>
            <a:r>
              <a:rPr lang="vi-VN" b="0" i="0" dirty="0">
                <a:solidFill>
                  <a:srgbClr val="D1D5DB"/>
                </a:solidFill>
                <a:effectLst/>
                <a:latin typeface="Söhne"/>
              </a:rPr>
              <a:t> </a:t>
            </a:r>
            <a:r>
              <a:rPr lang="vi-VN" b="0" i="0" dirty="0" err="1">
                <a:solidFill>
                  <a:srgbClr val="D1D5DB"/>
                </a:solidFill>
                <a:effectLst/>
                <a:latin typeface="Söhne"/>
              </a:rPr>
              <a:t>sidecar</a:t>
            </a:r>
            <a:r>
              <a:rPr lang="vi-VN" b="0" i="0" dirty="0">
                <a:solidFill>
                  <a:srgbClr val="D1D5DB"/>
                </a:solidFill>
                <a:effectLst/>
                <a:latin typeface="Söhne"/>
              </a:rPr>
              <a:t> chạy một </a:t>
            </a:r>
            <a:r>
              <a:rPr lang="vi-VN" b="0" i="0" dirty="0" err="1">
                <a:solidFill>
                  <a:srgbClr val="D1D5DB"/>
                </a:solidFill>
                <a:effectLst/>
                <a:latin typeface="Söhne"/>
              </a:rPr>
              <a:t>proxy</a:t>
            </a:r>
            <a:r>
              <a:rPr lang="vi-VN" b="0" i="0" dirty="0">
                <a:solidFill>
                  <a:srgbClr val="D1D5DB"/>
                </a:solidFill>
                <a:effectLst/>
                <a:latin typeface="Söhne"/>
              </a:rPr>
              <a:t> hoặc một ứng dụng theo dõi.</a:t>
            </a:r>
          </a:p>
          <a:p>
            <a:pPr algn="l">
              <a:buFont typeface="+mj-lt"/>
              <a:buAutoNum type="arabicPeriod"/>
            </a:pPr>
            <a:r>
              <a:rPr lang="vi-VN" b="1" i="0" dirty="0" err="1">
                <a:solidFill>
                  <a:srgbClr val="D1D5DB"/>
                </a:solidFill>
                <a:effectLst/>
                <a:latin typeface="Söhne"/>
              </a:rPr>
              <a:t>Single-Container</a:t>
            </a:r>
            <a:r>
              <a:rPr lang="vi-VN" b="1" i="0" dirty="0">
                <a:solidFill>
                  <a:srgbClr val="D1D5DB"/>
                </a:solidFill>
                <a:effectLst/>
                <a:latin typeface="Söhne"/>
              </a:rPr>
              <a:t> </a:t>
            </a:r>
            <a:r>
              <a:rPr lang="vi-VN" b="1" i="0" dirty="0" err="1">
                <a:solidFill>
                  <a:srgbClr val="D1D5DB"/>
                </a:solidFill>
                <a:effectLst/>
                <a:latin typeface="Söhne"/>
              </a:rPr>
              <a:t>Pods</a:t>
            </a:r>
            <a:r>
              <a:rPr lang="vi-VN" b="1" i="0" dirty="0">
                <a:solidFill>
                  <a:srgbClr val="D1D5DB"/>
                </a:solidFill>
                <a:effectLst/>
                <a:latin typeface="Söhne"/>
              </a:rPr>
              <a:t>:</a:t>
            </a:r>
            <a:r>
              <a:rPr lang="vi-VN" b="0" i="0" dirty="0">
                <a:solidFill>
                  <a:srgbClr val="D1D5DB"/>
                </a:solidFill>
                <a:effectLst/>
                <a:latin typeface="Söhne"/>
              </a:rPr>
              <a:t> Mặc dù </a:t>
            </a:r>
            <a:r>
              <a:rPr lang="vi-VN" b="0" i="0" dirty="0" err="1">
                <a:solidFill>
                  <a:srgbClr val="D1D5DB"/>
                </a:solidFill>
                <a:effectLst/>
                <a:latin typeface="Söhne"/>
              </a:rPr>
              <a:t>Pods</a:t>
            </a:r>
            <a:r>
              <a:rPr lang="vi-VN" b="0" i="0" dirty="0">
                <a:solidFill>
                  <a:srgbClr val="D1D5DB"/>
                </a:solidFill>
                <a:effectLst/>
                <a:latin typeface="Söhne"/>
              </a:rPr>
              <a:t> có thể chứa nhiều </a:t>
            </a:r>
            <a:r>
              <a:rPr lang="vi-VN" b="0" i="0" dirty="0" err="1">
                <a:solidFill>
                  <a:srgbClr val="D1D5DB"/>
                </a:solidFill>
                <a:effectLst/>
                <a:latin typeface="Söhne"/>
              </a:rPr>
              <a:t>container</a:t>
            </a:r>
            <a:r>
              <a:rPr lang="vi-VN" b="0" i="0" dirty="0">
                <a:solidFill>
                  <a:srgbClr val="D1D5DB"/>
                </a:solidFill>
                <a:effectLst/>
                <a:latin typeface="Söhne"/>
              </a:rPr>
              <a:t>, có lúc bạn chỉ cần chạy một </a:t>
            </a:r>
            <a:r>
              <a:rPr lang="vi-VN" b="0" i="0" dirty="0" err="1">
                <a:solidFill>
                  <a:srgbClr val="D1D5DB"/>
                </a:solidFill>
                <a:effectLst/>
                <a:latin typeface="Söhne"/>
              </a:rPr>
              <a:t>container</a:t>
            </a:r>
            <a:r>
              <a:rPr lang="vi-VN" b="0" i="0" dirty="0">
                <a:solidFill>
                  <a:srgbClr val="D1D5DB"/>
                </a:solidFill>
                <a:effectLst/>
                <a:latin typeface="Söhne"/>
              </a:rPr>
              <a:t> duy nhất trong một </a:t>
            </a:r>
            <a:r>
              <a:rPr lang="vi-VN" b="0" i="0" dirty="0" err="1">
                <a:solidFill>
                  <a:srgbClr val="D1D5DB"/>
                </a:solidFill>
                <a:effectLst/>
                <a:latin typeface="Söhne"/>
              </a:rPr>
              <a:t>Pod</a:t>
            </a:r>
            <a:r>
              <a:rPr lang="vi-VN" b="0" i="0" dirty="0">
                <a:solidFill>
                  <a:srgbClr val="D1D5DB"/>
                </a:solidFill>
                <a:effectLst/>
                <a:latin typeface="Söhne"/>
              </a:rPr>
              <a:t>. Điều này có thể xảy ra khi bạn muốn nhóm một </a:t>
            </a:r>
            <a:r>
              <a:rPr lang="vi-VN" b="0" i="0" dirty="0" err="1">
                <a:solidFill>
                  <a:srgbClr val="D1D5DB"/>
                </a:solidFill>
                <a:effectLst/>
                <a:latin typeface="Söhne"/>
              </a:rPr>
              <a:t>container</a:t>
            </a:r>
            <a:r>
              <a:rPr lang="vi-VN" b="0" i="0" dirty="0">
                <a:solidFill>
                  <a:srgbClr val="D1D5DB"/>
                </a:solidFill>
                <a:effectLst/>
                <a:latin typeface="Söhne"/>
              </a:rPr>
              <a:t> với các tài nguyên mạng và lưu trữ chung.</a:t>
            </a:r>
          </a:p>
          <a:p>
            <a:pPr algn="l">
              <a:buFont typeface="+mj-lt"/>
              <a:buAutoNum type="arabicPeriod"/>
            </a:pPr>
            <a:r>
              <a:rPr lang="vi-VN" b="1" i="0" dirty="0" err="1">
                <a:solidFill>
                  <a:srgbClr val="D1D5DB"/>
                </a:solidFill>
                <a:effectLst/>
                <a:latin typeface="Söhne"/>
              </a:rPr>
              <a:t>Grouped</a:t>
            </a:r>
            <a:r>
              <a:rPr lang="vi-VN" b="1" i="0" dirty="0">
                <a:solidFill>
                  <a:srgbClr val="D1D5DB"/>
                </a:solidFill>
                <a:effectLst/>
                <a:latin typeface="Söhne"/>
              </a:rPr>
              <a:t> </a:t>
            </a:r>
            <a:r>
              <a:rPr lang="vi-VN" b="1" i="0" dirty="0" err="1">
                <a:solidFill>
                  <a:srgbClr val="D1D5DB"/>
                </a:solidFill>
                <a:effectLst/>
                <a:latin typeface="Söhne"/>
              </a:rPr>
              <a:t>Resources</a:t>
            </a:r>
            <a:r>
              <a:rPr lang="vi-VN" b="1" i="0" dirty="0">
                <a:solidFill>
                  <a:srgbClr val="D1D5DB"/>
                </a:solidFill>
                <a:effectLst/>
                <a:latin typeface="Söhne"/>
              </a:rPr>
              <a:t>:</a:t>
            </a:r>
            <a:r>
              <a:rPr lang="vi-VN" b="0" i="0" dirty="0">
                <a:solidFill>
                  <a:srgbClr val="D1D5DB"/>
                </a:solidFill>
                <a:effectLst/>
                <a:latin typeface="Söhne"/>
              </a:rPr>
              <a:t> </a:t>
            </a:r>
            <a:r>
              <a:rPr lang="vi-VN" b="0" i="0" dirty="0" err="1">
                <a:solidFill>
                  <a:srgbClr val="D1D5DB"/>
                </a:solidFill>
                <a:effectLst/>
                <a:latin typeface="Söhne"/>
              </a:rPr>
              <a:t>Pods</a:t>
            </a:r>
            <a:r>
              <a:rPr lang="vi-VN" b="0" i="0" dirty="0">
                <a:solidFill>
                  <a:srgbClr val="D1D5DB"/>
                </a:solidFill>
                <a:effectLst/>
                <a:latin typeface="Söhne"/>
              </a:rPr>
              <a:t> cung cấp cách để nhóm các tài nguyên liên quan cùng nhau và đảm bảo rằng chúng chia sẻ cùng một không gian mạng và lưu trữ. Điều này giúp đơn giản hóa việc quản lý và triển khai các thành phần ứng dụng phức tạp.</a:t>
            </a:r>
          </a:p>
          <a:p>
            <a:pPr algn="l">
              <a:buFont typeface="+mj-lt"/>
              <a:buAutoNum type="arabicPeriod"/>
            </a:pPr>
            <a:r>
              <a:rPr lang="vi-VN" b="1" i="0" dirty="0" err="1">
                <a:solidFill>
                  <a:srgbClr val="D1D5DB"/>
                </a:solidFill>
                <a:effectLst/>
                <a:latin typeface="Söhne"/>
              </a:rPr>
              <a:t>State</a:t>
            </a:r>
            <a:r>
              <a:rPr lang="vi-VN" b="1" i="0" dirty="0">
                <a:solidFill>
                  <a:srgbClr val="D1D5DB"/>
                </a:solidFill>
                <a:effectLst/>
                <a:latin typeface="Söhne"/>
              </a:rPr>
              <a:t> </a:t>
            </a:r>
            <a:r>
              <a:rPr lang="vi-VN" b="1" i="0" dirty="0" err="1">
                <a:solidFill>
                  <a:srgbClr val="D1D5DB"/>
                </a:solidFill>
                <a:effectLst/>
                <a:latin typeface="Söhne"/>
              </a:rPr>
              <a:t>Sharing</a:t>
            </a:r>
            <a:r>
              <a:rPr lang="vi-VN" b="1" i="0" dirty="0">
                <a:solidFill>
                  <a:srgbClr val="D1D5DB"/>
                </a:solidFill>
                <a:effectLst/>
                <a:latin typeface="Söhne"/>
              </a:rPr>
              <a:t>:</a:t>
            </a:r>
            <a:r>
              <a:rPr lang="vi-VN" b="0" i="0" dirty="0">
                <a:solidFill>
                  <a:srgbClr val="D1D5DB"/>
                </a:solidFill>
                <a:effectLst/>
                <a:latin typeface="Söhne"/>
              </a:rPr>
              <a:t> Các </a:t>
            </a:r>
            <a:r>
              <a:rPr lang="vi-VN" b="0" i="0" dirty="0" err="1">
                <a:solidFill>
                  <a:srgbClr val="D1D5DB"/>
                </a:solidFill>
                <a:effectLst/>
                <a:latin typeface="Söhne"/>
              </a:rPr>
              <a:t>container</a:t>
            </a:r>
            <a:r>
              <a:rPr lang="vi-VN" b="0" i="0" dirty="0">
                <a:solidFill>
                  <a:srgbClr val="D1D5DB"/>
                </a:solidFill>
                <a:effectLst/>
                <a:latin typeface="Söhne"/>
              </a:rPr>
              <a:t> trong cùng một </a:t>
            </a:r>
            <a:r>
              <a:rPr lang="vi-VN" b="0" i="0" dirty="0" err="1">
                <a:solidFill>
                  <a:srgbClr val="D1D5DB"/>
                </a:solidFill>
                <a:effectLst/>
                <a:latin typeface="Söhne"/>
              </a:rPr>
              <a:t>Pod</a:t>
            </a:r>
            <a:r>
              <a:rPr lang="vi-VN" b="0" i="0" dirty="0">
                <a:solidFill>
                  <a:srgbClr val="D1D5DB"/>
                </a:solidFill>
                <a:effectLst/>
                <a:latin typeface="Söhne"/>
              </a:rPr>
              <a:t> có thể chia sẻ dữ liệu dễ dàng thông qua việc gắn kết các khối lưu trữ (</a:t>
            </a:r>
            <a:r>
              <a:rPr lang="vi-VN" b="0" i="0" dirty="0" err="1">
                <a:solidFill>
                  <a:srgbClr val="D1D5DB"/>
                </a:solidFill>
                <a:effectLst/>
                <a:latin typeface="Söhne"/>
              </a:rPr>
              <a:t>volumes</a:t>
            </a:r>
            <a:r>
              <a:rPr lang="vi-VN" b="0" i="0" dirty="0">
                <a:solidFill>
                  <a:srgbClr val="D1D5DB"/>
                </a:solidFill>
                <a:effectLst/>
                <a:latin typeface="Söhne"/>
              </a:rPr>
              <a:t>) chung. Điều này hữu ích khi bạn cần chia sẻ dữ liệu trạng thái giữa các phần của ứng dụng.</a:t>
            </a:r>
          </a:p>
          <a:p>
            <a:pPr algn="l"/>
            <a:r>
              <a:rPr lang="vi-VN" b="0" i="0" dirty="0" err="1">
                <a:solidFill>
                  <a:srgbClr val="D1D5DB"/>
                </a:solidFill>
                <a:effectLst/>
                <a:latin typeface="Söhne"/>
              </a:rPr>
              <a:t>Pods</a:t>
            </a:r>
            <a:r>
              <a:rPr lang="vi-VN" b="0" i="0" dirty="0">
                <a:solidFill>
                  <a:srgbClr val="D1D5DB"/>
                </a:solidFill>
                <a:effectLst/>
                <a:latin typeface="Söhne"/>
              </a:rPr>
              <a:t> cho phép bạn tổ chức và quản lý các thành phần của ứng dụng một cách linh hoạt và hiệu quả, bao gồm cả việc điều phối các </a:t>
            </a:r>
            <a:r>
              <a:rPr lang="vi-VN" b="0" i="0" dirty="0" err="1">
                <a:solidFill>
                  <a:srgbClr val="D1D5DB"/>
                </a:solidFill>
                <a:effectLst/>
                <a:latin typeface="Söhne"/>
              </a:rPr>
              <a:t>container</a:t>
            </a:r>
            <a:r>
              <a:rPr lang="vi-VN" b="0" i="0" dirty="0">
                <a:solidFill>
                  <a:srgbClr val="D1D5DB"/>
                </a:solidFill>
                <a:effectLst/>
                <a:latin typeface="Söhne"/>
              </a:rPr>
              <a:t> đơn lẻ hoặc nhiều </a:t>
            </a:r>
            <a:r>
              <a:rPr lang="vi-VN" b="0" i="0" dirty="0" err="1">
                <a:solidFill>
                  <a:srgbClr val="D1D5DB"/>
                </a:solidFill>
                <a:effectLst/>
                <a:latin typeface="Söhne"/>
              </a:rPr>
              <a:t>container</a:t>
            </a:r>
            <a:r>
              <a:rPr lang="vi-VN" b="0" i="0" dirty="0">
                <a:solidFill>
                  <a:srgbClr val="D1D5DB"/>
                </a:solidFill>
                <a:effectLst/>
                <a:latin typeface="Söhne"/>
              </a:rPr>
              <a:t> cùng chia sẻ tài nguyên.</a:t>
            </a:r>
          </a:p>
          <a:p>
            <a:endParaRPr lang="en-US" dirty="0"/>
          </a:p>
        </p:txBody>
      </p:sp>
      <p:sp>
        <p:nvSpPr>
          <p:cNvPr id="4" name="Slide Number Placeholder 3"/>
          <p:cNvSpPr>
            <a:spLocks noGrp="1"/>
          </p:cNvSpPr>
          <p:nvPr>
            <p:ph type="sldNum" sz="quarter" idx="5"/>
          </p:nvPr>
        </p:nvSpPr>
        <p:spPr/>
        <p:txBody>
          <a:bodyPr/>
          <a:lstStyle/>
          <a:p>
            <a:fld id="{6147B558-7846-4F1D-8DFB-D6CA7E5CD1F5}" type="slidenum">
              <a:rPr lang="en-US" altLang="en-US" smtClean="0"/>
              <a:pPr/>
              <a:t>5</a:t>
            </a:fld>
            <a:endParaRPr lang="en-US" altLang="en-US"/>
          </a:p>
        </p:txBody>
      </p:sp>
    </p:spTree>
    <p:extLst>
      <p:ext uri="{BB962C8B-B14F-4D97-AF65-F5344CB8AC3E}">
        <p14:creationId xmlns:p14="http://schemas.microsoft.com/office/powerpoint/2010/main" val="3917282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err="1">
                <a:solidFill>
                  <a:srgbClr val="D1D5DB"/>
                </a:solidFill>
                <a:effectLst/>
                <a:latin typeface="Söhne"/>
              </a:rPr>
              <a:t>Multi-Container</a:t>
            </a:r>
            <a:r>
              <a:rPr lang="vi-VN" b="1" i="0" dirty="0">
                <a:solidFill>
                  <a:srgbClr val="D1D5DB"/>
                </a:solidFill>
                <a:effectLst/>
                <a:latin typeface="Söhne"/>
              </a:rPr>
              <a:t> </a:t>
            </a:r>
            <a:r>
              <a:rPr lang="vi-VN" b="1" i="0" dirty="0" err="1">
                <a:solidFill>
                  <a:srgbClr val="D1D5DB"/>
                </a:solidFill>
                <a:effectLst/>
                <a:latin typeface="Söhne"/>
              </a:rPr>
              <a:t>Pods</a:t>
            </a:r>
            <a:r>
              <a:rPr lang="vi-VN" b="1" i="0" dirty="0">
                <a:solidFill>
                  <a:srgbClr val="D1D5DB"/>
                </a:solidFill>
                <a:effectLst/>
                <a:latin typeface="Söhne"/>
              </a:rPr>
              <a:t> (Các </a:t>
            </a:r>
            <a:r>
              <a:rPr lang="vi-VN" b="1" i="0" dirty="0" err="1">
                <a:solidFill>
                  <a:srgbClr val="D1D5DB"/>
                </a:solidFill>
                <a:effectLst/>
                <a:latin typeface="Söhne"/>
              </a:rPr>
              <a:t>Pod</a:t>
            </a:r>
            <a:r>
              <a:rPr lang="vi-VN" b="1" i="0" dirty="0">
                <a:solidFill>
                  <a:srgbClr val="D1D5DB"/>
                </a:solidFill>
                <a:effectLst/>
                <a:latin typeface="Söhne"/>
              </a:rPr>
              <a:t> Chứa Nhiều </a:t>
            </a:r>
            <a:r>
              <a:rPr lang="vi-VN" b="1" i="0" dirty="0" err="1">
                <a:solidFill>
                  <a:srgbClr val="D1D5DB"/>
                </a:solidFill>
                <a:effectLst/>
                <a:latin typeface="Söhne"/>
              </a:rPr>
              <a:t>Container</a:t>
            </a:r>
            <a:r>
              <a:rPr lang="vi-VN" b="1" i="0" dirty="0">
                <a:solidFill>
                  <a:srgbClr val="D1D5DB"/>
                </a:solidFill>
                <a:effectLst/>
                <a:latin typeface="Söhne"/>
              </a:rPr>
              <a:t>):</a:t>
            </a:r>
            <a:endParaRPr lang="vi-VN" b="0" i="0" dirty="0">
              <a:solidFill>
                <a:srgbClr val="D1D5DB"/>
              </a:solidFill>
              <a:effectLst/>
              <a:latin typeface="Söhne"/>
            </a:endParaRPr>
          </a:p>
          <a:p>
            <a:pPr algn="l"/>
            <a:r>
              <a:rPr lang="vi-VN" b="0" i="0" dirty="0" err="1">
                <a:solidFill>
                  <a:srgbClr val="D1D5DB"/>
                </a:solidFill>
                <a:effectLst/>
                <a:latin typeface="Söhne"/>
              </a:rPr>
              <a:t>Multi-Container</a:t>
            </a:r>
            <a:r>
              <a:rPr lang="vi-VN" b="0" i="0" dirty="0">
                <a:solidFill>
                  <a:srgbClr val="D1D5DB"/>
                </a:solidFill>
                <a:effectLst/>
                <a:latin typeface="Söhne"/>
              </a:rPr>
              <a:t> </a:t>
            </a:r>
            <a:r>
              <a:rPr lang="vi-VN" b="0" i="0" dirty="0" err="1">
                <a:solidFill>
                  <a:srgbClr val="D1D5DB"/>
                </a:solidFill>
                <a:effectLst/>
                <a:latin typeface="Söhne"/>
              </a:rPr>
              <a:t>Pods</a:t>
            </a:r>
            <a:r>
              <a:rPr lang="vi-VN" b="0" i="0" dirty="0">
                <a:solidFill>
                  <a:srgbClr val="D1D5DB"/>
                </a:solidFill>
                <a:effectLst/>
                <a:latin typeface="Söhne"/>
              </a:rPr>
              <a:t> (các </a:t>
            </a:r>
            <a:r>
              <a:rPr lang="vi-VN" b="0" i="0" dirty="0" err="1">
                <a:solidFill>
                  <a:srgbClr val="D1D5DB"/>
                </a:solidFill>
                <a:effectLst/>
                <a:latin typeface="Söhne"/>
              </a:rPr>
              <a:t>Pod</a:t>
            </a:r>
            <a:r>
              <a:rPr lang="vi-VN" b="0" i="0" dirty="0">
                <a:solidFill>
                  <a:srgbClr val="D1D5DB"/>
                </a:solidFill>
                <a:effectLst/>
                <a:latin typeface="Söhne"/>
              </a:rPr>
              <a:t> chứa nhiều </a:t>
            </a:r>
            <a:r>
              <a:rPr lang="vi-VN" b="0" i="0" dirty="0" err="1">
                <a:solidFill>
                  <a:srgbClr val="D1D5DB"/>
                </a:solidFill>
                <a:effectLst/>
                <a:latin typeface="Söhne"/>
              </a:rPr>
              <a:t>container</a:t>
            </a:r>
            <a:r>
              <a:rPr lang="vi-VN" b="0" i="0" dirty="0">
                <a:solidFill>
                  <a:srgbClr val="D1D5DB"/>
                </a:solidFill>
                <a:effectLst/>
                <a:latin typeface="Söhne"/>
              </a:rPr>
              <a:t>) là một tính năng mạnh mẽ trong </a:t>
            </a:r>
            <a:r>
              <a:rPr lang="vi-VN" b="0" i="0" dirty="0" err="1">
                <a:solidFill>
                  <a:srgbClr val="D1D5DB"/>
                </a:solidFill>
                <a:effectLst/>
                <a:latin typeface="Söhne"/>
              </a:rPr>
              <a:t>Kubernetes</a:t>
            </a:r>
            <a:r>
              <a:rPr lang="vi-VN" b="0" i="0" dirty="0">
                <a:solidFill>
                  <a:srgbClr val="D1D5DB"/>
                </a:solidFill>
                <a:effectLst/>
                <a:latin typeface="Söhne"/>
              </a:rPr>
              <a:t>, cho phép bạn chạy và quản lý nhiều </a:t>
            </a:r>
            <a:r>
              <a:rPr lang="vi-VN" b="0" i="0" dirty="0" err="1">
                <a:solidFill>
                  <a:srgbClr val="D1D5DB"/>
                </a:solidFill>
                <a:effectLst/>
                <a:latin typeface="Söhne"/>
              </a:rPr>
              <a:t>container</a:t>
            </a:r>
            <a:r>
              <a:rPr lang="vi-VN" b="0" i="0" dirty="0">
                <a:solidFill>
                  <a:srgbClr val="D1D5DB"/>
                </a:solidFill>
                <a:effectLst/>
                <a:latin typeface="Söhne"/>
              </a:rPr>
              <a:t> trong một </a:t>
            </a:r>
            <a:r>
              <a:rPr lang="vi-VN" b="0" i="0" dirty="0" err="1">
                <a:solidFill>
                  <a:srgbClr val="D1D5DB"/>
                </a:solidFill>
                <a:effectLst/>
                <a:latin typeface="Söhne"/>
              </a:rPr>
              <a:t>Pod</a:t>
            </a:r>
            <a:r>
              <a:rPr lang="vi-VN" b="0" i="0" dirty="0">
                <a:solidFill>
                  <a:srgbClr val="D1D5DB"/>
                </a:solidFill>
                <a:effectLst/>
                <a:latin typeface="Söhne"/>
              </a:rPr>
              <a:t> duy nhất. Dưới đây là một số điểm quan trọng về </a:t>
            </a:r>
            <a:r>
              <a:rPr lang="vi-VN" b="0" i="0" dirty="0" err="1">
                <a:solidFill>
                  <a:srgbClr val="D1D5DB"/>
                </a:solidFill>
                <a:effectLst/>
                <a:latin typeface="Söhne"/>
              </a:rPr>
              <a:t>Multi-Container</a:t>
            </a:r>
            <a:r>
              <a:rPr lang="vi-VN" b="0" i="0" dirty="0">
                <a:solidFill>
                  <a:srgbClr val="D1D5DB"/>
                </a:solidFill>
                <a:effectLst/>
                <a:latin typeface="Söhne"/>
              </a:rPr>
              <a:t> </a:t>
            </a:r>
            <a:r>
              <a:rPr lang="vi-VN" b="0" i="0" dirty="0" err="1">
                <a:solidFill>
                  <a:srgbClr val="D1D5DB"/>
                </a:solidFill>
                <a:effectLst/>
                <a:latin typeface="Söhne"/>
              </a:rPr>
              <a:t>Pods</a:t>
            </a:r>
            <a:r>
              <a:rPr lang="vi-VN" b="0" i="0" dirty="0">
                <a:solidFill>
                  <a:srgbClr val="D1D5DB"/>
                </a:solidFill>
                <a:effectLst/>
                <a:latin typeface="Söhne"/>
              </a:rPr>
              <a:t>:</a:t>
            </a:r>
          </a:p>
          <a:p>
            <a:pPr algn="l">
              <a:buFont typeface="+mj-lt"/>
              <a:buAutoNum type="arabicPeriod"/>
            </a:pPr>
            <a:r>
              <a:rPr lang="vi-VN" b="1" i="0" dirty="0">
                <a:solidFill>
                  <a:srgbClr val="D1D5DB"/>
                </a:solidFill>
                <a:effectLst/>
                <a:latin typeface="Söhne"/>
              </a:rPr>
              <a:t>Ưu điểm của </a:t>
            </a:r>
            <a:r>
              <a:rPr lang="vi-VN" b="1" i="0" dirty="0" err="1">
                <a:solidFill>
                  <a:srgbClr val="D1D5DB"/>
                </a:solidFill>
                <a:effectLst/>
                <a:latin typeface="Söhne"/>
              </a:rPr>
              <a:t>Multi-Container</a:t>
            </a:r>
            <a:r>
              <a:rPr lang="vi-VN" b="1" i="0" dirty="0">
                <a:solidFill>
                  <a:srgbClr val="D1D5DB"/>
                </a:solidFill>
                <a:effectLst/>
                <a:latin typeface="Söhne"/>
              </a:rPr>
              <a:t> </a:t>
            </a:r>
            <a:r>
              <a:rPr lang="vi-VN" b="1" i="0" dirty="0" err="1">
                <a:solidFill>
                  <a:srgbClr val="D1D5DB"/>
                </a:solidFill>
                <a:effectLst/>
                <a:latin typeface="Söhne"/>
              </a:rPr>
              <a:t>Pods</a:t>
            </a:r>
            <a:r>
              <a:rPr lang="vi-VN" b="1" i="0" dirty="0">
                <a:solidFill>
                  <a:srgbClr val="D1D5DB"/>
                </a:solidFill>
                <a:effectLst/>
                <a:latin typeface="Söhne"/>
              </a:rPr>
              <a:t>:</a:t>
            </a:r>
            <a:endParaRPr lang="vi-VN" b="0" i="0" dirty="0">
              <a:solidFill>
                <a:srgbClr val="D1D5DB"/>
              </a:solidFill>
              <a:effectLst/>
              <a:latin typeface="Söhne"/>
            </a:endParaRPr>
          </a:p>
          <a:p>
            <a:pPr marL="742950" lvl="1" indent="-285750" algn="l">
              <a:buFont typeface="+mj-lt"/>
              <a:buAutoNum type="arabicPeriod"/>
            </a:pPr>
            <a:r>
              <a:rPr lang="vi-VN" b="1" i="0" dirty="0">
                <a:solidFill>
                  <a:srgbClr val="D1D5DB"/>
                </a:solidFill>
                <a:effectLst/>
                <a:latin typeface="Söhne"/>
              </a:rPr>
              <a:t>Chia Sẻ Tài Nguyên:</a:t>
            </a:r>
            <a:r>
              <a:rPr lang="vi-VN" b="0" i="0" dirty="0">
                <a:solidFill>
                  <a:srgbClr val="D1D5DB"/>
                </a:solidFill>
                <a:effectLst/>
                <a:latin typeface="Söhne"/>
              </a:rPr>
              <a:t> Các </a:t>
            </a:r>
            <a:r>
              <a:rPr lang="vi-VN" b="0" i="0" dirty="0" err="1">
                <a:solidFill>
                  <a:srgbClr val="D1D5DB"/>
                </a:solidFill>
                <a:effectLst/>
                <a:latin typeface="Söhne"/>
              </a:rPr>
              <a:t>container</a:t>
            </a:r>
            <a:r>
              <a:rPr lang="vi-VN" b="0" i="0" dirty="0">
                <a:solidFill>
                  <a:srgbClr val="D1D5DB"/>
                </a:solidFill>
                <a:effectLst/>
                <a:latin typeface="Söhne"/>
              </a:rPr>
              <a:t> trong cùng một </a:t>
            </a:r>
            <a:r>
              <a:rPr lang="vi-VN" b="0" i="0" dirty="0" err="1">
                <a:solidFill>
                  <a:srgbClr val="D1D5DB"/>
                </a:solidFill>
                <a:effectLst/>
                <a:latin typeface="Söhne"/>
              </a:rPr>
              <a:t>Pod</a:t>
            </a:r>
            <a:r>
              <a:rPr lang="vi-VN" b="0" i="0" dirty="0">
                <a:solidFill>
                  <a:srgbClr val="D1D5DB"/>
                </a:solidFill>
                <a:effectLst/>
                <a:latin typeface="Söhne"/>
              </a:rPr>
              <a:t> chia sẻ cùng một không gian mạng và lưu trữ. Điều này làm cho việc chia sẻ dữ liệu và tài nguyên giữa các </a:t>
            </a:r>
            <a:r>
              <a:rPr lang="vi-VN" b="0" i="0" dirty="0" err="1">
                <a:solidFill>
                  <a:srgbClr val="D1D5DB"/>
                </a:solidFill>
                <a:effectLst/>
                <a:latin typeface="Söhne"/>
              </a:rPr>
              <a:t>container</a:t>
            </a:r>
            <a:r>
              <a:rPr lang="vi-VN" b="0" i="0" dirty="0">
                <a:solidFill>
                  <a:srgbClr val="D1D5DB"/>
                </a:solidFill>
                <a:effectLst/>
                <a:latin typeface="Söhne"/>
              </a:rPr>
              <a:t> trở nên dễ dàng.</a:t>
            </a:r>
          </a:p>
          <a:p>
            <a:pPr marL="742950" lvl="1" indent="-285750" algn="l">
              <a:buFont typeface="+mj-lt"/>
              <a:buAutoNum type="arabicPeriod"/>
            </a:pPr>
            <a:r>
              <a:rPr lang="vi-VN" b="1" i="0" dirty="0">
                <a:solidFill>
                  <a:srgbClr val="D1D5DB"/>
                </a:solidFill>
                <a:effectLst/>
                <a:latin typeface="Söhne"/>
              </a:rPr>
              <a:t>Liên Kết Chặt Chẽ:</a:t>
            </a:r>
            <a:r>
              <a:rPr lang="vi-VN" b="0" i="0" dirty="0">
                <a:solidFill>
                  <a:srgbClr val="D1D5DB"/>
                </a:solidFill>
                <a:effectLst/>
                <a:latin typeface="Söhne"/>
              </a:rPr>
              <a:t> Các </a:t>
            </a:r>
            <a:r>
              <a:rPr lang="vi-VN" b="0" i="0" dirty="0" err="1">
                <a:solidFill>
                  <a:srgbClr val="D1D5DB"/>
                </a:solidFill>
                <a:effectLst/>
                <a:latin typeface="Söhne"/>
              </a:rPr>
              <a:t>container</a:t>
            </a:r>
            <a:r>
              <a:rPr lang="vi-VN" b="0" i="0" dirty="0">
                <a:solidFill>
                  <a:srgbClr val="D1D5DB"/>
                </a:solidFill>
                <a:effectLst/>
                <a:latin typeface="Söhne"/>
              </a:rPr>
              <a:t> trong một </a:t>
            </a:r>
            <a:r>
              <a:rPr lang="vi-VN" b="0" i="0" dirty="0" err="1">
                <a:solidFill>
                  <a:srgbClr val="D1D5DB"/>
                </a:solidFill>
                <a:effectLst/>
                <a:latin typeface="Söhne"/>
              </a:rPr>
              <a:t>Pod</a:t>
            </a:r>
            <a:r>
              <a:rPr lang="vi-VN" b="0" i="0" dirty="0">
                <a:solidFill>
                  <a:srgbClr val="D1D5DB"/>
                </a:solidFill>
                <a:effectLst/>
                <a:latin typeface="Söhne"/>
              </a:rPr>
              <a:t> có thể liên kết chặt chẽ với nhau thông qua </a:t>
            </a:r>
            <a:r>
              <a:rPr lang="vi-VN" b="0" i="0" dirty="0" err="1">
                <a:solidFill>
                  <a:srgbClr val="D1D5DB"/>
                </a:solidFill>
                <a:effectLst/>
                <a:latin typeface="Söhne"/>
              </a:rPr>
              <a:t>localhost</a:t>
            </a:r>
            <a:r>
              <a:rPr lang="vi-VN" b="0" i="0" dirty="0">
                <a:solidFill>
                  <a:srgbClr val="D1D5DB"/>
                </a:solidFill>
                <a:effectLst/>
                <a:latin typeface="Söhne"/>
              </a:rPr>
              <a:t>. Điều này đặc biệt hữu ích khi bạn cần các </a:t>
            </a:r>
            <a:r>
              <a:rPr lang="vi-VN" b="0" i="0" dirty="0" err="1">
                <a:solidFill>
                  <a:srgbClr val="D1D5DB"/>
                </a:solidFill>
                <a:effectLst/>
                <a:latin typeface="Söhne"/>
              </a:rPr>
              <a:t>container</a:t>
            </a:r>
            <a:r>
              <a:rPr lang="vi-VN" b="0" i="0" dirty="0">
                <a:solidFill>
                  <a:srgbClr val="D1D5DB"/>
                </a:solidFill>
                <a:effectLst/>
                <a:latin typeface="Söhne"/>
              </a:rPr>
              <a:t> hoạt động cùng nhau như một đơn vị.</a:t>
            </a:r>
          </a:p>
          <a:p>
            <a:pPr marL="742950" lvl="1" indent="-285750" algn="l">
              <a:buFont typeface="+mj-lt"/>
              <a:buAutoNum type="arabicPeriod"/>
            </a:pPr>
            <a:r>
              <a:rPr lang="vi-VN" b="1" i="0" dirty="0">
                <a:solidFill>
                  <a:srgbClr val="D1D5DB"/>
                </a:solidFill>
                <a:effectLst/>
                <a:latin typeface="Söhne"/>
              </a:rPr>
              <a:t>Sử Dụng </a:t>
            </a:r>
            <a:r>
              <a:rPr lang="vi-VN" b="1" i="0" dirty="0" err="1">
                <a:solidFill>
                  <a:srgbClr val="D1D5DB"/>
                </a:solidFill>
                <a:effectLst/>
                <a:latin typeface="Söhne"/>
              </a:rPr>
              <a:t>Sidecar</a:t>
            </a:r>
            <a:r>
              <a:rPr lang="vi-VN" b="1" i="0" dirty="0">
                <a:solidFill>
                  <a:srgbClr val="D1D5DB"/>
                </a:solidFill>
                <a:effectLst/>
                <a:latin typeface="Söhne"/>
              </a:rPr>
              <a:t> </a:t>
            </a:r>
            <a:r>
              <a:rPr lang="vi-VN" b="1" i="0" dirty="0" err="1">
                <a:solidFill>
                  <a:srgbClr val="D1D5DB"/>
                </a:solidFill>
                <a:effectLst/>
                <a:latin typeface="Söhne"/>
              </a:rPr>
              <a:t>Containers</a:t>
            </a:r>
            <a:r>
              <a:rPr lang="vi-VN" b="1" i="0" dirty="0">
                <a:solidFill>
                  <a:srgbClr val="D1D5DB"/>
                </a:solidFill>
                <a:effectLst/>
                <a:latin typeface="Söhne"/>
              </a:rPr>
              <a:t>:</a:t>
            </a:r>
            <a:r>
              <a:rPr lang="vi-VN" b="0" i="0" dirty="0">
                <a:solidFill>
                  <a:srgbClr val="D1D5DB"/>
                </a:solidFill>
                <a:effectLst/>
                <a:latin typeface="Söhne"/>
              </a:rPr>
              <a:t> Bạn có thể sử dụng các </a:t>
            </a:r>
            <a:r>
              <a:rPr lang="vi-VN" b="0" i="0" dirty="0" err="1">
                <a:solidFill>
                  <a:srgbClr val="D1D5DB"/>
                </a:solidFill>
                <a:effectLst/>
                <a:latin typeface="Söhne"/>
              </a:rPr>
              <a:t>container</a:t>
            </a:r>
            <a:r>
              <a:rPr lang="vi-VN" b="0" i="0" dirty="0">
                <a:solidFill>
                  <a:srgbClr val="D1D5DB"/>
                </a:solidFill>
                <a:effectLst/>
                <a:latin typeface="Söhne"/>
              </a:rPr>
              <a:t> phụ (</a:t>
            </a:r>
            <a:r>
              <a:rPr lang="vi-VN" b="0" i="0" dirty="0" err="1">
                <a:solidFill>
                  <a:srgbClr val="D1D5DB"/>
                </a:solidFill>
                <a:effectLst/>
                <a:latin typeface="Söhne"/>
              </a:rPr>
              <a:t>sidecar</a:t>
            </a:r>
            <a:r>
              <a:rPr lang="vi-VN" b="0" i="0" dirty="0">
                <a:solidFill>
                  <a:srgbClr val="D1D5DB"/>
                </a:solidFill>
                <a:effectLst/>
                <a:latin typeface="Söhne"/>
              </a:rPr>
              <a:t> </a:t>
            </a:r>
            <a:r>
              <a:rPr lang="vi-VN" b="0" i="0" dirty="0" err="1">
                <a:solidFill>
                  <a:srgbClr val="D1D5DB"/>
                </a:solidFill>
                <a:effectLst/>
                <a:latin typeface="Söhne"/>
              </a:rPr>
              <a:t>containers</a:t>
            </a:r>
            <a:r>
              <a:rPr lang="vi-VN" b="0" i="0" dirty="0">
                <a:solidFill>
                  <a:srgbClr val="D1D5DB"/>
                </a:solidFill>
                <a:effectLst/>
                <a:latin typeface="Söhne"/>
              </a:rPr>
              <a:t>) để cung cấp các chức năng bổ sung cho </a:t>
            </a:r>
            <a:r>
              <a:rPr lang="vi-VN" b="0" i="0" dirty="0" err="1">
                <a:solidFill>
                  <a:srgbClr val="D1D5DB"/>
                </a:solidFill>
                <a:effectLst/>
                <a:latin typeface="Söhne"/>
              </a:rPr>
              <a:t>container</a:t>
            </a:r>
            <a:r>
              <a:rPr lang="vi-VN" b="0" i="0" dirty="0">
                <a:solidFill>
                  <a:srgbClr val="D1D5DB"/>
                </a:solidFill>
                <a:effectLst/>
                <a:latin typeface="Söhne"/>
              </a:rPr>
              <a:t> chính. Ví dụ, bạn có thể có một </a:t>
            </a:r>
            <a:r>
              <a:rPr lang="vi-VN" b="0" i="0" dirty="0" err="1">
                <a:solidFill>
                  <a:srgbClr val="D1D5DB"/>
                </a:solidFill>
                <a:effectLst/>
                <a:latin typeface="Söhne"/>
              </a:rPr>
              <a:t>container</a:t>
            </a:r>
            <a:r>
              <a:rPr lang="vi-VN" b="0" i="0" dirty="0">
                <a:solidFill>
                  <a:srgbClr val="D1D5DB"/>
                </a:solidFill>
                <a:effectLst/>
                <a:latin typeface="Söhne"/>
              </a:rPr>
              <a:t> chính chạy ứng dụng </a:t>
            </a:r>
            <a:r>
              <a:rPr lang="vi-VN" b="0" i="0" dirty="0" err="1">
                <a:solidFill>
                  <a:srgbClr val="D1D5DB"/>
                </a:solidFill>
                <a:effectLst/>
                <a:latin typeface="Söhne"/>
              </a:rPr>
              <a:t>web</a:t>
            </a:r>
            <a:r>
              <a:rPr lang="vi-VN" b="0" i="0" dirty="0">
                <a:solidFill>
                  <a:srgbClr val="D1D5DB"/>
                </a:solidFill>
                <a:effectLst/>
                <a:latin typeface="Söhne"/>
              </a:rPr>
              <a:t> và một </a:t>
            </a:r>
            <a:r>
              <a:rPr lang="vi-VN" b="0" i="0" dirty="0" err="1">
                <a:solidFill>
                  <a:srgbClr val="D1D5DB"/>
                </a:solidFill>
                <a:effectLst/>
                <a:latin typeface="Söhne"/>
              </a:rPr>
              <a:t>container</a:t>
            </a:r>
            <a:r>
              <a:rPr lang="vi-VN" b="0" i="0" dirty="0">
                <a:solidFill>
                  <a:srgbClr val="D1D5DB"/>
                </a:solidFill>
                <a:effectLst/>
                <a:latin typeface="Söhne"/>
              </a:rPr>
              <a:t> </a:t>
            </a:r>
            <a:r>
              <a:rPr lang="vi-VN" b="0" i="0" dirty="0" err="1">
                <a:solidFill>
                  <a:srgbClr val="D1D5DB"/>
                </a:solidFill>
                <a:effectLst/>
                <a:latin typeface="Söhne"/>
              </a:rPr>
              <a:t>sidecar</a:t>
            </a:r>
            <a:r>
              <a:rPr lang="vi-VN" b="0" i="0" dirty="0">
                <a:solidFill>
                  <a:srgbClr val="D1D5DB"/>
                </a:solidFill>
                <a:effectLst/>
                <a:latin typeface="Söhne"/>
              </a:rPr>
              <a:t> chạy dịch vụ ghi </a:t>
            </a:r>
            <a:r>
              <a:rPr lang="vi-VN" b="0" i="0" dirty="0" err="1">
                <a:solidFill>
                  <a:srgbClr val="D1D5DB"/>
                </a:solidFill>
                <a:effectLst/>
                <a:latin typeface="Söhne"/>
              </a:rPr>
              <a:t>log</a:t>
            </a:r>
            <a:r>
              <a:rPr lang="vi-VN" b="0" i="0" dirty="0">
                <a:solidFill>
                  <a:srgbClr val="D1D5DB"/>
                </a:solidFill>
                <a:effectLst/>
                <a:latin typeface="Söhne"/>
              </a:rPr>
              <a:t>.</a:t>
            </a:r>
          </a:p>
          <a:p>
            <a:pPr algn="l">
              <a:buFont typeface="+mj-lt"/>
              <a:buAutoNum type="arabicPeriod"/>
            </a:pPr>
            <a:r>
              <a:rPr lang="vi-VN" b="1" i="0" dirty="0" err="1">
                <a:solidFill>
                  <a:srgbClr val="D1D5DB"/>
                </a:solidFill>
                <a:effectLst/>
                <a:latin typeface="Söhne"/>
              </a:rPr>
              <a:t>Common</a:t>
            </a:r>
            <a:r>
              <a:rPr lang="vi-VN" b="1" i="0" dirty="0">
                <a:solidFill>
                  <a:srgbClr val="D1D5DB"/>
                </a:solidFill>
                <a:effectLst/>
                <a:latin typeface="Söhne"/>
              </a:rPr>
              <a:t> </a:t>
            </a:r>
            <a:r>
              <a:rPr lang="vi-VN" b="1" i="0" dirty="0" err="1">
                <a:solidFill>
                  <a:srgbClr val="D1D5DB"/>
                </a:solidFill>
                <a:effectLst/>
                <a:latin typeface="Söhne"/>
              </a:rPr>
              <a:t>Patterns</a:t>
            </a:r>
            <a:r>
              <a:rPr lang="vi-VN" b="1" i="0" dirty="0">
                <a:solidFill>
                  <a:srgbClr val="D1D5DB"/>
                </a:solidFill>
                <a:effectLst/>
                <a:latin typeface="Söhne"/>
              </a:rPr>
              <a:t> (Mẫu Phổ Biến):</a:t>
            </a:r>
            <a:endParaRPr lang="vi-VN" b="0" i="0" dirty="0">
              <a:solidFill>
                <a:srgbClr val="D1D5DB"/>
              </a:solidFill>
              <a:effectLst/>
              <a:latin typeface="Söhne"/>
            </a:endParaRPr>
          </a:p>
          <a:p>
            <a:pPr marL="742950" lvl="1" indent="-285750" algn="l">
              <a:buFont typeface="+mj-lt"/>
              <a:buAutoNum type="arabicPeriod"/>
            </a:pPr>
            <a:r>
              <a:rPr lang="vi-VN" b="1" i="0" dirty="0" err="1">
                <a:solidFill>
                  <a:srgbClr val="D1D5DB"/>
                </a:solidFill>
                <a:effectLst/>
                <a:latin typeface="Söhne"/>
              </a:rPr>
              <a:t>Sidecar</a:t>
            </a:r>
            <a:r>
              <a:rPr lang="vi-VN" b="1" i="0" dirty="0">
                <a:solidFill>
                  <a:srgbClr val="D1D5DB"/>
                </a:solidFill>
                <a:effectLst/>
                <a:latin typeface="Söhne"/>
              </a:rPr>
              <a:t> </a:t>
            </a:r>
            <a:r>
              <a:rPr lang="vi-VN" b="1" i="0" dirty="0" err="1">
                <a:solidFill>
                  <a:srgbClr val="D1D5DB"/>
                </a:solidFill>
                <a:effectLst/>
                <a:latin typeface="Söhne"/>
              </a:rPr>
              <a:t>Pattern</a:t>
            </a:r>
            <a:r>
              <a:rPr lang="vi-VN" b="1" i="0" dirty="0">
                <a:solidFill>
                  <a:srgbClr val="D1D5DB"/>
                </a:solidFill>
                <a:effectLst/>
                <a:latin typeface="Söhne"/>
              </a:rPr>
              <a:t>:</a:t>
            </a:r>
            <a:r>
              <a:rPr lang="vi-VN" b="0" i="0" dirty="0">
                <a:solidFill>
                  <a:srgbClr val="D1D5DB"/>
                </a:solidFill>
                <a:effectLst/>
                <a:latin typeface="Söhne"/>
              </a:rPr>
              <a:t> Trong mô hình này, một </a:t>
            </a:r>
            <a:r>
              <a:rPr lang="vi-VN" b="0" i="0" dirty="0" err="1">
                <a:solidFill>
                  <a:srgbClr val="D1D5DB"/>
                </a:solidFill>
                <a:effectLst/>
                <a:latin typeface="Söhne"/>
              </a:rPr>
              <a:t>container</a:t>
            </a:r>
            <a:r>
              <a:rPr lang="vi-VN" b="0" i="0" dirty="0">
                <a:solidFill>
                  <a:srgbClr val="D1D5DB"/>
                </a:solidFill>
                <a:effectLst/>
                <a:latin typeface="Söhne"/>
              </a:rPr>
              <a:t> chính chạy ứng dụng chính và một </a:t>
            </a:r>
            <a:r>
              <a:rPr lang="vi-VN" b="0" i="0" dirty="0" err="1">
                <a:solidFill>
                  <a:srgbClr val="D1D5DB"/>
                </a:solidFill>
                <a:effectLst/>
                <a:latin typeface="Söhne"/>
              </a:rPr>
              <a:t>container</a:t>
            </a:r>
            <a:r>
              <a:rPr lang="vi-VN" b="0" i="0" dirty="0">
                <a:solidFill>
                  <a:srgbClr val="D1D5DB"/>
                </a:solidFill>
                <a:effectLst/>
                <a:latin typeface="Söhne"/>
              </a:rPr>
              <a:t> </a:t>
            </a:r>
            <a:r>
              <a:rPr lang="vi-VN" b="0" i="0" dirty="0" err="1">
                <a:solidFill>
                  <a:srgbClr val="D1D5DB"/>
                </a:solidFill>
                <a:effectLst/>
                <a:latin typeface="Söhne"/>
              </a:rPr>
              <a:t>sidecar</a:t>
            </a:r>
            <a:r>
              <a:rPr lang="vi-VN" b="0" i="0" dirty="0">
                <a:solidFill>
                  <a:srgbClr val="D1D5DB"/>
                </a:solidFill>
                <a:effectLst/>
                <a:latin typeface="Söhne"/>
              </a:rPr>
              <a:t> cung cấp các dịch vụ phụ trợ như ghi </a:t>
            </a:r>
            <a:r>
              <a:rPr lang="vi-VN" b="0" i="0" dirty="0" err="1">
                <a:solidFill>
                  <a:srgbClr val="D1D5DB"/>
                </a:solidFill>
                <a:effectLst/>
                <a:latin typeface="Söhne"/>
              </a:rPr>
              <a:t>log</a:t>
            </a:r>
            <a:r>
              <a:rPr lang="vi-VN" b="0" i="0" dirty="0">
                <a:solidFill>
                  <a:srgbClr val="D1D5DB"/>
                </a:solidFill>
                <a:effectLst/>
                <a:latin typeface="Söhne"/>
              </a:rPr>
              <a:t> hoặc bảo mật.</a:t>
            </a:r>
          </a:p>
          <a:p>
            <a:pPr marL="742950" lvl="1" indent="-285750" algn="l">
              <a:buFont typeface="+mj-lt"/>
              <a:buAutoNum type="arabicPeriod"/>
            </a:pPr>
            <a:r>
              <a:rPr lang="vi-VN" b="1" i="0" dirty="0" err="1">
                <a:solidFill>
                  <a:srgbClr val="D1D5DB"/>
                </a:solidFill>
                <a:effectLst/>
                <a:latin typeface="Söhne"/>
              </a:rPr>
              <a:t>Adapter</a:t>
            </a:r>
            <a:r>
              <a:rPr lang="vi-VN" b="1" i="0" dirty="0">
                <a:solidFill>
                  <a:srgbClr val="D1D5DB"/>
                </a:solidFill>
                <a:effectLst/>
                <a:latin typeface="Söhne"/>
              </a:rPr>
              <a:t> </a:t>
            </a:r>
            <a:r>
              <a:rPr lang="vi-VN" b="1" i="0" dirty="0" err="1">
                <a:solidFill>
                  <a:srgbClr val="D1D5DB"/>
                </a:solidFill>
                <a:effectLst/>
                <a:latin typeface="Söhne"/>
              </a:rPr>
              <a:t>Pattern</a:t>
            </a:r>
            <a:r>
              <a:rPr lang="vi-VN" b="1" i="0" dirty="0">
                <a:solidFill>
                  <a:srgbClr val="D1D5DB"/>
                </a:solidFill>
                <a:effectLst/>
                <a:latin typeface="Söhne"/>
              </a:rPr>
              <a:t>:</a:t>
            </a:r>
            <a:r>
              <a:rPr lang="vi-VN" b="0" i="0" dirty="0">
                <a:solidFill>
                  <a:srgbClr val="D1D5DB"/>
                </a:solidFill>
                <a:effectLst/>
                <a:latin typeface="Söhne"/>
              </a:rPr>
              <a:t> </a:t>
            </a:r>
            <a:r>
              <a:rPr lang="vi-VN" b="0" i="0" dirty="0" err="1">
                <a:solidFill>
                  <a:srgbClr val="D1D5DB"/>
                </a:solidFill>
                <a:effectLst/>
                <a:latin typeface="Söhne"/>
              </a:rPr>
              <a:t>Container</a:t>
            </a:r>
            <a:r>
              <a:rPr lang="vi-VN" b="0" i="0" dirty="0">
                <a:solidFill>
                  <a:srgbClr val="D1D5DB"/>
                </a:solidFill>
                <a:effectLst/>
                <a:latin typeface="Söhne"/>
              </a:rPr>
              <a:t> chính có thể sử dụng </a:t>
            </a:r>
            <a:r>
              <a:rPr lang="vi-VN" b="0" i="0" dirty="0" err="1">
                <a:solidFill>
                  <a:srgbClr val="D1D5DB"/>
                </a:solidFill>
                <a:effectLst/>
                <a:latin typeface="Söhne"/>
              </a:rPr>
              <a:t>adapter</a:t>
            </a:r>
            <a:r>
              <a:rPr lang="vi-VN" b="0" i="0" dirty="0">
                <a:solidFill>
                  <a:srgbClr val="D1D5DB"/>
                </a:solidFill>
                <a:effectLst/>
                <a:latin typeface="Söhne"/>
              </a:rPr>
              <a:t> </a:t>
            </a:r>
            <a:r>
              <a:rPr lang="vi-VN" b="0" i="0" dirty="0" err="1">
                <a:solidFill>
                  <a:srgbClr val="D1D5DB"/>
                </a:solidFill>
                <a:effectLst/>
                <a:latin typeface="Söhne"/>
              </a:rPr>
              <a:t>container</a:t>
            </a:r>
            <a:r>
              <a:rPr lang="vi-VN" b="0" i="0" dirty="0">
                <a:solidFill>
                  <a:srgbClr val="D1D5DB"/>
                </a:solidFill>
                <a:effectLst/>
                <a:latin typeface="Söhne"/>
              </a:rPr>
              <a:t> để chuyển đổi dữ liệu hoặc giao tiếp với các hệ thống khác.</a:t>
            </a:r>
          </a:p>
          <a:p>
            <a:pPr marL="742950" lvl="1" indent="-285750" algn="l">
              <a:buFont typeface="+mj-lt"/>
              <a:buAutoNum type="arabicPeriod"/>
            </a:pPr>
            <a:r>
              <a:rPr lang="vi-VN" b="1" i="0" dirty="0" err="1">
                <a:solidFill>
                  <a:srgbClr val="D1D5DB"/>
                </a:solidFill>
                <a:effectLst/>
                <a:latin typeface="Söhne"/>
              </a:rPr>
              <a:t>Ambassador</a:t>
            </a:r>
            <a:r>
              <a:rPr lang="vi-VN" b="1" i="0" dirty="0">
                <a:solidFill>
                  <a:srgbClr val="D1D5DB"/>
                </a:solidFill>
                <a:effectLst/>
                <a:latin typeface="Söhne"/>
              </a:rPr>
              <a:t> </a:t>
            </a:r>
            <a:r>
              <a:rPr lang="vi-VN" b="1" i="0" dirty="0" err="1">
                <a:solidFill>
                  <a:srgbClr val="D1D5DB"/>
                </a:solidFill>
                <a:effectLst/>
                <a:latin typeface="Söhne"/>
              </a:rPr>
              <a:t>Pattern</a:t>
            </a:r>
            <a:r>
              <a:rPr lang="vi-VN" b="1" i="0" dirty="0">
                <a:solidFill>
                  <a:srgbClr val="D1D5DB"/>
                </a:solidFill>
                <a:effectLst/>
                <a:latin typeface="Söhne"/>
              </a:rPr>
              <a:t>:</a:t>
            </a:r>
            <a:r>
              <a:rPr lang="vi-VN" b="0" i="0" dirty="0">
                <a:solidFill>
                  <a:srgbClr val="D1D5DB"/>
                </a:solidFill>
                <a:effectLst/>
                <a:latin typeface="Söhne"/>
              </a:rPr>
              <a:t> </a:t>
            </a:r>
            <a:r>
              <a:rPr lang="vi-VN" b="0" i="0" dirty="0" err="1">
                <a:solidFill>
                  <a:srgbClr val="D1D5DB"/>
                </a:solidFill>
                <a:effectLst/>
                <a:latin typeface="Söhne"/>
              </a:rPr>
              <a:t>Container</a:t>
            </a:r>
            <a:r>
              <a:rPr lang="vi-VN" b="0" i="0" dirty="0">
                <a:solidFill>
                  <a:srgbClr val="D1D5DB"/>
                </a:solidFill>
                <a:effectLst/>
                <a:latin typeface="Söhne"/>
              </a:rPr>
              <a:t> chính không phải biết về các dịch vụ ngoài mạng. </a:t>
            </a:r>
            <a:r>
              <a:rPr lang="vi-VN" b="0" i="0" dirty="0" err="1">
                <a:solidFill>
                  <a:srgbClr val="D1D5DB"/>
                </a:solidFill>
                <a:effectLst/>
                <a:latin typeface="Söhne"/>
              </a:rPr>
              <a:t>Container</a:t>
            </a:r>
            <a:r>
              <a:rPr lang="vi-VN" b="0" i="0" dirty="0">
                <a:solidFill>
                  <a:srgbClr val="D1D5DB"/>
                </a:solidFill>
                <a:effectLst/>
                <a:latin typeface="Söhne"/>
              </a:rPr>
              <a:t> </a:t>
            </a:r>
            <a:r>
              <a:rPr lang="vi-VN" b="0" i="0" dirty="0" err="1">
                <a:solidFill>
                  <a:srgbClr val="D1D5DB"/>
                </a:solidFill>
                <a:effectLst/>
                <a:latin typeface="Söhne"/>
              </a:rPr>
              <a:t>sidecar</a:t>
            </a:r>
            <a:r>
              <a:rPr lang="vi-VN" b="0" i="0" dirty="0">
                <a:solidFill>
                  <a:srgbClr val="D1D5DB"/>
                </a:solidFill>
                <a:effectLst/>
                <a:latin typeface="Söhne"/>
              </a:rPr>
              <a:t> hoạt động như một đại diện cho </a:t>
            </a:r>
            <a:r>
              <a:rPr lang="vi-VN" b="0" i="0" dirty="0" err="1">
                <a:solidFill>
                  <a:srgbClr val="D1D5DB"/>
                </a:solidFill>
                <a:effectLst/>
                <a:latin typeface="Söhne"/>
              </a:rPr>
              <a:t>container</a:t>
            </a:r>
            <a:r>
              <a:rPr lang="vi-VN" b="0" i="0" dirty="0">
                <a:solidFill>
                  <a:srgbClr val="D1D5DB"/>
                </a:solidFill>
                <a:effectLst/>
                <a:latin typeface="Söhne"/>
              </a:rPr>
              <a:t> chính và thực hiện các cuộc gọi mạng.</a:t>
            </a:r>
          </a:p>
          <a:p>
            <a:pPr algn="l">
              <a:buFont typeface="+mj-lt"/>
              <a:buAutoNum type="arabicPeriod"/>
            </a:pPr>
            <a:r>
              <a:rPr lang="vi-VN" b="1" i="0" dirty="0">
                <a:solidFill>
                  <a:srgbClr val="D1D5DB"/>
                </a:solidFill>
                <a:effectLst/>
                <a:latin typeface="Söhne"/>
              </a:rPr>
              <a:t>Khi Nào Nên Sử Dụng </a:t>
            </a:r>
            <a:r>
              <a:rPr lang="vi-VN" b="1" i="0" dirty="0" err="1">
                <a:solidFill>
                  <a:srgbClr val="D1D5DB"/>
                </a:solidFill>
                <a:effectLst/>
                <a:latin typeface="Söhne"/>
              </a:rPr>
              <a:t>Multi-Container</a:t>
            </a:r>
            <a:r>
              <a:rPr lang="vi-VN" b="1" i="0" dirty="0">
                <a:solidFill>
                  <a:srgbClr val="D1D5DB"/>
                </a:solidFill>
                <a:effectLst/>
                <a:latin typeface="Söhne"/>
              </a:rPr>
              <a:t> </a:t>
            </a:r>
            <a:r>
              <a:rPr lang="vi-VN" b="1" i="0" dirty="0" err="1">
                <a:solidFill>
                  <a:srgbClr val="D1D5DB"/>
                </a:solidFill>
                <a:effectLst/>
                <a:latin typeface="Söhne"/>
              </a:rPr>
              <a:t>Pods</a:t>
            </a:r>
            <a:r>
              <a:rPr lang="vi-VN" b="1" i="0" dirty="0">
                <a:solidFill>
                  <a:srgbClr val="D1D5DB"/>
                </a:solidFill>
                <a:effectLst/>
                <a:latin typeface="Söhne"/>
              </a:rPr>
              <a:t>:</a:t>
            </a:r>
            <a:endParaRPr lang="vi-VN" b="0" i="0" dirty="0">
              <a:solidFill>
                <a:srgbClr val="D1D5DB"/>
              </a:solidFill>
              <a:effectLst/>
              <a:latin typeface="Söhne"/>
            </a:endParaRPr>
          </a:p>
          <a:p>
            <a:pPr marL="742950" lvl="1" indent="-285750" algn="l">
              <a:buFont typeface="+mj-lt"/>
              <a:buAutoNum type="arabicPeriod"/>
            </a:pPr>
            <a:r>
              <a:rPr lang="vi-VN" b="0" i="0" dirty="0">
                <a:solidFill>
                  <a:srgbClr val="D1D5DB"/>
                </a:solidFill>
                <a:effectLst/>
                <a:latin typeface="Söhne"/>
              </a:rPr>
              <a:t>Khi cần chia sẻ tài nguyên hoặc dữ liệu giữa các </a:t>
            </a:r>
            <a:r>
              <a:rPr lang="vi-VN" b="0" i="0" dirty="0" err="1">
                <a:solidFill>
                  <a:srgbClr val="D1D5DB"/>
                </a:solidFill>
                <a:effectLst/>
                <a:latin typeface="Söhne"/>
              </a:rPr>
              <a:t>container</a:t>
            </a:r>
            <a:r>
              <a:rPr lang="vi-VN" b="0" i="0" dirty="0">
                <a:solidFill>
                  <a:srgbClr val="D1D5DB"/>
                </a:solidFill>
                <a:effectLst/>
                <a:latin typeface="Söhne"/>
              </a:rPr>
              <a:t> trong một </a:t>
            </a:r>
            <a:r>
              <a:rPr lang="vi-VN" b="0" i="0" dirty="0" err="1">
                <a:solidFill>
                  <a:srgbClr val="D1D5DB"/>
                </a:solidFill>
                <a:effectLst/>
                <a:latin typeface="Söhne"/>
              </a:rPr>
              <a:t>Pod</a:t>
            </a:r>
            <a:r>
              <a:rPr lang="vi-VN" b="0" i="0" dirty="0">
                <a:solidFill>
                  <a:srgbClr val="D1D5DB"/>
                </a:solidFill>
                <a:effectLst/>
                <a:latin typeface="Söhne"/>
              </a:rPr>
              <a:t>.</a:t>
            </a:r>
          </a:p>
          <a:p>
            <a:pPr marL="742950" lvl="1" indent="-285750" algn="l">
              <a:buFont typeface="+mj-lt"/>
              <a:buAutoNum type="arabicPeriod"/>
            </a:pPr>
            <a:r>
              <a:rPr lang="vi-VN" b="0" i="0" dirty="0">
                <a:solidFill>
                  <a:srgbClr val="D1D5DB"/>
                </a:solidFill>
                <a:effectLst/>
                <a:latin typeface="Söhne"/>
              </a:rPr>
              <a:t>Khi muốn triển khai các </a:t>
            </a:r>
            <a:r>
              <a:rPr lang="vi-VN" b="0" i="0" dirty="0" err="1">
                <a:solidFill>
                  <a:srgbClr val="D1D5DB"/>
                </a:solidFill>
                <a:effectLst/>
                <a:latin typeface="Söhne"/>
              </a:rPr>
              <a:t>container</a:t>
            </a:r>
            <a:r>
              <a:rPr lang="vi-VN" b="0" i="0" dirty="0">
                <a:solidFill>
                  <a:srgbClr val="D1D5DB"/>
                </a:solidFill>
                <a:effectLst/>
                <a:latin typeface="Söhne"/>
              </a:rPr>
              <a:t> phụ (</a:t>
            </a:r>
            <a:r>
              <a:rPr lang="vi-VN" b="0" i="0" dirty="0" err="1">
                <a:solidFill>
                  <a:srgbClr val="D1D5DB"/>
                </a:solidFill>
                <a:effectLst/>
                <a:latin typeface="Söhne"/>
              </a:rPr>
              <a:t>sidecar</a:t>
            </a:r>
            <a:r>
              <a:rPr lang="vi-VN" b="0" i="0" dirty="0">
                <a:solidFill>
                  <a:srgbClr val="D1D5DB"/>
                </a:solidFill>
                <a:effectLst/>
                <a:latin typeface="Söhne"/>
              </a:rPr>
              <a:t> </a:t>
            </a:r>
            <a:r>
              <a:rPr lang="vi-VN" b="0" i="0" dirty="0" err="1">
                <a:solidFill>
                  <a:srgbClr val="D1D5DB"/>
                </a:solidFill>
                <a:effectLst/>
                <a:latin typeface="Söhne"/>
              </a:rPr>
              <a:t>containers</a:t>
            </a:r>
            <a:r>
              <a:rPr lang="vi-VN" b="0" i="0" dirty="0">
                <a:solidFill>
                  <a:srgbClr val="D1D5DB"/>
                </a:solidFill>
                <a:effectLst/>
                <a:latin typeface="Söhne"/>
              </a:rPr>
              <a:t>) để cung cấp các chức năng bổ sung cho </a:t>
            </a:r>
            <a:r>
              <a:rPr lang="vi-VN" b="0" i="0" dirty="0" err="1">
                <a:solidFill>
                  <a:srgbClr val="D1D5DB"/>
                </a:solidFill>
                <a:effectLst/>
                <a:latin typeface="Söhne"/>
              </a:rPr>
              <a:t>container</a:t>
            </a:r>
            <a:r>
              <a:rPr lang="vi-VN" b="0" i="0" dirty="0">
                <a:solidFill>
                  <a:srgbClr val="D1D5DB"/>
                </a:solidFill>
                <a:effectLst/>
                <a:latin typeface="Söhne"/>
              </a:rPr>
              <a:t> chính.</a:t>
            </a:r>
          </a:p>
          <a:p>
            <a:pPr marL="742950" lvl="1" indent="-285750" algn="l">
              <a:buFont typeface="+mj-lt"/>
              <a:buAutoNum type="arabicPeriod"/>
            </a:pPr>
            <a:r>
              <a:rPr lang="vi-VN" b="0" i="0" dirty="0">
                <a:solidFill>
                  <a:srgbClr val="D1D5DB"/>
                </a:solidFill>
                <a:effectLst/>
                <a:latin typeface="Söhne"/>
              </a:rPr>
              <a:t>Khi ứng dụng yêu cầu các </a:t>
            </a:r>
            <a:r>
              <a:rPr lang="vi-VN" b="0" i="0" dirty="0" err="1">
                <a:solidFill>
                  <a:srgbClr val="D1D5DB"/>
                </a:solidFill>
                <a:effectLst/>
                <a:latin typeface="Söhne"/>
              </a:rPr>
              <a:t>container</a:t>
            </a:r>
            <a:r>
              <a:rPr lang="vi-VN" b="0" i="0" dirty="0">
                <a:solidFill>
                  <a:srgbClr val="D1D5DB"/>
                </a:solidFill>
                <a:effectLst/>
                <a:latin typeface="Söhne"/>
              </a:rPr>
              <a:t> hoạt động cùng nhau trong một không gian mạng chia sẻ.</a:t>
            </a:r>
          </a:p>
          <a:p>
            <a:pPr algn="l"/>
            <a:r>
              <a:rPr lang="vi-VN" b="0" i="0" dirty="0" err="1">
                <a:solidFill>
                  <a:srgbClr val="D1D5DB"/>
                </a:solidFill>
                <a:effectLst/>
                <a:latin typeface="Söhne"/>
              </a:rPr>
              <a:t>Multi-Container</a:t>
            </a:r>
            <a:r>
              <a:rPr lang="vi-VN" b="0" i="0" dirty="0">
                <a:solidFill>
                  <a:srgbClr val="D1D5DB"/>
                </a:solidFill>
                <a:effectLst/>
                <a:latin typeface="Söhne"/>
              </a:rPr>
              <a:t> </a:t>
            </a:r>
            <a:r>
              <a:rPr lang="vi-VN" b="0" i="0" dirty="0" err="1">
                <a:solidFill>
                  <a:srgbClr val="D1D5DB"/>
                </a:solidFill>
                <a:effectLst/>
                <a:latin typeface="Söhne"/>
              </a:rPr>
              <a:t>Pods</a:t>
            </a:r>
            <a:r>
              <a:rPr lang="vi-VN" b="0" i="0" dirty="0">
                <a:solidFill>
                  <a:srgbClr val="D1D5DB"/>
                </a:solidFill>
                <a:effectLst/>
                <a:latin typeface="Söhne"/>
              </a:rPr>
              <a:t> là một phần quan trọng của </a:t>
            </a:r>
            <a:r>
              <a:rPr lang="vi-VN" b="0" i="0" dirty="0" err="1">
                <a:solidFill>
                  <a:srgbClr val="D1D5DB"/>
                </a:solidFill>
                <a:effectLst/>
                <a:latin typeface="Söhne"/>
              </a:rPr>
              <a:t>Kubernetes</a:t>
            </a:r>
            <a:r>
              <a:rPr lang="vi-VN" b="0" i="0" dirty="0">
                <a:solidFill>
                  <a:srgbClr val="D1D5DB"/>
                </a:solidFill>
                <a:effectLst/>
                <a:latin typeface="Söhne"/>
              </a:rPr>
              <a:t>, cho phép bạn quản lý các ứng dụng phức tạp và triển khai các mô hình chia sẻ tài nguyên một cách hiệu quả.</a:t>
            </a:r>
          </a:p>
          <a:p>
            <a:endParaRPr lang="en-US" dirty="0"/>
          </a:p>
        </p:txBody>
      </p:sp>
      <p:sp>
        <p:nvSpPr>
          <p:cNvPr id="4" name="Slide Number Placeholder 3"/>
          <p:cNvSpPr>
            <a:spLocks noGrp="1"/>
          </p:cNvSpPr>
          <p:nvPr>
            <p:ph type="sldNum" sz="quarter" idx="5"/>
          </p:nvPr>
        </p:nvSpPr>
        <p:spPr/>
        <p:txBody>
          <a:bodyPr/>
          <a:lstStyle/>
          <a:p>
            <a:fld id="{6147B558-7846-4F1D-8DFB-D6CA7E5CD1F5}" type="slidenum">
              <a:rPr lang="en-US" altLang="en-US" smtClean="0"/>
              <a:pPr/>
              <a:t>6</a:t>
            </a:fld>
            <a:endParaRPr lang="en-US" altLang="en-US"/>
          </a:p>
        </p:txBody>
      </p:sp>
    </p:spTree>
    <p:extLst>
      <p:ext uri="{BB962C8B-B14F-4D97-AF65-F5344CB8AC3E}">
        <p14:creationId xmlns:p14="http://schemas.microsoft.com/office/powerpoint/2010/main" val="3766567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latin typeface="Calibri"/>
                <a:cs typeface="Calibri"/>
              </a:rPr>
              <a:t>df</a:t>
            </a: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7</a:t>
            </a:fld>
            <a:endParaRPr lang="en-US" altLang="en-US"/>
          </a:p>
        </p:txBody>
      </p:sp>
    </p:spTree>
    <p:extLst>
      <p:ext uri="{BB962C8B-B14F-4D97-AF65-F5344CB8AC3E}">
        <p14:creationId xmlns:p14="http://schemas.microsoft.com/office/powerpoint/2010/main" val="1096323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vi-VN" b="1" i="0" dirty="0" err="1">
                <a:solidFill>
                  <a:srgbClr val="D1D5DB"/>
                </a:solidFill>
                <a:effectLst/>
                <a:latin typeface="Söhne"/>
              </a:rPr>
              <a:t>Services</a:t>
            </a:r>
            <a:r>
              <a:rPr lang="vi-VN" b="0" i="0" dirty="0">
                <a:solidFill>
                  <a:srgbClr val="D1D5DB"/>
                </a:solidFill>
                <a:effectLst/>
                <a:latin typeface="Söhne"/>
              </a:rPr>
              <a:t> trong </a:t>
            </a:r>
            <a:r>
              <a:rPr lang="vi-VN" b="0" i="0" dirty="0" err="1">
                <a:solidFill>
                  <a:srgbClr val="D1D5DB"/>
                </a:solidFill>
                <a:effectLst/>
                <a:latin typeface="Söhne"/>
              </a:rPr>
              <a:t>Kubernetes</a:t>
            </a:r>
            <a:r>
              <a:rPr lang="vi-VN" b="0" i="0" dirty="0">
                <a:solidFill>
                  <a:srgbClr val="D1D5DB"/>
                </a:solidFill>
                <a:effectLst/>
                <a:latin typeface="Söhne"/>
              </a:rPr>
              <a:t> là các đối tượng trừu tượng (</a:t>
            </a:r>
            <a:r>
              <a:rPr lang="vi-VN" b="0" i="0" dirty="0" err="1">
                <a:solidFill>
                  <a:srgbClr val="D1D5DB"/>
                </a:solidFill>
                <a:effectLst/>
                <a:latin typeface="Söhne"/>
              </a:rPr>
              <a:t>abstractions</a:t>
            </a:r>
            <a:r>
              <a:rPr lang="vi-VN" b="0" i="0" dirty="0">
                <a:solidFill>
                  <a:srgbClr val="D1D5DB"/>
                </a:solidFill>
                <a:effectLst/>
                <a:latin typeface="Söhne"/>
              </a:rPr>
              <a:t>) được sử dụng để cung cấp truy cập mạng đến các </a:t>
            </a:r>
            <a:r>
              <a:rPr lang="vi-VN" b="1" i="0" dirty="0" err="1">
                <a:solidFill>
                  <a:srgbClr val="D1D5DB"/>
                </a:solidFill>
                <a:effectLst/>
                <a:latin typeface="Söhne"/>
              </a:rPr>
              <a:t>Pods</a:t>
            </a:r>
            <a:r>
              <a:rPr lang="vi-VN" b="0" i="0" dirty="0">
                <a:solidFill>
                  <a:srgbClr val="D1D5DB"/>
                </a:solidFill>
                <a:effectLst/>
                <a:latin typeface="Söhne"/>
              </a:rPr>
              <a:t>. </a:t>
            </a:r>
            <a:r>
              <a:rPr lang="vi-VN" b="0" i="0" dirty="0" err="1">
                <a:solidFill>
                  <a:srgbClr val="D1D5DB"/>
                </a:solidFill>
                <a:effectLst/>
                <a:latin typeface="Söhne"/>
              </a:rPr>
              <a:t>Services</a:t>
            </a:r>
            <a:r>
              <a:rPr lang="vi-VN" b="0" i="0" dirty="0">
                <a:solidFill>
                  <a:srgbClr val="D1D5DB"/>
                </a:solidFill>
                <a:effectLst/>
                <a:latin typeface="Söhne"/>
              </a:rPr>
              <a:t> cho phép các ứng dụng trong </a:t>
            </a:r>
            <a:r>
              <a:rPr lang="vi-VN" b="0" i="0" dirty="0" err="1">
                <a:solidFill>
                  <a:srgbClr val="D1D5DB"/>
                </a:solidFill>
                <a:effectLst/>
                <a:latin typeface="Söhne"/>
              </a:rPr>
              <a:t>cluster</a:t>
            </a:r>
            <a:r>
              <a:rPr lang="vi-VN" b="0" i="0" dirty="0">
                <a:solidFill>
                  <a:srgbClr val="D1D5DB"/>
                </a:solidFill>
                <a:effectLst/>
                <a:latin typeface="Söhne"/>
              </a:rPr>
              <a:t> giao tiếp với nhau một cách dễ dàng bằng cách sử dụng DNS và cung cấp một cách thức ổn định để truy cập các </a:t>
            </a:r>
            <a:r>
              <a:rPr lang="vi-VN" b="0" i="0" dirty="0" err="1">
                <a:solidFill>
                  <a:srgbClr val="D1D5DB"/>
                </a:solidFill>
                <a:effectLst/>
                <a:latin typeface="Söhne"/>
              </a:rPr>
              <a:t>Pod</a:t>
            </a:r>
            <a:r>
              <a:rPr lang="vi-VN" b="0" i="0" dirty="0">
                <a:solidFill>
                  <a:srgbClr val="D1D5DB"/>
                </a:solidFill>
                <a:effectLst/>
                <a:latin typeface="Söhne"/>
              </a:rPr>
              <a:t>, ngay cả khi các </a:t>
            </a:r>
            <a:r>
              <a:rPr lang="vi-VN" b="0" i="0" dirty="0" err="1">
                <a:solidFill>
                  <a:srgbClr val="D1D5DB"/>
                </a:solidFill>
                <a:effectLst/>
                <a:latin typeface="Söhne"/>
              </a:rPr>
              <a:t>Pod</a:t>
            </a:r>
            <a:r>
              <a:rPr lang="vi-VN" b="0" i="0" dirty="0">
                <a:solidFill>
                  <a:srgbClr val="D1D5DB"/>
                </a:solidFill>
                <a:effectLst/>
                <a:latin typeface="Söhne"/>
              </a:rPr>
              <a:t> được mở hoặc đóng trong quá trình quản lý.</a:t>
            </a:r>
          </a:p>
          <a:p>
            <a:pPr algn="l">
              <a:buFont typeface="Arial" panose="020B0604020202020204" pitchFamily="34" charset="0"/>
              <a:buChar char="•"/>
            </a:pPr>
            <a:r>
              <a:rPr lang="vi-VN" b="0" i="0" dirty="0">
                <a:solidFill>
                  <a:srgbClr val="D1D5DB"/>
                </a:solidFill>
                <a:effectLst/>
                <a:latin typeface="Söhne"/>
              </a:rPr>
              <a:t>Có ba loại dịch vụ chính:</a:t>
            </a:r>
          </a:p>
          <a:p>
            <a:pPr marL="742950" lvl="1" indent="-285750" algn="l">
              <a:buFont typeface="Arial" panose="020B0604020202020204" pitchFamily="34" charset="0"/>
              <a:buChar char="•"/>
            </a:pPr>
            <a:r>
              <a:rPr lang="vi-VN" b="1" i="0" dirty="0" err="1">
                <a:solidFill>
                  <a:srgbClr val="D1D5DB"/>
                </a:solidFill>
                <a:effectLst/>
                <a:latin typeface="Söhne"/>
              </a:rPr>
              <a:t>ClusterIP</a:t>
            </a:r>
            <a:r>
              <a:rPr lang="vi-VN" b="1" i="0" dirty="0">
                <a:solidFill>
                  <a:srgbClr val="D1D5DB"/>
                </a:solidFill>
                <a:effectLst/>
                <a:latin typeface="Söhne"/>
              </a:rPr>
              <a:t> Service:</a:t>
            </a:r>
            <a:r>
              <a:rPr lang="vi-VN" b="0" i="0" dirty="0">
                <a:solidFill>
                  <a:srgbClr val="D1D5DB"/>
                </a:solidFill>
                <a:effectLst/>
                <a:latin typeface="Söhne"/>
              </a:rPr>
              <a:t> Cho phép truy cập nội bộ bằng cách sử dụng một địa chỉ IP nội bộ chỉ dành cho </a:t>
            </a:r>
            <a:r>
              <a:rPr lang="vi-VN" b="0" i="0" dirty="0" err="1">
                <a:solidFill>
                  <a:srgbClr val="D1D5DB"/>
                </a:solidFill>
                <a:effectLst/>
                <a:latin typeface="Söhne"/>
              </a:rPr>
              <a:t>cluster</a:t>
            </a:r>
            <a:r>
              <a:rPr lang="vi-VN" b="0" i="0" dirty="0">
                <a:solidFill>
                  <a:srgbClr val="D1D5DB"/>
                </a:solidFill>
                <a:effectLst/>
                <a:latin typeface="Söhne"/>
              </a:rPr>
              <a:t>.</a:t>
            </a:r>
          </a:p>
          <a:p>
            <a:pPr marL="742950" lvl="1" indent="-285750" algn="l">
              <a:buFont typeface="Arial" panose="020B0604020202020204" pitchFamily="34" charset="0"/>
              <a:buChar char="•"/>
            </a:pPr>
            <a:r>
              <a:rPr lang="vi-VN" b="1" i="0" dirty="0" err="1">
                <a:solidFill>
                  <a:srgbClr val="D1D5DB"/>
                </a:solidFill>
                <a:effectLst/>
                <a:latin typeface="Söhne"/>
              </a:rPr>
              <a:t>NodePort</a:t>
            </a:r>
            <a:r>
              <a:rPr lang="vi-VN" b="1" i="0" dirty="0">
                <a:solidFill>
                  <a:srgbClr val="D1D5DB"/>
                </a:solidFill>
                <a:effectLst/>
                <a:latin typeface="Söhne"/>
              </a:rPr>
              <a:t> Service:</a:t>
            </a:r>
            <a:r>
              <a:rPr lang="vi-VN" b="0" i="0" dirty="0">
                <a:solidFill>
                  <a:srgbClr val="D1D5DB"/>
                </a:solidFill>
                <a:effectLst/>
                <a:latin typeface="Söhne"/>
              </a:rPr>
              <a:t> Cho phép truy cập từ bên ngoài </a:t>
            </a:r>
            <a:r>
              <a:rPr lang="vi-VN" b="0" i="0" dirty="0" err="1">
                <a:solidFill>
                  <a:srgbClr val="D1D5DB"/>
                </a:solidFill>
                <a:effectLst/>
                <a:latin typeface="Söhne"/>
              </a:rPr>
              <a:t>cluster</a:t>
            </a:r>
            <a:r>
              <a:rPr lang="vi-VN" b="0" i="0" dirty="0">
                <a:solidFill>
                  <a:srgbClr val="D1D5DB"/>
                </a:solidFill>
                <a:effectLst/>
                <a:latin typeface="Söhne"/>
              </a:rPr>
              <a:t> thông qua một cổng được mở trên tất cả các </a:t>
            </a:r>
            <a:r>
              <a:rPr lang="vi-VN" b="0" i="0" dirty="0" err="1">
                <a:solidFill>
                  <a:srgbClr val="D1D5DB"/>
                </a:solidFill>
                <a:effectLst/>
                <a:latin typeface="Söhne"/>
              </a:rPr>
              <a:t>node</a:t>
            </a:r>
            <a:r>
              <a:rPr lang="vi-VN" b="0" i="0" dirty="0">
                <a:solidFill>
                  <a:srgbClr val="D1D5DB"/>
                </a:solidFill>
                <a:effectLst/>
                <a:latin typeface="Söhne"/>
              </a:rPr>
              <a:t>.</a:t>
            </a:r>
          </a:p>
          <a:p>
            <a:pPr marL="742950" lvl="1" indent="-285750" algn="l">
              <a:buFont typeface="Arial" panose="020B0604020202020204" pitchFamily="34" charset="0"/>
              <a:buChar char="•"/>
            </a:pPr>
            <a:r>
              <a:rPr lang="vi-VN" b="1" i="0" dirty="0">
                <a:solidFill>
                  <a:srgbClr val="D1D5DB"/>
                </a:solidFill>
                <a:effectLst/>
                <a:latin typeface="Söhne"/>
              </a:rPr>
              <a:t>LoadBalancer Service:</a:t>
            </a:r>
            <a:r>
              <a:rPr lang="vi-VN" b="0" i="0" dirty="0">
                <a:solidFill>
                  <a:srgbClr val="D1D5DB"/>
                </a:solidFill>
                <a:effectLst/>
                <a:latin typeface="Söhne"/>
              </a:rPr>
              <a:t> Sử dụng một cân bằng tải ngoài cluster để cung cấp truy cập cân bằng tải cho dịch vụ.</a:t>
            </a:r>
            <a:endParaRPr lang="en-US" b="0" i="0" dirty="0">
              <a:solidFill>
                <a:srgbClr val="D1D5DB"/>
              </a:solidFill>
              <a:effectLst/>
              <a:latin typeface="Söhne"/>
            </a:endParaRPr>
          </a:p>
          <a:p>
            <a:pPr marL="742950" lvl="1" indent="-285750" algn="l">
              <a:buFont typeface="Arial" panose="020B0604020202020204" pitchFamily="34" charset="0"/>
              <a:buChar char="•"/>
            </a:pPr>
            <a:endParaRPr lang="en-US" b="0" i="0" dirty="0">
              <a:solidFill>
                <a:srgbClr val="D1D5DB"/>
              </a:solidFill>
              <a:effectLst/>
              <a:latin typeface="Söhne"/>
            </a:endParaRPr>
          </a:p>
          <a:p>
            <a:r>
              <a:rPr kumimoji="1" lang="vi-VN" sz="1200" b="1" i="0" kern="1200" dirty="0">
                <a:solidFill>
                  <a:schemeClr val="tx1"/>
                </a:solidFill>
                <a:effectLst/>
                <a:latin typeface="Arial" panose="020B0604020202020204" pitchFamily="34" charset="0"/>
                <a:ea typeface="+mn-ea"/>
                <a:cs typeface="+mn-cs"/>
              </a:rPr>
              <a:t>B. Types of Services </a:t>
            </a:r>
            <a:endParaRPr kumimoji="1" lang="en-US" sz="1200" b="1" i="0" kern="1200" dirty="0">
              <a:solidFill>
                <a:schemeClr val="tx1"/>
              </a:solidFill>
              <a:effectLst/>
              <a:latin typeface="Arial" panose="020B0604020202020204" pitchFamily="34" charset="0"/>
              <a:ea typeface="+mn-ea"/>
              <a:cs typeface="+mn-cs"/>
            </a:endParaRPr>
          </a:p>
          <a:p>
            <a:r>
              <a:rPr kumimoji="1" lang="vi-VN" sz="1200" b="1" i="0" kern="1200" dirty="0">
                <a:solidFill>
                  <a:schemeClr val="tx1"/>
                </a:solidFill>
                <a:effectLst/>
                <a:latin typeface="Arial" panose="020B0604020202020204" pitchFamily="34" charset="0"/>
                <a:ea typeface="+mn-ea"/>
                <a:cs typeface="+mn-cs"/>
              </a:rPr>
              <a:t>ClusterIP Service</a:t>
            </a:r>
            <a:r>
              <a:rPr kumimoji="1" lang="vi-VN" sz="1200" b="0" i="0" kern="1200" dirty="0">
                <a:solidFill>
                  <a:schemeClr val="tx1"/>
                </a:solidFill>
                <a:effectLst/>
                <a:latin typeface="Arial" panose="020B0604020202020204" pitchFamily="34" charset="0"/>
                <a:ea typeface="+mn-ea"/>
                <a:cs typeface="+mn-cs"/>
              </a:rPr>
              <a:t> thường được sử dụng để cung cấp truy cập nội bộ trong cluster. Nó thích hợp cho các dịch vụ mà bạn muốn giữ bên trong cluster và không muốn truy cập từ bên ngoài.</a:t>
            </a:r>
          </a:p>
          <a:p>
            <a:r>
              <a:rPr kumimoji="1" lang="vi-VN" sz="1200" b="1" i="0" kern="1200" dirty="0">
                <a:solidFill>
                  <a:schemeClr val="tx1"/>
                </a:solidFill>
                <a:effectLst/>
                <a:latin typeface="Arial" panose="020B0604020202020204" pitchFamily="34" charset="0"/>
                <a:ea typeface="+mn-ea"/>
                <a:cs typeface="+mn-cs"/>
              </a:rPr>
              <a:t>NodePort Service</a:t>
            </a:r>
            <a:r>
              <a:rPr kumimoji="1" lang="vi-VN" sz="1200" b="0" i="0" kern="1200" dirty="0">
                <a:solidFill>
                  <a:schemeClr val="tx1"/>
                </a:solidFill>
                <a:effectLst/>
                <a:latin typeface="Arial" panose="020B0604020202020204" pitchFamily="34" charset="0"/>
                <a:ea typeface="+mn-ea"/>
                <a:cs typeface="+mn-cs"/>
              </a:rPr>
              <a:t> mở một cổng trên tất cả các node trong cluster, cho phép truy cập từ bên ngoài cluster thông qua địa chỉ IP của các node và cổng đã chọn. Đây là lựa chọn thường dùng để triển khai ứng dụng web và các dịch vụ mà bạn muốn truy cập từ Internet.</a:t>
            </a:r>
          </a:p>
          <a:p>
            <a:r>
              <a:rPr kumimoji="1" lang="vi-VN" sz="1200" b="1" i="0" kern="1200" dirty="0">
                <a:solidFill>
                  <a:schemeClr val="tx1"/>
                </a:solidFill>
                <a:effectLst/>
                <a:latin typeface="Arial" panose="020B0604020202020204" pitchFamily="34" charset="0"/>
                <a:ea typeface="+mn-ea"/>
                <a:cs typeface="+mn-cs"/>
              </a:rPr>
              <a:t>LoadBalancer Service</a:t>
            </a:r>
            <a:r>
              <a:rPr kumimoji="1" lang="vi-VN" sz="1200" b="0" i="0" kern="1200" dirty="0">
                <a:solidFill>
                  <a:schemeClr val="tx1"/>
                </a:solidFill>
                <a:effectLst/>
                <a:latin typeface="Arial" panose="020B0604020202020204" pitchFamily="34" charset="0"/>
                <a:ea typeface="+mn-ea"/>
                <a:cs typeface="+mn-cs"/>
              </a:rPr>
              <a:t> sử dụng một cân bằng tải ngoài cluster để cung cấp truy cập cân bằng tải cho dịch vụ. Thường được sử dụng khi bạn cần cân bằng tải giữa nhiều phiên bản của dịch vụ trên nhiều Pod.</a:t>
            </a:r>
          </a:p>
          <a:p>
            <a:pPr marL="742950" lvl="1" indent="-285750" algn="l">
              <a:buFont typeface="Arial" panose="020B0604020202020204" pitchFamily="34" charset="0"/>
              <a:buChar char="•"/>
            </a:pPr>
            <a:endParaRPr lang="vi-VN"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6147B558-7846-4F1D-8DFB-D6CA7E5CD1F5}" type="slidenum">
              <a:rPr lang="en-US" altLang="en-US" smtClean="0"/>
              <a:pPr/>
              <a:t>8</a:t>
            </a:fld>
            <a:endParaRPr lang="en-US" altLang="en-US"/>
          </a:p>
        </p:txBody>
      </p:sp>
    </p:spTree>
    <p:extLst>
      <p:ext uri="{BB962C8B-B14F-4D97-AF65-F5344CB8AC3E}">
        <p14:creationId xmlns:p14="http://schemas.microsoft.com/office/powerpoint/2010/main" val="22403116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 Ingress (5 minutes)</a:t>
            </a:r>
          </a:p>
          <a:p>
            <a:endParaRPr lang="vi-VN" dirty="0"/>
          </a:p>
          <a:p>
            <a:r>
              <a:rPr lang="vi-VN" dirty="0"/>
              <a:t>Ingress trong Kubernetes là một tài nguyên cho phép quản lý việc truy cập từ bên ngoài vào trong cluster. Nó thường được sử dụng để quản lý luồng lưu lượng truy cập cho các ứng dụng web và cho phép cài đặt các quy tắc định tuyến dựa trên yêu cầu HTTP.</a:t>
            </a:r>
          </a:p>
          <a:p>
            <a:endParaRPr lang="vi-VN" dirty="0"/>
          </a:p>
          <a:p>
            <a:r>
              <a:rPr lang="vi-VN" dirty="0"/>
              <a:t>Ingress Controllers là các thành phần phần mềm hoặc thiết bị vật lý cung cấp khả năng điều hướng Ingress. Ví dụ về Ingress Controller phổ biến là Nginx Ingress Controller.</a:t>
            </a:r>
          </a:p>
          <a:p>
            <a:endParaRPr lang="vi-VN" dirty="0"/>
          </a:p>
          <a:p>
            <a:r>
              <a:rPr lang="vi-VN" dirty="0"/>
              <a:t>Ingress cho phép bạn cấu hình luồng lưu lượng từ tên miền và URL nguồn đến các dịch vụ cụ thể bên trong cluster. Điều này giúp quản lý truy cập vào các ứng dụng web và thực hiện các nhiệm vụ như SSL offloading và cân bằng tải.</a:t>
            </a:r>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9</a:t>
            </a:fld>
            <a:endParaRPr lang="en-US" altLang="en-US"/>
          </a:p>
        </p:txBody>
      </p:sp>
    </p:spTree>
    <p:extLst>
      <p:ext uri="{BB962C8B-B14F-4D97-AF65-F5344CB8AC3E}">
        <p14:creationId xmlns:p14="http://schemas.microsoft.com/office/powerpoint/2010/main" val="1575247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Slide Number Placeholder 5"/>
          <p:cNvSpPr>
            <a:spLocks noGrp="1"/>
          </p:cNvSpPr>
          <p:nvPr>
            <p:ph type="sldNum" sz="quarter" idx="10"/>
          </p:nvPr>
        </p:nvSpPr>
        <p:spPr/>
        <p:txBody>
          <a:bodyPr/>
          <a:lstStyle>
            <a:lvl1pPr>
              <a:defRPr/>
            </a:lvl1pPr>
          </a:lstStyle>
          <a:p>
            <a:fld id="{F23F8B88-1805-4940-96C2-E50883BB8DFD}" type="slidenum">
              <a:rPr lang="en-US" altLang="en-US"/>
              <a:pPr/>
              <a:t>‹#›</a:t>
            </a:fld>
            <a:endParaRPr lang="en-US" altLang="en-US"/>
          </a:p>
        </p:txBody>
      </p:sp>
    </p:spTree>
    <p:extLst>
      <p:ext uri="{BB962C8B-B14F-4D97-AF65-F5344CB8AC3E}">
        <p14:creationId xmlns:p14="http://schemas.microsoft.com/office/powerpoint/2010/main" val="262587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10515600" cy="544513"/>
          </a:xfrm>
        </p:spPr>
        <p:txBody>
          <a:bodyPr/>
          <a:lstStyle/>
          <a:p>
            <a:r>
              <a:rPr lang="en-US" dirty="0"/>
              <a:t>Click to edit Master title style</a:t>
            </a:r>
          </a:p>
        </p:txBody>
      </p:sp>
      <p:sp>
        <p:nvSpPr>
          <p:cNvPr id="3" name="Content Placeholder 2"/>
          <p:cNvSpPr>
            <a:spLocks noGrp="1"/>
          </p:cNvSpPr>
          <p:nvPr>
            <p:ph idx="1"/>
          </p:nvPr>
        </p:nvSpPr>
        <p:spPr>
          <a:xfrm>
            <a:off x="381000" y="1066800"/>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1376952F-4AC3-476E-9CF7-AD77D6AE19E7}" type="slidenum">
              <a:rPr lang="en-US" altLang="en-US"/>
              <a:pPr/>
              <a:t>‹#›</a:t>
            </a:fld>
            <a:endParaRPr lang="en-US" altLang="en-US"/>
          </a:p>
        </p:txBody>
      </p:sp>
    </p:spTree>
    <p:extLst>
      <p:ext uri="{BB962C8B-B14F-4D97-AF65-F5344CB8AC3E}">
        <p14:creationId xmlns:p14="http://schemas.microsoft.com/office/powerpoint/2010/main" val="326630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94392"/>
            <a:ext cx="10515600" cy="544513"/>
          </a:xfrm>
        </p:spPr>
        <p:txBody>
          <a:bodyPr/>
          <a:lstStyle/>
          <a:p>
            <a:r>
              <a:rPr lang="en-US" dirty="0"/>
              <a:t>Click to edit Master title style</a:t>
            </a:r>
          </a:p>
        </p:txBody>
      </p:sp>
      <p:sp>
        <p:nvSpPr>
          <p:cNvPr id="3" name="Content Placeholder 2"/>
          <p:cNvSpPr>
            <a:spLocks noGrp="1"/>
          </p:cNvSpPr>
          <p:nvPr>
            <p:ph sz="half" idx="1"/>
          </p:nvPr>
        </p:nvSpPr>
        <p:spPr>
          <a:xfrm>
            <a:off x="457200" y="1066800"/>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9071" y="110295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9294279F-A213-4E94-9147-41AF49FA2E26}" type="slidenum">
              <a:rPr lang="en-US" altLang="en-US"/>
              <a:pPr/>
              <a:t>‹#›</a:t>
            </a:fld>
            <a:endParaRPr lang="en-US" altLang="en-US"/>
          </a:p>
        </p:txBody>
      </p:sp>
    </p:spTree>
    <p:extLst>
      <p:ext uri="{BB962C8B-B14F-4D97-AF65-F5344CB8AC3E}">
        <p14:creationId xmlns:p14="http://schemas.microsoft.com/office/powerpoint/2010/main" val="92406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25413"/>
            <a:ext cx="10390716" cy="701674"/>
          </a:xfrm>
        </p:spPr>
        <p:txBody>
          <a:bodyPr/>
          <a:lstStyle/>
          <a:p>
            <a:r>
              <a:rPr lang="en-US" dirty="0"/>
              <a:t>Click to edit Master title style</a:t>
            </a:r>
          </a:p>
        </p:txBody>
      </p:sp>
      <p:sp>
        <p:nvSpPr>
          <p:cNvPr id="3" name="Text Placeholder 2"/>
          <p:cNvSpPr>
            <a:spLocks noGrp="1"/>
          </p:cNvSpPr>
          <p:nvPr>
            <p:ph type="body" sz="half" idx="1"/>
          </p:nvPr>
        </p:nvSpPr>
        <p:spPr>
          <a:xfrm>
            <a:off x="457200" y="1124743"/>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0" y="1124743"/>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47B8CC54-95B2-44C5-A745-8484436EBDED}" type="slidenum">
              <a:rPr lang="en-US" altLang="en-US"/>
              <a:pPr/>
              <a:t>‹#›</a:t>
            </a:fld>
            <a:endParaRPr lang="en-US" altLang="en-US"/>
          </a:p>
        </p:txBody>
      </p:sp>
    </p:spTree>
    <p:extLst>
      <p:ext uri="{BB962C8B-B14F-4D97-AF65-F5344CB8AC3E}">
        <p14:creationId xmlns:p14="http://schemas.microsoft.com/office/powerpoint/2010/main" val="87175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44"/>
            <a:ext cx="10390716" cy="560387"/>
          </a:xfrm>
        </p:spPr>
        <p:txBody>
          <a:bodyPr/>
          <a:lstStyle/>
          <a:p>
            <a:r>
              <a:rPr lang="en-US" dirty="0"/>
              <a:t>Click to edit Master title style</a:t>
            </a:r>
          </a:p>
        </p:txBody>
      </p:sp>
      <p:sp>
        <p:nvSpPr>
          <p:cNvPr id="3" name="Text Placeholder 2"/>
          <p:cNvSpPr>
            <a:spLocks noGrp="1"/>
          </p:cNvSpPr>
          <p:nvPr>
            <p:ph type="body" sz="half" idx="1"/>
          </p:nvPr>
        </p:nvSpPr>
        <p:spPr>
          <a:xfrm>
            <a:off x="457200" y="990600"/>
            <a:ext cx="10363200" cy="222726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8652" y="3429000"/>
            <a:ext cx="10363200" cy="222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9B2C0B60-F1FC-4DE9-8A0E-41A6A9D61B59}" type="slidenum">
              <a:rPr lang="en-US" altLang="en-US"/>
              <a:pPr/>
              <a:t>‹#›</a:t>
            </a:fld>
            <a:endParaRPr lang="en-US" altLang="en-US"/>
          </a:p>
        </p:txBody>
      </p:sp>
    </p:spTree>
    <p:extLst>
      <p:ext uri="{BB962C8B-B14F-4D97-AF65-F5344CB8AC3E}">
        <p14:creationId xmlns:p14="http://schemas.microsoft.com/office/powerpoint/2010/main" val="74820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36525"/>
            <a:ext cx="10390716" cy="636587"/>
          </a:xfrm>
        </p:spPr>
        <p:txBody>
          <a:bodyPr/>
          <a:lstStyle/>
          <a:p>
            <a:r>
              <a:rPr lang="en-US" dirty="0"/>
              <a:t>Click to edit Master title style</a:t>
            </a:r>
          </a:p>
        </p:txBody>
      </p:sp>
      <p:sp>
        <p:nvSpPr>
          <p:cNvPr id="3" name="Text Placeholder 2"/>
          <p:cNvSpPr>
            <a:spLocks noGrp="1"/>
          </p:cNvSpPr>
          <p:nvPr>
            <p:ph type="body" sz="half" idx="1"/>
          </p:nvPr>
        </p:nvSpPr>
        <p:spPr>
          <a:xfrm>
            <a:off x="437364" y="990600"/>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674638" y="1025013"/>
            <a:ext cx="5080000" cy="2227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674638" y="3396739"/>
            <a:ext cx="5080000" cy="222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p:txBody>
          <a:bodyPr/>
          <a:lstStyle>
            <a:lvl1pPr>
              <a:defRPr/>
            </a:lvl1pPr>
          </a:lstStyle>
          <a:p>
            <a:fld id="{FC5C9274-B3C2-4FAF-B66A-676C374AF389}" type="slidenum">
              <a:rPr lang="en-US" altLang="en-US"/>
              <a:pPr/>
              <a:t>‹#›</a:t>
            </a:fld>
            <a:endParaRPr lang="en-US" altLang="en-US"/>
          </a:p>
        </p:txBody>
      </p:sp>
    </p:spTree>
    <p:extLst>
      <p:ext uri="{BB962C8B-B14F-4D97-AF65-F5344CB8AC3E}">
        <p14:creationId xmlns:p14="http://schemas.microsoft.com/office/powerpoint/2010/main" val="379523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Graphical user interface, text, application, email&#10;&#10;Description automatically generated"/>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6350"/>
            <a:ext cx="12192000"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noChangeArrowheads="1"/>
          </p:cNvSpPr>
          <p:nvPr>
            <p:ph type="title"/>
          </p:nvPr>
        </p:nvSpPr>
        <p:spPr bwMode="auto">
          <a:xfrm>
            <a:off x="228600" y="136525"/>
            <a:ext cx="105156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noChangeArrowheads="1"/>
          </p:cNvSpPr>
          <p:nvPr>
            <p:ph type="body" idx="1"/>
          </p:nvPr>
        </p:nvSpPr>
        <p:spPr bwMode="auto">
          <a:xfrm>
            <a:off x="341313" y="1252538"/>
            <a:ext cx="10515600"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a:latin typeface="Arial" panose="020B0604020202020204" pitchFamily="34" charset="0"/>
                <a:cs typeface="Arial" panose="020B0604020202020204" pitchFamily="34" charset="0"/>
              </a:defRPr>
            </a:lvl1pPr>
          </a:lstStyle>
          <a:p>
            <a:fld id="{6D745908-3D73-48EF-8338-0BE20F42461D}" type="slidenum">
              <a:rPr lang="en-US" altLang="en-US"/>
              <a:pPr/>
              <a:t>‹#›</a:t>
            </a:fld>
            <a:endParaRPr lang="en-US" altLang="en-US"/>
          </a:p>
        </p:txBody>
      </p:sp>
      <p:sp>
        <p:nvSpPr>
          <p:cNvPr id="2" name="TextBox 1"/>
          <p:cNvSpPr txBox="1"/>
          <p:nvPr userDrawn="1"/>
        </p:nvSpPr>
        <p:spPr>
          <a:xfrm>
            <a:off x="317500" y="6356350"/>
            <a:ext cx="1422400" cy="354013"/>
          </a:xfrm>
          <a:prstGeom prst="rect">
            <a:avLst/>
          </a:prstGeom>
          <a:noFill/>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r>
              <a:rPr lang="en-US" sz="1700" b="1" dirty="0">
                <a:solidFill>
                  <a:schemeClr val="bg1"/>
                </a:solidFill>
              </a:rPr>
              <a:t>FE Program</a:t>
            </a:r>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Lst>
  <p:hf hdr="0" dt="0"/>
  <p:txStyles>
    <p:titleStyle>
      <a:lvl1pPr algn="l" rtl="0" eaLnBrk="0" fontAlgn="base" hangingPunct="0">
        <a:lnSpc>
          <a:spcPct val="90000"/>
        </a:lnSpc>
        <a:spcBef>
          <a:spcPct val="0"/>
        </a:spcBef>
        <a:spcAft>
          <a:spcPct val="0"/>
        </a:spcAft>
        <a:defRPr sz="3200" b="1" kern="1200">
          <a:solidFill>
            <a:srgbClr val="007ABF"/>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18/10/relationships/comments" Target="../comments/modernComment_19B_6A259CE9.xm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microsoft.com/office/2018/10/relationships/comments" Target="../comments/modernComment_19C_82CF73D7.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Google Shape;108;p1"/>
          <p:cNvSpPr txBox="1">
            <a:spLocks noChangeArrowheads="1"/>
          </p:cNvSpPr>
          <p:nvPr/>
        </p:nvSpPr>
        <p:spPr bwMode="auto">
          <a:xfrm>
            <a:off x="83820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0"/>
              </a:spcBef>
              <a:buClr>
                <a:srgbClr val="E7E6E6"/>
              </a:buClr>
              <a:buSzPts val="1400"/>
              <a:buFontTx/>
              <a:buNone/>
            </a:pPr>
            <a:fld id="{0DB000B6-95C2-40C3-A5A7-0769F4AB75FB}" type="slidenum">
              <a:rPr lang="en-US" altLang="en-US" sz="1800">
                <a:solidFill>
                  <a:srgbClr val="E7E6E6"/>
                </a:solidFill>
                <a:latin typeface="Tahoma" panose="020B0604030504040204" pitchFamily="34" charset="0"/>
                <a:cs typeface="Tahoma" panose="020B0604030504040204" pitchFamily="34" charset="0"/>
                <a:sym typeface="Tahoma" panose="020B0604030504040204" pitchFamily="34" charset="0"/>
              </a:rPr>
              <a:pPr algn="r" eaLnBrk="1" hangingPunct="1">
                <a:lnSpc>
                  <a:spcPct val="100000"/>
                </a:lnSpc>
                <a:spcBef>
                  <a:spcPct val="0"/>
                </a:spcBef>
                <a:buClr>
                  <a:srgbClr val="E7E6E6"/>
                </a:buClr>
                <a:buSzPts val="1400"/>
                <a:buFontTx/>
                <a:buNone/>
              </a:pPr>
              <a:t>1</a:t>
            </a:fld>
            <a:endParaRPr lang="en-US" altLang="en-US" sz="1800">
              <a:latin typeface="Calibri" panose="020F0502020204030204" pitchFamily="34" charset="0"/>
              <a:cs typeface="Tahoma" panose="020B0604030504040204" pitchFamily="34" charset="0"/>
            </a:endParaRPr>
          </a:p>
        </p:txBody>
      </p:sp>
      <p:pic>
        <p:nvPicPr>
          <p:cNvPr id="3076" name="Google Shape;110;p1" descr="A picture containing drawing&#10;&#10;Description automatically generated"/>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l="5000" t="13557" r="5000" b="16351"/>
          <a:stretch>
            <a:fillRect/>
          </a:stretch>
        </p:blipFill>
        <p:spPr bwMode="auto">
          <a:xfrm>
            <a:off x="504825" y="258763"/>
            <a:ext cx="39893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1"/>
          <p:cNvSpPr>
            <a:spLocks noChangeArrowheads="1"/>
          </p:cNvSpPr>
          <p:nvPr/>
        </p:nvSpPr>
        <p:spPr bwMode="auto">
          <a:xfrm>
            <a:off x="5978525" y="3275013"/>
            <a:ext cx="234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FontTx/>
              <a:buNone/>
            </a:pPr>
            <a:r>
              <a:rPr lang="en-US" altLang="en-US" sz="1800">
                <a:latin typeface="Calibri" panose="020F0502020204030204" pitchFamily="34" charset="0"/>
              </a:rPr>
              <a:t> </a:t>
            </a:r>
          </a:p>
        </p:txBody>
      </p:sp>
      <p:sp>
        <p:nvSpPr>
          <p:cNvPr id="3078" name="Rectangle 10"/>
          <p:cNvSpPr>
            <a:spLocks noChangeArrowheads="1"/>
          </p:cNvSpPr>
          <p:nvPr/>
        </p:nvSpPr>
        <p:spPr bwMode="auto">
          <a:xfrm>
            <a:off x="760413" y="1231900"/>
            <a:ext cx="5637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20738">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1">
              <a:lnSpc>
                <a:spcPct val="100000"/>
              </a:lnSpc>
              <a:spcBef>
                <a:spcPct val="0"/>
              </a:spcBef>
              <a:buFontTx/>
              <a:buNone/>
            </a:pPr>
            <a:r>
              <a:rPr lang="en-US" altLang="en-US" sz="2500" b="1">
                <a:solidFill>
                  <a:srgbClr val="007ABF"/>
                </a:solidFill>
                <a:latin typeface="Helvetica Neue Medium"/>
                <a:ea typeface="Meiryo" pitchFamily="34" charset="-128"/>
                <a:sym typeface="Helvetica Neue"/>
              </a:rPr>
              <a:t>WAY TO ENTERPRISE</a:t>
            </a:r>
          </a:p>
        </p:txBody>
      </p:sp>
      <p:sp>
        <p:nvSpPr>
          <p:cNvPr id="12" name="Google Shape;90;p9"/>
          <p:cNvSpPr txBox="1">
            <a:spLocks/>
          </p:cNvSpPr>
          <p:nvPr/>
        </p:nvSpPr>
        <p:spPr>
          <a:xfrm>
            <a:off x="1216025" y="2770188"/>
            <a:ext cx="9070975" cy="1317625"/>
          </a:xfrm>
          <a:prstGeom prst="rect">
            <a:avLst/>
          </a:prstGeom>
          <a:noFill/>
          <a:ln>
            <a:noFill/>
          </a:ln>
        </p:spPr>
        <p:txBody>
          <a:bodyPr spcFirstLastPara="1" lIns="91425" tIns="45700" rIns="91425" bIns="45700" anchor="ctr"/>
          <a:lst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eaLnBrk="1" fontAlgn="auto" hangingPunct="1">
              <a:lnSpc>
                <a:spcPct val="90000"/>
              </a:lnSpc>
              <a:buClr>
                <a:srgbClr val="1E4E79"/>
              </a:buClr>
              <a:buSzPts val="4400"/>
              <a:defRPr/>
            </a:pPr>
            <a:r>
              <a:rPr lang="en-US" altLang="en-US" sz="4900" b="1" dirty="0">
                <a:solidFill>
                  <a:srgbClr val="007ABF"/>
                </a:solidFill>
                <a:latin typeface="Arial"/>
                <a:ea typeface="+mj-ea"/>
                <a:cs typeface="Arial"/>
              </a:rPr>
              <a:t>Kubernetes - Day 2</a:t>
            </a:r>
            <a:endParaRPr lang="en-US" sz="5000" dirty="0">
              <a:solidFill>
                <a:srgbClr val="00A2FF">
                  <a:lumMod val="75000"/>
                </a:srgbClr>
              </a:solidFill>
              <a:latin typeface="Helvetica Neue Medium"/>
            </a:endParaRPr>
          </a:p>
        </p:txBody>
      </p:sp>
      <p:sp>
        <p:nvSpPr>
          <p:cNvPr id="3080" name="Slide Number Placeholder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580BC2A1-6BDA-4B57-BA3A-52DC4CC1E9F0}" type="slidenum">
              <a:rPr lang="en-US" altLang="en-US">
                <a:latin typeface="Arial" panose="020B0604020202020204" pitchFamily="34" charset="0"/>
              </a:rPr>
              <a:pPr/>
              <a:t>1</a:t>
            </a:fld>
            <a:endParaRPr lang="en-US" altLang="en-US">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D723-BBFD-F1B7-F896-0ED86B4D27F7}"/>
              </a:ext>
            </a:extLst>
          </p:cNvPr>
          <p:cNvSpPr>
            <a:spLocks noGrp="1"/>
          </p:cNvSpPr>
          <p:nvPr>
            <p:ph type="title"/>
          </p:nvPr>
        </p:nvSpPr>
        <p:spPr/>
        <p:txBody>
          <a:bodyPr/>
          <a:lstStyle/>
          <a:p>
            <a:r>
              <a:rPr lang="en-US" dirty="0"/>
              <a:t>II. </a:t>
            </a:r>
            <a:r>
              <a:rPr lang="en-US" altLang="en-US" sz="3200" dirty="0"/>
              <a:t>Services and Ingress</a:t>
            </a:r>
            <a:endParaRPr lang="en-US" dirty="0"/>
          </a:p>
        </p:txBody>
      </p:sp>
      <p:sp>
        <p:nvSpPr>
          <p:cNvPr id="3" name="Content Placeholder 2">
            <a:extLst>
              <a:ext uri="{FF2B5EF4-FFF2-40B4-BE49-F238E27FC236}">
                <a16:creationId xmlns:a16="http://schemas.microsoft.com/office/drawing/2014/main" id="{217551D9-584C-84DF-F509-F3584BF7FEC2}"/>
              </a:ext>
            </a:extLst>
          </p:cNvPr>
          <p:cNvSpPr>
            <a:spLocks noGrp="1"/>
          </p:cNvSpPr>
          <p:nvPr>
            <p:ph idx="1"/>
          </p:nvPr>
        </p:nvSpPr>
        <p:spPr>
          <a:xfrm>
            <a:off x="381000" y="1066800"/>
            <a:ext cx="11277600" cy="4648200"/>
          </a:xfrm>
        </p:spPr>
        <p:txBody>
          <a:bodyPr/>
          <a:lstStyle/>
          <a:p>
            <a:pPr marL="0" indent="0">
              <a:buNone/>
            </a:pPr>
            <a:r>
              <a:rPr lang="en-US" dirty="0"/>
              <a:t>3. Demo</a:t>
            </a:r>
          </a:p>
          <a:p>
            <a:pPr marL="1371600" lvl="3" indent="0">
              <a:buNone/>
            </a:pPr>
            <a:r>
              <a:rPr lang="en-US" i="1" dirty="0" err="1"/>
              <a:t>apiVersion</a:t>
            </a:r>
            <a:r>
              <a:rPr lang="en-US" i="1" dirty="0"/>
              <a:t>: v1</a:t>
            </a:r>
            <a:endParaRPr lang="en-US" dirty="0"/>
          </a:p>
          <a:p>
            <a:pPr marL="1371600" lvl="3" indent="0">
              <a:buNone/>
            </a:pPr>
            <a:r>
              <a:rPr lang="en-US" i="1" dirty="0"/>
              <a:t>kind: Service</a:t>
            </a:r>
            <a:endParaRPr lang="en-US" dirty="0"/>
          </a:p>
          <a:p>
            <a:pPr marL="1371600" lvl="3" indent="0">
              <a:buNone/>
            </a:pPr>
            <a:r>
              <a:rPr lang="en-US" i="1" dirty="0"/>
              <a:t>metadata:</a:t>
            </a:r>
            <a:endParaRPr lang="en-US" dirty="0"/>
          </a:p>
          <a:p>
            <a:pPr marL="1371600" lvl="3" indent="0">
              <a:buNone/>
            </a:pPr>
            <a:r>
              <a:rPr lang="en-US" i="1" dirty="0"/>
              <a:t>  name: web-service</a:t>
            </a:r>
            <a:endParaRPr lang="en-US" dirty="0"/>
          </a:p>
          <a:p>
            <a:pPr marL="1371600" lvl="3" indent="0">
              <a:buNone/>
            </a:pPr>
            <a:r>
              <a:rPr lang="en-US" i="1" dirty="0"/>
              <a:t>spec:</a:t>
            </a:r>
            <a:endParaRPr lang="en-US" dirty="0"/>
          </a:p>
          <a:p>
            <a:pPr marL="1371600" lvl="3" indent="0">
              <a:buNone/>
            </a:pPr>
            <a:r>
              <a:rPr lang="en-US" i="1" dirty="0"/>
              <a:t>  selector:</a:t>
            </a:r>
            <a:endParaRPr lang="en-US" dirty="0"/>
          </a:p>
          <a:p>
            <a:pPr marL="1371600" lvl="3" indent="0">
              <a:buNone/>
            </a:pPr>
            <a:r>
              <a:rPr lang="en-US" i="1" dirty="0"/>
              <a:t>    app: web-app</a:t>
            </a:r>
            <a:endParaRPr lang="en-US" dirty="0"/>
          </a:p>
          <a:p>
            <a:pPr marL="1371600" lvl="3" indent="0">
              <a:buNone/>
            </a:pPr>
            <a:r>
              <a:rPr lang="en-US" i="1" dirty="0"/>
              <a:t>  ports:</a:t>
            </a:r>
            <a:endParaRPr lang="en-US" dirty="0"/>
          </a:p>
          <a:p>
            <a:pPr marL="1371600" lvl="3" indent="0">
              <a:buNone/>
            </a:pPr>
            <a:r>
              <a:rPr lang="en-US" i="1" dirty="0"/>
              <a:t>    - protocol: TCP</a:t>
            </a:r>
            <a:endParaRPr lang="en-US" dirty="0"/>
          </a:p>
          <a:p>
            <a:pPr marL="1371600" lvl="3" indent="0">
              <a:buNone/>
            </a:pPr>
            <a:r>
              <a:rPr lang="en-US" i="1" dirty="0"/>
              <a:t>      port: 80</a:t>
            </a:r>
            <a:endParaRPr lang="en-US" dirty="0"/>
          </a:p>
          <a:p>
            <a:pPr marL="1371600" lvl="3" indent="0">
              <a:buNone/>
            </a:pPr>
            <a:r>
              <a:rPr lang="en-US" i="1" dirty="0"/>
              <a:t>      </a:t>
            </a:r>
            <a:r>
              <a:rPr lang="en-US" i="1" dirty="0" err="1"/>
              <a:t>targetPort</a:t>
            </a:r>
            <a:r>
              <a:rPr lang="en-US" i="1" dirty="0"/>
              <a:t>: 80</a:t>
            </a:r>
            <a:endParaRPr lang="en-US" dirty="0"/>
          </a:p>
          <a:p>
            <a:pPr marL="1371600" lvl="3" indent="0">
              <a:buNone/>
            </a:pPr>
            <a:r>
              <a:rPr lang="en-US" i="1" dirty="0"/>
              <a:t>  type: </a:t>
            </a:r>
            <a:r>
              <a:rPr lang="en-US" i="1" dirty="0" err="1"/>
              <a:t>LoadBalancer</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0D4C6F2-1F3A-62C8-AC87-2B68D1EDEA2D}"/>
              </a:ext>
            </a:extLst>
          </p:cNvPr>
          <p:cNvSpPr>
            <a:spLocks noGrp="1"/>
          </p:cNvSpPr>
          <p:nvPr>
            <p:ph type="sldNum" sz="quarter" idx="10"/>
          </p:nvPr>
        </p:nvSpPr>
        <p:spPr/>
        <p:txBody>
          <a:bodyPr/>
          <a:lstStyle/>
          <a:p>
            <a:fld id="{1376952F-4AC3-476E-9CF7-AD77D6AE19E7}" type="slidenum">
              <a:rPr lang="en-US" altLang="en-US" smtClean="0"/>
              <a:pPr/>
              <a:t>10</a:t>
            </a:fld>
            <a:endParaRPr lang="en-US" altLang="en-US"/>
          </a:p>
        </p:txBody>
      </p:sp>
    </p:spTree>
    <p:extLst>
      <p:ext uri="{BB962C8B-B14F-4D97-AF65-F5344CB8AC3E}">
        <p14:creationId xmlns:p14="http://schemas.microsoft.com/office/powerpoint/2010/main" val="3618966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0C17-D074-D608-0D62-94F579726839}"/>
              </a:ext>
            </a:extLst>
          </p:cNvPr>
          <p:cNvSpPr>
            <a:spLocks noGrp="1"/>
          </p:cNvSpPr>
          <p:nvPr>
            <p:ph type="title"/>
          </p:nvPr>
        </p:nvSpPr>
        <p:spPr/>
        <p:txBody>
          <a:bodyPr/>
          <a:lstStyle/>
          <a:p>
            <a:r>
              <a:rPr lang="en-US" dirty="0"/>
              <a:t>III. </a:t>
            </a:r>
            <a:r>
              <a:rPr lang="en-US" altLang="en-US" sz="2400" dirty="0"/>
              <a:t>Persistent Volumes (PV) and Persistent Volume Claims (PVC)</a:t>
            </a:r>
            <a:endParaRPr lang="en-US" dirty="0"/>
          </a:p>
        </p:txBody>
      </p:sp>
      <p:sp>
        <p:nvSpPr>
          <p:cNvPr id="3" name="Content Placeholder 2">
            <a:extLst>
              <a:ext uri="{FF2B5EF4-FFF2-40B4-BE49-F238E27FC236}">
                <a16:creationId xmlns:a16="http://schemas.microsoft.com/office/drawing/2014/main" id="{2BC77722-538E-AF6B-ECE6-13B7B9124986}"/>
              </a:ext>
            </a:extLst>
          </p:cNvPr>
          <p:cNvSpPr>
            <a:spLocks noGrp="1"/>
          </p:cNvSpPr>
          <p:nvPr>
            <p:ph idx="1"/>
          </p:nvPr>
        </p:nvSpPr>
        <p:spPr>
          <a:xfrm>
            <a:off x="381000" y="1066800"/>
            <a:ext cx="10515600" cy="1905000"/>
          </a:xfrm>
        </p:spPr>
        <p:txBody>
          <a:bodyPr/>
          <a:lstStyle/>
          <a:p>
            <a:pPr marL="514350" indent="-514350">
              <a:buAutoNum type="arabicPeriod"/>
            </a:pPr>
            <a:r>
              <a:rPr lang="en-US" sz="2000" dirty="0"/>
              <a:t>Persistent Volumes (PV) in Kubernetes are storage resources, such as an attached volume or a partition in a file system. PVs are independent resources, and they are created by the system administrator.</a:t>
            </a:r>
          </a:p>
          <a:p>
            <a:pPr marL="514350" indent="-514350">
              <a:buFont typeface="Arial" panose="020B0604020202020204" pitchFamily="34" charset="0"/>
              <a:buAutoNum type="arabicPeriod"/>
            </a:pPr>
            <a:r>
              <a:rPr lang="en-US" sz="2000" dirty="0"/>
              <a:t>Persistent Volume Claims (PVC) are requests by Pods or applications to use storage resources from PVs. PVCs dictate the size and storage requirements of the Pods. PVCs help decouple Pods deployment and storage provisioning.</a:t>
            </a:r>
          </a:p>
          <a:p>
            <a:pPr marL="0" indent="0">
              <a:buNone/>
            </a:pPr>
            <a:endParaRPr lang="en-US" dirty="0"/>
          </a:p>
        </p:txBody>
      </p:sp>
      <p:sp>
        <p:nvSpPr>
          <p:cNvPr id="4" name="Slide Number Placeholder 3">
            <a:extLst>
              <a:ext uri="{FF2B5EF4-FFF2-40B4-BE49-F238E27FC236}">
                <a16:creationId xmlns:a16="http://schemas.microsoft.com/office/drawing/2014/main" id="{9F68D63D-2869-6F85-126F-2333357BA218}"/>
              </a:ext>
            </a:extLst>
          </p:cNvPr>
          <p:cNvSpPr>
            <a:spLocks noGrp="1"/>
          </p:cNvSpPr>
          <p:nvPr>
            <p:ph type="sldNum" sz="quarter" idx="10"/>
          </p:nvPr>
        </p:nvSpPr>
        <p:spPr/>
        <p:txBody>
          <a:bodyPr/>
          <a:lstStyle/>
          <a:p>
            <a:fld id="{1376952F-4AC3-476E-9CF7-AD77D6AE19E7}" type="slidenum">
              <a:rPr lang="en-US" altLang="en-US" smtClean="0"/>
              <a:pPr/>
              <a:t>11</a:t>
            </a:fld>
            <a:endParaRPr lang="en-US" altLang="en-US"/>
          </a:p>
        </p:txBody>
      </p:sp>
      <p:pic>
        <p:nvPicPr>
          <p:cNvPr id="2050" name="Picture 2" descr="Kubernetes storage basics: PV, PVC and StorageCla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19400" y="2971800"/>
            <a:ext cx="5943600" cy="3343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4456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0C17-D074-D608-0D62-94F579726839}"/>
              </a:ext>
            </a:extLst>
          </p:cNvPr>
          <p:cNvSpPr>
            <a:spLocks noGrp="1"/>
          </p:cNvSpPr>
          <p:nvPr>
            <p:ph type="title"/>
          </p:nvPr>
        </p:nvSpPr>
        <p:spPr/>
        <p:txBody>
          <a:bodyPr/>
          <a:lstStyle/>
          <a:p>
            <a:r>
              <a:rPr lang="en-US" dirty="0"/>
              <a:t>III. </a:t>
            </a:r>
            <a:r>
              <a:rPr lang="en-US" altLang="en-US" sz="2400" dirty="0"/>
              <a:t>Persistent Volumes (PV) and Persistent Volume Claims (PVC)</a:t>
            </a:r>
            <a:endParaRPr lang="en-US" dirty="0"/>
          </a:p>
        </p:txBody>
      </p:sp>
      <p:sp>
        <p:nvSpPr>
          <p:cNvPr id="3" name="Content Placeholder 2">
            <a:extLst>
              <a:ext uri="{FF2B5EF4-FFF2-40B4-BE49-F238E27FC236}">
                <a16:creationId xmlns:a16="http://schemas.microsoft.com/office/drawing/2014/main" id="{2BC77722-538E-AF6B-ECE6-13B7B9124986}"/>
              </a:ext>
            </a:extLst>
          </p:cNvPr>
          <p:cNvSpPr>
            <a:spLocks noGrp="1"/>
          </p:cNvSpPr>
          <p:nvPr>
            <p:ph idx="1"/>
          </p:nvPr>
        </p:nvSpPr>
        <p:spPr/>
        <p:txBody>
          <a:bodyPr/>
          <a:lstStyle/>
          <a:p>
            <a:pPr marL="0" indent="0">
              <a:buNone/>
            </a:pPr>
            <a:r>
              <a:rPr lang="en-US" dirty="0"/>
              <a:t>3. Use Cases</a:t>
            </a:r>
          </a:p>
          <a:p>
            <a:pPr lvl="1"/>
            <a:r>
              <a:rPr lang="en-US" dirty="0"/>
              <a:t>PVs and PVCs are often used in situations that require persistent data storage</a:t>
            </a:r>
          </a:p>
          <a:p>
            <a:pPr lvl="1"/>
            <a:r>
              <a:rPr lang="en-US" dirty="0"/>
              <a:t>Some use cases for PVs and PVCs include:</a:t>
            </a:r>
          </a:p>
          <a:p>
            <a:pPr lvl="2"/>
            <a:r>
              <a:rPr lang="en-US" dirty="0"/>
              <a:t>Stores database data.</a:t>
            </a:r>
          </a:p>
          <a:p>
            <a:pPr lvl="2"/>
            <a:r>
              <a:rPr lang="en-US" dirty="0"/>
              <a:t>Stores output data of applications, such as log files.</a:t>
            </a:r>
          </a:p>
          <a:p>
            <a:pPr lvl="2"/>
            <a:r>
              <a:rPr lang="en-US" dirty="0"/>
              <a:t>Share data between Pods.</a:t>
            </a:r>
          </a:p>
          <a:p>
            <a:pPr lvl="1"/>
            <a:r>
              <a:rPr lang="vi-VN" dirty="0"/>
              <a:t>PVs có thể được cung cấp một cách động (dynamically) hoặc tĩnh (statically)</a:t>
            </a:r>
            <a:endParaRPr lang="en-US" dirty="0"/>
          </a:p>
        </p:txBody>
      </p:sp>
      <p:sp>
        <p:nvSpPr>
          <p:cNvPr id="4" name="Slide Number Placeholder 3">
            <a:extLst>
              <a:ext uri="{FF2B5EF4-FFF2-40B4-BE49-F238E27FC236}">
                <a16:creationId xmlns:a16="http://schemas.microsoft.com/office/drawing/2014/main" id="{9F68D63D-2869-6F85-126F-2333357BA218}"/>
              </a:ext>
            </a:extLst>
          </p:cNvPr>
          <p:cNvSpPr>
            <a:spLocks noGrp="1"/>
          </p:cNvSpPr>
          <p:nvPr>
            <p:ph type="sldNum" sz="quarter" idx="10"/>
          </p:nvPr>
        </p:nvSpPr>
        <p:spPr/>
        <p:txBody>
          <a:bodyPr/>
          <a:lstStyle/>
          <a:p>
            <a:fld id="{1376952F-4AC3-476E-9CF7-AD77D6AE19E7}" type="slidenum">
              <a:rPr lang="en-US" altLang="en-US" smtClean="0"/>
              <a:pPr/>
              <a:t>12</a:t>
            </a:fld>
            <a:endParaRPr lang="en-US" altLang="en-US"/>
          </a:p>
        </p:txBody>
      </p:sp>
    </p:spTree>
    <p:extLst>
      <p:ext uri="{BB962C8B-B14F-4D97-AF65-F5344CB8AC3E}">
        <p14:creationId xmlns:p14="http://schemas.microsoft.com/office/powerpoint/2010/main" val="3901046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0C17-D074-D608-0D62-94F579726839}"/>
              </a:ext>
            </a:extLst>
          </p:cNvPr>
          <p:cNvSpPr>
            <a:spLocks noGrp="1"/>
          </p:cNvSpPr>
          <p:nvPr>
            <p:ph type="title"/>
          </p:nvPr>
        </p:nvSpPr>
        <p:spPr/>
        <p:txBody>
          <a:bodyPr/>
          <a:lstStyle/>
          <a:p>
            <a:r>
              <a:rPr lang="en-US" dirty="0"/>
              <a:t>III. </a:t>
            </a:r>
            <a:r>
              <a:rPr lang="en-US" altLang="en-US" sz="2400" dirty="0"/>
              <a:t>Persistent Volumes (PV) and Persistent Volume Claims (PVC)</a:t>
            </a:r>
            <a:endParaRPr lang="en-US" dirty="0"/>
          </a:p>
        </p:txBody>
      </p:sp>
      <p:sp>
        <p:nvSpPr>
          <p:cNvPr id="3" name="Content Placeholder 2">
            <a:extLst>
              <a:ext uri="{FF2B5EF4-FFF2-40B4-BE49-F238E27FC236}">
                <a16:creationId xmlns:a16="http://schemas.microsoft.com/office/drawing/2014/main" id="{2BC77722-538E-AF6B-ECE6-13B7B9124986}"/>
              </a:ext>
            </a:extLst>
          </p:cNvPr>
          <p:cNvSpPr>
            <a:spLocks noGrp="1"/>
          </p:cNvSpPr>
          <p:nvPr>
            <p:ph idx="1"/>
          </p:nvPr>
        </p:nvSpPr>
        <p:spPr>
          <a:xfrm>
            <a:off x="6324600" y="1183574"/>
            <a:ext cx="4572000" cy="4351338"/>
          </a:xfrm>
        </p:spPr>
        <p:txBody>
          <a:bodyPr/>
          <a:lstStyle/>
          <a:p>
            <a:pPr marL="0" indent="0">
              <a:buNone/>
            </a:pPr>
            <a:r>
              <a:rPr lang="en-US" dirty="0"/>
              <a:t>4.2 Demo PVC</a:t>
            </a:r>
          </a:p>
          <a:p>
            <a:pPr marL="914400" lvl="2" indent="0">
              <a:buNone/>
            </a:pPr>
            <a:r>
              <a:rPr lang="en-US" sz="1600" i="1" dirty="0" err="1"/>
              <a:t>apiVersion</a:t>
            </a:r>
            <a:r>
              <a:rPr lang="en-US" sz="1600" i="1" dirty="0"/>
              <a:t>: v1</a:t>
            </a:r>
            <a:endParaRPr lang="en-US" sz="1600" dirty="0"/>
          </a:p>
          <a:p>
            <a:pPr marL="914400" lvl="2" indent="0">
              <a:buNone/>
            </a:pPr>
            <a:r>
              <a:rPr lang="en-US" sz="1600" i="1" dirty="0"/>
              <a:t>kind: </a:t>
            </a:r>
            <a:r>
              <a:rPr lang="en-US" sz="1600" i="1" dirty="0" err="1"/>
              <a:t>PersistentVolumeClaim</a:t>
            </a:r>
            <a:endParaRPr lang="en-US" sz="1600" dirty="0"/>
          </a:p>
          <a:p>
            <a:pPr marL="914400" lvl="2" indent="0">
              <a:buNone/>
            </a:pPr>
            <a:r>
              <a:rPr lang="en-US" sz="1600" i="1" dirty="0"/>
              <a:t>metadata:</a:t>
            </a:r>
            <a:endParaRPr lang="en-US" sz="1600" dirty="0"/>
          </a:p>
          <a:p>
            <a:pPr marL="914400" lvl="2" indent="0">
              <a:buNone/>
            </a:pPr>
            <a:r>
              <a:rPr lang="en-US" sz="1600" i="1" dirty="0"/>
              <a:t>  name: data-</a:t>
            </a:r>
            <a:r>
              <a:rPr lang="en-US" sz="1600" i="1" dirty="0" err="1"/>
              <a:t>pvc</a:t>
            </a:r>
            <a:endParaRPr lang="en-US" sz="1600" dirty="0"/>
          </a:p>
          <a:p>
            <a:pPr marL="914400" lvl="2" indent="0">
              <a:buNone/>
            </a:pPr>
            <a:r>
              <a:rPr lang="en-US" sz="1600" i="1" dirty="0"/>
              <a:t>spec:</a:t>
            </a:r>
            <a:endParaRPr lang="en-US" sz="1600" dirty="0"/>
          </a:p>
          <a:p>
            <a:pPr marL="914400" lvl="2" indent="0">
              <a:buNone/>
            </a:pPr>
            <a:r>
              <a:rPr lang="en-US" sz="1600" i="1" dirty="0"/>
              <a:t>  </a:t>
            </a:r>
            <a:r>
              <a:rPr lang="en-US" sz="1600" i="1" dirty="0" err="1"/>
              <a:t>accessModes</a:t>
            </a:r>
            <a:r>
              <a:rPr lang="en-US" sz="1600" i="1" dirty="0"/>
              <a:t>:</a:t>
            </a:r>
            <a:endParaRPr lang="en-US" sz="1600" dirty="0"/>
          </a:p>
          <a:p>
            <a:pPr marL="914400" lvl="2" indent="0">
              <a:buNone/>
            </a:pPr>
            <a:r>
              <a:rPr lang="en-US" sz="1600" i="1" dirty="0"/>
              <a:t>    - </a:t>
            </a:r>
            <a:r>
              <a:rPr lang="en-US" sz="1600" i="1" dirty="0" err="1"/>
              <a:t>ReadWriteOnce</a:t>
            </a:r>
            <a:endParaRPr lang="en-US" sz="1600" dirty="0"/>
          </a:p>
          <a:p>
            <a:pPr marL="914400" lvl="2" indent="0">
              <a:buNone/>
            </a:pPr>
            <a:r>
              <a:rPr lang="en-US" sz="1600" i="1" dirty="0"/>
              <a:t>  resources:</a:t>
            </a:r>
            <a:endParaRPr lang="en-US" sz="1600" dirty="0"/>
          </a:p>
          <a:p>
            <a:pPr marL="914400" lvl="2" indent="0">
              <a:buNone/>
            </a:pPr>
            <a:r>
              <a:rPr lang="en-US" sz="1600" i="1" dirty="0"/>
              <a:t>    requests:</a:t>
            </a:r>
            <a:endParaRPr lang="en-US" sz="1600" dirty="0"/>
          </a:p>
          <a:p>
            <a:pPr marL="914400" lvl="2" indent="0">
              <a:buNone/>
            </a:pPr>
            <a:r>
              <a:rPr lang="en-US" sz="1600" i="1" dirty="0"/>
              <a:t>      storage: 1Gi</a:t>
            </a:r>
            <a:endParaRPr lang="en-US" sz="1600" dirty="0"/>
          </a:p>
          <a:p>
            <a:pPr marL="0" indent="0">
              <a:buNone/>
            </a:pPr>
            <a:endParaRPr lang="en-US" dirty="0"/>
          </a:p>
        </p:txBody>
      </p:sp>
      <p:sp>
        <p:nvSpPr>
          <p:cNvPr id="4" name="Slide Number Placeholder 3">
            <a:extLst>
              <a:ext uri="{FF2B5EF4-FFF2-40B4-BE49-F238E27FC236}">
                <a16:creationId xmlns:a16="http://schemas.microsoft.com/office/drawing/2014/main" id="{9F68D63D-2869-6F85-126F-2333357BA218}"/>
              </a:ext>
            </a:extLst>
          </p:cNvPr>
          <p:cNvSpPr>
            <a:spLocks noGrp="1"/>
          </p:cNvSpPr>
          <p:nvPr>
            <p:ph type="sldNum" sz="quarter" idx="10"/>
          </p:nvPr>
        </p:nvSpPr>
        <p:spPr/>
        <p:txBody>
          <a:bodyPr/>
          <a:lstStyle/>
          <a:p>
            <a:fld id="{1376952F-4AC3-476E-9CF7-AD77D6AE19E7}" type="slidenum">
              <a:rPr lang="en-US" altLang="en-US" smtClean="0"/>
              <a:pPr/>
              <a:t>13</a:t>
            </a:fld>
            <a:endParaRPr lang="en-US" altLang="en-US"/>
          </a:p>
        </p:txBody>
      </p:sp>
      <p:sp>
        <p:nvSpPr>
          <p:cNvPr id="5" name="Content Placeholder 2">
            <a:extLst>
              <a:ext uri="{FF2B5EF4-FFF2-40B4-BE49-F238E27FC236}">
                <a16:creationId xmlns:a16="http://schemas.microsoft.com/office/drawing/2014/main" id="{2BC77722-538E-AF6B-ECE6-13B7B9124986}"/>
              </a:ext>
            </a:extLst>
          </p:cNvPr>
          <p:cNvSpPr txBox="1">
            <a:spLocks/>
          </p:cNvSpPr>
          <p:nvPr/>
        </p:nvSpPr>
        <p:spPr bwMode="auto">
          <a:xfrm>
            <a:off x="533400" y="1219200"/>
            <a:ext cx="45720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buFont typeface="Arial" panose="020B0604020202020204" pitchFamily="34" charset="0"/>
              <a:buNone/>
            </a:pPr>
            <a:r>
              <a:rPr lang="en-US" dirty="0"/>
              <a:t>4.1 Demo PV</a:t>
            </a:r>
          </a:p>
          <a:p>
            <a:pPr marL="914400" lvl="2" indent="0">
              <a:buNone/>
            </a:pPr>
            <a:r>
              <a:rPr lang="en-US" sz="1600" i="1" dirty="0" err="1"/>
              <a:t>apiVersion</a:t>
            </a:r>
            <a:r>
              <a:rPr lang="en-US" sz="1600" i="1" dirty="0"/>
              <a:t>: v1</a:t>
            </a:r>
            <a:endParaRPr lang="en-US" sz="1600" dirty="0"/>
          </a:p>
          <a:p>
            <a:pPr marL="914400" lvl="2" indent="0">
              <a:buNone/>
            </a:pPr>
            <a:r>
              <a:rPr lang="en-US" sz="1600" i="1" dirty="0"/>
              <a:t>kind: </a:t>
            </a:r>
            <a:r>
              <a:rPr lang="en-US" sz="1600" i="1" dirty="0" err="1"/>
              <a:t>PersistentVolume</a:t>
            </a:r>
            <a:endParaRPr lang="en-US" sz="1600" dirty="0"/>
          </a:p>
          <a:p>
            <a:pPr marL="914400" lvl="2" indent="0">
              <a:buNone/>
            </a:pPr>
            <a:r>
              <a:rPr lang="en-US" sz="1600" i="1" dirty="0"/>
              <a:t>metadata:</a:t>
            </a:r>
            <a:endParaRPr lang="en-US" sz="1600" dirty="0"/>
          </a:p>
          <a:p>
            <a:pPr marL="914400" lvl="2" indent="0">
              <a:buNone/>
            </a:pPr>
            <a:r>
              <a:rPr lang="en-US" sz="1600" i="1" dirty="0"/>
              <a:t>  name: data-</a:t>
            </a:r>
            <a:r>
              <a:rPr lang="en-US" sz="1600" i="1" dirty="0" err="1"/>
              <a:t>pv</a:t>
            </a:r>
            <a:endParaRPr lang="en-US" sz="1600" dirty="0"/>
          </a:p>
          <a:p>
            <a:pPr marL="914400" lvl="2" indent="0">
              <a:buNone/>
            </a:pPr>
            <a:r>
              <a:rPr lang="en-US" sz="1600" i="1" dirty="0"/>
              <a:t>spec:</a:t>
            </a:r>
            <a:endParaRPr lang="en-US" sz="1600" dirty="0"/>
          </a:p>
          <a:p>
            <a:pPr marL="914400" lvl="2" indent="0">
              <a:buNone/>
            </a:pPr>
            <a:r>
              <a:rPr lang="en-US" sz="1600" i="1" dirty="0"/>
              <a:t>  capacity:</a:t>
            </a:r>
            <a:endParaRPr lang="en-US" sz="1600" dirty="0"/>
          </a:p>
          <a:p>
            <a:pPr marL="914400" lvl="2" indent="0">
              <a:buNone/>
            </a:pPr>
            <a:r>
              <a:rPr lang="en-US" sz="1600" i="1" dirty="0"/>
              <a:t>    storage: 2Gi</a:t>
            </a:r>
            <a:endParaRPr lang="en-US" sz="1600" dirty="0"/>
          </a:p>
          <a:p>
            <a:pPr marL="914400" lvl="2" indent="0">
              <a:buNone/>
            </a:pPr>
            <a:r>
              <a:rPr lang="en-US" sz="1600" i="1" dirty="0"/>
              <a:t>  </a:t>
            </a:r>
            <a:r>
              <a:rPr lang="en-US" sz="1600" i="1" dirty="0" err="1"/>
              <a:t>accessModes</a:t>
            </a:r>
            <a:r>
              <a:rPr lang="en-US" sz="1600" i="1" dirty="0"/>
              <a:t>:</a:t>
            </a:r>
            <a:endParaRPr lang="en-US" sz="1600" dirty="0"/>
          </a:p>
          <a:p>
            <a:pPr marL="914400" lvl="2" indent="0">
              <a:buNone/>
            </a:pPr>
            <a:r>
              <a:rPr lang="en-US" sz="1600" i="1" dirty="0"/>
              <a:t>    - </a:t>
            </a:r>
            <a:r>
              <a:rPr lang="en-US" sz="1600" i="1" dirty="0" err="1"/>
              <a:t>ReadWriteOnce</a:t>
            </a:r>
            <a:endParaRPr lang="en-US" sz="1600" dirty="0"/>
          </a:p>
          <a:p>
            <a:pPr marL="914400" lvl="2" indent="0">
              <a:buNone/>
            </a:pPr>
            <a:r>
              <a:rPr lang="en-US" sz="1600" i="1" dirty="0"/>
              <a:t>  </a:t>
            </a:r>
            <a:r>
              <a:rPr lang="en-US" sz="1600" i="1" dirty="0" err="1"/>
              <a:t>persistentVolumeReclaimPolicy</a:t>
            </a:r>
            <a:r>
              <a:rPr lang="en-US" sz="1600" i="1" dirty="0"/>
              <a:t>: Retain</a:t>
            </a:r>
            <a:endParaRPr lang="en-US" sz="1600" dirty="0"/>
          </a:p>
          <a:p>
            <a:pPr marL="914400" lvl="2" indent="0">
              <a:buNone/>
            </a:pPr>
            <a:r>
              <a:rPr lang="en-US" sz="1600" i="1" dirty="0"/>
              <a:t>  </a:t>
            </a:r>
            <a:r>
              <a:rPr lang="en-US" sz="1600" i="1" dirty="0" err="1"/>
              <a:t>hostPath</a:t>
            </a:r>
            <a:r>
              <a:rPr lang="en-US" sz="1600" i="1" dirty="0"/>
              <a:t>:</a:t>
            </a:r>
            <a:endParaRPr lang="en-US" sz="1600" dirty="0"/>
          </a:p>
          <a:p>
            <a:pPr marL="914400" lvl="2" indent="0">
              <a:buNone/>
            </a:pPr>
            <a:r>
              <a:rPr lang="en-US" sz="1600" i="1" dirty="0"/>
              <a:t>    path: /data</a:t>
            </a:r>
            <a:endParaRPr lang="en-US" sz="1600" dirty="0"/>
          </a:p>
          <a:p>
            <a:pPr marL="0" indent="0" defTabSz="914400">
              <a:buFont typeface="Arial" panose="020B0604020202020204" pitchFamily="34" charset="0"/>
              <a:buNone/>
            </a:pPr>
            <a:endParaRPr lang="en-US" dirty="0"/>
          </a:p>
        </p:txBody>
      </p:sp>
    </p:spTree>
    <p:extLst>
      <p:ext uri="{BB962C8B-B14F-4D97-AF65-F5344CB8AC3E}">
        <p14:creationId xmlns:p14="http://schemas.microsoft.com/office/powerpoint/2010/main" val="2330257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5E7D-8A3E-7769-45BF-52F6B6618062}"/>
              </a:ext>
            </a:extLst>
          </p:cNvPr>
          <p:cNvSpPr>
            <a:spLocks noGrp="1"/>
          </p:cNvSpPr>
          <p:nvPr>
            <p:ph type="title"/>
          </p:nvPr>
        </p:nvSpPr>
        <p:spPr/>
        <p:txBody>
          <a:bodyPr/>
          <a:lstStyle/>
          <a:p>
            <a:r>
              <a:rPr lang="en-US" dirty="0"/>
              <a:t>IV. Workload Controller</a:t>
            </a:r>
          </a:p>
        </p:txBody>
      </p:sp>
      <p:sp>
        <p:nvSpPr>
          <p:cNvPr id="3" name="Content Placeholder 2">
            <a:extLst>
              <a:ext uri="{FF2B5EF4-FFF2-40B4-BE49-F238E27FC236}">
                <a16:creationId xmlns:a16="http://schemas.microsoft.com/office/drawing/2014/main" id="{32A4CCA1-B92F-383A-BF16-0453C66F93C6}"/>
              </a:ext>
            </a:extLst>
          </p:cNvPr>
          <p:cNvSpPr>
            <a:spLocks noGrp="1"/>
          </p:cNvSpPr>
          <p:nvPr>
            <p:ph idx="1"/>
          </p:nvPr>
        </p:nvSpPr>
        <p:spPr>
          <a:xfrm>
            <a:off x="381000" y="1066800"/>
            <a:ext cx="10515600" cy="2362200"/>
          </a:xfrm>
        </p:spPr>
        <p:txBody>
          <a:bodyPr/>
          <a:lstStyle/>
          <a:p>
            <a:pPr marL="514350" indent="-514350">
              <a:buAutoNum type="arabicPeriod"/>
            </a:pPr>
            <a:r>
              <a:rPr lang="en-US" dirty="0" err="1"/>
              <a:t>ReplicaSet</a:t>
            </a:r>
            <a:r>
              <a:rPr lang="en-US" dirty="0"/>
              <a:t> and </a:t>
            </a:r>
            <a:r>
              <a:rPr lang="en-US" dirty="0" err="1"/>
              <a:t>ReplicationController</a:t>
            </a:r>
            <a:endParaRPr lang="en-US" dirty="0"/>
          </a:p>
          <a:p>
            <a:pPr lvl="1">
              <a:buFont typeface="Arial"/>
              <a:buChar char="•"/>
            </a:pPr>
            <a:r>
              <a:rPr lang="en-US" dirty="0"/>
              <a:t>Controllers in Kubernetes used to manage the number of copies of Pods (replicas)</a:t>
            </a:r>
          </a:p>
          <a:p>
            <a:pPr lvl="1">
              <a:buFont typeface="Arial"/>
              <a:buChar char="•"/>
            </a:pPr>
            <a:r>
              <a:rPr lang="en-US" dirty="0"/>
              <a:t>Help in automatically scaling applications</a:t>
            </a:r>
          </a:p>
          <a:p>
            <a:pPr lvl="1">
              <a:buFont typeface="Arial"/>
              <a:buChar char="•"/>
            </a:pPr>
            <a:r>
              <a:rPr lang="en-US" dirty="0"/>
              <a:t>Deploying web applications, API servers, or dynamically scalable components</a:t>
            </a:r>
          </a:p>
        </p:txBody>
      </p:sp>
      <p:sp>
        <p:nvSpPr>
          <p:cNvPr id="4" name="Slide Number Placeholder 3">
            <a:extLst>
              <a:ext uri="{FF2B5EF4-FFF2-40B4-BE49-F238E27FC236}">
                <a16:creationId xmlns:a16="http://schemas.microsoft.com/office/drawing/2014/main" id="{3A12D55A-23D2-9CF0-7A08-2CFBD75A92F2}"/>
              </a:ext>
            </a:extLst>
          </p:cNvPr>
          <p:cNvSpPr>
            <a:spLocks noGrp="1"/>
          </p:cNvSpPr>
          <p:nvPr>
            <p:ph type="sldNum" sz="quarter" idx="10"/>
          </p:nvPr>
        </p:nvSpPr>
        <p:spPr/>
        <p:txBody>
          <a:bodyPr/>
          <a:lstStyle/>
          <a:p>
            <a:fld id="{1376952F-4AC3-476E-9CF7-AD77D6AE19E7}" type="slidenum">
              <a:rPr lang="en-US" altLang="en-US" smtClean="0"/>
              <a:pPr/>
              <a:t>14</a:t>
            </a:fld>
            <a:endParaRPr lang="en-US" altLang="en-US"/>
          </a:p>
        </p:txBody>
      </p:sp>
      <p:pic>
        <p:nvPicPr>
          <p:cNvPr id="1026" name="Picture 2">
            <a:extLst>
              <a:ext uri="{FF2B5EF4-FFF2-40B4-BE49-F238E27FC236}">
                <a16:creationId xmlns:a16="http://schemas.microsoft.com/office/drawing/2014/main" id="{5772D3AA-64F5-559A-C236-4F47D27797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3429000"/>
            <a:ext cx="6667500"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0849897"/>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5E7D-8A3E-7769-45BF-52F6B6618062}"/>
              </a:ext>
            </a:extLst>
          </p:cNvPr>
          <p:cNvSpPr>
            <a:spLocks noGrp="1"/>
          </p:cNvSpPr>
          <p:nvPr>
            <p:ph type="title"/>
          </p:nvPr>
        </p:nvSpPr>
        <p:spPr/>
        <p:txBody>
          <a:bodyPr/>
          <a:lstStyle/>
          <a:p>
            <a:r>
              <a:rPr lang="en-US" dirty="0"/>
              <a:t>IV. Workload Controller</a:t>
            </a:r>
          </a:p>
        </p:txBody>
      </p:sp>
      <p:sp>
        <p:nvSpPr>
          <p:cNvPr id="3" name="Content Placeholder 2">
            <a:extLst>
              <a:ext uri="{FF2B5EF4-FFF2-40B4-BE49-F238E27FC236}">
                <a16:creationId xmlns:a16="http://schemas.microsoft.com/office/drawing/2014/main" id="{32A4CCA1-B92F-383A-BF16-0453C66F93C6}"/>
              </a:ext>
            </a:extLst>
          </p:cNvPr>
          <p:cNvSpPr>
            <a:spLocks noGrp="1"/>
          </p:cNvSpPr>
          <p:nvPr>
            <p:ph idx="1"/>
          </p:nvPr>
        </p:nvSpPr>
        <p:spPr>
          <a:xfrm>
            <a:off x="381000" y="1066800"/>
            <a:ext cx="10515600" cy="1676400"/>
          </a:xfrm>
        </p:spPr>
        <p:txBody>
          <a:bodyPr/>
          <a:lstStyle/>
          <a:p>
            <a:pPr marL="0" indent="0">
              <a:buNone/>
            </a:pPr>
            <a:r>
              <a:rPr lang="en-US" dirty="0"/>
              <a:t>2. </a:t>
            </a:r>
            <a:r>
              <a:rPr lang="en-US" dirty="0" err="1"/>
              <a:t>StatefulSet</a:t>
            </a:r>
            <a:endParaRPr lang="en-US" dirty="0"/>
          </a:p>
          <a:p>
            <a:pPr lvl="1"/>
            <a:r>
              <a:rPr lang="en-US" dirty="0"/>
              <a:t>A type of controller designed for stateful applications</a:t>
            </a:r>
          </a:p>
          <a:p>
            <a:pPr lvl="1"/>
            <a:r>
              <a:rPr lang="en-US" dirty="0"/>
              <a:t>Applies to ensure that Pods always have the same name and stable IP address namespace</a:t>
            </a:r>
          </a:p>
        </p:txBody>
      </p:sp>
      <p:sp>
        <p:nvSpPr>
          <p:cNvPr id="4" name="Slide Number Placeholder 3">
            <a:extLst>
              <a:ext uri="{FF2B5EF4-FFF2-40B4-BE49-F238E27FC236}">
                <a16:creationId xmlns:a16="http://schemas.microsoft.com/office/drawing/2014/main" id="{3A12D55A-23D2-9CF0-7A08-2CFBD75A92F2}"/>
              </a:ext>
            </a:extLst>
          </p:cNvPr>
          <p:cNvSpPr>
            <a:spLocks noGrp="1"/>
          </p:cNvSpPr>
          <p:nvPr>
            <p:ph type="sldNum" sz="quarter" idx="10"/>
          </p:nvPr>
        </p:nvSpPr>
        <p:spPr/>
        <p:txBody>
          <a:bodyPr/>
          <a:lstStyle/>
          <a:p>
            <a:fld id="{1376952F-4AC3-476E-9CF7-AD77D6AE19E7}" type="slidenum">
              <a:rPr lang="en-US" altLang="en-US" smtClean="0"/>
              <a:pPr/>
              <a:t>15</a:t>
            </a:fld>
            <a:endParaRPr lang="en-US" altLang="en-US"/>
          </a:p>
        </p:txBody>
      </p:sp>
      <p:pic>
        <p:nvPicPr>
          <p:cNvPr id="2050" name="Picture 2">
            <a:extLst>
              <a:ext uri="{FF2B5EF4-FFF2-40B4-BE49-F238E27FC236}">
                <a16:creationId xmlns:a16="http://schemas.microsoft.com/office/drawing/2014/main" id="{81837565-F003-319E-DB22-62DC30F22E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7768" y="2895600"/>
            <a:ext cx="6402063"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4633687"/>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C5E7D-8A3E-7769-45BF-52F6B6618062}"/>
              </a:ext>
            </a:extLst>
          </p:cNvPr>
          <p:cNvSpPr>
            <a:spLocks noGrp="1"/>
          </p:cNvSpPr>
          <p:nvPr>
            <p:ph type="title"/>
          </p:nvPr>
        </p:nvSpPr>
        <p:spPr/>
        <p:txBody>
          <a:bodyPr/>
          <a:lstStyle/>
          <a:p>
            <a:r>
              <a:rPr lang="en-US" dirty="0"/>
              <a:t>IV. Workload Controller</a:t>
            </a:r>
          </a:p>
        </p:txBody>
      </p:sp>
      <p:sp>
        <p:nvSpPr>
          <p:cNvPr id="3" name="Content Placeholder 2">
            <a:extLst>
              <a:ext uri="{FF2B5EF4-FFF2-40B4-BE49-F238E27FC236}">
                <a16:creationId xmlns:a16="http://schemas.microsoft.com/office/drawing/2014/main" id="{32A4CCA1-B92F-383A-BF16-0453C66F93C6}"/>
              </a:ext>
            </a:extLst>
          </p:cNvPr>
          <p:cNvSpPr>
            <a:spLocks noGrp="1"/>
          </p:cNvSpPr>
          <p:nvPr>
            <p:ph idx="1"/>
          </p:nvPr>
        </p:nvSpPr>
        <p:spPr>
          <a:xfrm>
            <a:off x="381000" y="1066800"/>
            <a:ext cx="6019800" cy="3810000"/>
          </a:xfrm>
        </p:spPr>
        <p:txBody>
          <a:bodyPr/>
          <a:lstStyle/>
          <a:p>
            <a:pPr marL="0" indent="0">
              <a:buNone/>
            </a:pPr>
            <a:r>
              <a:rPr lang="en-US" dirty="0"/>
              <a:t>3. </a:t>
            </a:r>
            <a:r>
              <a:rPr lang="en-US" dirty="0" err="1"/>
              <a:t>DaemonSet</a:t>
            </a:r>
            <a:endParaRPr lang="en-US" dirty="0"/>
          </a:p>
          <a:p>
            <a:pPr lvl="1"/>
            <a:r>
              <a:rPr lang="en-US" dirty="0"/>
              <a:t>Ensure that each node in the cluster will run at least one Pod of the defined application.</a:t>
            </a:r>
          </a:p>
          <a:p>
            <a:pPr lvl="1"/>
            <a:r>
              <a:rPr lang="en-US" dirty="0"/>
              <a:t>Use to deploy agents such as log collectors, monitoring agents, or network proxies.</a:t>
            </a:r>
          </a:p>
        </p:txBody>
      </p:sp>
      <p:sp>
        <p:nvSpPr>
          <p:cNvPr id="4" name="Slide Number Placeholder 3">
            <a:extLst>
              <a:ext uri="{FF2B5EF4-FFF2-40B4-BE49-F238E27FC236}">
                <a16:creationId xmlns:a16="http://schemas.microsoft.com/office/drawing/2014/main" id="{3A12D55A-23D2-9CF0-7A08-2CFBD75A92F2}"/>
              </a:ext>
            </a:extLst>
          </p:cNvPr>
          <p:cNvSpPr>
            <a:spLocks noGrp="1"/>
          </p:cNvSpPr>
          <p:nvPr>
            <p:ph type="sldNum" sz="quarter" idx="10"/>
          </p:nvPr>
        </p:nvSpPr>
        <p:spPr/>
        <p:txBody>
          <a:bodyPr/>
          <a:lstStyle/>
          <a:p>
            <a:fld id="{1376952F-4AC3-476E-9CF7-AD77D6AE19E7}" type="slidenum">
              <a:rPr lang="en-US" altLang="en-US" smtClean="0"/>
              <a:pPr/>
              <a:t>16</a:t>
            </a:fld>
            <a:endParaRPr lang="en-US" altLang="en-US"/>
          </a:p>
        </p:txBody>
      </p:sp>
      <p:pic>
        <p:nvPicPr>
          <p:cNvPr id="5" name="Picture 4">
            <a:extLst>
              <a:ext uri="{FF2B5EF4-FFF2-40B4-BE49-F238E27FC236}">
                <a16:creationId xmlns:a16="http://schemas.microsoft.com/office/drawing/2014/main" id="{03C509D7-9CDB-AF3C-5365-926FA4F46EDB}"/>
              </a:ext>
            </a:extLst>
          </p:cNvPr>
          <p:cNvPicPr>
            <a:picLocks noChangeAspect="1"/>
          </p:cNvPicPr>
          <p:nvPr/>
        </p:nvPicPr>
        <p:blipFill>
          <a:blip r:embed="rId3"/>
          <a:stretch>
            <a:fillRect/>
          </a:stretch>
        </p:blipFill>
        <p:spPr>
          <a:xfrm>
            <a:off x="6781800" y="990600"/>
            <a:ext cx="4724400" cy="4724400"/>
          </a:xfrm>
          <a:prstGeom prst="rect">
            <a:avLst/>
          </a:prstGeom>
        </p:spPr>
      </p:pic>
    </p:spTree>
    <p:extLst>
      <p:ext uri="{BB962C8B-B14F-4D97-AF65-F5344CB8AC3E}">
        <p14:creationId xmlns:p14="http://schemas.microsoft.com/office/powerpoint/2010/main" val="1628953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30C17-D074-D608-0D62-94F579726839}"/>
              </a:ext>
            </a:extLst>
          </p:cNvPr>
          <p:cNvSpPr>
            <a:spLocks noGrp="1"/>
          </p:cNvSpPr>
          <p:nvPr>
            <p:ph type="title"/>
          </p:nvPr>
        </p:nvSpPr>
        <p:spPr/>
        <p:txBody>
          <a:bodyPr/>
          <a:lstStyle/>
          <a:p>
            <a:r>
              <a:rPr lang="en-US" dirty="0"/>
              <a:t>IV. Workload Controller</a:t>
            </a:r>
          </a:p>
        </p:txBody>
      </p:sp>
      <p:sp>
        <p:nvSpPr>
          <p:cNvPr id="4" name="Slide Number Placeholder 3">
            <a:extLst>
              <a:ext uri="{FF2B5EF4-FFF2-40B4-BE49-F238E27FC236}">
                <a16:creationId xmlns:a16="http://schemas.microsoft.com/office/drawing/2014/main" id="{9F68D63D-2869-6F85-126F-2333357BA218}"/>
              </a:ext>
            </a:extLst>
          </p:cNvPr>
          <p:cNvSpPr>
            <a:spLocks noGrp="1"/>
          </p:cNvSpPr>
          <p:nvPr>
            <p:ph type="sldNum" sz="quarter" idx="10"/>
          </p:nvPr>
        </p:nvSpPr>
        <p:spPr/>
        <p:txBody>
          <a:bodyPr/>
          <a:lstStyle/>
          <a:p>
            <a:fld id="{1376952F-4AC3-476E-9CF7-AD77D6AE19E7}" type="slidenum">
              <a:rPr lang="en-US" altLang="en-US" smtClean="0"/>
              <a:pPr/>
              <a:t>17</a:t>
            </a:fld>
            <a:endParaRPr lang="en-US" altLang="en-US"/>
          </a:p>
        </p:txBody>
      </p:sp>
      <p:sp>
        <p:nvSpPr>
          <p:cNvPr id="5" name="Content Placeholder 2">
            <a:extLst>
              <a:ext uri="{FF2B5EF4-FFF2-40B4-BE49-F238E27FC236}">
                <a16:creationId xmlns:a16="http://schemas.microsoft.com/office/drawing/2014/main" id="{2BC77722-538E-AF6B-ECE6-13B7B9124986}"/>
              </a:ext>
            </a:extLst>
          </p:cNvPr>
          <p:cNvSpPr txBox="1">
            <a:spLocks/>
          </p:cNvSpPr>
          <p:nvPr/>
        </p:nvSpPr>
        <p:spPr bwMode="auto">
          <a:xfrm>
            <a:off x="381000" y="925513"/>
            <a:ext cx="3733800" cy="52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buFont typeface="Arial" panose="020B0604020202020204" pitchFamily="34" charset="0"/>
              <a:buNone/>
            </a:pPr>
            <a:r>
              <a:rPr lang="en-US" sz="2000" dirty="0"/>
              <a:t>4.1 Demo </a:t>
            </a:r>
            <a:r>
              <a:rPr lang="en-US" sz="2000" dirty="0" err="1"/>
              <a:t>ReplicaSet</a:t>
            </a:r>
            <a:br>
              <a:rPr lang="en-US" sz="2000" dirty="0"/>
            </a:br>
            <a:endParaRPr lang="en-US" dirty="0"/>
          </a:p>
          <a:p>
            <a:pPr lvl="1" indent="0">
              <a:spcBef>
                <a:spcPts val="0"/>
              </a:spcBef>
              <a:spcAft>
                <a:spcPts val="0"/>
              </a:spcAft>
              <a:buNone/>
            </a:pPr>
            <a:r>
              <a:rPr lang="en-US" sz="1400" b="0" i="1" u="none" strike="noStrike" dirty="0" err="1">
                <a:solidFill>
                  <a:srgbClr val="000000"/>
                </a:solidFill>
                <a:effectLst/>
                <a:latin typeface="Arial" panose="020B0604020202020204" pitchFamily="34" charset="0"/>
              </a:rPr>
              <a:t>apiVersion</a:t>
            </a:r>
            <a:r>
              <a:rPr lang="en-US" sz="1400" b="0" i="1" u="none" strike="noStrike" dirty="0">
                <a:solidFill>
                  <a:srgbClr val="000000"/>
                </a:solidFill>
                <a:effectLst/>
                <a:latin typeface="Arial" panose="020B0604020202020204" pitchFamily="34" charset="0"/>
              </a:rPr>
              <a:t>: apps/v1</a:t>
            </a:r>
            <a:endParaRPr lang="en-US"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kind: </a:t>
            </a:r>
            <a:r>
              <a:rPr lang="en-US" sz="1400" b="0" i="1" u="none" strike="noStrike" dirty="0" err="1">
                <a:solidFill>
                  <a:srgbClr val="000000"/>
                </a:solidFill>
                <a:effectLst/>
                <a:latin typeface="Arial" panose="020B0604020202020204" pitchFamily="34" charset="0"/>
              </a:rPr>
              <a:t>ReplicaSet</a:t>
            </a:r>
            <a:endParaRPr lang="en-US"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metadata:</a:t>
            </a:r>
            <a:endParaRPr lang="en-US"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name: web-</a:t>
            </a:r>
            <a:r>
              <a:rPr lang="en-US" sz="1400" b="0" i="1" u="none" strike="noStrike" dirty="0" err="1">
                <a:solidFill>
                  <a:srgbClr val="000000"/>
                </a:solidFill>
                <a:effectLst/>
                <a:latin typeface="Arial" panose="020B0604020202020204" pitchFamily="34" charset="0"/>
              </a:rPr>
              <a:t>replicaset</a:t>
            </a:r>
            <a:endParaRPr lang="en-US"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spec:</a:t>
            </a:r>
            <a:endParaRPr lang="en-US"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replicas: 3</a:t>
            </a:r>
            <a:endParaRPr lang="en-US"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selector:</a:t>
            </a:r>
            <a:endParaRPr lang="en-US"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a:t>
            </a:r>
            <a:r>
              <a:rPr lang="en-US" sz="1400" b="0" i="1" u="none" strike="noStrike" dirty="0" err="1">
                <a:solidFill>
                  <a:srgbClr val="000000"/>
                </a:solidFill>
                <a:effectLst/>
                <a:latin typeface="Arial" panose="020B0604020202020204" pitchFamily="34" charset="0"/>
              </a:rPr>
              <a:t>matchLabels</a:t>
            </a:r>
            <a:r>
              <a:rPr lang="en-US" sz="1400" b="0" i="1" u="none" strike="noStrike" dirty="0">
                <a:solidFill>
                  <a:srgbClr val="000000"/>
                </a:solidFill>
                <a:effectLst/>
                <a:latin typeface="Arial" panose="020B0604020202020204" pitchFamily="34" charset="0"/>
              </a:rPr>
              <a:t>:</a:t>
            </a:r>
            <a:endParaRPr lang="en-US"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app: web-app</a:t>
            </a:r>
            <a:endParaRPr lang="en-US"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template:</a:t>
            </a:r>
            <a:endParaRPr lang="en-US"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metadata:</a:t>
            </a:r>
            <a:endParaRPr lang="en-US"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labels:</a:t>
            </a:r>
            <a:endParaRPr lang="en-US"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app: web-app</a:t>
            </a:r>
            <a:endParaRPr lang="en-US"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spec:</a:t>
            </a:r>
            <a:endParaRPr lang="en-US"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containers:</a:t>
            </a:r>
            <a:endParaRPr lang="en-US"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 name: nginx-container</a:t>
            </a:r>
            <a:endParaRPr lang="en-US"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image: nginx</a:t>
            </a:r>
            <a:endParaRPr lang="en-US" b="0" dirty="0">
              <a:effectLst/>
            </a:endParaRPr>
          </a:p>
          <a:p>
            <a:pPr marL="0" indent="0">
              <a:buNone/>
            </a:pPr>
            <a:endParaRPr lang="en-US" dirty="0"/>
          </a:p>
        </p:txBody>
      </p:sp>
      <p:sp>
        <p:nvSpPr>
          <p:cNvPr id="7" name="Content Placeholder 2">
            <a:extLst>
              <a:ext uri="{FF2B5EF4-FFF2-40B4-BE49-F238E27FC236}">
                <a16:creationId xmlns:a16="http://schemas.microsoft.com/office/drawing/2014/main" id="{11818146-F4A5-ADFC-39DF-C7C20DF67F88}"/>
              </a:ext>
            </a:extLst>
          </p:cNvPr>
          <p:cNvSpPr txBox="1">
            <a:spLocks/>
          </p:cNvSpPr>
          <p:nvPr/>
        </p:nvSpPr>
        <p:spPr bwMode="auto">
          <a:xfrm>
            <a:off x="4000500" y="925513"/>
            <a:ext cx="3733800" cy="52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buFont typeface="Arial" panose="020B0604020202020204" pitchFamily="34" charset="0"/>
              <a:buNone/>
            </a:pPr>
            <a:r>
              <a:rPr lang="en-US" sz="2000" dirty="0"/>
              <a:t>4.2 Demo </a:t>
            </a:r>
            <a:r>
              <a:rPr lang="en-US" sz="2000" dirty="0" err="1"/>
              <a:t>StatefulSet</a:t>
            </a:r>
            <a:endParaRPr lang="en-US" sz="2000" dirty="0"/>
          </a:p>
          <a:p>
            <a:pPr marL="0" indent="0" defTabSz="914400">
              <a:buFont typeface="Arial" panose="020B0604020202020204" pitchFamily="34" charset="0"/>
              <a:buNone/>
            </a:pPr>
            <a:endParaRPr lang="en-US" sz="2000" dirty="0"/>
          </a:p>
          <a:p>
            <a:pPr lvl="1" indent="0">
              <a:spcBef>
                <a:spcPts val="0"/>
              </a:spcBef>
              <a:spcAft>
                <a:spcPts val="0"/>
              </a:spcAft>
              <a:buNone/>
            </a:pPr>
            <a:r>
              <a:rPr lang="en-US" sz="1400" b="0" i="1" u="none" strike="noStrike" dirty="0" err="1">
                <a:solidFill>
                  <a:srgbClr val="000000"/>
                </a:solidFill>
                <a:effectLst/>
                <a:latin typeface="Arial" panose="020B0604020202020204" pitchFamily="34" charset="0"/>
              </a:rPr>
              <a:t>apiVersion</a:t>
            </a:r>
            <a:r>
              <a:rPr lang="en-US" sz="1400" b="0" i="1" u="none" strike="noStrike" dirty="0">
                <a:solidFill>
                  <a:srgbClr val="000000"/>
                </a:solidFill>
                <a:effectLst/>
                <a:latin typeface="Arial" panose="020B0604020202020204" pitchFamily="34" charset="0"/>
              </a:rPr>
              <a:t>: apps/v1</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kind: </a:t>
            </a:r>
            <a:r>
              <a:rPr lang="en-US" sz="1400" b="0" i="1" u="none" strike="noStrike" dirty="0" err="1">
                <a:solidFill>
                  <a:srgbClr val="000000"/>
                </a:solidFill>
                <a:effectLst/>
                <a:latin typeface="Arial" panose="020B0604020202020204" pitchFamily="34" charset="0"/>
              </a:rPr>
              <a:t>StatefulSet</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metadata:</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name: web-</a:t>
            </a:r>
            <a:r>
              <a:rPr lang="en-US" sz="1400" b="0" i="1" u="none" strike="noStrike" dirty="0" err="1">
                <a:solidFill>
                  <a:srgbClr val="000000"/>
                </a:solidFill>
                <a:effectLst/>
                <a:latin typeface="Arial" panose="020B0604020202020204" pitchFamily="34" charset="0"/>
              </a:rPr>
              <a:t>statefulset</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spec:</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replicas: 2</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selector:</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a:t>
            </a:r>
            <a:r>
              <a:rPr lang="en-US" sz="1400" b="0" i="1" u="none" strike="noStrike" dirty="0" err="1">
                <a:solidFill>
                  <a:srgbClr val="000000"/>
                </a:solidFill>
                <a:effectLst/>
                <a:latin typeface="Arial" panose="020B0604020202020204" pitchFamily="34" charset="0"/>
              </a:rPr>
              <a:t>matchLabels</a:t>
            </a:r>
            <a:r>
              <a:rPr lang="en-US" sz="1400" b="0" i="1" u="none" strike="noStrike" dirty="0">
                <a:solidFill>
                  <a:srgbClr val="000000"/>
                </a:solidFill>
                <a:effectLst/>
                <a:latin typeface="Arial" panose="020B0604020202020204" pitchFamily="34" charset="0"/>
              </a:rPr>
              <a:t>:</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app: web-app</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template:</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metadata:</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labels:</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app: web-app</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spec:</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containers:</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 name: </a:t>
            </a:r>
            <a:r>
              <a:rPr lang="en-US" sz="1400" b="0" i="1" u="none" strike="noStrike" dirty="0" err="1">
                <a:solidFill>
                  <a:srgbClr val="000000"/>
                </a:solidFill>
                <a:effectLst/>
                <a:latin typeface="Arial" panose="020B0604020202020204" pitchFamily="34" charset="0"/>
              </a:rPr>
              <a:t>apache</a:t>
            </a:r>
            <a:r>
              <a:rPr lang="en-US" sz="1400" b="0" i="1" u="none" strike="noStrike" dirty="0">
                <a:solidFill>
                  <a:srgbClr val="000000"/>
                </a:solidFill>
                <a:effectLst/>
                <a:latin typeface="Arial" panose="020B0604020202020204" pitchFamily="34" charset="0"/>
              </a:rPr>
              <a:t>-container</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image: httpd</a:t>
            </a:r>
            <a:endParaRPr lang="en-US" sz="1000" b="0" dirty="0">
              <a:effectLst/>
            </a:endParaRPr>
          </a:p>
          <a:p>
            <a:pPr marL="0" indent="0">
              <a:buNone/>
            </a:pPr>
            <a:endParaRPr lang="en-US" sz="2000" dirty="0"/>
          </a:p>
        </p:txBody>
      </p:sp>
      <p:sp>
        <p:nvSpPr>
          <p:cNvPr id="8" name="Content Placeholder 2">
            <a:extLst>
              <a:ext uri="{FF2B5EF4-FFF2-40B4-BE49-F238E27FC236}">
                <a16:creationId xmlns:a16="http://schemas.microsoft.com/office/drawing/2014/main" id="{A1A0FBE0-726C-1BA0-874C-033ECA18F9E4}"/>
              </a:ext>
            </a:extLst>
          </p:cNvPr>
          <p:cNvSpPr txBox="1">
            <a:spLocks/>
          </p:cNvSpPr>
          <p:nvPr/>
        </p:nvSpPr>
        <p:spPr bwMode="auto">
          <a:xfrm>
            <a:off x="7607300" y="925513"/>
            <a:ext cx="3733800" cy="5246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914400">
              <a:buFont typeface="Arial" panose="020B0604020202020204" pitchFamily="34" charset="0"/>
              <a:buNone/>
            </a:pPr>
            <a:r>
              <a:rPr lang="en-US" sz="2000" dirty="0"/>
              <a:t>4.3 Demo </a:t>
            </a:r>
            <a:r>
              <a:rPr lang="en-US" sz="2000" dirty="0" err="1"/>
              <a:t>DaemonSet</a:t>
            </a:r>
            <a:endParaRPr lang="en-US" sz="2000" dirty="0"/>
          </a:p>
          <a:p>
            <a:pPr marL="0" indent="0" defTabSz="914400">
              <a:buFont typeface="Arial" panose="020B0604020202020204" pitchFamily="34" charset="0"/>
              <a:buNone/>
            </a:pPr>
            <a:endParaRPr lang="en-US" sz="2000" dirty="0"/>
          </a:p>
          <a:p>
            <a:pPr lvl="1" indent="0">
              <a:spcBef>
                <a:spcPts val="0"/>
              </a:spcBef>
              <a:spcAft>
                <a:spcPts val="0"/>
              </a:spcAft>
              <a:buNone/>
            </a:pPr>
            <a:r>
              <a:rPr lang="en-US" sz="1400" b="0" i="1" u="none" strike="noStrike" dirty="0" err="1">
                <a:solidFill>
                  <a:srgbClr val="000000"/>
                </a:solidFill>
                <a:effectLst/>
                <a:latin typeface="Arial" panose="020B0604020202020204" pitchFamily="34" charset="0"/>
              </a:rPr>
              <a:t>apiVersion</a:t>
            </a:r>
            <a:r>
              <a:rPr lang="en-US" sz="1400" b="0" i="1" u="none" strike="noStrike" dirty="0">
                <a:solidFill>
                  <a:srgbClr val="000000"/>
                </a:solidFill>
                <a:effectLst/>
                <a:latin typeface="Arial" panose="020B0604020202020204" pitchFamily="34" charset="0"/>
              </a:rPr>
              <a:t>: apps/v1</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kind: </a:t>
            </a:r>
            <a:r>
              <a:rPr lang="en-US" sz="1400" b="0" i="1" u="none" strike="noStrike" dirty="0" err="1">
                <a:solidFill>
                  <a:srgbClr val="000000"/>
                </a:solidFill>
                <a:effectLst/>
                <a:latin typeface="Arial" panose="020B0604020202020204" pitchFamily="34" charset="0"/>
              </a:rPr>
              <a:t>DaemonSet</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metadata:</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name: log-agent</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spec:</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selector:</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a:t>
            </a:r>
            <a:r>
              <a:rPr lang="en-US" sz="1400" b="0" i="1" u="none" strike="noStrike" dirty="0" err="1">
                <a:solidFill>
                  <a:srgbClr val="000000"/>
                </a:solidFill>
                <a:effectLst/>
                <a:latin typeface="Arial" panose="020B0604020202020204" pitchFamily="34" charset="0"/>
              </a:rPr>
              <a:t>matchLabels</a:t>
            </a:r>
            <a:r>
              <a:rPr lang="en-US" sz="1400" b="0" i="1" u="none" strike="noStrike" dirty="0">
                <a:solidFill>
                  <a:srgbClr val="000000"/>
                </a:solidFill>
                <a:effectLst/>
                <a:latin typeface="Arial" panose="020B0604020202020204" pitchFamily="34" charset="0"/>
              </a:rPr>
              <a:t>:</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app: log-agent</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template:</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metadata:</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labels:</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app: log-agent</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spec:</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containers:</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 name: log-agent-container</a:t>
            </a:r>
            <a:endParaRPr lang="en-US" sz="1000" b="0" dirty="0">
              <a:effectLst/>
            </a:endParaRPr>
          </a:p>
          <a:p>
            <a:pPr lvl="1" indent="0">
              <a:spcBef>
                <a:spcPts val="0"/>
              </a:spcBef>
              <a:spcAft>
                <a:spcPts val="0"/>
              </a:spcAft>
              <a:buNone/>
            </a:pPr>
            <a:r>
              <a:rPr lang="en-US" sz="1400" b="0" i="1" u="none" strike="noStrike" dirty="0">
                <a:solidFill>
                  <a:srgbClr val="000000"/>
                </a:solidFill>
                <a:effectLst/>
                <a:latin typeface="Arial" panose="020B0604020202020204" pitchFamily="34" charset="0"/>
              </a:rPr>
              <a:t>        image: logging-agent</a:t>
            </a:r>
            <a:endParaRPr lang="en-US" sz="1000" b="0" dirty="0">
              <a:effectLst/>
            </a:endParaRPr>
          </a:p>
          <a:p>
            <a:pPr marL="0" indent="0">
              <a:buNone/>
            </a:pPr>
            <a:endParaRPr lang="en-US" sz="2000" dirty="0"/>
          </a:p>
        </p:txBody>
      </p:sp>
    </p:spTree>
    <p:extLst>
      <p:ext uri="{BB962C8B-B14F-4D97-AF65-F5344CB8AC3E}">
        <p14:creationId xmlns:p14="http://schemas.microsoft.com/office/powerpoint/2010/main" val="2656980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endParaRPr lang="en-US" altLang="en-US" dirty="0"/>
          </a:p>
        </p:txBody>
      </p:sp>
      <p:sp>
        <p:nvSpPr>
          <p:cNvPr id="282627" name="Rectangle 3"/>
          <p:cNvSpPr>
            <a:spLocks noGrp="1" noChangeArrowheads="1"/>
          </p:cNvSpPr>
          <p:nvPr>
            <p:ph idx="1"/>
          </p:nvPr>
        </p:nvSpPr>
        <p:spPr>
          <a:xfrm>
            <a:off x="381000" y="914400"/>
            <a:ext cx="10515600" cy="4351338"/>
          </a:xfrm>
        </p:spPr>
        <p:txBody>
          <a:bodyPr/>
          <a:lstStyle/>
          <a:p>
            <a:pPr marL="0" indent="0" algn="ctr" eaLnBrk="1" hangingPunct="1">
              <a:lnSpc>
                <a:spcPct val="150000"/>
              </a:lnSpc>
              <a:buNone/>
            </a:pPr>
            <a:r>
              <a:rPr lang="en-US" altLang="en-US" dirty="0">
                <a:latin typeface="Arial"/>
                <a:cs typeface="Arial"/>
              </a:rPr>
              <a:t>Thank You</a:t>
            </a:r>
            <a:endParaRPr lang="vi-VN" dirty="0"/>
          </a:p>
          <a:p>
            <a:pPr lvl="1" eaLnBrk="1" hangingPunct="1"/>
            <a:endParaRPr lang="en-US" altLang="en-US"/>
          </a:p>
          <a:p>
            <a:pPr lvl="1" eaLnBrk="1" hangingPunct="1">
              <a:buFont typeface="Wingdings" panose="05000000000000000000" pitchFamily="2" charset="2"/>
              <a:buNone/>
            </a:pPr>
            <a:endParaRPr lang="en-US" altLang="en-US"/>
          </a:p>
          <a:p>
            <a:pPr eaLnBrk="1" hangingPunct="1"/>
            <a:endParaRPr lang="en-US" altLang="en-US"/>
          </a:p>
        </p:txBody>
      </p:sp>
      <p:sp>
        <p:nvSpPr>
          <p:cNvPr id="282628"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BE0F9531-D025-4152-AFAB-57015ECE408D}" type="slidenum">
              <a:rPr lang="en-US" altLang="en-US" sz="1400">
                <a:latin typeface="Tahoma" panose="020B0604030504040204" pitchFamily="34" charset="0"/>
              </a:rPr>
              <a:pPr>
                <a:lnSpc>
                  <a:spcPct val="100000"/>
                </a:lnSpc>
                <a:spcBef>
                  <a:spcPct val="0"/>
                </a:spcBef>
                <a:buFontTx/>
                <a:buNone/>
              </a:pPr>
              <a:t>18</a:t>
            </a:fld>
            <a:endParaRPr lang="en-US" altLang="en-US" sz="1400">
              <a:latin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err="1"/>
              <a:t>Mục</a:t>
            </a:r>
            <a:r>
              <a:rPr lang="en-US" altLang="en-US" dirty="0"/>
              <a:t> </a:t>
            </a:r>
            <a:r>
              <a:rPr lang="en-US" altLang="en-US" dirty="0" err="1"/>
              <a:t>lục</a:t>
            </a:r>
            <a:endParaRPr lang="en-US" altLang="en-US" dirty="0"/>
          </a:p>
        </p:txBody>
      </p:sp>
      <p:sp>
        <p:nvSpPr>
          <p:cNvPr id="190467" name="Rectangle 3"/>
          <p:cNvSpPr>
            <a:spLocks noGrp="1" noChangeArrowheads="1"/>
          </p:cNvSpPr>
          <p:nvPr>
            <p:ph idx="1"/>
          </p:nvPr>
        </p:nvSpPr>
        <p:spPr>
          <a:xfrm>
            <a:off x="366713" y="1066800"/>
            <a:ext cx="10377487" cy="4608513"/>
          </a:xfrm>
        </p:spPr>
        <p:txBody>
          <a:bodyPr rtlCol="0">
            <a:normAutofit/>
          </a:bodyPr>
          <a:lstStyle/>
          <a:p>
            <a:pPr marL="514350" indent="-514350" eaLnBrk="1" fontAlgn="auto" hangingPunct="1">
              <a:lnSpc>
                <a:spcPct val="150000"/>
              </a:lnSpc>
              <a:spcAft>
                <a:spcPts val="0"/>
              </a:spcAft>
              <a:buAutoNum type="romanUcPeriod"/>
              <a:defRPr/>
            </a:pPr>
            <a:r>
              <a:rPr lang="en-US" altLang="en-US" sz="2400" dirty="0"/>
              <a:t>Pods</a:t>
            </a:r>
          </a:p>
          <a:p>
            <a:pPr marL="514350" indent="-514350" eaLnBrk="1" fontAlgn="auto" hangingPunct="1">
              <a:lnSpc>
                <a:spcPct val="150000"/>
              </a:lnSpc>
              <a:spcAft>
                <a:spcPts val="0"/>
              </a:spcAft>
              <a:buAutoNum type="romanUcPeriod"/>
              <a:defRPr/>
            </a:pPr>
            <a:r>
              <a:rPr lang="en-US" altLang="en-US" sz="2400" dirty="0"/>
              <a:t>Services and Ingress </a:t>
            </a:r>
          </a:p>
          <a:p>
            <a:pPr marL="514350" indent="-514350" eaLnBrk="1" fontAlgn="auto" hangingPunct="1">
              <a:lnSpc>
                <a:spcPct val="150000"/>
              </a:lnSpc>
              <a:spcAft>
                <a:spcPts val="0"/>
              </a:spcAft>
              <a:buAutoNum type="romanUcPeriod"/>
              <a:defRPr/>
            </a:pPr>
            <a:r>
              <a:rPr lang="en-US" altLang="en-US" sz="2400" dirty="0"/>
              <a:t>Persistent Volumes (PV) and Persistent Volume Claims (PVC)</a:t>
            </a:r>
          </a:p>
          <a:p>
            <a:pPr marL="514350" indent="-514350" eaLnBrk="1" fontAlgn="auto" hangingPunct="1">
              <a:lnSpc>
                <a:spcPct val="150000"/>
              </a:lnSpc>
              <a:spcAft>
                <a:spcPts val="0"/>
              </a:spcAft>
              <a:buAutoNum type="romanUcPeriod"/>
              <a:defRPr/>
            </a:pPr>
            <a:r>
              <a:rPr lang="en-US" altLang="en-US" sz="2400" dirty="0"/>
              <a:t>Workload Controllers</a:t>
            </a:r>
          </a:p>
          <a:p>
            <a:pPr marL="0" indent="0" eaLnBrk="1" fontAlgn="auto" hangingPunct="1">
              <a:lnSpc>
                <a:spcPct val="150000"/>
              </a:lnSpc>
              <a:spcAft>
                <a:spcPts val="0"/>
              </a:spcAft>
              <a:buNone/>
              <a:defRPr/>
            </a:pPr>
            <a:endParaRPr lang="en-US" altLang="en-US" sz="24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a:t>
            </a:fld>
            <a:endParaRPr lang="en-US" altLang="en-US" sz="1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467">
                                            <p:txEl>
                                              <p:pRg st="3" end="3"/>
                                            </p:txEl>
                                          </p:spTgt>
                                        </p:tgtEl>
                                        <p:attrNameLst>
                                          <p:attrName>style.visibility</p:attrName>
                                        </p:attrNameLst>
                                      </p:cBhvr>
                                      <p:to>
                                        <p:strVal val="visible"/>
                                      </p:to>
                                    </p:set>
                                    <p:anim calcmode="lin" valueType="num">
                                      <p:cBhvr additive="base">
                                        <p:cTn id="25" dur="500" fill="hold"/>
                                        <p:tgtEl>
                                          <p:spTgt spid="1904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this lesson</a:t>
            </a:r>
          </a:p>
        </p:txBody>
      </p:sp>
      <p:sp>
        <p:nvSpPr>
          <p:cNvPr id="3" name="Content Placeholder 2"/>
          <p:cNvSpPr>
            <a:spLocks noGrp="1"/>
          </p:cNvSpPr>
          <p:nvPr>
            <p:ph idx="1"/>
          </p:nvPr>
        </p:nvSpPr>
        <p:spPr/>
        <p:txBody>
          <a:bodyPr/>
          <a:lstStyle/>
          <a:p>
            <a:pPr marL="514350" indent="-514350">
              <a:buAutoNum type="arabicPeriod"/>
            </a:pPr>
            <a:r>
              <a:rPr lang="en-US" dirty="0"/>
              <a:t>Purpose of this lesson</a:t>
            </a:r>
            <a:endParaRPr lang="vi-VN"/>
          </a:p>
          <a:p>
            <a:pPr lvl="1"/>
            <a:r>
              <a:rPr lang="en-US" dirty="0"/>
              <a:t>Understand the concepts Pods</a:t>
            </a:r>
          </a:p>
          <a:p>
            <a:pPr lvl="1"/>
            <a:r>
              <a:rPr lang="en-US" dirty="0"/>
              <a:t>Understand the concepts Services and Ingress</a:t>
            </a:r>
          </a:p>
          <a:p>
            <a:pPr lvl="1"/>
            <a:r>
              <a:rPr lang="en-US" dirty="0"/>
              <a:t>Understand the concepts PV and PVC</a:t>
            </a:r>
          </a:p>
          <a:p>
            <a:pPr lvl="1"/>
            <a:r>
              <a:rPr lang="en-US" dirty="0"/>
              <a:t>Understand the concepts Workload Controllers</a:t>
            </a:r>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3</a:t>
            </a:fld>
            <a:endParaRPr lang="en-US" altLang="en-US"/>
          </a:p>
        </p:txBody>
      </p:sp>
    </p:spTree>
    <p:extLst>
      <p:ext uri="{BB962C8B-B14F-4D97-AF65-F5344CB8AC3E}">
        <p14:creationId xmlns:p14="http://schemas.microsoft.com/office/powerpoint/2010/main" val="275759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5C62-711C-5E02-19DC-F8ECCAF302A8}"/>
              </a:ext>
            </a:extLst>
          </p:cNvPr>
          <p:cNvSpPr>
            <a:spLocks noGrp="1"/>
          </p:cNvSpPr>
          <p:nvPr>
            <p:ph type="title"/>
          </p:nvPr>
        </p:nvSpPr>
        <p:spPr/>
        <p:txBody>
          <a:bodyPr/>
          <a:lstStyle/>
          <a:p>
            <a:r>
              <a:rPr lang="en-US" dirty="0"/>
              <a:t>I. </a:t>
            </a:r>
            <a:r>
              <a:rPr lang="en-US" altLang="en-US" sz="3200" dirty="0"/>
              <a:t>Pods</a:t>
            </a:r>
            <a:endParaRPr lang="en-US" dirty="0"/>
          </a:p>
        </p:txBody>
      </p:sp>
      <p:sp>
        <p:nvSpPr>
          <p:cNvPr id="3" name="Content Placeholder 2">
            <a:extLst>
              <a:ext uri="{FF2B5EF4-FFF2-40B4-BE49-F238E27FC236}">
                <a16:creationId xmlns:a16="http://schemas.microsoft.com/office/drawing/2014/main" id="{E84560AC-0F08-AB90-00EB-691E4F159513}"/>
              </a:ext>
            </a:extLst>
          </p:cNvPr>
          <p:cNvSpPr>
            <a:spLocks noGrp="1"/>
          </p:cNvSpPr>
          <p:nvPr>
            <p:ph idx="1"/>
          </p:nvPr>
        </p:nvSpPr>
        <p:spPr>
          <a:xfrm>
            <a:off x="381000" y="1066800"/>
            <a:ext cx="5867400" cy="4351338"/>
          </a:xfrm>
        </p:spPr>
        <p:txBody>
          <a:bodyPr/>
          <a:lstStyle/>
          <a:p>
            <a:pPr marL="514350" indent="-514350">
              <a:buAutoNum type="alphaUcPeriod"/>
            </a:pPr>
            <a:r>
              <a:rPr lang="en-US" dirty="0"/>
              <a:t>Definition of Pods</a:t>
            </a:r>
          </a:p>
          <a:p>
            <a:r>
              <a:rPr lang="en-US" sz="1800" dirty="0"/>
              <a:t>The smallest deployable units and </a:t>
            </a:r>
          </a:p>
          <a:p>
            <a:r>
              <a:rPr lang="en-US" sz="1800" dirty="0">
                <a:latin typeface="Arial"/>
                <a:cs typeface="Arial"/>
              </a:rPr>
              <a:t>Serve as the foundational building blocks for containerized applications. </a:t>
            </a:r>
            <a:endParaRPr lang="en-US" sz="1800" dirty="0"/>
          </a:p>
          <a:p>
            <a:r>
              <a:rPr kumimoji="1" lang="en-US" sz="1800" dirty="0">
                <a:solidFill>
                  <a:srgbClr val="000000"/>
                </a:solidFill>
                <a:latin typeface="Arial"/>
                <a:cs typeface="Arial"/>
              </a:rPr>
              <a:t>Represent</a:t>
            </a:r>
            <a:r>
              <a:rPr lang="en-US" sz="1800" dirty="0">
                <a:latin typeface="Arial"/>
                <a:cs typeface="Arial"/>
              </a:rPr>
              <a:t> a single instance of a running process within a cluster and can contain one or more related containers</a:t>
            </a:r>
            <a:endParaRPr lang="en-US" dirty="0">
              <a:latin typeface="Arial"/>
              <a:cs typeface="Arial"/>
            </a:endParaRPr>
          </a:p>
        </p:txBody>
      </p:sp>
      <p:sp>
        <p:nvSpPr>
          <p:cNvPr id="4" name="Slide Number Placeholder 3">
            <a:extLst>
              <a:ext uri="{FF2B5EF4-FFF2-40B4-BE49-F238E27FC236}">
                <a16:creationId xmlns:a16="http://schemas.microsoft.com/office/drawing/2014/main" id="{A752E821-D797-3C7E-40B5-0475D6C44697}"/>
              </a:ext>
            </a:extLst>
          </p:cNvPr>
          <p:cNvSpPr>
            <a:spLocks noGrp="1"/>
          </p:cNvSpPr>
          <p:nvPr>
            <p:ph type="sldNum" sz="quarter" idx="10"/>
          </p:nvPr>
        </p:nvSpPr>
        <p:spPr/>
        <p:txBody>
          <a:bodyPr/>
          <a:lstStyle/>
          <a:p>
            <a:fld id="{1376952F-4AC3-476E-9CF7-AD77D6AE19E7}" type="slidenum">
              <a:rPr lang="en-US" altLang="en-US" smtClean="0"/>
              <a:pPr/>
              <a:t>4</a:t>
            </a:fld>
            <a:endParaRPr lang="en-US" altLang="en-US"/>
          </a:p>
        </p:txBody>
      </p:sp>
      <p:pic>
        <p:nvPicPr>
          <p:cNvPr id="7" name="Picture 6">
            <a:extLst>
              <a:ext uri="{FF2B5EF4-FFF2-40B4-BE49-F238E27FC236}">
                <a16:creationId xmlns:a16="http://schemas.microsoft.com/office/drawing/2014/main" id="{CDD74FD7-7145-D6F7-8EB8-BEF23F02356A}"/>
              </a:ext>
            </a:extLst>
          </p:cNvPr>
          <p:cNvPicPr>
            <a:picLocks noChangeAspect="1"/>
          </p:cNvPicPr>
          <p:nvPr/>
        </p:nvPicPr>
        <p:blipFill>
          <a:blip r:embed="rId3"/>
          <a:stretch>
            <a:fillRect/>
          </a:stretch>
        </p:blipFill>
        <p:spPr>
          <a:xfrm>
            <a:off x="6229978" y="1183481"/>
            <a:ext cx="5829300" cy="4762500"/>
          </a:xfrm>
          <a:prstGeom prst="rect">
            <a:avLst/>
          </a:prstGeom>
        </p:spPr>
      </p:pic>
    </p:spTree>
    <p:extLst>
      <p:ext uri="{BB962C8B-B14F-4D97-AF65-F5344CB8AC3E}">
        <p14:creationId xmlns:p14="http://schemas.microsoft.com/office/powerpoint/2010/main" val="3805771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5C62-711C-5E02-19DC-F8ECCAF302A8}"/>
              </a:ext>
            </a:extLst>
          </p:cNvPr>
          <p:cNvSpPr>
            <a:spLocks noGrp="1"/>
          </p:cNvSpPr>
          <p:nvPr>
            <p:ph type="title"/>
          </p:nvPr>
        </p:nvSpPr>
        <p:spPr/>
        <p:txBody>
          <a:bodyPr/>
          <a:lstStyle/>
          <a:p>
            <a:r>
              <a:rPr lang="en-US" dirty="0"/>
              <a:t>I. </a:t>
            </a:r>
            <a:r>
              <a:rPr lang="en-US" altLang="en-US" sz="3200" dirty="0"/>
              <a:t>Pods</a:t>
            </a:r>
            <a:endParaRPr lang="en-US" dirty="0"/>
          </a:p>
        </p:txBody>
      </p:sp>
      <p:sp>
        <p:nvSpPr>
          <p:cNvPr id="3" name="Content Placeholder 2">
            <a:extLst>
              <a:ext uri="{FF2B5EF4-FFF2-40B4-BE49-F238E27FC236}">
                <a16:creationId xmlns:a16="http://schemas.microsoft.com/office/drawing/2014/main" id="{E84560AC-0F08-AB90-00EB-691E4F159513}"/>
              </a:ext>
            </a:extLst>
          </p:cNvPr>
          <p:cNvSpPr>
            <a:spLocks noGrp="1"/>
          </p:cNvSpPr>
          <p:nvPr>
            <p:ph idx="1"/>
          </p:nvPr>
        </p:nvSpPr>
        <p:spPr>
          <a:xfrm>
            <a:off x="381000" y="1066800"/>
            <a:ext cx="4572000" cy="4351338"/>
          </a:xfrm>
        </p:spPr>
        <p:txBody>
          <a:bodyPr/>
          <a:lstStyle/>
          <a:p>
            <a:pPr marL="0" indent="0">
              <a:buNone/>
            </a:pPr>
            <a:r>
              <a:rPr lang="en-US" dirty="0"/>
              <a:t>B. Pod Use Cases</a:t>
            </a:r>
          </a:p>
          <a:p>
            <a:pPr lvl="1"/>
            <a:r>
              <a:rPr lang="en-US" dirty="0"/>
              <a:t>Batch Processing</a:t>
            </a:r>
          </a:p>
          <a:p>
            <a:pPr lvl="1"/>
            <a:r>
              <a:rPr lang="en-US" dirty="0"/>
              <a:t>Container Sidecar</a:t>
            </a:r>
          </a:p>
          <a:p>
            <a:pPr lvl="1"/>
            <a:r>
              <a:rPr lang="en-US" dirty="0"/>
              <a:t>Single-Container Pods</a:t>
            </a:r>
          </a:p>
          <a:p>
            <a:pPr lvl="1"/>
            <a:r>
              <a:rPr lang="en-US" dirty="0"/>
              <a:t>Grouped Resources</a:t>
            </a:r>
          </a:p>
          <a:p>
            <a:pPr lvl="1"/>
            <a:r>
              <a:rPr lang="en-US" dirty="0"/>
              <a:t>State Sharing</a:t>
            </a:r>
          </a:p>
        </p:txBody>
      </p:sp>
      <p:sp>
        <p:nvSpPr>
          <p:cNvPr id="4" name="Slide Number Placeholder 3">
            <a:extLst>
              <a:ext uri="{FF2B5EF4-FFF2-40B4-BE49-F238E27FC236}">
                <a16:creationId xmlns:a16="http://schemas.microsoft.com/office/drawing/2014/main" id="{A752E821-D797-3C7E-40B5-0475D6C44697}"/>
              </a:ext>
            </a:extLst>
          </p:cNvPr>
          <p:cNvSpPr>
            <a:spLocks noGrp="1"/>
          </p:cNvSpPr>
          <p:nvPr>
            <p:ph type="sldNum" sz="quarter" idx="10"/>
          </p:nvPr>
        </p:nvSpPr>
        <p:spPr/>
        <p:txBody>
          <a:bodyPr/>
          <a:lstStyle/>
          <a:p>
            <a:fld id="{1376952F-4AC3-476E-9CF7-AD77D6AE19E7}" type="slidenum">
              <a:rPr lang="en-US" altLang="en-US" smtClean="0"/>
              <a:pPr/>
              <a:t>5</a:t>
            </a:fld>
            <a:endParaRPr lang="en-US" altLang="en-US"/>
          </a:p>
        </p:txBody>
      </p:sp>
      <p:pic>
        <p:nvPicPr>
          <p:cNvPr id="1026" name="Picture 2" descr="Kubernetes Batch Jobs: A Comprehensive Guide 101 - Learn | Hevo">
            <a:extLst>
              <a:ext uri="{FF2B5EF4-FFF2-40B4-BE49-F238E27FC236}">
                <a16:creationId xmlns:a16="http://schemas.microsoft.com/office/drawing/2014/main" id="{D6E0D9FB-3D22-5963-0A8E-DBE1CFDE1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4752" y="1481137"/>
            <a:ext cx="6039048" cy="3895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833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5C62-711C-5E02-19DC-F8ECCAF302A8}"/>
              </a:ext>
            </a:extLst>
          </p:cNvPr>
          <p:cNvSpPr>
            <a:spLocks noGrp="1"/>
          </p:cNvSpPr>
          <p:nvPr>
            <p:ph type="title"/>
          </p:nvPr>
        </p:nvSpPr>
        <p:spPr/>
        <p:txBody>
          <a:bodyPr/>
          <a:lstStyle/>
          <a:p>
            <a:r>
              <a:rPr lang="en-US" dirty="0"/>
              <a:t>I. </a:t>
            </a:r>
            <a:r>
              <a:rPr lang="en-US" altLang="en-US" sz="3200" dirty="0"/>
              <a:t>Pods</a:t>
            </a:r>
            <a:endParaRPr lang="en-US" dirty="0"/>
          </a:p>
        </p:txBody>
      </p:sp>
      <p:sp>
        <p:nvSpPr>
          <p:cNvPr id="3" name="Content Placeholder 2">
            <a:extLst>
              <a:ext uri="{FF2B5EF4-FFF2-40B4-BE49-F238E27FC236}">
                <a16:creationId xmlns:a16="http://schemas.microsoft.com/office/drawing/2014/main" id="{E84560AC-0F08-AB90-00EB-691E4F159513}"/>
              </a:ext>
            </a:extLst>
          </p:cNvPr>
          <p:cNvSpPr>
            <a:spLocks noGrp="1"/>
          </p:cNvSpPr>
          <p:nvPr>
            <p:ph idx="1"/>
          </p:nvPr>
        </p:nvSpPr>
        <p:spPr>
          <a:xfrm>
            <a:off x="381000" y="1066800"/>
            <a:ext cx="10515600" cy="2133600"/>
          </a:xfrm>
        </p:spPr>
        <p:txBody>
          <a:bodyPr/>
          <a:lstStyle/>
          <a:p>
            <a:pPr marL="0" indent="0">
              <a:buNone/>
            </a:pPr>
            <a:r>
              <a:rPr lang="en-US" dirty="0"/>
              <a:t>C. Multi-Container Pods</a:t>
            </a:r>
          </a:p>
          <a:p>
            <a:pPr marL="457200" lvl="1" indent="0">
              <a:buNone/>
            </a:pPr>
            <a:r>
              <a:rPr lang="en-US" sz="2000" dirty="0"/>
              <a:t>Multi-Container Pods are a powerful feature in Kubernetes that allows you to run and manage multiple containers in a single Pod.</a:t>
            </a:r>
          </a:p>
          <a:p>
            <a:pPr lvl="2"/>
            <a:r>
              <a:rPr lang="en-US" sz="1600" dirty="0"/>
              <a:t>Sharing resources</a:t>
            </a:r>
          </a:p>
          <a:p>
            <a:pPr lvl="2"/>
            <a:r>
              <a:rPr lang="en-US" sz="1600" dirty="0"/>
              <a:t>Sustainable co-operation</a:t>
            </a:r>
          </a:p>
          <a:p>
            <a:pPr lvl="2"/>
            <a:r>
              <a:rPr lang="en-US" sz="1600" dirty="0"/>
              <a:t>Sidecar Containers</a:t>
            </a:r>
          </a:p>
        </p:txBody>
      </p:sp>
      <p:sp>
        <p:nvSpPr>
          <p:cNvPr id="4" name="Slide Number Placeholder 3">
            <a:extLst>
              <a:ext uri="{FF2B5EF4-FFF2-40B4-BE49-F238E27FC236}">
                <a16:creationId xmlns:a16="http://schemas.microsoft.com/office/drawing/2014/main" id="{A752E821-D797-3C7E-40B5-0475D6C44697}"/>
              </a:ext>
            </a:extLst>
          </p:cNvPr>
          <p:cNvSpPr>
            <a:spLocks noGrp="1"/>
          </p:cNvSpPr>
          <p:nvPr>
            <p:ph type="sldNum" sz="quarter" idx="10"/>
          </p:nvPr>
        </p:nvSpPr>
        <p:spPr/>
        <p:txBody>
          <a:bodyPr/>
          <a:lstStyle/>
          <a:p>
            <a:fld id="{1376952F-4AC3-476E-9CF7-AD77D6AE19E7}" type="slidenum">
              <a:rPr lang="en-US" altLang="en-US" smtClean="0"/>
              <a:pPr/>
              <a:t>6</a:t>
            </a:fld>
            <a:endParaRPr lang="en-US" altLang="en-US"/>
          </a:p>
        </p:txBody>
      </p:sp>
      <p:pic>
        <p:nvPicPr>
          <p:cNvPr id="6" name="Picture 5">
            <a:extLst>
              <a:ext uri="{FF2B5EF4-FFF2-40B4-BE49-F238E27FC236}">
                <a16:creationId xmlns:a16="http://schemas.microsoft.com/office/drawing/2014/main" id="{B4DEDC07-F9BC-FC52-5253-B50E0C5A31BB}"/>
              </a:ext>
            </a:extLst>
          </p:cNvPr>
          <p:cNvPicPr>
            <a:picLocks noChangeAspect="1"/>
          </p:cNvPicPr>
          <p:nvPr/>
        </p:nvPicPr>
        <p:blipFill>
          <a:blip r:embed="rId3"/>
          <a:stretch>
            <a:fillRect/>
          </a:stretch>
        </p:blipFill>
        <p:spPr>
          <a:xfrm>
            <a:off x="2114550" y="3200400"/>
            <a:ext cx="7048500" cy="2777476"/>
          </a:xfrm>
          <a:prstGeom prst="rect">
            <a:avLst/>
          </a:prstGeom>
        </p:spPr>
      </p:pic>
    </p:spTree>
    <p:extLst>
      <p:ext uri="{BB962C8B-B14F-4D97-AF65-F5344CB8AC3E}">
        <p14:creationId xmlns:p14="http://schemas.microsoft.com/office/powerpoint/2010/main" val="950851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85C62-711C-5E02-19DC-F8ECCAF302A8}"/>
              </a:ext>
            </a:extLst>
          </p:cNvPr>
          <p:cNvSpPr>
            <a:spLocks noGrp="1"/>
          </p:cNvSpPr>
          <p:nvPr>
            <p:ph type="title"/>
          </p:nvPr>
        </p:nvSpPr>
        <p:spPr/>
        <p:txBody>
          <a:bodyPr/>
          <a:lstStyle/>
          <a:p>
            <a:r>
              <a:rPr lang="en-US" dirty="0"/>
              <a:t>I. </a:t>
            </a:r>
            <a:r>
              <a:rPr lang="en-US" altLang="en-US" sz="3200" dirty="0"/>
              <a:t>Pods</a:t>
            </a:r>
            <a:endParaRPr lang="en-US" dirty="0"/>
          </a:p>
        </p:txBody>
      </p:sp>
      <p:sp>
        <p:nvSpPr>
          <p:cNvPr id="3" name="Content Placeholder 2">
            <a:extLst>
              <a:ext uri="{FF2B5EF4-FFF2-40B4-BE49-F238E27FC236}">
                <a16:creationId xmlns:a16="http://schemas.microsoft.com/office/drawing/2014/main" id="{E84560AC-0F08-AB90-00EB-691E4F159513}"/>
              </a:ext>
            </a:extLst>
          </p:cNvPr>
          <p:cNvSpPr>
            <a:spLocks noGrp="1"/>
          </p:cNvSpPr>
          <p:nvPr>
            <p:ph idx="1"/>
          </p:nvPr>
        </p:nvSpPr>
        <p:spPr/>
        <p:txBody>
          <a:bodyPr/>
          <a:lstStyle/>
          <a:p>
            <a:pPr marL="0" indent="0">
              <a:buNone/>
            </a:pPr>
            <a:r>
              <a:rPr lang="en-US" dirty="0"/>
              <a:t>D. Demo</a:t>
            </a:r>
          </a:p>
          <a:p>
            <a:pPr marL="914400" lvl="2" indent="0">
              <a:buNone/>
            </a:pPr>
            <a:r>
              <a:rPr lang="en-US" dirty="0" err="1"/>
              <a:t>apiVersion</a:t>
            </a:r>
            <a:r>
              <a:rPr lang="en-US" dirty="0"/>
              <a:t>: v1</a:t>
            </a:r>
          </a:p>
          <a:p>
            <a:pPr marL="914400" lvl="2" indent="0">
              <a:buNone/>
            </a:pPr>
            <a:r>
              <a:rPr lang="en-US" dirty="0"/>
              <a:t>kind: Pod</a:t>
            </a:r>
          </a:p>
          <a:p>
            <a:pPr marL="914400" lvl="2" indent="0">
              <a:buNone/>
            </a:pPr>
            <a:r>
              <a:rPr lang="en-US" dirty="0"/>
              <a:t>metadata:</a:t>
            </a:r>
          </a:p>
          <a:p>
            <a:pPr marL="914400" lvl="2" indent="0">
              <a:buNone/>
            </a:pPr>
            <a:r>
              <a:rPr lang="en-US" dirty="0"/>
              <a:t>  name: web-app</a:t>
            </a:r>
          </a:p>
          <a:p>
            <a:pPr marL="914400" lvl="2" indent="0">
              <a:buNone/>
            </a:pPr>
            <a:r>
              <a:rPr lang="en-US" dirty="0"/>
              <a:t>spec:</a:t>
            </a:r>
          </a:p>
          <a:p>
            <a:pPr marL="914400" lvl="2" indent="0">
              <a:buNone/>
            </a:pPr>
            <a:r>
              <a:rPr lang="en-US" dirty="0"/>
              <a:t>  containers:</a:t>
            </a:r>
          </a:p>
          <a:p>
            <a:pPr marL="914400" lvl="2" indent="0">
              <a:buNone/>
            </a:pPr>
            <a:r>
              <a:rPr lang="en-US" dirty="0"/>
              <a:t>  - name: nginx-container</a:t>
            </a:r>
          </a:p>
          <a:p>
            <a:pPr marL="914400" lvl="2" indent="0">
              <a:buNone/>
            </a:pPr>
            <a:r>
              <a:rPr lang="en-US" dirty="0"/>
              <a:t>    image: nginx</a:t>
            </a:r>
          </a:p>
          <a:p>
            <a:pPr marL="0" indent="0">
              <a:buNone/>
            </a:pPr>
            <a:endParaRPr lang="en-US" dirty="0"/>
          </a:p>
        </p:txBody>
      </p:sp>
      <p:sp>
        <p:nvSpPr>
          <p:cNvPr id="4" name="Slide Number Placeholder 3">
            <a:extLst>
              <a:ext uri="{FF2B5EF4-FFF2-40B4-BE49-F238E27FC236}">
                <a16:creationId xmlns:a16="http://schemas.microsoft.com/office/drawing/2014/main" id="{A752E821-D797-3C7E-40B5-0475D6C44697}"/>
              </a:ext>
            </a:extLst>
          </p:cNvPr>
          <p:cNvSpPr>
            <a:spLocks noGrp="1"/>
          </p:cNvSpPr>
          <p:nvPr>
            <p:ph type="sldNum" sz="quarter" idx="10"/>
          </p:nvPr>
        </p:nvSpPr>
        <p:spPr/>
        <p:txBody>
          <a:bodyPr/>
          <a:lstStyle/>
          <a:p>
            <a:fld id="{1376952F-4AC3-476E-9CF7-AD77D6AE19E7}" type="slidenum">
              <a:rPr lang="en-US" altLang="en-US" smtClean="0"/>
              <a:pPr/>
              <a:t>7</a:t>
            </a:fld>
            <a:endParaRPr lang="en-US" altLang="en-US"/>
          </a:p>
        </p:txBody>
      </p:sp>
    </p:spTree>
    <p:extLst>
      <p:ext uri="{BB962C8B-B14F-4D97-AF65-F5344CB8AC3E}">
        <p14:creationId xmlns:p14="http://schemas.microsoft.com/office/powerpoint/2010/main" val="1724484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D723-BBFD-F1B7-F896-0ED86B4D27F7}"/>
              </a:ext>
            </a:extLst>
          </p:cNvPr>
          <p:cNvSpPr>
            <a:spLocks noGrp="1"/>
          </p:cNvSpPr>
          <p:nvPr>
            <p:ph type="title"/>
          </p:nvPr>
        </p:nvSpPr>
        <p:spPr/>
        <p:txBody>
          <a:bodyPr/>
          <a:lstStyle/>
          <a:p>
            <a:r>
              <a:rPr lang="en-US" dirty="0"/>
              <a:t>II. </a:t>
            </a:r>
            <a:r>
              <a:rPr lang="en-US" altLang="en-US" sz="3200" dirty="0"/>
              <a:t>Services and Ingress</a:t>
            </a:r>
            <a:endParaRPr lang="en-US" dirty="0"/>
          </a:p>
        </p:txBody>
      </p:sp>
      <p:sp>
        <p:nvSpPr>
          <p:cNvPr id="3" name="Content Placeholder 2">
            <a:extLst>
              <a:ext uri="{FF2B5EF4-FFF2-40B4-BE49-F238E27FC236}">
                <a16:creationId xmlns:a16="http://schemas.microsoft.com/office/drawing/2014/main" id="{217551D9-584C-84DF-F509-F3584BF7FEC2}"/>
              </a:ext>
            </a:extLst>
          </p:cNvPr>
          <p:cNvSpPr>
            <a:spLocks noGrp="1"/>
          </p:cNvSpPr>
          <p:nvPr>
            <p:ph idx="1"/>
          </p:nvPr>
        </p:nvSpPr>
        <p:spPr>
          <a:xfrm>
            <a:off x="381000" y="1066800"/>
            <a:ext cx="10515600" cy="2362200"/>
          </a:xfrm>
        </p:spPr>
        <p:txBody>
          <a:bodyPr/>
          <a:lstStyle/>
          <a:p>
            <a:pPr marL="514350" indent="-514350">
              <a:buAutoNum type="arabicPeriod"/>
            </a:pPr>
            <a:r>
              <a:rPr lang="en-US" dirty="0"/>
              <a:t>Services</a:t>
            </a:r>
          </a:p>
          <a:p>
            <a:pPr lvl="1"/>
            <a:r>
              <a:rPr lang="en-US" dirty="0"/>
              <a:t>Services in Kubernetes are abstractions used to provide network access to Pods</a:t>
            </a:r>
          </a:p>
          <a:p>
            <a:pPr lvl="1"/>
            <a:r>
              <a:rPr lang="en-US" dirty="0"/>
              <a:t>Services allow applications in the cluster to easily communicate with each other using DNS</a:t>
            </a:r>
          </a:p>
        </p:txBody>
      </p:sp>
      <p:sp>
        <p:nvSpPr>
          <p:cNvPr id="4" name="Slide Number Placeholder 3">
            <a:extLst>
              <a:ext uri="{FF2B5EF4-FFF2-40B4-BE49-F238E27FC236}">
                <a16:creationId xmlns:a16="http://schemas.microsoft.com/office/drawing/2014/main" id="{C0D4C6F2-1F3A-62C8-AC87-2B68D1EDEA2D}"/>
              </a:ext>
            </a:extLst>
          </p:cNvPr>
          <p:cNvSpPr>
            <a:spLocks noGrp="1"/>
          </p:cNvSpPr>
          <p:nvPr>
            <p:ph type="sldNum" sz="quarter" idx="10"/>
          </p:nvPr>
        </p:nvSpPr>
        <p:spPr/>
        <p:txBody>
          <a:bodyPr/>
          <a:lstStyle/>
          <a:p>
            <a:fld id="{1376952F-4AC3-476E-9CF7-AD77D6AE19E7}" type="slidenum">
              <a:rPr lang="en-US" altLang="en-US" smtClean="0"/>
              <a:pPr/>
              <a:t>8</a:t>
            </a:fld>
            <a:endParaRPr lang="en-US" altLang="en-US"/>
          </a:p>
        </p:txBody>
      </p:sp>
      <p:pic>
        <p:nvPicPr>
          <p:cNvPr id="5" name="Picture 4"/>
          <p:cNvPicPr>
            <a:picLocks noChangeAspect="1"/>
          </p:cNvPicPr>
          <p:nvPr/>
        </p:nvPicPr>
        <p:blipFill>
          <a:blip r:embed="rId3"/>
          <a:stretch>
            <a:fillRect/>
          </a:stretch>
        </p:blipFill>
        <p:spPr>
          <a:xfrm>
            <a:off x="2421731" y="3429000"/>
            <a:ext cx="6188869" cy="2576790"/>
          </a:xfrm>
          <a:prstGeom prst="rect">
            <a:avLst/>
          </a:prstGeom>
        </p:spPr>
      </p:pic>
    </p:spTree>
    <p:extLst>
      <p:ext uri="{BB962C8B-B14F-4D97-AF65-F5344CB8AC3E}">
        <p14:creationId xmlns:p14="http://schemas.microsoft.com/office/powerpoint/2010/main" val="402269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0D723-BBFD-F1B7-F896-0ED86B4D27F7}"/>
              </a:ext>
            </a:extLst>
          </p:cNvPr>
          <p:cNvSpPr>
            <a:spLocks noGrp="1"/>
          </p:cNvSpPr>
          <p:nvPr>
            <p:ph type="title"/>
          </p:nvPr>
        </p:nvSpPr>
        <p:spPr/>
        <p:txBody>
          <a:bodyPr/>
          <a:lstStyle/>
          <a:p>
            <a:r>
              <a:rPr lang="en-US" dirty="0"/>
              <a:t>II. </a:t>
            </a:r>
            <a:r>
              <a:rPr lang="en-US" altLang="en-US" sz="3200" dirty="0"/>
              <a:t>Services and Ingress</a:t>
            </a:r>
            <a:endParaRPr lang="en-US" dirty="0"/>
          </a:p>
        </p:txBody>
      </p:sp>
      <p:sp>
        <p:nvSpPr>
          <p:cNvPr id="3" name="Content Placeholder 2">
            <a:extLst>
              <a:ext uri="{FF2B5EF4-FFF2-40B4-BE49-F238E27FC236}">
                <a16:creationId xmlns:a16="http://schemas.microsoft.com/office/drawing/2014/main" id="{217551D9-584C-84DF-F509-F3584BF7FEC2}"/>
              </a:ext>
            </a:extLst>
          </p:cNvPr>
          <p:cNvSpPr>
            <a:spLocks noGrp="1"/>
          </p:cNvSpPr>
          <p:nvPr>
            <p:ph idx="1"/>
          </p:nvPr>
        </p:nvSpPr>
        <p:spPr>
          <a:xfrm>
            <a:off x="381000" y="1066800"/>
            <a:ext cx="5867400" cy="4351338"/>
          </a:xfrm>
        </p:spPr>
        <p:txBody>
          <a:bodyPr/>
          <a:lstStyle/>
          <a:p>
            <a:pPr marL="0" indent="0">
              <a:buNone/>
            </a:pPr>
            <a:r>
              <a:rPr lang="en-US" dirty="0"/>
              <a:t>2. Ingress</a:t>
            </a:r>
          </a:p>
          <a:p>
            <a:pPr lvl="1"/>
            <a:r>
              <a:rPr lang="en-US" dirty="0"/>
              <a:t>Ingress in Kubernetes is a resource that allows managing external access to the cluster.</a:t>
            </a:r>
          </a:p>
          <a:p>
            <a:pPr lvl="1"/>
            <a:r>
              <a:rPr lang="en-US" dirty="0"/>
              <a:t>Ingress Controllers are software components or physical devices that provide Ingress navigation capabilities</a:t>
            </a:r>
          </a:p>
          <a:p>
            <a:pPr lvl="1"/>
            <a:r>
              <a:rPr lang="en-US" dirty="0"/>
              <a:t>Ingress allows you to configure traffic flow from the domain name and source URL to specific services within the cluster.</a:t>
            </a:r>
          </a:p>
        </p:txBody>
      </p:sp>
      <p:sp>
        <p:nvSpPr>
          <p:cNvPr id="4" name="Slide Number Placeholder 3">
            <a:extLst>
              <a:ext uri="{FF2B5EF4-FFF2-40B4-BE49-F238E27FC236}">
                <a16:creationId xmlns:a16="http://schemas.microsoft.com/office/drawing/2014/main" id="{C0D4C6F2-1F3A-62C8-AC87-2B68D1EDEA2D}"/>
              </a:ext>
            </a:extLst>
          </p:cNvPr>
          <p:cNvSpPr>
            <a:spLocks noGrp="1"/>
          </p:cNvSpPr>
          <p:nvPr>
            <p:ph type="sldNum" sz="quarter" idx="10"/>
          </p:nvPr>
        </p:nvSpPr>
        <p:spPr/>
        <p:txBody>
          <a:bodyPr/>
          <a:lstStyle/>
          <a:p>
            <a:fld id="{1376952F-4AC3-476E-9CF7-AD77D6AE19E7}" type="slidenum">
              <a:rPr lang="en-US" altLang="en-US" smtClean="0"/>
              <a:pPr/>
              <a:t>9</a:t>
            </a:fld>
            <a:endParaRPr lang="en-US" altLang="en-US"/>
          </a:p>
        </p:txBody>
      </p:sp>
      <p:pic>
        <p:nvPicPr>
          <p:cNvPr id="1026" name="Picture 2" descr="What is Kubernetes Ingress Services? | Avi Net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721" y="1371600"/>
            <a:ext cx="4151757" cy="388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141436"/>
      </p:ext>
    </p:extLst>
  </p:cSld>
  <p:clrMapOvr>
    <a:masterClrMapping/>
  </p:clrMapOvr>
</p:sld>
</file>

<file path=ppt/theme/theme1.xml><?xml version="1.0" encoding="utf-8"?>
<a:theme xmlns:a="http://schemas.openxmlformats.org/drawingml/2006/main" name="Blend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4739</TotalTime>
  <Words>3510</Words>
  <Application>Microsoft Office PowerPoint</Application>
  <PresentationFormat>Màn hình rộng</PresentationFormat>
  <Paragraphs>282</Paragraphs>
  <Slides>18</Slides>
  <Notes>17</Notes>
  <HiddenSlides>0</HiddenSlides>
  <MMClips>0</MMClips>
  <ScaleCrop>false</ScaleCrop>
  <HeadingPairs>
    <vt:vector size="4" baseType="variant">
      <vt:variant>
        <vt:lpstr>Chủ đề</vt:lpstr>
      </vt:variant>
      <vt:variant>
        <vt:i4>1</vt:i4>
      </vt:variant>
      <vt:variant>
        <vt:lpstr>Tiêu đề Bản chiếu</vt:lpstr>
      </vt:variant>
      <vt:variant>
        <vt:i4>18</vt:i4>
      </vt:variant>
    </vt:vector>
  </HeadingPairs>
  <TitlesOfParts>
    <vt:vector size="19" baseType="lpstr">
      <vt:lpstr>Blends</vt:lpstr>
      <vt:lpstr>Bản trình bày PowerPoint</vt:lpstr>
      <vt:lpstr>Mục lục</vt:lpstr>
      <vt:lpstr>Purpose of this lesson</vt:lpstr>
      <vt:lpstr>I. Pods</vt:lpstr>
      <vt:lpstr>I. Pods</vt:lpstr>
      <vt:lpstr>I. Pods</vt:lpstr>
      <vt:lpstr>I. Pods</vt:lpstr>
      <vt:lpstr>II. Services and Ingress</vt:lpstr>
      <vt:lpstr>II. Services and Ingress</vt:lpstr>
      <vt:lpstr>II. Services and Ingress</vt:lpstr>
      <vt:lpstr>III. Persistent Volumes (PV) and Persistent Volume Claims (PVC)</vt:lpstr>
      <vt:lpstr>III. Persistent Volumes (PV) and Persistent Volume Claims (PVC)</vt:lpstr>
      <vt:lpstr>III. Persistent Volumes (PV) and Persistent Volume Claims (PVC)</vt:lpstr>
      <vt:lpstr>IV. Workload Controller</vt:lpstr>
      <vt:lpstr>IV. Workload Controller</vt:lpstr>
      <vt:lpstr>IV. Workload Controller</vt:lpstr>
      <vt:lpstr>IV. Workload Controller</vt:lpstr>
      <vt:lpstr>Bản trình bày PowerPoint</vt:lpstr>
    </vt:vector>
  </TitlesOfParts>
  <Company>SOFTECH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YWC</dc:creator>
  <cp:lastModifiedBy>Admin</cp:lastModifiedBy>
  <cp:revision>575</cp:revision>
  <cp:lastPrinted>1601-01-01T00:00:00Z</cp:lastPrinted>
  <dcterms:created xsi:type="dcterms:W3CDTF">2005-08-06T12:02:07Z</dcterms:created>
  <dcterms:modified xsi:type="dcterms:W3CDTF">2023-10-20T08:21:30Z</dcterms:modified>
</cp:coreProperties>
</file>