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19"/>
  </p:notesMasterIdLst>
  <p:sldIdLst>
    <p:sldId id="404" r:id="rId2"/>
    <p:sldId id="257" r:id="rId3"/>
    <p:sldId id="405" r:id="rId4"/>
    <p:sldId id="411" r:id="rId5"/>
    <p:sldId id="412" r:id="rId6"/>
    <p:sldId id="406" r:id="rId7"/>
    <p:sldId id="407" r:id="rId8"/>
    <p:sldId id="413" r:id="rId9"/>
    <p:sldId id="414" r:id="rId10"/>
    <p:sldId id="408" r:id="rId11"/>
    <p:sldId id="415" r:id="rId12"/>
    <p:sldId id="416" r:id="rId13"/>
    <p:sldId id="417" r:id="rId14"/>
    <p:sldId id="418" r:id="rId15"/>
    <p:sldId id="419" r:id="rId16"/>
    <p:sldId id="410" r:id="rId17"/>
    <p:sldId id="393" r:id="rId18"/>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9B34EAC-DBB8-8D94-BFF9-F314717F4D38}" name="Hai Son Nguyen" initials="HSN" userId="S::hai.nguyen2@niteco.se::e95fe6a8-c501-404a-af72-bda40fd37a7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ABF"/>
    <a:srgbClr val="E1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566498-44F8-4639-A8CA-2B4C0AD1D51C}" v="720" dt="2023-08-04T03:00:58.814"/>
    <p1510:client id="{1E8EF9DC-5EA4-425E-9953-1ABDFB2097F3}" v="277" dt="2023-08-04T15:18:07.729"/>
    <p1510:client id="{8BBA7CDE-CF20-431C-BA66-555A4C4B5B81}" v="2" dt="2023-10-20T08:25:06.3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51" autoAdjust="0"/>
    <p:restoredTop sz="68062" autoAdjust="0"/>
  </p:normalViewPr>
  <p:slideViewPr>
    <p:cSldViewPr>
      <p:cViewPr varScale="1">
        <p:scale>
          <a:sx n="70" d="100"/>
          <a:sy n="70" d="100"/>
        </p:scale>
        <p:origin x="72" y="97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0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en tran" userId="f5c0b7c74de91c7e" providerId="Windows Live" clId="Web-{8BBA7CDE-CF20-431C-BA66-555A4C4B5B81}"/>
    <pc:docChg chg="modSld">
      <pc:chgData name="tien tran" userId="f5c0b7c74de91c7e" providerId="Windows Live" clId="Web-{8BBA7CDE-CF20-431C-BA66-555A4C4B5B81}" dt="2023-10-20T08:25:06.301" v="1" actId="20577"/>
      <pc:docMkLst>
        <pc:docMk/>
      </pc:docMkLst>
      <pc:sldChg chg="modSp">
        <pc:chgData name="tien tran" userId="f5c0b7c74de91c7e" providerId="Windows Live" clId="Web-{8BBA7CDE-CF20-431C-BA66-555A4C4B5B81}" dt="2023-10-20T08:25:06.301" v="1" actId="20577"/>
        <pc:sldMkLst>
          <pc:docMk/>
          <pc:sldMk cId="2757595224" sldId="405"/>
        </pc:sldMkLst>
        <pc:spChg chg="mod">
          <ac:chgData name="tien tran" userId="f5c0b7c74de91c7e" providerId="Windows Live" clId="Web-{8BBA7CDE-CF20-431C-BA66-555A4C4B5B81}" dt="2023-10-20T08:25:06.301" v="1" actId="20577"/>
          <ac:spMkLst>
            <pc:docMk/>
            <pc:sldMk cId="2757595224" sldId="405"/>
            <ac:spMk id="3" creationId="{00000000-0000-0000-0000-000000000000}"/>
          </ac:spMkLst>
        </pc:spChg>
      </pc:sldChg>
    </pc:docChg>
  </pc:docChgLst>
  <pc:docChgLst>
    <pc:chgData name="tien tran" userId="f5c0b7c74de91c7e" providerId="Windows Live" clId="Web-{07566498-44F8-4639-A8CA-2B4C0AD1D51C}"/>
    <pc:docChg chg="addSld delSld modSld sldOrd">
      <pc:chgData name="tien tran" userId="f5c0b7c74de91c7e" providerId="Windows Live" clId="Web-{07566498-44F8-4639-A8CA-2B4C0AD1D51C}" dt="2023-08-04T03:00:58.252" v="714" actId="20577"/>
      <pc:docMkLst>
        <pc:docMk/>
      </pc:docMkLst>
      <pc:sldChg chg="modSp">
        <pc:chgData name="tien tran" userId="f5c0b7c74de91c7e" providerId="Windows Live" clId="Web-{07566498-44F8-4639-A8CA-2B4C0AD1D51C}" dt="2023-08-04T02:59:38.624" v="682" actId="20577"/>
        <pc:sldMkLst>
          <pc:docMk/>
          <pc:sldMk cId="0" sldId="257"/>
        </pc:sldMkLst>
        <pc:spChg chg="mod">
          <ac:chgData name="tien tran" userId="f5c0b7c74de91c7e" providerId="Windows Live" clId="Web-{07566498-44F8-4639-A8CA-2B4C0AD1D51C}" dt="2023-08-04T02:59:38.624" v="682" actId="20577"/>
          <ac:spMkLst>
            <pc:docMk/>
            <pc:sldMk cId="0" sldId="257"/>
            <ac:spMk id="190467" creationId="{00000000-0000-0000-0000-000000000000}"/>
          </ac:spMkLst>
        </pc:spChg>
      </pc:sldChg>
      <pc:sldChg chg="addSp delSp modSp modNotes">
        <pc:chgData name="tien tran" userId="f5c0b7c74de91c7e" providerId="Windows Live" clId="Web-{07566498-44F8-4639-A8CA-2B4C0AD1D51C}" dt="2023-08-04T02:08:09.493" v="318"/>
        <pc:sldMkLst>
          <pc:docMk/>
          <pc:sldMk cId="0" sldId="260"/>
        </pc:sldMkLst>
        <pc:spChg chg="mod">
          <ac:chgData name="tien tran" userId="f5c0b7c74de91c7e" providerId="Windows Live" clId="Web-{07566498-44F8-4639-A8CA-2B4C0AD1D51C}" dt="2023-08-04T01:50:12.187" v="176" actId="20577"/>
          <ac:spMkLst>
            <pc:docMk/>
            <pc:sldMk cId="0" sldId="260"/>
            <ac:spMk id="6146" creationId="{00000000-0000-0000-0000-000000000000}"/>
          </ac:spMkLst>
        </pc:spChg>
        <pc:spChg chg="del mod">
          <ac:chgData name="tien tran" userId="f5c0b7c74de91c7e" providerId="Windows Live" clId="Web-{07566498-44F8-4639-A8CA-2B4C0AD1D51C}" dt="2023-08-04T02:00:33.585" v="181"/>
          <ac:spMkLst>
            <pc:docMk/>
            <pc:sldMk cId="0" sldId="260"/>
            <ac:spMk id="8197" creationId="{00000000-0000-0000-0000-000000000000}"/>
          </ac:spMkLst>
        </pc:spChg>
        <pc:picChg chg="add mod ord">
          <ac:chgData name="tien tran" userId="f5c0b7c74de91c7e" providerId="Windows Live" clId="Web-{07566498-44F8-4639-A8CA-2B4C0AD1D51C}" dt="2023-08-04T02:00:44.882" v="184" actId="14100"/>
          <ac:picMkLst>
            <pc:docMk/>
            <pc:sldMk cId="0" sldId="260"/>
            <ac:picMk id="2" creationId="{1D46DADA-B102-409B-AFAD-717BFCA4B57F}"/>
          </ac:picMkLst>
        </pc:picChg>
      </pc:sldChg>
      <pc:sldChg chg="del">
        <pc:chgData name="tien tran" userId="f5c0b7c74de91c7e" providerId="Windows Live" clId="Web-{07566498-44F8-4639-A8CA-2B4C0AD1D51C}" dt="2023-08-04T02:56:39.383" v="657"/>
        <pc:sldMkLst>
          <pc:docMk/>
          <pc:sldMk cId="0" sldId="261"/>
        </pc:sldMkLst>
      </pc:sldChg>
      <pc:sldChg chg="del">
        <pc:chgData name="tien tran" userId="f5c0b7c74de91c7e" providerId="Windows Live" clId="Web-{07566498-44F8-4639-A8CA-2B4C0AD1D51C}" dt="2023-08-04T02:56:37.429" v="656"/>
        <pc:sldMkLst>
          <pc:docMk/>
          <pc:sldMk cId="0" sldId="263"/>
        </pc:sldMkLst>
      </pc:sldChg>
      <pc:sldChg chg="del">
        <pc:chgData name="tien tran" userId="f5c0b7c74de91c7e" providerId="Windows Live" clId="Web-{07566498-44F8-4639-A8CA-2B4C0AD1D51C}" dt="2023-08-03T09:03:02.392" v="134"/>
        <pc:sldMkLst>
          <pc:docMk/>
          <pc:sldMk cId="0" sldId="264"/>
        </pc:sldMkLst>
      </pc:sldChg>
      <pc:sldChg chg="del">
        <pc:chgData name="tien tran" userId="f5c0b7c74de91c7e" providerId="Windows Live" clId="Web-{07566498-44F8-4639-A8CA-2B4C0AD1D51C}" dt="2023-08-03T09:03:02.392" v="133"/>
        <pc:sldMkLst>
          <pc:docMk/>
          <pc:sldMk cId="0" sldId="265"/>
        </pc:sldMkLst>
      </pc:sldChg>
      <pc:sldChg chg="del">
        <pc:chgData name="tien tran" userId="f5c0b7c74de91c7e" providerId="Windows Live" clId="Web-{07566498-44F8-4639-A8CA-2B4C0AD1D51C}" dt="2023-08-03T09:03:02.392" v="131"/>
        <pc:sldMkLst>
          <pc:docMk/>
          <pc:sldMk cId="0" sldId="266"/>
        </pc:sldMkLst>
      </pc:sldChg>
      <pc:sldChg chg="del">
        <pc:chgData name="tien tran" userId="f5c0b7c74de91c7e" providerId="Windows Live" clId="Web-{07566498-44F8-4639-A8CA-2B4C0AD1D51C}" dt="2023-08-03T09:03:02.392" v="130"/>
        <pc:sldMkLst>
          <pc:docMk/>
          <pc:sldMk cId="0" sldId="267"/>
        </pc:sldMkLst>
      </pc:sldChg>
      <pc:sldChg chg="del">
        <pc:chgData name="tien tran" userId="f5c0b7c74de91c7e" providerId="Windows Live" clId="Web-{07566498-44F8-4639-A8CA-2B4C0AD1D51C}" dt="2023-08-03T09:03:02.392" v="129"/>
        <pc:sldMkLst>
          <pc:docMk/>
          <pc:sldMk cId="0" sldId="268"/>
        </pc:sldMkLst>
      </pc:sldChg>
      <pc:sldChg chg="del">
        <pc:chgData name="tien tran" userId="f5c0b7c74de91c7e" providerId="Windows Live" clId="Web-{07566498-44F8-4639-A8CA-2B4C0AD1D51C}" dt="2023-08-03T09:03:02.392" v="128"/>
        <pc:sldMkLst>
          <pc:docMk/>
          <pc:sldMk cId="0" sldId="269"/>
        </pc:sldMkLst>
      </pc:sldChg>
      <pc:sldChg chg="del">
        <pc:chgData name="tien tran" userId="f5c0b7c74de91c7e" providerId="Windows Live" clId="Web-{07566498-44F8-4639-A8CA-2B4C0AD1D51C}" dt="2023-08-03T09:01:58.890" v="0"/>
        <pc:sldMkLst>
          <pc:docMk/>
          <pc:sldMk cId="0" sldId="270"/>
        </pc:sldMkLst>
      </pc:sldChg>
      <pc:sldChg chg="del">
        <pc:chgData name="tien tran" userId="f5c0b7c74de91c7e" providerId="Windows Live" clId="Web-{07566498-44F8-4639-A8CA-2B4C0AD1D51C}" dt="2023-08-03T09:02:00.656" v="1"/>
        <pc:sldMkLst>
          <pc:docMk/>
          <pc:sldMk cId="0" sldId="271"/>
        </pc:sldMkLst>
      </pc:sldChg>
      <pc:sldChg chg="del">
        <pc:chgData name="tien tran" userId="f5c0b7c74de91c7e" providerId="Windows Live" clId="Web-{07566498-44F8-4639-A8CA-2B4C0AD1D51C}" dt="2023-08-03T09:03:02.377" v="127"/>
        <pc:sldMkLst>
          <pc:docMk/>
          <pc:sldMk cId="0" sldId="272"/>
        </pc:sldMkLst>
      </pc:sldChg>
      <pc:sldChg chg="del">
        <pc:chgData name="tien tran" userId="f5c0b7c74de91c7e" providerId="Windows Live" clId="Web-{07566498-44F8-4639-A8CA-2B4C0AD1D51C}" dt="2023-08-03T09:03:02.377" v="126"/>
        <pc:sldMkLst>
          <pc:docMk/>
          <pc:sldMk cId="0" sldId="273"/>
        </pc:sldMkLst>
      </pc:sldChg>
      <pc:sldChg chg="del">
        <pc:chgData name="tien tran" userId="f5c0b7c74de91c7e" providerId="Windows Live" clId="Web-{07566498-44F8-4639-A8CA-2B4C0AD1D51C}" dt="2023-08-03T09:03:02.377" v="125"/>
        <pc:sldMkLst>
          <pc:docMk/>
          <pc:sldMk cId="0" sldId="274"/>
        </pc:sldMkLst>
      </pc:sldChg>
      <pc:sldChg chg="del">
        <pc:chgData name="tien tran" userId="f5c0b7c74de91c7e" providerId="Windows Live" clId="Web-{07566498-44F8-4639-A8CA-2B4C0AD1D51C}" dt="2023-08-03T09:03:02.377" v="124"/>
        <pc:sldMkLst>
          <pc:docMk/>
          <pc:sldMk cId="0" sldId="275"/>
        </pc:sldMkLst>
      </pc:sldChg>
      <pc:sldChg chg="del">
        <pc:chgData name="tien tran" userId="f5c0b7c74de91c7e" providerId="Windows Live" clId="Web-{07566498-44F8-4639-A8CA-2B4C0AD1D51C}" dt="2023-08-03T09:03:02.377" v="123"/>
        <pc:sldMkLst>
          <pc:docMk/>
          <pc:sldMk cId="0" sldId="276"/>
        </pc:sldMkLst>
      </pc:sldChg>
      <pc:sldChg chg="del">
        <pc:chgData name="tien tran" userId="f5c0b7c74de91c7e" providerId="Windows Live" clId="Web-{07566498-44F8-4639-A8CA-2B4C0AD1D51C}" dt="2023-08-03T09:03:02.377" v="122"/>
        <pc:sldMkLst>
          <pc:docMk/>
          <pc:sldMk cId="0" sldId="277"/>
        </pc:sldMkLst>
      </pc:sldChg>
      <pc:sldChg chg="del">
        <pc:chgData name="tien tran" userId="f5c0b7c74de91c7e" providerId="Windows Live" clId="Web-{07566498-44F8-4639-A8CA-2B4C0AD1D51C}" dt="2023-08-03T09:02:51.829" v="121"/>
        <pc:sldMkLst>
          <pc:docMk/>
          <pc:sldMk cId="0" sldId="278"/>
        </pc:sldMkLst>
      </pc:sldChg>
      <pc:sldChg chg="del">
        <pc:chgData name="tien tran" userId="f5c0b7c74de91c7e" providerId="Windows Live" clId="Web-{07566498-44F8-4639-A8CA-2B4C0AD1D51C}" dt="2023-08-03T09:02:51.829" v="120"/>
        <pc:sldMkLst>
          <pc:docMk/>
          <pc:sldMk cId="0" sldId="279"/>
        </pc:sldMkLst>
      </pc:sldChg>
      <pc:sldChg chg="del">
        <pc:chgData name="tien tran" userId="f5c0b7c74de91c7e" providerId="Windows Live" clId="Web-{07566498-44F8-4639-A8CA-2B4C0AD1D51C}" dt="2023-08-03T09:02:51.829" v="119"/>
        <pc:sldMkLst>
          <pc:docMk/>
          <pc:sldMk cId="0" sldId="280"/>
        </pc:sldMkLst>
      </pc:sldChg>
      <pc:sldChg chg="del">
        <pc:chgData name="tien tran" userId="f5c0b7c74de91c7e" providerId="Windows Live" clId="Web-{07566498-44F8-4639-A8CA-2B4C0AD1D51C}" dt="2023-08-03T09:02:51.829" v="118"/>
        <pc:sldMkLst>
          <pc:docMk/>
          <pc:sldMk cId="0" sldId="281"/>
        </pc:sldMkLst>
      </pc:sldChg>
      <pc:sldChg chg="del">
        <pc:chgData name="tien tran" userId="f5c0b7c74de91c7e" providerId="Windows Live" clId="Web-{07566498-44F8-4639-A8CA-2B4C0AD1D51C}" dt="2023-08-03T09:02:21" v="20"/>
        <pc:sldMkLst>
          <pc:docMk/>
          <pc:sldMk cId="0" sldId="282"/>
        </pc:sldMkLst>
      </pc:sldChg>
      <pc:sldChg chg="del">
        <pc:chgData name="tien tran" userId="f5c0b7c74de91c7e" providerId="Windows Live" clId="Web-{07566498-44F8-4639-A8CA-2B4C0AD1D51C}" dt="2023-08-03T09:02:21" v="19"/>
        <pc:sldMkLst>
          <pc:docMk/>
          <pc:sldMk cId="0" sldId="283"/>
        </pc:sldMkLst>
      </pc:sldChg>
      <pc:sldChg chg="del">
        <pc:chgData name="tien tran" userId="f5c0b7c74de91c7e" providerId="Windows Live" clId="Web-{07566498-44F8-4639-A8CA-2B4C0AD1D51C}" dt="2023-08-03T09:02:21" v="18"/>
        <pc:sldMkLst>
          <pc:docMk/>
          <pc:sldMk cId="0" sldId="284"/>
        </pc:sldMkLst>
      </pc:sldChg>
      <pc:sldChg chg="del">
        <pc:chgData name="tien tran" userId="f5c0b7c74de91c7e" providerId="Windows Live" clId="Web-{07566498-44F8-4639-A8CA-2B4C0AD1D51C}" dt="2023-08-03T09:02:21" v="17"/>
        <pc:sldMkLst>
          <pc:docMk/>
          <pc:sldMk cId="0" sldId="285"/>
        </pc:sldMkLst>
      </pc:sldChg>
      <pc:sldChg chg="del">
        <pc:chgData name="tien tran" userId="f5c0b7c74de91c7e" providerId="Windows Live" clId="Web-{07566498-44F8-4639-A8CA-2B4C0AD1D51C}" dt="2023-08-03T09:02:20.985" v="16"/>
        <pc:sldMkLst>
          <pc:docMk/>
          <pc:sldMk cId="0" sldId="286"/>
        </pc:sldMkLst>
      </pc:sldChg>
      <pc:sldChg chg="del">
        <pc:chgData name="tien tran" userId="f5c0b7c74de91c7e" providerId="Windows Live" clId="Web-{07566498-44F8-4639-A8CA-2B4C0AD1D51C}" dt="2023-08-03T09:02:20.985" v="15"/>
        <pc:sldMkLst>
          <pc:docMk/>
          <pc:sldMk cId="0" sldId="287"/>
        </pc:sldMkLst>
      </pc:sldChg>
      <pc:sldChg chg="del">
        <pc:chgData name="tien tran" userId="f5c0b7c74de91c7e" providerId="Windows Live" clId="Web-{07566498-44F8-4639-A8CA-2B4C0AD1D51C}" dt="2023-08-03T09:02:20.985" v="14"/>
        <pc:sldMkLst>
          <pc:docMk/>
          <pc:sldMk cId="0" sldId="288"/>
        </pc:sldMkLst>
      </pc:sldChg>
      <pc:sldChg chg="del">
        <pc:chgData name="tien tran" userId="f5c0b7c74de91c7e" providerId="Windows Live" clId="Web-{07566498-44F8-4639-A8CA-2B4C0AD1D51C}" dt="2023-08-03T09:02:20.985" v="13"/>
        <pc:sldMkLst>
          <pc:docMk/>
          <pc:sldMk cId="0" sldId="289"/>
        </pc:sldMkLst>
      </pc:sldChg>
      <pc:sldChg chg="del">
        <pc:chgData name="tien tran" userId="f5c0b7c74de91c7e" providerId="Windows Live" clId="Web-{07566498-44F8-4639-A8CA-2B4C0AD1D51C}" dt="2023-08-03T09:02:20.969" v="12"/>
        <pc:sldMkLst>
          <pc:docMk/>
          <pc:sldMk cId="0" sldId="290"/>
        </pc:sldMkLst>
      </pc:sldChg>
      <pc:sldChg chg="del">
        <pc:chgData name="tien tran" userId="f5c0b7c74de91c7e" providerId="Windows Live" clId="Web-{07566498-44F8-4639-A8CA-2B4C0AD1D51C}" dt="2023-08-03T09:02:20.969" v="11"/>
        <pc:sldMkLst>
          <pc:docMk/>
          <pc:sldMk cId="0" sldId="291"/>
        </pc:sldMkLst>
      </pc:sldChg>
      <pc:sldChg chg="del">
        <pc:chgData name="tien tran" userId="f5c0b7c74de91c7e" providerId="Windows Live" clId="Web-{07566498-44F8-4639-A8CA-2B4C0AD1D51C}" dt="2023-08-03T09:02:20.969" v="10"/>
        <pc:sldMkLst>
          <pc:docMk/>
          <pc:sldMk cId="0" sldId="292"/>
        </pc:sldMkLst>
      </pc:sldChg>
      <pc:sldChg chg="del">
        <pc:chgData name="tien tran" userId="f5c0b7c74de91c7e" providerId="Windows Live" clId="Web-{07566498-44F8-4639-A8CA-2B4C0AD1D51C}" dt="2023-08-03T09:02:20.969" v="9"/>
        <pc:sldMkLst>
          <pc:docMk/>
          <pc:sldMk cId="0" sldId="293"/>
        </pc:sldMkLst>
      </pc:sldChg>
      <pc:sldChg chg="del">
        <pc:chgData name="tien tran" userId="f5c0b7c74de91c7e" providerId="Windows Live" clId="Web-{07566498-44F8-4639-A8CA-2B4C0AD1D51C}" dt="2023-08-03T09:02:20.953" v="8"/>
        <pc:sldMkLst>
          <pc:docMk/>
          <pc:sldMk cId="0" sldId="294"/>
        </pc:sldMkLst>
      </pc:sldChg>
      <pc:sldChg chg="del">
        <pc:chgData name="tien tran" userId="f5c0b7c74de91c7e" providerId="Windows Live" clId="Web-{07566498-44F8-4639-A8CA-2B4C0AD1D51C}" dt="2023-08-03T09:02:20.953" v="7"/>
        <pc:sldMkLst>
          <pc:docMk/>
          <pc:sldMk cId="0" sldId="295"/>
        </pc:sldMkLst>
      </pc:sldChg>
      <pc:sldChg chg="del">
        <pc:chgData name="tien tran" userId="f5c0b7c74de91c7e" providerId="Windows Live" clId="Web-{07566498-44F8-4639-A8CA-2B4C0AD1D51C}" dt="2023-08-03T09:02:20.953" v="6"/>
        <pc:sldMkLst>
          <pc:docMk/>
          <pc:sldMk cId="0" sldId="296"/>
        </pc:sldMkLst>
      </pc:sldChg>
      <pc:sldChg chg="del">
        <pc:chgData name="tien tran" userId="f5c0b7c74de91c7e" providerId="Windows Live" clId="Web-{07566498-44F8-4639-A8CA-2B4C0AD1D51C}" dt="2023-08-03T09:02:20.953" v="5"/>
        <pc:sldMkLst>
          <pc:docMk/>
          <pc:sldMk cId="0" sldId="297"/>
        </pc:sldMkLst>
      </pc:sldChg>
      <pc:sldChg chg="del">
        <pc:chgData name="tien tran" userId="f5c0b7c74de91c7e" providerId="Windows Live" clId="Web-{07566498-44F8-4639-A8CA-2B4C0AD1D51C}" dt="2023-08-03T09:02:20.938" v="4"/>
        <pc:sldMkLst>
          <pc:docMk/>
          <pc:sldMk cId="0" sldId="298"/>
        </pc:sldMkLst>
      </pc:sldChg>
      <pc:sldChg chg="del">
        <pc:chgData name="tien tran" userId="f5c0b7c74de91c7e" providerId="Windows Live" clId="Web-{07566498-44F8-4639-A8CA-2B4C0AD1D51C}" dt="2023-08-03T09:02:20.938" v="3"/>
        <pc:sldMkLst>
          <pc:docMk/>
          <pc:sldMk cId="0" sldId="299"/>
        </pc:sldMkLst>
      </pc:sldChg>
      <pc:sldChg chg="del">
        <pc:chgData name="tien tran" userId="f5c0b7c74de91c7e" providerId="Windows Live" clId="Web-{07566498-44F8-4639-A8CA-2B4C0AD1D51C}" dt="2023-08-03T09:02:20.938" v="2"/>
        <pc:sldMkLst>
          <pc:docMk/>
          <pc:sldMk cId="0" sldId="300"/>
        </pc:sldMkLst>
      </pc:sldChg>
      <pc:sldChg chg="del">
        <pc:chgData name="tien tran" userId="f5c0b7c74de91c7e" providerId="Windows Live" clId="Web-{07566498-44F8-4639-A8CA-2B4C0AD1D51C}" dt="2023-08-03T09:02:51.829" v="117"/>
        <pc:sldMkLst>
          <pc:docMk/>
          <pc:sldMk cId="0" sldId="301"/>
        </pc:sldMkLst>
      </pc:sldChg>
      <pc:sldChg chg="del">
        <pc:chgData name="tien tran" userId="f5c0b7c74de91c7e" providerId="Windows Live" clId="Web-{07566498-44F8-4639-A8CA-2B4C0AD1D51C}" dt="2023-08-03T09:02:51.814" v="116"/>
        <pc:sldMkLst>
          <pc:docMk/>
          <pc:sldMk cId="0" sldId="302"/>
        </pc:sldMkLst>
      </pc:sldChg>
      <pc:sldChg chg="del">
        <pc:chgData name="tien tran" userId="f5c0b7c74de91c7e" providerId="Windows Live" clId="Web-{07566498-44F8-4639-A8CA-2B4C0AD1D51C}" dt="2023-08-03T09:02:51.814" v="115"/>
        <pc:sldMkLst>
          <pc:docMk/>
          <pc:sldMk cId="0" sldId="303"/>
        </pc:sldMkLst>
      </pc:sldChg>
      <pc:sldChg chg="del">
        <pc:chgData name="tien tran" userId="f5c0b7c74de91c7e" providerId="Windows Live" clId="Web-{07566498-44F8-4639-A8CA-2B4C0AD1D51C}" dt="2023-08-03T09:02:51.814" v="114"/>
        <pc:sldMkLst>
          <pc:docMk/>
          <pc:sldMk cId="0" sldId="304"/>
        </pc:sldMkLst>
      </pc:sldChg>
      <pc:sldChg chg="del">
        <pc:chgData name="tien tran" userId="f5c0b7c74de91c7e" providerId="Windows Live" clId="Web-{07566498-44F8-4639-A8CA-2B4C0AD1D51C}" dt="2023-08-03T09:02:51.814" v="111"/>
        <pc:sldMkLst>
          <pc:docMk/>
          <pc:sldMk cId="0" sldId="305"/>
        </pc:sldMkLst>
      </pc:sldChg>
      <pc:sldChg chg="del">
        <pc:chgData name="tien tran" userId="f5c0b7c74de91c7e" providerId="Windows Live" clId="Web-{07566498-44F8-4639-A8CA-2B4C0AD1D51C}" dt="2023-08-03T09:02:51.814" v="109"/>
        <pc:sldMkLst>
          <pc:docMk/>
          <pc:sldMk cId="0" sldId="306"/>
        </pc:sldMkLst>
      </pc:sldChg>
      <pc:sldChg chg="del">
        <pc:chgData name="tien tran" userId="f5c0b7c74de91c7e" providerId="Windows Live" clId="Web-{07566498-44F8-4639-A8CA-2B4C0AD1D51C}" dt="2023-08-03T09:02:51.814" v="108"/>
        <pc:sldMkLst>
          <pc:docMk/>
          <pc:sldMk cId="0" sldId="307"/>
        </pc:sldMkLst>
      </pc:sldChg>
      <pc:sldChg chg="del">
        <pc:chgData name="tien tran" userId="f5c0b7c74de91c7e" providerId="Windows Live" clId="Web-{07566498-44F8-4639-A8CA-2B4C0AD1D51C}" dt="2023-08-03T09:02:51.798" v="106"/>
        <pc:sldMkLst>
          <pc:docMk/>
          <pc:sldMk cId="0" sldId="308"/>
        </pc:sldMkLst>
      </pc:sldChg>
      <pc:sldChg chg="del">
        <pc:chgData name="tien tran" userId="f5c0b7c74de91c7e" providerId="Windows Live" clId="Web-{07566498-44F8-4639-A8CA-2B4C0AD1D51C}" dt="2023-08-03T09:02:42.360" v="99"/>
        <pc:sldMkLst>
          <pc:docMk/>
          <pc:sldMk cId="0" sldId="309"/>
        </pc:sldMkLst>
      </pc:sldChg>
      <pc:sldChg chg="del">
        <pc:chgData name="tien tran" userId="f5c0b7c74de91c7e" providerId="Windows Live" clId="Web-{07566498-44F8-4639-A8CA-2B4C0AD1D51C}" dt="2023-08-03T09:02:42.360" v="98"/>
        <pc:sldMkLst>
          <pc:docMk/>
          <pc:sldMk cId="0" sldId="310"/>
        </pc:sldMkLst>
      </pc:sldChg>
      <pc:sldChg chg="del">
        <pc:chgData name="tien tran" userId="f5c0b7c74de91c7e" providerId="Windows Live" clId="Web-{07566498-44F8-4639-A8CA-2B4C0AD1D51C}" dt="2023-08-03T09:02:42.360" v="97"/>
        <pc:sldMkLst>
          <pc:docMk/>
          <pc:sldMk cId="0" sldId="311"/>
        </pc:sldMkLst>
      </pc:sldChg>
      <pc:sldChg chg="del">
        <pc:chgData name="tien tran" userId="f5c0b7c74de91c7e" providerId="Windows Live" clId="Web-{07566498-44F8-4639-A8CA-2B4C0AD1D51C}" dt="2023-08-03T09:02:42.345" v="96"/>
        <pc:sldMkLst>
          <pc:docMk/>
          <pc:sldMk cId="0" sldId="312"/>
        </pc:sldMkLst>
      </pc:sldChg>
      <pc:sldChg chg="del">
        <pc:chgData name="tien tran" userId="f5c0b7c74de91c7e" providerId="Windows Live" clId="Web-{07566498-44F8-4639-A8CA-2B4C0AD1D51C}" dt="2023-08-03T09:02:42.345" v="95"/>
        <pc:sldMkLst>
          <pc:docMk/>
          <pc:sldMk cId="0" sldId="313"/>
        </pc:sldMkLst>
      </pc:sldChg>
      <pc:sldChg chg="del">
        <pc:chgData name="tien tran" userId="f5c0b7c74de91c7e" providerId="Windows Live" clId="Web-{07566498-44F8-4639-A8CA-2B4C0AD1D51C}" dt="2023-08-03T09:02:42.345" v="94"/>
        <pc:sldMkLst>
          <pc:docMk/>
          <pc:sldMk cId="0" sldId="314"/>
        </pc:sldMkLst>
      </pc:sldChg>
      <pc:sldChg chg="del">
        <pc:chgData name="tien tran" userId="f5c0b7c74de91c7e" providerId="Windows Live" clId="Web-{07566498-44F8-4639-A8CA-2B4C0AD1D51C}" dt="2023-08-03T09:02:42.345" v="93"/>
        <pc:sldMkLst>
          <pc:docMk/>
          <pc:sldMk cId="0" sldId="315"/>
        </pc:sldMkLst>
      </pc:sldChg>
      <pc:sldChg chg="del">
        <pc:chgData name="tien tran" userId="f5c0b7c74de91c7e" providerId="Windows Live" clId="Web-{07566498-44F8-4639-A8CA-2B4C0AD1D51C}" dt="2023-08-03T09:02:42.345" v="92"/>
        <pc:sldMkLst>
          <pc:docMk/>
          <pc:sldMk cId="0" sldId="316"/>
        </pc:sldMkLst>
      </pc:sldChg>
      <pc:sldChg chg="del">
        <pc:chgData name="tien tran" userId="f5c0b7c74de91c7e" providerId="Windows Live" clId="Web-{07566498-44F8-4639-A8CA-2B4C0AD1D51C}" dt="2023-08-03T09:02:42.345" v="91"/>
        <pc:sldMkLst>
          <pc:docMk/>
          <pc:sldMk cId="0" sldId="317"/>
        </pc:sldMkLst>
      </pc:sldChg>
      <pc:sldChg chg="del">
        <pc:chgData name="tien tran" userId="f5c0b7c74de91c7e" providerId="Windows Live" clId="Web-{07566498-44F8-4639-A8CA-2B4C0AD1D51C}" dt="2023-08-03T09:02:42.345" v="90"/>
        <pc:sldMkLst>
          <pc:docMk/>
          <pc:sldMk cId="0" sldId="318"/>
        </pc:sldMkLst>
      </pc:sldChg>
      <pc:sldChg chg="del">
        <pc:chgData name="tien tran" userId="f5c0b7c74de91c7e" providerId="Windows Live" clId="Web-{07566498-44F8-4639-A8CA-2B4C0AD1D51C}" dt="2023-08-03T09:02:42.345" v="89"/>
        <pc:sldMkLst>
          <pc:docMk/>
          <pc:sldMk cId="0" sldId="319"/>
        </pc:sldMkLst>
      </pc:sldChg>
      <pc:sldChg chg="del">
        <pc:chgData name="tien tran" userId="f5c0b7c74de91c7e" providerId="Windows Live" clId="Web-{07566498-44F8-4639-A8CA-2B4C0AD1D51C}" dt="2023-08-03T09:02:42.345" v="88"/>
        <pc:sldMkLst>
          <pc:docMk/>
          <pc:sldMk cId="0" sldId="320"/>
        </pc:sldMkLst>
      </pc:sldChg>
      <pc:sldChg chg="del">
        <pc:chgData name="tien tran" userId="f5c0b7c74de91c7e" providerId="Windows Live" clId="Web-{07566498-44F8-4639-A8CA-2B4C0AD1D51C}" dt="2023-08-03T09:02:42.329" v="87"/>
        <pc:sldMkLst>
          <pc:docMk/>
          <pc:sldMk cId="0" sldId="321"/>
        </pc:sldMkLst>
      </pc:sldChg>
      <pc:sldChg chg="del">
        <pc:chgData name="tien tran" userId="f5c0b7c74de91c7e" providerId="Windows Live" clId="Web-{07566498-44F8-4639-A8CA-2B4C0AD1D51C}" dt="2023-08-03T09:02:42.329" v="84"/>
        <pc:sldMkLst>
          <pc:docMk/>
          <pc:sldMk cId="0" sldId="322"/>
        </pc:sldMkLst>
      </pc:sldChg>
      <pc:sldChg chg="del">
        <pc:chgData name="tien tran" userId="f5c0b7c74de91c7e" providerId="Windows Live" clId="Web-{07566498-44F8-4639-A8CA-2B4C0AD1D51C}" dt="2023-08-03T09:02:42.329" v="83"/>
        <pc:sldMkLst>
          <pc:docMk/>
          <pc:sldMk cId="0" sldId="323"/>
        </pc:sldMkLst>
      </pc:sldChg>
      <pc:sldChg chg="del">
        <pc:chgData name="tien tran" userId="f5c0b7c74de91c7e" providerId="Windows Live" clId="Web-{07566498-44F8-4639-A8CA-2B4C0AD1D51C}" dt="2023-08-03T09:02:42.329" v="82"/>
        <pc:sldMkLst>
          <pc:docMk/>
          <pc:sldMk cId="0" sldId="324"/>
        </pc:sldMkLst>
      </pc:sldChg>
      <pc:sldChg chg="del">
        <pc:chgData name="tien tran" userId="f5c0b7c74de91c7e" providerId="Windows Live" clId="Web-{07566498-44F8-4639-A8CA-2B4C0AD1D51C}" dt="2023-08-03T09:02:42.329" v="81"/>
        <pc:sldMkLst>
          <pc:docMk/>
          <pc:sldMk cId="0" sldId="325"/>
        </pc:sldMkLst>
      </pc:sldChg>
      <pc:sldChg chg="del">
        <pc:chgData name="tien tran" userId="f5c0b7c74de91c7e" providerId="Windows Live" clId="Web-{07566498-44F8-4639-A8CA-2B4C0AD1D51C}" dt="2023-08-03T09:02:42.329" v="80"/>
        <pc:sldMkLst>
          <pc:docMk/>
          <pc:sldMk cId="0" sldId="326"/>
        </pc:sldMkLst>
      </pc:sldChg>
      <pc:sldChg chg="del">
        <pc:chgData name="tien tran" userId="f5c0b7c74de91c7e" providerId="Windows Live" clId="Web-{07566498-44F8-4639-A8CA-2B4C0AD1D51C}" dt="2023-08-03T09:02:42.329" v="78"/>
        <pc:sldMkLst>
          <pc:docMk/>
          <pc:sldMk cId="0" sldId="327"/>
        </pc:sldMkLst>
      </pc:sldChg>
      <pc:sldChg chg="del">
        <pc:chgData name="tien tran" userId="f5c0b7c74de91c7e" providerId="Windows Live" clId="Web-{07566498-44F8-4639-A8CA-2B4C0AD1D51C}" dt="2023-08-03T09:02:42.313" v="77"/>
        <pc:sldMkLst>
          <pc:docMk/>
          <pc:sldMk cId="0" sldId="328"/>
        </pc:sldMkLst>
      </pc:sldChg>
      <pc:sldChg chg="del">
        <pc:chgData name="tien tran" userId="f5c0b7c74de91c7e" providerId="Windows Live" clId="Web-{07566498-44F8-4639-A8CA-2B4C0AD1D51C}" dt="2023-08-03T09:02:42.313" v="76"/>
        <pc:sldMkLst>
          <pc:docMk/>
          <pc:sldMk cId="0" sldId="329"/>
        </pc:sldMkLst>
      </pc:sldChg>
      <pc:sldChg chg="del">
        <pc:chgData name="tien tran" userId="f5c0b7c74de91c7e" providerId="Windows Live" clId="Web-{07566498-44F8-4639-A8CA-2B4C0AD1D51C}" dt="2023-08-03T09:02:42.313" v="75"/>
        <pc:sldMkLst>
          <pc:docMk/>
          <pc:sldMk cId="0" sldId="330"/>
        </pc:sldMkLst>
      </pc:sldChg>
      <pc:sldChg chg="del">
        <pc:chgData name="tien tran" userId="f5c0b7c74de91c7e" providerId="Windows Live" clId="Web-{07566498-44F8-4639-A8CA-2B4C0AD1D51C}" dt="2023-08-03T09:02:42.313" v="74"/>
        <pc:sldMkLst>
          <pc:docMk/>
          <pc:sldMk cId="0" sldId="331"/>
        </pc:sldMkLst>
      </pc:sldChg>
      <pc:sldChg chg="del">
        <pc:chgData name="tien tran" userId="f5c0b7c74de91c7e" providerId="Windows Live" clId="Web-{07566498-44F8-4639-A8CA-2B4C0AD1D51C}" dt="2023-08-03T09:02:42.313" v="73"/>
        <pc:sldMkLst>
          <pc:docMk/>
          <pc:sldMk cId="0" sldId="332"/>
        </pc:sldMkLst>
      </pc:sldChg>
      <pc:sldChg chg="del">
        <pc:chgData name="tien tran" userId="f5c0b7c74de91c7e" providerId="Windows Live" clId="Web-{07566498-44F8-4639-A8CA-2B4C0AD1D51C}" dt="2023-08-03T09:02:42.313" v="72"/>
        <pc:sldMkLst>
          <pc:docMk/>
          <pc:sldMk cId="0" sldId="333"/>
        </pc:sldMkLst>
      </pc:sldChg>
      <pc:sldChg chg="del">
        <pc:chgData name="tien tran" userId="f5c0b7c74de91c7e" providerId="Windows Live" clId="Web-{07566498-44F8-4639-A8CA-2B4C0AD1D51C}" dt="2023-08-03T09:02:42.313" v="71"/>
        <pc:sldMkLst>
          <pc:docMk/>
          <pc:sldMk cId="0" sldId="334"/>
        </pc:sldMkLst>
      </pc:sldChg>
      <pc:sldChg chg="del">
        <pc:chgData name="tien tran" userId="f5c0b7c74de91c7e" providerId="Windows Live" clId="Web-{07566498-44F8-4639-A8CA-2B4C0AD1D51C}" dt="2023-08-03T09:02:42.313" v="70"/>
        <pc:sldMkLst>
          <pc:docMk/>
          <pc:sldMk cId="0" sldId="335"/>
        </pc:sldMkLst>
      </pc:sldChg>
      <pc:sldChg chg="del">
        <pc:chgData name="tien tran" userId="f5c0b7c74de91c7e" providerId="Windows Live" clId="Web-{07566498-44F8-4639-A8CA-2B4C0AD1D51C}" dt="2023-08-03T09:02:42.313" v="69"/>
        <pc:sldMkLst>
          <pc:docMk/>
          <pc:sldMk cId="0" sldId="336"/>
        </pc:sldMkLst>
      </pc:sldChg>
      <pc:sldChg chg="del">
        <pc:chgData name="tien tran" userId="f5c0b7c74de91c7e" providerId="Windows Live" clId="Web-{07566498-44F8-4639-A8CA-2B4C0AD1D51C}" dt="2023-08-03T09:02:42.313" v="68"/>
        <pc:sldMkLst>
          <pc:docMk/>
          <pc:sldMk cId="0" sldId="337"/>
        </pc:sldMkLst>
      </pc:sldChg>
      <pc:sldChg chg="del">
        <pc:chgData name="tien tran" userId="f5c0b7c74de91c7e" providerId="Windows Live" clId="Web-{07566498-44F8-4639-A8CA-2B4C0AD1D51C}" dt="2023-08-03T09:02:42.298" v="66"/>
        <pc:sldMkLst>
          <pc:docMk/>
          <pc:sldMk cId="0" sldId="338"/>
        </pc:sldMkLst>
      </pc:sldChg>
      <pc:sldChg chg="del">
        <pc:chgData name="tien tran" userId="f5c0b7c74de91c7e" providerId="Windows Live" clId="Web-{07566498-44F8-4639-A8CA-2B4C0AD1D51C}" dt="2023-08-03T09:02:42.298" v="65"/>
        <pc:sldMkLst>
          <pc:docMk/>
          <pc:sldMk cId="0" sldId="339"/>
        </pc:sldMkLst>
      </pc:sldChg>
      <pc:sldChg chg="del">
        <pc:chgData name="tien tran" userId="f5c0b7c74de91c7e" providerId="Windows Live" clId="Web-{07566498-44F8-4639-A8CA-2B4C0AD1D51C}" dt="2023-08-03T09:02:42.298" v="64"/>
        <pc:sldMkLst>
          <pc:docMk/>
          <pc:sldMk cId="0" sldId="340"/>
        </pc:sldMkLst>
      </pc:sldChg>
      <pc:sldChg chg="del">
        <pc:chgData name="tien tran" userId="f5c0b7c74de91c7e" providerId="Windows Live" clId="Web-{07566498-44F8-4639-A8CA-2B4C0AD1D51C}" dt="2023-08-03T09:02:42.298" v="63"/>
        <pc:sldMkLst>
          <pc:docMk/>
          <pc:sldMk cId="0" sldId="341"/>
        </pc:sldMkLst>
      </pc:sldChg>
      <pc:sldChg chg="del">
        <pc:chgData name="tien tran" userId="f5c0b7c74de91c7e" providerId="Windows Live" clId="Web-{07566498-44F8-4639-A8CA-2B4C0AD1D51C}" dt="2023-08-03T09:02:42.298" v="62"/>
        <pc:sldMkLst>
          <pc:docMk/>
          <pc:sldMk cId="0" sldId="342"/>
        </pc:sldMkLst>
      </pc:sldChg>
      <pc:sldChg chg="del">
        <pc:chgData name="tien tran" userId="f5c0b7c74de91c7e" providerId="Windows Live" clId="Web-{07566498-44F8-4639-A8CA-2B4C0AD1D51C}" dt="2023-08-03T09:02:42.298" v="61"/>
        <pc:sldMkLst>
          <pc:docMk/>
          <pc:sldMk cId="0" sldId="343"/>
        </pc:sldMkLst>
      </pc:sldChg>
      <pc:sldChg chg="del">
        <pc:chgData name="tien tran" userId="f5c0b7c74de91c7e" providerId="Windows Live" clId="Web-{07566498-44F8-4639-A8CA-2B4C0AD1D51C}" dt="2023-08-03T09:02:42.298" v="60"/>
        <pc:sldMkLst>
          <pc:docMk/>
          <pc:sldMk cId="0" sldId="344"/>
        </pc:sldMkLst>
      </pc:sldChg>
      <pc:sldChg chg="del">
        <pc:chgData name="tien tran" userId="f5c0b7c74de91c7e" providerId="Windows Live" clId="Web-{07566498-44F8-4639-A8CA-2B4C0AD1D51C}" dt="2023-08-03T09:02:42.298" v="59"/>
        <pc:sldMkLst>
          <pc:docMk/>
          <pc:sldMk cId="0" sldId="345"/>
        </pc:sldMkLst>
      </pc:sldChg>
      <pc:sldChg chg="del">
        <pc:chgData name="tien tran" userId="f5c0b7c74de91c7e" providerId="Windows Live" clId="Web-{07566498-44F8-4639-A8CA-2B4C0AD1D51C}" dt="2023-08-03T09:02:42.282" v="58"/>
        <pc:sldMkLst>
          <pc:docMk/>
          <pc:sldMk cId="0" sldId="346"/>
        </pc:sldMkLst>
      </pc:sldChg>
      <pc:sldChg chg="del">
        <pc:chgData name="tien tran" userId="f5c0b7c74de91c7e" providerId="Windows Live" clId="Web-{07566498-44F8-4639-A8CA-2B4C0AD1D51C}" dt="2023-08-03T09:02:42.282" v="57"/>
        <pc:sldMkLst>
          <pc:docMk/>
          <pc:sldMk cId="0" sldId="347"/>
        </pc:sldMkLst>
      </pc:sldChg>
      <pc:sldChg chg="del">
        <pc:chgData name="tien tran" userId="f5c0b7c74de91c7e" providerId="Windows Live" clId="Web-{07566498-44F8-4639-A8CA-2B4C0AD1D51C}" dt="2023-08-03T09:02:42.282" v="56"/>
        <pc:sldMkLst>
          <pc:docMk/>
          <pc:sldMk cId="0" sldId="348"/>
        </pc:sldMkLst>
      </pc:sldChg>
      <pc:sldChg chg="del">
        <pc:chgData name="tien tran" userId="f5c0b7c74de91c7e" providerId="Windows Live" clId="Web-{07566498-44F8-4639-A8CA-2B4C0AD1D51C}" dt="2023-08-03T09:02:42.282" v="55"/>
        <pc:sldMkLst>
          <pc:docMk/>
          <pc:sldMk cId="0" sldId="349"/>
        </pc:sldMkLst>
      </pc:sldChg>
      <pc:sldChg chg="del">
        <pc:chgData name="tien tran" userId="f5c0b7c74de91c7e" providerId="Windows Live" clId="Web-{07566498-44F8-4639-A8CA-2B4C0AD1D51C}" dt="2023-08-03T09:02:42.282" v="54"/>
        <pc:sldMkLst>
          <pc:docMk/>
          <pc:sldMk cId="0" sldId="350"/>
        </pc:sldMkLst>
      </pc:sldChg>
      <pc:sldChg chg="del">
        <pc:chgData name="tien tran" userId="f5c0b7c74de91c7e" providerId="Windows Live" clId="Web-{07566498-44F8-4639-A8CA-2B4C0AD1D51C}" dt="2023-08-03T09:02:42.282" v="53"/>
        <pc:sldMkLst>
          <pc:docMk/>
          <pc:sldMk cId="0" sldId="351"/>
        </pc:sldMkLst>
      </pc:sldChg>
      <pc:sldChg chg="del">
        <pc:chgData name="tien tran" userId="f5c0b7c74de91c7e" providerId="Windows Live" clId="Web-{07566498-44F8-4639-A8CA-2B4C0AD1D51C}" dt="2023-08-03T09:02:42.282" v="52"/>
        <pc:sldMkLst>
          <pc:docMk/>
          <pc:sldMk cId="0" sldId="352"/>
        </pc:sldMkLst>
      </pc:sldChg>
      <pc:sldChg chg="del">
        <pc:chgData name="tien tran" userId="f5c0b7c74de91c7e" providerId="Windows Live" clId="Web-{07566498-44F8-4639-A8CA-2B4C0AD1D51C}" dt="2023-08-03T09:02:42.282" v="51"/>
        <pc:sldMkLst>
          <pc:docMk/>
          <pc:sldMk cId="0" sldId="353"/>
        </pc:sldMkLst>
      </pc:sldChg>
      <pc:sldChg chg="del">
        <pc:chgData name="tien tran" userId="f5c0b7c74de91c7e" providerId="Windows Live" clId="Web-{07566498-44F8-4639-A8CA-2B4C0AD1D51C}" dt="2023-08-03T09:02:42.267" v="50"/>
        <pc:sldMkLst>
          <pc:docMk/>
          <pc:sldMk cId="0" sldId="354"/>
        </pc:sldMkLst>
      </pc:sldChg>
      <pc:sldChg chg="del">
        <pc:chgData name="tien tran" userId="f5c0b7c74de91c7e" providerId="Windows Live" clId="Web-{07566498-44F8-4639-A8CA-2B4C0AD1D51C}" dt="2023-08-03T09:02:42.267" v="49"/>
        <pc:sldMkLst>
          <pc:docMk/>
          <pc:sldMk cId="0" sldId="355"/>
        </pc:sldMkLst>
      </pc:sldChg>
      <pc:sldChg chg="del">
        <pc:chgData name="tien tran" userId="f5c0b7c74de91c7e" providerId="Windows Live" clId="Web-{07566498-44F8-4639-A8CA-2B4C0AD1D51C}" dt="2023-08-03T09:02:42.267" v="48"/>
        <pc:sldMkLst>
          <pc:docMk/>
          <pc:sldMk cId="0" sldId="356"/>
        </pc:sldMkLst>
      </pc:sldChg>
      <pc:sldChg chg="del">
        <pc:chgData name="tien tran" userId="f5c0b7c74de91c7e" providerId="Windows Live" clId="Web-{07566498-44F8-4639-A8CA-2B4C0AD1D51C}" dt="2023-08-03T09:02:42.267" v="47"/>
        <pc:sldMkLst>
          <pc:docMk/>
          <pc:sldMk cId="0" sldId="357"/>
        </pc:sldMkLst>
      </pc:sldChg>
      <pc:sldChg chg="del">
        <pc:chgData name="tien tran" userId="f5c0b7c74de91c7e" providerId="Windows Live" clId="Web-{07566498-44F8-4639-A8CA-2B4C0AD1D51C}" dt="2023-08-03T09:02:42.267" v="46"/>
        <pc:sldMkLst>
          <pc:docMk/>
          <pc:sldMk cId="0" sldId="358"/>
        </pc:sldMkLst>
      </pc:sldChg>
      <pc:sldChg chg="del">
        <pc:chgData name="tien tran" userId="f5c0b7c74de91c7e" providerId="Windows Live" clId="Web-{07566498-44F8-4639-A8CA-2B4C0AD1D51C}" dt="2023-08-03T09:02:42.267" v="45"/>
        <pc:sldMkLst>
          <pc:docMk/>
          <pc:sldMk cId="0" sldId="359"/>
        </pc:sldMkLst>
      </pc:sldChg>
      <pc:sldChg chg="del">
        <pc:chgData name="tien tran" userId="f5c0b7c74de91c7e" providerId="Windows Live" clId="Web-{07566498-44F8-4639-A8CA-2B4C0AD1D51C}" dt="2023-08-03T09:02:42.267" v="44"/>
        <pc:sldMkLst>
          <pc:docMk/>
          <pc:sldMk cId="0" sldId="360"/>
        </pc:sldMkLst>
      </pc:sldChg>
      <pc:sldChg chg="del">
        <pc:chgData name="tien tran" userId="f5c0b7c74de91c7e" providerId="Windows Live" clId="Web-{07566498-44F8-4639-A8CA-2B4C0AD1D51C}" dt="2023-08-03T09:02:42.267" v="43"/>
        <pc:sldMkLst>
          <pc:docMk/>
          <pc:sldMk cId="0" sldId="361"/>
        </pc:sldMkLst>
      </pc:sldChg>
      <pc:sldChg chg="del">
        <pc:chgData name="tien tran" userId="f5c0b7c74de91c7e" providerId="Windows Live" clId="Web-{07566498-44F8-4639-A8CA-2B4C0AD1D51C}" dt="2023-08-03T09:02:42.267" v="42"/>
        <pc:sldMkLst>
          <pc:docMk/>
          <pc:sldMk cId="0" sldId="362"/>
        </pc:sldMkLst>
      </pc:sldChg>
      <pc:sldChg chg="del">
        <pc:chgData name="tien tran" userId="f5c0b7c74de91c7e" providerId="Windows Live" clId="Web-{07566498-44F8-4639-A8CA-2B4C0AD1D51C}" dt="2023-08-03T09:02:42.251" v="41"/>
        <pc:sldMkLst>
          <pc:docMk/>
          <pc:sldMk cId="0" sldId="363"/>
        </pc:sldMkLst>
      </pc:sldChg>
      <pc:sldChg chg="del">
        <pc:chgData name="tien tran" userId="f5c0b7c74de91c7e" providerId="Windows Live" clId="Web-{07566498-44F8-4639-A8CA-2B4C0AD1D51C}" dt="2023-08-03T09:02:42.251" v="40"/>
        <pc:sldMkLst>
          <pc:docMk/>
          <pc:sldMk cId="0" sldId="364"/>
        </pc:sldMkLst>
      </pc:sldChg>
      <pc:sldChg chg="del">
        <pc:chgData name="tien tran" userId="f5c0b7c74de91c7e" providerId="Windows Live" clId="Web-{07566498-44F8-4639-A8CA-2B4C0AD1D51C}" dt="2023-08-03T09:02:42.251" v="39"/>
        <pc:sldMkLst>
          <pc:docMk/>
          <pc:sldMk cId="0" sldId="365"/>
        </pc:sldMkLst>
      </pc:sldChg>
      <pc:sldChg chg="del">
        <pc:chgData name="tien tran" userId="f5c0b7c74de91c7e" providerId="Windows Live" clId="Web-{07566498-44F8-4639-A8CA-2B4C0AD1D51C}" dt="2023-08-03T09:02:42.251" v="38"/>
        <pc:sldMkLst>
          <pc:docMk/>
          <pc:sldMk cId="0" sldId="366"/>
        </pc:sldMkLst>
      </pc:sldChg>
      <pc:sldChg chg="del">
        <pc:chgData name="tien tran" userId="f5c0b7c74de91c7e" providerId="Windows Live" clId="Web-{07566498-44F8-4639-A8CA-2B4C0AD1D51C}" dt="2023-08-03T09:02:42.251" v="37"/>
        <pc:sldMkLst>
          <pc:docMk/>
          <pc:sldMk cId="0" sldId="367"/>
        </pc:sldMkLst>
      </pc:sldChg>
      <pc:sldChg chg="del">
        <pc:chgData name="tien tran" userId="f5c0b7c74de91c7e" providerId="Windows Live" clId="Web-{07566498-44F8-4639-A8CA-2B4C0AD1D51C}" dt="2023-08-03T09:02:42.251" v="36"/>
        <pc:sldMkLst>
          <pc:docMk/>
          <pc:sldMk cId="0" sldId="368"/>
        </pc:sldMkLst>
      </pc:sldChg>
      <pc:sldChg chg="del">
        <pc:chgData name="tien tran" userId="f5c0b7c74de91c7e" providerId="Windows Live" clId="Web-{07566498-44F8-4639-A8CA-2B4C0AD1D51C}" dt="2023-08-03T09:02:42.251" v="35"/>
        <pc:sldMkLst>
          <pc:docMk/>
          <pc:sldMk cId="0" sldId="369"/>
        </pc:sldMkLst>
      </pc:sldChg>
      <pc:sldChg chg="del">
        <pc:chgData name="tien tran" userId="f5c0b7c74de91c7e" providerId="Windows Live" clId="Web-{07566498-44F8-4639-A8CA-2B4C0AD1D51C}" dt="2023-08-03T09:02:42.251" v="34"/>
        <pc:sldMkLst>
          <pc:docMk/>
          <pc:sldMk cId="0" sldId="370"/>
        </pc:sldMkLst>
      </pc:sldChg>
      <pc:sldChg chg="del">
        <pc:chgData name="tien tran" userId="f5c0b7c74de91c7e" providerId="Windows Live" clId="Web-{07566498-44F8-4639-A8CA-2B4C0AD1D51C}" dt="2023-08-03T09:02:42.235" v="33"/>
        <pc:sldMkLst>
          <pc:docMk/>
          <pc:sldMk cId="0" sldId="371"/>
        </pc:sldMkLst>
      </pc:sldChg>
      <pc:sldChg chg="del">
        <pc:chgData name="tien tran" userId="f5c0b7c74de91c7e" providerId="Windows Live" clId="Web-{07566498-44F8-4639-A8CA-2B4C0AD1D51C}" dt="2023-08-03T09:02:42.235" v="32"/>
        <pc:sldMkLst>
          <pc:docMk/>
          <pc:sldMk cId="0" sldId="372"/>
        </pc:sldMkLst>
      </pc:sldChg>
      <pc:sldChg chg="del">
        <pc:chgData name="tien tran" userId="f5c0b7c74de91c7e" providerId="Windows Live" clId="Web-{07566498-44F8-4639-A8CA-2B4C0AD1D51C}" dt="2023-08-03T09:02:42.235" v="31"/>
        <pc:sldMkLst>
          <pc:docMk/>
          <pc:sldMk cId="0" sldId="373"/>
        </pc:sldMkLst>
      </pc:sldChg>
      <pc:sldChg chg="del">
        <pc:chgData name="tien tran" userId="f5c0b7c74de91c7e" providerId="Windows Live" clId="Web-{07566498-44F8-4639-A8CA-2B4C0AD1D51C}" dt="2023-08-03T09:02:42.235" v="30"/>
        <pc:sldMkLst>
          <pc:docMk/>
          <pc:sldMk cId="0" sldId="374"/>
        </pc:sldMkLst>
      </pc:sldChg>
      <pc:sldChg chg="del">
        <pc:chgData name="tien tran" userId="f5c0b7c74de91c7e" providerId="Windows Live" clId="Web-{07566498-44F8-4639-A8CA-2B4C0AD1D51C}" dt="2023-08-03T09:02:42.235" v="29"/>
        <pc:sldMkLst>
          <pc:docMk/>
          <pc:sldMk cId="0" sldId="375"/>
        </pc:sldMkLst>
      </pc:sldChg>
      <pc:sldChg chg="del">
        <pc:chgData name="tien tran" userId="f5c0b7c74de91c7e" providerId="Windows Live" clId="Web-{07566498-44F8-4639-A8CA-2B4C0AD1D51C}" dt="2023-08-03T09:02:42.235" v="28"/>
        <pc:sldMkLst>
          <pc:docMk/>
          <pc:sldMk cId="0" sldId="376"/>
        </pc:sldMkLst>
      </pc:sldChg>
      <pc:sldChg chg="del">
        <pc:chgData name="tien tran" userId="f5c0b7c74de91c7e" providerId="Windows Live" clId="Web-{07566498-44F8-4639-A8CA-2B4C0AD1D51C}" dt="2023-08-03T09:02:42.235" v="27"/>
        <pc:sldMkLst>
          <pc:docMk/>
          <pc:sldMk cId="0" sldId="377"/>
        </pc:sldMkLst>
      </pc:sldChg>
      <pc:sldChg chg="del">
        <pc:chgData name="tien tran" userId="f5c0b7c74de91c7e" providerId="Windows Live" clId="Web-{07566498-44F8-4639-A8CA-2B4C0AD1D51C}" dt="2023-08-03T09:02:42.235" v="26"/>
        <pc:sldMkLst>
          <pc:docMk/>
          <pc:sldMk cId="0" sldId="378"/>
        </pc:sldMkLst>
      </pc:sldChg>
      <pc:sldChg chg="del">
        <pc:chgData name="tien tran" userId="f5c0b7c74de91c7e" providerId="Windows Live" clId="Web-{07566498-44F8-4639-A8CA-2B4C0AD1D51C}" dt="2023-08-03T09:02:42.220" v="25"/>
        <pc:sldMkLst>
          <pc:docMk/>
          <pc:sldMk cId="0" sldId="379"/>
        </pc:sldMkLst>
      </pc:sldChg>
      <pc:sldChg chg="del">
        <pc:chgData name="tien tran" userId="f5c0b7c74de91c7e" providerId="Windows Live" clId="Web-{07566498-44F8-4639-A8CA-2B4C0AD1D51C}" dt="2023-08-03T09:03:02.392" v="132"/>
        <pc:sldMkLst>
          <pc:docMk/>
          <pc:sldMk cId="0" sldId="380"/>
        </pc:sldMkLst>
      </pc:sldChg>
      <pc:sldChg chg="del">
        <pc:chgData name="tien tran" userId="f5c0b7c74de91c7e" providerId="Windows Live" clId="Web-{07566498-44F8-4639-A8CA-2B4C0AD1D51C}" dt="2023-08-03T09:02:42.360" v="105"/>
        <pc:sldMkLst>
          <pc:docMk/>
          <pc:sldMk cId="0" sldId="382"/>
        </pc:sldMkLst>
      </pc:sldChg>
      <pc:sldChg chg="del">
        <pc:chgData name="tien tran" userId="f5c0b7c74de91c7e" providerId="Windows Live" clId="Web-{07566498-44F8-4639-A8CA-2B4C0AD1D51C}" dt="2023-08-03T09:02:51.814" v="110"/>
        <pc:sldMkLst>
          <pc:docMk/>
          <pc:sldMk cId="0" sldId="385"/>
        </pc:sldMkLst>
      </pc:sldChg>
      <pc:sldChg chg="del">
        <pc:chgData name="tien tran" userId="f5c0b7c74de91c7e" providerId="Windows Live" clId="Web-{07566498-44F8-4639-A8CA-2B4C0AD1D51C}" dt="2023-08-03T09:02:51.814" v="107"/>
        <pc:sldMkLst>
          <pc:docMk/>
          <pc:sldMk cId="0" sldId="386"/>
        </pc:sldMkLst>
      </pc:sldChg>
      <pc:sldChg chg="del">
        <pc:chgData name="tien tran" userId="f5c0b7c74de91c7e" providerId="Windows Live" clId="Web-{07566498-44F8-4639-A8CA-2B4C0AD1D51C}" dt="2023-08-03T09:02:42.329" v="79"/>
        <pc:sldMkLst>
          <pc:docMk/>
          <pc:sldMk cId="0" sldId="387"/>
        </pc:sldMkLst>
      </pc:sldChg>
      <pc:sldChg chg="del">
        <pc:chgData name="tien tran" userId="f5c0b7c74de91c7e" providerId="Windows Live" clId="Web-{07566498-44F8-4639-A8CA-2B4C0AD1D51C}" dt="2023-08-03T09:02:42.298" v="67"/>
        <pc:sldMkLst>
          <pc:docMk/>
          <pc:sldMk cId="0" sldId="388"/>
        </pc:sldMkLst>
      </pc:sldChg>
      <pc:sldChg chg="del">
        <pc:chgData name="tien tran" userId="f5c0b7c74de91c7e" providerId="Windows Live" clId="Web-{07566498-44F8-4639-A8CA-2B4C0AD1D51C}" dt="2023-08-03T09:02:42.220" v="24"/>
        <pc:sldMkLst>
          <pc:docMk/>
          <pc:sldMk cId="0" sldId="390"/>
        </pc:sldMkLst>
      </pc:sldChg>
      <pc:sldChg chg="del">
        <pc:chgData name="tien tran" userId="f5c0b7c74de91c7e" providerId="Windows Live" clId="Web-{07566498-44F8-4639-A8CA-2B4C0AD1D51C}" dt="2023-08-03T09:02:42.220" v="22"/>
        <pc:sldMkLst>
          <pc:docMk/>
          <pc:sldMk cId="0" sldId="391"/>
        </pc:sldMkLst>
      </pc:sldChg>
      <pc:sldChg chg="del">
        <pc:chgData name="tien tran" userId="f5c0b7c74de91c7e" providerId="Windows Live" clId="Web-{07566498-44F8-4639-A8CA-2B4C0AD1D51C}" dt="2023-08-03T09:02:42.220" v="23"/>
        <pc:sldMkLst>
          <pc:docMk/>
          <pc:sldMk cId="0" sldId="392"/>
        </pc:sldMkLst>
      </pc:sldChg>
      <pc:sldChg chg="modSp">
        <pc:chgData name="tien tran" userId="f5c0b7c74de91c7e" providerId="Windows Live" clId="Web-{07566498-44F8-4639-A8CA-2B4C0AD1D51C}" dt="2023-08-04T02:57:57.464" v="661" actId="20577"/>
        <pc:sldMkLst>
          <pc:docMk/>
          <pc:sldMk cId="0" sldId="393"/>
        </pc:sldMkLst>
        <pc:spChg chg="mod">
          <ac:chgData name="tien tran" userId="f5c0b7c74de91c7e" providerId="Windows Live" clId="Web-{07566498-44F8-4639-A8CA-2B4C0AD1D51C}" dt="2023-08-04T02:56:47.211" v="659" actId="20577"/>
          <ac:spMkLst>
            <pc:docMk/>
            <pc:sldMk cId="0" sldId="393"/>
            <ac:spMk id="282626" creationId="{00000000-0000-0000-0000-000000000000}"/>
          </ac:spMkLst>
        </pc:spChg>
        <pc:spChg chg="mod">
          <ac:chgData name="tien tran" userId="f5c0b7c74de91c7e" providerId="Windows Live" clId="Web-{07566498-44F8-4639-A8CA-2B4C0AD1D51C}" dt="2023-08-04T02:57:57.464" v="661" actId="20577"/>
          <ac:spMkLst>
            <pc:docMk/>
            <pc:sldMk cId="0" sldId="393"/>
            <ac:spMk id="282627" creationId="{00000000-0000-0000-0000-000000000000}"/>
          </ac:spMkLst>
        </pc:spChg>
      </pc:sldChg>
      <pc:sldChg chg="del">
        <pc:chgData name="tien tran" userId="f5c0b7c74de91c7e" providerId="Windows Live" clId="Web-{07566498-44F8-4639-A8CA-2B4C0AD1D51C}" dt="2023-08-03T09:02:42.220" v="21"/>
        <pc:sldMkLst>
          <pc:docMk/>
          <pc:sldMk cId="0" sldId="394"/>
        </pc:sldMkLst>
      </pc:sldChg>
      <pc:sldChg chg="del">
        <pc:chgData name="tien tran" userId="f5c0b7c74de91c7e" providerId="Windows Live" clId="Web-{07566498-44F8-4639-A8CA-2B4C0AD1D51C}" dt="2023-08-03T09:02:51.814" v="112"/>
        <pc:sldMkLst>
          <pc:docMk/>
          <pc:sldMk cId="0" sldId="395"/>
        </pc:sldMkLst>
      </pc:sldChg>
      <pc:sldChg chg="del">
        <pc:chgData name="tien tran" userId="f5c0b7c74de91c7e" providerId="Windows Live" clId="Web-{07566498-44F8-4639-A8CA-2B4C0AD1D51C}" dt="2023-08-03T09:02:51.814" v="113"/>
        <pc:sldMkLst>
          <pc:docMk/>
          <pc:sldMk cId="0" sldId="396"/>
        </pc:sldMkLst>
      </pc:sldChg>
      <pc:sldChg chg="del">
        <pc:chgData name="tien tran" userId="f5c0b7c74de91c7e" providerId="Windows Live" clId="Web-{07566498-44F8-4639-A8CA-2B4C0AD1D51C}" dt="2023-08-03T09:02:42.360" v="104"/>
        <pc:sldMkLst>
          <pc:docMk/>
          <pc:sldMk cId="0" sldId="397"/>
        </pc:sldMkLst>
      </pc:sldChg>
      <pc:sldChg chg="del">
        <pc:chgData name="tien tran" userId="f5c0b7c74de91c7e" providerId="Windows Live" clId="Web-{07566498-44F8-4639-A8CA-2B4C0AD1D51C}" dt="2023-08-03T09:02:42.360" v="103"/>
        <pc:sldMkLst>
          <pc:docMk/>
          <pc:sldMk cId="0" sldId="398"/>
        </pc:sldMkLst>
      </pc:sldChg>
      <pc:sldChg chg="del">
        <pc:chgData name="tien tran" userId="f5c0b7c74de91c7e" providerId="Windows Live" clId="Web-{07566498-44F8-4639-A8CA-2B4C0AD1D51C}" dt="2023-08-03T09:02:42.360" v="102"/>
        <pc:sldMkLst>
          <pc:docMk/>
          <pc:sldMk cId="0" sldId="399"/>
        </pc:sldMkLst>
      </pc:sldChg>
      <pc:sldChg chg="del">
        <pc:chgData name="tien tran" userId="f5c0b7c74de91c7e" providerId="Windows Live" clId="Web-{07566498-44F8-4639-A8CA-2B4C0AD1D51C}" dt="2023-08-03T09:02:42.360" v="101"/>
        <pc:sldMkLst>
          <pc:docMk/>
          <pc:sldMk cId="0" sldId="400"/>
        </pc:sldMkLst>
      </pc:sldChg>
      <pc:sldChg chg="del">
        <pc:chgData name="tien tran" userId="f5c0b7c74de91c7e" providerId="Windows Live" clId="Web-{07566498-44F8-4639-A8CA-2B4C0AD1D51C}" dt="2023-08-03T09:02:42.360" v="100"/>
        <pc:sldMkLst>
          <pc:docMk/>
          <pc:sldMk cId="0" sldId="401"/>
        </pc:sldMkLst>
      </pc:sldChg>
      <pc:sldChg chg="del">
        <pc:chgData name="tien tran" userId="f5c0b7c74de91c7e" providerId="Windows Live" clId="Web-{07566498-44F8-4639-A8CA-2B4C0AD1D51C}" dt="2023-08-03T09:02:42.329" v="86"/>
        <pc:sldMkLst>
          <pc:docMk/>
          <pc:sldMk cId="0" sldId="402"/>
        </pc:sldMkLst>
      </pc:sldChg>
      <pc:sldChg chg="del">
        <pc:chgData name="tien tran" userId="f5c0b7c74de91c7e" providerId="Windows Live" clId="Web-{07566498-44F8-4639-A8CA-2B4C0AD1D51C}" dt="2023-08-03T09:02:42.329" v="85"/>
        <pc:sldMkLst>
          <pc:docMk/>
          <pc:sldMk cId="0" sldId="403"/>
        </pc:sldMkLst>
      </pc:sldChg>
      <pc:sldChg chg="modSp">
        <pc:chgData name="tien tran" userId="f5c0b7c74de91c7e" providerId="Windows Live" clId="Web-{07566498-44F8-4639-A8CA-2B4C0AD1D51C}" dt="2023-08-04T01:33:40.571" v="151" actId="20577"/>
        <pc:sldMkLst>
          <pc:docMk/>
          <pc:sldMk cId="0" sldId="404"/>
        </pc:sldMkLst>
        <pc:spChg chg="mod">
          <ac:chgData name="tien tran" userId="f5c0b7c74de91c7e" providerId="Windows Live" clId="Web-{07566498-44F8-4639-A8CA-2B4C0AD1D51C}" dt="2023-08-04T01:33:40.571" v="151" actId="20577"/>
          <ac:spMkLst>
            <pc:docMk/>
            <pc:sldMk cId="0" sldId="404"/>
            <ac:spMk id="12" creationId="{00000000-0000-0000-0000-000000000000}"/>
          </ac:spMkLst>
        </pc:spChg>
      </pc:sldChg>
      <pc:sldChg chg="addSp delSp modSp add ord replId">
        <pc:chgData name="tien tran" userId="f5c0b7c74de91c7e" providerId="Windows Live" clId="Web-{07566498-44F8-4639-A8CA-2B4C0AD1D51C}" dt="2023-08-04T02:51:21.683" v="654"/>
        <pc:sldMkLst>
          <pc:docMk/>
          <pc:sldMk cId="2189927006" sldId="405"/>
        </pc:sldMkLst>
        <pc:spChg chg="add mod">
          <ac:chgData name="tien tran" userId="f5c0b7c74de91c7e" providerId="Windows Live" clId="Web-{07566498-44F8-4639-A8CA-2B4C0AD1D51C}" dt="2023-08-04T02:30:58.778" v="591" actId="20577"/>
          <ac:spMkLst>
            <pc:docMk/>
            <pc:sldMk cId="2189927006" sldId="405"/>
            <ac:spMk id="4" creationId="{652EB6C9-7394-2E4F-1153-634DF5C9BF75}"/>
          </ac:spMkLst>
        </pc:spChg>
        <pc:spChg chg="mod">
          <ac:chgData name="tien tran" userId="f5c0b7c74de91c7e" providerId="Windows Live" clId="Web-{07566498-44F8-4639-A8CA-2B4C0AD1D51C}" dt="2023-08-04T02:20:37.489" v="392" actId="20577"/>
          <ac:spMkLst>
            <pc:docMk/>
            <pc:sldMk cId="2189927006" sldId="405"/>
            <ac:spMk id="6146" creationId="{00000000-0000-0000-0000-000000000000}"/>
          </ac:spMkLst>
        </pc:spChg>
        <pc:picChg chg="del">
          <ac:chgData name="tien tran" userId="f5c0b7c74de91c7e" providerId="Windows Live" clId="Web-{07566498-44F8-4639-A8CA-2B4C0AD1D51C}" dt="2023-08-04T02:02:32.792" v="186"/>
          <ac:picMkLst>
            <pc:docMk/>
            <pc:sldMk cId="2189927006" sldId="405"/>
            <ac:picMk id="2" creationId="{1D46DADA-B102-409B-AFAD-717BFCA4B57F}"/>
          </ac:picMkLst>
        </pc:picChg>
        <pc:picChg chg="add mod">
          <ac:chgData name="tien tran" userId="f5c0b7c74de91c7e" providerId="Windows Live" clId="Web-{07566498-44F8-4639-A8CA-2B4C0AD1D51C}" dt="2023-08-04T02:30:21.136" v="561" actId="1076"/>
          <ac:picMkLst>
            <pc:docMk/>
            <pc:sldMk cId="2189927006" sldId="405"/>
            <ac:picMk id="5" creationId="{BAF77EFD-60E1-DD11-EF51-038A40306C56}"/>
          </ac:picMkLst>
        </pc:picChg>
      </pc:sldChg>
      <pc:sldChg chg="modSp new del">
        <pc:chgData name="tien tran" userId="f5c0b7c74de91c7e" providerId="Windows Live" clId="Web-{07566498-44F8-4639-A8CA-2B4C0AD1D51C}" dt="2023-08-04T02:51:27.105" v="655"/>
        <pc:sldMkLst>
          <pc:docMk/>
          <pc:sldMk cId="3539239122" sldId="406"/>
        </pc:sldMkLst>
        <pc:spChg chg="mod">
          <ac:chgData name="tien tran" userId="f5c0b7c74de91c7e" providerId="Windows Live" clId="Web-{07566498-44F8-4639-A8CA-2B4C0AD1D51C}" dt="2023-08-04T02:12:37.659" v="321" actId="20577"/>
          <ac:spMkLst>
            <pc:docMk/>
            <pc:sldMk cId="3539239122" sldId="406"/>
            <ac:spMk id="3" creationId="{7FDAAB0D-EE2F-96DE-CD6D-0CAC085EA77A}"/>
          </ac:spMkLst>
        </pc:spChg>
      </pc:sldChg>
      <pc:sldChg chg="addSp modSp add ord replId modNotes">
        <pc:chgData name="tien tran" userId="f5c0b7c74de91c7e" providerId="Windows Live" clId="Web-{07566498-44F8-4639-A8CA-2B4C0AD1D51C}" dt="2023-08-04T02:32:22.734" v="593" actId="20577"/>
        <pc:sldMkLst>
          <pc:docMk/>
          <pc:sldMk cId="1642895426" sldId="407"/>
        </pc:sldMkLst>
        <pc:spChg chg="mod">
          <ac:chgData name="tien tran" userId="f5c0b7c74de91c7e" providerId="Windows Live" clId="Web-{07566498-44F8-4639-A8CA-2B4C0AD1D51C}" dt="2023-08-04T02:32:22.734" v="593" actId="20577"/>
          <ac:spMkLst>
            <pc:docMk/>
            <pc:sldMk cId="1642895426" sldId="407"/>
            <ac:spMk id="4" creationId="{652EB6C9-7394-2E4F-1153-634DF5C9BF75}"/>
          </ac:spMkLst>
        </pc:spChg>
        <pc:spChg chg="mod">
          <ac:chgData name="tien tran" userId="f5c0b7c74de91c7e" providerId="Windows Live" clId="Web-{07566498-44F8-4639-A8CA-2B4C0AD1D51C}" dt="2023-08-04T02:14:42.351" v="350" actId="20577"/>
          <ac:spMkLst>
            <pc:docMk/>
            <pc:sldMk cId="1642895426" sldId="407"/>
            <ac:spMk id="6146" creationId="{00000000-0000-0000-0000-000000000000}"/>
          </ac:spMkLst>
        </pc:spChg>
        <pc:picChg chg="add mod">
          <ac:chgData name="tien tran" userId="f5c0b7c74de91c7e" providerId="Windows Live" clId="Web-{07566498-44F8-4639-A8CA-2B4C0AD1D51C}" dt="2023-08-04T02:20:49.615" v="396" actId="1076"/>
          <ac:picMkLst>
            <pc:docMk/>
            <pc:sldMk cId="1642895426" sldId="407"/>
            <ac:picMk id="2" creationId="{BED6786E-8A71-E2C8-0C80-A890F8058A5D}"/>
          </ac:picMkLst>
        </pc:picChg>
      </pc:sldChg>
      <pc:sldChg chg="addSp modSp add ord replId">
        <pc:chgData name="tien tran" userId="f5c0b7c74de91c7e" providerId="Windows Live" clId="Web-{07566498-44F8-4639-A8CA-2B4C0AD1D51C}" dt="2023-08-04T02:46:31.188" v="624" actId="1076"/>
        <pc:sldMkLst>
          <pc:docMk/>
          <pc:sldMk cId="1994670862" sldId="408"/>
        </pc:sldMkLst>
        <pc:spChg chg="mod">
          <ac:chgData name="tien tran" userId="f5c0b7c74de91c7e" providerId="Windows Live" clId="Web-{07566498-44F8-4639-A8CA-2B4C0AD1D51C}" dt="2023-08-04T02:46:23.547" v="621" actId="20577"/>
          <ac:spMkLst>
            <pc:docMk/>
            <pc:sldMk cId="1994670862" sldId="408"/>
            <ac:spMk id="4" creationId="{652EB6C9-7394-2E4F-1153-634DF5C9BF75}"/>
          </ac:spMkLst>
        </pc:spChg>
        <pc:spChg chg="mod">
          <ac:chgData name="tien tran" userId="f5c0b7c74de91c7e" providerId="Windows Live" clId="Web-{07566498-44F8-4639-A8CA-2B4C0AD1D51C}" dt="2023-08-04T02:43:15.931" v="613" actId="20577"/>
          <ac:spMkLst>
            <pc:docMk/>
            <pc:sldMk cId="1994670862" sldId="408"/>
            <ac:spMk id="6146" creationId="{00000000-0000-0000-0000-000000000000}"/>
          </ac:spMkLst>
        </pc:spChg>
        <pc:picChg chg="add mod">
          <ac:chgData name="tien tran" userId="f5c0b7c74de91c7e" providerId="Windows Live" clId="Web-{07566498-44F8-4639-A8CA-2B4C0AD1D51C}" dt="2023-08-04T02:46:31.188" v="624" actId="1076"/>
          <ac:picMkLst>
            <pc:docMk/>
            <pc:sldMk cId="1994670862" sldId="408"/>
            <ac:picMk id="2" creationId="{FBCC33CF-1438-1B8C-FBC0-C386F8AB9A0F}"/>
          </ac:picMkLst>
        </pc:picChg>
      </pc:sldChg>
      <pc:sldChg chg="modSp add ord replId">
        <pc:chgData name="tien tran" userId="f5c0b7c74de91c7e" providerId="Windows Live" clId="Web-{07566498-44F8-4639-A8CA-2B4C0AD1D51C}" dt="2023-08-04T03:00:58.252" v="714" actId="20577"/>
        <pc:sldMkLst>
          <pc:docMk/>
          <pc:sldMk cId="3855648825" sldId="409"/>
        </pc:sldMkLst>
        <pc:spChg chg="mod">
          <ac:chgData name="tien tran" userId="f5c0b7c74de91c7e" providerId="Windows Live" clId="Web-{07566498-44F8-4639-A8CA-2B4C0AD1D51C}" dt="2023-08-04T02:50:58.511" v="652" actId="20577"/>
          <ac:spMkLst>
            <pc:docMk/>
            <pc:sldMk cId="3855648825" sldId="409"/>
            <ac:spMk id="4" creationId="{652EB6C9-7394-2E4F-1153-634DF5C9BF75}"/>
          </ac:spMkLst>
        </pc:spChg>
        <pc:spChg chg="mod">
          <ac:chgData name="tien tran" userId="f5c0b7c74de91c7e" providerId="Windows Live" clId="Web-{07566498-44F8-4639-A8CA-2B4C0AD1D51C}" dt="2023-08-04T03:00:58.252" v="714" actId="20577"/>
          <ac:spMkLst>
            <pc:docMk/>
            <pc:sldMk cId="3855648825" sldId="409"/>
            <ac:spMk id="6146" creationId="{00000000-0000-0000-0000-000000000000}"/>
          </ac:spMkLst>
        </pc:spChg>
      </pc:sldChg>
      <pc:sldChg chg="addSp delSp modSp new ord">
        <pc:chgData name="tien tran" userId="f5c0b7c74de91c7e" providerId="Windows Live" clId="Web-{07566498-44F8-4639-A8CA-2B4C0AD1D51C}" dt="2023-08-04T02:50:51.557" v="650" actId="20577"/>
        <pc:sldMkLst>
          <pc:docMk/>
          <pc:sldMk cId="3067185355" sldId="410"/>
        </pc:sldMkLst>
        <pc:spChg chg="mod">
          <ac:chgData name="tien tran" userId="f5c0b7c74de91c7e" providerId="Windows Live" clId="Web-{07566498-44F8-4639-A8CA-2B4C0AD1D51C}" dt="2023-08-04T02:48:17.630" v="628" actId="20577"/>
          <ac:spMkLst>
            <pc:docMk/>
            <pc:sldMk cId="3067185355" sldId="410"/>
            <ac:spMk id="2" creationId="{FCFD8F6F-BFE9-B156-FE95-3D05263A6C97}"/>
          </ac:spMkLst>
        </pc:spChg>
        <pc:spChg chg="add del mod">
          <ac:chgData name="tien tran" userId="f5c0b7c74de91c7e" providerId="Windows Live" clId="Web-{07566498-44F8-4639-A8CA-2B4C0AD1D51C}" dt="2023-08-04T02:50:51.557" v="650" actId="20577"/>
          <ac:spMkLst>
            <pc:docMk/>
            <pc:sldMk cId="3067185355" sldId="410"/>
            <ac:spMk id="3" creationId="{AEFD4E09-9947-701C-D5D0-31B287795C35}"/>
          </ac:spMkLst>
        </pc:spChg>
        <pc:picChg chg="add del mod ord">
          <ac:chgData name="tien tran" userId="f5c0b7c74de91c7e" providerId="Windows Live" clId="Web-{07566498-44F8-4639-A8CA-2B4C0AD1D51C}" dt="2023-08-04T02:48:28.786" v="632"/>
          <ac:picMkLst>
            <pc:docMk/>
            <pc:sldMk cId="3067185355" sldId="410"/>
            <ac:picMk id="5" creationId="{24FA3432-31B2-495E-4093-2C01BA179604}"/>
          </ac:picMkLst>
        </pc:picChg>
        <pc:picChg chg="add mod">
          <ac:chgData name="tien tran" userId="f5c0b7c74de91c7e" providerId="Windows Live" clId="Web-{07566498-44F8-4639-A8CA-2B4C0AD1D51C}" dt="2023-08-04T02:50:23.447" v="647" actId="1076"/>
          <ac:picMkLst>
            <pc:docMk/>
            <pc:sldMk cId="3067185355" sldId="410"/>
            <ac:picMk id="6" creationId="{EAF47611-029C-70AE-5182-D793D9080F27}"/>
          </ac:picMkLst>
        </pc:picChg>
      </pc:sldChg>
    </pc:docChg>
  </pc:docChgLst>
  <pc:docChgLst>
    <pc:chgData name="tien tran" userId="f5c0b7c74de91c7e" providerId="Windows Live" clId="Web-{3462C230-5463-4756-8DB2-BEEBD5B73E66}"/>
    <pc:docChg chg="modSld">
      <pc:chgData name="tien tran" userId="f5c0b7c74de91c7e" providerId="Windows Live" clId="Web-{3462C230-5463-4756-8DB2-BEEBD5B73E66}" dt="2023-08-01T09:45:00.024" v="116"/>
      <pc:docMkLst>
        <pc:docMk/>
      </pc:docMkLst>
      <pc:sldChg chg="modNotes">
        <pc:chgData name="tien tran" userId="f5c0b7c74de91c7e" providerId="Windows Live" clId="Web-{3462C230-5463-4756-8DB2-BEEBD5B73E66}" dt="2023-08-01T09:45:00.024" v="116"/>
        <pc:sldMkLst>
          <pc:docMk/>
          <pc:sldMk cId="0" sldId="257"/>
        </pc:sldMkLst>
      </pc:sldChg>
      <pc:sldChg chg="modNotes">
        <pc:chgData name="tien tran" userId="f5c0b7c74de91c7e" providerId="Windows Live" clId="Web-{3462C230-5463-4756-8DB2-BEEBD5B73E66}" dt="2023-08-01T09:43:32.003" v="5"/>
        <pc:sldMkLst>
          <pc:docMk/>
          <pc:sldMk cId="0" sldId="404"/>
        </pc:sldMkLst>
      </pc:sldChg>
    </pc:docChg>
  </pc:docChgLst>
  <pc:docChgLst>
    <pc:chgData name="tien tran" userId="f5c0b7c74de91c7e" providerId="Windows Live" clId="Web-{1E8EF9DC-5EA4-425E-9953-1ABDFB2097F3}"/>
    <pc:docChg chg="addSld delSld modSld">
      <pc:chgData name="tien tran" userId="f5c0b7c74de91c7e" providerId="Windows Live" clId="Web-{1E8EF9DC-5EA4-425E-9953-1ABDFB2097F3}" dt="2023-08-04T15:18:07.729" v="284" actId="20577"/>
      <pc:docMkLst>
        <pc:docMk/>
      </pc:docMkLst>
      <pc:sldChg chg="modNotes">
        <pc:chgData name="tien tran" userId="f5c0b7c74de91c7e" providerId="Windows Live" clId="Web-{1E8EF9DC-5EA4-425E-9953-1ABDFB2097F3}" dt="2023-08-04T14:37:56.611" v="2"/>
        <pc:sldMkLst>
          <pc:docMk/>
          <pc:sldMk cId="0" sldId="257"/>
        </pc:sldMkLst>
      </pc:sldChg>
      <pc:sldChg chg="modNotes">
        <pc:chgData name="tien tran" userId="f5c0b7c74de91c7e" providerId="Windows Live" clId="Web-{1E8EF9DC-5EA4-425E-9953-1ABDFB2097F3}" dt="2023-08-04T14:50:59.811" v="19"/>
        <pc:sldMkLst>
          <pc:docMk/>
          <pc:sldMk cId="1642895426" sldId="407"/>
        </pc:sldMkLst>
      </pc:sldChg>
      <pc:sldChg chg="modSp new modNotes">
        <pc:chgData name="tien tran" userId="f5c0b7c74de91c7e" providerId="Windows Live" clId="Web-{1E8EF9DC-5EA4-425E-9953-1ABDFB2097F3}" dt="2023-08-04T15:15:41.616" v="225" actId="20577"/>
        <pc:sldMkLst>
          <pc:docMk/>
          <pc:sldMk cId="1338927439" sldId="411"/>
        </pc:sldMkLst>
        <pc:spChg chg="mod">
          <ac:chgData name="tien tran" userId="f5c0b7c74de91c7e" providerId="Windows Live" clId="Web-{1E8EF9DC-5EA4-425E-9953-1ABDFB2097F3}" dt="2023-08-04T14:41:55.026" v="12" actId="20577"/>
          <ac:spMkLst>
            <pc:docMk/>
            <pc:sldMk cId="1338927439" sldId="411"/>
            <ac:spMk id="2" creationId="{30357637-E3C3-E19E-7C9D-5382AB750A2B}"/>
          </ac:spMkLst>
        </pc:spChg>
        <pc:spChg chg="mod">
          <ac:chgData name="tien tran" userId="f5c0b7c74de91c7e" providerId="Windows Live" clId="Web-{1E8EF9DC-5EA4-425E-9953-1ABDFB2097F3}" dt="2023-08-04T15:15:41.616" v="225" actId="20577"/>
          <ac:spMkLst>
            <pc:docMk/>
            <pc:sldMk cId="1338927439" sldId="411"/>
            <ac:spMk id="3" creationId="{C900DF86-2FB5-4E1D-8EDB-8BDD1FB4ACA4}"/>
          </ac:spMkLst>
        </pc:spChg>
      </pc:sldChg>
      <pc:sldChg chg="modSp new">
        <pc:chgData name="tien tran" userId="f5c0b7c74de91c7e" providerId="Windows Live" clId="Web-{1E8EF9DC-5EA4-425E-9953-1ABDFB2097F3}" dt="2023-08-04T15:18:07.729" v="284" actId="20577"/>
        <pc:sldMkLst>
          <pc:docMk/>
          <pc:sldMk cId="610090152" sldId="412"/>
        </pc:sldMkLst>
        <pc:spChg chg="mod">
          <ac:chgData name="tien tran" userId="f5c0b7c74de91c7e" providerId="Windows Live" clId="Web-{1E8EF9DC-5EA4-425E-9953-1ABDFB2097F3}" dt="2023-08-04T15:16:17.256" v="237" actId="20577"/>
          <ac:spMkLst>
            <pc:docMk/>
            <pc:sldMk cId="610090152" sldId="412"/>
            <ac:spMk id="2" creationId="{34BA921E-21A0-1E80-60A4-69F160F27C97}"/>
          </ac:spMkLst>
        </pc:spChg>
        <pc:spChg chg="mod">
          <ac:chgData name="tien tran" userId="f5c0b7c74de91c7e" providerId="Windows Live" clId="Web-{1E8EF9DC-5EA4-425E-9953-1ABDFB2097F3}" dt="2023-08-04T15:18:07.729" v="284" actId="20577"/>
          <ac:spMkLst>
            <pc:docMk/>
            <pc:sldMk cId="610090152" sldId="412"/>
            <ac:spMk id="3" creationId="{65EF62E1-3A68-2759-4F79-8481E0CAD645}"/>
          </ac:spMkLst>
        </pc:spChg>
      </pc:sldChg>
      <pc:sldChg chg="modSp new del">
        <pc:chgData name="tien tran" userId="f5c0b7c74de91c7e" providerId="Windows Live" clId="Web-{1E8EF9DC-5EA4-425E-9953-1ABDFB2097F3}" dt="2023-08-04T15:15:43.036" v="226"/>
        <pc:sldMkLst>
          <pc:docMk/>
          <pc:sldMk cId="762551238" sldId="413"/>
        </pc:sldMkLst>
        <pc:spChg chg="mod">
          <ac:chgData name="tien tran" userId="f5c0b7c74de91c7e" providerId="Windows Live" clId="Web-{1E8EF9DC-5EA4-425E-9953-1ABDFB2097F3}" dt="2023-08-04T15:07:21.518" v="204" actId="20577"/>
          <ac:spMkLst>
            <pc:docMk/>
            <pc:sldMk cId="762551238" sldId="413"/>
            <ac:spMk id="2" creationId="{73F071EC-2E4C-4577-B9B4-83E9D22B10C4}"/>
          </ac:spMkLst>
        </pc:spChg>
      </pc:sldChg>
      <pc:sldChg chg="modSp new del">
        <pc:chgData name="tien tran" userId="f5c0b7c74de91c7e" providerId="Windows Live" clId="Web-{1E8EF9DC-5EA4-425E-9953-1ABDFB2097F3}" dt="2023-08-04T15:15:46.192" v="227"/>
        <pc:sldMkLst>
          <pc:docMk/>
          <pc:sldMk cId="1881031138" sldId="414"/>
        </pc:sldMkLst>
        <pc:spChg chg="mod">
          <ac:chgData name="tien tran" userId="f5c0b7c74de91c7e" providerId="Windows Live" clId="Web-{1E8EF9DC-5EA4-425E-9953-1ABDFB2097F3}" dt="2023-08-04T15:09:23.147" v="213" actId="20577"/>
          <ac:spMkLst>
            <pc:docMk/>
            <pc:sldMk cId="1881031138" sldId="414"/>
            <ac:spMk id="2" creationId="{A1C4CAA4-71C7-77A4-A640-252FE09BCF2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mn-lt"/>
              </a:defRPr>
            </a:lvl1pPr>
          </a:lstStyle>
          <a:p>
            <a:pPr>
              <a:defRPr/>
            </a:pPr>
            <a:endParaRPr lang="en-US" altLang="en-US"/>
          </a:p>
        </p:txBody>
      </p:sp>
      <p:sp>
        <p:nvSpPr>
          <p:cNvPr id="96259"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endParaRPr lang="en-US" altLang="en-US"/>
          </a:p>
        </p:txBody>
      </p:sp>
      <p:sp>
        <p:nvSpPr>
          <p:cNvPr id="205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6261"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96262" name="Rectangle 6"/>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mn-lt"/>
              </a:defRPr>
            </a:lvl1pPr>
          </a:lstStyle>
          <a:p>
            <a:pPr>
              <a:defRPr/>
            </a:pPr>
            <a:endParaRPr lang="en-US" altLang="en-US"/>
          </a:p>
        </p:txBody>
      </p:sp>
      <p:sp>
        <p:nvSpPr>
          <p:cNvPr id="96263"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6147B558-7846-4F1D-8DFB-D6CA7E5CD1F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098" name="Google Shape;105;p1:notes"/>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5" tIns="45700" rIns="91425" bIns="45700"/>
          <a:lstStyle/>
          <a:p>
            <a:pPr>
              <a:spcBef>
                <a:spcPct val="0"/>
              </a:spcBef>
              <a:buSzPts val="1400"/>
            </a:pPr>
            <a:endParaRPr lang="en-US" altLang="en-US"/>
          </a:p>
        </p:txBody>
      </p:sp>
      <p:sp>
        <p:nvSpPr>
          <p:cNvPr id="4099" name="Google Shape;106;p1:notes"/>
          <p:cNvSpPr>
            <a:spLocks noGrp="1" noRot="1" noChangeAspect="1" noTextEdit="1"/>
          </p:cNvSpPr>
          <p:nvPr>
            <p:ph type="sldImg" idx="2"/>
          </p:nvPr>
        </p:nvSpPr>
        <p:spPr>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00" h="120000" extrusionOk="0">
                <a:moveTo>
                  <a:pt x="0" y="0"/>
                </a:moveTo>
                <a:lnTo>
                  <a:pt x="120000" y="0"/>
                </a:lnTo>
                <a:lnTo>
                  <a:pt x="120000" y="120000"/>
                </a:lnTo>
                <a:lnTo>
                  <a:pt x="0" y="120000"/>
                </a:lnTo>
                <a:lnTo>
                  <a:pt x="0" y="0"/>
                </a:lnTo>
                <a:close/>
              </a:path>
            </a:pathLst>
          </a:custGeom>
          <a:noFill/>
          <a:ln cap="flat">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1" i="0" kern="1200" dirty="0">
                <a:solidFill>
                  <a:schemeClr val="tx1"/>
                </a:solidFill>
                <a:effectLst/>
                <a:latin typeface="Arial" panose="020B0604020202020204" pitchFamily="34" charset="0"/>
                <a:ea typeface="+mn-ea"/>
                <a:cs typeface="+mn-cs"/>
              </a:rPr>
              <a:t>Link </a:t>
            </a:r>
            <a:r>
              <a:rPr kumimoji="1" lang="en-US" sz="1200" b="1" i="0" kern="1200" dirty="0" err="1">
                <a:solidFill>
                  <a:schemeClr val="tx1"/>
                </a:solidFill>
                <a:effectLst/>
                <a:latin typeface="Arial" panose="020B0604020202020204" pitchFamily="34" charset="0"/>
                <a:ea typeface="+mn-ea"/>
                <a:cs typeface="+mn-cs"/>
              </a:rPr>
              <a:t>tham</a:t>
            </a:r>
            <a:r>
              <a:rPr kumimoji="1" lang="en-US" sz="1200" b="1" i="0" kern="1200" dirty="0">
                <a:solidFill>
                  <a:schemeClr val="tx1"/>
                </a:solidFill>
                <a:effectLst/>
                <a:latin typeface="Arial" panose="020B0604020202020204" pitchFamily="34" charset="0"/>
                <a:ea typeface="+mn-ea"/>
                <a:cs typeface="+mn-cs"/>
              </a:rPr>
              <a:t> </a:t>
            </a:r>
            <a:r>
              <a:rPr kumimoji="1" lang="en-US" sz="1200" b="1" i="0" kern="1200" dirty="0" err="1">
                <a:solidFill>
                  <a:schemeClr val="tx1"/>
                </a:solidFill>
                <a:effectLst/>
                <a:latin typeface="Arial" panose="020B0604020202020204" pitchFamily="34" charset="0"/>
                <a:ea typeface="+mn-ea"/>
                <a:cs typeface="+mn-cs"/>
              </a:rPr>
              <a:t>khảo</a:t>
            </a:r>
            <a:r>
              <a:rPr kumimoji="1" lang="en-US" sz="1200" b="1" i="0" kern="1200" dirty="0">
                <a:solidFill>
                  <a:schemeClr val="tx1"/>
                </a:solidFill>
                <a:effectLst/>
                <a:latin typeface="Arial" panose="020B0604020202020204" pitchFamily="34" charset="0"/>
                <a:ea typeface="+mn-ea"/>
                <a:cs typeface="+mn-cs"/>
              </a:rPr>
              <a:t>: https://www.tutorialspoint.com/jenkins/jenkins_configuration.htm</a:t>
            </a:r>
          </a:p>
          <a:p>
            <a:endParaRPr kumimoji="1" lang="en-US" sz="1200" b="1" i="0" kern="1200" dirty="0">
              <a:solidFill>
                <a:schemeClr val="tx1"/>
              </a:solidFill>
              <a:effectLst/>
              <a:latin typeface="Arial" panose="020B0604020202020204" pitchFamily="34" charset="0"/>
              <a:ea typeface="+mn-ea"/>
              <a:cs typeface="+mn-cs"/>
            </a:endParaRPr>
          </a:p>
          <a:p>
            <a:r>
              <a:rPr kumimoji="1" lang="vi-VN" sz="1200" b="1" i="0" kern="1200" dirty="0">
                <a:solidFill>
                  <a:schemeClr val="tx1"/>
                </a:solidFill>
                <a:effectLst/>
                <a:latin typeface="Arial" panose="020B0604020202020204" pitchFamily="34" charset="0"/>
                <a:ea typeface="+mn-ea"/>
                <a:cs typeface="+mn-cs"/>
              </a:rPr>
              <a:t>1. Mã khóa cài đặt ban đầu (Initial Setup Password):</a:t>
            </a:r>
            <a:r>
              <a:rPr kumimoji="1" lang="vi-VN" sz="1200" b="0" i="0" kern="1200" dirty="0">
                <a:solidFill>
                  <a:schemeClr val="tx1"/>
                </a:solidFill>
                <a:effectLst/>
                <a:latin typeface="Arial" panose="020B0604020202020204" pitchFamily="34" charset="0"/>
                <a:ea typeface="+mn-ea"/>
                <a:cs typeface="+mn-cs"/>
              </a:rPr>
              <a:t> Sau khi bật Jenkins lần đầu, bạn sẽ cần nhập mã khóa cài đặt ban đầu. Mã này được lưu trong tệp ghi nhật ký, thường là initialAdminPassword trong tệp /var/jenkins_home/secrets/initialAdminPassword trên Linux hoặc C:\Program Files (x86)\Jenkins\secrets\initialAdminPassword trên Windows. Hãy sao chép và dán mã này vào giao diện web để tiếp tục cài đặt.</a:t>
            </a:r>
          </a:p>
          <a:p>
            <a:r>
              <a:rPr kumimoji="1" lang="vi-VN" sz="1200" b="1" i="0" kern="1200" dirty="0">
                <a:solidFill>
                  <a:schemeClr val="tx1"/>
                </a:solidFill>
                <a:effectLst/>
                <a:latin typeface="Arial" panose="020B0604020202020204" pitchFamily="34" charset="0"/>
                <a:ea typeface="+mn-ea"/>
                <a:cs typeface="+mn-cs"/>
              </a:rPr>
              <a:t>2. Cài đặt các plugin:</a:t>
            </a:r>
            <a:r>
              <a:rPr kumimoji="1" lang="vi-VN" sz="1200" b="0" i="0" kern="1200" dirty="0">
                <a:solidFill>
                  <a:schemeClr val="tx1"/>
                </a:solidFill>
                <a:effectLst/>
                <a:latin typeface="Arial" panose="020B0604020202020204" pitchFamily="34" charset="0"/>
                <a:ea typeface="+mn-ea"/>
                <a:cs typeface="+mn-cs"/>
              </a:rPr>
              <a:t> Trong bước cài đặt, bạn sẽ được yêu cầu chọn cài đặt các plugin. Cố gắng chọn "Install suggested plugins" để cài đặt các plugin cơ bản. Sau khi cài đặt xong, bạn có thể thêm hoặc gỡ bỏ các plugin sau này.</a:t>
            </a:r>
          </a:p>
          <a:p>
            <a:r>
              <a:rPr kumimoji="1" lang="vi-VN" sz="1200" b="1" i="0" kern="1200" dirty="0">
                <a:solidFill>
                  <a:schemeClr val="tx1"/>
                </a:solidFill>
                <a:effectLst/>
                <a:latin typeface="Arial" panose="020B0604020202020204" pitchFamily="34" charset="0"/>
                <a:ea typeface="+mn-ea"/>
                <a:cs typeface="+mn-cs"/>
              </a:rPr>
              <a:t>3. Tạo tài khoản quản trị:</a:t>
            </a:r>
            <a:r>
              <a:rPr kumimoji="1" lang="vi-VN" sz="1200" b="0" i="0" kern="1200" dirty="0">
                <a:solidFill>
                  <a:schemeClr val="tx1"/>
                </a:solidFill>
                <a:effectLst/>
                <a:latin typeface="Arial" panose="020B0604020202020204" pitchFamily="34" charset="0"/>
                <a:ea typeface="+mn-ea"/>
                <a:cs typeface="+mn-cs"/>
              </a:rPr>
              <a:t> Sau khi cài đặt plugin, bạn sẽ được yêu cầu tạo một tài khoản quản trị. Điều này là quan trọng để bạn có quyền quản lý Jenkins và các Job của bạn.</a:t>
            </a:r>
          </a:p>
          <a:p>
            <a:r>
              <a:rPr kumimoji="1" lang="vi-VN" sz="1200" b="1" i="0" kern="1200" dirty="0">
                <a:solidFill>
                  <a:schemeClr val="tx1"/>
                </a:solidFill>
                <a:effectLst/>
                <a:latin typeface="Arial" panose="020B0604020202020204" pitchFamily="34" charset="0"/>
                <a:ea typeface="+mn-ea"/>
                <a:cs typeface="+mn-cs"/>
              </a:rPr>
              <a:t>4. Backup cấu hình:</a:t>
            </a:r>
            <a:r>
              <a:rPr kumimoji="1" lang="vi-VN" sz="1200" b="0" i="0" kern="1200" dirty="0">
                <a:solidFill>
                  <a:schemeClr val="tx1"/>
                </a:solidFill>
                <a:effectLst/>
                <a:latin typeface="Arial" panose="020B0604020202020204" pitchFamily="34" charset="0"/>
                <a:ea typeface="+mn-ea"/>
                <a:cs typeface="+mn-cs"/>
              </a:rPr>
              <a:t> Lưu ý backup cấu hình Jenkins sau khi hoàn tất quá trình cài đặt và cấu hình ban đầu. Jenkins cung cấp một số tùy chọn để sao lưu cấu hình, và việc này quan trọng để phòng trường hợp hỏng hóc hoặc mất dữ liệu.</a:t>
            </a:r>
          </a:p>
          <a:p>
            <a:r>
              <a:rPr kumimoji="1" lang="vi-VN" sz="1200" b="1" i="0" kern="1200" dirty="0">
                <a:solidFill>
                  <a:schemeClr val="tx1"/>
                </a:solidFill>
                <a:effectLst/>
                <a:latin typeface="Arial" panose="020B0604020202020204" pitchFamily="34" charset="0"/>
                <a:ea typeface="+mn-ea"/>
                <a:cs typeface="+mn-cs"/>
              </a:rPr>
              <a:t>5. Cấu hình bảo mật:</a:t>
            </a:r>
            <a:r>
              <a:rPr kumimoji="1" lang="vi-VN" sz="1200" b="0" i="0" kern="1200" dirty="0">
                <a:solidFill>
                  <a:schemeClr val="tx1"/>
                </a:solidFill>
                <a:effectLst/>
                <a:latin typeface="Arial" panose="020B0604020202020204" pitchFamily="34" charset="0"/>
                <a:ea typeface="+mn-ea"/>
                <a:cs typeface="+mn-cs"/>
              </a:rPr>
              <a:t> Cấu hình bảo mật Jenkins để đảm bảo rằng chỉ những người được ủy quyền mới có thể truy cập và thực thi các công việc. Hãy xem xét sử dụng Plugin Matrix Authorization để cấu hình quyền truy cập.</a:t>
            </a:r>
          </a:p>
          <a:p>
            <a:r>
              <a:rPr kumimoji="1" lang="vi-VN" sz="1200" b="1" i="0" kern="1200" dirty="0">
                <a:solidFill>
                  <a:schemeClr val="tx1"/>
                </a:solidFill>
                <a:effectLst/>
                <a:latin typeface="Arial" panose="020B0604020202020204" pitchFamily="34" charset="0"/>
                <a:ea typeface="+mn-ea"/>
                <a:cs typeface="+mn-cs"/>
              </a:rPr>
              <a:t>6. Plugin bổ sung:</a:t>
            </a:r>
            <a:r>
              <a:rPr kumimoji="1" lang="vi-VN" sz="1200" b="0" i="0" kern="1200" dirty="0">
                <a:solidFill>
                  <a:schemeClr val="tx1"/>
                </a:solidFill>
                <a:effectLst/>
                <a:latin typeface="Arial" panose="020B0604020202020204" pitchFamily="34" charset="0"/>
                <a:ea typeface="+mn-ea"/>
                <a:cs typeface="+mn-cs"/>
              </a:rPr>
              <a:t> Nếu bạn cần tích hợp Jenkins với các công cụ hoặc hệ thống khác, bạn sẽ cần cài đặt các plugin bổ sung. Điều này có thể thực hiện từ giao diện quản trị của Jenkins (Manage Jenkins &gt; Manage Plugins).</a:t>
            </a:r>
          </a:p>
          <a:p>
            <a:r>
              <a:rPr kumimoji="1" lang="vi-VN" sz="1200" b="1" i="0" kern="1200" dirty="0">
                <a:solidFill>
                  <a:schemeClr val="tx1"/>
                </a:solidFill>
                <a:effectLst/>
                <a:latin typeface="Arial" panose="020B0604020202020204" pitchFamily="34" charset="0"/>
                <a:ea typeface="+mn-ea"/>
                <a:cs typeface="+mn-cs"/>
              </a:rPr>
              <a:t>7. Tích hợp SCM (Source Code Management):</a:t>
            </a:r>
            <a:r>
              <a:rPr kumimoji="1" lang="vi-VN" sz="1200" b="0" i="0" kern="1200" dirty="0">
                <a:solidFill>
                  <a:schemeClr val="tx1"/>
                </a:solidFill>
                <a:effectLst/>
                <a:latin typeface="Arial" panose="020B0604020202020204" pitchFamily="34" charset="0"/>
                <a:ea typeface="+mn-ea"/>
                <a:cs typeface="+mn-cs"/>
              </a:rPr>
              <a:t> Jenkins có thể tích hợp với nhiều hệ thống quản lý mã nguồn khác nhau như Git, SVN, hoặc Mercurial. Cấu hình SCM là bước quan trọng để lấy mã nguồn và thực hiện xây dựng tự động.</a:t>
            </a:r>
          </a:p>
          <a:p>
            <a:r>
              <a:rPr kumimoji="1" lang="vi-VN" sz="1200" b="1" i="0" kern="1200" dirty="0">
                <a:solidFill>
                  <a:schemeClr val="tx1"/>
                </a:solidFill>
                <a:effectLst/>
                <a:latin typeface="Arial" panose="020B0604020202020204" pitchFamily="34" charset="0"/>
                <a:ea typeface="+mn-ea"/>
                <a:cs typeface="+mn-cs"/>
              </a:rPr>
              <a:t>8. Thiết lập máy chủ triển khai:</a:t>
            </a:r>
            <a:r>
              <a:rPr kumimoji="1" lang="vi-VN" sz="1200" b="0" i="0" kern="1200" dirty="0">
                <a:solidFill>
                  <a:schemeClr val="tx1"/>
                </a:solidFill>
                <a:effectLst/>
                <a:latin typeface="Arial" panose="020B0604020202020204" pitchFamily="34" charset="0"/>
                <a:ea typeface="+mn-ea"/>
                <a:cs typeface="+mn-cs"/>
              </a:rPr>
              <a:t> Nếu bạn kế hoạch sử dụng Jenkins để triển khai tự động, hãy đảm bảo bạn đã thiết lập kết nối đến máy chủ triển khai của bạn và cấu hình môi trường triển khai.</a:t>
            </a:r>
          </a:p>
          <a:p>
            <a:r>
              <a:rPr kumimoji="1" lang="vi-VN" sz="1200" b="1" i="0" kern="1200" dirty="0">
                <a:solidFill>
                  <a:schemeClr val="tx1"/>
                </a:solidFill>
                <a:effectLst/>
                <a:latin typeface="Arial" panose="020B0604020202020204" pitchFamily="34" charset="0"/>
                <a:ea typeface="+mn-ea"/>
                <a:cs typeface="+mn-cs"/>
              </a:rPr>
              <a:t>9. Cấu hình thông báo:</a:t>
            </a:r>
            <a:r>
              <a:rPr kumimoji="1" lang="vi-VN" sz="1200" b="0" i="0" kern="1200" dirty="0">
                <a:solidFill>
                  <a:schemeClr val="tx1"/>
                </a:solidFill>
                <a:effectLst/>
                <a:latin typeface="Arial" panose="020B0604020202020204" pitchFamily="34" charset="0"/>
                <a:ea typeface="+mn-ea"/>
                <a:cs typeface="+mn-cs"/>
              </a:rPr>
              <a:t> Jenkins có khả năng gửi thông báo qua email hoặc các kênh thông báo khác. Hãy cấu hình thông báo để nhận cảnh báo về các sự kiện quan trọng trong quá trình CI/CD.</a:t>
            </a:r>
          </a:p>
          <a:p>
            <a:r>
              <a:rPr kumimoji="1" lang="vi-VN" sz="1200" b="1" i="0" kern="1200" dirty="0">
                <a:solidFill>
                  <a:schemeClr val="tx1"/>
                </a:solidFill>
                <a:effectLst/>
                <a:latin typeface="Arial" panose="020B0604020202020204" pitchFamily="34" charset="0"/>
                <a:ea typeface="+mn-ea"/>
                <a:cs typeface="+mn-cs"/>
              </a:rPr>
              <a:t>10. Xây dựng và kiểm tra quy trình CI/CD đầu tiên:</a:t>
            </a:r>
            <a:r>
              <a:rPr kumimoji="1" lang="vi-VN" sz="1200" b="0" i="0" kern="1200" dirty="0">
                <a:solidFill>
                  <a:schemeClr val="tx1"/>
                </a:solidFill>
                <a:effectLst/>
                <a:latin typeface="Arial" panose="020B0604020202020204" pitchFamily="34" charset="0"/>
                <a:ea typeface="+mn-ea"/>
                <a:cs typeface="+mn-cs"/>
              </a:rPr>
              <a:t> Sau khi cấu hình Jenkins, hãy thực hiện xây dựng và kiểm tra quy trình CI/CD đầu tiên của bạn. Điều này giúp đảm bảo rằng Jenkins hoạt động đúng cách và có thể tự động hóa các công việc cần thiết.</a:t>
            </a:r>
          </a:p>
          <a:p>
            <a:endParaRPr lang="en-US" dirty="0"/>
          </a:p>
        </p:txBody>
      </p:sp>
      <p:sp>
        <p:nvSpPr>
          <p:cNvPr id="4" name="Slide Number Placeholder 3"/>
          <p:cNvSpPr>
            <a:spLocks noGrp="1"/>
          </p:cNvSpPr>
          <p:nvPr>
            <p:ph type="sldNum" sz="quarter" idx="10"/>
          </p:nvPr>
        </p:nvSpPr>
        <p:spPr/>
        <p:txBody>
          <a:bodyPr/>
          <a:lstStyle/>
          <a:p>
            <a:fld id="{6147B558-7846-4F1D-8DFB-D6CA7E5CD1F5}" type="slidenum">
              <a:rPr lang="en-US" altLang="en-US" smtClean="0"/>
              <a:pPr/>
              <a:t>11</a:t>
            </a:fld>
            <a:endParaRPr lang="en-US" altLang="en-US"/>
          </a:p>
        </p:txBody>
      </p:sp>
    </p:spTree>
    <p:extLst>
      <p:ext uri="{BB962C8B-B14F-4D97-AF65-F5344CB8AC3E}">
        <p14:creationId xmlns:p14="http://schemas.microsoft.com/office/powerpoint/2010/main" val="951811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1" i="0" kern="1200" dirty="0">
                <a:solidFill>
                  <a:schemeClr val="tx1"/>
                </a:solidFill>
                <a:effectLst/>
                <a:latin typeface="Arial" panose="020B0604020202020204" pitchFamily="34" charset="0"/>
                <a:ea typeface="+mn-ea"/>
                <a:cs typeface="+mn-cs"/>
              </a:rPr>
              <a:t>Link </a:t>
            </a:r>
            <a:r>
              <a:rPr kumimoji="1" lang="en-US" sz="1200" b="1" i="0" kern="1200" dirty="0" err="1">
                <a:solidFill>
                  <a:schemeClr val="tx1"/>
                </a:solidFill>
                <a:effectLst/>
                <a:latin typeface="Arial" panose="020B0604020202020204" pitchFamily="34" charset="0"/>
                <a:ea typeface="+mn-ea"/>
                <a:cs typeface="+mn-cs"/>
              </a:rPr>
              <a:t>tham</a:t>
            </a:r>
            <a:r>
              <a:rPr kumimoji="1" lang="en-US" sz="1200" b="1" i="0" kern="1200" dirty="0">
                <a:solidFill>
                  <a:schemeClr val="tx1"/>
                </a:solidFill>
                <a:effectLst/>
                <a:latin typeface="Arial" panose="020B0604020202020204" pitchFamily="34" charset="0"/>
                <a:ea typeface="+mn-ea"/>
                <a:cs typeface="+mn-cs"/>
              </a:rPr>
              <a:t> </a:t>
            </a:r>
            <a:r>
              <a:rPr kumimoji="1" lang="en-US" sz="1200" b="1" i="0" kern="1200" dirty="0" err="1">
                <a:solidFill>
                  <a:schemeClr val="tx1"/>
                </a:solidFill>
                <a:effectLst/>
                <a:latin typeface="Arial" panose="020B0604020202020204" pitchFamily="34" charset="0"/>
                <a:ea typeface="+mn-ea"/>
                <a:cs typeface="+mn-cs"/>
              </a:rPr>
              <a:t>khảo</a:t>
            </a:r>
            <a:r>
              <a:rPr kumimoji="1" lang="en-US" sz="1200" b="1" i="0" kern="1200" dirty="0">
                <a:solidFill>
                  <a:schemeClr val="tx1"/>
                </a:solidFill>
                <a:effectLst/>
                <a:latin typeface="Arial" panose="020B0604020202020204" pitchFamily="34" charset="0"/>
                <a:ea typeface="+mn-ea"/>
                <a:cs typeface="+mn-cs"/>
              </a:rPr>
              <a:t>: https://www.opsera.io/blog/ace-your-devops-game-with-this-ultimate-list-of-plugins-in-jenkins</a:t>
            </a:r>
          </a:p>
          <a:p>
            <a:endParaRPr kumimoji="1" lang="en-US" sz="1200" b="1" i="0" kern="1200" dirty="0">
              <a:solidFill>
                <a:schemeClr val="tx1"/>
              </a:solidFill>
              <a:effectLst/>
              <a:latin typeface="Arial" panose="020B0604020202020204" pitchFamily="34" charset="0"/>
              <a:ea typeface="+mn-ea"/>
              <a:cs typeface="+mn-cs"/>
            </a:endParaRPr>
          </a:p>
          <a:p>
            <a:r>
              <a:rPr kumimoji="1" lang="vi-VN" sz="1200" b="1" i="0" kern="1200" dirty="0">
                <a:solidFill>
                  <a:schemeClr val="tx1"/>
                </a:solidFill>
                <a:effectLst/>
                <a:latin typeface="Arial" panose="020B0604020202020204" pitchFamily="34" charset="0"/>
                <a:ea typeface="+mn-ea"/>
                <a:cs typeface="+mn-cs"/>
              </a:rPr>
              <a:t>1. Mã khóa cài đặt ban đầu (Initial Setup Password):</a:t>
            </a:r>
            <a:r>
              <a:rPr kumimoji="1" lang="vi-VN" sz="1200" b="0" i="0" kern="1200" dirty="0">
                <a:solidFill>
                  <a:schemeClr val="tx1"/>
                </a:solidFill>
                <a:effectLst/>
                <a:latin typeface="Arial" panose="020B0604020202020204" pitchFamily="34" charset="0"/>
                <a:ea typeface="+mn-ea"/>
                <a:cs typeface="+mn-cs"/>
              </a:rPr>
              <a:t> Sau khi bật Jenkins lần đầu, bạn sẽ cần nhập mã khóa cài đặt ban đầu. Mã này được lưu trong tệp ghi nhật ký, thường là initialAdminPassword trong tệp /var/jenkins_home/secrets/initialAdminPassword trên Linux hoặc C:\Program Files (x86)\Jenkins\secrets\initialAdminPassword trên Windows. Hãy sao chép và dán mã này vào giao diện web để tiếp tục cài đặt.</a:t>
            </a:r>
          </a:p>
          <a:p>
            <a:r>
              <a:rPr kumimoji="1" lang="vi-VN" sz="1200" b="1" i="0" kern="1200" dirty="0">
                <a:solidFill>
                  <a:schemeClr val="tx1"/>
                </a:solidFill>
                <a:effectLst/>
                <a:latin typeface="Arial" panose="020B0604020202020204" pitchFamily="34" charset="0"/>
                <a:ea typeface="+mn-ea"/>
                <a:cs typeface="+mn-cs"/>
              </a:rPr>
              <a:t>2. Cài đặt các plugin:</a:t>
            </a:r>
            <a:r>
              <a:rPr kumimoji="1" lang="vi-VN" sz="1200" b="0" i="0" kern="1200" dirty="0">
                <a:solidFill>
                  <a:schemeClr val="tx1"/>
                </a:solidFill>
                <a:effectLst/>
                <a:latin typeface="Arial" panose="020B0604020202020204" pitchFamily="34" charset="0"/>
                <a:ea typeface="+mn-ea"/>
                <a:cs typeface="+mn-cs"/>
              </a:rPr>
              <a:t> Trong bước cài đặt, bạn sẽ được yêu cầu chọn cài đặt các plugin. Cố gắng chọn "Install suggested plugins" để cài đặt các plugin cơ bản. Sau khi cài đặt xong, bạn có thể thêm hoặc gỡ bỏ các plugin sau này.</a:t>
            </a:r>
          </a:p>
          <a:p>
            <a:r>
              <a:rPr kumimoji="1" lang="vi-VN" sz="1200" b="1" i="0" kern="1200" dirty="0">
                <a:solidFill>
                  <a:schemeClr val="tx1"/>
                </a:solidFill>
                <a:effectLst/>
                <a:latin typeface="Arial" panose="020B0604020202020204" pitchFamily="34" charset="0"/>
                <a:ea typeface="+mn-ea"/>
                <a:cs typeface="+mn-cs"/>
              </a:rPr>
              <a:t>3. Tạo tài khoản quản trị:</a:t>
            </a:r>
            <a:r>
              <a:rPr kumimoji="1" lang="vi-VN" sz="1200" b="0" i="0" kern="1200" dirty="0">
                <a:solidFill>
                  <a:schemeClr val="tx1"/>
                </a:solidFill>
                <a:effectLst/>
                <a:latin typeface="Arial" panose="020B0604020202020204" pitchFamily="34" charset="0"/>
                <a:ea typeface="+mn-ea"/>
                <a:cs typeface="+mn-cs"/>
              </a:rPr>
              <a:t> Sau khi cài đặt plugin, bạn sẽ được yêu cầu tạo một tài khoản quản trị. Điều này là quan trọng để bạn có quyền quản lý Jenkins và các Job của bạn.</a:t>
            </a:r>
          </a:p>
          <a:p>
            <a:r>
              <a:rPr kumimoji="1" lang="vi-VN" sz="1200" b="1" i="0" kern="1200" dirty="0">
                <a:solidFill>
                  <a:schemeClr val="tx1"/>
                </a:solidFill>
                <a:effectLst/>
                <a:latin typeface="Arial" panose="020B0604020202020204" pitchFamily="34" charset="0"/>
                <a:ea typeface="+mn-ea"/>
                <a:cs typeface="+mn-cs"/>
              </a:rPr>
              <a:t>4. Backup cấu hình:</a:t>
            </a:r>
            <a:r>
              <a:rPr kumimoji="1" lang="vi-VN" sz="1200" b="0" i="0" kern="1200" dirty="0">
                <a:solidFill>
                  <a:schemeClr val="tx1"/>
                </a:solidFill>
                <a:effectLst/>
                <a:latin typeface="Arial" panose="020B0604020202020204" pitchFamily="34" charset="0"/>
                <a:ea typeface="+mn-ea"/>
                <a:cs typeface="+mn-cs"/>
              </a:rPr>
              <a:t> Lưu ý backup cấu hình Jenkins sau khi hoàn tất quá trình cài đặt và cấu hình ban đầu. Jenkins cung cấp một số tùy chọn để sao lưu cấu hình, và việc này quan trọng để phòng trường hợp hỏng hóc hoặc mất dữ liệu.</a:t>
            </a:r>
          </a:p>
          <a:p>
            <a:r>
              <a:rPr kumimoji="1" lang="vi-VN" sz="1200" b="1" i="0" kern="1200" dirty="0">
                <a:solidFill>
                  <a:schemeClr val="tx1"/>
                </a:solidFill>
                <a:effectLst/>
                <a:latin typeface="Arial" panose="020B0604020202020204" pitchFamily="34" charset="0"/>
                <a:ea typeface="+mn-ea"/>
                <a:cs typeface="+mn-cs"/>
              </a:rPr>
              <a:t>5. Cấu hình bảo mật:</a:t>
            </a:r>
            <a:r>
              <a:rPr kumimoji="1" lang="vi-VN" sz="1200" b="0" i="0" kern="1200" dirty="0">
                <a:solidFill>
                  <a:schemeClr val="tx1"/>
                </a:solidFill>
                <a:effectLst/>
                <a:latin typeface="Arial" panose="020B0604020202020204" pitchFamily="34" charset="0"/>
                <a:ea typeface="+mn-ea"/>
                <a:cs typeface="+mn-cs"/>
              </a:rPr>
              <a:t> Cấu hình bảo mật Jenkins để đảm bảo rằng chỉ những người được ủy quyền mới có thể truy cập và thực thi các công việc. Hãy xem xét sử dụng Plugin Matrix Authorization để cấu hình quyền truy cập.</a:t>
            </a:r>
          </a:p>
          <a:p>
            <a:r>
              <a:rPr kumimoji="1" lang="vi-VN" sz="1200" b="1" i="0" kern="1200" dirty="0">
                <a:solidFill>
                  <a:schemeClr val="tx1"/>
                </a:solidFill>
                <a:effectLst/>
                <a:latin typeface="Arial" panose="020B0604020202020204" pitchFamily="34" charset="0"/>
                <a:ea typeface="+mn-ea"/>
                <a:cs typeface="+mn-cs"/>
              </a:rPr>
              <a:t>6. Plugin bổ sung:</a:t>
            </a:r>
            <a:r>
              <a:rPr kumimoji="1" lang="vi-VN" sz="1200" b="0" i="0" kern="1200" dirty="0">
                <a:solidFill>
                  <a:schemeClr val="tx1"/>
                </a:solidFill>
                <a:effectLst/>
                <a:latin typeface="Arial" panose="020B0604020202020204" pitchFamily="34" charset="0"/>
                <a:ea typeface="+mn-ea"/>
                <a:cs typeface="+mn-cs"/>
              </a:rPr>
              <a:t> Nếu bạn cần tích hợp Jenkins với các công cụ hoặc hệ thống khác, bạn sẽ cần cài đặt các plugin bổ sung. Điều này có thể thực hiện từ giao diện quản trị của Jenkins (Manage Jenkins &gt; Manage Plugins).</a:t>
            </a:r>
          </a:p>
          <a:p>
            <a:r>
              <a:rPr kumimoji="1" lang="vi-VN" sz="1200" b="1" i="0" kern="1200" dirty="0">
                <a:solidFill>
                  <a:schemeClr val="tx1"/>
                </a:solidFill>
                <a:effectLst/>
                <a:latin typeface="Arial" panose="020B0604020202020204" pitchFamily="34" charset="0"/>
                <a:ea typeface="+mn-ea"/>
                <a:cs typeface="+mn-cs"/>
              </a:rPr>
              <a:t>7. Tích hợp SCM (Source Code Management):</a:t>
            </a:r>
            <a:r>
              <a:rPr kumimoji="1" lang="vi-VN" sz="1200" b="0" i="0" kern="1200" dirty="0">
                <a:solidFill>
                  <a:schemeClr val="tx1"/>
                </a:solidFill>
                <a:effectLst/>
                <a:latin typeface="Arial" panose="020B0604020202020204" pitchFamily="34" charset="0"/>
                <a:ea typeface="+mn-ea"/>
                <a:cs typeface="+mn-cs"/>
              </a:rPr>
              <a:t> Jenkins có thể tích hợp với nhiều hệ thống quản lý mã nguồn khác nhau như Git, SVN, hoặc Mercurial. Cấu hình SCM là bước quan trọng để lấy mã nguồn và thực hiện xây dựng tự động.</a:t>
            </a:r>
          </a:p>
          <a:p>
            <a:r>
              <a:rPr kumimoji="1" lang="vi-VN" sz="1200" b="1" i="0" kern="1200" dirty="0">
                <a:solidFill>
                  <a:schemeClr val="tx1"/>
                </a:solidFill>
                <a:effectLst/>
                <a:latin typeface="Arial" panose="020B0604020202020204" pitchFamily="34" charset="0"/>
                <a:ea typeface="+mn-ea"/>
                <a:cs typeface="+mn-cs"/>
              </a:rPr>
              <a:t>8. Thiết lập máy chủ triển khai:</a:t>
            </a:r>
            <a:r>
              <a:rPr kumimoji="1" lang="vi-VN" sz="1200" b="0" i="0" kern="1200" dirty="0">
                <a:solidFill>
                  <a:schemeClr val="tx1"/>
                </a:solidFill>
                <a:effectLst/>
                <a:latin typeface="Arial" panose="020B0604020202020204" pitchFamily="34" charset="0"/>
                <a:ea typeface="+mn-ea"/>
                <a:cs typeface="+mn-cs"/>
              </a:rPr>
              <a:t> Nếu bạn kế hoạch sử dụng Jenkins để triển khai tự động, hãy đảm bảo bạn đã thiết lập kết nối đến máy chủ triển khai của bạn và cấu hình môi trường triển khai.</a:t>
            </a:r>
          </a:p>
          <a:p>
            <a:r>
              <a:rPr kumimoji="1" lang="vi-VN" sz="1200" b="1" i="0" kern="1200" dirty="0">
                <a:solidFill>
                  <a:schemeClr val="tx1"/>
                </a:solidFill>
                <a:effectLst/>
                <a:latin typeface="Arial" panose="020B0604020202020204" pitchFamily="34" charset="0"/>
                <a:ea typeface="+mn-ea"/>
                <a:cs typeface="+mn-cs"/>
              </a:rPr>
              <a:t>9. Cấu hình thông báo:</a:t>
            </a:r>
            <a:r>
              <a:rPr kumimoji="1" lang="vi-VN" sz="1200" b="0" i="0" kern="1200" dirty="0">
                <a:solidFill>
                  <a:schemeClr val="tx1"/>
                </a:solidFill>
                <a:effectLst/>
                <a:latin typeface="Arial" panose="020B0604020202020204" pitchFamily="34" charset="0"/>
                <a:ea typeface="+mn-ea"/>
                <a:cs typeface="+mn-cs"/>
              </a:rPr>
              <a:t> Jenkins có khả năng gửi thông báo qua email hoặc các kênh thông báo khác. Hãy cấu hình thông báo để nhận cảnh báo về các sự kiện quan trọng trong quá trình CI/CD.</a:t>
            </a:r>
          </a:p>
          <a:p>
            <a:r>
              <a:rPr kumimoji="1" lang="vi-VN" sz="1200" b="1" i="0" kern="1200" dirty="0">
                <a:solidFill>
                  <a:schemeClr val="tx1"/>
                </a:solidFill>
                <a:effectLst/>
                <a:latin typeface="Arial" panose="020B0604020202020204" pitchFamily="34" charset="0"/>
                <a:ea typeface="+mn-ea"/>
                <a:cs typeface="+mn-cs"/>
              </a:rPr>
              <a:t>10. Xây dựng và kiểm tra quy trình CI/CD đầu tiên:</a:t>
            </a:r>
            <a:r>
              <a:rPr kumimoji="1" lang="vi-VN" sz="1200" b="0" i="0" kern="1200" dirty="0">
                <a:solidFill>
                  <a:schemeClr val="tx1"/>
                </a:solidFill>
                <a:effectLst/>
                <a:latin typeface="Arial" panose="020B0604020202020204" pitchFamily="34" charset="0"/>
                <a:ea typeface="+mn-ea"/>
                <a:cs typeface="+mn-cs"/>
              </a:rPr>
              <a:t> Sau khi cấu hình Jenkins, hãy thực hiện xây dựng và kiểm tra quy trình CI/CD đầu tiên của bạn. Điều này giúp đảm bảo rằng Jenkins hoạt động đúng cách và có thể tự động hóa các công việc cần thiết.</a:t>
            </a:r>
          </a:p>
          <a:p>
            <a:endParaRPr lang="en-US" dirty="0"/>
          </a:p>
        </p:txBody>
      </p:sp>
      <p:sp>
        <p:nvSpPr>
          <p:cNvPr id="4" name="Slide Number Placeholder 3"/>
          <p:cNvSpPr>
            <a:spLocks noGrp="1"/>
          </p:cNvSpPr>
          <p:nvPr>
            <p:ph type="sldNum" sz="quarter" idx="10"/>
          </p:nvPr>
        </p:nvSpPr>
        <p:spPr/>
        <p:txBody>
          <a:bodyPr/>
          <a:lstStyle/>
          <a:p>
            <a:fld id="{6147B558-7846-4F1D-8DFB-D6CA7E5CD1F5}" type="slidenum">
              <a:rPr lang="en-US" altLang="en-US" smtClean="0"/>
              <a:pPr/>
              <a:t>12</a:t>
            </a:fld>
            <a:endParaRPr lang="en-US" altLang="en-US"/>
          </a:p>
        </p:txBody>
      </p:sp>
    </p:spTree>
    <p:extLst>
      <p:ext uri="{BB962C8B-B14F-4D97-AF65-F5344CB8AC3E}">
        <p14:creationId xmlns:p14="http://schemas.microsoft.com/office/powerpoint/2010/main" val="1186826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1" i="0" kern="1200" dirty="0">
                <a:solidFill>
                  <a:schemeClr val="tx1"/>
                </a:solidFill>
                <a:effectLst/>
                <a:latin typeface="Arial" panose="020B0604020202020204" pitchFamily="34" charset="0"/>
                <a:ea typeface="+mn-ea"/>
                <a:cs typeface="+mn-cs"/>
              </a:rPr>
              <a:t>Quy trình Build và Test:</a:t>
            </a:r>
            <a:endParaRPr kumimoji="1" lang="vi-VN" sz="1200" b="0" i="0" kern="1200" dirty="0">
              <a:solidFill>
                <a:schemeClr val="tx1"/>
              </a:solidFill>
              <a:effectLst/>
              <a:latin typeface="Arial" panose="020B0604020202020204" pitchFamily="34" charset="0"/>
              <a:ea typeface="+mn-ea"/>
              <a:cs typeface="+mn-cs"/>
            </a:endParaRPr>
          </a:p>
          <a:p>
            <a:pPr lvl="1"/>
            <a:r>
              <a:rPr kumimoji="1" lang="vi-VN" sz="1200" b="0" i="0" kern="1200" dirty="0">
                <a:solidFill>
                  <a:schemeClr val="tx1"/>
                </a:solidFill>
                <a:effectLst/>
                <a:latin typeface="Arial" panose="020B0604020202020204" pitchFamily="34" charset="0"/>
                <a:ea typeface="+mn-ea"/>
                <a:cs typeface="+mn-cs"/>
              </a:rPr>
              <a:t>Xác định rõ quy trình xây dựng và kiểm tra của bạn. Đảm bảo nó chạy tự động và có khả năng tái sử dụng.</a:t>
            </a:r>
          </a:p>
          <a:p>
            <a:r>
              <a:rPr kumimoji="1" lang="vi-VN" sz="1200" b="1" i="0" kern="1200" dirty="0">
                <a:solidFill>
                  <a:schemeClr val="tx1"/>
                </a:solidFill>
                <a:effectLst/>
                <a:latin typeface="Arial" panose="020B0604020202020204" pitchFamily="34" charset="0"/>
                <a:ea typeface="+mn-ea"/>
                <a:cs typeface="+mn-cs"/>
              </a:rPr>
              <a:t>Sử dụng Source Control:</a:t>
            </a:r>
            <a:endParaRPr kumimoji="1" lang="vi-VN" sz="1200" b="0" i="0" kern="1200" dirty="0">
              <a:solidFill>
                <a:schemeClr val="tx1"/>
              </a:solidFill>
              <a:effectLst/>
              <a:latin typeface="Arial" panose="020B0604020202020204" pitchFamily="34" charset="0"/>
              <a:ea typeface="+mn-ea"/>
              <a:cs typeface="+mn-cs"/>
            </a:endParaRPr>
          </a:p>
          <a:p>
            <a:pPr lvl="1"/>
            <a:r>
              <a:rPr kumimoji="1" lang="vi-VN" sz="1200" b="0" i="0" kern="1200" dirty="0">
                <a:solidFill>
                  <a:schemeClr val="tx1"/>
                </a:solidFill>
                <a:effectLst/>
                <a:latin typeface="Arial" panose="020B0604020202020204" pitchFamily="34" charset="0"/>
                <a:ea typeface="+mn-ea"/>
                <a:cs typeface="+mn-cs"/>
              </a:rPr>
              <a:t>Sử dụng hệ thống quản lý mã nguồn như Git để lưu trữ mã nguồn và theo dõi sự thay đổi. Khi có commit mới, pipeline nên tự động được kích hoạt.</a:t>
            </a:r>
          </a:p>
          <a:p>
            <a:r>
              <a:rPr kumimoji="1" lang="vi-VN" sz="1200" b="1" i="0" kern="1200" dirty="0">
                <a:solidFill>
                  <a:schemeClr val="tx1"/>
                </a:solidFill>
                <a:effectLst/>
                <a:latin typeface="Arial" panose="020B0604020202020204" pitchFamily="34" charset="0"/>
                <a:ea typeface="+mn-ea"/>
                <a:cs typeface="+mn-cs"/>
              </a:rPr>
              <a:t>Cài Đặt Plugin:</a:t>
            </a:r>
            <a:endParaRPr kumimoji="1" lang="vi-VN" sz="1200" b="0" i="0" kern="1200" dirty="0">
              <a:solidFill>
                <a:schemeClr val="tx1"/>
              </a:solidFill>
              <a:effectLst/>
              <a:latin typeface="Arial" panose="020B0604020202020204" pitchFamily="34" charset="0"/>
              <a:ea typeface="+mn-ea"/>
              <a:cs typeface="+mn-cs"/>
            </a:endParaRPr>
          </a:p>
          <a:p>
            <a:pPr lvl="1"/>
            <a:r>
              <a:rPr kumimoji="1" lang="vi-VN" sz="1200" b="0" i="0" kern="1200" dirty="0">
                <a:solidFill>
                  <a:schemeClr val="tx1"/>
                </a:solidFill>
                <a:effectLst/>
                <a:latin typeface="Arial" panose="020B0604020202020204" pitchFamily="34" charset="0"/>
                <a:ea typeface="+mn-ea"/>
                <a:cs typeface="+mn-cs"/>
              </a:rPr>
              <a:t>Cài đặt các plugin cần thiết cho Jenkins để tích hợp với các công cụ bạn sử dụng, chẳng hạn như SCM (Source Code Management), công cụ xây dựng, công cụ kiểm tra chất lượng mã, và các công cụ triển khai.</a:t>
            </a:r>
          </a:p>
          <a:p>
            <a:r>
              <a:rPr kumimoji="1" lang="vi-VN" sz="1200" b="1" i="0" kern="1200" dirty="0">
                <a:solidFill>
                  <a:schemeClr val="tx1"/>
                </a:solidFill>
                <a:effectLst/>
                <a:latin typeface="Arial" panose="020B0604020202020204" pitchFamily="34" charset="0"/>
                <a:ea typeface="+mn-ea"/>
                <a:cs typeface="+mn-cs"/>
              </a:rPr>
              <a:t>Cấu Hình An Toàn:</a:t>
            </a:r>
            <a:endParaRPr kumimoji="1" lang="vi-VN" sz="1200" b="0" i="0" kern="1200" dirty="0">
              <a:solidFill>
                <a:schemeClr val="tx1"/>
              </a:solidFill>
              <a:effectLst/>
              <a:latin typeface="Arial" panose="020B0604020202020204" pitchFamily="34" charset="0"/>
              <a:ea typeface="+mn-ea"/>
              <a:cs typeface="+mn-cs"/>
            </a:endParaRPr>
          </a:p>
          <a:p>
            <a:pPr lvl="1"/>
            <a:r>
              <a:rPr kumimoji="1" lang="vi-VN" sz="1200" b="0" i="0" kern="1200" dirty="0">
                <a:solidFill>
                  <a:schemeClr val="tx1"/>
                </a:solidFill>
                <a:effectLst/>
                <a:latin typeface="Arial" panose="020B0604020202020204" pitchFamily="34" charset="0"/>
                <a:ea typeface="+mn-ea"/>
                <a:cs typeface="+mn-cs"/>
              </a:rPr>
              <a:t>Xác định cách quản lý quyền truy cập đối với Jenkins và pipeline. Hãy sử dụng cơ chế xác thực và ủy quyền để đảm bảo tính bảo mật.</a:t>
            </a:r>
          </a:p>
          <a:p>
            <a:r>
              <a:rPr kumimoji="1" lang="en-US" sz="1200" b="1" i="0" kern="1200" dirty="0" err="1">
                <a:solidFill>
                  <a:schemeClr val="tx1"/>
                </a:solidFill>
                <a:effectLst/>
                <a:latin typeface="Arial" panose="020B0604020202020204" pitchFamily="34" charset="0"/>
                <a:ea typeface="+mn-ea"/>
                <a:cs typeface="+mn-cs"/>
              </a:rPr>
              <a:t>Tự</a:t>
            </a:r>
            <a:r>
              <a:rPr kumimoji="1" lang="en-US" sz="1200" b="1" i="0" kern="1200" dirty="0">
                <a:solidFill>
                  <a:schemeClr val="tx1"/>
                </a:solidFill>
                <a:effectLst/>
                <a:latin typeface="Arial" panose="020B0604020202020204" pitchFamily="34" charset="0"/>
                <a:ea typeface="+mn-ea"/>
                <a:cs typeface="+mn-cs"/>
              </a:rPr>
              <a:t> </a:t>
            </a:r>
            <a:r>
              <a:rPr kumimoji="1" lang="en-US" sz="1200" b="1" i="0" kern="1200" dirty="0" err="1">
                <a:solidFill>
                  <a:schemeClr val="tx1"/>
                </a:solidFill>
                <a:effectLst/>
                <a:latin typeface="Arial" panose="020B0604020202020204" pitchFamily="34" charset="0"/>
                <a:ea typeface="+mn-ea"/>
                <a:cs typeface="+mn-cs"/>
              </a:rPr>
              <a:t>Động</a:t>
            </a:r>
            <a:r>
              <a:rPr kumimoji="1" lang="en-US" sz="1200" b="1" i="0" kern="1200" dirty="0">
                <a:solidFill>
                  <a:schemeClr val="tx1"/>
                </a:solidFill>
                <a:effectLst/>
                <a:latin typeface="Arial" panose="020B0604020202020204" pitchFamily="34" charset="0"/>
                <a:ea typeface="+mn-ea"/>
                <a:cs typeface="+mn-cs"/>
              </a:rPr>
              <a:t> </a:t>
            </a:r>
            <a:r>
              <a:rPr kumimoji="1" lang="en-US" sz="1200" b="1" i="0" kern="1200" dirty="0" err="1">
                <a:solidFill>
                  <a:schemeClr val="tx1"/>
                </a:solidFill>
                <a:effectLst/>
                <a:latin typeface="Arial" panose="020B0604020202020204" pitchFamily="34" charset="0"/>
                <a:ea typeface="+mn-ea"/>
                <a:cs typeface="+mn-cs"/>
              </a:rPr>
              <a:t>Hóa</a:t>
            </a:r>
            <a:r>
              <a:rPr kumimoji="1" lang="en-US" sz="1200" b="1" i="0" kern="1200" dirty="0">
                <a:solidFill>
                  <a:schemeClr val="tx1"/>
                </a:solidFill>
                <a:effectLst/>
                <a:latin typeface="Arial" panose="020B0604020202020204" pitchFamily="34" charset="0"/>
                <a:ea typeface="+mn-ea"/>
                <a:cs typeface="+mn-cs"/>
              </a:rPr>
              <a:t> </a:t>
            </a:r>
            <a:r>
              <a:rPr kumimoji="1" lang="en-US" sz="1200" b="1" i="0" kern="1200" dirty="0" err="1">
                <a:solidFill>
                  <a:schemeClr val="tx1"/>
                </a:solidFill>
                <a:effectLst/>
                <a:latin typeface="Arial" panose="020B0604020202020204" pitchFamily="34" charset="0"/>
                <a:ea typeface="+mn-ea"/>
                <a:cs typeface="+mn-cs"/>
              </a:rPr>
              <a:t>Mọi</a:t>
            </a:r>
            <a:r>
              <a:rPr kumimoji="1" lang="en-US" sz="1200" b="1" i="0" kern="1200" dirty="0">
                <a:solidFill>
                  <a:schemeClr val="tx1"/>
                </a:solidFill>
                <a:effectLst/>
                <a:latin typeface="Arial" panose="020B0604020202020204" pitchFamily="34" charset="0"/>
                <a:ea typeface="+mn-ea"/>
                <a:cs typeface="+mn-cs"/>
              </a:rPr>
              <a:t> </a:t>
            </a:r>
            <a:r>
              <a:rPr kumimoji="1" lang="en-US" sz="1200" b="1" i="0" kern="1200" dirty="0" err="1">
                <a:solidFill>
                  <a:schemeClr val="tx1"/>
                </a:solidFill>
                <a:effectLst/>
                <a:latin typeface="Arial" panose="020B0604020202020204" pitchFamily="34" charset="0"/>
                <a:ea typeface="+mn-ea"/>
                <a:cs typeface="+mn-cs"/>
              </a:rPr>
              <a:t>Thứ</a:t>
            </a:r>
            <a:r>
              <a:rPr kumimoji="1" lang="en-US" sz="1200" b="1" i="0" kern="1200" dirty="0">
                <a:solidFill>
                  <a:schemeClr val="tx1"/>
                </a:solidFill>
                <a:effectLst/>
                <a:latin typeface="Arial" panose="020B0604020202020204" pitchFamily="34" charset="0"/>
                <a:ea typeface="+mn-ea"/>
                <a:cs typeface="+mn-cs"/>
              </a:rPr>
              <a:t>:</a:t>
            </a:r>
            <a:endParaRPr kumimoji="1" lang="en-US" sz="1200" b="0" i="0" kern="1200" dirty="0">
              <a:solidFill>
                <a:schemeClr val="tx1"/>
              </a:solidFill>
              <a:effectLst/>
              <a:latin typeface="Arial" panose="020B0604020202020204" pitchFamily="34" charset="0"/>
              <a:ea typeface="+mn-ea"/>
              <a:cs typeface="+mn-cs"/>
            </a:endParaRPr>
          </a:p>
          <a:p>
            <a:r>
              <a:rPr kumimoji="1" lang="en-US" sz="1200" b="0" i="0" kern="1200" dirty="0" err="1">
                <a:solidFill>
                  <a:schemeClr val="tx1"/>
                </a:solidFill>
                <a:effectLst/>
                <a:latin typeface="Arial" panose="020B0604020202020204" pitchFamily="34" charset="0"/>
                <a:ea typeface="+mn-ea"/>
                <a:cs typeface="+mn-cs"/>
              </a:rPr>
              <a:t>Mục</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tiêu</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của</a:t>
            </a:r>
            <a:r>
              <a:rPr kumimoji="1" lang="en-US" sz="1200" b="0" i="0" kern="1200" dirty="0">
                <a:solidFill>
                  <a:schemeClr val="tx1"/>
                </a:solidFill>
                <a:effectLst/>
                <a:latin typeface="Arial" panose="020B0604020202020204" pitchFamily="34" charset="0"/>
                <a:ea typeface="+mn-ea"/>
                <a:cs typeface="+mn-cs"/>
              </a:rPr>
              <a:t> CI/CD </a:t>
            </a:r>
            <a:r>
              <a:rPr kumimoji="1" lang="en-US" sz="1200" b="0" i="0" kern="1200" dirty="0" err="1">
                <a:solidFill>
                  <a:schemeClr val="tx1"/>
                </a:solidFill>
                <a:effectLst/>
                <a:latin typeface="Arial" panose="020B0604020202020204" pitchFamily="34" charset="0"/>
                <a:ea typeface="+mn-ea"/>
                <a:cs typeface="+mn-cs"/>
              </a:rPr>
              <a:t>là</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tự</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động</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hóa</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mọi</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khía</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cạnh</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của</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việc</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phát</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triển</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và</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triển</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khai</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Điều</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này</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giúp</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giảm</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sai</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sót</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và</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tăng</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tốc</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độ</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phát</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triển</a:t>
            </a:r>
            <a:r>
              <a:rPr kumimoji="1" lang="en-US" sz="1200" b="0" i="0" kern="1200" dirty="0">
                <a:solidFill>
                  <a:schemeClr val="tx1"/>
                </a:solidFill>
                <a:effectLst/>
                <a:latin typeface="Arial" panose="020B0604020202020204" pitchFamily="34" charset="0"/>
                <a:ea typeface="+mn-ea"/>
                <a:cs typeface="+mn-cs"/>
              </a:rPr>
              <a:t>.</a:t>
            </a:r>
          </a:p>
          <a:p>
            <a:endParaRPr lang="en-US" dirty="0"/>
          </a:p>
          <a:p>
            <a:r>
              <a:rPr kumimoji="1" lang="vi-VN" sz="1200" b="1" i="0" kern="1200" dirty="0">
                <a:solidFill>
                  <a:schemeClr val="tx1"/>
                </a:solidFill>
                <a:effectLst/>
                <a:latin typeface="Arial" panose="020B0604020202020204" pitchFamily="34" charset="0"/>
                <a:ea typeface="+mn-ea"/>
                <a:cs typeface="+mn-cs"/>
              </a:rPr>
              <a:t>Phân Tách Môi Trường:</a:t>
            </a:r>
            <a:endParaRPr kumimoji="1" lang="vi-VN" sz="1200" b="0" i="0" kern="1200" dirty="0">
              <a:solidFill>
                <a:schemeClr val="tx1"/>
              </a:solidFill>
              <a:effectLst/>
              <a:latin typeface="Arial" panose="020B0604020202020204" pitchFamily="34" charset="0"/>
              <a:ea typeface="+mn-ea"/>
              <a:cs typeface="+mn-cs"/>
            </a:endParaRPr>
          </a:p>
          <a:p>
            <a:r>
              <a:rPr kumimoji="1" lang="vi-VN" sz="1200" b="0" i="0" kern="1200" dirty="0">
                <a:solidFill>
                  <a:schemeClr val="tx1"/>
                </a:solidFill>
                <a:effectLst/>
                <a:latin typeface="Arial" panose="020B0604020202020204" pitchFamily="34" charset="0"/>
                <a:ea typeface="+mn-ea"/>
                <a:cs typeface="+mn-cs"/>
              </a:rPr>
              <a:t>Sử dụng các môi trường riêng biệt (dev, staging, production) để triển khai và kiểm tra ứng dụng. Điều này giúp đảm bảo tính nhất quán và kiểm tra đúng trước khi triển khai vào môi trường sản xuất.</a:t>
            </a:r>
          </a:p>
          <a:p>
            <a:endParaRPr lang="en-US" dirty="0"/>
          </a:p>
        </p:txBody>
      </p:sp>
      <p:sp>
        <p:nvSpPr>
          <p:cNvPr id="4" name="Slide Number Placeholder 3"/>
          <p:cNvSpPr>
            <a:spLocks noGrp="1"/>
          </p:cNvSpPr>
          <p:nvPr>
            <p:ph type="sldNum" sz="quarter" idx="10"/>
          </p:nvPr>
        </p:nvSpPr>
        <p:spPr/>
        <p:txBody>
          <a:bodyPr/>
          <a:lstStyle/>
          <a:p>
            <a:fld id="{6147B558-7846-4F1D-8DFB-D6CA7E5CD1F5}" type="slidenum">
              <a:rPr lang="en-US" altLang="en-US" smtClean="0"/>
              <a:pPr/>
              <a:t>13</a:t>
            </a:fld>
            <a:endParaRPr lang="en-US" altLang="en-US"/>
          </a:p>
        </p:txBody>
      </p:sp>
    </p:spTree>
    <p:extLst>
      <p:ext uri="{BB962C8B-B14F-4D97-AF65-F5344CB8AC3E}">
        <p14:creationId xmlns:p14="http://schemas.microsoft.com/office/powerpoint/2010/main" val="3877084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1" i="0" kern="1200" dirty="0">
                <a:solidFill>
                  <a:schemeClr val="tx1"/>
                </a:solidFill>
                <a:effectLst/>
                <a:latin typeface="Arial" panose="020B0604020202020204" pitchFamily="34" charset="0"/>
                <a:ea typeface="+mn-ea"/>
                <a:cs typeface="+mn-cs"/>
              </a:rPr>
              <a:t>Quy trình Build và Test:</a:t>
            </a:r>
            <a:endParaRPr kumimoji="1" lang="vi-VN" sz="1200" b="0" i="0" kern="1200" dirty="0">
              <a:solidFill>
                <a:schemeClr val="tx1"/>
              </a:solidFill>
              <a:effectLst/>
              <a:latin typeface="Arial" panose="020B0604020202020204" pitchFamily="34" charset="0"/>
              <a:ea typeface="+mn-ea"/>
              <a:cs typeface="+mn-cs"/>
            </a:endParaRPr>
          </a:p>
          <a:p>
            <a:pPr lvl="1"/>
            <a:r>
              <a:rPr kumimoji="1" lang="vi-VN" sz="1200" b="0" i="0" kern="1200" dirty="0">
                <a:solidFill>
                  <a:schemeClr val="tx1"/>
                </a:solidFill>
                <a:effectLst/>
                <a:latin typeface="Arial" panose="020B0604020202020204" pitchFamily="34" charset="0"/>
                <a:ea typeface="+mn-ea"/>
                <a:cs typeface="+mn-cs"/>
              </a:rPr>
              <a:t>Xác định rõ quy trình xây dựng và kiểm tra của bạn. Đảm bảo nó chạy tự động và có khả năng tái sử dụng.</a:t>
            </a:r>
          </a:p>
          <a:p>
            <a:r>
              <a:rPr kumimoji="1" lang="vi-VN" sz="1200" b="1" i="0" kern="1200" dirty="0">
                <a:solidFill>
                  <a:schemeClr val="tx1"/>
                </a:solidFill>
                <a:effectLst/>
                <a:latin typeface="Arial" panose="020B0604020202020204" pitchFamily="34" charset="0"/>
                <a:ea typeface="+mn-ea"/>
                <a:cs typeface="+mn-cs"/>
              </a:rPr>
              <a:t>Sử dụng Source Control:</a:t>
            </a:r>
            <a:endParaRPr kumimoji="1" lang="vi-VN" sz="1200" b="0" i="0" kern="1200" dirty="0">
              <a:solidFill>
                <a:schemeClr val="tx1"/>
              </a:solidFill>
              <a:effectLst/>
              <a:latin typeface="Arial" panose="020B0604020202020204" pitchFamily="34" charset="0"/>
              <a:ea typeface="+mn-ea"/>
              <a:cs typeface="+mn-cs"/>
            </a:endParaRPr>
          </a:p>
          <a:p>
            <a:pPr lvl="1"/>
            <a:r>
              <a:rPr kumimoji="1" lang="vi-VN" sz="1200" b="0" i="0" kern="1200" dirty="0">
                <a:solidFill>
                  <a:schemeClr val="tx1"/>
                </a:solidFill>
                <a:effectLst/>
                <a:latin typeface="Arial" panose="020B0604020202020204" pitchFamily="34" charset="0"/>
                <a:ea typeface="+mn-ea"/>
                <a:cs typeface="+mn-cs"/>
              </a:rPr>
              <a:t>Sử dụng hệ thống quản lý mã nguồn như Git để lưu trữ mã nguồn và theo dõi sự thay đổi. Khi có commit mới, pipeline nên tự động được kích hoạt.</a:t>
            </a:r>
          </a:p>
          <a:p>
            <a:r>
              <a:rPr kumimoji="1" lang="vi-VN" sz="1200" b="1" i="0" kern="1200" dirty="0">
                <a:solidFill>
                  <a:schemeClr val="tx1"/>
                </a:solidFill>
                <a:effectLst/>
                <a:latin typeface="Arial" panose="020B0604020202020204" pitchFamily="34" charset="0"/>
                <a:ea typeface="+mn-ea"/>
                <a:cs typeface="+mn-cs"/>
              </a:rPr>
              <a:t>Cài Đặt Plugin:</a:t>
            </a:r>
            <a:endParaRPr kumimoji="1" lang="vi-VN" sz="1200" b="0" i="0" kern="1200" dirty="0">
              <a:solidFill>
                <a:schemeClr val="tx1"/>
              </a:solidFill>
              <a:effectLst/>
              <a:latin typeface="Arial" panose="020B0604020202020204" pitchFamily="34" charset="0"/>
              <a:ea typeface="+mn-ea"/>
              <a:cs typeface="+mn-cs"/>
            </a:endParaRPr>
          </a:p>
          <a:p>
            <a:pPr lvl="1"/>
            <a:r>
              <a:rPr kumimoji="1" lang="vi-VN" sz="1200" b="0" i="0" kern="1200" dirty="0">
                <a:solidFill>
                  <a:schemeClr val="tx1"/>
                </a:solidFill>
                <a:effectLst/>
                <a:latin typeface="Arial" panose="020B0604020202020204" pitchFamily="34" charset="0"/>
                <a:ea typeface="+mn-ea"/>
                <a:cs typeface="+mn-cs"/>
              </a:rPr>
              <a:t>Cài đặt các plugin cần thiết cho Jenkins để tích hợp với các công cụ bạn sử dụng, chẳng hạn như SCM (Source Code Management), công cụ xây dựng, công cụ kiểm tra chất lượng mã, và các công cụ triển khai.</a:t>
            </a:r>
          </a:p>
          <a:p>
            <a:r>
              <a:rPr kumimoji="1" lang="vi-VN" sz="1200" b="1" i="0" kern="1200" dirty="0">
                <a:solidFill>
                  <a:schemeClr val="tx1"/>
                </a:solidFill>
                <a:effectLst/>
                <a:latin typeface="Arial" panose="020B0604020202020204" pitchFamily="34" charset="0"/>
                <a:ea typeface="+mn-ea"/>
                <a:cs typeface="+mn-cs"/>
              </a:rPr>
              <a:t>Cấu Hình An Toàn:</a:t>
            </a:r>
            <a:endParaRPr kumimoji="1" lang="vi-VN" sz="1200" b="0" i="0" kern="1200" dirty="0">
              <a:solidFill>
                <a:schemeClr val="tx1"/>
              </a:solidFill>
              <a:effectLst/>
              <a:latin typeface="Arial" panose="020B0604020202020204" pitchFamily="34" charset="0"/>
              <a:ea typeface="+mn-ea"/>
              <a:cs typeface="+mn-cs"/>
            </a:endParaRPr>
          </a:p>
          <a:p>
            <a:pPr lvl="1"/>
            <a:r>
              <a:rPr kumimoji="1" lang="vi-VN" sz="1200" b="0" i="0" kern="1200" dirty="0">
                <a:solidFill>
                  <a:schemeClr val="tx1"/>
                </a:solidFill>
                <a:effectLst/>
                <a:latin typeface="Arial" panose="020B0604020202020204" pitchFamily="34" charset="0"/>
                <a:ea typeface="+mn-ea"/>
                <a:cs typeface="+mn-cs"/>
              </a:rPr>
              <a:t>Xác định cách quản lý quyền truy cập đối với Jenkins và pipeline. Hãy sử dụng cơ chế xác thực và ủy quyền để đảm bảo tính bảo mật.</a:t>
            </a:r>
          </a:p>
          <a:p>
            <a:r>
              <a:rPr kumimoji="1" lang="en-US" sz="1200" b="1" i="0" kern="1200" dirty="0" err="1">
                <a:solidFill>
                  <a:schemeClr val="tx1"/>
                </a:solidFill>
                <a:effectLst/>
                <a:latin typeface="Arial" panose="020B0604020202020204" pitchFamily="34" charset="0"/>
                <a:ea typeface="+mn-ea"/>
                <a:cs typeface="+mn-cs"/>
              </a:rPr>
              <a:t>Tự</a:t>
            </a:r>
            <a:r>
              <a:rPr kumimoji="1" lang="en-US" sz="1200" b="1" i="0" kern="1200" dirty="0">
                <a:solidFill>
                  <a:schemeClr val="tx1"/>
                </a:solidFill>
                <a:effectLst/>
                <a:latin typeface="Arial" panose="020B0604020202020204" pitchFamily="34" charset="0"/>
                <a:ea typeface="+mn-ea"/>
                <a:cs typeface="+mn-cs"/>
              </a:rPr>
              <a:t> </a:t>
            </a:r>
            <a:r>
              <a:rPr kumimoji="1" lang="en-US" sz="1200" b="1" i="0" kern="1200" dirty="0" err="1">
                <a:solidFill>
                  <a:schemeClr val="tx1"/>
                </a:solidFill>
                <a:effectLst/>
                <a:latin typeface="Arial" panose="020B0604020202020204" pitchFamily="34" charset="0"/>
                <a:ea typeface="+mn-ea"/>
                <a:cs typeface="+mn-cs"/>
              </a:rPr>
              <a:t>Động</a:t>
            </a:r>
            <a:r>
              <a:rPr kumimoji="1" lang="en-US" sz="1200" b="1" i="0" kern="1200" dirty="0">
                <a:solidFill>
                  <a:schemeClr val="tx1"/>
                </a:solidFill>
                <a:effectLst/>
                <a:latin typeface="Arial" panose="020B0604020202020204" pitchFamily="34" charset="0"/>
                <a:ea typeface="+mn-ea"/>
                <a:cs typeface="+mn-cs"/>
              </a:rPr>
              <a:t> </a:t>
            </a:r>
            <a:r>
              <a:rPr kumimoji="1" lang="en-US" sz="1200" b="1" i="0" kern="1200" dirty="0" err="1">
                <a:solidFill>
                  <a:schemeClr val="tx1"/>
                </a:solidFill>
                <a:effectLst/>
                <a:latin typeface="Arial" panose="020B0604020202020204" pitchFamily="34" charset="0"/>
                <a:ea typeface="+mn-ea"/>
                <a:cs typeface="+mn-cs"/>
              </a:rPr>
              <a:t>Hóa</a:t>
            </a:r>
            <a:r>
              <a:rPr kumimoji="1" lang="en-US" sz="1200" b="1" i="0" kern="1200" dirty="0">
                <a:solidFill>
                  <a:schemeClr val="tx1"/>
                </a:solidFill>
                <a:effectLst/>
                <a:latin typeface="Arial" panose="020B0604020202020204" pitchFamily="34" charset="0"/>
                <a:ea typeface="+mn-ea"/>
                <a:cs typeface="+mn-cs"/>
              </a:rPr>
              <a:t> </a:t>
            </a:r>
            <a:r>
              <a:rPr kumimoji="1" lang="en-US" sz="1200" b="1" i="0" kern="1200" dirty="0" err="1">
                <a:solidFill>
                  <a:schemeClr val="tx1"/>
                </a:solidFill>
                <a:effectLst/>
                <a:latin typeface="Arial" panose="020B0604020202020204" pitchFamily="34" charset="0"/>
                <a:ea typeface="+mn-ea"/>
                <a:cs typeface="+mn-cs"/>
              </a:rPr>
              <a:t>Mọi</a:t>
            </a:r>
            <a:r>
              <a:rPr kumimoji="1" lang="en-US" sz="1200" b="1" i="0" kern="1200" dirty="0">
                <a:solidFill>
                  <a:schemeClr val="tx1"/>
                </a:solidFill>
                <a:effectLst/>
                <a:latin typeface="Arial" panose="020B0604020202020204" pitchFamily="34" charset="0"/>
                <a:ea typeface="+mn-ea"/>
                <a:cs typeface="+mn-cs"/>
              </a:rPr>
              <a:t> </a:t>
            </a:r>
            <a:r>
              <a:rPr kumimoji="1" lang="en-US" sz="1200" b="1" i="0" kern="1200" dirty="0" err="1">
                <a:solidFill>
                  <a:schemeClr val="tx1"/>
                </a:solidFill>
                <a:effectLst/>
                <a:latin typeface="Arial" panose="020B0604020202020204" pitchFamily="34" charset="0"/>
                <a:ea typeface="+mn-ea"/>
                <a:cs typeface="+mn-cs"/>
              </a:rPr>
              <a:t>Thứ</a:t>
            </a:r>
            <a:r>
              <a:rPr kumimoji="1" lang="en-US" sz="1200" b="1" i="0" kern="1200" dirty="0">
                <a:solidFill>
                  <a:schemeClr val="tx1"/>
                </a:solidFill>
                <a:effectLst/>
                <a:latin typeface="Arial" panose="020B0604020202020204" pitchFamily="34" charset="0"/>
                <a:ea typeface="+mn-ea"/>
                <a:cs typeface="+mn-cs"/>
              </a:rPr>
              <a:t>:</a:t>
            </a:r>
            <a:endParaRPr kumimoji="1" lang="en-US" sz="1200" b="0" i="0" kern="1200" dirty="0">
              <a:solidFill>
                <a:schemeClr val="tx1"/>
              </a:solidFill>
              <a:effectLst/>
              <a:latin typeface="Arial" panose="020B0604020202020204" pitchFamily="34" charset="0"/>
              <a:ea typeface="+mn-ea"/>
              <a:cs typeface="+mn-cs"/>
            </a:endParaRPr>
          </a:p>
          <a:p>
            <a:r>
              <a:rPr kumimoji="1" lang="en-US" sz="1200" b="0" i="0" kern="1200" dirty="0" err="1">
                <a:solidFill>
                  <a:schemeClr val="tx1"/>
                </a:solidFill>
                <a:effectLst/>
                <a:latin typeface="Arial" panose="020B0604020202020204" pitchFamily="34" charset="0"/>
                <a:ea typeface="+mn-ea"/>
                <a:cs typeface="+mn-cs"/>
              </a:rPr>
              <a:t>Mục</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tiêu</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của</a:t>
            </a:r>
            <a:r>
              <a:rPr kumimoji="1" lang="en-US" sz="1200" b="0" i="0" kern="1200" dirty="0">
                <a:solidFill>
                  <a:schemeClr val="tx1"/>
                </a:solidFill>
                <a:effectLst/>
                <a:latin typeface="Arial" panose="020B0604020202020204" pitchFamily="34" charset="0"/>
                <a:ea typeface="+mn-ea"/>
                <a:cs typeface="+mn-cs"/>
              </a:rPr>
              <a:t> CI/CD </a:t>
            </a:r>
            <a:r>
              <a:rPr kumimoji="1" lang="en-US" sz="1200" b="0" i="0" kern="1200" dirty="0" err="1">
                <a:solidFill>
                  <a:schemeClr val="tx1"/>
                </a:solidFill>
                <a:effectLst/>
                <a:latin typeface="Arial" panose="020B0604020202020204" pitchFamily="34" charset="0"/>
                <a:ea typeface="+mn-ea"/>
                <a:cs typeface="+mn-cs"/>
              </a:rPr>
              <a:t>là</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tự</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động</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hóa</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mọi</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khía</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cạnh</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của</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việc</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phát</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triển</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và</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triển</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khai</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Điều</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này</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giúp</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giảm</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sai</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sót</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và</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tăng</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tốc</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độ</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phát</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triển</a:t>
            </a:r>
            <a:r>
              <a:rPr kumimoji="1" lang="en-US" sz="1200" b="0" i="0" kern="1200" dirty="0">
                <a:solidFill>
                  <a:schemeClr val="tx1"/>
                </a:solidFill>
                <a:effectLst/>
                <a:latin typeface="Arial" panose="020B0604020202020204" pitchFamily="34" charset="0"/>
                <a:ea typeface="+mn-ea"/>
                <a:cs typeface="+mn-cs"/>
              </a:rPr>
              <a:t>.</a:t>
            </a:r>
          </a:p>
          <a:p>
            <a:endParaRPr lang="en-US" dirty="0"/>
          </a:p>
          <a:p>
            <a:r>
              <a:rPr kumimoji="1" lang="vi-VN" sz="1200" b="1" i="0" kern="1200" dirty="0">
                <a:solidFill>
                  <a:schemeClr val="tx1"/>
                </a:solidFill>
                <a:effectLst/>
                <a:latin typeface="Arial" panose="020B0604020202020204" pitchFamily="34" charset="0"/>
                <a:ea typeface="+mn-ea"/>
                <a:cs typeface="+mn-cs"/>
              </a:rPr>
              <a:t>Phân Tách Môi Trường:</a:t>
            </a:r>
            <a:endParaRPr kumimoji="1" lang="vi-VN" sz="1200" b="0" i="0" kern="1200" dirty="0">
              <a:solidFill>
                <a:schemeClr val="tx1"/>
              </a:solidFill>
              <a:effectLst/>
              <a:latin typeface="Arial" panose="020B0604020202020204" pitchFamily="34" charset="0"/>
              <a:ea typeface="+mn-ea"/>
              <a:cs typeface="+mn-cs"/>
            </a:endParaRPr>
          </a:p>
          <a:p>
            <a:r>
              <a:rPr kumimoji="1" lang="vi-VN" sz="1200" b="0" i="0" kern="1200" dirty="0">
                <a:solidFill>
                  <a:schemeClr val="tx1"/>
                </a:solidFill>
                <a:effectLst/>
                <a:latin typeface="Arial" panose="020B0604020202020204" pitchFamily="34" charset="0"/>
                <a:ea typeface="+mn-ea"/>
                <a:cs typeface="+mn-cs"/>
              </a:rPr>
              <a:t>Sử dụng các môi trường riêng biệt (dev, staging, production) để triển khai và kiểm tra ứng dụng. Điều này giúp đảm bảo tính nhất quán và kiểm tra đúng trước khi triển khai vào môi trường sản xuất.</a:t>
            </a:r>
          </a:p>
          <a:p>
            <a:endParaRPr lang="en-US" dirty="0"/>
          </a:p>
        </p:txBody>
      </p:sp>
      <p:sp>
        <p:nvSpPr>
          <p:cNvPr id="4" name="Slide Number Placeholder 3"/>
          <p:cNvSpPr>
            <a:spLocks noGrp="1"/>
          </p:cNvSpPr>
          <p:nvPr>
            <p:ph type="sldNum" sz="quarter" idx="10"/>
          </p:nvPr>
        </p:nvSpPr>
        <p:spPr/>
        <p:txBody>
          <a:bodyPr/>
          <a:lstStyle/>
          <a:p>
            <a:fld id="{6147B558-7846-4F1D-8DFB-D6CA7E5CD1F5}" type="slidenum">
              <a:rPr lang="en-US" altLang="en-US" smtClean="0"/>
              <a:pPr/>
              <a:t>14</a:t>
            </a:fld>
            <a:endParaRPr lang="en-US" altLang="en-US"/>
          </a:p>
        </p:txBody>
      </p:sp>
    </p:spTree>
    <p:extLst>
      <p:ext uri="{BB962C8B-B14F-4D97-AF65-F5344CB8AC3E}">
        <p14:creationId xmlns:p14="http://schemas.microsoft.com/office/powerpoint/2010/main" val="3003165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1" i="0" kern="1200" dirty="0">
                <a:solidFill>
                  <a:schemeClr val="tx1"/>
                </a:solidFill>
                <a:effectLst/>
                <a:latin typeface="Arial" panose="020B0604020202020204" pitchFamily="34" charset="0"/>
                <a:ea typeface="+mn-ea"/>
                <a:cs typeface="+mn-cs"/>
              </a:rPr>
              <a:t>1. Build Stage:</a:t>
            </a:r>
            <a:endParaRPr kumimoji="1" lang="en-US" sz="1200" b="0" i="0" kern="1200" dirty="0">
              <a:solidFill>
                <a:schemeClr val="tx1"/>
              </a:solidFill>
              <a:effectLst/>
              <a:latin typeface="Arial" panose="020B0604020202020204" pitchFamily="34" charset="0"/>
              <a:ea typeface="+mn-ea"/>
              <a:cs typeface="+mn-cs"/>
            </a:endParaRPr>
          </a:p>
          <a:p>
            <a:r>
              <a:rPr kumimoji="1" lang="en-US" sz="1200" b="0" i="0" kern="1200" dirty="0">
                <a:solidFill>
                  <a:schemeClr val="tx1"/>
                </a:solidFill>
                <a:effectLst/>
                <a:latin typeface="Arial" panose="020B0604020202020204" pitchFamily="34" charset="0"/>
                <a:ea typeface="+mn-ea"/>
                <a:cs typeface="+mn-cs"/>
              </a:rPr>
              <a:t>The "Build" stage is where your application's source code is transformed into executable code, libraries, or artifacts. This stage typically involves compiling code, resolving dependencies, and packaging the application.</a:t>
            </a:r>
          </a:p>
          <a:p>
            <a:r>
              <a:rPr kumimoji="1" lang="en-US" sz="1200" b="0" i="0" kern="1200" dirty="0">
                <a:solidFill>
                  <a:schemeClr val="tx1"/>
                </a:solidFill>
                <a:effectLst/>
                <a:latin typeface="Arial" panose="020B0604020202020204" pitchFamily="34" charset="0"/>
                <a:ea typeface="+mn-ea"/>
                <a:cs typeface="+mn-cs"/>
              </a:rPr>
              <a:t>Key tasks in the build stage might include:</a:t>
            </a:r>
          </a:p>
          <a:p>
            <a:pPr lvl="1"/>
            <a:r>
              <a:rPr kumimoji="1" lang="en-US" sz="1200" b="0" i="0" kern="1200" dirty="0">
                <a:solidFill>
                  <a:schemeClr val="tx1"/>
                </a:solidFill>
                <a:effectLst/>
                <a:latin typeface="Arial" panose="020B0604020202020204" pitchFamily="34" charset="0"/>
                <a:ea typeface="+mn-ea"/>
                <a:cs typeface="+mn-cs"/>
              </a:rPr>
              <a:t>Compiling code written in languages like Java, C++, or others.</a:t>
            </a:r>
          </a:p>
          <a:p>
            <a:pPr lvl="1"/>
            <a:r>
              <a:rPr kumimoji="1" lang="en-US" sz="1200" b="0" i="0" kern="1200" dirty="0">
                <a:solidFill>
                  <a:schemeClr val="tx1"/>
                </a:solidFill>
                <a:effectLst/>
                <a:latin typeface="Arial" panose="020B0604020202020204" pitchFamily="34" charset="0"/>
                <a:ea typeface="+mn-ea"/>
                <a:cs typeface="+mn-cs"/>
              </a:rPr>
              <a:t>Downloading and installing required dependencies.</a:t>
            </a:r>
          </a:p>
          <a:p>
            <a:pPr lvl="1"/>
            <a:r>
              <a:rPr kumimoji="1" lang="en-US" sz="1200" b="0" i="0" kern="1200" dirty="0">
                <a:solidFill>
                  <a:schemeClr val="tx1"/>
                </a:solidFill>
                <a:effectLst/>
                <a:latin typeface="Arial" panose="020B0604020202020204" pitchFamily="34" charset="0"/>
                <a:ea typeface="+mn-ea"/>
                <a:cs typeface="+mn-cs"/>
              </a:rPr>
              <a:t>Creating executable files, libraries, or container images.</a:t>
            </a:r>
          </a:p>
          <a:p>
            <a:r>
              <a:rPr kumimoji="1" lang="en-US" sz="1200" b="0" i="0" kern="1200" dirty="0">
                <a:solidFill>
                  <a:schemeClr val="tx1"/>
                </a:solidFill>
                <a:effectLst/>
                <a:latin typeface="Arial" panose="020B0604020202020204" pitchFamily="34" charset="0"/>
                <a:ea typeface="+mn-ea"/>
                <a:cs typeface="+mn-cs"/>
              </a:rPr>
              <a:t>A successful build ensures that your application can be executed.</a:t>
            </a:r>
          </a:p>
          <a:p>
            <a:r>
              <a:rPr kumimoji="1" lang="en-US" sz="1200" b="1" i="0" kern="1200" dirty="0">
                <a:solidFill>
                  <a:schemeClr val="tx1"/>
                </a:solidFill>
                <a:effectLst/>
                <a:latin typeface="Arial" panose="020B0604020202020204" pitchFamily="34" charset="0"/>
                <a:ea typeface="+mn-ea"/>
                <a:cs typeface="+mn-cs"/>
              </a:rPr>
              <a:t>2. Test Stage:</a:t>
            </a:r>
            <a:endParaRPr kumimoji="1" lang="en-US" sz="1200" b="0" i="0" kern="1200" dirty="0">
              <a:solidFill>
                <a:schemeClr val="tx1"/>
              </a:solidFill>
              <a:effectLst/>
              <a:latin typeface="Arial" panose="020B0604020202020204" pitchFamily="34" charset="0"/>
              <a:ea typeface="+mn-ea"/>
              <a:cs typeface="+mn-cs"/>
            </a:endParaRPr>
          </a:p>
          <a:p>
            <a:r>
              <a:rPr kumimoji="1" lang="en-US" sz="1200" b="0" i="0" kern="1200" dirty="0">
                <a:solidFill>
                  <a:schemeClr val="tx1"/>
                </a:solidFill>
                <a:effectLst/>
                <a:latin typeface="Arial" panose="020B0604020202020204" pitchFamily="34" charset="0"/>
                <a:ea typeface="+mn-ea"/>
                <a:cs typeface="+mn-cs"/>
              </a:rPr>
              <a:t>The "Test" stage is where your application is rigorously tested to verify its correctness and identify any defects or bugs. Testing can involve various types, including unit, integration, functional, and performance testing.</a:t>
            </a:r>
          </a:p>
          <a:p>
            <a:r>
              <a:rPr kumimoji="1" lang="en-US" sz="1200" b="0" i="0" kern="1200" dirty="0">
                <a:solidFill>
                  <a:schemeClr val="tx1"/>
                </a:solidFill>
                <a:effectLst/>
                <a:latin typeface="Arial" panose="020B0604020202020204" pitchFamily="34" charset="0"/>
                <a:ea typeface="+mn-ea"/>
                <a:cs typeface="+mn-cs"/>
              </a:rPr>
              <a:t>Key tasks in the test stage might include:</a:t>
            </a:r>
          </a:p>
          <a:p>
            <a:pPr lvl="1"/>
            <a:r>
              <a:rPr kumimoji="1" lang="en-US" sz="1200" b="0" i="0" kern="1200" dirty="0">
                <a:solidFill>
                  <a:schemeClr val="tx1"/>
                </a:solidFill>
                <a:effectLst/>
                <a:latin typeface="Arial" panose="020B0604020202020204" pitchFamily="34" charset="0"/>
                <a:ea typeface="+mn-ea"/>
                <a:cs typeface="+mn-cs"/>
              </a:rPr>
              <a:t>Running unit tests to check individual components or functions.</a:t>
            </a:r>
          </a:p>
          <a:p>
            <a:pPr lvl="1"/>
            <a:r>
              <a:rPr kumimoji="1" lang="en-US" sz="1200" b="0" i="0" kern="1200" dirty="0">
                <a:solidFill>
                  <a:schemeClr val="tx1"/>
                </a:solidFill>
                <a:effectLst/>
                <a:latin typeface="Arial" panose="020B0604020202020204" pitchFamily="34" charset="0"/>
                <a:ea typeface="+mn-ea"/>
                <a:cs typeface="+mn-cs"/>
              </a:rPr>
              <a:t>Executing integration tests to verify that different parts of your application work together correctly.</a:t>
            </a:r>
          </a:p>
          <a:p>
            <a:pPr lvl="1"/>
            <a:r>
              <a:rPr kumimoji="1" lang="en-US" sz="1200" b="0" i="0" kern="1200" dirty="0">
                <a:solidFill>
                  <a:schemeClr val="tx1"/>
                </a:solidFill>
                <a:effectLst/>
                <a:latin typeface="Arial" panose="020B0604020202020204" pitchFamily="34" charset="0"/>
                <a:ea typeface="+mn-ea"/>
                <a:cs typeface="+mn-cs"/>
              </a:rPr>
              <a:t>Performing functional tests to ensure that your application behaves as expected.</a:t>
            </a:r>
          </a:p>
          <a:p>
            <a:pPr lvl="1"/>
            <a:r>
              <a:rPr kumimoji="1" lang="en-US" sz="1200" b="0" i="0" kern="1200" dirty="0">
                <a:solidFill>
                  <a:schemeClr val="tx1"/>
                </a:solidFill>
                <a:effectLst/>
                <a:latin typeface="Arial" panose="020B0604020202020204" pitchFamily="34" charset="0"/>
                <a:ea typeface="+mn-ea"/>
                <a:cs typeface="+mn-cs"/>
              </a:rPr>
              <a:t>Running performance tests to assess system responsiveness and scalability.</a:t>
            </a:r>
          </a:p>
          <a:p>
            <a:r>
              <a:rPr kumimoji="1" lang="en-US" sz="1200" b="0" i="0" kern="1200" dirty="0">
                <a:solidFill>
                  <a:schemeClr val="tx1"/>
                </a:solidFill>
                <a:effectLst/>
                <a:latin typeface="Arial" panose="020B0604020202020204" pitchFamily="34" charset="0"/>
                <a:ea typeface="+mn-ea"/>
                <a:cs typeface="+mn-cs"/>
              </a:rPr>
              <a:t>A successful test stage confirms that your application functions as intended and meets quality standards.</a:t>
            </a:r>
          </a:p>
          <a:p>
            <a:endParaRPr kumimoji="1" lang="en-US" sz="1200" b="0" i="0" kern="1200" dirty="0">
              <a:solidFill>
                <a:schemeClr val="tx1"/>
              </a:solidFill>
              <a:effectLst/>
              <a:latin typeface="Arial" panose="020B0604020202020204" pitchFamily="34" charset="0"/>
              <a:ea typeface="+mn-ea"/>
              <a:cs typeface="+mn-cs"/>
            </a:endParaRPr>
          </a:p>
          <a:p>
            <a:r>
              <a:rPr kumimoji="1" lang="en-US" sz="1200" b="1" i="0" kern="1200" dirty="0">
                <a:solidFill>
                  <a:schemeClr val="tx1"/>
                </a:solidFill>
                <a:effectLst/>
                <a:latin typeface="Arial" panose="020B0604020202020204" pitchFamily="34" charset="0"/>
                <a:ea typeface="+mn-ea"/>
                <a:cs typeface="+mn-cs"/>
              </a:rPr>
              <a:t>The "Deployment" stage </a:t>
            </a:r>
            <a:r>
              <a:rPr kumimoji="1" lang="en-US" sz="1200" b="0" i="0" kern="1200" dirty="0">
                <a:solidFill>
                  <a:schemeClr val="tx1"/>
                </a:solidFill>
                <a:effectLst/>
                <a:latin typeface="Arial" panose="020B0604020202020204" pitchFamily="34" charset="0"/>
                <a:ea typeface="+mn-ea"/>
                <a:cs typeface="+mn-cs"/>
              </a:rPr>
              <a:t>in Jenkins is a crucial part of the CI/CD pipeline where the application, which has passed all tests and quality checks, is deployed to various environments. This stage typically involves deploying the application to development, staging, and production environments, or any other environments relevant to your software development lifecycle.</a:t>
            </a:r>
          </a:p>
          <a:p>
            <a:endParaRPr lang="en-US" dirty="0"/>
          </a:p>
          <a:p>
            <a:endParaRPr lang="en-US" dirty="0"/>
          </a:p>
        </p:txBody>
      </p:sp>
      <p:sp>
        <p:nvSpPr>
          <p:cNvPr id="4" name="Slide Number Placeholder 3"/>
          <p:cNvSpPr>
            <a:spLocks noGrp="1"/>
          </p:cNvSpPr>
          <p:nvPr>
            <p:ph type="sldNum" sz="quarter" idx="10"/>
          </p:nvPr>
        </p:nvSpPr>
        <p:spPr/>
        <p:txBody>
          <a:bodyPr/>
          <a:lstStyle/>
          <a:p>
            <a:fld id="{6147B558-7846-4F1D-8DFB-D6CA7E5CD1F5}" type="slidenum">
              <a:rPr lang="en-US" altLang="en-US" smtClean="0"/>
              <a:pPr/>
              <a:t>15</a:t>
            </a:fld>
            <a:endParaRPr lang="en-US" altLang="en-US"/>
          </a:p>
        </p:txBody>
      </p:sp>
    </p:spTree>
    <p:extLst>
      <p:ext uri="{BB962C8B-B14F-4D97-AF65-F5344CB8AC3E}">
        <p14:creationId xmlns:p14="http://schemas.microsoft.com/office/powerpoint/2010/main" val="35309358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Triggering Pipeline:</a:t>
            </a:r>
          </a:p>
          <a:p>
            <a:endParaRPr lang="vi-VN" dirty="0"/>
          </a:p>
          <a:p>
            <a:r>
              <a:rPr lang="vi-VN" dirty="0"/>
              <a:t>Tự Động Trigger: Đảm bảo rằng pipeline có thể tự động trigger bằng cách sử dụng webhook hoặc lịch trình thích hợp. Cài đặt webhook để Jenkins tự động bắt đầu quá trình xây dựng khi có commit mới vào kho mã nguồn.</a:t>
            </a:r>
          </a:p>
          <a:p>
            <a:endParaRPr lang="vi-VN" dirty="0"/>
          </a:p>
          <a:p>
            <a:r>
              <a:rPr lang="vi-VN" dirty="0"/>
              <a:t>Xác Định Trigger Conditions: Xác định điều kiện cụ thể để trigger pipeline. Chẳng hạn, bạn có thể chỉ muốn trigger khi commit vào một nhánh cụ thể hoặc khi có thay đổi trong một tệp cụ thể.</a:t>
            </a:r>
          </a:p>
          <a:p>
            <a:endParaRPr lang="vi-VN" dirty="0"/>
          </a:p>
          <a:p>
            <a:r>
              <a:rPr lang="vi-VN" dirty="0"/>
              <a:t>Thiết Lập Lịch Trình: Đối với các pipeline CD (Continuous Deployment), thiết lập lịch trình trigger để tự động triển khai vào môi trường production hoặc staging vào thời điểm cố định.</a:t>
            </a:r>
          </a:p>
          <a:p>
            <a:endParaRPr lang="vi-VN" dirty="0"/>
          </a:p>
          <a:p>
            <a:r>
              <a:rPr lang="vi-VN" dirty="0"/>
              <a:t>Monitoring Pipeline:</a:t>
            </a:r>
          </a:p>
          <a:p>
            <a:endParaRPr lang="vi-VN" dirty="0"/>
          </a:p>
          <a:p>
            <a:r>
              <a:rPr lang="vi-VN" dirty="0"/>
              <a:t>Theo Dõi Trực Quan: Sử dụng giao diện Jenkins để theo dõi trực quan quá trình xây dựng và triển khai. Jenkins cung cấp các biểu đồ và báo cáo để bạn có thể dễ dàng theo dõi tình trạng pipeline.</a:t>
            </a:r>
          </a:p>
          <a:p>
            <a:endParaRPr lang="vi-VN" dirty="0"/>
          </a:p>
          <a:p>
            <a:r>
              <a:rPr lang="vi-VN" dirty="0"/>
              <a:t>Thông Báo Khi Lỗi: Cấu hình hệ thống thông báo để Jenkins có thể gửi thông báo khi có lỗi xảy ra trong quá trình xây dựng hoặc triển khai. Điều này giúp bạn nhanh chóng nhận biết và sửa lỗi.</a:t>
            </a:r>
          </a:p>
          <a:p>
            <a:endParaRPr lang="vi-VN" dirty="0"/>
          </a:p>
          <a:p>
            <a:r>
              <a:rPr lang="vi-VN" dirty="0"/>
              <a:t>Xem Logs: Kiểm tra logs của pipeline để tìm hiểu chi tiết về quá trình xây dựng và triển khai. Logs cung cấp thông tin quan trọng để xác định nguyên nhân khi có lỗi.</a:t>
            </a:r>
          </a:p>
          <a:p>
            <a:endParaRPr lang="vi-VN" dirty="0"/>
          </a:p>
          <a:p>
            <a:r>
              <a:rPr lang="vi-VN" dirty="0"/>
              <a:t>Xem Định Kỳ: Định kỳ kiểm tra pipeline để đảm bảo rằng nó hoạt động đúng cách và không có lỗi tiềm ẩn.</a:t>
            </a:r>
          </a:p>
          <a:p>
            <a:endParaRPr lang="vi-VN" dirty="0"/>
          </a:p>
          <a:p>
            <a:r>
              <a:rPr lang="vi-VN" dirty="0"/>
              <a:t>Cấu Hình Thông Báo: Thiết lập cách bạn muốn nhận thông báo về tình trạng của pipeline, bao gồm email, Slack, hoặc các kênh khác tùy chọn.</a:t>
            </a:r>
          </a:p>
          <a:p>
            <a:endParaRPr lang="vi-VN" dirty="0"/>
          </a:p>
          <a:p>
            <a:r>
              <a:rPr lang="vi-VN" dirty="0"/>
              <a:t>Xử Lý Lỗi Một Cách Kịp Thời: Khi phát hiện lỗi, hãy xử lý chúng một cách kịp thời để đảm bảo rằng pipeline không bị gián đoạn quá lâu.</a:t>
            </a:r>
          </a:p>
          <a:p>
            <a:endParaRPr lang="vi-VN" dirty="0"/>
          </a:p>
          <a:p>
            <a:r>
              <a:rPr lang="vi-VN" dirty="0"/>
              <a:t>Đánh Giá Hiệu Suất: Đánh giá hiệu suất của pipeline để tối ưu hóa thời gian xây dựng và triển khai. Cân nhắc sử dụng các công cụ thống kê và giám sát hiệu suất.</a:t>
            </a:r>
          </a:p>
          <a:p>
            <a:endParaRPr lang="vi-VN" dirty="0"/>
          </a:p>
          <a:p>
            <a:r>
              <a:rPr lang="vi-VN" dirty="0"/>
              <a:t>Giám Sát Bảo Mật: Đảm bảo rằng quá trình trigger và theo dõi pipeline được bảo mật. Đặc biệt chú ý đến quyền truy cập vào Jenkins và các thông tin xác thực.</a:t>
            </a:r>
          </a:p>
          <a:p>
            <a:endParaRPr lang="vi-VN" dirty="0"/>
          </a:p>
          <a:p>
            <a:r>
              <a:rPr lang="vi-VN" dirty="0"/>
              <a:t>Xem Xét Thực Hiện: Xem xét kết quả và tình trạng pipeline sau mỗi lần trigger để xác định cơ hội cải thiện và đảm bảo tính ổn định của hệ thống.</a:t>
            </a:r>
            <a:endParaRPr lang="en-US" dirty="0"/>
          </a:p>
        </p:txBody>
      </p:sp>
      <p:sp>
        <p:nvSpPr>
          <p:cNvPr id="4" name="Slide Number Placeholder 3"/>
          <p:cNvSpPr>
            <a:spLocks noGrp="1"/>
          </p:cNvSpPr>
          <p:nvPr>
            <p:ph type="sldNum" sz="quarter" idx="10"/>
          </p:nvPr>
        </p:nvSpPr>
        <p:spPr/>
        <p:txBody>
          <a:bodyPr/>
          <a:lstStyle/>
          <a:p>
            <a:fld id="{6147B558-7846-4F1D-8DFB-D6CA7E5CD1F5}" type="slidenum">
              <a:rPr lang="en-US" altLang="en-US" smtClean="0"/>
              <a:pPr/>
              <a:t>16</a:t>
            </a:fld>
            <a:endParaRPr lang="en-US" altLang="en-US"/>
          </a:p>
        </p:txBody>
      </p:sp>
    </p:spTree>
    <p:extLst>
      <p:ext uri="{BB962C8B-B14F-4D97-AF65-F5344CB8AC3E}">
        <p14:creationId xmlns:p14="http://schemas.microsoft.com/office/powerpoint/2010/main" val="192945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latin typeface="Calibri"/>
              <a:cs typeface="Calibri"/>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2</a:t>
            </a:fld>
            <a:endParaRPr lang="en-US" altLang="en-US"/>
          </a:p>
        </p:txBody>
      </p:sp>
    </p:spTree>
    <p:extLst>
      <p:ext uri="{BB962C8B-B14F-4D97-AF65-F5344CB8AC3E}">
        <p14:creationId xmlns:p14="http://schemas.microsoft.com/office/powerpoint/2010/main" val="2013046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1" i="0" kern="1200" dirty="0">
                <a:solidFill>
                  <a:schemeClr val="tx1"/>
                </a:solidFill>
                <a:effectLst/>
                <a:latin typeface="Arial" panose="020B0604020202020204" pitchFamily="34" charset="0"/>
                <a:ea typeface="+mn-ea"/>
                <a:cs typeface="+mn-cs"/>
              </a:rPr>
              <a:t>CI (Continuous Integration - Tích hợp liên tục)</a:t>
            </a:r>
            <a:r>
              <a:rPr kumimoji="1" lang="vi-VN" sz="1200" b="0" i="0" kern="1200" dirty="0">
                <a:solidFill>
                  <a:schemeClr val="tx1"/>
                </a:solidFill>
                <a:effectLst/>
                <a:latin typeface="Arial" panose="020B0604020202020204" pitchFamily="34" charset="0"/>
                <a:ea typeface="+mn-ea"/>
                <a:cs typeface="+mn-cs"/>
              </a:rPr>
              <a:t>:</a:t>
            </a:r>
          </a:p>
          <a:p>
            <a:pPr lvl="1"/>
            <a:r>
              <a:rPr kumimoji="1" lang="vi-VN" sz="1200" b="1" i="0" kern="1200" dirty="0">
                <a:solidFill>
                  <a:schemeClr val="tx1"/>
                </a:solidFill>
                <a:effectLst/>
                <a:latin typeface="Arial" panose="020B0604020202020204" pitchFamily="34" charset="0"/>
                <a:ea typeface="+mn-ea"/>
                <a:cs typeface="+mn-cs"/>
              </a:rPr>
              <a:t>Định nghĩa</a:t>
            </a:r>
            <a:r>
              <a:rPr kumimoji="1" lang="vi-VN" sz="1200" b="0" i="0" kern="1200" dirty="0">
                <a:solidFill>
                  <a:schemeClr val="tx1"/>
                </a:solidFill>
                <a:effectLst/>
                <a:latin typeface="Arial" panose="020B0604020202020204" pitchFamily="34" charset="0"/>
                <a:ea typeface="+mn-ea"/>
                <a:cs typeface="+mn-cs"/>
              </a:rPr>
              <a:t>: CI là một phương pháp trong quy trình phát triển phần mềm, trong đó các thành viên trong nhóm phát triển thường xuyên (thường hàng ngày hoặc thậm chí là mỗi lần thay đổi mã nguồn) tích hợp (integrate) mã nguồn của họ vào một kho chung (repository) chia sẻ. Mục tiêu của CI là kiểm tra mã nguồn thường xuyên để phát hiện sớm và sửa lỗi tích hợp.</a:t>
            </a:r>
          </a:p>
          <a:p>
            <a:pPr lvl="1"/>
            <a:r>
              <a:rPr kumimoji="1" lang="vi-VN" sz="1200" b="1" i="0" kern="1200" dirty="0">
                <a:solidFill>
                  <a:schemeClr val="tx1"/>
                </a:solidFill>
                <a:effectLst/>
                <a:latin typeface="Arial" panose="020B0604020202020204" pitchFamily="34" charset="0"/>
                <a:ea typeface="+mn-ea"/>
                <a:cs typeface="+mn-cs"/>
              </a:rPr>
              <a:t>Ý nghĩa</a:t>
            </a:r>
            <a:r>
              <a:rPr kumimoji="1" lang="vi-VN" sz="1200" b="0" i="0" kern="1200" dirty="0">
                <a:solidFill>
                  <a:schemeClr val="tx1"/>
                </a:solidFill>
                <a:effectLst/>
                <a:latin typeface="Arial" panose="020B0604020202020204" pitchFamily="34" charset="0"/>
                <a:ea typeface="+mn-ea"/>
                <a:cs typeface="+mn-cs"/>
              </a:rPr>
              <a:t>: CI đảm bảo rằng mã nguồn được kiểm tra liên tục và tự động sau mỗi lần thay đổi, giúp phát hiện và sửa lỗi một cách nhanh chóng. Điều này giúp đảm bảo tích hợp liên tục và giảm xác suất xuất hiện lỗi sau này trong quá trình phát triển.</a:t>
            </a:r>
          </a:p>
          <a:p>
            <a:r>
              <a:rPr kumimoji="1" lang="vi-VN" sz="1200" b="1" i="0" kern="1200" dirty="0">
                <a:solidFill>
                  <a:schemeClr val="tx1"/>
                </a:solidFill>
                <a:effectLst/>
                <a:latin typeface="Arial" panose="020B0604020202020204" pitchFamily="34" charset="0"/>
                <a:ea typeface="+mn-ea"/>
                <a:cs typeface="+mn-cs"/>
              </a:rPr>
              <a:t>CD (Continuous Deployment/Delivery - Triển khai liên tục/Phân phối liên tục)</a:t>
            </a:r>
            <a:r>
              <a:rPr kumimoji="1" lang="vi-VN" sz="1200" b="0" i="0" kern="1200" dirty="0">
                <a:solidFill>
                  <a:schemeClr val="tx1"/>
                </a:solidFill>
                <a:effectLst/>
                <a:latin typeface="Arial" panose="020B0604020202020204" pitchFamily="34" charset="0"/>
                <a:ea typeface="+mn-ea"/>
                <a:cs typeface="+mn-cs"/>
              </a:rPr>
              <a:t>:</a:t>
            </a:r>
          </a:p>
          <a:p>
            <a:pPr lvl="1"/>
            <a:r>
              <a:rPr kumimoji="1" lang="vi-VN" sz="1200" b="1" i="0" kern="1200" dirty="0">
                <a:solidFill>
                  <a:schemeClr val="tx1"/>
                </a:solidFill>
                <a:effectLst/>
                <a:latin typeface="Arial" panose="020B0604020202020204" pitchFamily="34" charset="0"/>
                <a:ea typeface="+mn-ea"/>
                <a:cs typeface="+mn-cs"/>
              </a:rPr>
              <a:t>Continuous Delivery (CD)</a:t>
            </a:r>
            <a:r>
              <a:rPr kumimoji="1" lang="vi-VN" sz="1200" b="0" i="0" kern="1200" dirty="0">
                <a:solidFill>
                  <a:schemeClr val="tx1"/>
                </a:solidFill>
                <a:effectLst/>
                <a:latin typeface="Arial" panose="020B0604020202020204" pitchFamily="34" charset="0"/>
                <a:ea typeface="+mn-ea"/>
                <a:cs typeface="+mn-cs"/>
              </a:rPr>
              <a:t>: Khi mã nguồn đã qua kiểm tra tích hợp (CI), nó có thể được tự động triển khai lên một môi trường tương tự môi trường sản xuất để kiểm tra cuối cùng và xác nhận rằng nó hoạt động đúng trước khi triển khai lên môi trường sản xuất.</a:t>
            </a:r>
          </a:p>
          <a:p>
            <a:pPr lvl="1"/>
            <a:r>
              <a:rPr kumimoji="1" lang="vi-VN" sz="1200" b="1" i="0" kern="1200" dirty="0">
                <a:solidFill>
                  <a:schemeClr val="tx1"/>
                </a:solidFill>
                <a:effectLst/>
                <a:latin typeface="Arial" panose="020B0604020202020204" pitchFamily="34" charset="0"/>
                <a:ea typeface="+mn-ea"/>
                <a:cs typeface="+mn-cs"/>
              </a:rPr>
              <a:t>Continuous Deployment (CD)</a:t>
            </a:r>
            <a:r>
              <a:rPr kumimoji="1" lang="vi-VN" sz="1200" b="0" i="0" kern="1200" dirty="0">
                <a:solidFill>
                  <a:schemeClr val="tx1"/>
                </a:solidFill>
                <a:effectLst/>
                <a:latin typeface="Arial" panose="020B0604020202020204" pitchFamily="34" charset="0"/>
                <a:ea typeface="+mn-ea"/>
                <a:cs typeface="+mn-cs"/>
              </a:rPr>
              <a:t>: Tương tự như Continuous Delivery, nhưng ở đây mã nguồn tự động triển khai lên môi trường sản xuất mà không cần can thiệp thủ công.</a:t>
            </a:r>
          </a:p>
          <a:p>
            <a:endParaRPr kumimoji="1" lang="vi-VN" sz="1200" b="0" i="0" kern="1200" dirty="0">
              <a:solidFill>
                <a:schemeClr val="tx1"/>
              </a:solidFill>
              <a:effectLst/>
              <a:latin typeface="Arial" panose="020B0604020202020204"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6147B558-7846-4F1D-8DFB-D6CA7E5CD1F5}" type="slidenum">
              <a:rPr lang="en-US" altLang="en-US" smtClean="0"/>
              <a:pPr/>
              <a:t>4</a:t>
            </a:fld>
            <a:endParaRPr lang="en-US" altLang="en-US"/>
          </a:p>
        </p:txBody>
      </p:sp>
    </p:spTree>
    <p:extLst>
      <p:ext uri="{BB962C8B-B14F-4D97-AF65-F5344CB8AC3E}">
        <p14:creationId xmlns:p14="http://schemas.microsoft.com/office/powerpoint/2010/main" val="3646505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1" i="0" kern="1200" dirty="0">
                <a:solidFill>
                  <a:schemeClr val="tx1"/>
                </a:solidFill>
                <a:effectLst/>
                <a:latin typeface="Arial" panose="020B0604020202020204" pitchFamily="34" charset="0"/>
                <a:ea typeface="+mn-ea"/>
                <a:cs typeface="+mn-cs"/>
              </a:rPr>
              <a:t>Ý nghĩa của CI/CD trong phát triển phần mềm hiện đại</a:t>
            </a:r>
            <a:r>
              <a:rPr kumimoji="1" lang="vi-VN" sz="1200" b="0" i="0" kern="1200" dirty="0">
                <a:solidFill>
                  <a:schemeClr val="tx1"/>
                </a:solidFill>
                <a:effectLst/>
                <a:latin typeface="Arial" panose="020B0604020202020204" pitchFamily="34" charset="0"/>
                <a:ea typeface="+mn-ea"/>
                <a:cs typeface="+mn-cs"/>
              </a:rPr>
              <a:t>:</a:t>
            </a:r>
          </a:p>
          <a:p>
            <a:pPr lvl="1"/>
            <a:r>
              <a:rPr kumimoji="1" lang="vi-VN" sz="1200" b="0" i="0" kern="1200" dirty="0">
                <a:solidFill>
                  <a:schemeClr val="tx1"/>
                </a:solidFill>
                <a:effectLst/>
                <a:latin typeface="Arial" panose="020B0604020202020204" pitchFamily="34" charset="0"/>
                <a:ea typeface="+mn-ea"/>
                <a:cs typeface="+mn-cs"/>
              </a:rPr>
              <a:t>Cung cấp các tính năng và cập nhật nhanh hơn: CI/CD tự động hóa việc xây dựng, thử nghiệm và triển khai các thay đổi mã. Điều này có nghĩa là các tính năng và bản cập nhật mới có thể được cung cấp cho người dùng nhanh hơn, giảm thời gian đưa sản phẩm ra thị trường.</a:t>
            </a:r>
            <a:endParaRPr kumimoji="1" lang="en-US" sz="1200" b="0" i="0" kern="1200" dirty="0">
              <a:solidFill>
                <a:schemeClr val="tx1"/>
              </a:solidFill>
              <a:effectLst/>
              <a:latin typeface="Arial" panose="020B0604020202020204" pitchFamily="34" charset="0"/>
              <a:ea typeface="+mn-ea"/>
              <a:cs typeface="+mn-cs"/>
            </a:endParaRPr>
          </a:p>
          <a:p>
            <a:pPr lvl="1"/>
            <a:endParaRPr kumimoji="1" lang="en-US" sz="1200" b="0" i="0" kern="1200" dirty="0">
              <a:solidFill>
                <a:schemeClr val="tx1"/>
              </a:solidFill>
              <a:effectLst/>
              <a:latin typeface="Arial" panose="020B0604020202020204" pitchFamily="34" charset="0"/>
              <a:ea typeface="+mn-ea"/>
              <a:cs typeface="+mn-cs"/>
            </a:endParaRPr>
          </a:p>
          <a:p>
            <a:pPr lvl="1"/>
            <a:r>
              <a:rPr kumimoji="1" lang="vi-VN" sz="1200" b="0" i="0" kern="1200" dirty="0">
                <a:solidFill>
                  <a:schemeClr val="tx1"/>
                </a:solidFill>
                <a:effectLst/>
                <a:latin typeface="Arial" panose="020B0604020202020204" pitchFamily="34" charset="0"/>
                <a:ea typeface="+mn-ea"/>
                <a:cs typeface="+mn-cs"/>
              </a:rPr>
              <a:t>Chất lượng mã được cải thiện: Kiểm tra tự động và tích hợp liên tục giúp phát hiện sớm các lỗi và sự cố trong quá trình phát triển. Điều này dẫn đến chất lượng mã cao hơn, ít lỗi sản xuất hơn và độ tin cậy tổng thể của phần mềm được cải thiện.</a:t>
            </a:r>
            <a:endParaRPr kumimoji="1" lang="en-US" sz="1200" b="0" i="0" kern="1200" dirty="0">
              <a:solidFill>
                <a:schemeClr val="tx1"/>
              </a:solidFill>
              <a:effectLst/>
              <a:latin typeface="Arial" panose="020B0604020202020204" pitchFamily="34" charset="0"/>
              <a:ea typeface="+mn-ea"/>
              <a:cs typeface="+mn-cs"/>
            </a:endParaRPr>
          </a:p>
          <a:p>
            <a:pPr lvl="1"/>
            <a:endParaRPr kumimoji="1" lang="en-US" sz="1200" b="0" i="0" kern="1200" dirty="0">
              <a:solidFill>
                <a:schemeClr val="tx1"/>
              </a:solidFill>
              <a:effectLst/>
              <a:latin typeface="Arial" panose="020B0604020202020204" pitchFamily="34" charset="0"/>
              <a:ea typeface="+mn-ea"/>
              <a:cs typeface="+mn-cs"/>
            </a:endParaRPr>
          </a:p>
          <a:p>
            <a:pPr lvl="1"/>
            <a:r>
              <a:rPr kumimoji="1" lang="vi-VN" sz="1200" b="0" i="0" kern="1200" dirty="0">
                <a:solidFill>
                  <a:schemeClr val="tx1"/>
                </a:solidFill>
                <a:effectLst/>
                <a:latin typeface="Arial" panose="020B0604020202020204" pitchFamily="34" charset="0"/>
                <a:ea typeface="+mn-ea"/>
                <a:cs typeface="+mn-cs"/>
              </a:rPr>
              <a:t>Giảm can thiệp thủ công: Đường dẫn CI/CD tự động hóa các tác vụ lặp đi lặp lại như xây dựng mã, kiểm tra và triển khai. Điều này làm giảm nhu cầu can thiệp thủ công, tiết kiệm thời gian và giảm nguy cơ xảy ra lỗi của con người.</a:t>
            </a:r>
            <a:endParaRPr kumimoji="1" lang="en-US" sz="1200" b="0" i="0" kern="1200" dirty="0">
              <a:solidFill>
                <a:schemeClr val="tx1"/>
              </a:solidFill>
              <a:effectLst/>
              <a:latin typeface="Arial" panose="020B0604020202020204" pitchFamily="34" charset="0"/>
              <a:ea typeface="+mn-ea"/>
              <a:cs typeface="+mn-cs"/>
            </a:endParaRPr>
          </a:p>
          <a:p>
            <a:pPr lvl="1"/>
            <a:endParaRPr kumimoji="1" lang="en-US" sz="1200" b="0" i="0" kern="1200" dirty="0">
              <a:solidFill>
                <a:schemeClr val="tx1"/>
              </a:solidFill>
              <a:effectLst/>
              <a:latin typeface="Arial" panose="020B0604020202020204" pitchFamily="34" charset="0"/>
              <a:ea typeface="+mn-ea"/>
              <a:cs typeface="+mn-cs"/>
            </a:endParaRPr>
          </a:p>
          <a:p>
            <a:pPr lvl="1"/>
            <a:r>
              <a:rPr kumimoji="1" lang="vi-VN" sz="1200" b="0" i="0" kern="1200" dirty="0">
                <a:solidFill>
                  <a:schemeClr val="tx1"/>
                </a:solidFill>
                <a:effectLst/>
                <a:latin typeface="Arial" panose="020B0604020202020204" pitchFamily="34" charset="0"/>
                <a:ea typeface="+mn-ea"/>
                <a:cs typeface="+mn-cs"/>
              </a:rPr>
              <a:t>Hợp tác tốt hơn: CI/CD khuyến khích sự hợp tác giữa các nhóm phát triển, thử nghiệm và vận hành. Nó cung cấp một quy trình được tiêu chuẩn hóa giúp các nhóm khác nhau làm việc cùng nhau dễ dàng hơn, giúp việc triển khai suôn sẻ hơn.</a:t>
            </a:r>
            <a:endParaRPr kumimoji="1" lang="en-US" sz="1200" b="0" i="0" kern="1200" dirty="0">
              <a:solidFill>
                <a:schemeClr val="tx1"/>
              </a:solidFill>
              <a:effectLst/>
              <a:latin typeface="Arial" panose="020B0604020202020204" pitchFamily="34" charset="0"/>
              <a:ea typeface="+mn-ea"/>
              <a:cs typeface="+mn-cs"/>
            </a:endParaRPr>
          </a:p>
          <a:p>
            <a:pPr lvl="1"/>
            <a:endParaRPr kumimoji="1" lang="en-US" sz="1200" b="0" i="0" kern="1200" dirty="0">
              <a:solidFill>
                <a:schemeClr val="tx1"/>
              </a:solidFill>
              <a:effectLst/>
              <a:latin typeface="Arial" panose="020B0604020202020204" pitchFamily="34" charset="0"/>
              <a:ea typeface="+mn-ea"/>
              <a:cs typeface="+mn-cs"/>
            </a:endParaRPr>
          </a:p>
          <a:p>
            <a:pPr lvl="1"/>
            <a:r>
              <a:rPr kumimoji="1" lang="vi-VN" sz="1200" b="0" i="0" kern="1200" dirty="0">
                <a:solidFill>
                  <a:schemeClr val="tx1"/>
                </a:solidFill>
                <a:effectLst/>
                <a:latin typeface="Arial" panose="020B0604020202020204" pitchFamily="34" charset="0"/>
                <a:ea typeface="+mn-ea"/>
                <a:cs typeface="+mn-cs"/>
              </a:rPr>
              <a:t>Khôi phục nhanh chóng: Trong trường hợp có sự cố hoặc lỗi, quy trình CI/CD giúp việc quay lại phiên bản phần mềm trước đó trở nên dễ dàng hơn một cách nhanh chóng và hiệu quả. Điều này giảm thiểu thời gian ngừng hoạt động và giảm tác động của các sự cố đối với người dùng.</a:t>
            </a:r>
            <a:endParaRPr lang="en-US" dirty="0"/>
          </a:p>
          <a:p>
            <a:endParaRPr lang="en-US" dirty="0"/>
          </a:p>
        </p:txBody>
      </p:sp>
      <p:sp>
        <p:nvSpPr>
          <p:cNvPr id="4" name="Slide Number Placeholder 3"/>
          <p:cNvSpPr>
            <a:spLocks noGrp="1"/>
          </p:cNvSpPr>
          <p:nvPr>
            <p:ph type="sldNum" sz="quarter" idx="10"/>
          </p:nvPr>
        </p:nvSpPr>
        <p:spPr/>
        <p:txBody>
          <a:bodyPr/>
          <a:lstStyle/>
          <a:p>
            <a:fld id="{6147B558-7846-4F1D-8DFB-D6CA7E5CD1F5}" type="slidenum">
              <a:rPr lang="en-US" altLang="en-US" smtClean="0"/>
              <a:pPr/>
              <a:t>5</a:t>
            </a:fld>
            <a:endParaRPr lang="en-US" altLang="en-US"/>
          </a:p>
        </p:txBody>
      </p:sp>
    </p:spTree>
    <p:extLst>
      <p:ext uri="{BB962C8B-B14F-4D97-AF65-F5344CB8AC3E}">
        <p14:creationId xmlns:p14="http://schemas.microsoft.com/office/powerpoint/2010/main" val="188399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0" i="0" kern="1200" dirty="0">
                <a:solidFill>
                  <a:schemeClr val="tx1"/>
                </a:solidFill>
                <a:effectLst/>
                <a:latin typeface="Arial" panose="020B0604020202020204" pitchFamily="34" charset="0"/>
                <a:ea typeface="+mn-ea"/>
                <a:cs typeface="+mn-cs"/>
              </a:rPr>
              <a:t>CI/CD Workflow (luồng làm việc Continuous Integration và Continuous Deployment/Delivery) là một quy trình tự động hóa dùng để kiểm tra, xây dựng, và triển khai phần mềm. Nó giúp tự động hóa các tác vụ trong quy trình phát triển và triển khai phần mềm để tạo ra một luồng làm việc mượt mà và đáng tin cậy hơn. Dưới đây là một sự giải thích chi tiết về các bước trong một CI/CD Workflow:</a:t>
            </a:r>
          </a:p>
          <a:p>
            <a:r>
              <a:rPr kumimoji="1" lang="vi-VN" sz="1200" b="1" i="0" kern="1200" dirty="0">
                <a:solidFill>
                  <a:schemeClr val="tx1"/>
                </a:solidFill>
                <a:effectLst/>
                <a:latin typeface="Arial" panose="020B0604020202020204" pitchFamily="34" charset="0"/>
                <a:ea typeface="+mn-ea"/>
                <a:cs typeface="+mn-cs"/>
              </a:rPr>
              <a:t>Code (Mã Nguồn):</a:t>
            </a:r>
            <a:r>
              <a:rPr kumimoji="1" lang="vi-VN" sz="1200" b="0" i="0" kern="1200" dirty="0">
                <a:solidFill>
                  <a:schemeClr val="tx1"/>
                </a:solidFill>
                <a:effectLst/>
                <a:latin typeface="Arial" panose="020B0604020202020204" pitchFamily="34" charset="0"/>
                <a:ea typeface="+mn-ea"/>
                <a:cs typeface="+mn-cs"/>
              </a:rPr>
              <a:t> Quá trình bắt đầu với việc phát triển mã nguồn. Nhóm phát triển thay đổi mã nguồn để cải thiện tính năng hoặc sửa lỗi.</a:t>
            </a:r>
          </a:p>
          <a:p>
            <a:r>
              <a:rPr kumimoji="1" lang="vi-VN" sz="1200" b="1" i="0" kern="1200" dirty="0">
                <a:solidFill>
                  <a:schemeClr val="tx1"/>
                </a:solidFill>
                <a:effectLst/>
                <a:latin typeface="Arial" panose="020B0604020202020204" pitchFamily="34" charset="0"/>
                <a:ea typeface="+mn-ea"/>
                <a:cs typeface="+mn-cs"/>
              </a:rPr>
              <a:t>Build (Xây Dựng):</a:t>
            </a:r>
            <a:r>
              <a:rPr kumimoji="1" lang="vi-VN" sz="1200" b="0" i="0" kern="1200" dirty="0">
                <a:solidFill>
                  <a:schemeClr val="tx1"/>
                </a:solidFill>
                <a:effectLst/>
                <a:latin typeface="Arial" panose="020B0604020202020204" pitchFamily="34" charset="0"/>
                <a:ea typeface="+mn-ea"/>
                <a:cs typeface="+mn-cs"/>
              </a:rPr>
              <a:t> Sau khi thay đổi mã nguồn, mã cần phải được xây dựng thành phiên bản thực thi của phần mềm. Quy trình này bao gồm biên dịch mã, kiểm tra cú pháp, tạo gói cài đặt và các tác vụ liên quan.</a:t>
            </a:r>
          </a:p>
          <a:p>
            <a:r>
              <a:rPr kumimoji="1" lang="vi-VN" sz="1200" b="1" i="0" kern="1200" dirty="0">
                <a:solidFill>
                  <a:schemeClr val="tx1"/>
                </a:solidFill>
                <a:effectLst/>
                <a:latin typeface="Arial" panose="020B0604020202020204" pitchFamily="34" charset="0"/>
                <a:ea typeface="+mn-ea"/>
                <a:cs typeface="+mn-cs"/>
              </a:rPr>
              <a:t>Test (Kiểm Tra):</a:t>
            </a:r>
            <a:r>
              <a:rPr kumimoji="1" lang="vi-VN" sz="1200" b="0" i="0" kern="1200" dirty="0">
                <a:solidFill>
                  <a:schemeClr val="tx1"/>
                </a:solidFill>
                <a:effectLst/>
                <a:latin typeface="Arial" panose="020B0604020202020204" pitchFamily="34" charset="0"/>
                <a:ea typeface="+mn-ea"/>
                <a:cs typeface="+mn-cs"/>
              </a:rPr>
              <a:t> Mã xây dựng sau đó được đưa vào quy trình kiểm tra tự động. Kiểm tra này có thể bao gồm kiểm tra đơn vị, kiểm tra tích hợp, kiểm tra hệ thống và nhiều loại kiểm tra khác.</a:t>
            </a:r>
          </a:p>
          <a:p>
            <a:r>
              <a:rPr kumimoji="1" lang="vi-VN" sz="1200" b="1" i="0" kern="1200" dirty="0">
                <a:solidFill>
                  <a:schemeClr val="tx1"/>
                </a:solidFill>
                <a:effectLst/>
                <a:latin typeface="Arial" panose="020B0604020202020204" pitchFamily="34" charset="0"/>
                <a:ea typeface="+mn-ea"/>
                <a:cs typeface="+mn-cs"/>
              </a:rPr>
              <a:t>Deploy (Triển Khai):</a:t>
            </a:r>
            <a:r>
              <a:rPr kumimoji="1" lang="vi-VN" sz="1200" b="0" i="0" kern="1200" dirty="0">
                <a:solidFill>
                  <a:schemeClr val="tx1"/>
                </a:solidFill>
                <a:effectLst/>
                <a:latin typeface="Arial" panose="020B0604020202020204" pitchFamily="34" charset="0"/>
                <a:ea typeface="+mn-ea"/>
                <a:cs typeface="+mn-cs"/>
              </a:rPr>
              <a:t> Sau khi mã đã được xây dựng và kiểm tra, nó có thể được triển khai trên môi trường sản phẩm hoặc môi trường thử nghiệm, tùy thuộc vào cấu hình CI/CD.</a:t>
            </a:r>
          </a:p>
          <a:p>
            <a:r>
              <a:rPr kumimoji="1" lang="vi-VN" sz="1200" b="1" i="0" kern="1200" dirty="0">
                <a:solidFill>
                  <a:schemeClr val="tx1"/>
                </a:solidFill>
                <a:effectLst/>
                <a:latin typeface="Arial" panose="020B0604020202020204" pitchFamily="34" charset="0"/>
                <a:ea typeface="+mn-ea"/>
                <a:cs typeface="+mn-cs"/>
              </a:rPr>
              <a:t>Monitor (Giám Sát):</a:t>
            </a:r>
            <a:r>
              <a:rPr kumimoji="1" lang="vi-VN" sz="1200" b="0" i="0" kern="1200" dirty="0">
                <a:solidFill>
                  <a:schemeClr val="tx1"/>
                </a:solidFill>
                <a:effectLst/>
                <a:latin typeface="Arial" panose="020B0604020202020204" pitchFamily="34" charset="0"/>
                <a:ea typeface="+mn-ea"/>
                <a:cs typeface="+mn-cs"/>
              </a:rPr>
              <a:t> Sau khi mã đã được triển khai, nó cần được theo dõi để đảm bảo tính ổn định và hiệu suất. Các công cụ giám sát được sử dụng để theo dõi sự hoạt động của ứng dụng và báo cáo về các vấn đề có thể xảy ra.</a:t>
            </a:r>
          </a:p>
          <a:p>
            <a:r>
              <a:rPr kumimoji="1" lang="vi-VN" sz="1200" b="1" i="0" kern="1200" dirty="0">
                <a:solidFill>
                  <a:schemeClr val="tx1"/>
                </a:solidFill>
                <a:effectLst/>
                <a:latin typeface="Arial" panose="020B0604020202020204" pitchFamily="34" charset="0"/>
                <a:ea typeface="+mn-ea"/>
                <a:cs typeface="+mn-cs"/>
              </a:rPr>
              <a:t>Feedback (Phản Hồi):</a:t>
            </a:r>
            <a:r>
              <a:rPr kumimoji="1" lang="vi-VN" sz="1200" b="0" i="0" kern="1200" dirty="0">
                <a:solidFill>
                  <a:schemeClr val="tx1"/>
                </a:solidFill>
                <a:effectLst/>
                <a:latin typeface="Arial" panose="020B0604020202020204" pitchFamily="34" charset="0"/>
                <a:ea typeface="+mn-ea"/>
                <a:cs typeface="+mn-cs"/>
              </a:rPr>
              <a:t> Dựa trên kết quả kiểm tra và giám sát, có thể có phản hồi về việc triển khai. Nếu có lỗi hoặc vấn đề, quá trình quản lý phát triển sẽ được thông báo để sửa chữa.</a:t>
            </a:r>
          </a:p>
          <a:p>
            <a:r>
              <a:rPr kumimoji="1" lang="vi-VN" sz="1200" b="1" i="0" kern="1200" dirty="0">
                <a:solidFill>
                  <a:schemeClr val="tx1"/>
                </a:solidFill>
                <a:effectLst/>
                <a:latin typeface="Arial" panose="020B0604020202020204" pitchFamily="34" charset="0"/>
                <a:ea typeface="+mn-ea"/>
                <a:cs typeface="+mn-cs"/>
              </a:rPr>
              <a:t>Release (Phát Hành):</a:t>
            </a:r>
            <a:r>
              <a:rPr kumimoji="1" lang="vi-VN" sz="1200" b="0" i="0" kern="1200" dirty="0">
                <a:solidFill>
                  <a:schemeClr val="tx1"/>
                </a:solidFill>
                <a:effectLst/>
                <a:latin typeface="Arial" panose="020B0604020202020204" pitchFamily="34" charset="0"/>
                <a:ea typeface="+mn-ea"/>
                <a:cs typeface="+mn-cs"/>
              </a:rPr>
              <a:t> Khi tất cả kiểm tra và kiểm tra đã vượt qua và mã đã được xác minh là ổn định, phiên bản mới của ứng dụng có thể được phát hành cho người dùng cuối.</a:t>
            </a:r>
          </a:p>
          <a:p>
            <a:r>
              <a:rPr kumimoji="1" lang="vi-VN" sz="1200" b="1" i="0" kern="1200" dirty="0">
                <a:solidFill>
                  <a:schemeClr val="tx1"/>
                </a:solidFill>
                <a:effectLst/>
                <a:latin typeface="Arial" panose="020B0604020202020204" pitchFamily="34" charset="0"/>
                <a:ea typeface="+mn-ea"/>
                <a:cs typeface="+mn-cs"/>
              </a:rPr>
              <a:t>Repeat (Lặp Lại):</a:t>
            </a:r>
            <a:r>
              <a:rPr kumimoji="1" lang="vi-VN" sz="1200" b="0" i="0" kern="1200" dirty="0">
                <a:solidFill>
                  <a:schemeClr val="tx1"/>
                </a:solidFill>
                <a:effectLst/>
                <a:latin typeface="Arial" panose="020B0604020202020204" pitchFamily="34" charset="0"/>
                <a:ea typeface="+mn-ea"/>
                <a:cs typeface="+mn-cs"/>
              </a:rPr>
              <a:t> Quy trình CI/CD là một luồng làm việc liên tục. Sau khi phiên bản mới được phát hành, quy trình này được lặp lại cho các tính năng hoặc cập nhật tiếp theo.</a:t>
            </a:r>
          </a:p>
          <a:p>
            <a:endParaRPr lang="en-US" dirty="0"/>
          </a:p>
        </p:txBody>
      </p:sp>
      <p:sp>
        <p:nvSpPr>
          <p:cNvPr id="4" name="Slide Number Placeholder 3"/>
          <p:cNvSpPr>
            <a:spLocks noGrp="1"/>
          </p:cNvSpPr>
          <p:nvPr>
            <p:ph type="sldNum" sz="quarter" idx="10"/>
          </p:nvPr>
        </p:nvSpPr>
        <p:spPr/>
        <p:txBody>
          <a:bodyPr/>
          <a:lstStyle/>
          <a:p>
            <a:fld id="{6147B558-7846-4F1D-8DFB-D6CA7E5CD1F5}" type="slidenum">
              <a:rPr lang="en-US" altLang="en-US" smtClean="0"/>
              <a:pPr/>
              <a:t>6</a:t>
            </a:fld>
            <a:endParaRPr lang="en-US" altLang="en-US"/>
          </a:p>
        </p:txBody>
      </p:sp>
    </p:spTree>
    <p:extLst>
      <p:ext uri="{BB962C8B-B14F-4D97-AF65-F5344CB8AC3E}">
        <p14:creationId xmlns:p14="http://schemas.microsoft.com/office/powerpoint/2010/main" val="432343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0" i="0" kern="1200" dirty="0">
                <a:solidFill>
                  <a:schemeClr val="tx1"/>
                </a:solidFill>
                <a:effectLst/>
                <a:latin typeface="Arial" panose="020B0604020202020204" pitchFamily="34" charset="0"/>
                <a:ea typeface="+mn-ea"/>
                <a:cs typeface="+mn-cs"/>
              </a:rPr>
              <a:t>Jenkins là một hệ thống máy chủ xây dựng và triển khai phát triển dự án phần mềm. Nó là một phần mềm mã nguồn mở được xây dựng bằng Java và được sử dụng rộng rãi trong quy trình phát triển phần mềm để thực hiện các công việc tự động, bao gồm xây dựng mã nguồn, kiểm tra tự động, và triển khai ứng dụng</a:t>
            </a:r>
            <a:endParaRPr kumimoji="1" lang="en-US" sz="1200" b="0" i="0" kern="1200" dirty="0">
              <a:solidFill>
                <a:schemeClr val="tx1"/>
              </a:solidFill>
              <a:effectLst/>
              <a:latin typeface="Arial" panose="020B0604020202020204" pitchFamily="34" charset="0"/>
              <a:ea typeface="+mn-ea"/>
              <a:cs typeface="+mn-cs"/>
            </a:endParaRPr>
          </a:p>
          <a:p>
            <a:endParaRPr kumimoji="1" lang="en-US" sz="1200" b="0" i="0" kern="1200" dirty="0">
              <a:solidFill>
                <a:schemeClr val="tx1"/>
              </a:solidFill>
              <a:effectLst/>
              <a:latin typeface="Arial" panose="020B0604020202020204" pitchFamily="34" charset="0"/>
              <a:ea typeface="+mn-ea"/>
              <a:cs typeface="+mn-cs"/>
            </a:endParaRPr>
          </a:p>
          <a:p>
            <a:r>
              <a:rPr kumimoji="1" lang="vi-VN" sz="1200" b="0" i="0" kern="1200" dirty="0">
                <a:solidFill>
                  <a:schemeClr val="tx1"/>
                </a:solidFill>
                <a:effectLst/>
                <a:latin typeface="Arial" panose="020B0604020202020204" pitchFamily="34" charset="0"/>
                <a:ea typeface="+mn-ea"/>
                <a:cs typeface="+mn-cs"/>
              </a:rPr>
              <a:t>Kohsuke Kawaguchi là một lập trình viên Java cảm thấy mệt mỏi vì các mã nguồn của mình bị fail. Chính vì thế, ông rất muốn tìm cách biết trước khi đưa code vào deploy để liệu xem rằng code có thể hoạt động được hay không.Chính vì vậy, ông đã xây dựng một hệ thống server tự động hóa cho chính server. Khi đó, Java có thể kiểm tra được tình trạng code trước khi deploy và được gọi là Hudson. Hudson được dùng phổ biến tại Sun và rất thịnh hành trong các công ty khác dưới opensource. </a:t>
            </a:r>
          </a:p>
          <a:p>
            <a:r>
              <a:rPr kumimoji="1" lang="vi-VN" sz="1200" b="0" i="0" kern="1200" dirty="0">
                <a:solidFill>
                  <a:schemeClr val="tx1"/>
                </a:solidFill>
                <a:effectLst/>
                <a:latin typeface="Arial" panose="020B0604020202020204" pitchFamily="34" charset="0"/>
                <a:ea typeface="+mn-ea"/>
                <a:cs typeface="+mn-cs"/>
              </a:rPr>
              <a:t>Vào năm 2011, thì Oracle đã mua lại Sun để có thể gây nên sự tranh chấp với các cộng đồng nguồn mở. Khi đó, Jenkins được forked từ Hudson sau đó. Cả Hudson và Jenkins đều tiếp tục tồn tại và mặc dù thì Jenkins có phần phổ biến hơn rất nhiều. Đến năm 2014, thì Kawaguchi đã trở thành CTO của CloudBees, một công ty sẽ cung cấp mỗi sản phẩm dựa trên chính nền tảng Jenkins. </a:t>
            </a:r>
          </a:p>
          <a:p>
            <a:endParaRPr lang="en-US" dirty="0"/>
          </a:p>
        </p:txBody>
      </p:sp>
      <p:sp>
        <p:nvSpPr>
          <p:cNvPr id="4" name="Slide Number Placeholder 3"/>
          <p:cNvSpPr>
            <a:spLocks noGrp="1"/>
          </p:cNvSpPr>
          <p:nvPr>
            <p:ph type="sldNum" sz="quarter" idx="10"/>
          </p:nvPr>
        </p:nvSpPr>
        <p:spPr/>
        <p:txBody>
          <a:bodyPr/>
          <a:lstStyle/>
          <a:p>
            <a:fld id="{6147B558-7846-4F1D-8DFB-D6CA7E5CD1F5}" type="slidenum">
              <a:rPr lang="en-US" altLang="en-US" smtClean="0"/>
              <a:pPr/>
              <a:t>7</a:t>
            </a:fld>
            <a:endParaRPr lang="en-US" altLang="en-US"/>
          </a:p>
        </p:txBody>
      </p:sp>
    </p:spTree>
    <p:extLst>
      <p:ext uri="{BB962C8B-B14F-4D97-AF65-F5344CB8AC3E}">
        <p14:creationId xmlns:p14="http://schemas.microsoft.com/office/powerpoint/2010/main" val="1606302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1" i="0" kern="1200" dirty="0">
                <a:solidFill>
                  <a:schemeClr val="tx1"/>
                </a:solidFill>
                <a:effectLst/>
                <a:latin typeface="Arial" panose="020B0604020202020204" pitchFamily="34" charset="0"/>
                <a:ea typeface="+mn-ea"/>
                <a:cs typeface="+mn-cs"/>
              </a:rPr>
              <a:t>Continuous Integration (CI):</a:t>
            </a:r>
            <a:r>
              <a:rPr kumimoji="1" lang="vi-VN" sz="1200" b="0" i="0" kern="1200" dirty="0">
                <a:solidFill>
                  <a:schemeClr val="tx1"/>
                </a:solidFill>
                <a:effectLst/>
                <a:latin typeface="Arial" panose="020B0604020202020204" pitchFamily="34" charset="0"/>
                <a:ea typeface="+mn-ea"/>
                <a:cs typeface="+mn-cs"/>
              </a:rPr>
              <a:t> Jenkins cho phép tự động hóa quá trình tích hợp mã nguồn từ nhiều nguồn khác nhau. Khi có sự thay đổi trong mã nguồn (commit), Jenkins sẽ tự động kích hoạt quá trình xây dựng và kiểm tra mã nguồn để đảm bảo tính ổn định của dự án.</a:t>
            </a:r>
          </a:p>
          <a:p>
            <a:r>
              <a:rPr kumimoji="1" lang="vi-VN" sz="1200" b="1" i="0" kern="1200" dirty="0">
                <a:solidFill>
                  <a:schemeClr val="tx1"/>
                </a:solidFill>
                <a:effectLst/>
                <a:latin typeface="Arial" panose="020B0604020202020204" pitchFamily="34" charset="0"/>
                <a:ea typeface="+mn-ea"/>
                <a:cs typeface="+mn-cs"/>
              </a:rPr>
              <a:t>Continuous Deployment/Delivery (CD):</a:t>
            </a:r>
            <a:r>
              <a:rPr kumimoji="1" lang="vi-VN" sz="1200" b="0" i="0" kern="1200" dirty="0">
                <a:solidFill>
                  <a:schemeClr val="tx1"/>
                </a:solidFill>
                <a:effectLst/>
                <a:latin typeface="Arial" panose="020B0604020202020204" pitchFamily="34" charset="0"/>
                <a:ea typeface="+mn-ea"/>
                <a:cs typeface="+mn-cs"/>
              </a:rPr>
              <a:t> Jenkins cung cấp khả năng tự động triển khai ứng dụng sau khi quá trình CI hoàn thành thành công. Điều này giúp giảm bớt tác vụ thủ công và giúp ứng dụng nhanh chóng đến tay người dùng cuối.</a:t>
            </a:r>
          </a:p>
          <a:p>
            <a:r>
              <a:rPr kumimoji="1" lang="vi-VN" sz="1200" b="1" i="0" kern="1200" dirty="0">
                <a:solidFill>
                  <a:schemeClr val="tx1"/>
                </a:solidFill>
                <a:effectLst/>
                <a:latin typeface="Arial" panose="020B0604020202020204" pitchFamily="34" charset="0"/>
                <a:ea typeface="+mn-ea"/>
                <a:cs typeface="+mn-cs"/>
              </a:rPr>
              <a:t>Scheduling and Automation:</a:t>
            </a:r>
            <a:r>
              <a:rPr kumimoji="1" lang="vi-VN" sz="1200" b="0" i="0" kern="1200" dirty="0">
                <a:solidFill>
                  <a:schemeClr val="tx1"/>
                </a:solidFill>
                <a:effectLst/>
                <a:latin typeface="Arial" panose="020B0604020202020204" pitchFamily="34" charset="0"/>
                <a:ea typeface="+mn-ea"/>
                <a:cs typeface="+mn-cs"/>
              </a:rPr>
              <a:t> Jenkins cho phép lên lịch thực hiện các công việc theo khoảng thời gian cố định hoặc khi có sự kiện kích hoạt, đồng thời tự động hóa nhiều tác vụ trong quá trình phát triển.</a:t>
            </a:r>
          </a:p>
          <a:p>
            <a:r>
              <a:rPr kumimoji="1" lang="vi-VN" sz="1200" b="1" i="0" kern="1200" dirty="0">
                <a:solidFill>
                  <a:schemeClr val="tx1"/>
                </a:solidFill>
                <a:effectLst/>
                <a:latin typeface="Arial" panose="020B0604020202020204" pitchFamily="34" charset="0"/>
                <a:ea typeface="+mn-ea"/>
                <a:cs typeface="+mn-cs"/>
              </a:rPr>
              <a:t>Plugins and Extensibility:</a:t>
            </a:r>
            <a:r>
              <a:rPr kumimoji="1" lang="vi-VN" sz="1200" b="0" i="0" kern="1200" dirty="0">
                <a:solidFill>
                  <a:schemeClr val="tx1"/>
                </a:solidFill>
                <a:effectLst/>
                <a:latin typeface="Arial" panose="020B0604020202020204" pitchFamily="34" charset="0"/>
                <a:ea typeface="+mn-ea"/>
                <a:cs typeface="+mn-cs"/>
              </a:rPr>
              <a:t> Jenkins có một cộng đồng lớn và hỗ trợ rất nhiều plugin mở rộng. Điều này cho phép bạn tùy chỉnh và mở rộng Jenkins để phù hợp với nhu cầu cụ thể của dự án.</a:t>
            </a:r>
          </a:p>
          <a:p>
            <a:r>
              <a:rPr kumimoji="1" lang="vi-VN" sz="1200" b="1" i="0" kern="1200" dirty="0">
                <a:solidFill>
                  <a:schemeClr val="tx1"/>
                </a:solidFill>
                <a:effectLst/>
                <a:latin typeface="Arial" panose="020B0604020202020204" pitchFamily="34" charset="0"/>
                <a:ea typeface="+mn-ea"/>
                <a:cs typeface="+mn-cs"/>
              </a:rPr>
              <a:t>Dashboard và Reporting:</a:t>
            </a:r>
            <a:r>
              <a:rPr kumimoji="1" lang="vi-VN" sz="1200" b="0" i="0" kern="1200" dirty="0">
                <a:solidFill>
                  <a:schemeClr val="tx1"/>
                </a:solidFill>
                <a:effectLst/>
                <a:latin typeface="Arial" panose="020B0604020202020204" pitchFamily="34" charset="0"/>
                <a:ea typeface="+mn-ea"/>
                <a:cs typeface="+mn-cs"/>
              </a:rPr>
              <a:t> Jenkins cung cấp giao diện web thân thiện với người dùng để theo dõi tiến trình quá trình CI/CD, bao gồm thông tin về các phiên bản được xây dựng, kết quả kiểm tra và trạng thái triển khai.</a:t>
            </a:r>
          </a:p>
          <a:p>
            <a:r>
              <a:rPr kumimoji="1" lang="vi-VN" sz="1200" b="1" i="0" kern="1200" dirty="0">
                <a:solidFill>
                  <a:schemeClr val="tx1"/>
                </a:solidFill>
                <a:effectLst/>
                <a:latin typeface="Arial" panose="020B0604020202020204" pitchFamily="34" charset="0"/>
                <a:ea typeface="+mn-ea"/>
                <a:cs typeface="+mn-cs"/>
              </a:rPr>
              <a:t>Integration with Other Tools:</a:t>
            </a:r>
            <a:r>
              <a:rPr kumimoji="1" lang="vi-VN" sz="1200" b="0" i="0" kern="1200" dirty="0">
                <a:solidFill>
                  <a:schemeClr val="tx1"/>
                </a:solidFill>
                <a:effectLst/>
                <a:latin typeface="Arial" panose="020B0604020202020204" pitchFamily="34" charset="0"/>
                <a:ea typeface="+mn-ea"/>
                <a:cs typeface="+mn-cs"/>
              </a:rPr>
              <a:t> Jenkins có khả năng tích hợp với nhiều công cụ khác nhau như Git, SVN, Docker, Kubernetes và nhiều hệ thống quản lý mã nguồn và công cụ triển khai khác.</a:t>
            </a:r>
          </a:p>
          <a:p>
            <a:endParaRPr lang="en-US" dirty="0"/>
          </a:p>
        </p:txBody>
      </p:sp>
      <p:sp>
        <p:nvSpPr>
          <p:cNvPr id="4" name="Slide Number Placeholder 3"/>
          <p:cNvSpPr>
            <a:spLocks noGrp="1"/>
          </p:cNvSpPr>
          <p:nvPr>
            <p:ph type="sldNum" sz="quarter" idx="10"/>
          </p:nvPr>
        </p:nvSpPr>
        <p:spPr/>
        <p:txBody>
          <a:bodyPr/>
          <a:lstStyle/>
          <a:p>
            <a:fld id="{6147B558-7846-4F1D-8DFB-D6CA7E5CD1F5}" type="slidenum">
              <a:rPr lang="en-US" altLang="en-US" smtClean="0"/>
              <a:pPr/>
              <a:t>8</a:t>
            </a:fld>
            <a:endParaRPr lang="en-US" altLang="en-US"/>
          </a:p>
        </p:txBody>
      </p:sp>
    </p:spTree>
    <p:extLst>
      <p:ext uri="{BB962C8B-B14F-4D97-AF65-F5344CB8AC3E}">
        <p14:creationId xmlns:p14="http://schemas.microsoft.com/office/powerpoint/2010/main" val="198725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kern="1200" dirty="0">
                <a:solidFill>
                  <a:schemeClr val="tx1"/>
                </a:solidFill>
                <a:effectLst/>
                <a:latin typeface="Arial" panose="020B0604020202020204" pitchFamily="34" charset="0"/>
                <a:ea typeface="+mn-ea"/>
                <a:cs typeface="+mn-cs"/>
              </a:rPr>
              <a:t>J</a:t>
            </a:r>
            <a:r>
              <a:rPr kumimoji="1" lang="vi-VN" sz="1200" b="0" i="0" kern="1200" dirty="0">
                <a:solidFill>
                  <a:schemeClr val="tx1"/>
                </a:solidFill>
                <a:effectLst/>
                <a:latin typeface="Arial" panose="020B0604020202020204" pitchFamily="34" charset="0"/>
                <a:ea typeface="+mn-ea"/>
                <a:cs typeface="+mn-cs"/>
              </a:rPr>
              <a:t>enkins có một kiến trúc phân tán, cho phép xử lý và quản lý các công việc xây dựng và triển khai trên nhiều máy chủ khác nhau. Dưới đây là mô tả về kiến trúc của Jenkins:</a:t>
            </a:r>
          </a:p>
          <a:p>
            <a:r>
              <a:rPr kumimoji="1" lang="vi-VN" sz="1200" b="1" i="0" kern="1200" dirty="0">
                <a:solidFill>
                  <a:schemeClr val="tx1"/>
                </a:solidFill>
                <a:effectLst/>
                <a:latin typeface="Arial" panose="020B0604020202020204" pitchFamily="34" charset="0"/>
                <a:ea typeface="+mn-ea"/>
                <a:cs typeface="+mn-cs"/>
              </a:rPr>
              <a:t>Jenkins Master:</a:t>
            </a:r>
            <a:r>
              <a:rPr kumimoji="1" lang="vi-VN" sz="1200" b="0" i="0" kern="1200" dirty="0">
                <a:solidFill>
                  <a:schemeClr val="tx1"/>
                </a:solidFill>
                <a:effectLst/>
                <a:latin typeface="Arial" panose="020B0604020202020204" pitchFamily="34" charset="0"/>
                <a:ea typeface="+mn-ea"/>
                <a:cs typeface="+mn-cs"/>
              </a:rPr>
              <a:t> Jenkins Master là máy chủ chính trong hệ thống Jenkins. Nó chịu trách nhiệm quản lý và theo dõi các nhiệm vụ xây dựng, triển khai, và tích hợp mã nguồn. Master cũng chứa cơ sở dữ liệu Jenkins, lưu trữ thông tin về công việc, plugin, quy trình CI/CD, và cài đặt cơ bản của hệ thống.</a:t>
            </a:r>
          </a:p>
          <a:p>
            <a:r>
              <a:rPr kumimoji="1" lang="vi-VN" sz="1200" b="1" i="0" kern="1200" dirty="0">
                <a:solidFill>
                  <a:schemeClr val="tx1"/>
                </a:solidFill>
                <a:effectLst/>
                <a:latin typeface="Arial" panose="020B0604020202020204" pitchFamily="34" charset="0"/>
                <a:ea typeface="+mn-ea"/>
                <a:cs typeface="+mn-cs"/>
              </a:rPr>
              <a:t>Jenkins Slave/Agent:</a:t>
            </a:r>
            <a:r>
              <a:rPr kumimoji="1" lang="vi-VN" sz="1200" b="0" i="0" kern="1200" dirty="0">
                <a:solidFill>
                  <a:schemeClr val="tx1"/>
                </a:solidFill>
                <a:effectLst/>
                <a:latin typeface="Arial" panose="020B0604020202020204" pitchFamily="34" charset="0"/>
                <a:ea typeface="+mn-ea"/>
                <a:cs typeface="+mn-cs"/>
              </a:rPr>
              <a:t> Jenkins Slave (hoặc Jenkins Agent) là các máy chủ phụ hoạt động dưới sự điều khiển của Jenkins Master. Chúng nhận và thực hiện công việc xây dựng và triển khai được gửi từ Master. Số lượng Agent có thể mở rộng tùy thuộc vào mức độ của quy trình CI/CD và tài nguyên của hệ thống.</a:t>
            </a:r>
          </a:p>
          <a:p>
            <a:r>
              <a:rPr kumimoji="1" lang="vi-VN" sz="1200" b="1" i="0" kern="1200" dirty="0">
                <a:solidFill>
                  <a:schemeClr val="tx1"/>
                </a:solidFill>
                <a:effectLst/>
                <a:latin typeface="Arial" panose="020B0604020202020204" pitchFamily="34" charset="0"/>
                <a:ea typeface="+mn-ea"/>
                <a:cs typeface="+mn-cs"/>
              </a:rPr>
              <a:t>Executor:</a:t>
            </a:r>
            <a:r>
              <a:rPr kumimoji="1" lang="vi-VN" sz="1200" b="0" i="0" kern="1200" dirty="0">
                <a:solidFill>
                  <a:schemeClr val="tx1"/>
                </a:solidFill>
                <a:effectLst/>
                <a:latin typeface="Arial" panose="020B0604020202020204" pitchFamily="34" charset="0"/>
                <a:ea typeface="+mn-ea"/>
                <a:cs typeface="+mn-cs"/>
              </a:rPr>
              <a:t> Mỗi Slave có một hoặc nhiều Executors (bộ xử lý) để thực hiện các công việc xây dựng và kiểm tra. Executors là các tiến trình chạy trên Slave và có khả năng thực hiện các công việc được giao bởi Master.</a:t>
            </a:r>
          </a:p>
          <a:p>
            <a:r>
              <a:rPr kumimoji="1" lang="vi-VN" sz="1200" b="1" i="0" kern="1200" dirty="0">
                <a:solidFill>
                  <a:schemeClr val="tx1"/>
                </a:solidFill>
                <a:effectLst/>
                <a:latin typeface="Arial" panose="020B0604020202020204" pitchFamily="34" charset="0"/>
                <a:ea typeface="+mn-ea"/>
                <a:cs typeface="+mn-cs"/>
              </a:rPr>
              <a:t>Workspace:</a:t>
            </a:r>
            <a:r>
              <a:rPr kumimoji="1" lang="vi-VN" sz="1200" b="0" i="0" kern="1200" dirty="0">
                <a:solidFill>
                  <a:schemeClr val="tx1"/>
                </a:solidFill>
                <a:effectLst/>
                <a:latin typeface="Arial" panose="020B0604020202020204" pitchFamily="34" charset="0"/>
                <a:ea typeface="+mn-ea"/>
                <a:cs typeface="+mn-cs"/>
              </a:rPr>
              <a:t> Mỗi Executor trên Slave có một không gian làm việc riêng gọi là Workspace. Đây là nơi các mã nguồn, tệp thực thi và tài liệu được sao chép và sử dụng trong quy trình xây dựng.</a:t>
            </a:r>
          </a:p>
          <a:p>
            <a:r>
              <a:rPr kumimoji="1" lang="vi-VN" sz="1200" b="1" i="0" kern="1200" dirty="0">
                <a:solidFill>
                  <a:schemeClr val="tx1"/>
                </a:solidFill>
                <a:effectLst/>
                <a:latin typeface="Arial" panose="020B0604020202020204" pitchFamily="34" charset="0"/>
                <a:ea typeface="+mn-ea"/>
                <a:cs typeface="+mn-cs"/>
              </a:rPr>
              <a:t>Plugins:</a:t>
            </a:r>
            <a:r>
              <a:rPr kumimoji="1" lang="vi-VN" sz="1200" b="0" i="0" kern="1200" dirty="0">
                <a:solidFill>
                  <a:schemeClr val="tx1"/>
                </a:solidFill>
                <a:effectLst/>
                <a:latin typeface="Arial" panose="020B0604020202020204" pitchFamily="34" charset="0"/>
                <a:ea typeface="+mn-ea"/>
                <a:cs typeface="+mn-cs"/>
              </a:rPr>
              <a:t> Jenkins có một hệ thống plugin mạnh mẽ, cho phép tích hợp với nhiều công cụ khác nhau như Git, Docker, AWS, và nhiều công cụ khác. Plugins cung cấp các tính năng mở rộng cho Jenkins để tùy chỉnh quy trình CI/CD theo nhu cầu cụ thể của dự án.</a:t>
            </a:r>
          </a:p>
          <a:p>
            <a:r>
              <a:rPr kumimoji="1" lang="vi-VN" sz="1200" b="1" i="0" kern="1200" dirty="0">
                <a:solidFill>
                  <a:schemeClr val="tx1"/>
                </a:solidFill>
                <a:effectLst/>
                <a:latin typeface="Arial" panose="020B0604020202020204" pitchFamily="34" charset="0"/>
                <a:ea typeface="+mn-ea"/>
                <a:cs typeface="+mn-cs"/>
              </a:rPr>
              <a:t>Web Interface:</a:t>
            </a:r>
            <a:r>
              <a:rPr kumimoji="1" lang="vi-VN" sz="1200" b="0" i="0" kern="1200" dirty="0">
                <a:solidFill>
                  <a:schemeClr val="tx1"/>
                </a:solidFill>
                <a:effectLst/>
                <a:latin typeface="Arial" panose="020B0604020202020204" pitchFamily="34" charset="0"/>
                <a:ea typeface="+mn-ea"/>
                <a:cs typeface="+mn-cs"/>
              </a:rPr>
              <a:t> Jenkins có một giao diện web để quản lý và theo dõi quy trình CI/CD. Người dùng và quản trị viên có thể sử dụng giao diện này để xem thông tin chi tiết về các công việc, cấu hình pipeline, và kết quả xây dựng.</a:t>
            </a:r>
          </a:p>
          <a:p>
            <a:r>
              <a:rPr kumimoji="1" lang="vi-VN" sz="1200" b="0" i="0" kern="1200" dirty="0">
                <a:solidFill>
                  <a:schemeClr val="tx1"/>
                </a:solidFill>
                <a:effectLst/>
                <a:latin typeface="Arial" panose="020B0604020202020204" pitchFamily="34" charset="0"/>
                <a:ea typeface="+mn-ea"/>
                <a:cs typeface="+mn-cs"/>
              </a:rPr>
              <a:t>Kiến trúc này cho phép Jenkins phân phối công việc xây dựng và kiểm tra trên nhiều máy chủ, tăng hiệu suất và khả năng mở rộng cho các dự án phát triển phức tạp.</a:t>
            </a:r>
          </a:p>
          <a:p>
            <a:endParaRPr lang="en-US" dirty="0"/>
          </a:p>
        </p:txBody>
      </p:sp>
      <p:sp>
        <p:nvSpPr>
          <p:cNvPr id="4" name="Slide Number Placeholder 3"/>
          <p:cNvSpPr>
            <a:spLocks noGrp="1"/>
          </p:cNvSpPr>
          <p:nvPr>
            <p:ph type="sldNum" sz="quarter" idx="10"/>
          </p:nvPr>
        </p:nvSpPr>
        <p:spPr/>
        <p:txBody>
          <a:bodyPr/>
          <a:lstStyle/>
          <a:p>
            <a:fld id="{6147B558-7846-4F1D-8DFB-D6CA7E5CD1F5}" type="slidenum">
              <a:rPr lang="en-US" altLang="en-US" smtClean="0"/>
              <a:pPr/>
              <a:t>9</a:t>
            </a:fld>
            <a:endParaRPr lang="en-US" altLang="en-US"/>
          </a:p>
        </p:txBody>
      </p:sp>
    </p:spTree>
    <p:extLst>
      <p:ext uri="{BB962C8B-B14F-4D97-AF65-F5344CB8AC3E}">
        <p14:creationId xmlns:p14="http://schemas.microsoft.com/office/powerpoint/2010/main" val="164170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1" i="0" kern="1200" dirty="0">
                <a:solidFill>
                  <a:schemeClr val="tx1"/>
                </a:solidFill>
                <a:effectLst/>
                <a:latin typeface="Arial" panose="020B0604020202020204" pitchFamily="34" charset="0"/>
                <a:ea typeface="+mn-ea"/>
                <a:cs typeface="+mn-cs"/>
              </a:rPr>
              <a:t>Link </a:t>
            </a:r>
            <a:r>
              <a:rPr kumimoji="1" lang="en-US" sz="1200" b="1" i="0" kern="1200" dirty="0" err="1">
                <a:solidFill>
                  <a:schemeClr val="tx1"/>
                </a:solidFill>
                <a:effectLst/>
                <a:latin typeface="Arial" panose="020B0604020202020204" pitchFamily="34" charset="0"/>
                <a:ea typeface="+mn-ea"/>
                <a:cs typeface="+mn-cs"/>
              </a:rPr>
              <a:t>tham</a:t>
            </a:r>
            <a:r>
              <a:rPr kumimoji="1" lang="en-US" sz="1200" b="1" i="0" kern="1200" dirty="0">
                <a:solidFill>
                  <a:schemeClr val="tx1"/>
                </a:solidFill>
                <a:effectLst/>
                <a:latin typeface="Arial" panose="020B0604020202020204" pitchFamily="34" charset="0"/>
                <a:ea typeface="+mn-ea"/>
                <a:cs typeface="+mn-cs"/>
              </a:rPr>
              <a:t> </a:t>
            </a:r>
            <a:r>
              <a:rPr kumimoji="1" lang="en-US" sz="1200" b="1" i="0" kern="1200" dirty="0" err="1">
                <a:solidFill>
                  <a:schemeClr val="tx1"/>
                </a:solidFill>
                <a:effectLst/>
                <a:latin typeface="Arial" panose="020B0604020202020204" pitchFamily="34" charset="0"/>
                <a:ea typeface="+mn-ea"/>
                <a:cs typeface="+mn-cs"/>
              </a:rPr>
              <a:t>khảo</a:t>
            </a:r>
            <a:r>
              <a:rPr kumimoji="1" lang="en-US" sz="1200" b="1" i="0" kern="1200" dirty="0">
                <a:solidFill>
                  <a:schemeClr val="tx1"/>
                </a:solidFill>
                <a:effectLst/>
                <a:latin typeface="Arial" panose="020B0604020202020204" pitchFamily="34" charset="0"/>
                <a:ea typeface="+mn-ea"/>
                <a:cs typeface="+mn-cs"/>
              </a:rPr>
              <a:t>: https://www.jenkins.io/doc/book/installing/linux/</a:t>
            </a:r>
          </a:p>
          <a:p>
            <a:endParaRPr kumimoji="1" lang="en-US" sz="1200" b="1" i="0" kern="1200" dirty="0">
              <a:solidFill>
                <a:schemeClr val="tx1"/>
              </a:solidFill>
              <a:effectLst/>
              <a:latin typeface="Arial" panose="020B0604020202020204" pitchFamily="34" charset="0"/>
              <a:ea typeface="+mn-ea"/>
              <a:cs typeface="+mn-cs"/>
            </a:endParaRPr>
          </a:p>
          <a:p>
            <a:r>
              <a:rPr kumimoji="1" lang="vi-VN" sz="1200" b="1" i="0" kern="1200" dirty="0">
                <a:solidFill>
                  <a:schemeClr val="tx1"/>
                </a:solidFill>
                <a:effectLst/>
                <a:latin typeface="Arial" panose="020B0604020202020204" pitchFamily="34" charset="0"/>
                <a:ea typeface="+mn-ea"/>
                <a:cs typeface="+mn-cs"/>
              </a:rPr>
              <a:t>1. Mã khóa cài đặt ban đầu (Initial Setup Password):</a:t>
            </a:r>
            <a:r>
              <a:rPr kumimoji="1" lang="vi-VN" sz="1200" b="0" i="0" kern="1200" dirty="0">
                <a:solidFill>
                  <a:schemeClr val="tx1"/>
                </a:solidFill>
                <a:effectLst/>
                <a:latin typeface="Arial" panose="020B0604020202020204" pitchFamily="34" charset="0"/>
                <a:ea typeface="+mn-ea"/>
                <a:cs typeface="+mn-cs"/>
              </a:rPr>
              <a:t> Sau khi bật Jenkins lần đầu, bạn sẽ cần nhập mã khóa cài đặt ban đầu. Mã này được lưu trong tệp ghi nhật ký, thường là initialAdminPassword trong tệp /var/jenkins_home/secrets/initialAdminPassword trên Linux hoặc C:\Program Files (x86)\Jenkins\secrets\initialAdminPassword trên Windows. Hãy sao chép và dán mã này vào giao diện web để tiếp tục cài đặt.</a:t>
            </a:r>
          </a:p>
          <a:p>
            <a:r>
              <a:rPr kumimoji="1" lang="vi-VN" sz="1200" b="1" i="0" kern="1200" dirty="0">
                <a:solidFill>
                  <a:schemeClr val="tx1"/>
                </a:solidFill>
                <a:effectLst/>
                <a:latin typeface="Arial" panose="020B0604020202020204" pitchFamily="34" charset="0"/>
                <a:ea typeface="+mn-ea"/>
                <a:cs typeface="+mn-cs"/>
              </a:rPr>
              <a:t>2. Cài đặt các plugin:</a:t>
            </a:r>
            <a:r>
              <a:rPr kumimoji="1" lang="vi-VN" sz="1200" b="0" i="0" kern="1200" dirty="0">
                <a:solidFill>
                  <a:schemeClr val="tx1"/>
                </a:solidFill>
                <a:effectLst/>
                <a:latin typeface="Arial" panose="020B0604020202020204" pitchFamily="34" charset="0"/>
                <a:ea typeface="+mn-ea"/>
                <a:cs typeface="+mn-cs"/>
              </a:rPr>
              <a:t> Trong bước cài đặt, bạn sẽ được yêu cầu chọn cài đặt các plugin. Cố gắng chọn "Install suggested plugins" để cài đặt các plugin cơ bản. Sau khi cài đặt xong, bạn có thể thêm hoặc gỡ bỏ các plugin sau này.</a:t>
            </a:r>
          </a:p>
          <a:p>
            <a:r>
              <a:rPr kumimoji="1" lang="vi-VN" sz="1200" b="1" i="0" kern="1200" dirty="0">
                <a:solidFill>
                  <a:schemeClr val="tx1"/>
                </a:solidFill>
                <a:effectLst/>
                <a:latin typeface="Arial" panose="020B0604020202020204" pitchFamily="34" charset="0"/>
                <a:ea typeface="+mn-ea"/>
                <a:cs typeface="+mn-cs"/>
              </a:rPr>
              <a:t>3. Tạo tài khoản quản trị:</a:t>
            </a:r>
            <a:r>
              <a:rPr kumimoji="1" lang="vi-VN" sz="1200" b="0" i="0" kern="1200" dirty="0">
                <a:solidFill>
                  <a:schemeClr val="tx1"/>
                </a:solidFill>
                <a:effectLst/>
                <a:latin typeface="Arial" panose="020B0604020202020204" pitchFamily="34" charset="0"/>
                <a:ea typeface="+mn-ea"/>
                <a:cs typeface="+mn-cs"/>
              </a:rPr>
              <a:t> Sau khi cài đặt plugin, bạn sẽ được yêu cầu tạo một tài khoản quản trị. Điều này là quan trọng để bạn có quyền quản lý Jenkins và các Job của bạn.</a:t>
            </a:r>
          </a:p>
          <a:p>
            <a:r>
              <a:rPr kumimoji="1" lang="vi-VN" sz="1200" b="1" i="0" kern="1200" dirty="0">
                <a:solidFill>
                  <a:schemeClr val="tx1"/>
                </a:solidFill>
                <a:effectLst/>
                <a:latin typeface="Arial" panose="020B0604020202020204" pitchFamily="34" charset="0"/>
                <a:ea typeface="+mn-ea"/>
                <a:cs typeface="+mn-cs"/>
              </a:rPr>
              <a:t>4. Backup cấu hình:</a:t>
            </a:r>
            <a:r>
              <a:rPr kumimoji="1" lang="vi-VN" sz="1200" b="0" i="0" kern="1200" dirty="0">
                <a:solidFill>
                  <a:schemeClr val="tx1"/>
                </a:solidFill>
                <a:effectLst/>
                <a:latin typeface="Arial" panose="020B0604020202020204" pitchFamily="34" charset="0"/>
                <a:ea typeface="+mn-ea"/>
                <a:cs typeface="+mn-cs"/>
              </a:rPr>
              <a:t> Lưu ý backup cấu hình Jenkins sau khi hoàn tất quá trình cài đặt và cấu hình ban đầu. Jenkins cung cấp một số tùy chọn để sao lưu cấu hình, và việc này quan trọng để phòng trường hợp hỏng hóc hoặc mất dữ liệu.</a:t>
            </a:r>
          </a:p>
          <a:p>
            <a:r>
              <a:rPr kumimoji="1" lang="vi-VN" sz="1200" b="1" i="0" kern="1200" dirty="0">
                <a:solidFill>
                  <a:schemeClr val="tx1"/>
                </a:solidFill>
                <a:effectLst/>
                <a:latin typeface="Arial" panose="020B0604020202020204" pitchFamily="34" charset="0"/>
                <a:ea typeface="+mn-ea"/>
                <a:cs typeface="+mn-cs"/>
              </a:rPr>
              <a:t>5. Cấu hình bảo mật:</a:t>
            </a:r>
            <a:r>
              <a:rPr kumimoji="1" lang="vi-VN" sz="1200" b="0" i="0" kern="1200" dirty="0">
                <a:solidFill>
                  <a:schemeClr val="tx1"/>
                </a:solidFill>
                <a:effectLst/>
                <a:latin typeface="Arial" panose="020B0604020202020204" pitchFamily="34" charset="0"/>
                <a:ea typeface="+mn-ea"/>
                <a:cs typeface="+mn-cs"/>
              </a:rPr>
              <a:t> Cấu hình bảo mật Jenkins để đảm bảo rằng chỉ những người được ủy quyền mới có thể truy cập và thực thi các công việc. Hãy xem xét sử dụng Plugin Matrix Authorization để cấu hình quyền truy cập.</a:t>
            </a:r>
          </a:p>
          <a:p>
            <a:r>
              <a:rPr kumimoji="1" lang="vi-VN" sz="1200" b="1" i="0" kern="1200" dirty="0">
                <a:solidFill>
                  <a:schemeClr val="tx1"/>
                </a:solidFill>
                <a:effectLst/>
                <a:latin typeface="Arial" panose="020B0604020202020204" pitchFamily="34" charset="0"/>
                <a:ea typeface="+mn-ea"/>
                <a:cs typeface="+mn-cs"/>
              </a:rPr>
              <a:t>6. Plugin bổ sung:</a:t>
            </a:r>
            <a:r>
              <a:rPr kumimoji="1" lang="vi-VN" sz="1200" b="0" i="0" kern="1200" dirty="0">
                <a:solidFill>
                  <a:schemeClr val="tx1"/>
                </a:solidFill>
                <a:effectLst/>
                <a:latin typeface="Arial" panose="020B0604020202020204" pitchFamily="34" charset="0"/>
                <a:ea typeface="+mn-ea"/>
                <a:cs typeface="+mn-cs"/>
              </a:rPr>
              <a:t> Nếu bạn cần tích hợp Jenkins với các công cụ hoặc hệ thống khác, bạn sẽ cần cài đặt các plugin bổ sung. Điều này có thể thực hiện từ giao diện quản trị của Jenkins (Manage Jenkins &gt; Manage Plugins).</a:t>
            </a:r>
          </a:p>
          <a:p>
            <a:r>
              <a:rPr kumimoji="1" lang="vi-VN" sz="1200" b="1" i="0" kern="1200" dirty="0">
                <a:solidFill>
                  <a:schemeClr val="tx1"/>
                </a:solidFill>
                <a:effectLst/>
                <a:latin typeface="Arial" panose="020B0604020202020204" pitchFamily="34" charset="0"/>
                <a:ea typeface="+mn-ea"/>
                <a:cs typeface="+mn-cs"/>
              </a:rPr>
              <a:t>7. Tích hợp SCM (Source Code Management):</a:t>
            </a:r>
            <a:r>
              <a:rPr kumimoji="1" lang="vi-VN" sz="1200" b="0" i="0" kern="1200" dirty="0">
                <a:solidFill>
                  <a:schemeClr val="tx1"/>
                </a:solidFill>
                <a:effectLst/>
                <a:latin typeface="Arial" panose="020B0604020202020204" pitchFamily="34" charset="0"/>
                <a:ea typeface="+mn-ea"/>
                <a:cs typeface="+mn-cs"/>
              </a:rPr>
              <a:t> Jenkins có thể tích hợp với nhiều hệ thống quản lý mã nguồn khác nhau như Git, SVN, hoặc Mercurial. Cấu hình SCM là bước quan trọng để lấy mã nguồn và thực hiện xây dựng tự động.</a:t>
            </a:r>
          </a:p>
          <a:p>
            <a:r>
              <a:rPr kumimoji="1" lang="vi-VN" sz="1200" b="1" i="0" kern="1200" dirty="0">
                <a:solidFill>
                  <a:schemeClr val="tx1"/>
                </a:solidFill>
                <a:effectLst/>
                <a:latin typeface="Arial" panose="020B0604020202020204" pitchFamily="34" charset="0"/>
                <a:ea typeface="+mn-ea"/>
                <a:cs typeface="+mn-cs"/>
              </a:rPr>
              <a:t>8. Thiết lập máy chủ triển khai:</a:t>
            </a:r>
            <a:r>
              <a:rPr kumimoji="1" lang="vi-VN" sz="1200" b="0" i="0" kern="1200" dirty="0">
                <a:solidFill>
                  <a:schemeClr val="tx1"/>
                </a:solidFill>
                <a:effectLst/>
                <a:latin typeface="Arial" panose="020B0604020202020204" pitchFamily="34" charset="0"/>
                <a:ea typeface="+mn-ea"/>
                <a:cs typeface="+mn-cs"/>
              </a:rPr>
              <a:t> Nếu bạn kế hoạch sử dụng Jenkins để triển khai tự động, hãy đảm bảo bạn đã thiết lập kết nối đến máy chủ triển khai của bạn và cấu hình môi trường triển khai.</a:t>
            </a:r>
          </a:p>
          <a:p>
            <a:r>
              <a:rPr kumimoji="1" lang="vi-VN" sz="1200" b="1" i="0" kern="1200" dirty="0">
                <a:solidFill>
                  <a:schemeClr val="tx1"/>
                </a:solidFill>
                <a:effectLst/>
                <a:latin typeface="Arial" panose="020B0604020202020204" pitchFamily="34" charset="0"/>
                <a:ea typeface="+mn-ea"/>
                <a:cs typeface="+mn-cs"/>
              </a:rPr>
              <a:t>9. Cấu hình thông báo:</a:t>
            </a:r>
            <a:r>
              <a:rPr kumimoji="1" lang="vi-VN" sz="1200" b="0" i="0" kern="1200" dirty="0">
                <a:solidFill>
                  <a:schemeClr val="tx1"/>
                </a:solidFill>
                <a:effectLst/>
                <a:latin typeface="Arial" panose="020B0604020202020204" pitchFamily="34" charset="0"/>
                <a:ea typeface="+mn-ea"/>
                <a:cs typeface="+mn-cs"/>
              </a:rPr>
              <a:t> Jenkins có khả năng gửi thông báo qua email hoặc các kênh thông báo khác. Hãy cấu hình thông báo để nhận cảnh báo về các sự kiện quan trọng trong quá trình CI/CD.</a:t>
            </a:r>
          </a:p>
          <a:p>
            <a:r>
              <a:rPr kumimoji="1" lang="vi-VN" sz="1200" b="1" i="0" kern="1200" dirty="0">
                <a:solidFill>
                  <a:schemeClr val="tx1"/>
                </a:solidFill>
                <a:effectLst/>
                <a:latin typeface="Arial" panose="020B0604020202020204" pitchFamily="34" charset="0"/>
                <a:ea typeface="+mn-ea"/>
                <a:cs typeface="+mn-cs"/>
              </a:rPr>
              <a:t>10. Xây dựng và kiểm tra quy trình CI/CD đầu tiên:</a:t>
            </a:r>
            <a:r>
              <a:rPr kumimoji="1" lang="vi-VN" sz="1200" b="0" i="0" kern="1200" dirty="0">
                <a:solidFill>
                  <a:schemeClr val="tx1"/>
                </a:solidFill>
                <a:effectLst/>
                <a:latin typeface="Arial" panose="020B0604020202020204" pitchFamily="34" charset="0"/>
                <a:ea typeface="+mn-ea"/>
                <a:cs typeface="+mn-cs"/>
              </a:rPr>
              <a:t> Sau khi cấu hình Jenkins, hãy thực hiện xây dựng và kiểm tra quy trình CI/CD đầu tiên của bạn. Điều này giúp đảm bảo rằng Jenkins hoạt động đúng cách và có thể tự động hóa các công việc cần thiết.</a:t>
            </a:r>
          </a:p>
          <a:p>
            <a:endParaRPr lang="en-US" dirty="0"/>
          </a:p>
        </p:txBody>
      </p:sp>
      <p:sp>
        <p:nvSpPr>
          <p:cNvPr id="4" name="Slide Number Placeholder 3"/>
          <p:cNvSpPr>
            <a:spLocks noGrp="1"/>
          </p:cNvSpPr>
          <p:nvPr>
            <p:ph type="sldNum" sz="quarter" idx="10"/>
          </p:nvPr>
        </p:nvSpPr>
        <p:spPr/>
        <p:txBody>
          <a:bodyPr/>
          <a:lstStyle/>
          <a:p>
            <a:fld id="{6147B558-7846-4F1D-8DFB-D6CA7E5CD1F5}" type="slidenum">
              <a:rPr lang="en-US" altLang="en-US" smtClean="0"/>
              <a:pPr/>
              <a:t>10</a:t>
            </a:fld>
            <a:endParaRPr lang="en-US" altLang="en-US"/>
          </a:p>
        </p:txBody>
      </p:sp>
    </p:spTree>
    <p:extLst>
      <p:ext uri="{BB962C8B-B14F-4D97-AF65-F5344CB8AC3E}">
        <p14:creationId xmlns:p14="http://schemas.microsoft.com/office/powerpoint/2010/main" val="1669727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Slide Number Placeholder 5"/>
          <p:cNvSpPr>
            <a:spLocks noGrp="1"/>
          </p:cNvSpPr>
          <p:nvPr>
            <p:ph type="sldNum" sz="quarter" idx="10"/>
          </p:nvPr>
        </p:nvSpPr>
        <p:spPr/>
        <p:txBody>
          <a:bodyPr/>
          <a:lstStyle>
            <a:lvl1pPr>
              <a:defRPr/>
            </a:lvl1pPr>
          </a:lstStyle>
          <a:p>
            <a:fld id="{F23F8B88-1805-4940-96C2-E50883BB8DFD}" type="slidenum">
              <a:rPr lang="en-US" altLang="en-US"/>
              <a:pPr/>
              <a:t>‹#›</a:t>
            </a:fld>
            <a:endParaRPr lang="en-US" altLang="en-US"/>
          </a:p>
        </p:txBody>
      </p:sp>
    </p:spTree>
    <p:extLst>
      <p:ext uri="{BB962C8B-B14F-4D97-AF65-F5344CB8AC3E}">
        <p14:creationId xmlns:p14="http://schemas.microsoft.com/office/powerpoint/2010/main" val="2625875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10515600" cy="544513"/>
          </a:xfrm>
        </p:spPr>
        <p:txBody>
          <a:bodyPr/>
          <a:lstStyle/>
          <a:p>
            <a:r>
              <a:rPr lang="en-US" dirty="0"/>
              <a:t>Click to edit Master title style</a:t>
            </a:r>
          </a:p>
        </p:txBody>
      </p:sp>
      <p:sp>
        <p:nvSpPr>
          <p:cNvPr id="3" name="Content Placeholder 2"/>
          <p:cNvSpPr>
            <a:spLocks noGrp="1"/>
          </p:cNvSpPr>
          <p:nvPr>
            <p:ph idx="1"/>
          </p:nvPr>
        </p:nvSpPr>
        <p:spPr>
          <a:xfrm>
            <a:off x="381000" y="1066800"/>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a:lvl1pPr>
          </a:lstStyle>
          <a:p>
            <a:fld id="{1376952F-4AC3-476E-9CF7-AD77D6AE19E7}" type="slidenum">
              <a:rPr lang="en-US" altLang="en-US"/>
              <a:pPr/>
              <a:t>‹#›</a:t>
            </a:fld>
            <a:endParaRPr lang="en-US" altLang="en-US"/>
          </a:p>
        </p:txBody>
      </p:sp>
    </p:spTree>
    <p:extLst>
      <p:ext uri="{BB962C8B-B14F-4D97-AF65-F5344CB8AC3E}">
        <p14:creationId xmlns:p14="http://schemas.microsoft.com/office/powerpoint/2010/main" val="3266307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94392"/>
            <a:ext cx="10515600" cy="544513"/>
          </a:xfrm>
        </p:spPr>
        <p:txBody>
          <a:bodyPr/>
          <a:lstStyle/>
          <a:p>
            <a:r>
              <a:rPr lang="en-US" dirty="0"/>
              <a:t>Click to edit Master title style</a:t>
            </a:r>
          </a:p>
        </p:txBody>
      </p:sp>
      <p:sp>
        <p:nvSpPr>
          <p:cNvPr id="3" name="Content Placeholder 2"/>
          <p:cNvSpPr>
            <a:spLocks noGrp="1"/>
          </p:cNvSpPr>
          <p:nvPr>
            <p:ph sz="half" idx="1"/>
          </p:nvPr>
        </p:nvSpPr>
        <p:spPr>
          <a:xfrm>
            <a:off x="457200" y="1066800"/>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9071" y="1102954"/>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9294279F-A213-4E94-9147-41AF49FA2E26}" type="slidenum">
              <a:rPr lang="en-US" altLang="en-US"/>
              <a:pPr/>
              <a:t>‹#›</a:t>
            </a:fld>
            <a:endParaRPr lang="en-US" altLang="en-US"/>
          </a:p>
        </p:txBody>
      </p:sp>
    </p:spTree>
    <p:extLst>
      <p:ext uri="{BB962C8B-B14F-4D97-AF65-F5344CB8AC3E}">
        <p14:creationId xmlns:p14="http://schemas.microsoft.com/office/powerpoint/2010/main" val="924064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25413"/>
            <a:ext cx="10390716" cy="701674"/>
          </a:xfrm>
        </p:spPr>
        <p:txBody>
          <a:bodyPr/>
          <a:lstStyle/>
          <a:p>
            <a:r>
              <a:rPr lang="en-US" dirty="0"/>
              <a:t>Click to edit Master title style</a:t>
            </a:r>
          </a:p>
        </p:txBody>
      </p:sp>
      <p:sp>
        <p:nvSpPr>
          <p:cNvPr id="3" name="Text Placeholder 2"/>
          <p:cNvSpPr>
            <a:spLocks noGrp="1"/>
          </p:cNvSpPr>
          <p:nvPr>
            <p:ph type="body" sz="half" idx="1"/>
          </p:nvPr>
        </p:nvSpPr>
        <p:spPr>
          <a:xfrm>
            <a:off x="457200" y="1124743"/>
            <a:ext cx="5080000" cy="46085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58000" y="1124743"/>
            <a:ext cx="5080000" cy="46085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fld id="{47B8CC54-95B2-44C5-A745-8484436EBDED}" type="slidenum">
              <a:rPr lang="en-US" altLang="en-US"/>
              <a:pPr/>
              <a:t>‹#›</a:t>
            </a:fld>
            <a:endParaRPr lang="en-US" altLang="en-US"/>
          </a:p>
        </p:txBody>
      </p:sp>
    </p:spTree>
    <p:extLst>
      <p:ext uri="{BB962C8B-B14F-4D97-AF65-F5344CB8AC3E}">
        <p14:creationId xmlns:p14="http://schemas.microsoft.com/office/powerpoint/2010/main" val="871755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44"/>
            <a:ext cx="10390716" cy="560387"/>
          </a:xfrm>
        </p:spPr>
        <p:txBody>
          <a:bodyPr/>
          <a:lstStyle/>
          <a:p>
            <a:r>
              <a:rPr lang="en-US" dirty="0"/>
              <a:t>Click to edit Master title style</a:t>
            </a:r>
          </a:p>
        </p:txBody>
      </p:sp>
      <p:sp>
        <p:nvSpPr>
          <p:cNvPr id="3" name="Text Placeholder 2"/>
          <p:cNvSpPr>
            <a:spLocks noGrp="1"/>
          </p:cNvSpPr>
          <p:nvPr>
            <p:ph type="body" sz="half" idx="1"/>
          </p:nvPr>
        </p:nvSpPr>
        <p:spPr>
          <a:xfrm>
            <a:off x="457200" y="990600"/>
            <a:ext cx="10363200" cy="222726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8652" y="3429000"/>
            <a:ext cx="10363200" cy="222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fld id="{9B2C0B60-F1FC-4DE9-8A0E-41A6A9D61B59}" type="slidenum">
              <a:rPr lang="en-US" altLang="en-US"/>
              <a:pPr/>
              <a:t>‹#›</a:t>
            </a:fld>
            <a:endParaRPr lang="en-US" altLang="en-US"/>
          </a:p>
        </p:txBody>
      </p:sp>
    </p:spTree>
    <p:extLst>
      <p:ext uri="{BB962C8B-B14F-4D97-AF65-F5344CB8AC3E}">
        <p14:creationId xmlns:p14="http://schemas.microsoft.com/office/powerpoint/2010/main" val="748202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36525"/>
            <a:ext cx="10390716" cy="636587"/>
          </a:xfrm>
        </p:spPr>
        <p:txBody>
          <a:bodyPr/>
          <a:lstStyle/>
          <a:p>
            <a:r>
              <a:rPr lang="en-US" dirty="0"/>
              <a:t>Click to edit Master title style</a:t>
            </a:r>
          </a:p>
        </p:txBody>
      </p:sp>
      <p:sp>
        <p:nvSpPr>
          <p:cNvPr id="3" name="Text Placeholder 2"/>
          <p:cNvSpPr>
            <a:spLocks noGrp="1"/>
          </p:cNvSpPr>
          <p:nvPr>
            <p:ph type="body" sz="half" idx="1"/>
          </p:nvPr>
        </p:nvSpPr>
        <p:spPr>
          <a:xfrm>
            <a:off x="437364" y="990600"/>
            <a:ext cx="5080000" cy="46085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674638" y="1025013"/>
            <a:ext cx="5080000" cy="2227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674638" y="3396739"/>
            <a:ext cx="5080000" cy="222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p:txBody>
          <a:bodyPr/>
          <a:lstStyle>
            <a:lvl1pPr>
              <a:defRPr/>
            </a:lvl1pPr>
          </a:lstStyle>
          <a:p>
            <a:fld id="{FC5C9274-B3C2-4FAF-B66A-676C374AF389}" type="slidenum">
              <a:rPr lang="en-US" altLang="en-US"/>
              <a:pPr/>
              <a:t>‹#›</a:t>
            </a:fld>
            <a:endParaRPr lang="en-US" altLang="en-US"/>
          </a:p>
        </p:txBody>
      </p:sp>
    </p:spTree>
    <p:extLst>
      <p:ext uri="{BB962C8B-B14F-4D97-AF65-F5344CB8AC3E}">
        <p14:creationId xmlns:p14="http://schemas.microsoft.com/office/powerpoint/2010/main" val="3795239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descr="Graphical user interface, text, application, email&#10;&#10;Description automatically generated"/>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6350"/>
            <a:ext cx="12192000" cy="684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noChangeArrowheads="1"/>
          </p:cNvSpPr>
          <p:nvPr>
            <p:ph type="title"/>
          </p:nvPr>
        </p:nvSpPr>
        <p:spPr bwMode="auto">
          <a:xfrm>
            <a:off x="228600" y="136525"/>
            <a:ext cx="105156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noChangeArrowheads="1"/>
          </p:cNvSpPr>
          <p:nvPr>
            <p:ph type="body" idx="1"/>
          </p:nvPr>
        </p:nvSpPr>
        <p:spPr bwMode="auto">
          <a:xfrm>
            <a:off x="341313" y="1252538"/>
            <a:ext cx="10515600" cy="435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a:latin typeface="Arial" panose="020B0604020202020204" pitchFamily="34" charset="0"/>
                <a:cs typeface="Arial" panose="020B0604020202020204" pitchFamily="34" charset="0"/>
              </a:defRPr>
            </a:lvl1pPr>
          </a:lstStyle>
          <a:p>
            <a:fld id="{6D745908-3D73-48EF-8338-0BE20F42461D}" type="slidenum">
              <a:rPr lang="en-US" altLang="en-US"/>
              <a:pPr/>
              <a:t>‹#›</a:t>
            </a:fld>
            <a:endParaRPr lang="en-US" altLang="en-US"/>
          </a:p>
        </p:txBody>
      </p:sp>
      <p:sp>
        <p:nvSpPr>
          <p:cNvPr id="2" name="TextBox 1"/>
          <p:cNvSpPr txBox="1"/>
          <p:nvPr userDrawn="1"/>
        </p:nvSpPr>
        <p:spPr>
          <a:xfrm>
            <a:off x="317500" y="6356350"/>
            <a:ext cx="1422400" cy="354013"/>
          </a:xfrm>
          <a:prstGeom prst="rect">
            <a:avLst/>
          </a:prstGeom>
          <a:noFill/>
        </p:spPr>
        <p:txBody>
          <a:bodyPr wrap="non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defRPr/>
            </a:pPr>
            <a:r>
              <a:rPr lang="en-US" sz="1700" b="1" dirty="0">
                <a:solidFill>
                  <a:schemeClr val="bg1"/>
                </a:solidFill>
              </a:rPr>
              <a:t>FE Program</a:t>
            </a:r>
          </a:p>
        </p:txBody>
      </p:sp>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Lst>
  <p:hf hdr="0" dt="0"/>
  <p:txStyles>
    <p:titleStyle>
      <a:lvl1pPr algn="l" rtl="0" eaLnBrk="0" fontAlgn="base" hangingPunct="0">
        <a:lnSpc>
          <a:spcPct val="90000"/>
        </a:lnSpc>
        <a:spcBef>
          <a:spcPct val="0"/>
        </a:spcBef>
        <a:spcAft>
          <a:spcPct val="0"/>
        </a:spcAft>
        <a:defRPr sz="3200" b="1" kern="1200">
          <a:solidFill>
            <a:srgbClr val="007ABF"/>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Google Shape;108;p1"/>
          <p:cNvSpPr txBox="1">
            <a:spLocks noChangeArrowheads="1"/>
          </p:cNvSpPr>
          <p:nvPr/>
        </p:nvSpPr>
        <p:spPr bwMode="auto">
          <a:xfrm>
            <a:off x="83820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gn="r" eaLnBrk="1" hangingPunct="1">
              <a:lnSpc>
                <a:spcPct val="100000"/>
              </a:lnSpc>
              <a:spcBef>
                <a:spcPct val="0"/>
              </a:spcBef>
              <a:buClr>
                <a:srgbClr val="E7E6E6"/>
              </a:buClr>
              <a:buSzPts val="1400"/>
              <a:buFontTx/>
              <a:buNone/>
            </a:pPr>
            <a:fld id="{0DB000B6-95C2-40C3-A5A7-0769F4AB75FB}" type="slidenum">
              <a:rPr lang="en-US" altLang="en-US" sz="1800">
                <a:solidFill>
                  <a:srgbClr val="E7E6E6"/>
                </a:solidFill>
                <a:latin typeface="Tahoma" panose="020B0604030504040204" pitchFamily="34" charset="0"/>
                <a:cs typeface="Tahoma" panose="020B0604030504040204" pitchFamily="34" charset="0"/>
                <a:sym typeface="Tahoma" panose="020B0604030504040204" pitchFamily="34" charset="0"/>
              </a:rPr>
              <a:pPr algn="r" eaLnBrk="1" hangingPunct="1">
                <a:lnSpc>
                  <a:spcPct val="100000"/>
                </a:lnSpc>
                <a:spcBef>
                  <a:spcPct val="0"/>
                </a:spcBef>
                <a:buClr>
                  <a:srgbClr val="E7E6E6"/>
                </a:buClr>
                <a:buSzPts val="1400"/>
                <a:buFontTx/>
                <a:buNone/>
              </a:pPr>
              <a:t>1</a:t>
            </a:fld>
            <a:endParaRPr lang="en-US" altLang="en-US" sz="1800">
              <a:latin typeface="Calibri" panose="020F0502020204030204" pitchFamily="34" charset="0"/>
              <a:cs typeface="Tahoma" panose="020B0604030504040204" pitchFamily="34" charset="0"/>
            </a:endParaRPr>
          </a:p>
        </p:txBody>
      </p:sp>
      <p:pic>
        <p:nvPicPr>
          <p:cNvPr id="3076" name="Google Shape;110;p1" descr="A picture containing drawing&#10;&#10;Description automatically generated"/>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l="5000" t="13557" r="5000" b="16351"/>
          <a:stretch>
            <a:fillRect/>
          </a:stretch>
        </p:blipFill>
        <p:spPr bwMode="auto">
          <a:xfrm>
            <a:off x="504825" y="258763"/>
            <a:ext cx="398938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Rectangle 1"/>
          <p:cNvSpPr>
            <a:spLocks noChangeArrowheads="1"/>
          </p:cNvSpPr>
          <p:nvPr/>
        </p:nvSpPr>
        <p:spPr bwMode="auto">
          <a:xfrm>
            <a:off x="5978525" y="3275013"/>
            <a:ext cx="234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FontTx/>
              <a:buNone/>
            </a:pPr>
            <a:r>
              <a:rPr lang="en-US" altLang="en-US" sz="1800">
                <a:latin typeface="Calibri" panose="020F0502020204030204" pitchFamily="34" charset="0"/>
              </a:rPr>
              <a:t> </a:t>
            </a:r>
          </a:p>
        </p:txBody>
      </p:sp>
      <p:sp>
        <p:nvSpPr>
          <p:cNvPr id="3078" name="Rectangle 10"/>
          <p:cNvSpPr>
            <a:spLocks noChangeArrowheads="1"/>
          </p:cNvSpPr>
          <p:nvPr/>
        </p:nvSpPr>
        <p:spPr bwMode="auto">
          <a:xfrm>
            <a:off x="760413" y="1231900"/>
            <a:ext cx="5637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820738">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eaLnBrk="1">
              <a:lnSpc>
                <a:spcPct val="100000"/>
              </a:lnSpc>
              <a:spcBef>
                <a:spcPct val="0"/>
              </a:spcBef>
              <a:buFontTx/>
              <a:buNone/>
            </a:pPr>
            <a:r>
              <a:rPr lang="en-US" altLang="en-US" sz="2500" b="1">
                <a:solidFill>
                  <a:srgbClr val="007ABF"/>
                </a:solidFill>
                <a:latin typeface="Helvetica Neue Medium"/>
                <a:ea typeface="Meiryo" pitchFamily="34" charset="-128"/>
                <a:sym typeface="Helvetica Neue"/>
              </a:rPr>
              <a:t>WAY TO ENTERPRISE</a:t>
            </a:r>
          </a:p>
        </p:txBody>
      </p:sp>
      <p:sp>
        <p:nvSpPr>
          <p:cNvPr id="12" name="Google Shape;90;p9"/>
          <p:cNvSpPr txBox="1">
            <a:spLocks/>
          </p:cNvSpPr>
          <p:nvPr/>
        </p:nvSpPr>
        <p:spPr>
          <a:xfrm>
            <a:off x="1216025" y="2770188"/>
            <a:ext cx="9070975" cy="1317625"/>
          </a:xfrm>
          <a:prstGeom prst="rect">
            <a:avLst/>
          </a:prstGeom>
          <a:noFill/>
          <a:ln>
            <a:noFill/>
          </a:ln>
        </p:spPr>
        <p:txBody>
          <a:bodyPr spcFirstLastPara="1" lIns="91425" tIns="45700" rIns="91425" bIns="45700" anchor="ctr"/>
          <a:lst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eaLnBrk="1" fontAlgn="auto" hangingPunct="1">
              <a:lnSpc>
                <a:spcPct val="90000"/>
              </a:lnSpc>
              <a:buClr>
                <a:srgbClr val="1E4E79"/>
              </a:buClr>
              <a:buSzPts val="4400"/>
              <a:defRPr/>
            </a:pPr>
            <a:r>
              <a:rPr lang="en-US" altLang="en-US" sz="4900" b="1" dirty="0">
                <a:solidFill>
                  <a:srgbClr val="007ABF"/>
                </a:solidFill>
                <a:latin typeface="Arial"/>
                <a:ea typeface="+mj-ea"/>
                <a:cs typeface="Arial"/>
              </a:rPr>
              <a:t>CICD</a:t>
            </a:r>
            <a:endParaRPr lang="en-US" sz="5000" dirty="0">
              <a:solidFill>
                <a:srgbClr val="00A2FF">
                  <a:lumMod val="75000"/>
                </a:srgbClr>
              </a:solidFill>
              <a:latin typeface="Helvetica Neue Medium"/>
            </a:endParaRPr>
          </a:p>
        </p:txBody>
      </p:sp>
      <p:sp>
        <p:nvSpPr>
          <p:cNvPr id="3080" name="Slide Number Placeholder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580BC2A1-6BDA-4B57-BA3A-52DC4CC1E9F0}" type="slidenum">
              <a:rPr lang="en-US" altLang="en-US">
                <a:latin typeface="Arial" panose="020B0604020202020204" pitchFamily="34" charset="0"/>
              </a:rPr>
              <a:pPr/>
              <a:t>1</a:t>
            </a:fld>
            <a:endParaRPr lang="en-US" altLang="en-US">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a:t>
            </a:r>
            <a:r>
              <a:rPr lang="en-US" dirty="0">
                <a:ea typeface="Calibri" panose="020F0502020204030204" pitchFamily="34" charset="0"/>
              </a:rPr>
              <a:t>Setting Up Jenkins </a:t>
            </a:r>
            <a:endParaRPr lang="en-US" dirty="0"/>
          </a:p>
        </p:txBody>
      </p:sp>
      <p:sp>
        <p:nvSpPr>
          <p:cNvPr id="3" name="Content Placeholder 2"/>
          <p:cNvSpPr>
            <a:spLocks noGrp="1"/>
          </p:cNvSpPr>
          <p:nvPr>
            <p:ph idx="1"/>
          </p:nvPr>
        </p:nvSpPr>
        <p:spPr>
          <a:xfrm>
            <a:off x="381000" y="1066800"/>
            <a:ext cx="6248400" cy="4953000"/>
          </a:xfrm>
        </p:spPr>
        <p:txBody>
          <a:bodyPr/>
          <a:lstStyle/>
          <a:p>
            <a:pPr marL="514350" indent="-514350">
              <a:buAutoNum type="arabicPeriod"/>
            </a:pPr>
            <a:r>
              <a:rPr lang="en-US" dirty="0"/>
              <a:t>Installations</a:t>
            </a:r>
          </a:p>
          <a:p>
            <a:pPr lvl="1"/>
            <a:r>
              <a:rPr lang="en-US" sz="2000" i="1" dirty="0"/>
              <a:t>curl -</a:t>
            </a:r>
            <a:r>
              <a:rPr lang="en-US" sz="2000" i="1" dirty="0" err="1"/>
              <a:t>fsSL</a:t>
            </a:r>
            <a:r>
              <a:rPr lang="en-US" sz="2000" i="1" dirty="0"/>
              <a:t> https://pkg.jenkins.io/debian-stable/jenkins.io-2023.key | </a:t>
            </a:r>
            <a:r>
              <a:rPr lang="en-US" sz="2000" i="1" dirty="0" err="1"/>
              <a:t>sudo</a:t>
            </a:r>
            <a:r>
              <a:rPr lang="en-US" sz="2000" i="1" dirty="0"/>
              <a:t> tee \</a:t>
            </a:r>
          </a:p>
          <a:p>
            <a:pPr lvl="1"/>
            <a:r>
              <a:rPr lang="en-US" sz="2000" i="1" dirty="0"/>
              <a:t>  /</a:t>
            </a:r>
            <a:r>
              <a:rPr lang="en-US" sz="2000" i="1" dirty="0" err="1"/>
              <a:t>usr</a:t>
            </a:r>
            <a:r>
              <a:rPr lang="en-US" sz="2000" i="1" dirty="0"/>
              <a:t>/share/keyrings/</a:t>
            </a:r>
            <a:r>
              <a:rPr lang="en-US" sz="2000" i="1" dirty="0" err="1"/>
              <a:t>jenkins-keyring.asc</a:t>
            </a:r>
            <a:r>
              <a:rPr lang="en-US" sz="2000" i="1" dirty="0"/>
              <a:t> &gt; /dev/null</a:t>
            </a:r>
          </a:p>
          <a:p>
            <a:pPr lvl="1"/>
            <a:r>
              <a:rPr lang="en-US" sz="2000" i="1" dirty="0"/>
              <a:t>echo deb [signed-by=/</a:t>
            </a:r>
            <a:r>
              <a:rPr lang="en-US" sz="2000" i="1" dirty="0" err="1"/>
              <a:t>usr</a:t>
            </a:r>
            <a:r>
              <a:rPr lang="en-US" sz="2000" i="1" dirty="0"/>
              <a:t>/share/keyrings/</a:t>
            </a:r>
            <a:r>
              <a:rPr lang="en-US" sz="2000" i="1" dirty="0" err="1"/>
              <a:t>jenkins-keyring.asc</a:t>
            </a:r>
            <a:r>
              <a:rPr lang="en-US" sz="2000" i="1" dirty="0"/>
              <a:t>] \</a:t>
            </a:r>
          </a:p>
          <a:p>
            <a:pPr lvl="1"/>
            <a:r>
              <a:rPr lang="en-US" sz="2000" i="1" dirty="0"/>
              <a:t>  https://pkg.jenkins.io/debian-stable binary/ | </a:t>
            </a:r>
            <a:r>
              <a:rPr lang="en-US" sz="2000" i="1" dirty="0" err="1"/>
              <a:t>sudo</a:t>
            </a:r>
            <a:r>
              <a:rPr lang="en-US" sz="2000" i="1" dirty="0"/>
              <a:t> tee \</a:t>
            </a:r>
          </a:p>
          <a:p>
            <a:pPr lvl="1"/>
            <a:r>
              <a:rPr lang="en-US" sz="2000" i="1" dirty="0"/>
              <a:t>  /</a:t>
            </a:r>
            <a:r>
              <a:rPr lang="en-US" sz="2000" i="1" dirty="0" err="1"/>
              <a:t>etc</a:t>
            </a:r>
            <a:r>
              <a:rPr lang="en-US" sz="2000" i="1" dirty="0"/>
              <a:t>/apt/</a:t>
            </a:r>
            <a:r>
              <a:rPr lang="en-US" sz="2000" i="1" dirty="0" err="1"/>
              <a:t>sources.list.d</a:t>
            </a:r>
            <a:r>
              <a:rPr lang="en-US" sz="2000" i="1" dirty="0"/>
              <a:t>/</a:t>
            </a:r>
            <a:r>
              <a:rPr lang="en-US" sz="2000" i="1" dirty="0" err="1"/>
              <a:t>jenkins.list</a:t>
            </a:r>
            <a:r>
              <a:rPr lang="en-US" sz="2000" i="1" dirty="0"/>
              <a:t> &gt; /dev/null</a:t>
            </a:r>
          </a:p>
          <a:p>
            <a:pPr lvl="1"/>
            <a:r>
              <a:rPr lang="en-US" sz="2000" i="1" dirty="0" err="1"/>
              <a:t>sudo</a:t>
            </a:r>
            <a:r>
              <a:rPr lang="en-US" sz="2000" i="1" dirty="0"/>
              <a:t> apt-get update</a:t>
            </a:r>
          </a:p>
          <a:p>
            <a:pPr lvl="1"/>
            <a:r>
              <a:rPr lang="en-US" sz="2000" i="1" dirty="0" err="1"/>
              <a:t>sudo</a:t>
            </a:r>
            <a:r>
              <a:rPr lang="en-US" sz="2000" i="1" dirty="0"/>
              <a:t> apt-get install </a:t>
            </a:r>
            <a:r>
              <a:rPr lang="en-US" sz="2000" i="1" dirty="0" err="1"/>
              <a:t>jenkins</a:t>
            </a:r>
            <a:endParaRPr lang="en-US" sz="2000" i="1" dirty="0"/>
          </a:p>
          <a:p>
            <a:pPr marL="0" indent="0">
              <a:buNone/>
            </a:pPr>
            <a:endParaRPr lang="en-US" dirty="0"/>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10</a:t>
            </a:fld>
            <a:endParaRPr lang="en-US" altLang="en-US"/>
          </a:p>
        </p:txBody>
      </p:sp>
      <p:pic>
        <p:nvPicPr>
          <p:cNvPr id="3074" name="Picture 2" descr="https://static.javatpoint.com/tutorial/jenkins/images/jenkins-configurat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9400" y="1905000"/>
            <a:ext cx="5203195" cy="2747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617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a:t>
            </a:r>
            <a:r>
              <a:rPr lang="en-US" dirty="0">
                <a:ea typeface="Calibri" panose="020F0502020204030204" pitchFamily="34" charset="0"/>
              </a:rPr>
              <a:t>Setting Up Jenkins </a:t>
            </a:r>
            <a:endParaRPr lang="en-US" dirty="0"/>
          </a:p>
        </p:txBody>
      </p:sp>
      <p:sp>
        <p:nvSpPr>
          <p:cNvPr id="3" name="Content Placeholder 2"/>
          <p:cNvSpPr>
            <a:spLocks noGrp="1"/>
          </p:cNvSpPr>
          <p:nvPr>
            <p:ph idx="1"/>
          </p:nvPr>
        </p:nvSpPr>
        <p:spPr>
          <a:xfrm>
            <a:off x="381000" y="1066800"/>
            <a:ext cx="10515600" cy="4495800"/>
          </a:xfrm>
        </p:spPr>
        <p:txBody>
          <a:bodyPr/>
          <a:lstStyle/>
          <a:p>
            <a:pPr marL="0" indent="0">
              <a:buNone/>
            </a:pPr>
            <a:r>
              <a:rPr lang="en-US" dirty="0"/>
              <a:t>2. Initial Configuration</a:t>
            </a:r>
          </a:p>
          <a:p>
            <a:pPr>
              <a:buFontTx/>
              <a:buChar char="-"/>
            </a:pPr>
            <a:r>
              <a:rPr lang="en-US" dirty="0"/>
              <a:t>Jenkins Home Directory</a:t>
            </a:r>
          </a:p>
          <a:p>
            <a:pPr>
              <a:buFontTx/>
              <a:buChar char="-"/>
            </a:pPr>
            <a:r>
              <a:rPr lang="en-US" dirty="0"/>
              <a:t>Environment Variables</a:t>
            </a:r>
          </a:p>
          <a:p>
            <a:pPr>
              <a:buFontTx/>
              <a:buChar char="-"/>
            </a:pPr>
            <a:r>
              <a:rPr lang="en-US" dirty="0"/>
              <a:t>Jenkins URL</a:t>
            </a:r>
          </a:p>
          <a:p>
            <a:pPr>
              <a:buFontTx/>
              <a:buChar char="-"/>
            </a:pPr>
            <a:r>
              <a:rPr lang="en-US" dirty="0"/>
              <a:t>Email notification</a:t>
            </a:r>
          </a:p>
          <a:p>
            <a:pPr marL="0" indent="0">
              <a:buNone/>
            </a:pPr>
            <a:endParaRPr lang="en-US" dirty="0"/>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11</a:t>
            </a:fld>
            <a:endParaRPr lang="en-US" altLang="en-US"/>
          </a:p>
        </p:txBody>
      </p:sp>
      <p:pic>
        <p:nvPicPr>
          <p:cNvPr id="5" name="Picture 2" descr="https://static.javatpoint.com/tutorial/jenkins/images/jenkins-configuration2.png">
            <a:extLst>
              <a:ext uri="{FF2B5EF4-FFF2-40B4-BE49-F238E27FC236}">
                <a16:creationId xmlns:a16="http://schemas.microsoft.com/office/drawing/2014/main" id="{AD3F2A35-5147-0DCB-EB57-553CAD6631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6799" y="2065337"/>
            <a:ext cx="7214201"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7525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a:t>
            </a:r>
            <a:r>
              <a:rPr lang="en-US" dirty="0">
                <a:ea typeface="Calibri" panose="020F0502020204030204" pitchFamily="34" charset="0"/>
              </a:rPr>
              <a:t>Setting Up Jenkins </a:t>
            </a:r>
            <a:endParaRPr lang="en-US" dirty="0"/>
          </a:p>
        </p:txBody>
      </p:sp>
      <p:sp>
        <p:nvSpPr>
          <p:cNvPr id="3" name="Content Placeholder 2"/>
          <p:cNvSpPr>
            <a:spLocks noGrp="1"/>
          </p:cNvSpPr>
          <p:nvPr>
            <p:ph idx="1"/>
          </p:nvPr>
        </p:nvSpPr>
        <p:spPr>
          <a:xfrm>
            <a:off x="381000" y="1066799"/>
            <a:ext cx="11125200" cy="2702755"/>
          </a:xfrm>
        </p:spPr>
        <p:txBody>
          <a:bodyPr/>
          <a:lstStyle/>
          <a:p>
            <a:pPr marL="0" indent="0">
              <a:buNone/>
            </a:pPr>
            <a:r>
              <a:rPr lang="en-US" dirty="0"/>
              <a:t>3. Jenkins Plugins</a:t>
            </a:r>
          </a:p>
          <a:p>
            <a:pPr>
              <a:buFontTx/>
              <a:buChar char="-"/>
            </a:pPr>
            <a:r>
              <a:rPr lang="en-US" sz="2400" dirty="0"/>
              <a:t>Git Plugin for Jenkins		- SonarQube Plugin for Jenkins</a:t>
            </a:r>
          </a:p>
          <a:p>
            <a:pPr>
              <a:buFontTx/>
              <a:buChar char="-"/>
            </a:pPr>
            <a:r>
              <a:rPr lang="en-US" sz="2400" dirty="0"/>
              <a:t>Jira Plugin for Jenkins		- Docker Plugin for Jenkins</a:t>
            </a:r>
          </a:p>
          <a:p>
            <a:pPr>
              <a:buFontTx/>
              <a:buChar char="-"/>
            </a:pPr>
            <a:r>
              <a:rPr lang="en-US" sz="2400" dirty="0"/>
              <a:t>Kubernetes Plugin for Jenkins	- Amazon EC2 Plugin for Jenkins</a:t>
            </a:r>
          </a:p>
          <a:p>
            <a:pPr marL="0" indent="0">
              <a:buNone/>
            </a:pPr>
            <a:endParaRPr lang="en-US" dirty="0"/>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12</a:t>
            </a:fld>
            <a:endParaRPr lang="en-US" altLang="en-US"/>
          </a:p>
        </p:txBody>
      </p:sp>
      <p:pic>
        <p:nvPicPr>
          <p:cNvPr id="6" name="Picture 5">
            <a:extLst>
              <a:ext uri="{FF2B5EF4-FFF2-40B4-BE49-F238E27FC236}">
                <a16:creationId xmlns:a16="http://schemas.microsoft.com/office/drawing/2014/main" id="{5EDBA109-1D6D-73AE-6AD1-5863E062E130}"/>
              </a:ext>
            </a:extLst>
          </p:cNvPr>
          <p:cNvPicPr>
            <a:picLocks noChangeAspect="1"/>
          </p:cNvPicPr>
          <p:nvPr/>
        </p:nvPicPr>
        <p:blipFill>
          <a:blip r:embed="rId3"/>
          <a:stretch>
            <a:fillRect/>
          </a:stretch>
        </p:blipFill>
        <p:spPr>
          <a:xfrm>
            <a:off x="1257300" y="3200400"/>
            <a:ext cx="9677400" cy="2996442"/>
          </a:xfrm>
          <a:prstGeom prst="rect">
            <a:avLst/>
          </a:prstGeom>
        </p:spPr>
      </p:pic>
    </p:spTree>
    <p:extLst>
      <p:ext uri="{BB962C8B-B14F-4D97-AF65-F5344CB8AC3E}">
        <p14:creationId xmlns:p14="http://schemas.microsoft.com/office/powerpoint/2010/main" val="2190982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IV. </a:t>
            </a:r>
            <a:r>
              <a:rPr lang="en-US" sz="2800" dirty="0">
                <a:ea typeface="Calibri" panose="020F0502020204030204" pitchFamily="34" charset="0"/>
              </a:rPr>
              <a:t>Creating a Simple CI/CD Pipeline with Jenkins </a:t>
            </a:r>
            <a:endParaRPr lang="en-US" dirty="0"/>
          </a:p>
        </p:txBody>
      </p:sp>
      <p:sp>
        <p:nvSpPr>
          <p:cNvPr id="3" name="Content Placeholder 2"/>
          <p:cNvSpPr>
            <a:spLocks noGrp="1"/>
          </p:cNvSpPr>
          <p:nvPr>
            <p:ph idx="1"/>
          </p:nvPr>
        </p:nvSpPr>
        <p:spPr>
          <a:xfrm>
            <a:off x="381000" y="1066800"/>
            <a:ext cx="5181600" cy="2133600"/>
          </a:xfrm>
        </p:spPr>
        <p:txBody>
          <a:bodyPr/>
          <a:lstStyle/>
          <a:p>
            <a:pPr marL="514350" indent="-514350">
              <a:buAutoNum type="arabicPeriod"/>
            </a:pPr>
            <a:r>
              <a:rPr lang="en-US" dirty="0"/>
              <a:t>Create a Jenkins Job</a:t>
            </a:r>
          </a:p>
          <a:p>
            <a:pPr lvl="1">
              <a:buFontTx/>
              <a:buChar char="-"/>
            </a:pPr>
            <a:r>
              <a:rPr lang="en-US" dirty="0"/>
              <a:t>Login to Jenkins</a:t>
            </a:r>
          </a:p>
          <a:p>
            <a:pPr lvl="1">
              <a:buFontTx/>
              <a:buChar char="-"/>
            </a:pPr>
            <a:r>
              <a:rPr lang="en-US" dirty="0"/>
              <a:t>Create a New Job</a:t>
            </a:r>
          </a:p>
          <a:p>
            <a:pPr lvl="1">
              <a:buFontTx/>
              <a:buChar char="-"/>
            </a:pPr>
            <a:r>
              <a:rPr lang="en-US" dirty="0"/>
              <a:t>Configure job</a:t>
            </a:r>
          </a:p>
          <a:p>
            <a:pPr lvl="2">
              <a:buFontTx/>
              <a:buChar char="-"/>
            </a:pPr>
            <a:r>
              <a:rPr lang="en-US" dirty="0"/>
              <a:t>General</a:t>
            </a:r>
          </a:p>
          <a:p>
            <a:pPr lvl="2">
              <a:buFontTx/>
              <a:buChar char="-"/>
            </a:pPr>
            <a:r>
              <a:rPr lang="en-US" dirty="0"/>
              <a:t>Source Code Management</a:t>
            </a:r>
          </a:p>
          <a:p>
            <a:pPr lvl="2">
              <a:buFontTx/>
              <a:buChar char="-"/>
            </a:pPr>
            <a:r>
              <a:rPr lang="en-US" dirty="0"/>
              <a:t>Build Triggers</a:t>
            </a:r>
          </a:p>
          <a:p>
            <a:pPr lvl="2">
              <a:buFontTx/>
              <a:buChar char="-"/>
            </a:pPr>
            <a:r>
              <a:rPr lang="en-US" dirty="0"/>
              <a:t>Build</a:t>
            </a:r>
          </a:p>
          <a:p>
            <a:pPr lvl="2">
              <a:buFontTx/>
              <a:buChar char="-"/>
            </a:pPr>
            <a:r>
              <a:rPr lang="en-US" dirty="0"/>
              <a:t>Post-Build Action</a:t>
            </a:r>
          </a:p>
          <a:p>
            <a:pPr lvl="1">
              <a:buFontTx/>
              <a:buChar char="-"/>
            </a:pPr>
            <a:r>
              <a:rPr lang="en-US" dirty="0"/>
              <a:t>Save job</a:t>
            </a:r>
          </a:p>
          <a:p>
            <a:pPr lvl="1">
              <a:buFontTx/>
              <a:buChar char="-"/>
            </a:pPr>
            <a:r>
              <a:rPr lang="en-US" dirty="0"/>
              <a:t>Run job</a:t>
            </a:r>
          </a:p>
          <a:p>
            <a:pPr marL="457200" lvl="1" indent="0">
              <a:buNone/>
            </a:pPr>
            <a:endParaRPr lang="en-US" dirty="0"/>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13</a:t>
            </a:fld>
            <a:endParaRPr lang="en-US" altLang="en-US"/>
          </a:p>
        </p:txBody>
      </p:sp>
      <p:pic>
        <p:nvPicPr>
          <p:cNvPr id="5" name="Picture 4"/>
          <p:cNvPicPr>
            <a:picLocks noChangeAspect="1"/>
          </p:cNvPicPr>
          <p:nvPr/>
        </p:nvPicPr>
        <p:blipFill>
          <a:blip r:embed="rId3"/>
          <a:stretch>
            <a:fillRect/>
          </a:stretch>
        </p:blipFill>
        <p:spPr>
          <a:xfrm>
            <a:off x="4855599" y="1676400"/>
            <a:ext cx="6498201" cy="2847269"/>
          </a:xfrm>
          <a:prstGeom prst="rect">
            <a:avLst/>
          </a:prstGeom>
        </p:spPr>
      </p:pic>
    </p:spTree>
    <p:extLst>
      <p:ext uri="{BB962C8B-B14F-4D97-AF65-F5344CB8AC3E}">
        <p14:creationId xmlns:p14="http://schemas.microsoft.com/office/powerpoint/2010/main" val="3804394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IV. </a:t>
            </a:r>
            <a:r>
              <a:rPr lang="en-US" sz="2800" dirty="0">
                <a:ea typeface="Calibri" panose="020F0502020204030204" pitchFamily="34" charset="0"/>
              </a:rPr>
              <a:t>Creating a Simple CI/CD Pipeline with Jenkins </a:t>
            </a:r>
            <a:endParaRPr lang="en-US" dirty="0"/>
          </a:p>
        </p:txBody>
      </p:sp>
      <p:sp>
        <p:nvSpPr>
          <p:cNvPr id="3" name="Content Placeholder 2"/>
          <p:cNvSpPr>
            <a:spLocks noGrp="1"/>
          </p:cNvSpPr>
          <p:nvPr>
            <p:ph idx="1"/>
          </p:nvPr>
        </p:nvSpPr>
        <p:spPr>
          <a:xfrm>
            <a:off x="381000" y="1066800"/>
            <a:ext cx="7848600" cy="2133600"/>
          </a:xfrm>
        </p:spPr>
        <p:txBody>
          <a:bodyPr/>
          <a:lstStyle/>
          <a:p>
            <a:pPr marL="0" indent="0">
              <a:buNone/>
            </a:pPr>
            <a:r>
              <a:rPr lang="en-US" dirty="0"/>
              <a:t>2. Configure Source Control</a:t>
            </a:r>
          </a:p>
          <a:p>
            <a:pPr>
              <a:buFontTx/>
              <a:buChar char="-"/>
            </a:pPr>
            <a:r>
              <a:rPr lang="en-US" dirty="0"/>
              <a:t>Configure source code management</a:t>
            </a:r>
          </a:p>
          <a:p>
            <a:pPr>
              <a:buFontTx/>
              <a:buChar char="-"/>
            </a:pPr>
            <a:r>
              <a:rPr lang="en-US" dirty="0"/>
              <a:t>Repository URL</a:t>
            </a:r>
          </a:p>
          <a:p>
            <a:pPr>
              <a:buFontTx/>
              <a:buChar char="-"/>
            </a:pPr>
            <a:r>
              <a:rPr lang="en-US" dirty="0"/>
              <a:t>Credential</a:t>
            </a:r>
          </a:p>
          <a:p>
            <a:pPr>
              <a:buFontTx/>
              <a:buChar char="-"/>
            </a:pPr>
            <a:r>
              <a:rPr lang="en-US" dirty="0"/>
              <a:t>Branches to Build</a:t>
            </a:r>
          </a:p>
          <a:p>
            <a:pPr>
              <a:buFontTx/>
              <a:buChar char="-"/>
            </a:pPr>
            <a:r>
              <a:rPr lang="en-US" dirty="0"/>
              <a:t>Additional configuration</a:t>
            </a:r>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14</a:t>
            </a:fld>
            <a:endParaRPr lang="en-US" altLang="en-US"/>
          </a:p>
        </p:txBody>
      </p:sp>
      <p:pic>
        <p:nvPicPr>
          <p:cNvPr id="5" name="Picture 4"/>
          <p:cNvPicPr>
            <a:picLocks noChangeAspect="1"/>
          </p:cNvPicPr>
          <p:nvPr/>
        </p:nvPicPr>
        <p:blipFill>
          <a:blip r:embed="rId3"/>
          <a:stretch>
            <a:fillRect/>
          </a:stretch>
        </p:blipFill>
        <p:spPr>
          <a:xfrm>
            <a:off x="4495800" y="2590800"/>
            <a:ext cx="7037153" cy="3124199"/>
          </a:xfrm>
          <a:prstGeom prst="rect">
            <a:avLst/>
          </a:prstGeom>
        </p:spPr>
      </p:pic>
    </p:spTree>
    <p:extLst>
      <p:ext uri="{BB962C8B-B14F-4D97-AF65-F5344CB8AC3E}">
        <p14:creationId xmlns:p14="http://schemas.microsoft.com/office/powerpoint/2010/main" val="1238216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IV. </a:t>
            </a:r>
            <a:r>
              <a:rPr lang="en-US" sz="2800" dirty="0">
                <a:ea typeface="Calibri" panose="020F0502020204030204" pitchFamily="34" charset="0"/>
              </a:rPr>
              <a:t>Creating a Simple CI/CD Pipeline with Jenkins </a:t>
            </a:r>
            <a:endParaRPr lang="en-US" dirty="0"/>
          </a:p>
        </p:txBody>
      </p:sp>
      <p:sp>
        <p:nvSpPr>
          <p:cNvPr id="3" name="Content Placeholder 2"/>
          <p:cNvSpPr>
            <a:spLocks noGrp="1"/>
          </p:cNvSpPr>
          <p:nvPr>
            <p:ph idx="1"/>
          </p:nvPr>
        </p:nvSpPr>
        <p:spPr>
          <a:xfrm>
            <a:off x="381000" y="1066800"/>
            <a:ext cx="6629400" cy="2590800"/>
          </a:xfrm>
        </p:spPr>
        <p:txBody>
          <a:bodyPr/>
          <a:lstStyle/>
          <a:p>
            <a:pPr marL="0" indent="0">
              <a:buNone/>
            </a:pPr>
            <a:r>
              <a:rPr lang="en-US" dirty="0"/>
              <a:t>3. Build, Test and Deployment Stages</a:t>
            </a:r>
          </a:p>
          <a:p>
            <a:pPr>
              <a:buFontTx/>
              <a:buChar char="-"/>
            </a:pPr>
            <a:r>
              <a:rPr lang="en-US" dirty="0"/>
              <a:t>Build Stage</a:t>
            </a:r>
          </a:p>
          <a:p>
            <a:pPr>
              <a:buFontTx/>
              <a:buChar char="-"/>
            </a:pPr>
            <a:r>
              <a:rPr lang="en-US" dirty="0"/>
              <a:t>Test Stage</a:t>
            </a:r>
          </a:p>
          <a:p>
            <a:pPr>
              <a:buFontTx/>
              <a:buChar char="-"/>
            </a:pPr>
            <a:r>
              <a:rPr lang="en-US" dirty="0"/>
              <a:t>Deployment Stage</a:t>
            </a:r>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15</a:t>
            </a:fld>
            <a:endParaRPr lang="en-US" altLang="en-US"/>
          </a:p>
        </p:txBody>
      </p:sp>
      <p:pic>
        <p:nvPicPr>
          <p:cNvPr id="1026" name="Picture 2" descr="https://encrypted-tbn0.gstatic.com/images?q=tbn:ANd9GcSOgAhpDzLG8WqVMEz2wrksyQndXz8zTYjFCg&amp;usqp=CA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0553" y="1828800"/>
            <a:ext cx="5938268" cy="3283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530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a:t>
            </a:r>
            <a:r>
              <a:rPr lang="en-US" altLang="en-US" dirty="0"/>
              <a:t>Running the CI/CD Pipeline</a:t>
            </a:r>
            <a:endParaRPr lang="en-US" dirty="0"/>
          </a:p>
        </p:txBody>
      </p:sp>
      <p:sp>
        <p:nvSpPr>
          <p:cNvPr id="3" name="Content Placeholder 2"/>
          <p:cNvSpPr>
            <a:spLocks noGrp="1"/>
          </p:cNvSpPr>
          <p:nvPr>
            <p:ph idx="1"/>
          </p:nvPr>
        </p:nvSpPr>
        <p:spPr>
          <a:xfrm>
            <a:off x="381000" y="1066800"/>
            <a:ext cx="4876800" cy="1219200"/>
          </a:xfrm>
        </p:spPr>
        <p:txBody>
          <a:bodyPr/>
          <a:lstStyle/>
          <a:p>
            <a:pPr marL="514350" indent="-514350">
              <a:buAutoNum type="arabicPeriod"/>
            </a:pPr>
            <a:r>
              <a:rPr lang="en-US" dirty="0"/>
              <a:t>Triggering the Pipeline</a:t>
            </a:r>
          </a:p>
          <a:p>
            <a:pPr marL="514350" indent="-514350">
              <a:buAutoNum type="arabicPeriod"/>
            </a:pPr>
            <a:r>
              <a:rPr lang="en-US" dirty="0"/>
              <a:t>Monitoring the Pipeline</a:t>
            </a:r>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16</a:t>
            </a:fld>
            <a:endParaRPr lang="en-US" altLang="en-US"/>
          </a:p>
        </p:txBody>
      </p:sp>
      <p:pic>
        <p:nvPicPr>
          <p:cNvPr id="4098" name="Picture 2" descr="https://adamtheautomator.com/wp-content/uploads/2021/12/image-2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4924" y="1371600"/>
            <a:ext cx="6964063" cy="4532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993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pPr eaLnBrk="1" hangingPunct="1"/>
            <a:endParaRPr lang="en-US" altLang="en-US" dirty="0"/>
          </a:p>
        </p:txBody>
      </p:sp>
      <p:sp>
        <p:nvSpPr>
          <p:cNvPr id="282627" name="Rectangle 3"/>
          <p:cNvSpPr>
            <a:spLocks noGrp="1" noChangeArrowheads="1"/>
          </p:cNvSpPr>
          <p:nvPr>
            <p:ph idx="1"/>
          </p:nvPr>
        </p:nvSpPr>
        <p:spPr>
          <a:xfrm>
            <a:off x="381000" y="914400"/>
            <a:ext cx="10515600" cy="4351338"/>
          </a:xfrm>
        </p:spPr>
        <p:txBody>
          <a:bodyPr/>
          <a:lstStyle/>
          <a:p>
            <a:pPr marL="0" indent="0" algn="ctr" eaLnBrk="1" hangingPunct="1">
              <a:lnSpc>
                <a:spcPct val="150000"/>
              </a:lnSpc>
              <a:buNone/>
            </a:pPr>
            <a:r>
              <a:rPr lang="en-US" altLang="en-US" dirty="0">
                <a:latin typeface="Arial"/>
                <a:cs typeface="Arial"/>
              </a:rPr>
              <a:t>Thank You</a:t>
            </a:r>
            <a:endParaRPr lang="vi-VN" dirty="0"/>
          </a:p>
          <a:p>
            <a:pPr lvl="1" eaLnBrk="1" hangingPunct="1"/>
            <a:endParaRPr lang="en-US" altLang="en-US"/>
          </a:p>
          <a:p>
            <a:pPr lvl="1" eaLnBrk="1" hangingPunct="1">
              <a:buFont typeface="Wingdings" panose="05000000000000000000" pitchFamily="2" charset="2"/>
              <a:buNone/>
            </a:pPr>
            <a:endParaRPr lang="en-US" altLang="en-US"/>
          </a:p>
          <a:p>
            <a:pPr eaLnBrk="1" hangingPunct="1"/>
            <a:endParaRPr lang="en-US" altLang="en-US"/>
          </a:p>
        </p:txBody>
      </p:sp>
      <p:sp>
        <p:nvSpPr>
          <p:cNvPr id="282628"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BE0F9531-D025-4152-AFAB-57015ECE408D}" type="slidenum">
              <a:rPr lang="en-US" altLang="en-US" sz="1400">
                <a:latin typeface="Tahoma" panose="020B0604030504040204" pitchFamily="34" charset="0"/>
              </a:rPr>
              <a:pPr>
                <a:lnSpc>
                  <a:spcPct val="100000"/>
                </a:lnSpc>
                <a:spcBef>
                  <a:spcPct val="0"/>
                </a:spcBef>
                <a:buFontTx/>
                <a:buNone/>
              </a:pPr>
              <a:t>17</a:t>
            </a:fld>
            <a:endParaRPr lang="en-US" altLang="en-US" sz="1400">
              <a:latin typeface="Tahoma" panose="020B060403050404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dirty="0" err="1"/>
              <a:t>Mục</a:t>
            </a:r>
            <a:r>
              <a:rPr lang="en-US" altLang="en-US" dirty="0"/>
              <a:t> </a:t>
            </a:r>
            <a:r>
              <a:rPr lang="en-US" altLang="en-US" dirty="0" err="1"/>
              <a:t>lục</a:t>
            </a:r>
            <a:endParaRPr lang="en-US" altLang="en-US" dirty="0"/>
          </a:p>
        </p:txBody>
      </p:sp>
      <p:sp>
        <p:nvSpPr>
          <p:cNvPr id="190467" name="Rectangle 3"/>
          <p:cNvSpPr>
            <a:spLocks noGrp="1" noChangeArrowheads="1"/>
          </p:cNvSpPr>
          <p:nvPr>
            <p:ph idx="1"/>
          </p:nvPr>
        </p:nvSpPr>
        <p:spPr>
          <a:xfrm>
            <a:off x="366713" y="1066800"/>
            <a:ext cx="10377487" cy="4608513"/>
          </a:xfrm>
        </p:spPr>
        <p:txBody>
          <a:bodyPr rtlCol="0">
            <a:normAutofit/>
          </a:bodyPr>
          <a:lstStyle/>
          <a:p>
            <a:pPr marL="514350" indent="-514350" eaLnBrk="1" fontAlgn="auto" hangingPunct="1">
              <a:lnSpc>
                <a:spcPct val="150000"/>
              </a:lnSpc>
              <a:spcAft>
                <a:spcPts val="0"/>
              </a:spcAft>
              <a:buAutoNum type="romanUcPeriod"/>
              <a:defRPr/>
            </a:pPr>
            <a:r>
              <a:rPr lang="en-US" altLang="en-US" sz="2400" dirty="0"/>
              <a:t>Introduction to CI/CD</a:t>
            </a:r>
          </a:p>
          <a:p>
            <a:pPr marL="514350" indent="-514350" eaLnBrk="1" fontAlgn="auto" hangingPunct="1">
              <a:lnSpc>
                <a:spcPct val="150000"/>
              </a:lnSpc>
              <a:spcAft>
                <a:spcPts val="0"/>
              </a:spcAft>
              <a:buAutoNum type="romanUcPeriod"/>
              <a:defRPr/>
            </a:pPr>
            <a:r>
              <a:rPr lang="en-US" altLang="en-US" sz="2400" dirty="0"/>
              <a:t>Introduction to Jenkins</a:t>
            </a:r>
          </a:p>
          <a:p>
            <a:pPr marL="514350" indent="-514350" eaLnBrk="1" fontAlgn="auto" hangingPunct="1">
              <a:lnSpc>
                <a:spcPct val="150000"/>
              </a:lnSpc>
              <a:spcAft>
                <a:spcPts val="0"/>
              </a:spcAft>
              <a:buAutoNum type="romanUcPeriod"/>
              <a:defRPr/>
            </a:pPr>
            <a:r>
              <a:rPr lang="en-US" sz="2400" dirty="0">
                <a:ea typeface="Calibri" panose="020F0502020204030204" pitchFamily="34" charset="0"/>
              </a:rPr>
              <a:t>Setting Up Jenkins </a:t>
            </a:r>
            <a:endParaRPr lang="en-US" altLang="en-US" sz="2400" dirty="0"/>
          </a:p>
          <a:p>
            <a:pPr marL="514350" indent="-514350" eaLnBrk="1" fontAlgn="auto" hangingPunct="1">
              <a:lnSpc>
                <a:spcPct val="150000"/>
              </a:lnSpc>
              <a:spcAft>
                <a:spcPts val="0"/>
              </a:spcAft>
              <a:buAutoNum type="romanUcPeriod"/>
              <a:defRPr/>
            </a:pPr>
            <a:r>
              <a:rPr lang="en-US" sz="2400" dirty="0">
                <a:ea typeface="Calibri" panose="020F0502020204030204" pitchFamily="34" charset="0"/>
              </a:rPr>
              <a:t>Creating a Simple CI/CD Pipeline with Jenkins </a:t>
            </a:r>
          </a:p>
          <a:p>
            <a:pPr marL="514350" indent="-514350" eaLnBrk="1" fontAlgn="auto" hangingPunct="1">
              <a:lnSpc>
                <a:spcPct val="150000"/>
              </a:lnSpc>
              <a:spcAft>
                <a:spcPts val="0"/>
              </a:spcAft>
              <a:buAutoNum type="romanUcPeriod"/>
              <a:defRPr/>
            </a:pPr>
            <a:r>
              <a:rPr lang="en-US" altLang="en-US" sz="2400" dirty="0"/>
              <a:t>Running the CI/CD Pipeline</a:t>
            </a:r>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2</a:t>
            </a:fld>
            <a:endParaRPr lang="en-US" altLang="en-US" sz="140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 calcmode="lin" valueType="num">
                                      <p:cBhvr additive="base">
                                        <p:cTn id="7" dur="500" fill="hold"/>
                                        <p:tgtEl>
                                          <p:spTgt spid="1904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04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0467">
                                            <p:txEl>
                                              <p:pRg st="1" end="1"/>
                                            </p:txEl>
                                          </p:spTgt>
                                        </p:tgtEl>
                                        <p:attrNameLst>
                                          <p:attrName>style.visibility</p:attrName>
                                        </p:attrNameLst>
                                      </p:cBhvr>
                                      <p:to>
                                        <p:strVal val="visible"/>
                                      </p:to>
                                    </p:set>
                                    <p:anim calcmode="lin" valueType="num">
                                      <p:cBhvr additive="base">
                                        <p:cTn id="13" dur="500" fill="hold"/>
                                        <p:tgtEl>
                                          <p:spTgt spid="1904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0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0467">
                                            <p:txEl>
                                              <p:pRg st="2" end="2"/>
                                            </p:txEl>
                                          </p:spTgt>
                                        </p:tgtEl>
                                        <p:attrNameLst>
                                          <p:attrName>style.visibility</p:attrName>
                                        </p:attrNameLst>
                                      </p:cBhvr>
                                      <p:to>
                                        <p:strVal val="visible"/>
                                      </p:to>
                                    </p:set>
                                    <p:anim calcmode="lin" valueType="num">
                                      <p:cBhvr additive="base">
                                        <p:cTn id="19" dur="500" fill="hold"/>
                                        <p:tgtEl>
                                          <p:spTgt spid="1904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046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this lesson</a:t>
            </a:r>
          </a:p>
        </p:txBody>
      </p:sp>
      <p:sp>
        <p:nvSpPr>
          <p:cNvPr id="3" name="Content Placeholder 2"/>
          <p:cNvSpPr>
            <a:spLocks noGrp="1"/>
          </p:cNvSpPr>
          <p:nvPr>
            <p:ph idx="1"/>
          </p:nvPr>
        </p:nvSpPr>
        <p:spPr/>
        <p:txBody>
          <a:bodyPr/>
          <a:lstStyle/>
          <a:p>
            <a:pPr marL="514350" indent="-514350">
              <a:buAutoNum type="arabicPeriod"/>
            </a:pPr>
            <a:r>
              <a:rPr lang="en-US" dirty="0"/>
              <a:t>Purpose of this lesson</a:t>
            </a:r>
          </a:p>
          <a:p>
            <a:pPr lvl="1"/>
            <a:r>
              <a:rPr lang="en-US" dirty="0"/>
              <a:t>Understand the concepts CI/CD</a:t>
            </a:r>
          </a:p>
          <a:p>
            <a:pPr lvl="1"/>
            <a:r>
              <a:rPr lang="en-US" dirty="0"/>
              <a:t>Understand the concepts Jenkins </a:t>
            </a:r>
          </a:p>
          <a:p>
            <a:pPr marL="457200" lvl="1" indent="0">
              <a:buNone/>
            </a:pPr>
            <a:endParaRPr lang="en-US" dirty="0"/>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3</a:t>
            </a:fld>
            <a:endParaRPr lang="en-US" altLang="en-US"/>
          </a:p>
        </p:txBody>
      </p:sp>
    </p:spTree>
    <p:extLst>
      <p:ext uri="{BB962C8B-B14F-4D97-AF65-F5344CB8AC3E}">
        <p14:creationId xmlns:p14="http://schemas.microsoft.com/office/powerpoint/2010/main" val="2757595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a:t>
            </a:r>
            <a:r>
              <a:rPr lang="en-US" altLang="en-US" dirty="0"/>
              <a:t>Introduction to CI/CD</a:t>
            </a:r>
            <a:endParaRPr lang="en-US" dirty="0"/>
          </a:p>
        </p:txBody>
      </p:sp>
      <p:sp>
        <p:nvSpPr>
          <p:cNvPr id="3" name="Content Placeholder 2"/>
          <p:cNvSpPr>
            <a:spLocks noGrp="1"/>
          </p:cNvSpPr>
          <p:nvPr>
            <p:ph idx="1"/>
          </p:nvPr>
        </p:nvSpPr>
        <p:spPr>
          <a:xfrm>
            <a:off x="381000" y="1066800"/>
            <a:ext cx="6096000" cy="4191000"/>
          </a:xfrm>
        </p:spPr>
        <p:txBody>
          <a:bodyPr/>
          <a:lstStyle/>
          <a:p>
            <a:pPr marL="514350" indent="-514350">
              <a:buAutoNum type="arabicPeriod"/>
            </a:pPr>
            <a:r>
              <a:rPr lang="en-US" dirty="0"/>
              <a:t>What is CI/CD</a:t>
            </a:r>
          </a:p>
          <a:p>
            <a:pPr>
              <a:buFontTx/>
              <a:buChar char="-"/>
            </a:pPr>
            <a:r>
              <a:rPr lang="en-US" sz="2000" b="1" dirty="0"/>
              <a:t>CI (Continuous Integration)</a:t>
            </a:r>
            <a:r>
              <a:rPr lang="en-US" sz="2000" dirty="0"/>
              <a:t>: a method in the software development process in which development team members regularly integrate the source code into a shared repository.</a:t>
            </a:r>
          </a:p>
          <a:p>
            <a:pPr>
              <a:buFontTx/>
              <a:buChar char="-"/>
            </a:pPr>
            <a:r>
              <a:rPr lang="en-US" sz="2000" b="1" dirty="0"/>
              <a:t>CD:</a:t>
            </a:r>
          </a:p>
          <a:p>
            <a:pPr lvl="1">
              <a:buFontTx/>
              <a:buChar char="-"/>
            </a:pPr>
            <a:r>
              <a:rPr lang="en-US" sz="2000" b="1" dirty="0"/>
              <a:t>Continuous Delivery: </a:t>
            </a:r>
            <a:r>
              <a:rPr lang="en-US" sz="2000" dirty="0"/>
              <a:t>automatically deployed to staging environment for final testing and confirmation that it works properly before deploying to the production environment.</a:t>
            </a:r>
          </a:p>
          <a:p>
            <a:pPr lvl="1">
              <a:buFontTx/>
              <a:buChar char="-"/>
            </a:pPr>
            <a:r>
              <a:rPr lang="en-US" sz="2000" b="1" dirty="0"/>
              <a:t>Continuous Deployment: </a:t>
            </a:r>
            <a:r>
              <a:rPr lang="en-US" sz="2000" dirty="0"/>
              <a:t>automatically deployed to the production environment without manual intervention.</a:t>
            </a:r>
            <a:endParaRPr lang="en-US" dirty="0"/>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4</a:t>
            </a:fld>
            <a:endParaRPr lang="en-US" altLang="en-US"/>
          </a:p>
        </p:txBody>
      </p:sp>
      <p:pic>
        <p:nvPicPr>
          <p:cNvPr id="5" name="Picture 4"/>
          <p:cNvPicPr>
            <a:picLocks noChangeAspect="1"/>
          </p:cNvPicPr>
          <p:nvPr/>
        </p:nvPicPr>
        <p:blipFill>
          <a:blip r:embed="rId3"/>
          <a:stretch>
            <a:fillRect/>
          </a:stretch>
        </p:blipFill>
        <p:spPr>
          <a:xfrm>
            <a:off x="6858000" y="1485900"/>
            <a:ext cx="4810125" cy="3352800"/>
          </a:xfrm>
          <a:prstGeom prst="rect">
            <a:avLst/>
          </a:prstGeom>
        </p:spPr>
      </p:pic>
    </p:spTree>
    <p:extLst>
      <p:ext uri="{BB962C8B-B14F-4D97-AF65-F5344CB8AC3E}">
        <p14:creationId xmlns:p14="http://schemas.microsoft.com/office/powerpoint/2010/main" val="1402540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a:t>
            </a:r>
            <a:r>
              <a:rPr lang="en-US" altLang="en-US" dirty="0"/>
              <a:t>Introduction to CI/CD</a:t>
            </a:r>
            <a:endParaRPr lang="en-US" dirty="0"/>
          </a:p>
        </p:txBody>
      </p:sp>
      <p:sp>
        <p:nvSpPr>
          <p:cNvPr id="3" name="Content Placeholder 2"/>
          <p:cNvSpPr>
            <a:spLocks noGrp="1"/>
          </p:cNvSpPr>
          <p:nvPr>
            <p:ph idx="1"/>
          </p:nvPr>
        </p:nvSpPr>
        <p:spPr>
          <a:xfrm>
            <a:off x="381000" y="1066800"/>
            <a:ext cx="6629400" cy="2438400"/>
          </a:xfrm>
        </p:spPr>
        <p:txBody>
          <a:bodyPr/>
          <a:lstStyle/>
          <a:p>
            <a:pPr marL="0" indent="0">
              <a:buNone/>
            </a:pPr>
            <a:r>
              <a:rPr lang="en-US" dirty="0"/>
              <a:t>2. Benefits of CI/CD</a:t>
            </a:r>
          </a:p>
          <a:p>
            <a:pPr lvl="1">
              <a:buFontTx/>
              <a:buChar char="-"/>
            </a:pPr>
            <a:r>
              <a:rPr lang="en-US" dirty="0"/>
              <a:t>Faster Delivery of Features and Updates</a:t>
            </a:r>
          </a:p>
          <a:p>
            <a:pPr lvl="1">
              <a:buFontTx/>
              <a:buChar char="-"/>
            </a:pPr>
            <a:r>
              <a:rPr lang="en-US" dirty="0"/>
              <a:t>Improved Code Quality</a:t>
            </a:r>
          </a:p>
          <a:p>
            <a:pPr lvl="1">
              <a:buFontTx/>
              <a:buChar char="-"/>
            </a:pPr>
            <a:r>
              <a:rPr lang="en-US" dirty="0"/>
              <a:t>Reduced Manual Intervention</a:t>
            </a:r>
          </a:p>
          <a:p>
            <a:pPr lvl="1">
              <a:buFontTx/>
              <a:buChar char="-"/>
            </a:pPr>
            <a:r>
              <a:rPr lang="en-US" dirty="0"/>
              <a:t>Greater Collaboration</a:t>
            </a:r>
          </a:p>
          <a:p>
            <a:pPr lvl="1">
              <a:buFontTx/>
              <a:buChar char="-"/>
            </a:pPr>
            <a:r>
              <a:rPr lang="en-US" dirty="0"/>
              <a:t>Rapid Rollbacks</a:t>
            </a:r>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5</a:t>
            </a:fld>
            <a:endParaRPr lang="en-US" altLang="en-US"/>
          </a:p>
        </p:txBody>
      </p:sp>
      <p:pic>
        <p:nvPicPr>
          <p:cNvPr id="5" name="Picture 4"/>
          <p:cNvPicPr>
            <a:picLocks noChangeAspect="1"/>
          </p:cNvPicPr>
          <p:nvPr/>
        </p:nvPicPr>
        <p:blipFill>
          <a:blip r:embed="rId3"/>
          <a:stretch>
            <a:fillRect/>
          </a:stretch>
        </p:blipFill>
        <p:spPr>
          <a:xfrm>
            <a:off x="5372100" y="2895600"/>
            <a:ext cx="6477000" cy="3217579"/>
          </a:xfrm>
          <a:prstGeom prst="rect">
            <a:avLst/>
          </a:prstGeom>
        </p:spPr>
      </p:pic>
    </p:spTree>
    <p:extLst>
      <p:ext uri="{BB962C8B-B14F-4D97-AF65-F5344CB8AC3E}">
        <p14:creationId xmlns:p14="http://schemas.microsoft.com/office/powerpoint/2010/main" val="4235940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a:t>
            </a:r>
            <a:r>
              <a:rPr lang="en-US" altLang="en-US" dirty="0"/>
              <a:t>Introduction to CI/CD</a:t>
            </a:r>
            <a:endParaRPr lang="en-US" dirty="0"/>
          </a:p>
        </p:txBody>
      </p:sp>
      <p:sp>
        <p:nvSpPr>
          <p:cNvPr id="3" name="Content Placeholder 2"/>
          <p:cNvSpPr>
            <a:spLocks noGrp="1"/>
          </p:cNvSpPr>
          <p:nvPr>
            <p:ph idx="1"/>
          </p:nvPr>
        </p:nvSpPr>
        <p:spPr>
          <a:xfrm>
            <a:off x="381000" y="1066800"/>
            <a:ext cx="10515600" cy="533400"/>
          </a:xfrm>
        </p:spPr>
        <p:txBody>
          <a:bodyPr/>
          <a:lstStyle/>
          <a:p>
            <a:pPr marL="0" indent="0">
              <a:buNone/>
            </a:pPr>
            <a:r>
              <a:rPr lang="en-US" dirty="0"/>
              <a:t>3. CI/CD workflow overview</a:t>
            </a:r>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6</a:t>
            </a:fld>
            <a:endParaRPr lang="en-US" altLang="en-US"/>
          </a:p>
        </p:txBody>
      </p:sp>
      <p:pic>
        <p:nvPicPr>
          <p:cNvPr id="1026" name="Picture 2" descr="https://s-core.co.kr/img/offer/devop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600200"/>
            <a:ext cx="7239000" cy="458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4786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a:t>
            </a:r>
            <a:r>
              <a:rPr lang="en-US" altLang="en-US" dirty="0"/>
              <a:t>Introduction to Jenkins</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a:t>What is Jenkins</a:t>
            </a:r>
          </a:p>
          <a:p>
            <a:pPr marL="0" indent="0">
              <a:buNone/>
            </a:pPr>
            <a:endParaRPr lang="en-US" dirty="0"/>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7</a:t>
            </a:fld>
            <a:endParaRPr lang="en-US" altLang="en-US"/>
          </a:p>
        </p:txBody>
      </p:sp>
      <p:pic>
        <p:nvPicPr>
          <p:cNvPr id="6" name="Picture 5"/>
          <p:cNvPicPr>
            <a:picLocks noChangeAspect="1"/>
          </p:cNvPicPr>
          <p:nvPr/>
        </p:nvPicPr>
        <p:blipFill>
          <a:blip r:embed="rId3"/>
          <a:stretch>
            <a:fillRect/>
          </a:stretch>
        </p:blipFill>
        <p:spPr>
          <a:xfrm>
            <a:off x="2209800" y="1524000"/>
            <a:ext cx="7262812" cy="4570681"/>
          </a:xfrm>
          <a:prstGeom prst="rect">
            <a:avLst/>
          </a:prstGeom>
        </p:spPr>
      </p:pic>
    </p:spTree>
    <p:extLst>
      <p:ext uri="{BB962C8B-B14F-4D97-AF65-F5344CB8AC3E}">
        <p14:creationId xmlns:p14="http://schemas.microsoft.com/office/powerpoint/2010/main" val="24621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a:t>
            </a:r>
            <a:r>
              <a:rPr lang="en-US" altLang="en-US" dirty="0"/>
              <a:t>Introduction to Jenkins</a:t>
            </a:r>
            <a:endParaRPr lang="en-US" dirty="0"/>
          </a:p>
        </p:txBody>
      </p:sp>
      <p:sp>
        <p:nvSpPr>
          <p:cNvPr id="3" name="Content Placeholder 2"/>
          <p:cNvSpPr>
            <a:spLocks noGrp="1"/>
          </p:cNvSpPr>
          <p:nvPr>
            <p:ph idx="1"/>
          </p:nvPr>
        </p:nvSpPr>
        <p:spPr/>
        <p:txBody>
          <a:bodyPr/>
          <a:lstStyle/>
          <a:p>
            <a:pPr marL="0" indent="0">
              <a:buNone/>
            </a:pPr>
            <a:r>
              <a:rPr lang="en-US" dirty="0"/>
              <a:t>2. Key features of Jenkins</a:t>
            </a:r>
          </a:p>
          <a:p>
            <a:pPr lvl="1">
              <a:buFontTx/>
              <a:buChar char="-"/>
            </a:pPr>
            <a:r>
              <a:rPr lang="en-US" dirty="0"/>
              <a:t>CI/CD</a:t>
            </a:r>
          </a:p>
          <a:p>
            <a:pPr lvl="1">
              <a:buFontTx/>
              <a:buChar char="-"/>
            </a:pPr>
            <a:r>
              <a:rPr lang="en-US" dirty="0"/>
              <a:t>Scheduling and Automation</a:t>
            </a:r>
          </a:p>
          <a:p>
            <a:pPr lvl="1">
              <a:buFontTx/>
              <a:buChar char="-"/>
            </a:pPr>
            <a:r>
              <a:rPr lang="en-US" dirty="0"/>
              <a:t>Plugins and Extensibility</a:t>
            </a:r>
          </a:p>
          <a:p>
            <a:pPr lvl="1">
              <a:buFontTx/>
              <a:buChar char="-"/>
            </a:pPr>
            <a:r>
              <a:rPr lang="en-US" dirty="0"/>
              <a:t>Dashboard and Reporting</a:t>
            </a:r>
          </a:p>
          <a:p>
            <a:pPr lvl="1">
              <a:buFontTx/>
              <a:buChar char="-"/>
            </a:pPr>
            <a:r>
              <a:rPr lang="en-US" dirty="0"/>
              <a:t>Integration with other Tools</a:t>
            </a:r>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8</a:t>
            </a:fld>
            <a:endParaRPr lang="en-US" altLang="en-US"/>
          </a:p>
        </p:txBody>
      </p:sp>
    </p:spTree>
    <p:extLst>
      <p:ext uri="{BB962C8B-B14F-4D97-AF65-F5344CB8AC3E}">
        <p14:creationId xmlns:p14="http://schemas.microsoft.com/office/powerpoint/2010/main" val="103298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a:t>
            </a:r>
            <a:r>
              <a:rPr lang="en-US" altLang="en-US" dirty="0"/>
              <a:t>Introduction to Jenkins</a:t>
            </a:r>
            <a:endParaRPr lang="en-US" dirty="0"/>
          </a:p>
        </p:txBody>
      </p:sp>
      <p:sp>
        <p:nvSpPr>
          <p:cNvPr id="3" name="Content Placeholder 2"/>
          <p:cNvSpPr>
            <a:spLocks noGrp="1"/>
          </p:cNvSpPr>
          <p:nvPr>
            <p:ph idx="1"/>
          </p:nvPr>
        </p:nvSpPr>
        <p:spPr/>
        <p:txBody>
          <a:bodyPr/>
          <a:lstStyle/>
          <a:p>
            <a:pPr marL="0" indent="0">
              <a:buNone/>
            </a:pPr>
            <a:r>
              <a:rPr lang="en-US" dirty="0"/>
              <a:t>3. Jenkins Architecture</a:t>
            </a:r>
          </a:p>
          <a:p>
            <a:pPr marL="0" indent="0">
              <a:buNone/>
            </a:pPr>
            <a:endParaRPr lang="en-US" dirty="0"/>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9</a:t>
            </a:fld>
            <a:endParaRPr lang="en-US" altLang="en-US"/>
          </a:p>
        </p:txBody>
      </p:sp>
      <p:pic>
        <p:nvPicPr>
          <p:cNvPr id="2050" name="Picture 2" descr="Jenkins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1229" y="1553369"/>
            <a:ext cx="7620000"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4657542"/>
      </p:ext>
    </p:extLst>
  </p:cSld>
  <p:clrMapOvr>
    <a:masterClrMapping/>
  </p:clrMapOvr>
</p:sld>
</file>

<file path=ppt/theme/theme1.xml><?xml version="1.0" encoding="utf-8"?>
<a:theme xmlns:a="http://schemas.openxmlformats.org/drawingml/2006/main" name="Blend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6533</TotalTime>
  <Words>5244</Words>
  <Application>Microsoft Office PowerPoint</Application>
  <PresentationFormat>Màn hình rộng</PresentationFormat>
  <Paragraphs>269</Paragraphs>
  <Slides>17</Slides>
  <Notes>15</Notes>
  <HiddenSlides>0</HiddenSlides>
  <MMClips>0</MMClips>
  <ScaleCrop>false</ScaleCrop>
  <HeadingPairs>
    <vt:vector size="4" baseType="variant">
      <vt:variant>
        <vt:lpstr>Chủ đề</vt:lpstr>
      </vt:variant>
      <vt:variant>
        <vt:i4>1</vt:i4>
      </vt:variant>
      <vt:variant>
        <vt:lpstr>Tiêu đề Bản chiếu</vt:lpstr>
      </vt:variant>
      <vt:variant>
        <vt:i4>17</vt:i4>
      </vt:variant>
    </vt:vector>
  </HeadingPairs>
  <TitlesOfParts>
    <vt:vector size="18" baseType="lpstr">
      <vt:lpstr>Blends</vt:lpstr>
      <vt:lpstr>Bản trình bày PowerPoint</vt:lpstr>
      <vt:lpstr>Mục lục</vt:lpstr>
      <vt:lpstr>Purpose of this lesson</vt:lpstr>
      <vt:lpstr>I. Introduction to CI/CD</vt:lpstr>
      <vt:lpstr>I. Introduction to CI/CD</vt:lpstr>
      <vt:lpstr>I. Introduction to CI/CD</vt:lpstr>
      <vt:lpstr>II. Introduction to Jenkins</vt:lpstr>
      <vt:lpstr>II. Introduction to Jenkins</vt:lpstr>
      <vt:lpstr>II. Introduction to Jenkins</vt:lpstr>
      <vt:lpstr>III. Setting Up Jenkins </vt:lpstr>
      <vt:lpstr>III. Setting Up Jenkins </vt:lpstr>
      <vt:lpstr>III. Setting Up Jenkins </vt:lpstr>
      <vt:lpstr>IV. Creating a Simple CI/CD Pipeline with Jenkins </vt:lpstr>
      <vt:lpstr>IV. Creating a Simple CI/CD Pipeline with Jenkins </vt:lpstr>
      <vt:lpstr>IV. Creating a Simple CI/CD Pipeline with Jenkins </vt:lpstr>
      <vt:lpstr>V. Running the CI/CD Pipeline</vt:lpstr>
      <vt:lpstr>Bản trình bày PowerPoint</vt:lpstr>
    </vt:vector>
  </TitlesOfParts>
  <Company>SOFTECH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YWC</dc:creator>
  <cp:lastModifiedBy>Admin</cp:lastModifiedBy>
  <cp:revision>569</cp:revision>
  <cp:lastPrinted>1601-01-01T00:00:00Z</cp:lastPrinted>
  <dcterms:created xsi:type="dcterms:W3CDTF">2005-08-06T12:02:07Z</dcterms:created>
  <dcterms:modified xsi:type="dcterms:W3CDTF">2023-10-20T08:25:16Z</dcterms:modified>
</cp:coreProperties>
</file>