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40"/>
  </p:notesMasterIdLst>
  <p:sldIdLst>
    <p:sldId id="404" r:id="rId2"/>
    <p:sldId id="257" r:id="rId3"/>
    <p:sldId id="405" r:id="rId4"/>
    <p:sldId id="440" r:id="rId5"/>
    <p:sldId id="407" r:id="rId6"/>
    <p:sldId id="408" r:id="rId7"/>
    <p:sldId id="409" r:id="rId8"/>
    <p:sldId id="410" r:id="rId9"/>
    <p:sldId id="411" r:id="rId10"/>
    <p:sldId id="441" r:id="rId11"/>
    <p:sldId id="415" r:id="rId12"/>
    <p:sldId id="416" r:id="rId13"/>
    <p:sldId id="418" r:id="rId14"/>
    <p:sldId id="420" r:id="rId15"/>
    <p:sldId id="421" r:id="rId16"/>
    <p:sldId id="422" r:id="rId17"/>
    <p:sldId id="423" r:id="rId18"/>
    <p:sldId id="424" r:id="rId19"/>
    <p:sldId id="425" r:id="rId20"/>
    <p:sldId id="419" r:id="rId21"/>
    <p:sldId id="428" r:id="rId22"/>
    <p:sldId id="427" r:id="rId23"/>
    <p:sldId id="417" r:id="rId24"/>
    <p:sldId id="442" r:id="rId25"/>
    <p:sldId id="412" r:id="rId26"/>
    <p:sldId id="429" r:id="rId27"/>
    <p:sldId id="430" r:id="rId28"/>
    <p:sldId id="431" r:id="rId29"/>
    <p:sldId id="443" r:id="rId30"/>
    <p:sldId id="433" r:id="rId31"/>
    <p:sldId id="434" r:id="rId32"/>
    <p:sldId id="436" r:id="rId33"/>
    <p:sldId id="437" r:id="rId34"/>
    <p:sldId id="438" r:id="rId35"/>
    <p:sldId id="444" r:id="rId36"/>
    <p:sldId id="435" r:id="rId37"/>
    <p:sldId id="439" r:id="rId38"/>
    <p:sldId id="393" r:id="rId3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E8EF9DC-5EA4-425E-9953-1ABDFB2097F3}" v="277" dt="2023-08-04T15:18:07.729"/>
    <p1510:client id="{27D1D977-7C7F-44D0-A320-CD2F4C5357AA}" v="1" dt="2023-08-23T14:12:15.253"/>
    <p1510:client id="{2DE31246-FFA2-4D39-975F-4642863E00F1}" v="649" dt="2023-08-21T16:28:28.638"/>
    <p1510:client id="{3AAA18D7-E9B9-4C48-8D46-116428D15A3B}" v="83" dt="2023-08-13T15:23:18.660"/>
    <p1510:client id="{40041EAB-7D2C-4564-94A8-2EA43D345B0D}" v="19" dt="2023-09-12T01:48:36.648"/>
    <p1510:client id="{4D4F0258-B400-404B-8672-3628B0D8812E}" v="39" dt="2023-08-30T14:49:44.409"/>
    <p1510:client id="{6402D22A-E274-4080-8517-A867753103E6}" v="107" dt="2023-09-13T08:15:45.842"/>
    <p1510:client id="{77B620F4-A598-441B-96C5-A9BDBD509DA2}" v="131" dt="2023-08-17T17:26:23.203"/>
    <p1510:client id="{7942B8BB-D392-4FC1-8A04-7359BCBE7E16}" v="57" dt="2023-10-20T09:10:18.417"/>
    <p1510:client id="{796992A6-404F-4F98-9811-BC97A7F4DDCF}" v="1056" dt="2023-08-23T09:31:41.574"/>
    <p1510:client id="{80F5F2B2-4FC9-4BEC-A52E-FC150A3B612A}" v="62" dt="2023-08-21T16:47:18.840"/>
    <p1510:client id="{8225F6A5-84B7-4414-8068-B71B3D02BE06}" v="1215" dt="2023-08-27T09:51:26.666"/>
    <p1510:client id="{881C173E-3055-4E7F-90CD-E2B8A5C780F8}" v="565" dt="2023-09-13T10:25:08.998"/>
    <p1510:client id="{90678E26-D1CD-4FF9-8C20-273AC375FBA7}" v="486" dt="2023-08-24T09:57:48.249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C88BBCAA-2AB6-4376-9227-327F6453F29D}" v="712" dt="2023-08-24T16:40:54.520"/>
    <p1510:client id="{D15DC498-EE4A-40E4-B29F-9389025554B4}" v="619" dt="2023-08-10T10:18:45.718"/>
    <p1510:client id="{D68DFCE9-D850-455D-97C0-B81A11653813}" v="2" dt="2023-09-12T03:56:49.549"/>
    <p1510:client id="{E07B9685-5A37-4A97-880C-EB79A1BA2E04}" v="360" dt="2023-08-16T17:35:18.186"/>
    <p1510:client id="{E0B86549-F5C8-4C35-9DEA-69644D06F2AE}" v="482" dt="2023-09-13T07:50:39.302"/>
    <p1510:client id="{F077D0EA-C2B9-4BB7-B815-13DA4F31E4CE}" v="2" dt="2023-08-21T16:30:57.928"/>
    <p1510:client id="{F9C21B63-6925-45CA-9A4A-40599C455D1B}" v="17" dt="2023-09-13T08:22:55.719"/>
    <p1510:client id="{FC69EDA8-B7C2-4A4D-A8DB-F116795F042B}" v="777" dt="2023-09-12T03:46:29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27D1D977-7C7F-44D0-A320-CD2F4C5357AA}"/>
    <pc:docChg chg="modSld">
      <pc:chgData name="tien tran" userId="f5c0b7c74de91c7e" providerId="Windows Live" clId="Web-{27D1D977-7C7F-44D0-A320-CD2F4C5357AA}" dt="2023-08-23T14:12:15.238" v="0" actId="20577"/>
      <pc:docMkLst>
        <pc:docMk/>
      </pc:docMkLst>
      <pc:sldChg chg="modSp">
        <pc:chgData name="tien tran" userId="f5c0b7c74de91c7e" providerId="Windows Live" clId="Web-{27D1D977-7C7F-44D0-A320-CD2F4C5357AA}" dt="2023-08-23T14:12:15.238" v="0" actId="20577"/>
        <pc:sldMkLst>
          <pc:docMk/>
          <pc:sldMk cId="3112458778" sldId="426"/>
        </pc:sldMkLst>
        <pc:spChg chg="mod">
          <ac:chgData name="tien tran" userId="f5c0b7c74de91c7e" providerId="Windows Live" clId="Web-{27D1D977-7C7F-44D0-A320-CD2F4C5357AA}" dt="2023-08-23T14:12:15.238" v="0" actId="20577"/>
          <ac:spMkLst>
            <pc:docMk/>
            <pc:sldMk cId="3112458778" sldId="426"/>
            <ac:spMk id="3" creationId="{D25BADE3-455A-C62F-8962-6EF84B2FEC37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7942B8BB-D392-4FC1-8A04-7359BCBE7E16}"/>
    <pc:docChg chg="modSld">
      <pc:chgData name="tien tran" userId="f5c0b7c74de91c7e" providerId="Windows Live" clId="Web-{7942B8BB-D392-4FC1-8A04-7359BCBE7E16}" dt="2023-10-20T09:10:17.214" v="214"/>
      <pc:docMkLst>
        <pc:docMk/>
      </pc:docMkLst>
      <pc:sldChg chg="modNotes">
        <pc:chgData name="tien tran" userId="f5c0b7c74de91c7e" providerId="Windows Live" clId="Web-{7942B8BB-D392-4FC1-8A04-7359BCBE7E16}" dt="2023-10-20T08:28:01.507" v="1"/>
        <pc:sldMkLst>
          <pc:docMk/>
          <pc:sldMk cId="788580868" sldId="405"/>
        </pc:sldMkLst>
      </pc:sldChg>
      <pc:sldChg chg="modNotes">
        <pc:chgData name="tien tran" userId="f5c0b7c74de91c7e" providerId="Windows Live" clId="Web-{7942B8BB-D392-4FC1-8A04-7359BCBE7E16}" dt="2023-10-20T08:28:17.976" v="3"/>
        <pc:sldMkLst>
          <pc:docMk/>
          <pc:sldMk cId="3366269375" sldId="407"/>
        </pc:sldMkLst>
      </pc:sldChg>
      <pc:sldChg chg="modNotes">
        <pc:chgData name="tien tran" userId="f5c0b7c74de91c7e" providerId="Windows Live" clId="Web-{7942B8BB-D392-4FC1-8A04-7359BCBE7E16}" dt="2023-10-20T08:28:37.586" v="5"/>
        <pc:sldMkLst>
          <pc:docMk/>
          <pc:sldMk cId="3387473769" sldId="408"/>
        </pc:sldMkLst>
      </pc:sldChg>
      <pc:sldChg chg="modNotes">
        <pc:chgData name="tien tran" userId="f5c0b7c74de91c7e" providerId="Windows Live" clId="Web-{7942B8BB-D392-4FC1-8A04-7359BCBE7E16}" dt="2023-10-20T08:30:26.996" v="15"/>
        <pc:sldMkLst>
          <pc:docMk/>
          <pc:sldMk cId="3711793105" sldId="409"/>
        </pc:sldMkLst>
      </pc:sldChg>
      <pc:sldChg chg="modNotes">
        <pc:chgData name="tien tran" userId="f5c0b7c74de91c7e" providerId="Windows Live" clId="Web-{7942B8BB-D392-4FC1-8A04-7359BCBE7E16}" dt="2023-10-20T08:30:37.543" v="17"/>
        <pc:sldMkLst>
          <pc:docMk/>
          <pc:sldMk cId="2000356552" sldId="410"/>
        </pc:sldMkLst>
      </pc:sldChg>
      <pc:sldChg chg="modNotes">
        <pc:chgData name="tien tran" userId="f5c0b7c74de91c7e" providerId="Windows Live" clId="Web-{7942B8BB-D392-4FC1-8A04-7359BCBE7E16}" dt="2023-10-20T08:31:24.107" v="94"/>
        <pc:sldMkLst>
          <pc:docMk/>
          <pc:sldMk cId="2878655350" sldId="411"/>
        </pc:sldMkLst>
      </pc:sldChg>
      <pc:sldChg chg="modNotes">
        <pc:chgData name="tien tran" userId="f5c0b7c74de91c7e" providerId="Windows Live" clId="Web-{7942B8BB-D392-4FC1-8A04-7359BCBE7E16}" dt="2023-10-20T08:57:38.688" v="148"/>
        <pc:sldMkLst>
          <pc:docMk/>
          <pc:sldMk cId="2630240421" sldId="412"/>
        </pc:sldMkLst>
      </pc:sldChg>
      <pc:sldChg chg="modNotes">
        <pc:chgData name="tien tran" userId="f5c0b7c74de91c7e" providerId="Windows Live" clId="Web-{7942B8BB-D392-4FC1-8A04-7359BCBE7E16}" dt="2023-10-20T08:31:45.420" v="96"/>
        <pc:sldMkLst>
          <pc:docMk/>
          <pc:sldMk cId="905506383" sldId="415"/>
        </pc:sldMkLst>
      </pc:sldChg>
      <pc:sldChg chg="modNotes">
        <pc:chgData name="tien tran" userId="f5c0b7c74de91c7e" providerId="Windows Live" clId="Web-{7942B8BB-D392-4FC1-8A04-7359BCBE7E16}" dt="2023-10-20T08:31:55.264" v="98"/>
        <pc:sldMkLst>
          <pc:docMk/>
          <pc:sldMk cId="3488816134" sldId="416"/>
        </pc:sldMkLst>
      </pc:sldChg>
      <pc:sldChg chg="modNotes">
        <pc:chgData name="tien tran" userId="f5c0b7c74de91c7e" providerId="Windows Live" clId="Web-{7942B8BB-D392-4FC1-8A04-7359BCBE7E16}" dt="2023-10-20T08:45:08.727" v="146"/>
        <pc:sldMkLst>
          <pc:docMk/>
          <pc:sldMk cId="3041687894" sldId="417"/>
        </pc:sldMkLst>
      </pc:sldChg>
      <pc:sldChg chg="modNotes">
        <pc:chgData name="tien tran" userId="f5c0b7c74de91c7e" providerId="Windows Live" clId="Web-{7942B8BB-D392-4FC1-8A04-7359BCBE7E16}" dt="2023-10-20T08:32:07.796" v="100"/>
        <pc:sldMkLst>
          <pc:docMk/>
          <pc:sldMk cId="3241576963" sldId="418"/>
        </pc:sldMkLst>
      </pc:sldChg>
      <pc:sldChg chg="modNotes">
        <pc:chgData name="tien tran" userId="f5c0b7c74de91c7e" providerId="Windows Live" clId="Web-{7942B8BB-D392-4FC1-8A04-7359BCBE7E16}" dt="2023-10-20T08:44:08.709" v="142"/>
        <pc:sldMkLst>
          <pc:docMk/>
          <pc:sldMk cId="1596481782" sldId="419"/>
        </pc:sldMkLst>
      </pc:sldChg>
      <pc:sldChg chg="modNotes">
        <pc:chgData name="tien tran" userId="f5c0b7c74de91c7e" providerId="Windows Live" clId="Web-{7942B8BB-D392-4FC1-8A04-7359BCBE7E16}" dt="2023-10-20T08:32:18.374" v="102"/>
        <pc:sldMkLst>
          <pc:docMk/>
          <pc:sldMk cId="640966553" sldId="420"/>
        </pc:sldMkLst>
      </pc:sldChg>
      <pc:sldChg chg="modNotes">
        <pc:chgData name="tien tran" userId="f5c0b7c74de91c7e" providerId="Windows Live" clId="Web-{7942B8BB-D392-4FC1-8A04-7359BCBE7E16}" dt="2023-10-20T08:34:38.848" v="114"/>
        <pc:sldMkLst>
          <pc:docMk/>
          <pc:sldMk cId="1512257489" sldId="422"/>
        </pc:sldMkLst>
      </pc:sldChg>
      <pc:sldChg chg="modNotes">
        <pc:chgData name="tien tran" userId="f5c0b7c74de91c7e" providerId="Windows Live" clId="Web-{7942B8BB-D392-4FC1-8A04-7359BCBE7E16}" dt="2023-10-20T08:34:55.723" v="116"/>
        <pc:sldMkLst>
          <pc:docMk/>
          <pc:sldMk cId="4165740132" sldId="423"/>
        </pc:sldMkLst>
      </pc:sldChg>
      <pc:sldChg chg="modNotes">
        <pc:chgData name="tien tran" userId="f5c0b7c74de91c7e" providerId="Windows Live" clId="Web-{7942B8BB-D392-4FC1-8A04-7359BCBE7E16}" dt="2023-10-20T08:38:05.557" v="121"/>
        <pc:sldMkLst>
          <pc:docMk/>
          <pc:sldMk cId="3643807341" sldId="424"/>
        </pc:sldMkLst>
      </pc:sldChg>
      <pc:sldChg chg="modNotes">
        <pc:chgData name="tien tran" userId="f5c0b7c74de91c7e" providerId="Windows Live" clId="Web-{7942B8BB-D392-4FC1-8A04-7359BCBE7E16}" dt="2023-10-20T08:39:44.170" v="123"/>
        <pc:sldMkLst>
          <pc:docMk/>
          <pc:sldMk cId="2093987466" sldId="425"/>
        </pc:sldMkLst>
      </pc:sldChg>
      <pc:sldChg chg="modNotes">
        <pc:chgData name="tien tran" userId="f5c0b7c74de91c7e" providerId="Windows Live" clId="Web-{7942B8BB-D392-4FC1-8A04-7359BCBE7E16}" dt="2023-10-20T08:44:56.273" v="144"/>
        <pc:sldMkLst>
          <pc:docMk/>
          <pc:sldMk cId="1933063190" sldId="427"/>
        </pc:sldMkLst>
      </pc:sldChg>
      <pc:sldChg chg="modNotes">
        <pc:chgData name="tien tran" userId="f5c0b7c74de91c7e" providerId="Windows Live" clId="Web-{7942B8BB-D392-4FC1-8A04-7359BCBE7E16}" dt="2023-10-20T08:43:53.068" v="134"/>
        <pc:sldMkLst>
          <pc:docMk/>
          <pc:sldMk cId="3202205271" sldId="428"/>
        </pc:sldMkLst>
      </pc:sldChg>
      <pc:sldChg chg="modNotes">
        <pc:chgData name="tien tran" userId="f5c0b7c74de91c7e" providerId="Windows Live" clId="Web-{7942B8BB-D392-4FC1-8A04-7359BCBE7E16}" dt="2023-10-20T08:57:47.798" v="150"/>
        <pc:sldMkLst>
          <pc:docMk/>
          <pc:sldMk cId="1255381577" sldId="429"/>
        </pc:sldMkLst>
      </pc:sldChg>
      <pc:sldChg chg="modNotes">
        <pc:chgData name="tien tran" userId="f5c0b7c74de91c7e" providerId="Windows Live" clId="Web-{7942B8BB-D392-4FC1-8A04-7359BCBE7E16}" dt="2023-10-20T08:59:42.489" v="151"/>
        <pc:sldMkLst>
          <pc:docMk/>
          <pc:sldMk cId="2022287068" sldId="430"/>
        </pc:sldMkLst>
      </pc:sldChg>
      <pc:sldChg chg="modNotes">
        <pc:chgData name="tien tran" userId="f5c0b7c74de91c7e" providerId="Windows Live" clId="Web-{7942B8BB-D392-4FC1-8A04-7359BCBE7E16}" dt="2023-10-20T09:02:57.418" v="169"/>
        <pc:sldMkLst>
          <pc:docMk/>
          <pc:sldMk cId="3735124834" sldId="431"/>
        </pc:sldMkLst>
      </pc:sldChg>
      <pc:sldChg chg="modNotes">
        <pc:chgData name="tien tran" userId="f5c0b7c74de91c7e" providerId="Windows Live" clId="Web-{7942B8BB-D392-4FC1-8A04-7359BCBE7E16}" dt="2023-10-20T09:03:10.590" v="173"/>
        <pc:sldMkLst>
          <pc:docMk/>
          <pc:sldMk cId="3299833198" sldId="433"/>
        </pc:sldMkLst>
      </pc:sldChg>
      <pc:sldChg chg="modNotes">
        <pc:chgData name="tien tran" userId="f5c0b7c74de91c7e" providerId="Windows Live" clId="Web-{7942B8BB-D392-4FC1-8A04-7359BCBE7E16}" dt="2023-10-20T09:03:46.966" v="175"/>
        <pc:sldMkLst>
          <pc:docMk/>
          <pc:sldMk cId="2542468585" sldId="434"/>
        </pc:sldMkLst>
      </pc:sldChg>
      <pc:sldChg chg="modNotes">
        <pc:chgData name="tien tran" userId="f5c0b7c74de91c7e" providerId="Windows Live" clId="Web-{7942B8BB-D392-4FC1-8A04-7359BCBE7E16}" dt="2023-10-20T09:10:17.214" v="214"/>
        <pc:sldMkLst>
          <pc:docMk/>
          <pc:sldMk cId="3390474519" sldId="435"/>
        </pc:sldMkLst>
      </pc:sldChg>
      <pc:sldChg chg="modNotes">
        <pc:chgData name="tien tran" userId="f5c0b7c74de91c7e" providerId="Windows Live" clId="Web-{7942B8BB-D392-4FC1-8A04-7359BCBE7E16}" dt="2023-10-20T09:07:09.489" v="183"/>
        <pc:sldMkLst>
          <pc:docMk/>
          <pc:sldMk cId="1988817113" sldId="436"/>
        </pc:sldMkLst>
      </pc:sldChg>
      <pc:sldChg chg="modNotes">
        <pc:chgData name="tien tran" userId="f5c0b7c74de91c7e" providerId="Windows Live" clId="Web-{7942B8BB-D392-4FC1-8A04-7359BCBE7E16}" dt="2023-10-20T09:09:03.430" v="191"/>
        <pc:sldMkLst>
          <pc:docMk/>
          <pc:sldMk cId="3189019216" sldId="437"/>
        </pc:sldMkLst>
      </pc:sldChg>
      <pc:sldChg chg="modNotes">
        <pc:chgData name="tien tran" userId="f5c0b7c74de91c7e" providerId="Windows Live" clId="Web-{7942B8BB-D392-4FC1-8A04-7359BCBE7E16}" dt="2023-10-20T09:09:36.463" v="193"/>
        <pc:sldMkLst>
          <pc:docMk/>
          <pc:sldMk cId="902067012" sldId="438"/>
        </pc:sldMkLst>
      </pc:sldChg>
      <pc:sldChg chg="modNotes">
        <pc:chgData name="tien tran" userId="f5c0b7c74de91c7e" providerId="Windows Live" clId="Web-{7942B8BB-D392-4FC1-8A04-7359BCBE7E16}" dt="2023-10-20T09:10:06.136" v="197"/>
        <pc:sldMkLst>
          <pc:docMk/>
          <pc:sldMk cId="3999741372" sldId="439"/>
        </pc:sldMkLst>
      </pc:sldChg>
    </pc:docChg>
  </pc:docChgLst>
  <pc:docChgLst>
    <pc:chgData name="tien tran" userId="f5c0b7c74de91c7e" providerId="Windows Live" clId="Web-{8225F6A5-84B7-4414-8068-B71B3D02BE06}"/>
    <pc:docChg chg="addSld delSld modSld sldOrd">
      <pc:chgData name="tien tran" userId="f5c0b7c74de91c7e" providerId="Windows Live" clId="Web-{8225F6A5-84B7-4414-8068-B71B3D02BE06}" dt="2023-08-27T09:51:26.666" v="1163" actId="14100"/>
      <pc:docMkLst>
        <pc:docMk/>
      </pc:docMkLst>
      <pc:sldChg chg="modSp">
        <pc:chgData name="tien tran" userId="f5c0b7c74de91c7e" providerId="Windows Live" clId="Web-{8225F6A5-84B7-4414-8068-B71B3D02BE06}" dt="2023-08-27T03:25:17.517" v="23" actId="20577"/>
        <pc:sldMkLst>
          <pc:docMk/>
          <pc:sldMk cId="0" sldId="257"/>
        </pc:sldMkLst>
        <pc:spChg chg="mod">
          <ac:chgData name="tien tran" userId="f5c0b7c74de91c7e" providerId="Windows Live" clId="Web-{8225F6A5-84B7-4414-8068-B71B3D02BE06}" dt="2023-08-27T03:25:17.517" v="2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4:29.922" v="17" actId="20577"/>
        <pc:sldMkLst>
          <pc:docMk/>
          <pc:sldMk cId="0" sldId="404"/>
        </pc:sldMkLst>
        <pc:spChg chg="mod">
          <ac:chgData name="tien tran" userId="f5c0b7c74de91c7e" providerId="Windows Live" clId="Web-{8225F6A5-84B7-4414-8068-B71B3D02BE06}" dt="2023-08-27T03:24:29.922" v="17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9:01.334" v="82" actId="20577"/>
        <pc:sldMkLst>
          <pc:docMk/>
          <pc:sldMk cId="788580868" sldId="405"/>
        </pc:sldMkLst>
        <pc:spChg chg="mod">
          <ac:chgData name="tien tran" userId="f5c0b7c74de91c7e" providerId="Windows Live" clId="Web-{8225F6A5-84B7-4414-8068-B71B3D02BE06}" dt="2023-08-27T03:29:01.334" v="8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8"/>
        <pc:sldMkLst>
          <pc:docMk/>
          <pc:sldMk cId="361998908" sldId="406"/>
        </pc:sldMkLst>
      </pc:sldChg>
      <pc:sldChg chg="addSp modSp new ord">
        <pc:chgData name="tien tran" userId="f5c0b7c74de91c7e" providerId="Windows Live" clId="Web-{8225F6A5-84B7-4414-8068-B71B3D02BE06}" dt="2023-08-27T04:13:11.644" v="328"/>
        <pc:sldMkLst>
          <pc:docMk/>
          <pc:sldMk cId="1723637248" sldId="406"/>
        </pc:sldMkLst>
        <pc:spChg chg="mod">
          <ac:chgData name="tien tran" userId="f5c0b7c74de91c7e" providerId="Windows Live" clId="Web-{8225F6A5-84B7-4414-8068-B71B3D02BE06}" dt="2023-08-27T03:29:19.147" v="89" actId="20577"/>
          <ac:spMkLst>
            <pc:docMk/>
            <pc:sldMk cId="1723637248" sldId="406"/>
            <ac:spMk id="2" creationId="{59043F49-1370-FBA7-BC48-EF573551AC39}"/>
          </ac:spMkLst>
        </pc:spChg>
        <pc:spChg chg="mod">
          <ac:chgData name="tien tran" userId="f5c0b7c74de91c7e" providerId="Windows Live" clId="Web-{8225F6A5-84B7-4414-8068-B71B3D02BE06}" dt="2023-08-27T03:37:14.408" v="124" actId="20577"/>
          <ac:spMkLst>
            <pc:docMk/>
            <pc:sldMk cId="1723637248" sldId="406"/>
            <ac:spMk id="3" creationId="{C4868FD0-C13F-1F6C-D50A-59D33EE136DB}"/>
          </ac:spMkLst>
        </pc:spChg>
        <pc:picChg chg="add mod">
          <ac:chgData name="tien tran" userId="f5c0b7c74de91c7e" providerId="Windows Live" clId="Web-{8225F6A5-84B7-4414-8068-B71B3D02BE06}" dt="2023-08-27T03:34:41.186" v="120" actId="1076"/>
          <ac:picMkLst>
            <pc:docMk/>
            <pc:sldMk cId="1723637248" sldId="406"/>
            <ac:picMk id="5" creationId="{CFD645EF-8D63-76D0-9236-378D69A75561}"/>
          </ac:picMkLst>
        </pc:picChg>
      </pc:sldChg>
      <pc:sldChg chg="addSp modSp new ord">
        <pc:chgData name="tien tran" userId="f5c0b7c74de91c7e" providerId="Windows Live" clId="Web-{8225F6A5-84B7-4414-8068-B71B3D02BE06}" dt="2023-08-27T04:13:05.004" v="327"/>
        <pc:sldMkLst>
          <pc:docMk/>
          <pc:sldMk cId="1231914715" sldId="407"/>
        </pc:sldMkLst>
        <pc:spChg chg="mod">
          <ac:chgData name="tien tran" userId="f5c0b7c74de91c7e" providerId="Windows Live" clId="Web-{8225F6A5-84B7-4414-8068-B71B3D02BE06}" dt="2023-08-27T03:37:31.455" v="135" actId="20577"/>
          <ac:spMkLst>
            <pc:docMk/>
            <pc:sldMk cId="1231914715" sldId="407"/>
            <ac:spMk id="2" creationId="{228878A7-8FFC-3B79-E275-001549A07683}"/>
          </ac:spMkLst>
        </pc:spChg>
        <pc:spChg chg="mod">
          <ac:chgData name="tien tran" userId="f5c0b7c74de91c7e" providerId="Windows Live" clId="Web-{8225F6A5-84B7-4414-8068-B71B3D02BE06}" dt="2023-08-27T04:02:43.615" v="311" actId="20577"/>
          <ac:spMkLst>
            <pc:docMk/>
            <pc:sldMk cId="1231914715" sldId="407"/>
            <ac:spMk id="3" creationId="{F30EF635-6C44-93E2-9000-0C0437189281}"/>
          </ac:spMkLst>
        </pc:spChg>
        <pc:picChg chg="add mod">
          <ac:chgData name="tien tran" userId="f5c0b7c74de91c7e" providerId="Windows Live" clId="Web-{8225F6A5-84B7-4414-8068-B71B3D02BE06}" dt="2023-08-27T03:46:16.624" v="238" actId="1076"/>
          <ac:picMkLst>
            <pc:docMk/>
            <pc:sldMk cId="1231914715" sldId="407"/>
            <ac:picMk id="5" creationId="{A2A1B704-8F91-1B11-36A1-24975803B0B0}"/>
          </ac:picMkLst>
        </pc:picChg>
      </pc:sldChg>
      <pc:sldChg chg="del">
        <pc:chgData name="tien tran" userId="f5c0b7c74de91c7e" providerId="Windows Live" clId="Web-{8225F6A5-84B7-4414-8068-B71B3D02BE06}" dt="2023-08-27T03:25:43.346" v="57"/>
        <pc:sldMkLst>
          <pc:docMk/>
          <pc:sldMk cId="3292852088" sldId="407"/>
        </pc:sldMkLst>
      </pc:sldChg>
      <pc:sldChg chg="del">
        <pc:chgData name="tien tran" userId="f5c0b7c74de91c7e" providerId="Windows Live" clId="Web-{8225F6A5-84B7-4414-8068-B71B3D02BE06}" dt="2023-08-27T03:25:43.346" v="61"/>
        <pc:sldMkLst>
          <pc:docMk/>
          <pc:sldMk cId="2239394117" sldId="408"/>
        </pc:sldMkLst>
      </pc:sldChg>
      <pc:sldChg chg="addSp delSp modSp new ord">
        <pc:chgData name="tien tran" userId="f5c0b7c74de91c7e" providerId="Windows Live" clId="Web-{8225F6A5-84B7-4414-8068-B71B3D02BE06}" dt="2023-08-27T04:13:20.316" v="329"/>
        <pc:sldMkLst>
          <pc:docMk/>
          <pc:sldMk cId="2514470146" sldId="408"/>
        </pc:sldMkLst>
        <pc:spChg chg="mod">
          <ac:chgData name="tien tran" userId="f5c0b7c74de91c7e" providerId="Windows Live" clId="Web-{8225F6A5-84B7-4414-8068-B71B3D02BE06}" dt="2023-08-27T03:52:30.804" v="263" actId="20577"/>
          <ac:spMkLst>
            <pc:docMk/>
            <pc:sldMk cId="2514470146" sldId="408"/>
            <ac:spMk id="2" creationId="{1880468F-F537-3B04-34AA-4C1DF2DDA13A}"/>
          </ac:spMkLst>
        </pc:spChg>
        <pc:spChg chg="del">
          <ac:chgData name="tien tran" userId="f5c0b7c74de91c7e" providerId="Windows Live" clId="Web-{8225F6A5-84B7-4414-8068-B71B3D02BE06}" dt="2023-08-27T03:47:37.672" v="240"/>
          <ac:spMkLst>
            <pc:docMk/>
            <pc:sldMk cId="2514470146" sldId="408"/>
            <ac:spMk id="3" creationId="{FA8AE19D-6B01-7294-E01B-563C66AEF27F}"/>
          </ac:spMkLst>
        </pc:spChg>
        <pc:spChg chg="add del mod">
          <ac:chgData name="tien tran" userId="f5c0b7c74de91c7e" providerId="Windows Live" clId="Web-{8225F6A5-84B7-4414-8068-B71B3D02BE06}" dt="2023-08-27T03:48:42.533" v="249"/>
          <ac:spMkLst>
            <pc:docMk/>
            <pc:sldMk cId="2514470146" sldId="408"/>
            <ac:spMk id="8" creationId="{7488A888-5932-84D7-FBBF-3E7BE51C133D}"/>
          </ac:spMkLst>
        </pc:spChg>
        <pc:picChg chg="add del mod ord">
          <ac:chgData name="tien tran" userId="f5c0b7c74de91c7e" providerId="Windows Live" clId="Web-{8225F6A5-84B7-4414-8068-B71B3D02BE06}" dt="2023-08-27T03:48:39.596" v="247"/>
          <ac:picMkLst>
            <pc:docMk/>
            <pc:sldMk cId="2514470146" sldId="408"/>
            <ac:picMk id="5" creationId="{E7818976-9CEB-D2FB-6D2A-A108D393D1CF}"/>
          </ac:picMkLst>
        </pc:picChg>
        <pc:picChg chg="add del mod">
          <ac:chgData name="tien tran" userId="f5c0b7c74de91c7e" providerId="Windows Live" clId="Web-{8225F6A5-84B7-4414-8068-B71B3D02BE06}" dt="2023-08-27T03:48:40.564" v="248"/>
          <ac:picMkLst>
            <pc:docMk/>
            <pc:sldMk cId="2514470146" sldId="408"/>
            <ac:picMk id="6" creationId="{B8C5B163-D6C4-FB37-A85D-A2BC1F2C04E0}"/>
          </ac:picMkLst>
        </pc:picChg>
        <pc:picChg chg="add mod ord">
          <ac:chgData name="tien tran" userId="f5c0b7c74de91c7e" providerId="Windows Live" clId="Web-{8225F6A5-84B7-4414-8068-B71B3D02BE06}" dt="2023-08-27T03:52:37.804" v="267" actId="14100"/>
          <ac:picMkLst>
            <pc:docMk/>
            <pc:sldMk cId="2514470146" sldId="408"/>
            <ac:picMk id="9" creationId="{17CA7688-81A9-1216-59F9-ED1392D854DB}"/>
          </ac:picMkLst>
        </pc:picChg>
        <pc:picChg chg="add mod">
          <ac:chgData name="tien tran" userId="f5c0b7c74de91c7e" providerId="Windows Live" clId="Web-{8225F6A5-84B7-4414-8068-B71B3D02BE06}" dt="2023-08-27T03:50:54.380" v="261" actId="1076"/>
          <ac:picMkLst>
            <pc:docMk/>
            <pc:sldMk cId="2514470146" sldId="408"/>
            <ac:picMk id="10" creationId="{BB652B7A-6F18-7C59-0349-A2982DFBD310}"/>
          </ac:picMkLst>
        </pc:picChg>
        <pc:picChg chg="add mod">
          <ac:chgData name="tien tran" userId="f5c0b7c74de91c7e" providerId="Windows Live" clId="Web-{8225F6A5-84B7-4414-8068-B71B3D02BE06}" dt="2023-08-27T03:50:14.520" v="259" actId="1076"/>
          <ac:picMkLst>
            <pc:docMk/>
            <pc:sldMk cId="2514470146" sldId="408"/>
            <ac:picMk id="11" creationId="{E860C420-85BF-3E22-97B4-3EC9226A33E9}"/>
          </ac:picMkLst>
        </pc:picChg>
      </pc:sldChg>
      <pc:sldChg chg="modSp new ord">
        <pc:chgData name="tien tran" userId="f5c0b7c74de91c7e" providerId="Windows Live" clId="Web-{8225F6A5-84B7-4414-8068-B71B3D02BE06}" dt="2023-08-27T04:22:05.859" v="366"/>
        <pc:sldMkLst>
          <pc:docMk/>
          <pc:sldMk cId="131668938" sldId="409"/>
        </pc:sldMkLst>
        <pc:spChg chg="mod">
          <ac:chgData name="tien tran" userId="f5c0b7c74de91c7e" providerId="Windows Live" clId="Web-{8225F6A5-84B7-4414-8068-B71B3D02BE06}" dt="2023-08-27T03:53:19.321" v="269" actId="20577"/>
          <ac:spMkLst>
            <pc:docMk/>
            <pc:sldMk cId="131668938" sldId="409"/>
            <ac:spMk id="2" creationId="{29043085-740F-0094-46C5-543B7527CE3C}"/>
          </ac:spMkLst>
        </pc:spChg>
        <pc:spChg chg="mod">
          <ac:chgData name="tien tran" userId="f5c0b7c74de91c7e" providerId="Windows Live" clId="Web-{8225F6A5-84B7-4414-8068-B71B3D02BE06}" dt="2023-08-27T04:02:13.099" v="308" actId="20577"/>
          <ac:spMkLst>
            <pc:docMk/>
            <pc:sldMk cId="131668938" sldId="409"/>
            <ac:spMk id="3" creationId="{860E7046-A95F-B9DF-3428-37C78ACA0D55}"/>
          </ac:spMkLst>
        </pc:spChg>
      </pc:sldChg>
      <pc:sldChg chg="del">
        <pc:chgData name="tien tran" userId="f5c0b7c74de91c7e" providerId="Windows Live" clId="Web-{8225F6A5-84B7-4414-8068-B71B3D02BE06}" dt="2023-08-27T03:25:43.361" v="67"/>
        <pc:sldMkLst>
          <pc:docMk/>
          <pc:sldMk cId="3738171676" sldId="409"/>
        </pc:sldMkLst>
      </pc:sldChg>
      <pc:sldChg chg="addSp delSp modSp new ord">
        <pc:chgData name="tien tran" userId="f5c0b7c74de91c7e" providerId="Windows Live" clId="Web-{8225F6A5-84B7-4414-8068-B71B3D02BE06}" dt="2023-08-27T04:40:04.524" v="496" actId="20577"/>
        <pc:sldMkLst>
          <pc:docMk/>
          <pc:sldMk cId="318428843" sldId="410"/>
        </pc:sldMkLst>
        <pc:spChg chg="mod">
          <ac:chgData name="tien tran" userId="f5c0b7c74de91c7e" providerId="Windows Live" clId="Web-{8225F6A5-84B7-4414-8068-B71B3D02BE06}" dt="2023-08-27T04:03:09.115" v="319" actId="20577"/>
          <ac:spMkLst>
            <pc:docMk/>
            <pc:sldMk cId="318428843" sldId="410"/>
            <ac:spMk id="2" creationId="{D7EEB97D-8765-7B9E-9C10-2F7AF4BD4BE2}"/>
          </ac:spMkLst>
        </pc:spChg>
        <pc:spChg chg="mod">
          <ac:chgData name="tien tran" userId="f5c0b7c74de91c7e" providerId="Windows Live" clId="Web-{8225F6A5-84B7-4414-8068-B71B3D02BE06}" dt="2023-08-27T04:40:04.524" v="496" actId="20577"/>
          <ac:spMkLst>
            <pc:docMk/>
            <pc:sldMk cId="318428843" sldId="410"/>
            <ac:spMk id="3" creationId="{0D4D1293-83F5-E025-106F-D2B2FF2C2B1F}"/>
          </ac:spMkLst>
        </pc:spChg>
        <pc:picChg chg="add mod">
          <ac:chgData name="tien tran" userId="f5c0b7c74de91c7e" providerId="Windows Live" clId="Web-{8225F6A5-84B7-4414-8068-B71B3D02BE06}" dt="2023-08-27T04:36:12.253" v="454" actId="1076"/>
          <ac:picMkLst>
            <pc:docMk/>
            <pc:sldMk cId="318428843" sldId="410"/>
            <ac:picMk id="5" creationId="{4B9D223F-5A26-0AE2-D9F4-DC5A48C04553}"/>
          </ac:picMkLst>
        </pc:picChg>
        <pc:picChg chg="add del mod">
          <ac:chgData name="tien tran" userId="f5c0b7c74de91c7e" providerId="Windows Live" clId="Web-{8225F6A5-84B7-4414-8068-B71B3D02BE06}" dt="2023-08-27T04:37:04.379" v="463"/>
          <ac:picMkLst>
            <pc:docMk/>
            <pc:sldMk cId="318428843" sldId="410"/>
            <ac:picMk id="6" creationId="{3936EAE4-9C43-2D8B-5D6A-40BDE89E190E}"/>
          </ac:picMkLst>
        </pc:picChg>
        <pc:picChg chg="add mod">
          <ac:chgData name="tien tran" userId="f5c0b7c74de91c7e" providerId="Windows Live" clId="Web-{8225F6A5-84B7-4414-8068-B71B3D02BE06}" dt="2023-08-27T04:37:13.020" v="467" actId="1076"/>
          <ac:picMkLst>
            <pc:docMk/>
            <pc:sldMk cId="318428843" sldId="410"/>
            <ac:picMk id="7" creationId="{01BACBE7-2516-05E0-A960-3202F4A47D4B}"/>
          </ac:picMkLst>
        </pc:picChg>
      </pc:sldChg>
      <pc:sldChg chg="del">
        <pc:chgData name="tien tran" userId="f5c0b7c74de91c7e" providerId="Windows Live" clId="Web-{8225F6A5-84B7-4414-8068-B71B3D02BE06}" dt="2023-08-27T03:25:43.346" v="66"/>
        <pc:sldMkLst>
          <pc:docMk/>
          <pc:sldMk cId="1783580257" sldId="410"/>
        </pc:sldMkLst>
      </pc:sldChg>
      <pc:sldChg chg="addSp modSp new ord">
        <pc:chgData name="tien tran" userId="f5c0b7c74de91c7e" providerId="Windows Live" clId="Web-{8225F6A5-84B7-4414-8068-B71B3D02BE06}" dt="2023-08-27T04:22:01.594" v="365"/>
        <pc:sldMkLst>
          <pc:docMk/>
          <pc:sldMk cId="2785535047" sldId="411"/>
        </pc:sldMkLst>
        <pc:spChg chg="mod">
          <ac:chgData name="tien tran" userId="f5c0b7c74de91c7e" providerId="Windows Live" clId="Web-{8225F6A5-84B7-4414-8068-B71B3D02BE06}" dt="2023-08-27T04:20:15.763" v="356" actId="20577"/>
          <ac:spMkLst>
            <pc:docMk/>
            <pc:sldMk cId="2785535047" sldId="411"/>
            <ac:spMk id="2" creationId="{4C33B345-BB6A-7108-CA3A-2E50672548DB}"/>
          </ac:spMkLst>
        </pc:spChg>
        <pc:spChg chg="mod">
          <ac:chgData name="tien tran" userId="f5c0b7c74de91c7e" providerId="Windows Live" clId="Web-{8225F6A5-84B7-4414-8068-B71B3D02BE06}" dt="2023-08-27T04:20:03.357" v="352" actId="20577"/>
          <ac:spMkLst>
            <pc:docMk/>
            <pc:sldMk cId="2785535047" sldId="411"/>
            <ac:spMk id="3" creationId="{5455B618-A709-6721-F185-B9B362309BEC}"/>
          </ac:spMkLst>
        </pc:spChg>
        <pc:picChg chg="add mod">
          <ac:chgData name="tien tran" userId="f5c0b7c74de91c7e" providerId="Windows Live" clId="Web-{8225F6A5-84B7-4414-8068-B71B3D02BE06}" dt="2023-08-27T04:20:48.155" v="358" actId="1076"/>
          <ac:picMkLst>
            <pc:docMk/>
            <pc:sldMk cId="2785535047" sldId="411"/>
            <ac:picMk id="5" creationId="{DD5D8D7C-96BC-9A77-543C-DC088536944A}"/>
          </ac:picMkLst>
        </pc:picChg>
        <pc:picChg chg="add mod">
          <ac:chgData name="tien tran" userId="f5c0b7c74de91c7e" providerId="Windows Live" clId="Web-{8225F6A5-84B7-4414-8068-B71B3D02BE06}" dt="2023-08-27T04:21:04.233" v="362" actId="14100"/>
          <ac:picMkLst>
            <pc:docMk/>
            <pc:sldMk cId="2785535047" sldId="411"/>
            <ac:picMk id="6" creationId="{23557784-1002-8D8B-1C87-72EDF7649C51}"/>
          </ac:picMkLst>
        </pc:picChg>
        <pc:picChg chg="add mod">
          <ac:chgData name="tien tran" userId="f5c0b7c74de91c7e" providerId="Windows Live" clId="Web-{8225F6A5-84B7-4414-8068-B71B3D02BE06}" dt="2023-08-27T04:21:43.406" v="364" actId="1076"/>
          <ac:picMkLst>
            <pc:docMk/>
            <pc:sldMk cId="2785535047" sldId="411"/>
            <ac:picMk id="7" creationId="{AA171BA9-ADFE-1BA2-AAA9-56BB7B97F91C}"/>
          </ac:picMkLst>
        </pc:picChg>
      </pc:sldChg>
      <pc:sldChg chg="del">
        <pc:chgData name="tien tran" userId="f5c0b7c74de91c7e" providerId="Windows Live" clId="Web-{8225F6A5-84B7-4414-8068-B71B3D02BE06}" dt="2023-08-27T03:25:43.346" v="65"/>
        <pc:sldMkLst>
          <pc:docMk/>
          <pc:sldMk cId="4015652039" sldId="411"/>
        </pc:sldMkLst>
      </pc:sldChg>
      <pc:sldChg chg="addSp modSp new">
        <pc:chgData name="tien tran" userId="f5c0b7c74de91c7e" providerId="Windows Live" clId="Web-{8225F6A5-84B7-4414-8068-B71B3D02BE06}" dt="2023-08-27T07:51:27.780" v="538" actId="14100"/>
        <pc:sldMkLst>
          <pc:docMk/>
          <pc:sldMk cId="988884064" sldId="412"/>
        </pc:sldMkLst>
        <pc:spChg chg="mod">
          <ac:chgData name="tien tran" userId="f5c0b7c74de91c7e" providerId="Windows Live" clId="Web-{8225F6A5-84B7-4414-8068-B71B3D02BE06}" dt="2023-08-27T04:37:44.693" v="480" actId="20577"/>
          <ac:spMkLst>
            <pc:docMk/>
            <pc:sldMk cId="988884064" sldId="412"/>
            <ac:spMk id="2" creationId="{061E776F-403C-CC7B-D4E9-A1408FA6D645}"/>
          </ac:spMkLst>
        </pc:spChg>
        <pc:spChg chg="mod">
          <ac:chgData name="tien tran" userId="f5c0b7c74de91c7e" providerId="Windows Live" clId="Web-{8225F6A5-84B7-4414-8068-B71B3D02BE06}" dt="2023-08-27T07:51:17.077" v="533" actId="20577"/>
          <ac:spMkLst>
            <pc:docMk/>
            <pc:sldMk cId="988884064" sldId="412"/>
            <ac:spMk id="3" creationId="{CD84C9DB-1F63-7746-D263-CCEA94F931B3}"/>
          </ac:spMkLst>
        </pc:spChg>
        <pc:picChg chg="add mod">
          <ac:chgData name="tien tran" userId="f5c0b7c74de91c7e" providerId="Windows Live" clId="Web-{8225F6A5-84B7-4414-8068-B71B3D02BE06}" dt="2023-08-27T07:51:27.780" v="538" actId="14100"/>
          <ac:picMkLst>
            <pc:docMk/>
            <pc:sldMk cId="988884064" sldId="412"/>
            <ac:picMk id="5" creationId="{E0D950AD-BC34-D9DC-7D4E-A6CAD09B6D91}"/>
          </ac:picMkLst>
        </pc:picChg>
      </pc:sldChg>
      <pc:sldChg chg="del">
        <pc:chgData name="tien tran" userId="f5c0b7c74de91c7e" providerId="Windows Live" clId="Web-{8225F6A5-84B7-4414-8068-B71B3D02BE06}" dt="2023-08-27T03:25:43.346" v="64"/>
        <pc:sldMkLst>
          <pc:docMk/>
          <pc:sldMk cId="2754218045" sldId="412"/>
        </pc:sldMkLst>
      </pc:sldChg>
      <pc:sldChg chg="del">
        <pc:chgData name="tien tran" userId="f5c0b7c74de91c7e" providerId="Windows Live" clId="Web-{8225F6A5-84B7-4414-8068-B71B3D02BE06}" dt="2023-08-27T03:25:43.346" v="51"/>
        <pc:sldMkLst>
          <pc:docMk/>
          <pc:sldMk cId="3380452050" sldId="413"/>
        </pc:sldMkLst>
      </pc:sldChg>
      <pc:sldChg chg="addSp modSp new">
        <pc:chgData name="tien tran" userId="f5c0b7c74de91c7e" providerId="Windows Live" clId="Web-{8225F6A5-84B7-4414-8068-B71B3D02BE06}" dt="2023-08-27T09:39:34.088" v="966" actId="1076"/>
        <pc:sldMkLst>
          <pc:docMk/>
          <pc:sldMk cId="3936212934" sldId="413"/>
        </pc:sldMkLst>
        <pc:spChg chg="mod">
          <ac:chgData name="tien tran" userId="f5c0b7c74de91c7e" providerId="Windows Live" clId="Web-{8225F6A5-84B7-4414-8068-B71B3D02BE06}" dt="2023-08-27T08:11:09.170" v="636" actId="20577"/>
          <ac:spMkLst>
            <pc:docMk/>
            <pc:sldMk cId="3936212934" sldId="413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9:35:51.724" v="962" actId="20577"/>
          <ac:spMkLst>
            <pc:docMk/>
            <pc:sldMk cId="3936212934" sldId="413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9:39:34.088" v="966" actId="1076"/>
          <ac:picMkLst>
            <pc:docMk/>
            <pc:sldMk cId="3936212934" sldId="413"/>
            <ac:picMk id="5" creationId="{43C32DF3-6CCB-2CCD-1A7E-755095BB7136}"/>
          </ac:picMkLst>
        </pc:picChg>
      </pc:sldChg>
      <pc:sldChg chg="addSp modSp new">
        <pc:chgData name="tien tran" userId="f5c0b7c74de91c7e" providerId="Windows Live" clId="Web-{8225F6A5-84B7-4414-8068-B71B3D02BE06}" dt="2023-08-27T08:10:36.122" v="629" actId="1076"/>
        <pc:sldMkLst>
          <pc:docMk/>
          <pc:sldMk cId="514150187" sldId="414"/>
        </pc:sldMkLst>
        <pc:spChg chg="mod">
          <ac:chgData name="tien tran" userId="f5c0b7c74de91c7e" providerId="Windows Live" clId="Web-{8225F6A5-84B7-4414-8068-B71B3D02BE06}" dt="2023-08-27T08:00:51.225" v="548" actId="20577"/>
          <ac:spMkLst>
            <pc:docMk/>
            <pc:sldMk cId="514150187" sldId="414"/>
            <ac:spMk id="2" creationId="{35A6ED27-E946-F401-5ED7-0BF4413E0969}"/>
          </ac:spMkLst>
        </pc:spChg>
        <pc:spChg chg="mod">
          <ac:chgData name="tien tran" userId="f5c0b7c74de91c7e" providerId="Windows Live" clId="Web-{8225F6A5-84B7-4414-8068-B71B3D02BE06}" dt="2023-08-27T08:10:30.685" v="626" actId="20577"/>
          <ac:spMkLst>
            <pc:docMk/>
            <pc:sldMk cId="514150187" sldId="414"/>
            <ac:spMk id="3" creationId="{32D6A8CA-D748-E144-7961-8B260508B15D}"/>
          </ac:spMkLst>
        </pc:spChg>
        <pc:picChg chg="add mod">
          <ac:chgData name="tien tran" userId="f5c0b7c74de91c7e" providerId="Windows Live" clId="Web-{8225F6A5-84B7-4414-8068-B71B3D02BE06}" dt="2023-08-27T08:10:36.122" v="629" actId="1076"/>
          <ac:picMkLst>
            <pc:docMk/>
            <pc:sldMk cId="514150187" sldId="414"/>
            <ac:picMk id="5" creationId="{7801DEC8-C665-DB7C-C15A-B77B4BEF6944}"/>
          </ac:picMkLst>
        </pc:picChg>
      </pc:sldChg>
      <pc:sldChg chg="del">
        <pc:chgData name="tien tran" userId="f5c0b7c74de91c7e" providerId="Windows Live" clId="Web-{8225F6A5-84B7-4414-8068-B71B3D02BE06}" dt="2023-08-27T03:25:43.330" v="50"/>
        <pc:sldMkLst>
          <pc:docMk/>
          <pc:sldMk cId="1588177861" sldId="414"/>
        </pc:sldMkLst>
      </pc:sldChg>
      <pc:sldChg chg="addSp delSp modSp add replId">
        <pc:chgData name="tien tran" userId="f5c0b7c74de91c7e" providerId="Windows Live" clId="Web-{8225F6A5-84B7-4414-8068-B71B3D02BE06}" dt="2023-08-27T08:57:30.110" v="937" actId="14100"/>
        <pc:sldMkLst>
          <pc:docMk/>
          <pc:sldMk cId="673158145" sldId="415"/>
        </pc:sldMkLst>
        <pc:spChg chg="mod">
          <ac:chgData name="tien tran" userId="f5c0b7c74de91c7e" providerId="Windows Live" clId="Web-{8225F6A5-84B7-4414-8068-B71B3D02BE06}" dt="2023-08-27T08:11:14.093" v="640" actId="20577"/>
          <ac:spMkLst>
            <pc:docMk/>
            <pc:sldMk cId="673158145" sldId="415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56:20.920" v="929" actId="20577"/>
          <ac:spMkLst>
            <pc:docMk/>
            <pc:sldMk cId="673158145" sldId="415"/>
            <ac:spMk id="3" creationId="{5BF9B435-5753-D1DE-6EC4-174BF87E10E7}"/>
          </ac:spMkLst>
        </pc:spChg>
        <pc:picChg chg="add del mod">
          <ac:chgData name="tien tran" userId="f5c0b7c74de91c7e" providerId="Windows Live" clId="Web-{8225F6A5-84B7-4414-8068-B71B3D02BE06}" dt="2023-08-27T08:57:22.906" v="934"/>
          <ac:picMkLst>
            <pc:docMk/>
            <pc:sldMk cId="673158145" sldId="415"/>
            <ac:picMk id="5" creationId="{6ABC5B15-509E-8E50-333D-C364ACE84481}"/>
          </ac:picMkLst>
        </pc:picChg>
        <pc:picChg chg="add mod">
          <ac:chgData name="tien tran" userId="f5c0b7c74de91c7e" providerId="Windows Live" clId="Web-{8225F6A5-84B7-4414-8068-B71B3D02BE06}" dt="2023-08-27T08:56:29.029" v="933" actId="1076"/>
          <ac:picMkLst>
            <pc:docMk/>
            <pc:sldMk cId="673158145" sldId="415"/>
            <ac:picMk id="6" creationId="{04714924-BEA8-9252-E356-8F0CA04A707D}"/>
          </ac:picMkLst>
        </pc:picChg>
        <pc:picChg chg="add mod">
          <ac:chgData name="tien tran" userId="f5c0b7c74de91c7e" providerId="Windows Live" clId="Web-{8225F6A5-84B7-4414-8068-B71B3D02BE06}" dt="2023-08-27T08:57:30.110" v="937" actId="14100"/>
          <ac:picMkLst>
            <pc:docMk/>
            <pc:sldMk cId="673158145" sldId="415"/>
            <ac:picMk id="7" creationId="{14D4ED61-8734-AB15-FB9E-692AA5B7BFDC}"/>
          </ac:picMkLst>
        </pc:picChg>
      </pc:sldChg>
      <pc:sldChg chg="del">
        <pc:chgData name="tien tran" userId="f5c0b7c74de91c7e" providerId="Windows Live" clId="Web-{8225F6A5-84B7-4414-8068-B71B3D02BE06}" dt="2023-08-27T03:25:43.330" v="49"/>
        <pc:sldMkLst>
          <pc:docMk/>
          <pc:sldMk cId="2467981480" sldId="415"/>
        </pc:sldMkLst>
      </pc:sldChg>
      <pc:sldChg chg="addSp modSp add replId">
        <pc:chgData name="tien tran" userId="f5c0b7c74de91c7e" providerId="Windows Live" clId="Web-{8225F6A5-84B7-4414-8068-B71B3D02BE06}" dt="2023-08-27T08:18:26.750" v="745" actId="20577"/>
        <pc:sldMkLst>
          <pc:docMk/>
          <pc:sldMk cId="89281994" sldId="416"/>
        </pc:sldMkLst>
        <pc:spChg chg="mod">
          <ac:chgData name="tien tran" userId="f5c0b7c74de91c7e" providerId="Windows Live" clId="Web-{8225F6A5-84B7-4414-8068-B71B3D02BE06}" dt="2023-08-27T08:11:20.171" v="642" actId="20577"/>
          <ac:spMkLst>
            <pc:docMk/>
            <pc:sldMk cId="89281994" sldId="416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18:26.750" v="745" actId="20577"/>
          <ac:spMkLst>
            <pc:docMk/>
            <pc:sldMk cId="89281994" sldId="416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8:15:46.869" v="654" actId="14100"/>
          <ac:picMkLst>
            <pc:docMk/>
            <pc:sldMk cId="89281994" sldId="416"/>
            <ac:picMk id="5" creationId="{2838C706-9427-E9B6-B16E-7188512A6C60}"/>
          </ac:picMkLst>
        </pc:picChg>
      </pc:sldChg>
      <pc:sldChg chg="del">
        <pc:chgData name="tien tran" userId="f5c0b7c74de91c7e" providerId="Windows Live" clId="Web-{8225F6A5-84B7-4414-8068-B71B3D02BE06}" dt="2023-08-27T03:25:43.346" v="54"/>
        <pc:sldMkLst>
          <pc:docMk/>
          <pc:sldMk cId="1851726443" sldId="416"/>
        </pc:sldMkLst>
      </pc:sldChg>
      <pc:sldChg chg="modSp add replId">
        <pc:chgData name="tien tran" userId="f5c0b7c74de91c7e" providerId="Windows Live" clId="Web-{8225F6A5-84B7-4414-8068-B71B3D02BE06}" dt="2023-08-27T09:39:56.292" v="969" actId="20577"/>
        <pc:sldMkLst>
          <pc:docMk/>
          <pc:sldMk cId="1826908003" sldId="417"/>
        </pc:sldMkLst>
        <pc:spChg chg="mod">
          <ac:chgData name="tien tran" userId="f5c0b7c74de91c7e" providerId="Windows Live" clId="Web-{8225F6A5-84B7-4414-8068-B71B3D02BE06}" dt="2023-08-27T09:39:56.292" v="969" actId="20577"/>
          <ac:spMkLst>
            <pc:docMk/>
            <pc:sldMk cId="1826908003" sldId="417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3"/>
        <pc:sldMkLst>
          <pc:docMk/>
          <pc:sldMk cId="2695520643" sldId="418"/>
        </pc:sldMkLst>
      </pc:sldChg>
      <pc:sldChg chg="modSp add replId">
        <pc:chgData name="tien tran" userId="f5c0b7c74de91c7e" providerId="Windows Live" clId="Web-{8225F6A5-84B7-4414-8068-B71B3D02BE06}" dt="2023-08-27T09:40:02.636" v="971" actId="20577"/>
        <pc:sldMkLst>
          <pc:docMk/>
          <pc:sldMk cId="2751316814" sldId="418"/>
        </pc:sldMkLst>
        <pc:spChg chg="mod">
          <ac:chgData name="tien tran" userId="f5c0b7c74de91c7e" providerId="Windows Live" clId="Web-{8225F6A5-84B7-4414-8068-B71B3D02BE06}" dt="2023-08-27T09:40:02.636" v="971" actId="20577"/>
          <ac:spMkLst>
            <pc:docMk/>
            <pc:sldMk cId="2751316814" sldId="418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2"/>
        <pc:sldMkLst>
          <pc:docMk/>
          <pc:sldMk cId="1563615205" sldId="419"/>
        </pc:sldMkLst>
      </pc:sldChg>
      <pc:sldChg chg="addSp modSp new">
        <pc:chgData name="tien tran" userId="f5c0b7c74de91c7e" providerId="Windows Live" clId="Web-{8225F6A5-84B7-4414-8068-B71B3D02BE06}" dt="2023-08-27T09:50:31.024" v="1139" actId="20577"/>
        <pc:sldMkLst>
          <pc:docMk/>
          <pc:sldMk cId="2211945037" sldId="419"/>
        </pc:sldMkLst>
        <pc:spChg chg="mod">
          <ac:chgData name="tien tran" userId="f5c0b7c74de91c7e" providerId="Windows Live" clId="Web-{8225F6A5-84B7-4414-8068-B71B3D02BE06}" dt="2023-08-27T09:40:14.120" v="975" actId="20577"/>
          <ac:spMkLst>
            <pc:docMk/>
            <pc:sldMk cId="2211945037" sldId="419"/>
            <ac:spMk id="2" creationId="{5A64FF70-600B-5405-95A0-2253A6C5F38C}"/>
          </ac:spMkLst>
        </pc:spChg>
        <pc:spChg chg="mod">
          <ac:chgData name="tien tran" userId="f5c0b7c74de91c7e" providerId="Windows Live" clId="Web-{8225F6A5-84B7-4414-8068-B71B3D02BE06}" dt="2023-08-27T09:50:31.024" v="1139" actId="20577"/>
          <ac:spMkLst>
            <pc:docMk/>
            <pc:sldMk cId="2211945037" sldId="419"/>
            <ac:spMk id="3" creationId="{920FD975-BC0F-8962-4A29-C95596AF11D8}"/>
          </ac:spMkLst>
        </pc:spChg>
        <pc:picChg chg="add mod modCrop">
          <ac:chgData name="tien tran" userId="f5c0b7c74de91c7e" providerId="Windows Live" clId="Web-{8225F6A5-84B7-4414-8068-B71B3D02BE06}" dt="2023-08-27T09:45:31.237" v="1071" actId="14100"/>
          <ac:picMkLst>
            <pc:docMk/>
            <pc:sldMk cId="2211945037" sldId="419"/>
            <ac:picMk id="5" creationId="{09504AC4-B0F2-5F7A-3600-F4C8F58ADAC5}"/>
          </ac:picMkLst>
        </pc:picChg>
      </pc:sldChg>
      <pc:sldChg chg="del">
        <pc:chgData name="tien tran" userId="f5c0b7c74de91c7e" providerId="Windows Live" clId="Web-{8225F6A5-84B7-4414-8068-B71B3D02BE06}" dt="2023-08-27T03:25:43.346" v="62"/>
        <pc:sldMkLst>
          <pc:docMk/>
          <pc:sldMk cId="1154871659" sldId="420"/>
        </pc:sldMkLst>
      </pc:sldChg>
      <pc:sldChg chg="addSp modSp new">
        <pc:chgData name="tien tran" userId="f5c0b7c74de91c7e" providerId="Windows Live" clId="Web-{8225F6A5-84B7-4414-8068-B71B3D02BE06}" dt="2023-08-27T09:51:26.666" v="1163" actId="14100"/>
        <pc:sldMkLst>
          <pc:docMk/>
          <pc:sldMk cId="2684108598" sldId="420"/>
        </pc:sldMkLst>
        <pc:spChg chg="mod">
          <ac:chgData name="tien tran" userId="f5c0b7c74de91c7e" providerId="Windows Live" clId="Web-{8225F6A5-84B7-4414-8068-B71B3D02BE06}" dt="2023-08-27T09:51:01.338" v="1158" actId="20577"/>
          <ac:spMkLst>
            <pc:docMk/>
            <pc:sldMk cId="2684108598" sldId="420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7:34.083" v="1082" actId="20577"/>
          <ac:spMkLst>
            <pc:docMk/>
            <pc:sldMk cId="2684108598" sldId="420"/>
            <ac:spMk id="3" creationId="{5567D1D6-D3B0-8F35-DAA3-BF4002935D3C}"/>
          </ac:spMkLst>
        </pc:spChg>
        <pc:picChg chg="add mod">
          <ac:chgData name="tien tran" userId="f5c0b7c74de91c7e" providerId="Windows Live" clId="Web-{8225F6A5-84B7-4414-8068-B71B3D02BE06}" dt="2023-08-27T09:51:26.666" v="1163" actId="14100"/>
          <ac:picMkLst>
            <pc:docMk/>
            <pc:sldMk cId="2684108598" sldId="420"/>
            <ac:picMk id="5" creationId="{79BBE332-31A0-8F29-A5AB-556AEC6EBF49}"/>
          </ac:picMkLst>
        </pc:picChg>
      </pc:sldChg>
      <pc:sldChg chg="del">
        <pc:chgData name="tien tran" userId="f5c0b7c74de91c7e" providerId="Windows Live" clId="Web-{8225F6A5-84B7-4414-8068-B71B3D02BE06}" dt="2023-08-27T03:25:43.361" v="68"/>
        <pc:sldMkLst>
          <pc:docMk/>
          <pc:sldMk cId="428017160" sldId="421"/>
        </pc:sldMkLst>
      </pc:sldChg>
      <pc:sldChg chg="modSp add replId">
        <pc:chgData name="tien tran" userId="f5c0b7c74de91c7e" providerId="Windows Live" clId="Web-{8225F6A5-84B7-4414-8068-B71B3D02BE06}" dt="2023-08-27T09:51:07.291" v="1160" actId="20577"/>
        <pc:sldMkLst>
          <pc:docMk/>
          <pc:sldMk cId="978376142" sldId="421"/>
        </pc:sldMkLst>
        <pc:spChg chg="mod">
          <ac:chgData name="tien tran" userId="f5c0b7c74de91c7e" providerId="Windows Live" clId="Web-{8225F6A5-84B7-4414-8068-B71B3D02BE06}" dt="2023-08-27T09:51:07.291" v="1160" actId="20577"/>
          <ac:spMkLst>
            <pc:docMk/>
            <pc:sldMk cId="978376142" sldId="421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8:20.990" v="1097" actId="20577"/>
          <ac:spMkLst>
            <pc:docMk/>
            <pc:sldMk cId="978376142" sldId="421"/>
            <ac:spMk id="3" creationId="{5567D1D6-D3B0-8F35-DAA3-BF4002935D3C}"/>
          </ac:spMkLst>
        </pc:spChg>
      </pc:sldChg>
      <pc:sldChg chg="del">
        <pc:chgData name="tien tran" userId="f5c0b7c74de91c7e" providerId="Windows Live" clId="Web-{8225F6A5-84B7-4414-8068-B71B3D02BE06}" dt="2023-08-27T03:25:43.346" v="60"/>
        <pc:sldMkLst>
          <pc:docMk/>
          <pc:sldMk cId="30854190" sldId="422"/>
        </pc:sldMkLst>
      </pc:sldChg>
      <pc:sldChg chg="del">
        <pc:chgData name="tien tran" userId="f5c0b7c74de91c7e" providerId="Windows Live" clId="Web-{8225F6A5-84B7-4414-8068-B71B3D02BE06}" dt="2023-08-27T03:25:43.346" v="59"/>
        <pc:sldMkLst>
          <pc:docMk/>
          <pc:sldMk cId="4020267919" sldId="424"/>
        </pc:sldMkLst>
      </pc:sldChg>
      <pc:sldChg chg="del">
        <pc:chgData name="tien tran" userId="f5c0b7c74de91c7e" providerId="Windows Live" clId="Web-{8225F6A5-84B7-4414-8068-B71B3D02BE06}" dt="2023-08-27T03:25:43.330" v="46"/>
        <pc:sldMkLst>
          <pc:docMk/>
          <pc:sldMk cId="2597662326" sldId="425"/>
        </pc:sldMkLst>
      </pc:sldChg>
      <pc:sldChg chg="del">
        <pc:chgData name="tien tran" userId="f5c0b7c74de91c7e" providerId="Windows Live" clId="Web-{8225F6A5-84B7-4414-8068-B71B3D02BE06}" dt="2023-08-27T03:25:43.330" v="47"/>
        <pc:sldMkLst>
          <pc:docMk/>
          <pc:sldMk cId="2325037632" sldId="426"/>
        </pc:sldMkLst>
      </pc:sldChg>
      <pc:sldChg chg="del">
        <pc:chgData name="tien tran" userId="f5c0b7c74de91c7e" providerId="Windows Live" clId="Web-{8225F6A5-84B7-4414-8068-B71B3D02BE06}" dt="2023-08-27T03:25:43.346" v="55"/>
        <pc:sldMkLst>
          <pc:docMk/>
          <pc:sldMk cId="1914749579" sldId="427"/>
        </pc:sldMkLst>
      </pc:sldChg>
      <pc:sldChg chg="del">
        <pc:chgData name="tien tran" userId="f5c0b7c74de91c7e" providerId="Windows Live" clId="Web-{8225F6A5-84B7-4414-8068-B71B3D02BE06}" dt="2023-08-27T03:25:43.330" v="38"/>
        <pc:sldMkLst>
          <pc:docMk/>
          <pc:sldMk cId="1683571702" sldId="430"/>
        </pc:sldMkLst>
      </pc:sldChg>
      <pc:sldChg chg="del">
        <pc:chgData name="tien tran" userId="f5c0b7c74de91c7e" providerId="Windows Live" clId="Web-{8225F6A5-84B7-4414-8068-B71B3D02BE06}" dt="2023-08-27T03:25:43.330" v="43"/>
        <pc:sldMkLst>
          <pc:docMk/>
          <pc:sldMk cId="3559656086" sldId="432"/>
        </pc:sldMkLst>
      </pc:sldChg>
      <pc:sldChg chg="del">
        <pc:chgData name="tien tran" userId="f5c0b7c74de91c7e" providerId="Windows Live" clId="Web-{8225F6A5-84B7-4414-8068-B71B3D02BE06}" dt="2023-08-27T03:25:43.330" v="41"/>
        <pc:sldMkLst>
          <pc:docMk/>
          <pc:sldMk cId="125576511" sldId="433"/>
        </pc:sldMkLst>
      </pc:sldChg>
      <pc:sldChg chg="del">
        <pc:chgData name="tien tran" userId="f5c0b7c74de91c7e" providerId="Windows Live" clId="Web-{8225F6A5-84B7-4414-8068-B71B3D02BE06}" dt="2023-08-27T03:25:43.330" v="40"/>
        <pc:sldMkLst>
          <pc:docMk/>
          <pc:sldMk cId="2644579994" sldId="434"/>
        </pc:sldMkLst>
      </pc:sldChg>
      <pc:sldChg chg="del">
        <pc:chgData name="tien tran" userId="f5c0b7c74de91c7e" providerId="Windows Live" clId="Web-{8225F6A5-84B7-4414-8068-B71B3D02BE06}" dt="2023-08-27T03:25:43.330" v="39"/>
        <pc:sldMkLst>
          <pc:docMk/>
          <pc:sldMk cId="2010329098" sldId="435"/>
        </pc:sldMkLst>
      </pc:sldChg>
      <pc:sldChg chg="del">
        <pc:chgData name="tien tran" userId="f5c0b7c74de91c7e" providerId="Windows Live" clId="Web-{8225F6A5-84B7-4414-8068-B71B3D02BE06}" dt="2023-08-27T03:25:43.330" v="37"/>
        <pc:sldMkLst>
          <pc:docMk/>
          <pc:sldMk cId="444600122" sldId="436"/>
        </pc:sldMkLst>
      </pc:sldChg>
      <pc:sldChg chg="del">
        <pc:chgData name="tien tran" userId="f5c0b7c74de91c7e" providerId="Windows Live" clId="Web-{8225F6A5-84B7-4414-8068-B71B3D02BE06}" dt="2023-08-27T03:25:43.314" v="36"/>
        <pc:sldMkLst>
          <pc:docMk/>
          <pc:sldMk cId="196675871" sldId="437"/>
        </pc:sldMkLst>
      </pc:sldChg>
      <pc:sldChg chg="del">
        <pc:chgData name="tien tran" userId="f5c0b7c74de91c7e" providerId="Windows Live" clId="Web-{8225F6A5-84B7-4414-8068-B71B3D02BE06}" dt="2023-08-27T03:25:43.314" v="35"/>
        <pc:sldMkLst>
          <pc:docMk/>
          <pc:sldMk cId="1006214557" sldId="438"/>
        </pc:sldMkLst>
      </pc:sldChg>
      <pc:sldChg chg="del">
        <pc:chgData name="tien tran" userId="f5c0b7c74de91c7e" providerId="Windows Live" clId="Web-{8225F6A5-84B7-4414-8068-B71B3D02BE06}" dt="2023-08-27T03:25:43.314" v="34"/>
        <pc:sldMkLst>
          <pc:docMk/>
          <pc:sldMk cId="848631912" sldId="439"/>
        </pc:sldMkLst>
      </pc:sldChg>
      <pc:sldChg chg="del">
        <pc:chgData name="tien tran" userId="f5c0b7c74de91c7e" providerId="Windows Live" clId="Web-{8225F6A5-84B7-4414-8068-B71B3D02BE06}" dt="2023-08-27T03:25:43.314" v="33"/>
        <pc:sldMkLst>
          <pc:docMk/>
          <pc:sldMk cId="4282555646" sldId="440"/>
        </pc:sldMkLst>
      </pc:sldChg>
      <pc:sldChg chg="del">
        <pc:chgData name="tien tran" userId="f5c0b7c74de91c7e" providerId="Windows Live" clId="Web-{8225F6A5-84B7-4414-8068-B71B3D02BE06}" dt="2023-08-27T03:25:43.330" v="42"/>
        <pc:sldMkLst>
          <pc:docMk/>
          <pc:sldMk cId="1650393867" sldId="441"/>
        </pc:sldMkLst>
      </pc:sldChg>
      <pc:sldChg chg="del">
        <pc:chgData name="tien tran" userId="f5c0b7c74de91c7e" providerId="Windows Live" clId="Web-{8225F6A5-84B7-4414-8068-B71B3D02BE06}" dt="2023-08-27T03:25:43.314" v="32"/>
        <pc:sldMkLst>
          <pc:docMk/>
          <pc:sldMk cId="1018085788" sldId="442"/>
        </pc:sldMkLst>
      </pc:sldChg>
      <pc:sldChg chg="del">
        <pc:chgData name="tien tran" userId="f5c0b7c74de91c7e" providerId="Windows Live" clId="Web-{8225F6A5-84B7-4414-8068-B71B3D02BE06}" dt="2023-08-27T03:25:43.314" v="31"/>
        <pc:sldMkLst>
          <pc:docMk/>
          <pc:sldMk cId="4091185753" sldId="443"/>
        </pc:sldMkLst>
      </pc:sldChg>
      <pc:sldChg chg="del">
        <pc:chgData name="tien tran" userId="f5c0b7c74de91c7e" providerId="Windows Live" clId="Web-{8225F6A5-84B7-4414-8068-B71B3D02BE06}" dt="2023-08-27T03:25:43.314" v="29"/>
        <pc:sldMkLst>
          <pc:docMk/>
          <pc:sldMk cId="3123841344" sldId="444"/>
        </pc:sldMkLst>
      </pc:sldChg>
      <pc:sldChg chg="del">
        <pc:chgData name="tien tran" userId="f5c0b7c74de91c7e" providerId="Windows Live" clId="Web-{8225F6A5-84B7-4414-8068-B71B3D02BE06}" dt="2023-08-27T03:25:43.314" v="27"/>
        <pc:sldMkLst>
          <pc:docMk/>
          <pc:sldMk cId="601684727" sldId="445"/>
        </pc:sldMkLst>
      </pc:sldChg>
      <pc:sldChg chg="del">
        <pc:chgData name="tien tran" userId="f5c0b7c74de91c7e" providerId="Windows Live" clId="Web-{8225F6A5-84B7-4414-8068-B71B3D02BE06}" dt="2023-08-27T03:25:43.314" v="28"/>
        <pc:sldMkLst>
          <pc:docMk/>
          <pc:sldMk cId="2534106606" sldId="446"/>
        </pc:sldMkLst>
      </pc:sldChg>
      <pc:sldChg chg="del">
        <pc:chgData name="tien tran" userId="f5c0b7c74de91c7e" providerId="Windows Live" clId="Web-{8225F6A5-84B7-4414-8068-B71B3D02BE06}" dt="2023-08-27T03:25:43.314" v="25"/>
        <pc:sldMkLst>
          <pc:docMk/>
          <pc:sldMk cId="4046604943" sldId="447"/>
        </pc:sldMkLst>
      </pc:sldChg>
      <pc:sldChg chg="del">
        <pc:chgData name="tien tran" userId="f5c0b7c74de91c7e" providerId="Windows Live" clId="Web-{8225F6A5-84B7-4414-8068-B71B3D02BE06}" dt="2023-08-27T03:25:43.314" v="26"/>
        <pc:sldMkLst>
          <pc:docMk/>
          <pc:sldMk cId="4286422194" sldId="448"/>
        </pc:sldMkLst>
      </pc:sldChg>
      <pc:sldChg chg="del">
        <pc:chgData name="tien tran" userId="f5c0b7c74de91c7e" providerId="Windows Live" clId="Web-{8225F6A5-84B7-4414-8068-B71B3D02BE06}" dt="2023-08-27T03:25:43.314" v="24"/>
        <pc:sldMkLst>
          <pc:docMk/>
          <pc:sldMk cId="1933191224" sldId="449"/>
        </pc:sldMkLst>
      </pc:sldChg>
      <pc:sldChg chg="del">
        <pc:chgData name="tien tran" userId="f5c0b7c74de91c7e" providerId="Windows Live" clId="Web-{8225F6A5-84B7-4414-8068-B71B3D02BE06}" dt="2023-08-27T03:28:44.709" v="69"/>
        <pc:sldMkLst>
          <pc:docMk/>
          <pc:sldMk cId="239391567" sldId="450"/>
        </pc:sldMkLst>
      </pc:sldChg>
      <pc:sldChg chg="del">
        <pc:chgData name="tien tran" userId="f5c0b7c74de91c7e" providerId="Windows Live" clId="Web-{8225F6A5-84B7-4414-8068-B71B3D02BE06}" dt="2023-08-27T03:25:43.346" v="63"/>
        <pc:sldMkLst>
          <pc:docMk/>
          <pc:sldMk cId="2407576539" sldId="451"/>
        </pc:sldMkLst>
      </pc:sldChg>
      <pc:sldChg chg="del">
        <pc:chgData name="tien tran" userId="f5c0b7c74de91c7e" providerId="Windows Live" clId="Web-{8225F6A5-84B7-4414-8068-B71B3D02BE06}" dt="2023-08-27T03:25:43.346" v="56"/>
        <pc:sldMkLst>
          <pc:docMk/>
          <pc:sldMk cId="1828592504" sldId="452"/>
        </pc:sldMkLst>
      </pc:sldChg>
      <pc:sldChg chg="del">
        <pc:chgData name="tien tran" userId="f5c0b7c74de91c7e" providerId="Windows Live" clId="Web-{8225F6A5-84B7-4414-8068-B71B3D02BE06}" dt="2023-08-27T03:25:43.330" v="48"/>
        <pc:sldMkLst>
          <pc:docMk/>
          <pc:sldMk cId="3807767013" sldId="453"/>
        </pc:sldMkLst>
      </pc:sldChg>
      <pc:sldChg chg="del">
        <pc:chgData name="tien tran" userId="f5c0b7c74de91c7e" providerId="Windows Live" clId="Web-{8225F6A5-84B7-4414-8068-B71B3D02BE06}" dt="2023-08-27T03:25:43.330" v="44"/>
        <pc:sldMkLst>
          <pc:docMk/>
          <pc:sldMk cId="4179028946" sldId="454"/>
        </pc:sldMkLst>
      </pc:sldChg>
      <pc:sldChg chg="del">
        <pc:chgData name="tien tran" userId="f5c0b7c74de91c7e" providerId="Windows Live" clId="Web-{8225F6A5-84B7-4414-8068-B71B3D02BE06}" dt="2023-08-27T03:25:43.330" v="45"/>
        <pc:sldMkLst>
          <pc:docMk/>
          <pc:sldMk cId="2808786853" sldId="455"/>
        </pc:sldMkLst>
      </pc:sldChg>
      <pc:sldChg chg="del">
        <pc:chgData name="tien tran" userId="f5c0b7c74de91c7e" providerId="Windows Live" clId="Web-{8225F6A5-84B7-4414-8068-B71B3D02BE06}" dt="2023-08-27T03:25:43.314" v="30"/>
        <pc:sldMkLst>
          <pc:docMk/>
          <pc:sldMk cId="2307291542" sldId="456"/>
        </pc:sldMkLst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C88BBCAA-2AB6-4376-9227-327F6453F29D}"/>
    <pc:docChg chg="addSld delSld modSld sldOrd">
      <pc:chgData name="tien tran" userId="f5c0b7c74de91c7e" providerId="Windows Live" clId="Web-{C88BBCAA-2AB6-4376-9227-327F6453F29D}" dt="2023-08-24T16:40:54.520" v="653" actId="20577"/>
      <pc:docMkLst>
        <pc:docMk/>
      </pc:docMkLst>
      <pc:sldChg chg="modSp">
        <pc:chgData name="tien tran" userId="f5c0b7c74de91c7e" providerId="Windows Live" clId="Web-{C88BBCAA-2AB6-4376-9227-327F6453F29D}" dt="2023-08-24T16:23:53.681" v="575" actId="14100"/>
        <pc:sldMkLst>
          <pc:docMk/>
          <pc:sldMk cId="0" sldId="257"/>
        </pc:sldMkLst>
        <pc:spChg chg="mod">
          <ac:chgData name="tien tran" userId="f5c0b7c74de91c7e" providerId="Windows Live" clId="Web-{C88BBCAA-2AB6-4376-9227-327F6453F29D}" dt="2023-08-24T16:23:53.681" v="575" actId="14100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C88BBCAA-2AB6-4376-9227-327F6453F29D}" dt="2023-08-24T16:24:03.666" v="578" actId="20577"/>
        <pc:sldMkLst>
          <pc:docMk/>
          <pc:sldMk cId="788580868" sldId="405"/>
        </pc:sldMkLst>
        <pc:spChg chg="mod">
          <ac:chgData name="tien tran" userId="f5c0b7c74de91c7e" providerId="Windows Live" clId="Web-{C88BBCAA-2AB6-4376-9227-327F6453F29D}" dt="2023-08-24T16:24:03.666" v="57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ord">
        <pc:chgData name="tien tran" userId="f5c0b7c74de91c7e" providerId="Windows Live" clId="Web-{C88BBCAA-2AB6-4376-9227-327F6453F29D}" dt="2023-08-24T16:25:32.669" v="599"/>
        <pc:sldMkLst>
          <pc:docMk/>
          <pc:sldMk cId="361998908" sldId="406"/>
        </pc:sldMkLst>
      </pc:sldChg>
      <pc:sldChg chg="ord">
        <pc:chgData name="tien tran" userId="f5c0b7c74de91c7e" providerId="Windows Live" clId="Web-{C88BBCAA-2AB6-4376-9227-327F6453F29D}" dt="2023-08-24T16:25:40.763" v="600"/>
        <pc:sldMkLst>
          <pc:docMk/>
          <pc:sldMk cId="3292852088" sldId="407"/>
        </pc:sldMkLst>
      </pc:sldChg>
      <pc:sldChg chg="addSp delSp modSp ord">
        <pc:chgData name="tien tran" userId="f5c0b7c74de91c7e" providerId="Windows Live" clId="Web-{C88BBCAA-2AB6-4376-9227-327F6453F29D}" dt="2023-08-24T16:26:50.157" v="604"/>
        <pc:sldMkLst>
          <pc:docMk/>
          <pc:sldMk cId="1154871659" sldId="420"/>
        </pc:sldMkLst>
        <pc:spChg chg="add del mod">
          <ac:chgData name="tien tran" userId="f5c0b7c74de91c7e" providerId="Windows Live" clId="Web-{C88BBCAA-2AB6-4376-9227-327F6453F29D}" dt="2023-08-24T16:24:59.340" v="594"/>
          <ac:spMkLst>
            <pc:docMk/>
            <pc:sldMk cId="1154871659" sldId="420"/>
            <ac:spMk id="5" creationId="{6157F818-8D21-2D02-8781-904C58413EBA}"/>
          </ac:spMkLst>
        </pc:spChg>
      </pc:sldChg>
      <pc:sldChg chg="modSp">
        <pc:chgData name="tien tran" userId="f5c0b7c74de91c7e" providerId="Windows Live" clId="Web-{C88BBCAA-2AB6-4376-9227-327F6453F29D}" dt="2023-08-24T16:24:41.808" v="587" actId="20577"/>
        <pc:sldMkLst>
          <pc:docMk/>
          <pc:sldMk cId="428017160" sldId="421"/>
        </pc:sldMkLst>
        <pc:spChg chg="mod">
          <ac:chgData name="tien tran" userId="f5c0b7c74de91c7e" providerId="Windows Live" clId="Web-{C88BBCAA-2AB6-4376-9227-327F6453F29D}" dt="2023-08-24T16:24:41.808" v="587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addSp modSp ord">
        <pc:chgData name="tien tran" userId="f5c0b7c74de91c7e" providerId="Windows Live" clId="Web-{C88BBCAA-2AB6-4376-9227-327F6453F29D}" dt="2023-08-24T16:25:49.061" v="602"/>
        <pc:sldMkLst>
          <pc:docMk/>
          <pc:sldMk cId="4020267919" sldId="424"/>
        </pc:sldMkLst>
        <pc:spChg chg="add mod">
          <ac:chgData name="tien tran" userId="f5c0b7c74de91c7e" providerId="Windows Live" clId="Web-{C88BBCAA-2AB6-4376-9227-327F6453F29D}" dt="2023-08-24T16:24:49.121" v="589"/>
          <ac:spMkLst>
            <pc:docMk/>
            <pc:sldMk cId="4020267919" sldId="424"/>
            <ac:spMk id="5" creationId="{AB0F9B9D-4A9D-3CF4-92AE-544BCEE7BD89}"/>
          </ac:spMkLst>
        </pc:spChg>
      </pc:sldChg>
      <pc:sldChg chg="ord">
        <pc:chgData name="tien tran" userId="f5c0b7c74de91c7e" providerId="Windows Live" clId="Web-{C88BBCAA-2AB6-4376-9227-327F6453F29D}" dt="2023-08-24T16:27:41.972" v="612"/>
        <pc:sldMkLst>
          <pc:docMk/>
          <pc:sldMk cId="2597662326" sldId="425"/>
        </pc:sldMkLst>
      </pc:sldChg>
      <pc:sldChg chg="ord">
        <pc:chgData name="tien tran" userId="f5c0b7c74de91c7e" providerId="Windows Live" clId="Web-{C88BBCAA-2AB6-4376-9227-327F6453F29D}" dt="2023-08-24T16:40:14.049" v="647"/>
        <pc:sldMkLst>
          <pc:docMk/>
          <pc:sldMk cId="2325037632" sldId="426"/>
        </pc:sldMkLst>
      </pc:sldChg>
      <pc:sldChg chg="del">
        <pc:chgData name="tien tran" userId="f5c0b7c74de91c7e" providerId="Windows Live" clId="Web-{C88BBCAA-2AB6-4376-9227-327F6453F29D}" dt="2023-08-24T16:24:05.759" v="579"/>
        <pc:sldMkLst>
          <pc:docMk/>
          <pc:sldMk cId="3472697752" sldId="428"/>
        </pc:sldMkLst>
      </pc:sldChg>
      <pc:sldChg chg="modSp new del">
        <pc:chgData name="tien tran" userId="f5c0b7c74de91c7e" providerId="Windows Live" clId="Web-{C88BBCAA-2AB6-4376-9227-327F6453F29D}" dt="2023-08-24T16:27:57.144" v="615"/>
        <pc:sldMkLst>
          <pc:docMk/>
          <pc:sldMk cId="2373676612" sldId="429"/>
        </pc:sldMkLst>
        <pc:spChg chg="mod">
          <ac:chgData name="tien tran" userId="f5c0b7c74de91c7e" providerId="Windows Live" clId="Web-{C88BBCAA-2AB6-4376-9227-327F6453F29D}" dt="2023-08-24T13:58:23.040" v="11" actId="20577"/>
          <ac:spMkLst>
            <pc:docMk/>
            <pc:sldMk cId="2373676612" sldId="429"/>
            <ac:spMk id="2" creationId="{2EEB7DCC-4650-BD86-A9F4-9F90395886DE}"/>
          </ac:spMkLst>
        </pc:spChg>
      </pc:sldChg>
      <pc:sldChg chg="modSp new">
        <pc:chgData name="tien tran" userId="f5c0b7c74de91c7e" providerId="Windows Live" clId="Web-{C88BBCAA-2AB6-4376-9227-327F6453F29D}" dt="2023-08-24T14:04:23.188" v="45" actId="20577"/>
        <pc:sldMkLst>
          <pc:docMk/>
          <pc:sldMk cId="1683571702" sldId="430"/>
        </pc:sldMkLst>
        <pc:spChg chg="mod">
          <ac:chgData name="tien tran" userId="f5c0b7c74de91c7e" providerId="Windows Live" clId="Web-{C88BBCAA-2AB6-4376-9227-327F6453F29D}" dt="2023-08-24T14:04:23.188" v="45" actId="20577"/>
          <ac:spMkLst>
            <pc:docMk/>
            <pc:sldMk cId="1683571702" sldId="430"/>
            <ac:spMk id="2" creationId="{C232AA2D-15BC-DA23-5CF0-2885081AD544}"/>
          </ac:spMkLst>
        </pc:spChg>
        <pc:spChg chg="mod">
          <ac:chgData name="tien tran" userId="f5c0b7c74de91c7e" providerId="Windows Live" clId="Web-{C88BBCAA-2AB6-4376-9227-327F6453F29D}" dt="2023-08-24T14:03:58.125" v="36" actId="20577"/>
          <ac:spMkLst>
            <pc:docMk/>
            <pc:sldMk cId="1683571702" sldId="430"/>
            <ac:spMk id="3" creationId="{C1A49CA5-F22D-01A5-EA97-207E7327E429}"/>
          </ac:spMkLst>
        </pc:spChg>
      </pc:sldChg>
      <pc:sldChg chg="addSp modSp new del">
        <pc:chgData name="tien tran" userId="f5c0b7c74de91c7e" providerId="Windows Live" clId="Web-{C88BBCAA-2AB6-4376-9227-327F6453F29D}" dt="2023-08-24T14:53:43.401" v="216"/>
        <pc:sldMkLst>
          <pc:docMk/>
          <pc:sldMk cId="3457061946" sldId="431"/>
        </pc:sldMkLst>
        <pc:spChg chg="mod">
          <ac:chgData name="tien tran" userId="f5c0b7c74de91c7e" providerId="Windows Live" clId="Web-{C88BBCAA-2AB6-4376-9227-327F6453F29D}" dt="2023-08-24T14:04:14.173" v="44" actId="20577"/>
          <ac:spMkLst>
            <pc:docMk/>
            <pc:sldMk cId="3457061946" sldId="431"/>
            <ac:spMk id="2" creationId="{0E73313B-4A02-03A6-C018-E32D95F5D10C}"/>
          </ac:spMkLst>
        </pc:spChg>
        <pc:spChg chg="mod">
          <ac:chgData name="tien tran" userId="f5c0b7c74de91c7e" providerId="Windows Live" clId="Web-{C88BBCAA-2AB6-4376-9227-327F6453F29D}" dt="2023-08-24T14:04:07.110" v="39" actId="20577"/>
          <ac:spMkLst>
            <pc:docMk/>
            <pc:sldMk cId="3457061946" sldId="431"/>
            <ac:spMk id="3" creationId="{C6999DB9-85FC-F1D9-4B58-5BF4239F6D98}"/>
          </ac:spMkLst>
        </pc:spChg>
        <pc:picChg chg="add mod">
          <ac:chgData name="tien tran" userId="f5c0b7c74de91c7e" providerId="Windows Live" clId="Web-{C88BBCAA-2AB6-4376-9227-327F6453F29D}" dt="2023-08-24T14:06:16.753" v="49" actId="1076"/>
          <ac:picMkLst>
            <pc:docMk/>
            <pc:sldMk cId="3457061946" sldId="431"/>
            <ac:picMk id="5" creationId="{6A03E419-6CA8-2CAE-46F8-6B3E401BA94B}"/>
          </ac:picMkLst>
        </pc:picChg>
      </pc:sldChg>
      <pc:sldChg chg="addSp delSp modSp add ord replId">
        <pc:chgData name="tien tran" userId="f5c0b7c74de91c7e" providerId="Windows Live" clId="Web-{C88BBCAA-2AB6-4376-9227-327F6453F29D}" dt="2023-08-24T16:39:33.938" v="643" actId="20577"/>
        <pc:sldMkLst>
          <pc:docMk/>
          <pc:sldMk cId="3559656086" sldId="432"/>
        </pc:sldMkLst>
        <pc:spChg chg="mod">
          <ac:chgData name="tien tran" userId="f5c0b7c74de91c7e" providerId="Windows Live" clId="Web-{C88BBCAA-2AB6-4376-9227-327F6453F29D}" dt="2023-08-24T16:39:33.938" v="643" actId="20577"/>
          <ac:spMkLst>
            <pc:docMk/>
            <pc:sldMk cId="3559656086" sldId="432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3:28.304" v="54" actId="20577"/>
          <ac:spMkLst>
            <pc:docMk/>
            <pc:sldMk cId="3559656086" sldId="432"/>
            <ac:spMk id="3" creationId="{AE8F3E32-B49F-A6FF-71FE-178BC534661F}"/>
          </ac:spMkLst>
        </pc:spChg>
        <pc:picChg chg="add del mod">
          <ac:chgData name="tien tran" userId="f5c0b7c74de91c7e" providerId="Windows Live" clId="Web-{C88BBCAA-2AB6-4376-9227-327F6453F29D}" dt="2023-08-24T16:29:20.913" v="618"/>
          <ac:picMkLst>
            <pc:docMk/>
            <pc:sldMk cId="3559656086" sldId="432"/>
            <ac:picMk id="5" creationId="{4303ABEE-105F-8177-4C61-319A5802804F}"/>
          </ac:picMkLst>
        </pc:picChg>
        <pc:picChg chg="add mod">
          <ac:chgData name="tien tran" userId="f5c0b7c74de91c7e" providerId="Windows Live" clId="Web-{C88BBCAA-2AB6-4376-9227-327F6453F29D}" dt="2023-08-24T16:38:53.218" v="632" actId="14100"/>
          <ac:picMkLst>
            <pc:docMk/>
            <pc:sldMk cId="3559656086" sldId="432"/>
            <ac:picMk id="6" creationId="{377E9BF8-9B2C-22BC-A15C-A39F0CAE484D}"/>
          </ac:picMkLst>
        </pc:picChg>
      </pc:sldChg>
      <pc:sldChg chg="addSp modSp add replId">
        <pc:chgData name="tien tran" userId="f5c0b7c74de91c7e" providerId="Windows Live" clId="Web-{C88BBCAA-2AB6-4376-9227-327F6453F29D}" dt="2023-08-24T14:35:10.541" v="86" actId="14100"/>
        <pc:sldMkLst>
          <pc:docMk/>
          <pc:sldMk cId="125576511" sldId="433"/>
        </pc:sldMkLst>
        <pc:spChg chg="mod">
          <ac:chgData name="tien tran" userId="f5c0b7c74de91c7e" providerId="Windows Live" clId="Web-{C88BBCAA-2AB6-4376-9227-327F6453F29D}" dt="2023-08-24T14:34:15.165" v="65" actId="20577"/>
          <ac:spMkLst>
            <pc:docMk/>
            <pc:sldMk cId="125576511" sldId="433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5:02.854" v="84" actId="20577"/>
          <ac:spMkLst>
            <pc:docMk/>
            <pc:sldMk cId="125576511" sldId="433"/>
            <ac:spMk id="3" creationId="{AE8F3E32-B49F-A6FF-71FE-178BC534661F}"/>
          </ac:spMkLst>
        </pc:spChg>
        <pc:picChg chg="add mod">
          <ac:chgData name="tien tran" userId="f5c0b7c74de91c7e" providerId="Windows Live" clId="Web-{C88BBCAA-2AB6-4376-9227-327F6453F29D}" dt="2023-08-24T14:35:10.541" v="86" actId="14100"/>
          <ac:picMkLst>
            <pc:docMk/>
            <pc:sldMk cId="125576511" sldId="433"/>
            <ac:picMk id="5" creationId="{E98CBFC8-D3C2-C8EC-5636-8B7EEDA7B04E}"/>
          </ac:picMkLst>
        </pc:picChg>
      </pc:sldChg>
      <pc:sldChg chg="modSp new">
        <pc:chgData name="tien tran" userId="f5c0b7c74de91c7e" providerId="Windows Live" clId="Web-{C88BBCAA-2AB6-4376-9227-327F6453F29D}" dt="2023-08-24T14:35:58.137" v="93" actId="20577"/>
        <pc:sldMkLst>
          <pc:docMk/>
          <pc:sldMk cId="2644579994" sldId="434"/>
        </pc:sldMkLst>
        <pc:spChg chg="mod">
          <ac:chgData name="tien tran" userId="f5c0b7c74de91c7e" providerId="Windows Live" clId="Web-{C88BBCAA-2AB6-4376-9227-327F6453F29D}" dt="2023-08-24T14:35:43.011" v="91" actId="20577"/>
          <ac:spMkLst>
            <pc:docMk/>
            <pc:sldMk cId="2644579994" sldId="434"/>
            <ac:spMk id="2" creationId="{9E20F802-5CC3-BB69-4C17-24099B5E5BB1}"/>
          </ac:spMkLst>
        </pc:spChg>
        <pc:spChg chg="mod">
          <ac:chgData name="tien tran" userId="f5c0b7c74de91c7e" providerId="Windows Live" clId="Web-{C88BBCAA-2AB6-4376-9227-327F6453F29D}" dt="2023-08-24T14:35:58.137" v="93" actId="20577"/>
          <ac:spMkLst>
            <pc:docMk/>
            <pc:sldMk cId="2644579994" sldId="434"/>
            <ac:spMk id="3" creationId="{C418B4CA-F7D8-24CF-4574-4E2DB9D82156}"/>
          </ac:spMkLst>
        </pc:spChg>
      </pc:sldChg>
      <pc:sldChg chg="addSp modSp new ord">
        <pc:chgData name="tien tran" userId="f5c0b7c74de91c7e" providerId="Windows Live" clId="Web-{C88BBCAA-2AB6-4376-9227-327F6453F29D}" dt="2023-08-24T14:54:28.293" v="218"/>
        <pc:sldMkLst>
          <pc:docMk/>
          <pc:sldMk cId="2010329098" sldId="435"/>
        </pc:sldMkLst>
        <pc:spChg chg="mod">
          <ac:chgData name="tien tran" userId="f5c0b7c74de91c7e" providerId="Windows Live" clId="Web-{C88BBCAA-2AB6-4376-9227-327F6453F29D}" dt="2023-08-24T14:36:23.278" v="106" actId="20577"/>
          <ac:spMkLst>
            <pc:docMk/>
            <pc:sldMk cId="2010329098" sldId="435"/>
            <ac:spMk id="2" creationId="{97A05A0D-42D7-A332-C63C-D03E7C86FCF8}"/>
          </ac:spMkLst>
        </pc:spChg>
        <pc:spChg chg="mod">
          <ac:chgData name="tien tran" userId="f5c0b7c74de91c7e" providerId="Windows Live" clId="Web-{C88BBCAA-2AB6-4376-9227-327F6453F29D}" dt="2023-08-24T14:36:32.559" v="108" actId="20577"/>
          <ac:spMkLst>
            <pc:docMk/>
            <pc:sldMk cId="2010329098" sldId="435"/>
            <ac:spMk id="3" creationId="{5225B48F-5C3D-6922-EAFC-43AD1BA69E83}"/>
          </ac:spMkLst>
        </pc:spChg>
        <pc:picChg chg="add mod">
          <ac:chgData name="tien tran" userId="f5c0b7c74de91c7e" providerId="Windows Live" clId="Web-{C88BBCAA-2AB6-4376-9227-327F6453F29D}" dt="2023-08-24T14:36:36.450" v="110" actId="1076"/>
          <ac:picMkLst>
            <pc:docMk/>
            <pc:sldMk cId="2010329098" sldId="435"/>
            <ac:picMk id="5" creationId="{9332E654-8B2F-3489-8A53-94447221E6C4}"/>
          </ac:picMkLst>
        </pc:picChg>
      </pc:sldChg>
      <pc:sldChg chg="modSp new">
        <pc:chgData name="tien tran" userId="f5c0b7c74de91c7e" providerId="Windows Live" clId="Web-{C88BBCAA-2AB6-4376-9227-327F6453F29D}" dt="2023-08-24T14:40:40.191" v="119" actId="20577"/>
        <pc:sldMkLst>
          <pc:docMk/>
          <pc:sldMk cId="444600122" sldId="436"/>
        </pc:sldMkLst>
        <pc:spChg chg="mod">
          <ac:chgData name="tien tran" userId="f5c0b7c74de91c7e" providerId="Windows Live" clId="Web-{C88BBCAA-2AB6-4376-9227-327F6453F29D}" dt="2023-08-24T14:40:30.144" v="117" actId="20577"/>
          <ac:spMkLst>
            <pc:docMk/>
            <pc:sldMk cId="444600122" sldId="436"/>
            <ac:spMk id="2" creationId="{1293DD97-24B3-EAEE-5FBD-DE59EAB84DF7}"/>
          </ac:spMkLst>
        </pc:spChg>
        <pc:spChg chg="mod">
          <ac:chgData name="tien tran" userId="f5c0b7c74de91c7e" providerId="Windows Live" clId="Web-{C88BBCAA-2AB6-4376-9227-327F6453F29D}" dt="2023-08-24T14:40:40.191" v="119" actId="20577"/>
          <ac:spMkLst>
            <pc:docMk/>
            <pc:sldMk cId="444600122" sldId="436"/>
            <ac:spMk id="3" creationId="{9A3A6F73-8CAB-3762-58F8-03C53A29874E}"/>
          </ac:spMkLst>
        </pc:spChg>
      </pc:sldChg>
      <pc:sldChg chg="modSp new">
        <pc:chgData name="tien tran" userId="f5c0b7c74de91c7e" providerId="Windows Live" clId="Web-{C88BBCAA-2AB6-4376-9227-327F6453F29D}" dt="2023-08-24T14:41:01.926" v="128" actId="20577"/>
        <pc:sldMkLst>
          <pc:docMk/>
          <pc:sldMk cId="196675871" sldId="437"/>
        </pc:sldMkLst>
        <pc:spChg chg="mod">
          <ac:chgData name="tien tran" userId="f5c0b7c74de91c7e" providerId="Windows Live" clId="Web-{C88BBCAA-2AB6-4376-9227-327F6453F29D}" dt="2023-08-24T14:40:52.786" v="126" actId="20577"/>
          <ac:spMkLst>
            <pc:docMk/>
            <pc:sldMk cId="196675871" sldId="437"/>
            <ac:spMk id="2" creationId="{7946EFBD-58B1-7ABC-5492-F72861677625}"/>
          </ac:spMkLst>
        </pc:spChg>
        <pc:spChg chg="mod">
          <ac:chgData name="tien tran" userId="f5c0b7c74de91c7e" providerId="Windows Live" clId="Web-{C88BBCAA-2AB6-4376-9227-327F6453F29D}" dt="2023-08-24T14:41:01.926" v="128" actId="20577"/>
          <ac:spMkLst>
            <pc:docMk/>
            <pc:sldMk cId="196675871" sldId="437"/>
            <ac:spMk id="3" creationId="{0B10DB4F-7720-CDEE-387F-1A2C2F44B988}"/>
          </ac:spMkLst>
        </pc:spChg>
      </pc:sldChg>
      <pc:sldChg chg="addSp delSp modSp new">
        <pc:chgData name="tien tran" userId="f5c0b7c74de91c7e" providerId="Windows Live" clId="Web-{C88BBCAA-2AB6-4376-9227-327F6453F29D}" dt="2023-08-24T14:41:42.021" v="149" actId="1076"/>
        <pc:sldMkLst>
          <pc:docMk/>
          <pc:sldMk cId="1006214557" sldId="438"/>
        </pc:sldMkLst>
        <pc:spChg chg="mod">
          <ac:chgData name="tien tran" userId="f5c0b7c74de91c7e" providerId="Windows Live" clId="Web-{C88BBCAA-2AB6-4376-9227-327F6453F29D}" dt="2023-08-24T14:41:13.411" v="134" actId="20577"/>
          <ac:spMkLst>
            <pc:docMk/>
            <pc:sldMk cId="1006214557" sldId="438"/>
            <ac:spMk id="2" creationId="{A58DFA71-7BA7-7DB7-2704-E310C4995A55}"/>
          </ac:spMkLst>
        </pc:spChg>
        <pc:spChg chg="mod">
          <ac:chgData name="tien tran" userId="f5c0b7c74de91c7e" providerId="Windows Live" clId="Web-{C88BBCAA-2AB6-4376-9227-327F6453F29D}" dt="2023-08-24T14:41:38.568" v="139" actId="20577"/>
          <ac:spMkLst>
            <pc:docMk/>
            <pc:sldMk cId="1006214557" sldId="438"/>
            <ac:spMk id="3" creationId="{DE2F3352-33AF-AF89-E8DF-3C1A3AEBD672}"/>
          </ac:spMkLst>
        </pc:spChg>
        <pc:spChg chg="add del">
          <ac:chgData name="tien tran" userId="f5c0b7c74de91c7e" providerId="Windows Live" clId="Web-{C88BBCAA-2AB6-4376-9227-327F6453F29D}" dt="2023-08-24T14:41:29.255" v="138"/>
          <ac:spMkLst>
            <pc:docMk/>
            <pc:sldMk cId="1006214557" sldId="438"/>
            <ac:spMk id="5" creationId="{94E5E5D5-C2F6-481E-5B77-0DDB4C1AACB7}"/>
          </ac:spMkLst>
        </pc:sp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6" creationId="{A6825B41-1982-F792-2664-311C4FDE5741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7" creationId="{D7676D86-3AEE-E5BC-8957-E61650C3CFB9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8" creationId="{92B233AD-2509-2976-141A-C22456EF7B84}"/>
          </ac:picMkLst>
        </pc:picChg>
        <pc:picChg chg="add mod">
          <ac:chgData name="tien tran" userId="f5c0b7c74de91c7e" providerId="Windows Live" clId="Web-{C88BBCAA-2AB6-4376-9227-327F6453F29D}" dt="2023-08-24T14:41:41.990" v="147" actId="1076"/>
          <ac:picMkLst>
            <pc:docMk/>
            <pc:sldMk cId="1006214557" sldId="438"/>
            <ac:picMk id="9" creationId="{7982BBE8-A2B7-C0AF-2978-ED195D87B199}"/>
          </ac:picMkLst>
        </pc:picChg>
        <pc:picChg chg="add mod">
          <ac:chgData name="tien tran" userId="f5c0b7c74de91c7e" providerId="Windows Live" clId="Web-{C88BBCAA-2AB6-4376-9227-327F6453F29D}" dt="2023-08-24T14:41:42.006" v="148" actId="1076"/>
          <ac:picMkLst>
            <pc:docMk/>
            <pc:sldMk cId="1006214557" sldId="438"/>
            <ac:picMk id="10" creationId="{249DDF35-659E-2B38-7BA1-3EB51AD2C2BA}"/>
          </ac:picMkLst>
        </pc:picChg>
        <pc:picChg chg="add mod">
          <ac:chgData name="tien tran" userId="f5c0b7c74de91c7e" providerId="Windows Live" clId="Web-{C88BBCAA-2AB6-4376-9227-327F6453F29D}" dt="2023-08-24T14:41:42.021" v="149" actId="1076"/>
          <ac:picMkLst>
            <pc:docMk/>
            <pc:sldMk cId="1006214557" sldId="438"/>
            <ac:picMk id="11" creationId="{4D42CBCB-7A5B-754F-6176-1625602CE734}"/>
          </ac:picMkLst>
        </pc:picChg>
      </pc:sldChg>
      <pc:sldChg chg="addSp modSp new">
        <pc:chgData name="tien tran" userId="f5c0b7c74de91c7e" providerId="Windows Live" clId="Web-{C88BBCAA-2AB6-4376-9227-327F6453F29D}" dt="2023-08-24T14:43:26.649" v="164" actId="1076"/>
        <pc:sldMkLst>
          <pc:docMk/>
          <pc:sldMk cId="848631912" sldId="439"/>
        </pc:sldMkLst>
        <pc:spChg chg="mod">
          <ac:chgData name="tien tran" userId="f5c0b7c74de91c7e" providerId="Windows Live" clId="Web-{C88BBCAA-2AB6-4376-9227-327F6453F29D}" dt="2023-08-24T14:42:56.336" v="155" actId="20577"/>
          <ac:spMkLst>
            <pc:docMk/>
            <pc:sldMk cId="848631912" sldId="439"/>
            <ac:spMk id="2" creationId="{65673D09-B4DA-4747-DC6F-36D823326720}"/>
          </ac:spMkLst>
        </pc:spChg>
        <pc:spChg chg="mod">
          <ac:chgData name="tien tran" userId="f5c0b7c74de91c7e" providerId="Windows Live" clId="Web-{C88BBCAA-2AB6-4376-9227-327F6453F29D}" dt="2023-08-24T14:43:19.430" v="159" actId="20577"/>
          <ac:spMkLst>
            <pc:docMk/>
            <pc:sldMk cId="848631912" sldId="439"/>
            <ac:spMk id="3" creationId="{5E5287A4-1181-FAD1-BA42-ADA24BFCCB28}"/>
          </ac:spMkLst>
        </pc:spChg>
        <pc:picChg chg="add mod">
          <ac:chgData name="tien tran" userId="f5c0b7c74de91c7e" providerId="Windows Live" clId="Web-{C88BBCAA-2AB6-4376-9227-327F6453F29D}" dt="2023-08-24T14:43:26.649" v="164" actId="1076"/>
          <ac:picMkLst>
            <pc:docMk/>
            <pc:sldMk cId="848631912" sldId="439"/>
            <ac:picMk id="5" creationId="{A8C93160-14E5-FBF6-B35F-12EA739D693F}"/>
          </ac:picMkLst>
        </pc:picChg>
      </pc:sldChg>
      <pc:sldChg chg="addSp modSp new">
        <pc:chgData name="tien tran" userId="f5c0b7c74de91c7e" providerId="Windows Live" clId="Web-{C88BBCAA-2AB6-4376-9227-327F6453F29D}" dt="2023-08-24T14:44:13.448" v="183" actId="1076"/>
        <pc:sldMkLst>
          <pc:docMk/>
          <pc:sldMk cId="4282555646" sldId="440"/>
        </pc:sldMkLst>
        <pc:spChg chg="mod">
          <ac:chgData name="tien tran" userId="f5c0b7c74de91c7e" providerId="Windows Live" clId="Web-{C88BBCAA-2AB6-4376-9227-327F6453F29D}" dt="2023-08-24T14:43:59.978" v="175" actId="20577"/>
          <ac:spMkLst>
            <pc:docMk/>
            <pc:sldMk cId="4282555646" sldId="440"/>
            <ac:spMk id="2" creationId="{97F4CEC4-3502-B492-CECB-6C1849BA836E}"/>
          </ac:spMkLst>
        </pc:spChg>
        <pc:spChg chg="mod">
          <ac:chgData name="tien tran" userId="f5c0b7c74de91c7e" providerId="Windows Live" clId="Web-{C88BBCAA-2AB6-4376-9227-327F6453F29D}" dt="2023-08-24T14:44:07.901" v="179" actId="20577"/>
          <ac:spMkLst>
            <pc:docMk/>
            <pc:sldMk cId="4282555646" sldId="440"/>
            <ac:spMk id="3" creationId="{583061F9-7E42-5962-B6ED-51408829E745}"/>
          </ac:spMkLst>
        </pc:spChg>
        <pc:picChg chg="add mod">
          <ac:chgData name="tien tran" userId="f5c0b7c74de91c7e" providerId="Windows Live" clId="Web-{C88BBCAA-2AB6-4376-9227-327F6453F29D}" dt="2023-08-24T14:44:13.448" v="183" actId="1076"/>
          <ac:picMkLst>
            <pc:docMk/>
            <pc:sldMk cId="4282555646" sldId="440"/>
            <ac:picMk id="5" creationId="{FB64B2F2-D437-2687-CD22-332FBF15BFE3}"/>
          </ac:picMkLst>
        </pc:picChg>
      </pc:sldChg>
      <pc:sldChg chg="addSp delSp modSp new ord">
        <pc:chgData name="tien tran" userId="f5c0b7c74de91c7e" providerId="Windows Live" clId="Web-{C88BBCAA-2AB6-4376-9227-327F6453F29D}" dt="2023-08-24T16:32:16.623" v="629" actId="1076"/>
        <pc:sldMkLst>
          <pc:docMk/>
          <pc:sldMk cId="1650393867" sldId="441"/>
        </pc:sldMkLst>
        <pc:spChg chg="mod">
          <ac:chgData name="tien tran" userId="f5c0b7c74de91c7e" providerId="Windows Live" clId="Web-{C88BBCAA-2AB6-4376-9227-327F6453F29D}" dt="2023-08-24T14:50:33.177" v="193" actId="20577"/>
          <ac:spMkLst>
            <pc:docMk/>
            <pc:sldMk cId="1650393867" sldId="441"/>
            <ac:spMk id="2" creationId="{E4C9B361-0F94-D08D-A0C8-0C4CFBC534FC}"/>
          </ac:spMkLst>
        </pc:spChg>
        <pc:spChg chg="del">
          <ac:chgData name="tien tran" userId="f5c0b7c74de91c7e" providerId="Windows Live" clId="Web-{C88BBCAA-2AB6-4376-9227-327F6453F29D}" dt="2023-08-24T14:50:18.317" v="187"/>
          <ac:spMkLst>
            <pc:docMk/>
            <pc:sldMk cId="1650393867" sldId="441"/>
            <ac:spMk id="3" creationId="{F2A13C17-2702-C81C-3D6E-AFE7882A062E}"/>
          </ac:spMkLst>
        </pc:spChg>
        <pc:spChg chg="add mod">
          <ac:chgData name="tien tran" userId="f5c0b7c74de91c7e" providerId="Windows Live" clId="Web-{C88BBCAA-2AB6-4376-9227-327F6453F29D}" dt="2023-08-24T16:32:16.623" v="629" actId="1076"/>
          <ac:spMkLst>
            <pc:docMk/>
            <pc:sldMk cId="1650393867" sldId="441"/>
            <ac:spMk id="7" creationId="{2C7047C6-76E5-3AE9-0237-7F04471E14C8}"/>
          </ac:spMkLst>
        </pc:spChg>
        <pc:picChg chg="add mod">
          <ac:chgData name="tien tran" userId="f5c0b7c74de91c7e" providerId="Windows Live" clId="Web-{C88BBCAA-2AB6-4376-9227-327F6453F29D}" dt="2023-08-24T16:32:16.014" v="628" actId="1076"/>
          <ac:picMkLst>
            <pc:docMk/>
            <pc:sldMk cId="1650393867" sldId="441"/>
            <ac:picMk id="3" creationId="{4993FACC-0AC5-BEE5-F1B4-CF640A3731ED}"/>
          </ac:picMkLst>
        </pc:picChg>
        <pc:picChg chg="add mod ord">
          <ac:chgData name="tien tran" userId="f5c0b7c74de91c7e" providerId="Windows Live" clId="Web-{C88BBCAA-2AB6-4376-9227-327F6453F29D}" dt="2023-08-24T14:50:21.380" v="189" actId="1076"/>
          <ac:picMkLst>
            <pc:docMk/>
            <pc:sldMk cId="1650393867" sldId="441"/>
            <ac:picMk id="5" creationId="{FF2736AD-78C2-2F3E-60B3-56D2DDF7790F}"/>
          </ac:picMkLst>
        </pc:picChg>
        <pc:picChg chg="add mod">
          <ac:chgData name="tien tran" userId="f5c0b7c74de91c7e" providerId="Windows Live" clId="Web-{C88BBCAA-2AB6-4376-9227-327F6453F29D}" dt="2023-08-24T16:32:14.483" v="627" actId="1076"/>
          <ac:picMkLst>
            <pc:docMk/>
            <pc:sldMk cId="1650393867" sldId="441"/>
            <ac:picMk id="6" creationId="{F9D1E14E-F832-5B9F-7B0D-2AB772653629}"/>
          </ac:picMkLst>
        </pc:picChg>
      </pc:sldChg>
      <pc:sldChg chg="addSp delSp modSp new">
        <pc:chgData name="tien tran" userId="f5c0b7c74de91c7e" providerId="Windows Live" clId="Web-{C88BBCAA-2AB6-4376-9227-327F6453F29D}" dt="2023-08-24T14:59:06.489" v="338" actId="20577"/>
        <pc:sldMkLst>
          <pc:docMk/>
          <pc:sldMk cId="1018085788" sldId="442"/>
        </pc:sldMkLst>
        <pc:spChg chg="mod">
          <ac:chgData name="tien tran" userId="f5c0b7c74de91c7e" providerId="Windows Live" clId="Web-{C88BBCAA-2AB6-4376-9227-327F6453F29D}" dt="2023-08-24T14:59:06.489" v="338" actId="20577"/>
          <ac:spMkLst>
            <pc:docMk/>
            <pc:sldMk cId="1018085788" sldId="442"/>
            <ac:spMk id="2" creationId="{76F4E7F3-B811-8B2F-19FA-40B5BCD8F00B}"/>
          </ac:spMkLst>
        </pc:spChg>
        <pc:spChg chg="add del">
          <ac:chgData name="tien tran" userId="f5c0b7c74de91c7e" providerId="Windows Live" clId="Web-{C88BBCAA-2AB6-4376-9227-327F6453F29D}" dt="2023-08-24T14:58:09.893" v="316"/>
          <ac:spMkLst>
            <pc:docMk/>
            <pc:sldMk cId="1018085788" sldId="442"/>
            <ac:spMk id="3" creationId="{683C19B4-643A-E192-0639-CB21AF70BF65}"/>
          </ac:spMkLst>
        </pc:spChg>
        <pc:spChg chg="mod">
          <ac:chgData name="tien tran" userId="f5c0b7c74de91c7e" providerId="Windows Live" clId="Web-{C88BBCAA-2AB6-4376-9227-327F6453F29D}" dt="2023-08-24T14:58:07.206" v="315" actId="1076"/>
          <ac:spMkLst>
            <pc:docMk/>
            <pc:sldMk cId="1018085788" sldId="442"/>
            <ac:spMk id="4" creationId="{0A784DF9-4D0B-82D8-95BE-13066DD8A55C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5" creationId="{58154E89-5D95-70A5-66AB-A5C17077549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6" creationId="{55FD04DB-B4AC-18FC-178E-F2E96102945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7" creationId="{F4453995-B2E5-F02E-4328-CE88AFBD1F26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2" creationId="{020C12C2-B861-2CCF-7F78-1BFB1FDDB22D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4" creationId="{4340619E-4FC4-13F0-3814-18093B7017E5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8" creationId="{02D05052-BAD8-2BB3-B693-F257F567AFA3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9" creationId="{88BBB829-71BC-08B9-6C4D-40B6EDD112DC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0" creationId="{4AB3AAE6-E57F-5C68-DE42-CBE5ED9A035A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5" creationId="{F8D1987C-FAA3-91B6-21A3-1D2583304327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7" creationId="{ED516136-3CBC-4B1B-2237-ECD91BC58F53}"/>
          </ac:spMkLst>
        </pc:spChg>
        <pc:spChg chg="add mod">
          <ac:chgData name="tien tran" userId="f5c0b7c74de91c7e" providerId="Windows Live" clId="Web-{C88BBCAA-2AB6-4376-9227-327F6453F29D}" dt="2023-08-24T14:58:50.801" v="321" actId="1076"/>
          <ac:spMkLst>
            <pc:docMk/>
            <pc:sldMk cId="1018085788" sldId="442"/>
            <ac:spMk id="31" creationId="{02D05052-BAD8-2BB3-B693-F257F567AFA3}"/>
          </ac:spMkLst>
        </pc:spChg>
        <pc:spChg chg="add mod">
          <ac:chgData name="tien tran" userId="f5c0b7c74de91c7e" providerId="Windows Live" clId="Web-{C88BBCAA-2AB6-4376-9227-327F6453F29D}" dt="2023-08-24T14:58:50.816" v="322" actId="1076"/>
          <ac:spMkLst>
            <pc:docMk/>
            <pc:sldMk cId="1018085788" sldId="442"/>
            <ac:spMk id="32" creationId="{88BBB829-71BC-08B9-6C4D-40B6EDD112DC}"/>
          </ac:spMkLst>
        </pc:spChg>
        <pc:spChg chg="add mod">
          <ac:chgData name="tien tran" userId="f5c0b7c74de91c7e" providerId="Windows Live" clId="Web-{C88BBCAA-2AB6-4376-9227-327F6453F29D}" dt="2023-08-24T14:58:50.832" v="323" actId="1076"/>
          <ac:spMkLst>
            <pc:docMk/>
            <pc:sldMk cId="1018085788" sldId="442"/>
            <ac:spMk id="33" creationId="{4AB3AAE6-E57F-5C68-DE42-CBE5ED9A035A}"/>
          </ac:spMkLst>
        </pc:spChg>
        <pc:spChg chg="add mod">
          <ac:chgData name="tien tran" userId="f5c0b7c74de91c7e" providerId="Windows Live" clId="Web-{C88BBCAA-2AB6-4376-9227-327F6453F29D}" dt="2023-08-24T14:58:50.879" v="328" actId="1076"/>
          <ac:spMkLst>
            <pc:docMk/>
            <pc:sldMk cId="1018085788" sldId="442"/>
            <ac:spMk id="38" creationId="{F8D1987C-FAA3-91B6-21A3-1D2583304327}"/>
          </ac:spMkLst>
        </pc:spChg>
        <pc:spChg chg="add mod">
          <ac:chgData name="tien tran" userId="f5c0b7c74de91c7e" providerId="Windows Live" clId="Web-{C88BBCAA-2AB6-4376-9227-327F6453F29D}" dt="2023-08-24T14:58:50.895" v="330" actId="1076"/>
          <ac:spMkLst>
            <pc:docMk/>
            <pc:sldMk cId="1018085788" sldId="442"/>
            <ac:spMk id="40" creationId="{ED516136-3CBC-4B1B-2237-ECD91BC58F53}"/>
          </ac:spMkLst>
        </pc:sp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8" creationId="{1C537527-1EEA-5ED9-2789-3314D680968A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5" creationId="{BD548687-11AC-49E2-6071-772A15962A6F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6" creationId="{276387B0-E34D-202A-0020-08DF9A002808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7" creationId="{EA8E60AA-376C-7882-524B-0E661513F6A4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1" creationId="{6D58B82F-59E4-B327-E814-CA2F48D479A8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8" creationId="{55CC1BB2-A2F7-DEAE-9D0B-32F8932939D1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9" creationId="{D070281B-54E5-1490-88B2-E34A8409E0DB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30" creationId="{395C328D-F447-1162-AC80-C3FA9F574100}"/>
          </ac:picMkLst>
        </pc:picChg>
        <pc:picChg chg="add mod">
          <ac:chgData name="tien tran" userId="f5c0b7c74de91c7e" providerId="Windows Live" clId="Web-{C88BBCAA-2AB6-4376-9227-327F6453F29D}" dt="2023-08-24T14:58:50.848" v="324" actId="1076"/>
          <ac:picMkLst>
            <pc:docMk/>
            <pc:sldMk cId="1018085788" sldId="442"/>
            <ac:picMk id="34" creationId="{6D58B82F-59E4-B327-E814-CA2F48D479A8}"/>
          </ac:picMkLst>
        </pc:picChg>
        <pc:picChg chg="add mod">
          <ac:chgData name="tien tran" userId="f5c0b7c74de91c7e" providerId="Windows Live" clId="Web-{C88BBCAA-2AB6-4376-9227-327F6453F29D}" dt="2023-08-24T14:58:50.910" v="331" actId="1076"/>
          <ac:picMkLst>
            <pc:docMk/>
            <pc:sldMk cId="1018085788" sldId="442"/>
            <ac:picMk id="41" creationId="{55CC1BB2-A2F7-DEAE-9D0B-32F8932939D1}"/>
          </ac:picMkLst>
        </pc:picChg>
        <pc:picChg chg="add mod">
          <ac:chgData name="tien tran" userId="f5c0b7c74de91c7e" providerId="Windows Live" clId="Web-{C88BBCAA-2AB6-4376-9227-327F6453F29D}" dt="2023-08-24T14:58:50.926" v="332" actId="1076"/>
          <ac:picMkLst>
            <pc:docMk/>
            <pc:sldMk cId="1018085788" sldId="442"/>
            <ac:picMk id="42" creationId="{D070281B-54E5-1490-88B2-E34A8409E0DB}"/>
          </ac:picMkLst>
        </pc:picChg>
        <pc:picChg chg="add mod">
          <ac:chgData name="tien tran" userId="f5c0b7c74de91c7e" providerId="Windows Live" clId="Web-{C88BBCAA-2AB6-4376-9227-327F6453F29D}" dt="2023-08-24T14:58:50.926" v="333" actId="1076"/>
          <ac:picMkLst>
            <pc:docMk/>
            <pc:sldMk cId="1018085788" sldId="442"/>
            <ac:picMk id="43" creationId="{395C328D-F447-1162-AC80-C3FA9F574100}"/>
          </ac:picMkLst>
        </pc:pic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9" creationId="{C8C6C3D5-C680-10F6-8DFF-893FB7F0098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0" creationId="{BA364EA0-67AC-1CB1-1123-90B85924EA54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1" creationId="{DDC99E70-B306-4656-26E9-CA70657A10A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3" creationId="{9064338D-DC97-B28B-5264-21967E25C57E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2" creationId="{EEA35A6D-25A9-5CE5-C977-94EF4C97B886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3" creationId="{2C43E8B6-1306-EED0-6F5E-E49BDE457169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4" creationId="{19CAC0FA-40C3-33BA-6DAA-7F599038C2BD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6" creationId="{FF7EE060-ABF8-C902-9DF6-522F45343B7B}"/>
          </ac:cxnSpMkLst>
        </pc:cxnChg>
        <pc:cxnChg chg="add mod">
          <ac:chgData name="tien tran" userId="f5c0b7c74de91c7e" providerId="Windows Live" clId="Web-{C88BBCAA-2AB6-4376-9227-327F6453F29D}" dt="2023-08-24T14:58:50.848" v="325" actId="1076"/>
          <ac:cxnSpMkLst>
            <pc:docMk/>
            <pc:sldMk cId="1018085788" sldId="442"/>
            <ac:cxnSpMk id="35" creationId="{EEA35A6D-25A9-5CE5-C977-94EF4C97B886}"/>
          </ac:cxnSpMkLst>
        </pc:cxnChg>
        <pc:cxnChg chg="add mod">
          <ac:chgData name="tien tran" userId="f5c0b7c74de91c7e" providerId="Windows Live" clId="Web-{C88BBCAA-2AB6-4376-9227-327F6453F29D}" dt="2023-08-24T14:58:50.863" v="326" actId="1076"/>
          <ac:cxnSpMkLst>
            <pc:docMk/>
            <pc:sldMk cId="1018085788" sldId="442"/>
            <ac:cxnSpMk id="36" creationId="{2C43E8B6-1306-EED0-6F5E-E49BDE457169}"/>
          </ac:cxnSpMkLst>
        </pc:cxnChg>
        <pc:cxnChg chg="add mod">
          <ac:chgData name="tien tran" userId="f5c0b7c74de91c7e" providerId="Windows Live" clId="Web-{C88BBCAA-2AB6-4376-9227-327F6453F29D}" dt="2023-08-24T14:58:50.863" v="327" actId="1076"/>
          <ac:cxnSpMkLst>
            <pc:docMk/>
            <pc:sldMk cId="1018085788" sldId="442"/>
            <ac:cxnSpMk id="37" creationId="{19CAC0FA-40C3-33BA-6DAA-7F599038C2BD}"/>
          </ac:cxnSpMkLst>
        </pc:cxnChg>
        <pc:cxnChg chg="add mod">
          <ac:chgData name="tien tran" userId="f5c0b7c74de91c7e" providerId="Windows Live" clId="Web-{C88BBCAA-2AB6-4376-9227-327F6453F29D}" dt="2023-08-24T14:58:50.895" v="329" actId="1076"/>
          <ac:cxnSpMkLst>
            <pc:docMk/>
            <pc:sldMk cId="1018085788" sldId="442"/>
            <ac:cxnSpMk id="39" creationId="{FF7EE060-ABF8-C902-9DF6-522F45343B7B}"/>
          </ac:cxnSpMkLst>
        </pc:cxnChg>
      </pc:sldChg>
      <pc:sldChg chg="addSp delSp modSp new ord">
        <pc:chgData name="tien tran" userId="f5c0b7c74de91c7e" providerId="Windows Live" clId="Web-{C88BBCAA-2AB6-4376-9227-327F6453F29D}" dt="2023-08-24T16:40:45.379" v="650"/>
        <pc:sldMkLst>
          <pc:docMk/>
          <pc:sldMk cId="4091185753" sldId="443"/>
        </pc:sldMkLst>
        <pc:spChg chg="mod">
          <ac:chgData name="tien tran" userId="f5c0b7c74de91c7e" providerId="Windows Live" clId="Web-{C88BBCAA-2AB6-4376-9227-327F6453F29D}" dt="2023-08-24T14:59:31.146" v="344"/>
          <ac:spMkLst>
            <pc:docMk/>
            <pc:sldMk cId="4091185753" sldId="443"/>
            <ac:spMk id="2" creationId="{2A7E0BF3-5D33-8DBB-5D68-C1564C031D8B}"/>
          </ac:spMkLst>
        </pc:spChg>
        <pc:spChg chg="del">
          <ac:chgData name="tien tran" userId="f5c0b7c74de91c7e" providerId="Windows Live" clId="Web-{C88BBCAA-2AB6-4376-9227-327F6453F29D}" dt="2023-08-24T14:59:18.927" v="340"/>
          <ac:spMkLst>
            <pc:docMk/>
            <pc:sldMk cId="4091185753" sldId="443"/>
            <ac:spMk id="3" creationId="{EAE609E6-72D9-CE35-2D63-92B845BC1F0E}"/>
          </ac:spMkLst>
        </pc:spChg>
        <pc:picChg chg="add mod ord">
          <ac:chgData name="tien tran" userId="f5c0b7c74de91c7e" providerId="Windows Live" clId="Web-{C88BBCAA-2AB6-4376-9227-327F6453F29D}" dt="2023-08-24T14:59:24.630" v="343" actId="1076"/>
          <ac:picMkLst>
            <pc:docMk/>
            <pc:sldMk cId="4091185753" sldId="443"/>
            <ac:picMk id="5" creationId="{87E74578-E788-0F01-AA40-B62CF4A093FB}"/>
          </ac:picMkLst>
        </pc:picChg>
      </pc:sldChg>
      <pc:sldChg chg="modSp new">
        <pc:chgData name="tien tran" userId="f5c0b7c74de91c7e" providerId="Windows Live" clId="Web-{C88BBCAA-2AB6-4376-9227-327F6453F29D}" dt="2023-08-24T15:43:54.285" v="355" actId="20577"/>
        <pc:sldMkLst>
          <pc:docMk/>
          <pc:sldMk cId="3123841344" sldId="444"/>
        </pc:sldMkLst>
        <pc:spChg chg="mod">
          <ac:chgData name="tien tran" userId="f5c0b7c74de91c7e" providerId="Windows Live" clId="Web-{C88BBCAA-2AB6-4376-9227-327F6453F29D}" dt="2023-08-24T15:43:54.285" v="355" actId="20577"/>
          <ac:spMkLst>
            <pc:docMk/>
            <pc:sldMk cId="3123841344" sldId="444"/>
            <ac:spMk id="2" creationId="{46AD11DE-B02C-ADD8-119F-497CC5ACA316}"/>
          </ac:spMkLst>
        </pc:spChg>
      </pc:sldChg>
      <pc:sldChg chg="addSp delSp modSp new">
        <pc:chgData name="tien tran" userId="f5c0b7c74de91c7e" providerId="Windows Live" clId="Web-{C88BBCAA-2AB6-4376-9227-327F6453F29D}" dt="2023-08-24T15:57:20.521" v="417" actId="1076"/>
        <pc:sldMkLst>
          <pc:docMk/>
          <pc:sldMk cId="601684727" sldId="445"/>
        </pc:sldMkLst>
        <pc:spChg chg="mod">
          <ac:chgData name="tien tran" userId="f5c0b7c74de91c7e" providerId="Windows Live" clId="Web-{C88BBCAA-2AB6-4376-9227-327F6453F29D}" dt="2023-08-24T15:54:12.639" v="395" actId="20577"/>
          <ac:spMkLst>
            <pc:docMk/>
            <pc:sldMk cId="601684727" sldId="445"/>
            <ac:spMk id="2" creationId="{864B43BD-1876-4C11-F3AF-8DE7BF9DB4E2}"/>
          </ac:spMkLst>
        </pc:spChg>
        <pc:spChg chg="mod">
          <ac:chgData name="tien tran" userId="f5c0b7c74de91c7e" providerId="Windows Live" clId="Web-{C88BBCAA-2AB6-4376-9227-327F6453F29D}" dt="2023-08-24T15:57:08.927" v="412" actId="20577"/>
          <ac:spMkLst>
            <pc:docMk/>
            <pc:sldMk cId="601684727" sldId="445"/>
            <ac:spMk id="3" creationId="{11A47A5E-628C-2B17-2C31-22C4575C727E}"/>
          </ac:spMkLst>
        </pc:spChg>
        <pc:picChg chg="add del mod">
          <ac:chgData name="tien tran" userId="f5c0b7c74de91c7e" providerId="Windows Live" clId="Web-{C88BBCAA-2AB6-4376-9227-327F6453F29D}" dt="2023-08-24T15:55:15.016" v="397"/>
          <ac:picMkLst>
            <pc:docMk/>
            <pc:sldMk cId="601684727" sldId="445"/>
            <ac:picMk id="5" creationId="{FC18B3AE-23BC-1141-7E17-E704A03C7903}"/>
          </ac:picMkLst>
        </pc:picChg>
        <pc:picChg chg="add mod">
          <ac:chgData name="tien tran" userId="f5c0b7c74de91c7e" providerId="Windows Live" clId="Web-{C88BBCAA-2AB6-4376-9227-327F6453F29D}" dt="2023-08-24T15:57:20.521" v="417" actId="1076"/>
          <ac:picMkLst>
            <pc:docMk/>
            <pc:sldMk cId="601684727" sldId="445"/>
            <ac:picMk id="6" creationId="{0314696A-EBF5-BE1D-DD5A-4E396FAF3318}"/>
          </ac:picMkLst>
        </pc:picChg>
        <pc:picChg chg="add del mod">
          <ac:chgData name="tien tran" userId="f5c0b7c74de91c7e" providerId="Windows Live" clId="Web-{C88BBCAA-2AB6-4376-9227-327F6453F29D}" dt="2023-08-24T15:57:14.365" v="414"/>
          <ac:picMkLst>
            <pc:docMk/>
            <pc:sldMk cId="601684727" sldId="445"/>
            <ac:picMk id="7" creationId="{EDF6F736-1357-2717-E969-FF007908E988}"/>
          </ac:picMkLst>
        </pc:picChg>
      </pc:sldChg>
      <pc:sldChg chg="addSp delSp modSp new">
        <pc:chgData name="tien tran" userId="f5c0b7c74de91c7e" providerId="Windows Live" clId="Web-{C88BBCAA-2AB6-4376-9227-327F6453F29D}" dt="2023-08-24T16:12:07.792" v="479" actId="14100"/>
        <pc:sldMkLst>
          <pc:docMk/>
          <pc:sldMk cId="2534106606" sldId="446"/>
        </pc:sldMkLst>
        <pc:spChg chg="mod">
          <ac:chgData name="tien tran" userId="f5c0b7c74de91c7e" providerId="Windows Live" clId="Web-{C88BBCAA-2AB6-4376-9227-327F6453F29D}" dt="2023-08-24T15:51:10.740" v="357"/>
          <ac:spMkLst>
            <pc:docMk/>
            <pc:sldMk cId="2534106606" sldId="446"/>
            <ac:spMk id="2" creationId="{F8076AEC-EB43-FA4E-D896-882109BC03EA}"/>
          </ac:spMkLst>
        </pc:spChg>
        <pc:spChg chg="mod">
          <ac:chgData name="tien tran" userId="f5c0b7c74de91c7e" providerId="Windows Live" clId="Web-{C88BBCAA-2AB6-4376-9227-327F6453F29D}" dt="2023-08-24T16:12:03.527" v="476" actId="20577"/>
          <ac:spMkLst>
            <pc:docMk/>
            <pc:sldMk cId="2534106606" sldId="446"/>
            <ac:spMk id="3" creationId="{75DD1273-5A93-31D0-5DF4-79B78234C36E}"/>
          </ac:spMkLst>
        </pc:spChg>
        <pc:picChg chg="add del mod">
          <ac:chgData name="tien tran" userId="f5c0b7c74de91c7e" providerId="Windows Live" clId="Web-{C88BBCAA-2AB6-4376-9227-327F6453F29D}" dt="2023-08-24T16:09:31.973" v="453"/>
          <ac:picMkLst>
            <pc:docMk/>
            <pc:sldMk cId="2534106606" sldId="446"/>
            <ac:picMk id="5" creationId="{736BAC88-E0D2-896A-E667-2C9EF2C1F4F9}"/>
          </ac:picMkLst>
        </pc:picChg>
        <pc:picChg chg="add mod">
          <ac:chgData name="tien tran" userId="f5c0b7c74de91c7e" providerId="Windows Live" clId="Web-{C88BBCAA-2AB6-4376-9227-327F6453F29D}" dt="2023-08-24T16:12:07.792" v="479" actId="14100"/>
          <ac:picMkLst>
            <pc:docMk/>
            <pc:sldMk cId="2534106606" sldId="446"/>
            <ac:picMk id="6" creationId="{BBF376E7-DA04-FFF2-7C79-69484F7BB1EC}"/>
          </ac:picMkLst>
        </pc:picChg>
      </pc:sldChg>
      <pc:sldChg chg="addSp delSp modSp new">
        <pc:chgData name="tien tran" userId="f5c0b7c74de91c7e" providerId="Windows Live" clId="Web-{C88BBCAA-2AB6-4376-9227-327F6453F29D}" dt="2023-08-24T16:14:06.313" v="486" actId="1076"/>
        <pc:sldMkLst>
          <pc:docMk/>
          <pc:sldMk cId="4046604943" sldId="447"/>
        </pc:sldMkLst>
        <pc:spChg chg="mod">
          <ac:chgData name="tien tran" userId="f5c0b7c74de91c7e" providerId="Windows Live" clId="Web-{C88BBCAA-2AB6-4376-9227-327F6453F29D}" dt="2023-08-24T16:00:49.155" v="435" actId="20577"/>
          <ac:spMkLst>
            <pc:docMk/>
            <pc:sldMk cId="4046604943" sldId="447"/>
            <ac:spMk id="2" creationId="{56663E5E-11CC-F143-2473-D6981440CC1A}"/>
          </ac:spMkLst>
        </pc:spChg>
        <pc:spChg chg="del">
          <ac:chgData name="tien tran" userId="f5c0b7c74de91c7e" providerId="Windows Live" clId="Web-{C88BBCAA-2AB6-4376-9227-327F6453F29D}" dt="2023-08-24T16:00:29.545" v="423"/>
          <ac:spMkLst>
            <pc:docMk/>
            <pc:sldMk cId="4046604943" sldId="447"/>
            <ac:spMk id="3" creationId="{E5970678-D540-640F-7EE8-2E00EB8C52E5}"/>
          </ac:spMkLst>
        </pc:spChg>
        <pc:spChg chg="add del mod">
          <ac:chgData name="tien tran" userId="f5c0b7c74de91c7e" providerId="Windows Live" clId="Web-{C88BBCAA-2AB6-4376-9227-327F6453F29D}" dt="2023-08-24T16:13:14.467" v="482"/>
          <ac:spMkLst>
            <pc:docMk/>
            <pc:sldMk cId="4046604943" sldId="447"/>
            <ac:spMk id="7" creationId="{2E2950F0-3BF8-2EDF-EF59-6F39A1DFBEDC}"/>
          </ac:spMkLst>
        </pc:spChg>
        <pc:picChg chg="add del mod ord modCrop">
          <ac:chgData name="tien tran" userId="f5c0b7c74de91c7e" providerId="Windows Live" clId="Web-{C88BBCAA-2AB6-4376-9227-327F6453F29D}" dt="2023-08-24T16:12:53.919" v="481"/>
          <ac:picMkLst>
            <pc:docMk/>
            <pc:sldMk cId="4046604943" sldId="447"/>
            <ac:picMk id="5" creationId="{FE70B71D-FFFC-848C-B1E6-1A054C660BDE}"/>
          </ac:picMkLst>
        </pc:picChg>
        <pc:picChg chg="add mod ord">
          <ac:chgData name="tien tran" userId="f5c0b7c74de91c7e" providerId="Windows Live" clId="Web-{C88BBCAA-2AB6-4376-9227-327F6453F29D}" dt="2023-08-24T16:14:06.313" v="486" actId="1076"/>
          <ac:picMkLst>
            <pc:docMk/>
            <pc:sldMk cId="4046604943" sldId="447"/>
            <ac:picMk id="8" creationId="{518AF0F2-7DBE-2052-1BC9-15BD04149762}"/>
          </ac:picMkLst>
        </pc:picChg>
      </pc:sldChg>
      <pc:sldChg chg="addSp modSp new">
        <pc:chgData name="tien tran" userId="f5c0b7c74de91c7e" providerId="Windows Live" clId="Web-{C88BBCAA-2AB6-4376-9227-327F6453F29D}" dt="2023-08-24T16:15:27.863" v="498" actId="14100"/>
        <pc:sldMkLst>
          <pc:docMk/>
          <pc:sldMk cId="4286422194" sldId="448"/>
        </pc:sldMkLst>
        <pc:spChg chg="mod">
          <ac:chgData name="tien tran" userId="f5c0b7c74de91c7e" providerId="Windows Live" clId="Web-{C88BBCAA-2AB6-4376-9227-327F6453F29D}" dt="2023-08-24T16:15:18.941" v="493" actId="20577"/>
          <ac:spMkLst>
            <pc:docMk/>
            <pc:sldMk cId="4286422194" sldId="448"/>
            <ac:spMk id="3" creationId="{F4860333-E1D6-C57F-350D-8F27277C2130}"/>
          </ac:spMkLst>
        </pc:spChg>
        <pc:picChg chg="add mod">
          <ac:chgData name="tien tran" userId="f5c0b7c74de91c7e" providerId="Windows Live" clId="Web-{C88BBCAA-2AB6-4376-9227-327F6453F29D}" dt="2023-08-24T16:15:27.863" v="498" actId="14100"/>
          <ac:picMkLst>
            <pc:docMk/>
            <pc:sldMk cId="4286422194" sldId="448"/>
            <ac:picMk id="5" creationId="{6572D483-F2D3-6B56-B19C-EF35E4E6AFBD}"/>
          </ac:picMkLst>
        </pc:picChg>
      </pc:sldChg>
      <pc:sldChg chg="addSp delSp modSp new">
        <pc:chgData name="tien tran" userId="f5c0b7c74de91c7e" providerId="Windows Live" clId="Web-{C88BBCAA-2AB6-4376-9227-327F6453F29D}" dt="2023-08-24T16:16:58.820" v="509" actId="1076"/>
        <pc:sldMkLst>
          <pc:docMk/>
          <pc:sldMk cId="1933191224" sldId="449"/>
        </pc:sldMkLst>
        <pc:spChg chg="mod">
          <ac:chgData name="tien tran" userId="f5c0b7c74de91c7e" providerId="Windows Live" clId="Web-{C88BBCAA-2AB6-4376-9227-327F6453F29D}" dt="2023-08-24T16:16:09.209" v="503" actId="20577"/>
          <ac:spMkLst>
            <pc:docMk/>
            <pc:sldMk cId="1933191224" sldId="449"/>
            <ac:spMk id="2" creationId="{5CAAEDB5-023C-038B-EC85-023FA7E2F423}"/>
          </ac:spMkLst>
        </pc:spChg>
        <pc:spChg chg="del">
          <ac:chgData name="tien tran" userId="f5c0b7c74de91c7e" providerId="Windows Live" clId="Web-{C88BBCAA-2AB6-4376-9227-327F6453F29D}" dt="2023-08-24T16:16:31.944" v="504"/>
          <ac:spMkLst>
            <pc:docMk/>
            <pc:sldMk cId="1933191224" sldId="449"/>
            <ac:spMk id="3" creationId="{C373FE1F-6875-B062-B3BC-AD7FC83A5DD2}"/>
          </ac:spMkLst>
        </pc:spChg>
        <pc:picChg chg="add mod ord">
          <ac:chgData name="tien tran" userId="f5c0b7c74de91c7e" providerId="Windows Live" clId="Web-{C88BBCAA-2AB6-4376-9227-327F6453F29D}" dt="2023-08-24T16:16:34.788" v="505" actId="1076"/>
          <ac:picMkLst>
            <pc:docMk/>
            <pc:sldMk cId="1933191224" sldId="449"/>
            <ac:picMk id="5" creationId="{168FA443-FCDB-6A6E-3435-9830F354D3A1}"/>
          </ac:picMkLst>
        </pc:picChg>
        <pc:picChg chg="add mod">
          <ac:chgData name="tien tran" userId="f5c0b7c74de91c7e" providerId="Windows Live" clId="Web-{C88BBCAA-2AB6-4376-9227-327F6453F29D}" dt="2023-08-24T16:16:58.820" v="509" actId="1076"/>
          <ac:picMkLst>
            <pc:docMk/>
            <pc:sldMk cId="1933191224" sldId="449"/>
            <ac:picMk id="6" creationId="{4B55BCC1-1A97-6776-A855-9ED004F0A034}"/>
          </ac:picMkLst>
        </pc:picChg>
      </pc:sldChg>
      <pc:sldChg chg="modSp add replId">
        <pc:chgData name="tien tran" userId="f5c0b7c74de91c7e" providerId="Windows Live" clId="Web-{C88BBCAA-2AB6-4376-9227-327F6453F29D}" dt="2023-08-24T16:24:25.307" v="583" actId="20577"/>
        <pc:sldMkLst>
          <pc:docMk/>
          <pc:sldMk cId="239391567" sldId="450"/>
        </pc:sldMkLst>
        <pc:spChg chg="mod">
          <ac:chgData name="tien tran" userId="f5c0b7c74de91c7e" providerId="Windows Live" clId="Web-{C88BBCAA-2AB6-4376-9227-327F6453F29D}" dt="2023-08-24T16:24:25.307" v="583" actId="20577"/>
          <ac:spMkLst>
            <pc:docMk/>
            <pc:sldMk cId="239391567" sldId="45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26:50.157" v="605"/>
        <pc:sldMkLst>
          <pc:docMk/>
          <pc:sldMk cId="2407576539" sldId="451"/>
        </pc:sldMkLst>
        <pc:spChg chg="mod">
          <ac:chgData name="tien tran" userId="f5c0b7c74de91c7e" providerId="Windows Live" clId="Web-{C88BBCAA-2AB6-4376-9227-327F6453F29D}" dt="2023-08-24T16:25:17.450" v="596" actId="20577"/>
          <ac:spMkLst>
            <pc:docMk/>
            <pc:sldMk cId="2407576539" sldId="451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39:51.924" v="644"/>
        <pc:sldMkLst>
          <pc:docMk/>
          <pc:sldMk cId="1828592504" sldId="452"/>
        </pc:sldMkLst>
        <pc:spChg chg="mod">
          <ac:chgData name="tien tran" userId="f5c0b7c74de91c7e" providerId="Windows Live" clId="Web-{C88BBCAA-2AB6-4376-9227-327F6453F29D}" dt="2023-08-24T16:27:24.111" v="607" actId="20577"/>
          <ac:spMkLst>
            <pc:docMk/>
            <pc:sldMk cId="1828592504" sldId="45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27:36.753" v="611" actId="20577"/>
        <pc:sldMkLst>
          <pc:docMk/>
          <pc:sldMk cId="3807767013" sldId="453"/>
        </pc:sldMkLst>
        <pc:spChg chg="mod">
          <ac:chgData name="tien tran" userId="f5c0b7c74de91c7e" providerId="Windows Live" clId="Web-{C88BBCAA-2AB6-4376-9227-327F6453F29D}" dt="2023-08-24T16:27:36.753" v="611" actId="20577"/>
          <ac:spMkLst>
            <pc:docMk/>
            <pc:sldMk cId="3807767013" sldId="453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C88BBCAA-2AB6-4376-9227-327F6453F29D}" dt="2023-08-24T16:27:47.331" v="614"/>
        <pc:sldMkLst>
          <pc:docMk/>
          <pc:sldMk cId="3567986788" sldId="454"/>
        </pc:sldMkLst>
      </pc:sldChg>
      <pc:sldChg chg="modSp new">
        <pc:chgData name="tien tran" userId="f5c0b7c74de91c7e" providerId="Windows Live" clId="Web-{C88BBCAA-2AB6-4376-9227-327F6453F29D}" dt="2023-08-24T16:39:25.376" v="641" actId="20577"/>
        <pc:sldMkLst>
          <pc:docMk/>
          <pc:sldMk cId="4179028946" sldId="454"/>
        </pc:sldMkLst>
        <pc:spChg chg="mod">
          <ac:chgData name="tien tran" userId="f5c0b7c74de91c7e" providerId="Windows Live" clId="Web-{C88BBCAA-2AB6-4376-9227-327F6453F29D}" dt="2023-08-24T16:39:25.376" v="641" actId="20577"/>
          <ac:spMkLst>
            <pc:docMk/>
            <pc:sldMk cId="4179028946" sldId="454"/>
            <ac:spMk id="2" creationId="{08C2CB6B-B408-8B4C-A78D-A2D4F5306EEF}"/>
          </ac:spMkLst>
        </pc:spChg>
      </pc:sldChg>
      <pc:sldChg chg="modSp add replId">
        <pc:chgData name="tien tran" userId="f5c0b7c74de91c7e" providerId="Windows Live" clId="Web-{C88BBCAA-2AB6-4376-9227-327F6453F29D}" dt="2023-08-24T16:40:26.128" v="648" actId="20577"/>
        <pc:sldMkLst>
          <pc:docMk/>
          <pc:sldMk cId="2808786853" sldId="455"/>
        </pc:sldMkLst>
        <pc:spChg chg="mod">
          <ac:chgData name="tien tran" userId="f5c0b7c74de91c7e" providerId="Windows Live" clId="Web-{C88BBCAA-2AB6-4376-9227-327F6453F29D}" dt="2023-08-24T16:40:26.128" v="648" actId="20577"/>
          <ac:spMkLst>
            <pc:docMk/>
            <pc:sldMk cId="2808786853" sldId="45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40:54.520" v="653" actId="20577"/>
        <pc:sldMkLst>
          <pc:docMk/>
          <pc:sldMk cId="2307291542" sldId="456"/>
        </pc:sldMkLst>
        <pc:spChg chg="mod">
          <ac:chgData name="tien tran" userId="f5c0b7c74de91c7e" providerId="Windows Live" clId="Web-{C88BBCAA-2AB6-4376-9227-327F6453F29D}" dt="2023-08-24T16:40:54.520" v="653" actId="20577"/>
          <ac:spMkLst>
            <pc:docMk/>
            <pc:sldMk cId="2307291542" sldId="456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F9C21B63-6925-45CA-9A4A-40599C455D1B}"/>
    <pc:docChg chg="addSld modSld">
      <pc:chgData name="tien tran" userId="f5c0b7c74de91c7e" providerId="Windows Live" clId="Web-{F9C21B63-6925-45CA-9A4A-40599C455D1B}" dt="2023-09-13T08:22:55.719" v="16" actId="20577"/>
      <pc:docMkLst>
        <pc:docMk/>
      </pc:docMkLst>
      <pc:sldChg chg="addSp modSp">
        <pc:chgData name="tien tran" userId="f5c0b7c74de91c7e" providerId="Windows Live" clId="Web-{F9C21B63-6925-45CA-9A4A-40599C455D1B}" dt="2023-09-13T08:18:49.668" v="13" actId="1076"/>
        <pc:sldMkLst>
          <pc:docMk/>
          <pc:sldMk cId="3041687894" sldId="417"/>
        </pc:sldMkLst>
        <pc:spChg chg="mod">
          <ac:chgData name="tien tran" userId="f5c0b7c74de91c7e" providerId="Windows Live" clId="Web-{F9C21B63-6925-45CA-9A4A-40599C455D1B}" dt="2023-09-13T08:17:07.650" v="5" actId="20577"/>
          <ac:spMkLst>
            <pc:docMk/>
            <pc:sldMk cId="3041687894" sldId="417"/>
            <ac:spMk id="2" creationId="{ACE73B1B-4C26-1872-3E83-5F2F9F42B688}"/>
          </ac:spMkLst>
        </pc:spChg>
        <pc:spChg chg="mod">
          <ac:chgData name="tien tran" userId="f5c0b7c74de91c7e" providerId="Windows Live" clId="Web-{F9C21B63-6925-45CA-9A4A-40599C455D1B}" dt="2023-09-13T08:17:35.869" v="9" actId="20577"/>
          <ac:spMkLst>
            <pc:docMk/>
            <pc:sldMk cId="3041687894" sldId="417"/>
            <ac:spMk id="3" creationId="{E728E28D-EFB4-EA24-7300-97FC56B3E001}"/>
          </ac:spMkLst>
        </pc:spChg>
        <pc:picChg chg="add mod">
          <ac:chgData name="tien tran" userId="f5c0b7c74de91c7e" providerId="Windows Live" clId="Web-{F9C21B63-6925-45CA-9A4A-40599C455D1B}" dt="2023-09-13T08:18:49.668" v="13" actId="1076"/>
          <ac:picMkLst>
            <pc:docMk/>
            <pc:sldMk cId="3041687894" sldId="417"/>
            <ac:picMk id="5" creationId="{8413CB2C-AF25-DDFB-2812-8B4E3798FD38}"/>
          </ac:picMkLst>
        </pc:picChg>
      </pc:sldChg>
      <pc:sldChg chg="modSp new">
        <pc:chgData name="tien tran" userId="f5c0b7c74de91c7e" providerId="Windows Live" clId="Web-{F9C21B63-6925-45CA-9A4A-40599C455D1B}" dt="2023-09-13T08:22:55.719" v="16" actId="20577"/>
        <pc:sldMkLst>
          <pc:docMk/>
          <pc:sldMk cId="1933063190" sldId="427"/>
        </pc:sldMkLst>
        <pc:spChg chg="mod">
          <ac:chgData name="tien tran" userId="f5c0b7c74de91c7e" providerId="Windows Live" clId="Web-{F9C21B63-6925-45CA-9A4A-40599C455D1B}" dt="2023-09-13T08:22:55.719" v="16" actId="20577"/>
          <ac:spMkLst>
            <pc:docMk/>
            <pc:sldMk cId="1933063190" sldId="427"/>
            <ac:spMk id="2" creationId="{E93EF645-C49C-85A3-FFA1-9A085CD49A72}"/>
          </ac:spMkLst>
        </pc:spChg>
      </pc:sldChg>
    </pc:docChg>
  </pc:docChgLst>
  <pc:docChgLst>
    <pc:chgData name="tien tran" userId="f5c0b7c74de91c7e" providerId="Windows Live" clId="Web-{796992A6-404F-4F98-9811-BC97A7F4DDCF}"/>
    <pc:docChg chg="addSld delSld modSld">
      <pc:chgData name="tien tran" userId="f5c0b7c74de91c7e" providerId="Windows Live" clId="Web-{796992A6-404F-4F98-9811-BC97A7F4DDCF}" dt="2023-08-23T09:31:41.574" v="996" actId="1076"/>
      <pc:docMkLst>
        <pc:docMk/>
      </pc:docMkLst>
      <pc:sldChg chg="modSp">
        <pc:chgData name="tien tran" userId="f5c0b7c74de91c7e" providerId="Windows Live" clId="Web-{796992A6-404F-4F98-9811-BC97A7F4DDCF}" dt="2023-08-23T05:16:24.587" v="19" actId="20577"/>
        <pc:sldMkLst>
          <pc:docMk/>
          <pc:sldMk cId="0" sldId="257"/>
        </pc:sldMkLst>
        <pc:spChg chg="mod">
          <ac:chgData name="tien tran" userId="f5c0b7c74de91c7e" providerId="Windows Live" clId="Web-{796992A6-404F-4F98-9811-BC97A7F4DDCF}" dt="2023-08-23T05:16:24.587" v="19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02:11.446" v="4" actId="20577"/>
        <pc:sldMkLst>
          <pc:docMk/>
          <pc:sldMk cId="0" sldId="404"/>
        </pc:sldMkLst>
        <pc:spChg chg="mod">
          <ac:chgData name="tien tran" userId="f5c0b7c74de91c7e" providerId="Windows Live" clId="Web-{796992A6-404F-4F98-9811-BC97A7F4DDCF}" dt="2023-08-23T05:02:11.446" v="4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19:56.540" v="72" actId="20577"/>
        <pc:sldMkLst>
          <pc:docMk/>
          <pc:sldMk cId="788580868" sldId="405"/>
        </pc:sldMkLst>
        <pc:spChg chg="mod">
          <ac:chgData name="tien tran" userId="f5c0b7c74de91c7e" providerId="Windows Live" clId="Web-{796992A6-404F-4F98-9811-BC97A7F4DDCF}" dt="2023-08-23T05:19:56.540" v="7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new del">
        <pc:chgData name="tien tran" userId="f5c0b7c74de91c7e" providerId="Windows Live" clId="Web-{796992A6-404F-4F98-9811-BC97A7F4DDCF}" dt="2023-08-23T05:17:41.889" v="54"/>
        <pc:sldMkLst>
          <pc:docMk/>
          <pc:sldMk cId="2935304977" sldId="406"/>
        </pc:sldMkLst>
      </pc:sldChg>
      <pc:sldChg chg="modSp add del replId">
        <pc:chgData name="tien tran" userId="f5c0b7c74de91c7e" providerId="Windows Live" clId="Web-{796992A6-404F-4F98-9811-BC97A7F4DDCF}" dt="2023-08-23T05:20:07.212" v="74"/>
        <pc:sldMkLst>
          <pc:docMk/>
          <pc:sldMk cId="3009770081" sldId="406"/>
        </pc:sldMkLst>
        <pc:spChg chg="mod">
          <ac:chgData name="tien tran" userId="f5c0b7c74de91c7e" providerId="Windows Live" clId="Web-{796992A6-404F-4F98-9811-BC97A7F4DDCF}" dt="2023-08-23T05:17:56.203" v="56" actId="20577"/>
          <ac:spMkLst>
            <pc:docMk/>
            <pc:sldMk cId="3009770081" sldId="406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96992A6-404F-4F98-9811-BC97A7F4DDCF}" dt="2023-08-23T07:24:04.089" v="407" actId="20577"/>
        <pc:sldMkLst>
          <pc:docMk/>
          <pc:sldMk cId="2219293177" sldId="407"/>
        </pc:sldMkLst>
        <pc:spChg chg="mod">
          <ac:chgData name="tien tran" userId="f5c0b7c74de91c7e" providerId="Windows Live" clId="Web-{796992A6-404F-4F98-9811-BC97A7F4DDCF}" dt="2023-08-23T05:19:41.273" v="66" actId="20577"/>
          <ac:spMkLst>
            <pc:docMk/>
            <pc:sldMk cId="2219293177" sldId="407"/>
            <ac:spMk id="2" creationId="{8F2BB406-2E25-B090-4862-5188C75A88D3}"/>
          </ac:spMkLst>
        </pc:spChg>
        <pc:spChg chg="mod">
          <ac:chgData name="tien tran" userId="f5c0b7c74de91c7e" providerId="Windows Live" clId="Web-{796992A6-404F-4F98-9811-BC97A7F4DDCF}" dt="2023-08-23T07:24:04.089" v="407" actId="20577"/>
          <ac:spMkLst>
            <pc:docMk/>
            <pc:sldMk cId="2219293177" sldId="407"/>
            <ac:spMk id="3" creationId="{D25BADE3-455A-C62F-8962-6EF84B2FEC37}"/>
          </ac:spMkLst>
        </pc:spChg>
      </pc:sldChg>
      <pc:sldChg chg="modSp add replId">
        <pc:chgData name="tien tran" userId="f5c0b7c74de91c7e" providerId="Windows Live" clId="Web-{796992A6-404F-4F98-9811-BC97A7F4DDCF}" dt="2023-08-23T07:24:15.777" v="408" actId="20577"/>
        <pc:sldMkLst>
          <pc:docMk/>
          <pc:sldMk cId="741969628" sldId="408"/>
        </pc:sldMkLst>
        <pc:spChg chg="mod">
          <ac:chgData name="tien tran" userId="f5c0b7c74de91c7e" providerId="Windows Live" clId="Web-{796992A6-404F-4F98-9811-BC97A7F4DDCF}" dt="2023-08-23T07:24:15.777" v="408" actId="20577"/>
          <ac:spMkLst>
            <pc:docMk/>
            <pc:sldMk cId="741969628" sldId="408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26" v="52"/>
        <pc:sldMkLst>
          <pc:docMk/>
          <pc:sldMk cId="2709408231" sldId="408"/>
        </pc:sldMkLst>
      </pc:sldChg>
      <pc:sldChg chg="addSp modSp new">
        <pc:chgData name="tien tran" userId="f5c0b7c74de91c7e" providerId="Windows Live" clId="Web-{796992A6-404F-4F98-9811-BC97A7F4DDCF}" dt="2023-08-23T05:24:56.421" v="96" actId="1076"/>
        <pc:sldMkLst>
          <pc:docMk/>
          <pc:sldMk cId="2062991657" sldId="409"/>
        </pc:sldMkLst>
        <pc:spChg chg="mod">
          <ac:chgData name="tien tran" userId="f5c0b7c74de91c7e" providerId="Windows Live" clId="Web-{796992A6-404F-4F98-9811-BC97A7F4DDCF}" dt="2023-08-23T05:20:16.901" v="78" actId="20577"/>
          <ac:spMkLst>
            <pc:docMk/>
            <pc:sldMk cId="2062991657" sldId="409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4:13.356" v="86" actId="20577"/>
          <ac:spMkLst>
            <pc:docMk/>
            <pc:sldMk cId="2062991657" sldId="409"/>
            <ac:spMk id="3" creationId="{284B009D-4FE0-7D5B-1FD1-467BE3E22AD4}"/>
          </ac:spMkLst>
        </pc:spChg>
        <pc:spChg chg="add mod">
          <ac:chgData name="tien tran" userId="f5c0b7c74de91c7e" providerId="Windows Live" clId="Web-{796992A6-404F-4F98-9811-BC97A7F4DDCF}" dt="2023-08-23T05:24:27.872" v="90" actId="1076"/>
          <ac:spMkLst>
            <pc:docMk/>
            <pc:sldMk cId="2062991657" sldId="409"/>
            <ac:spMk id="7" creationId="{4C39A7CD-4119-FE54-9061-C9EF90709A90}"/>
          </ac:spMkLst>
        </pc:spChg>
        <pc:spChg chg="add mod">
          <ac:chgData name="tien tran" userId="f5c0b7c74de91c7e" providerId="Windows Live" clId="Web-{796992A6-404F-4F98-9811-BC97A7F4DDCF}" dt="2023-08-23T05:24:27.888" v="91" actId="1076"/>
          <ac:spMkLst>
            <pc:docMk/>
            <pc:sldMk cId="2062991657" sldId="409"/>
            <ac:spMk id="8" creationId="{9F2F658F-EB20-C3B1-9371-37FFF37E838D}"/>
          </ac:spMkLst>
        </pc:spChg>
        <pc:spChg chg="add mod">
          <ac:chgData name="tien tran" userId="f5c0b7c74de91c7e" providerId="Windows Live" clId="Web-{796992A6-404F-4F98-9811-BC97A7F4DDCF}" dt="2023-08-23T05:24:27.919" v="94" actId="1076"/>
          <ac:spMkLst>
            <pc:docMk/>
            <pc:sldMk cId="2062991657" sldId="409"/>
            <ac:spMk id="11" creationId="{8092752B-5D96-83E8-7C00-C585AEC7CAF8}"/>
          </ac:spMkLst>
        </pc:spChg>
        <pc:spChg chg="add">
          <ac:chgData name="tien tran" userId="f5c0b7c74de91c7e" providerId="Windows Live" clId="Web-{796992A6-404F-4F98-9811-BC97A7F4DDCF}" dt="2023-08-23T05:24:16.168" v="87"/>
          <ac:spMkLst>
            <pc:docMk/>
            <pc:sldMk cId="2062991657" sldId="409"/>
            <ac:spMk id="13" creationId="{A6D95A47-9CA4-BF5D-5074-C23A99984A97}"/>
          </ac:spMkLst>
        </pc:spChg>
        <pc:grpChg chg="add mod">
          <ac:chgData name="tien tran" userId="f5c0b7c74de91c7e" providerId="Windows Live" clId="Web-{796992A6-404F-4F98-9811-BC97A7F4DDCF}" dt="2023-08-23T05:24:27.919" v="93" actId="1076"/>
          <ac:grpSpMkLst>
            <pc:docMk/>
            <pc:sldMk cId="2062991657" sldId="409"/>
            <ac:grpSpMk id="10" creationId="{1487D486-D0D7-D9C5-2DBA-48B83D3DE415}"/>
          </ac:grpSpMkLst>
        </pc:grpChg>
        <pc:graphicFrameChg chg="add mod">
          <ac:chgData name="tien tran" userId="f5c0b7c74de91c7e" providerId="Windows Live" clId="Web-{796992A6-404F-4F98-9811-BC97A7F4DDCF}" dt="2023-08-23T05:24:56.421" v="96" actId="1076"/>
          <ac:graphicFrameMkLst>
            <pc:docMk/>
            <pc:sldMk cId="2062991657" sldId="409"/>
            <ac:graphicFrameMk id="15" creationId="{0D8494F4-B542-6393-1AF8-FE9F22ECD252}"/>
          </ac:graphicFrameMkLst>
        </pc:graphicFrameChg>
        <pc:picChg chg="add mod">
          <ac:chgData name="tien tran" userId="f5c0b7c74de91c7e" providerId="Windows Live" clId="Web-{796992A6-404F-4F98-9811-BC97A7F4DDCF}" dt="2023-08-23T05:24:27.857" v="88" actId="1076"/>
          <ac:picMkLst>
            <pc:docMk/>
            <pc:sldMk cId="2062991657" sldId="409"/>
            <ac:picMk id="5" creationId="{1C607660-3B7B-4E1A-EA27-36A7B84F4DE3}"/>
          </ac:picMkLst>
        </pc:picChg>
        <pc:picChg chg="add mod">
          <ac:chgData name="tien tran" userId="f5c0b7c74de91c7e" providerId="Windows Live" clId="Web-{796992A6-404F-4F98-9811-BC97A7F4DDCF}" dt="2023-08-23T05:24:27.872" v="89" actId="1076"/>
          <ac:picMkLst>
            <pc:docMk/>
            <pc:sldMk cId="2062991657" sldId="409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5:24:27.904" v="92" actId="1076"/>
          <ac:picMkLst>
            <pc:docMk/>
            <pc:sldMk cId="2062991657" sldId="409"/>
            <ac:picMk id="9" creationId="{71B5D638-BF14-80B5-2870-5266E5843B98}"/>
          </ac:picMkLst>
        </pc:picChg>
        <pc:picChg chg="add">
          <ac:chgData name="tien tran" userId="f5c0b7c74de91c7e" providerId="Windows Live" clId="Web-{796992A6-404F-4F98-9811-BC97A7F4DDCF}" dt="2023-08-23T05:24:16.168" v="87"/>
          <ac:picMkLst>
            <pc:docMk/>
            <pc:sldMk cId="2062991657" sldId="409"/>
            <ac:picMk id="12" creationId="{7C09F2F6-9A0D-11C7-55BC-6468CFCB876D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4:39.145" v="209" actId="1076"/>
        <pc:sldMkLst>
          <pc:docMk/>
          <pc:sldMk cId="3513753322" sldId="410"/>
        </pc:sldMkLst>
        <pc:spChg chg="add del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6:01.598" v="108" actId="20577"/>
          <ac:spMkLst>
            <pc:docMk/>
            <pc:sldMk cId="3513753322" sldId="410"/>
            <ac:spMk id="3" creationId="{284B009D-4FE0-7D5B-1FD1-467BE3E22AD4}"/>
          </ac:spMkLst>
        </pc:spChg>
        <pc:spChg chg="del">
          <ac:chgData name="tien tran" userId="f5c0b7c74de91c7e" providerId="Windows Live" clId="Web-{796992A6-404F-4F98-9811-BC97A7F4DDCF}" dt="2023-08-23T05:26:05.254" v="117"/>
          <ac:spMkLst>
            <pc:docMk/>
            <pc:sldMk cId="3513753322" sldId="410"/>
            <ac:spMk id="4" creationId="{08B8B114-E150-EF0A-22FC-44B2456659AB}"/>
          </ac:spMkLst>
        </pc:spChg>
        <pc:spChg chg="add del mod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5" creationId="{20C7200B-9F22-C8A4-5361-C80B57FA16FE}"/>
          </ac:spMkLst>
        </pc:spChg>
        <pc:spChg chg="del">
          <ac:chgData name="tien tran" userId="f5c0b7c74de91c7e" providerId="Windows Live" clId="Web-{796992A6-404F-4F98-9811-BC97A7F4DDCF}" dt="2023-08-23T05:26:05.254" v="114"/>
          <ac:spMkLst>
            <pc:docMk/>
            <pc:sldMk cId="3513753322" sldId="410"/>
            <ac:spMk id="7" creationId="{4C39A7CD-4119-FE54-9061-C9EF90709A90}"/>
          </ac:spMkLst>
        </pc:spChg>
        <pc:spChg chg="del">
          <ac:chgData name="tien tran" userId="f5c0b7c74de91c7e" providerId="Windows Live" clId="Web-{796992A6-404F-4F98-9811-BC97A7F4DDCF}" dt="2023-08-23T05:26:05.254" v="113"/>
          <ac:spMkLst>
            <pc:docMk/>
            <pc:sldMk cId="3513753322" sldId="410"/>
            <ac:spMk id="8" creationId="{9F2F658F-EB20-C3B1-9371-37FFF37E838D}"/>
          </ac:spMkLst>
        </pc:spChg>
        <pc:spChg chg="del">
          <ac:chgData name="tien tran" userId="f5c0b7c74de91c7e" providerId="Windows Live" clId="Web-{796992A6-404F-4F98-9811-BC97A7F4DDCF}" dt="2023-08-23T05:26:05.254" v="110"/>
          <ac:spMkLst>
            <pc:docMk/>
            <pc:sldMk cId="3513753322" sldId="410"/>
            <ac:spMk id="11" creationId="{8092752B-5D96-83E8-7C00-C585AEC7CAF8}"/>
          </ac:spMkLst>
        </pc:spChg>
        <pc:spChg chg="add del">
          <ac:chgData name="tien tran" userId="f5c0b7c74de91c7e" providerId="Windows Live" clId="Web-{796992A6-404F-4F98-9811-BC97A7F4DDCF}" dt="2023-08-23T05:26:14.786" v="119"/>
          <ac:spMkLst>
            <pc:docMk/>
            <pc:sldMk cId="3513753322" sldId="410"/>
            <ac:spMk id="14" creationId="{D2F1A5D1-5252-AE1B-B221-9716B03AD724}"/>
          </ac:spMkLst>
        </pc:spChg>
        <pc:spChg chg="add del mod">
          <ac:chgData name="tien tran" userId="f5c0b7c74de91c7e" providerId="Windows Live" clId="Web-{796992A6-404F-4F98-9811-BC97A7F4DDCF}" dt="2023-08-23T06:54:29.801" v="205"/>
          <ac:spMkLst>
            <pc:docMk/>
            <pc:sldMk cId="3513753322" sldId="410"/>
            <ac:spMk id="16" creationId="{0DDF3A22-4411-7D60-9F4E-8CBA3A008314}"/>
          </ac:spMkLst>
        </pc:spChg>
        <pc:spChg chg="add del mod">
          <ac:chgData name="tien tran" userId="f5c0b7c74de91c7e" providerId="Windows Live" clId="Web-{796992A6-404F-4F98-9811-BC97A7F4DDCF}" dt="2023-08-23T06:54:27.441" v="202"/>
          <ac:spMkLst>
            <pc:docMk/>
            <pc:sldMk cId="3513753322" sldId="410"/>
            <ac:spMk id="19" creationId="{84DDF286-3517-E443-424E-4372108AFB71}"/>
          </ac:spMkLst>
        </pc:spChg>
        <pc:spChg chg="add del mod">
          <ac:chgData name="tien tran" userId="f5c0b7c74de91c7e" providerId="Windows Live" clId="Web-{796992A6-404F-4F98-9811-BC97A7F4DDCF}" dt="2023-08-23T06:54:27.441" v="201"/>
          <ac:spMkLst>
            <pc:docMk/>
            <pc:sldMk cId="3513753322" sldId="410"/>
            <ac:spMk id="20" creationId="{661E76A7-40FB-BE1F-F276-A6176FC59BB0}"/>
          </ac:spMkLst>
        </pc:spChg>
        <pc:spChg chg="add del mod">
          <ac:chgData name="tien tran" userId="f5c0b7c74de91c7e" providerId="Windows Live" clId="Web-{796992A6-404F-4F98-9811-BC97A7F4DDCF}" dt="2023-08-23T06:54:27.441" v="197"/>
          <ac:spMkLst>
            <pc:docMk/>
            <pc:sldMk cId="3513753322" sldId="410"/>
            <ac:spMk id="24" creationId="{CAC8B653-8A43-C274-7D4F-BDAFDCDABAF7}"/>
          </ac:spMkLst>
        </pc:spChg>
        <pc:spChg chg="add del mod">
          <ac:chgData name="tien tran" userId="f5c0b7c74de91c7e" providerId="Windows Live" clId="Web-{796992A6-404F-4F98-9811-BC97A7F4DDCF}" dt="2023-08-23T06:54:27.441" v="196"/>
          <ac:spMkLst>
            <pc:docMk/>
            <pc:sldMk cId="3513753322" sldId="410"/>
            <ac:spMk id="25" creationId="{764A70E2-BC57-CBED-9EE3-822EFA359906}"/>
          </ac:spMkLst>
        </pc:spChg>
        <pc:spChg chg="add del mod">
          <ac:chgData name="tien tran" userId="f5c0b7c74de91c7e" providerId="Windows Live" clId="Web-{796992A6-404F-4F98-9811-BC97A7F4DDCF}" dt="2023-08-23T06:54:27.441" v="195"/>
          <ac:spMkLst>
            <pc:docMk/>
            <pc:sldMk cId="3513753322" sldId="410"/>
            <ac:spMk id="26" creationId="{89912EAA-B462-EB40-9781-67E7CD644F6D}"/>
          </ac:spMkLst>
        </pc:spChg>
        <pc:spChg chg="add del mod">
          <ac:chgData name="tien tran" userId="f5c0b7c74de91c7e" providerId="Windows Live" clId="Web-{796992A6-404F-4F98-9811-BC97A7F4DDCF}" dt="2023-08-23T06:54:27.441" v="194"/>
          <ac:spMkLst>
            <pc:docMk/>
            <pc:sldMk cId="3513753322" sldId="410"/>
            <ac:spMk id="27" creationId="{CAD022AE-7E8B-C666-6A3A-4A786185ED22}"/>
          </ac:spMkLst>
        </pc:spChg>
        <pc:spChg chg="add del mod">
          <ac:chgData name="tien tran" userId="f5c0b7c74de91c7e" providerId="Windows Live" clId="Web-{796992A6-404F-4F98-9811-BC97A7F4DDCF}" dt="2023-08-23T06:54:27.441" v="193"/>
          <ac:spMkLst>
            <pc:docMk/>
            <pc:sldMk cId="3513753322" sldId="410"/>
            <ac:spMk id="28" creationId="{2079F1A5-7288-131C-6D1B-20845CB8287C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2" creationId="{1A29E5EF-C29A-B809-751E-5D4793C13FED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6" creationId="{0F1503D8-884C-8A77-8276-DD6CC2ECCA88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40" creationId="{7D2C4C73-45AA-22A9-F2B2-9624F98FFC00}"/>
          </ac:spMkLst>
        </pc:spChg>
        <pc:grpChg chg="del">
          <ac:chgData name="tien tran" userId="f5c0b7c74de91c7e" providerId="Windows Live" clId="Web-{796992A6-404F-4F98-9811-BC97A7F4DDCF}" dt="2023-08-23T05:26:05.254" v="111"/>
          <ac:grpSpMkLst>
            <pc:docMk/>
            <pc:sldMk cId="3513753322" sldId="410"/>
            <ac:grpSpMk id="10" creationId="{1487D486-D0D7-D9C5-2DBA-48B83D3DE415}"/>
          </ac:grpSpMkLst>
        </pc:grpChg>
        <pc:grpChg chg="add del mod">
          <ac:chgData name="tien tran" userId="f5c0b7c74de91c7e" providerId="Windows Live" clId="Web-{796992A6-404F-4F98-9811-BC97A7F4DDCF}" dt="2023-08-23T06:54:27.441" v="200"/>
          <ac:grpSpMkLst>
            <pc:docMk/>
            <pc:sldMk cId="3513753322" sldId="410"/>
            <ac:grpSpMk id="21" creationId="{D5C0B281-4BF0-8F6F-8048-0F4BD1F98EAC}"/>
          </ac:grpSpMkLst>
        </pc:grpChg>
        <pc:grpChg chg="add del mod">
          <ac:chgData name="tien tran" userId="f5c0b7c74de91c7e" providerId="Windows Live" clId="Web-{796992A6-404F-4F98-9811-BC97A7F4DDCF}" dt="2023-08-23T06:54:27.441" v="199"/>
          <ac:grpSpMkLst>
            <pc:docMk/>
            <pc:sldMk cId="3513753322" sldId="410"/>
            <ac:grpSpMk id="22" creationId="{9A7E264F-F1EC-FA83-7EC3-78A4FB344A60}"/>
          </ac:grpSpMkLst>
        </pc:grpChg>
        <pc:grpChg chg="add del mod">
          <ac:chgData name="tien tran" userId="f5c0b7c74de91c7e" providerId="Windows Live" clId="Web-{796992A6-404F-4F98-9811-BC97A7F4DDCF}" dt="2023-08-23T06:54:27.441" v="198"/>
          <ac:grpSpMkLst>
            <pc:docMk/>
            <pc:sldMk cId="3513753322" sldId="410"/>
            <ac:grpSpMk id="23" creationId="{58BE6094-E089-9FC2-826F-9572C20FA869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0" creationId="{E70C01A1-D360-894F-DF51-6C7A4592C60B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4" creationId="{1E0E6822-7BDB-434B-AEBC-586C07689EF0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8" creationId="{1802C692-B204-66C2-C478-6E3C69D1A8DB}"/>
          </ac:grpSpMkLst>
        </pc:grpChg>
        <pc:graphicFrameChg chg="del">
          <ac:chgData name="tien tran" userId="f5c0b7c74de91c7e" providerId="Windows Live" clId="Web-{796992A6-404F-4F98-9811-BC97A7F4DDCF}" dt="2023-08-23T05:26:05.254" v="109"/>
          <ac:graphicFrameMkLst>
            <pc:docMk/>
            <pc:sldMk cId="3513753322" sldId="410"/>
            <ac:graphicFrameMk id="15" creationId="{0D8494F4-B542-6393-1AF8-FE9F22ECD252}"/>
          </ac:graphicFrameMkLst>
        </pc:graphicFrameChg>
        <pc:picChg chg="del">
          <ac:chgData name="tien tran" userId="f5c0b7c74de91c7e" providerId="Windows Live" clId="Web-{796992A6-404F-4F98-9811-BC97A7F4DDCF}" dt="2023-08-23T05:26:05.254" v="116"/>
          <ac:picMkLst>
            <pc:docMk/>
            <pc:sldMk cId="3513753322" sldId="410"/>
            <ac:picMk id="5" creationId="{1C607660-3B7B-4E1A-EA27-36A7B84F4DE3}"/>
          </ac:picMkLst>
        </pc:picChg>
        <pc:picChg chg="del">
          <ac:chgData name="tien tran" userId="f5c0b7c74de91c7e" providerId="Windows Live" clId="Web-{796992A6-404F-4F98-9811-BC97A7F4DDCF}" dt="2023-08-23T05:26:05.254" v="115"/>
          <ac:picMkLst>
            <pc:docMk/>
            <pc:sldMk cId="3513753322" sldId="410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6:54:39.145" v="209" actId="1076"/>
          <ac:picMkLst>
            <pc:docMk/>
            <pc:sldMk cId="3513753322" sldId="410"/>
            <ac:picMk id="6" creationId="{E45798D7-E3A1-FF36-1926-4B2BF88AC805}"/>
          </ac:picMkLst>
        </pc:picChg>
        <pc:picChg chg="del">
          <ac:chgData name="tien tran" userId="f5c0b7c74de91c7e" providerId="Windows Live" clId="Web-{796992A6-404F-4F98-9811-BC97A7F4DDCF}" dt="2023-08-23T05:26:05.254" v="112"/>
          <ac:picMkLst>
            <pc:docMk/>
            <pc:sldMk cId="3513753322" sldId="410"/>
            <ac:picMk id="9" creationId="{71B5D638-BF14-80B5-2870-5266E5843B98}"/>
          </ac:picMkLst>
        </pc:picChg>
        <pc:picChg chg="add del">
          <ac:chgData name="tien tran" userId="f5c0b7c74de91c7e" providerId="Windows Live" clId="Web-{796992A6-404F-4F98-9811-BC97A7F4DDCF}" dt="2023-08-23T06:54:27.441" v="204"/>
          <ac:picMkLst>
            <pc:docMk/>
            <pc:sldMk cId="3513753322" sldId="410"/>
            <ac:picMk id="17" creationId="{1A101493-590C-78DB-3445-48C2AD69B7DC}"/>
          </ac:picMkLst>
        </pc:picChg>
        <pc:picChg chg="add del">
          <ac:chgData name="tien tran" userId="f5c0b7c74de91c7e" providerId="Windows Live" clId="Web-{796992A6-404F-4F98-9811-BC97A7F4DDCF}" dt="2023-08-23T06:54:27.441" v="203"/>
          <ac:picMkLst>
            <pc:docMk/>
            <pc:sldMk cId="3513753322" sldId="410"/>
            <ac:picMk id="18" creationId="{F436F565-1F4E-A488-1F02-03C6D7B1CB4F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29" creationId="{1ED3053D-201F-4294-8302-DA8B2C1A97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1" creationId="{47EDD718-9E55-6914-A025-48AF50A3A07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3" creationId="{AA16F61F-EA88-9F71-FB31-2897721E5A6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5" creationId="{458B5D70-6477-3B21-9252-464B98D7583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7" creationId="{0D97A307-5AE1-082B-172B-A0D734E316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9" creationId="{417AB9BE-8F25-49FE-D296-7038956E2124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6:19.928" v="225" actId="1076"/>
        <pc:sldMkLst>
          <pc:docMk/>
          <pc:sldMk cId="3116637426" sldId="411"/>
        </pc:sldMkLst>
        <pc:spChg chg="mod">
          <ac:chgData name="tien tran" userId="f5c0b7c74de91c7e" providerId="Windows Live" clId="Web-{796992A6-404F-4F98-9811-BC97A7F4DDCF}" dt="2023-08-23T06:55:46.474" v="220" actId="20577"/>
          <ac:spMkLst>
            <pc:docMk/>
            <pc:sldMk cId="3116637426" sldId="411"/>
            <ac:spMk id="3" creationId="{284B009D-4FE0-7D5B-1FD1-467BE3E22AD4}"/>
          </ac:spMkLst>
        </pc:spChg>
        <pc:picChg chg="add mod">
          <ac:chgData name="tien tran" userId="f5c0b7c74de91c7e" providerId="Windows Live" clId="Web-{796992A6-404F-4F98-9811-BC97A7F4DDCF}" dt="2023-08-23T06:56:19.928" v="225" actId="1076"/>
          <ac:picMkLst>
            <pc:docMk/>
            <pc:sldMk cId="3116637426" sldId="411"/>
            <ac:picMk id="4" creationId="{65C17871-16AD-FEC9-8EB9-DB5ECB959171}"/>
          </ac:picMkLst>
        </pc:picChg>
        <pc:picChg chg="del">
          <ac:chgData name="tien tran" userId="f5c0b7c74de91c7e" providerId="Windows Live" clId="Web-{796992A6-404F-4F98-9811-BC97A7F4DDCF}" dt="2023-08-23T06:55:46.880" v="221"/>
          <ac:picMkLst>
            <pc:docMk/>
            <pc:sldMk cId="3116637426" sldId="411"/>
            <ac:picMk id="6" creationId="{E45798D7-E3A1-FF36-1926-4B2BF88AC805}"/>
          </ac:picMkLst>
        </pc:picChg>
      </pc:sldChg>
      <pc:sldChg chg="del">
        <pc:chgData name="tien tran" userId="f5c0b7c74de91c7e" providerId="Windows Live" clId="Web-{796992A6-404F-4F98-9811-BC97A7F4DDCF}" dt="2023-08-23T05:17:29.326" v="51"/>
        <pc:sldMkLst>
          <pc:docMk/>
          <pc:sldMk cId="512060376" sldId="412"/>
        </pc:sldMkLst>
      </pc:sldChg>
      <pc:sldChg chg="addSp delSp modSp add replId">
        <pc:chgData name="tien tran" userId="f5c0b7c74de91c7e" providerId="Windows Live" clId="Web-{796992A6-404F-4F98-9811-BC97A7F4DDCF}" dt="2023-08-23T06:58:21.009" v="244" actId="14100"/>
        <pc:sldMkLst>
          <pc:docMk/>
          <pc:sldMk cId="3666769310" sldId="412"/>
        </pc:sldMkLst>
        <pc:spChg chg="mod">
          <ac:chgData name="tien tran" userId="f5c0b7c74de91c7e" providerId="Windows Live" clId="Web-{796992A6-404F-4F98-9811-BC97A7F4DDCF}" dt="2023-08-23T06:57:46.055" v="240" actId="20577"/>
          <ac:spMkLst>
            <pc:docMk/>
            <pc:sldMk cId="3666769310" sldId="412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7:39.992" v="235" actId="20577"/>
          <ac:spMkLst>
            <pc:docMk/>
            <pc:sldMk cId="3666769310" sldId="412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7:50.774" v="241"/>
          <ac:picMkLst>
            <pc:docMk/>
            <pc:sldMk cId="3666769310" sldId="412"/>
            <ac:picMk id="4" creationId="{65C17871-16AD-FEC9-8EB9-DB5ECB959171}"/>
          </ac:picMkLst>
        </pc:picChg>
        <pc:picChg chg="add mod">
          <ac:chgData name="tien tran" userId="f5c0b7c74de91c7e" providerId="Windows Live" clId="Web-{796992A6-404F-4F98-9811-BC97A7F4DDCF}" dt="2023-08-23T06:58:21.009" v="244" actId="14100"/>
          <ac:picMkLst>
            <pc:docMk/>
            <pc:sldMk cId="3666769310" sldId="412"/>
            <ac:picMk id="5" creationId="{17E8EE77-1244-4100-DCAC-E428E79D7267}"/>
          </ac:picMkLst>
        </pc:picChg>
      </pc:sldChg>
      <pc:sldChg chg="delSp modSp add replId">
        <pc:chgData name="tien tran" userId="f5c0b7c74de91c7e" providerId="Windows Live" clId="Web-{796992A6-404F-4F98-9811-BC97A7F4DDCF}" dt="2023-08-23T07:00:05.855" v="253" actId="20577"/>
        <pc:sldMkLst>
          <pc:docMk/>
          <pc:sldMk cId="1620066618" sldId="413"/>
        </pc:sldMkLst>
        <pc:spChg chg="mod">
          <ac:chgData name="tien tran" userId="f5c0b7c74de91c7e" providerId="Windows Live" clId="Web-{796992A6-404F-4F98-9811-BC97A7F4DDCF}" dt="2023-08-23T07:00:05.855" v="253" actId="20577"/>
          <ac:spMkLst>
            <pc:docMk/>
            <pc:sldMk cId="1620066618" sldId="413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9:47.245" v="247" actId="20577"/>
          <ac:spMkLst>
            <pc:docMk/>
            <pc:sldMk cId="1620066618" sldId="413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9:47.948" v="248"/>
          <ac:picMkLst>
            <pc:docMk/>
            <pc:sldMk cId="1620066618" sldId="413"/>
            <ac:picMk id="5" creationId="{17E8EE77-1244-4100-DCAC-E428E79D7267}"/>
          </ac:picMkLst>
        </pc:picChg>
      </pc:sldChg>
      <pc:sldChg chg="del">
        <pc:chgData name="tien tran" userId="f5c0b7c74de91c7e" providerId="Windows Live" clId="Web-{796992A6-404F-4F98-9811-BC97A7F4DDCF}" dt="2023-08-23T05:17:29.326" v="45"/>
        <pc:sldMkLst>
          <pc:docMk/>
          <pc:sldMk cId="3598585796" sldId="413"/>
        </pc:sldMkLst>
      </pc:sldChg>
      <pc:sldChg chg="del">
        <pc:chgData name="tien tran" userId="f5c0b7c74de91c7e" providerId="Windows Live" clId="Web-{796992A6-404F-4F98-9811-BC97A7F4DDCF}" dt="2023-08-23T05:17:29.326" v="44"/>
        <pc:sldMkLst>
          <pc:docMk/>
          <pc:sldMk cId="2915945378" sldId="414"/>
        </pc:sldMkLst>
      </pc:sldChg>
      <pc:sldChg chg="modSp new">
        <pc:chgData name="tien tran" userId="f5c0b7c74de91c7e" providerId="Windows Live" clId="Web-{796992A6-404F-4F98-9811-BC97A7F4DDCF}" dt="2023-08-23T07:00:42.465" v="262" actId="20577"/>
        <pc:sldMkLst>
          <pc:docMk/>
          <pc:sldMk cId="2957433044" sldId="414"/>
        </pc:sldMkLst>
        <pc:spChg chg="mod">
          <ac:chgData name="tien tran" userId="f5c0b7c74de91c7e" providerId="Windows Live" clId="Web-{796992A6-404F-4F98-9811-BC97A7F4DDCF}" dt="2023-08-23T07:00:32.090" v="260" actId="20577"/>
          <ac:spMkLst>
            <pc:docMk/>
            <pc:sldMk cId="2957433044" sldId="414"/>
            <ac:spMk id="2" creationId="{6DF961CD-78D2-E033-1407-5D617A4EFE41}"/>
          </ac:spMkLst>
        </pc:spChg>
        <pc:spChg chg="mod">
          <ac:chgData name="tien tran" userId="f5c0b7c74de91c7e" providerId="Windows Live" clId="Web-{796992A6-404F-4F98-9811-BC97A7F4DDCF}" dt="2023-08-23T07:00:42.465" v="262" actId="20577"/>
          <ac:spMkLst>
            <pc:docMk/>
            <pc:sldMk cId="2957433044" sldId="414"/>
            <ac:spMk id="3" creationId="{66C2F2B8-3C42-4FB3-914E-3E491290E6CF}"/>
          </ac:spMkLst>
        </pc:spChg>
      </pc:sldChg>
      <pc:sldChg chg="addSp modSp new">
        <pc:chgData name="tien tran" userId="f5c0b7c74de91c7e" providerId="Windows Live" clId="Web-{796992A6-404F-4F98-9811-BC97A7F4DDCF}" dt="2023-08-23T07:01:47.154" v="276" actId="14100"/>
        <pc:sldMkLst>
          <pc:docMk/>
          <pc:sldMk cId="1669235341" sldId="415"/>
        </pc:sldMkLst>
        <pc:spChg chg="mod">
          <ac:chgData name="tien tran" userId="f5c0b7c74de91c7e" providerId="Windows Live" clId="Web-{796992A6-404F-4F98-9811-BC97A7F4DDCF}" dt="2023-08-23T07:01:00.215" v="267" actId="20577"/>
          <ac:spMkLst>
            <pc:docMk/>
            <pc:sldMk cId="1669235341" sldId="415"/>
            <ac:spMk id="2" creationId="{18F958B9-C47C-CD10-F3C9-246024695B4A}"/>
          </ac:spMkLst>
        </pc:spChg>
        <pc:spChg chg="mod">
          <ac:chgData name="tien tran" userId="f5c0b7c74de91c7e" providerId="Windows Live" clId="Web-{796992A6-404F-4F98-9811-BC97A7F4DDCF}" dt="2023-08-23T07:01:18.059" v="273" actId="14100"/>
          <ac:spMkLst>
            <pc:docMk/>
            <pc:sldMk cId="1669235341" sldId="415"/>
            <ac:spMk id="3" creationId="{75824437-123B-ABC8-C788-90D594823A94}"/>
          </ac:spMkLst>
        </pc:spChg>
        <pc:picChg chg="add mod">
          <ac:chgData name="tien tran" userId="f5c0b7c74de91c7e" providerId="Windows Live" clId="Web-{796992A6-404F-4F98-9811-BC97A7F4DDCF}" dt="2023-08-23T07:01:47.154" v="276" actId="14100"/>
          <ac:picMkLst>
            <pc:docMk/>
            <pc:sldMk cId="1669235341" sldId="415"/>
            <ac:picMk id="5" creationId="{99525C0F-EDB1-F3A9-6216-631DAB595A69}"/>
          </ac:picMkLst>
        </pc:picChg>
      </pc:sldChg>
      <pc:sldChg chg="del">
        <pc:chgData name="tien tran" userId="f5c0b7c74de91c7e" providerId="Windows Live" clId="Web-{796992A6-404F-4F98-9811-BC97A7F4DDCF}" dt="2023-08-23T05:17:29.310" v="43"/>
        <pc:sldMkLst>
          <pc:docMk/>
          <pc:sldMk cId="3593061153" sldId="415"/>
        </pc:sldMkLst>
      </pc:sldChg>
      <pc:sldChg chg="del">
        <pc:chgData name="tien tran" userId="f5c0b7c74de91c7e" providerId="Windows Live" clId="Web-{796992A6-404F-4F98-9811-BC97A7F4DDCF}" dt="2023-08-23T05:17:29.310" v="42"/>
        <pc:sldMkLst>
          <pc:docMk/>
          <pc:sldMk cId="1466030112" sldId="416"/>
        </pc:sldMkLst>
      </pc:sldChg>
      <pc:sldChg chg="modSp new">
        <pc:chgData name="tien tran" userId="f5c0b7c74de91c7e" providerId="Windows Live" clId="Web-{796992A6-404F-4F98-9811-BC97A7F4DDCF}" dt="2023-08-23T07:02:15.701" v="283" actId="20577"/>
        <pc:sldMkLst>
          <pc:docMk/>
          <pc:sldMk cId="1594801474" sldId="416"/>
        </pc:sldMkLst>
        <pc:spChg chg="mod">
          <ac:chgData name="tien tran" userId="f5c0b7c74de91c7e" providerId="Windows Live" clId="Web-{796992A6-404F-4F98-9811-BC97A7F4DDCF}" dt="2023-08-23T07:02:04.545" v="281" actId="20577"/>
          <ac:spMkLst>
            <pc:docMk/>
            <pc:sldMk cId="1594801474" sldId="416"/>
            <ac:spMk id="2" creationId="{C6150D30-C08D-5194-1E97-5594E53796C1}"/>
          </ac:spMkLst>
        </pc:spChg>
        <pc:spChg chg="mod">
          <ac:chgData name="tien tran" userId="f5c0b7c74de91c7e" providerId="Windows Live" clId="Web-{796992A6-404F-4F98-9811-BC97A7F4DDCF}" dt="2023-08-23T07:02:15.701" v="283" actId="20577"/>
          <ac:spMkLst>
            <pc:docMk/>
            <pc:sldMk cId="1594801474" sldId="416"/>
            <ac:spMk id="3" creationId="{5F20752D-4DAC-A746-A709-D57C6F98903F}"/>
          </ac:spMkLst>
        </pc:spChg>
      </pc:sldChg>
      <pc:sldChg chg="modSp new">
        <pc:chgData name="tien tran" userId="f5c0b7c74de91c7e" providerId="Windows Live" clId="Web-{796992A6-404F-4F98-9811-BC97A7F4DDCF}" dt="2023-08-23T07:02:44.968" v="293" actId="20577"/>
        <pc:sldMkLst>
          <pc:docMk/>
          <pc:sldMk cId="572247281" sldId="417"/>
        </pc:sldMkLst>
        <pc:spChg chg="mod">
          <ac:chgData name="tien tran" userId="f5c0b7c74de91c7e" providerId="Windows Live" clId="Web-{796992A6-404F-4F98-9811-BC97A7F4DDCF}" dt="2023-08-23T07:02:25.420" v="287" actId="20577"/>
          <ac:spMkLst>
            <pc:docMk/>
            <pc:sldMk cId="572247281" sldId="417"/>
            <ac:spMk id="2" creationId="{59DD82E9-AE79-B9DF-25DB-EE9151490AA8}"/>
          </ac:spMkLst>
        </pc:spChg>
        <pc:spChg chg="mod">
          <ac:chgData name="tien tran" userId="f5c0b7c74de91c7e" providerId="Windows Live" clId="Web-{796992A6-404F-4F98-9811-BC97A7F4DDCF}" dt="2023-08-23T07:02:44.968" v="293" actId="20577"/>
          <ac:spMkLst>
            <pc:docMk/>
            <pc:sldMk cId="572247281" sldId="417"/>
            <ac:spMk id="3" creationId="{A155FB7B-CA4E-81E2-68B3-ACF352CFB2E9}"/>
          </ac:spMkLst>
        </pc:spChg>
      </pc:sldChg>
      <pc:sldChg chg="del">
        <pc:chgData name="tien tran" userId="f5c0b7c74de91c7e" providerId="Windows Live" clId="Web-{796992A6-404F-4F98-9811-BC97A7F4DDCF}" dt="2023-08-23T05:17:29.310" v="41"/>
        <pc:sldMkLst>
          <pc:docMk/>
          <pc:sldMk cId="3904775112" sldId="417"/>
        </pc:sldMkLst>
      </pc:sldChg>
      <pc:sldChg chg="addSp modSp new">
        <pc:chgData name="tien tran" userId="f5c0b7c74de91c7e" providerId="Windows Live" clId="Web-{796992A6-404F-4F98-9811-BC97A7F4DDCF}" dt="2023-08-23T07:03:21.265" v="307" actId="1076"/>
        <pc:sldMkLst>
          <pc:docMk/>
          <pc:sldMk cId="206717927" sldId="418"/>
        </pc:sldMkLst>
        <pc:spChg chg="mod">
          <ac:chgData name="tien tran" userId="f5c0b7c74de91c7e" providerId="Windows Live" clId="Web-{796992A6-404F-4F98-9811-BC97A7F4DDCF}" dt="2023-08-23T07:02:56.905" v="300" actId="20577"/>
          <ac:spMkLst>
            <pc:docMk/>
            <pc:sldMk cId="206717927" sldId="418"/>
            <ac:spMk id="2" creationId="{FECB0AC2-4F3B-D4B2-AFDC-B55A4386105C}"/>
          </ac:spMkLst>
        </pc:spChg>
        <pc:spChg chg="mod">
          <ac:chgData name="tien tran" userId="f5c0b7c74de91c7e" providerId="Windows Live" clId="Web-{796992A6-404F-4F98-9811-BC97A7F4DDCF}" dt="2023-08-23T07:03:10.249" v="302" actId="20577"/>
          <ac:spMkLst>
            <pc:docMk/>
            <pc:sldMk cId="206717927" sldId="418"/>
            <ac:spMk id="3" creationId="{729FDAAF-FA6B-5908-586F-95AA71FA4ABB}"/>
          </ac:spMkLst>
        </pc:spChg>
        <pc:picChg chg="add mod">
          <ac:chgData name="tien tran" userId="f5c0b7c74de91c7e" providerId="Windows Live" clId="Web-{796992A6-404F-4F98-9811-BC97A7F4DDCF}" dt="2023-08-23T07:03:21.265" v="307" actId="1076"/>
          <ac:picMkLst>
            <pc:docMk/>
            <pc:sldMk cId="206717927" sldId="418"/>
            <ac:picMk id="5" creationId="{1D594C6C-6FC4-C10C-8F53-28B86122835A}"/>
          </ac:picMkLst>
        </pc:picChg>
      </pc:sldChg>
      <pc:sldChg chg="del">
        <pc:chgData name="tien tran" userId="f5c0b7c74de91c7e" providerId="Windows Live" clId="Web-{796992A6-404F-4F98-9811-BC97A7F4DDCF}" dt="2023-08-23T05:17:29.310" v="40"/>
        <pc:sldMkLst>
          <pc:docMk/>
          <pc:sldMk cId="3070120434" sldId="418"/>
        </pc:sldMkLst>
      </pc:sldChg>
      <pc:sldChg chg="modSp add replId">
        <pc:chgData name="tien tran" userId="f5c0b7c74de91c7e" providerId="Windows Live" clId="Web-{796992A6-404F-4F98-9811-BC97A7F4DDCF}" dt="2023-08-23T07:23:59.026" v="405" actId="20577"/>
        <pc:sldMkLst>
          <pc:docMk/>
          <pc:sldMk cId="3092199380" sldId="419"/>
        </pc:sldMkLst>
        <pc:spChg chg="mod">
          <ac:chgData name="tien tran" userId="f5c0b7c74de91c7e" providerId="Windows Live" clId="Web-{796992A6-404F-4F98-9811-BC97A7F4DDCF}" dt="2023-08-23T07:23:59.026" v="405" actId="20577"/>
          <ac:spMkLst>
            <pc:docMk/>
            <pc:sldMk cId="3092199380" sldId="419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9"/>
        <pc:sldMkLst>
          <pc:docMk/>
          <pc:sldMk cId="3527705418" sldId="419"/>
        </pc:sldMkLst>
      </pc:sldChg>
      <pc:sldChg chg="del">
        <pc:chgData name="tien tran" userId="f5c0b7c74de91c7e" providerId="Windows Live" clId="Web-{796992A6-404F-4F98-9811-BC97A7F4DDCF}" dt="2023-08-23T05:17:29.310" v="38"/>
        <pc:sldMkLst>
          <pc:docMk/>
          <pc:sldMk cId="895728183" sldId="420"/>
        </pc:sldMkLst>
      </pc:sldChg>
      <pc:sldChg chg="modSp add replId">
        <pc:chgData name="tien tran" userId="f5c0b7c74de91c7e" providerId="Windows Live" clId="Web-{796992A6-404F-4F98-9811-BC97A7F4DDCF}" dt="2023-08-23T07:23:49.323" v="404" actId="20577"/>
        <pc:sldMkLst>
          <pc:docMk/>
          <pc:sldMk cId="3053874447" sldId="420"/>
        </pc:sldMkLst>
        <pc:spChg chg="mod">
          <ac:chgData name="tien tran" userId="f5c0b7c74de91c7e" providerId="Windows Live" clId="Web-{796992A6-404F-4F98-9811-BC97A7F4DDCF}" dt="2023-08-23T07:23:49.323" v="404" actId="20577"/>
          <ac:spMkLst>
            <pc:docMk/>
            <pc:sldMk cId="3053874447" sldId="420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26" v="46"/>
        <pc:sldMkLst>
          <pc:docMk/>
          <pc:sldMk cId="3957972949" sldId="421"/>
        </pc:sldMkLst>
      </pc:sldChg>
      <pc:sldChg chg="addSp delSp modSp new">
        <pc:chgData name="tien tran" userId="f5c0b7c74de91c7e" providerId="Windows Live" clId="Web-{796992A6-404F-4F98-9811-BC97A7F4DDCF}" dt="2023-08-23T07:13:01.934" v="325" actId="1076"/>
        <pc:sldMkLst>
          <pc:docMk/>
          <pc:sldMk cId="4174227929" sldId="421"/>
        </pc:sldMkLst>
        <pc:spChg chg="mod">
          <ac:chgData name="tien tran" userId="f5c0b7c74de91c7e" providerId="Windows Live" clId="Web-{796992A6-404F-4F98-9811-BC97A7F4DDCF}" dt="2023-08-23T07:11:41.370" v="323" actId="20577"/>
          <ac:spMkLst>
            <pc:docMk/>
            <pc:sldMk cId="4174227929" sldId="421"/>
            <ac:spMk id="2" creationId="{0A66C5C0-E51A-262C-9A1C-8350FE7F72D2}"/>
          </ac:spMkLst>
        </pc:spChg>
        <pc:spChg chg="del">
          <ac:chgData name="tien tran" userId="f5c0b7c74de91c7e" providerId="Windows Live" clId="Web-{796992A6-404F-4F98-9811-BC97A7F4DDCF}" dt="2023-08-23T07:13:00.825" v="324"/>
          <ac:spMkLst>
            <pc:docMk/>
            <pc:sldMk cId="4174227929" sldId="421"/>
            <ac:spMk id="3" creationId="{385E2E08-E71C-1E99-4172-4BB3873FACC9}"/>
          </ac:spMkLst>
        </pc:spChg>
        <pc:picChg chg="add mod ord">
          <ac:chgData name="tien tran" userId="f5c0b7c74de91c7e" providerId="Windows Live" clId="Web-{796992A6-404F-4F98-9811-BC97A7F4DDCF}" dt="2023-08-23T07:13:01.934" v="325" actId="1076"/>
          <ac:picMkLst>
            <pc:docMk/>
            <pc:sldMk cId="4174227929" sldId="421"/>
            <ac:picMk id="5" creationId="{3099F318-CEEB-5C3B-B11C-F120DBE20EFF}"/>
          </ac:picMkLst>
        </pc:picChg>
      </pc:sldChg>
      <pc:sldChg chg="addSp modSp new">
        <pc:chgData name="tien tran" userId="f5c0b7c74de91c7e" providerId="Windows Live" clId="Web-{796992A6-404F-4F98-9811-BC97A7F4DDCF}" dt="2023-08-23T07:14:05.888" v="341" actId="14100"/>
        <pc:sldMkLst>
          <pc:docMk/>
          <pc:sldMk cId="2728183146" sldId="422"/>
        </pc:sldMkLst>
        <pc:spChg chg="mod">
          <ac:chgData name="tien tran" userId="f5c0b7c74de91c7e" providerId="Windows Live" clId="Web-{796992A6-404F-4F98-9811-BC97A7F4DDCF}" dt="2023-08-23T07:13:25.247" v="333" actId="20577"/>
          <ac:spMkLst>
            <pc:docMk/>
            <pc:sldMk cId="2728183146" sldId="422"/>
            <ac:spMk id="2" creationId="{AF83254C-0119-DF3F-5812-B7725D427FED}"/>
          </ac:spMkLst>
        </pc:spChg>
        <pc:spChg chg="mod">
          <ac:chgData name="tien tran" userId="f5c0b7c74de91c7e" providerId="Windows Live" clId="Web-{796992A6-404F-4F98-9811-BC97A7F4DDCF}" dt="2023-08-23T07:13:43.607" v="335" actId="20577"/>
          <ac:spMkLst>
            <pc:docMk/>
            <pc:sldMk cId="2728183146" sldId="422"/>
            <ac:spMk id="3" creationId="{2651A020-FC8C-129A-4193-7C6C70F553E0}"/>
          </ac:spMkLst>
        </pc:spChg>
        <pc:picChg chg="add mod">
          <ac:chgData name="tien tran" userId="f5c0b7c74de91c7e" providerId="Windows Live" clId="Web-{796992A6-404F-4F98-9811-BC97A7F4DDCF}" dt="2023-08-23T07:14:05.888" v="341" actId="14100"/>
          <ac:picMkLst>
            <pc:docMk/>
            <pc:sldMk cId="2728183146" sldId="422"/>
            <ac:picMk id="5" creationId="{F597D3EF-8753-773F-FFEB-A17EE3F229BD}"/>
          </ac:picMkLst>
        </pc:picChg>
      </pc:sldChg>
      <pc:sldChg chg="del">
        <pc:chgData name="tien tran" userId="f5c0b7c74de91c7e" providerId="Windows Live" clId="Web-{796992A6-404F-4F98-9811-BC97A7F4DDCF}" dt="2023-08-23T05:17:29.326" v="50"/>
        <pc:sldMkLst>
          <pc:docMk/>
          <pc:sldMk cId="3269925904" sldId="422"/>
        </pc:sldMkLst>
      </pc:sldChg>
      <pc:sldChg chg="del">
        <pc:chgData name="tien tran" userId="f5c0b7c74de91c7e" providerId="Windows Live" clId="Web-{796992A6-404F-4F98-9811-BC97A7F4DDCF}" dt="2023-08-23T05:17:29.326" v="49"/>
        <pc:sldMkLst>
          <pc:docMk/>
          <pc:sldMk cId="154524789" sldId="423"/>
        </pc:sldMkLst>
      </pc:sldChg>
      <pc:sldChg chg="addSp delSp modSp new">
        <pc:chgData name="tien tran" userId="f5c0b7c74de91c7e" providerId="Windows Live" clId="Web-{796992A6-404F-4F98-9811-BC97A7F4DDCF}" dt="2023-08-23T07:14:53.202" v="347" actId="1076"/>
        <pc:sldMkLst>
          <pc:docMk/>
          <pc:sldMk cId="234608179" sldId="423"/>
        </pc:sldMkLst>
        <pc:spChg chg="mod">
          <ac:chgData name="tien tran" userId="f5c0b7c74de91c7e" providerId="Windows Live" clId="Web-{796992A6-404F-4F98-9811-BC97A7F4DDCF}" dt="2023-08-23T07:14:49.046" v="345" actId="20577"/>
          <ac:spMkLst>
            <pc:docMk/>
            <pc:sldMk cId="234608179" sldId="423"/>
            <ac:spMk id="2" creationId="{FE551676-98EB-BF75-814B-097927636EBE}"/>
          </ac:spMkLst>
        </pc:spChg>
        <pc:spChg chg="del">
          <ac:chgData name="tien tran" userId="f5c0b7c74de91c7e" providerId="Windows Live" clId="Web-{796992A6-404F-4F98-9811-BC97A7F4DDCF}" dt="2023-08-23T07:14:53.046" v="346"/>
          <ac:spMkLst>
            <pc:docMk/>
            <pc:sldMk cId="234608179" sldId="423"/>
            <ac:spMk id="3" creationId="{9C4CD487-E735-B231-F70F-0E02BCF2A350}"/>
          </ac:spMkLst>
        </pc:spChg>
        <pc:picChg chg="add mod ord">
          <ac:chgData name="tien tran" userId="f5c0b7c74de91c7e" providerId="Windows Live" clId="Web-{796992A6-404F-4F98-9811-BC97A7F4DDCF}" dt="2023-08-23T07:14:53.202" v="347" actId="1076"/>
          <ac:picMkLst>
            <pc:docMk/>
            <pc:sldMk cId="234608179" sldId="423"/>
            <ac:picMk id="5" creationId="{6A8756FB-6A50-FAB8-8ACF-1697E01B38B8}"/>
          </ac:picMkLst>
        </pc:picChg>
      </pc:sldChg>
      <pc:sldChg chg="del">
        <pc:chgData name="tien tran" userId="f5c0b7c74de91c7e" providerId="Windows Live" clId="Web-{796992A6-404F-4F98-9811-BC97A7F4DDCF}" dt="2023-08-23T05:17:29.326" v="48"/>
        <pc:sldMkLst>
          <pc:docMk/>
          <pc:sldMk cId="938141744" sldId="424"/>
        </pc:sldMkLst>
      </pc:sldChg>
      <pc:sldChg chg="addSp modSp new">
        <pc:chgData name="tien tran" userId="f5c0b7c74de91c7e" providerId="Windows Live" clId="Web-{796992A6-404F-4F98-9811-BC97A7F4DDCF}" dt="2023-08-23T07:16:02.953" v="362" actId="1076"/>
        <pc:sldMkLst>
          <pc:docMk/>
          <pc:sldMk cId="3790372033" sldId="424"/>
        </pc:sldMkLst>
        <pc:spChg chg="mod">
          <ac:chgData name="tien tran" userId="f5c0b7c74de91c7e" providerId="Windows Live" clId="Web-{796992A6-404F-4F98-9811-BC97A7F4DDCF}" dt="2023-08-23T07:15:18.577" v="355" actId="20577"/>
          <ac:spMkLst>
            <pc:docMk/>
            <pc:sldMk cId="3790372033" sldId="424"/>
            <ac:spMk id="2" creationId="{EFB31D12-1B30-8B15-0064-4DD781EA67C3}"/>
          </ac:spMkLst>
        </pc:spChg>
        <pc:spChg chg="mod">
          <ac:chgData name="tien tran" userId="f5c0b7c74de91c7e" providerId="Windows Live" clId="Web-{796992A6-404F-4F98-9811-BC97A7F4DDCF}" dt="2023-08-23T07:15:13.187" v="350" actId="20577"/>
          <ac:spMkLst>
            <pc:docMk/>
            <pc:sldMk cId="3790372033" sldId="424"/>
            <ac:spMk id="3" creationId="{DC5AB8CA-1EC6-1A86-B5CD-EB038C8DBA0D}"/>
          </ac:spMkLst>
        </pc:spChg>
        <pc:picChg chg="add mod">
          <ac:chgData name="tien tran" userId="f5c0b7c74de91c7e" providerId="Windows Live" clId="Web-{796992A6-404F-4F98-9811-BC97A7F4DDCF}" dt="2023-08-23T07:16:02.953" v="362" actId="1076"/>
          <ac:picMkLst>
            <pc:docMk/>
            <pc:sldMk cId="3790372033" sldId="424"/>
            <ac:picMk id="5" creationId="{A0819F26-2784-AF31-7CAB-EE5D6EBE09F3}"/>
          </ac:picMkLst>
        </pc:picChg>
      </pc:sldChg>
      <pc:sldChg chg="modSp new">
        <pc:chgData name="tien tran" userId="f5c0b7c74de91c7e" providerId="Windows Live" clId="Web-{796992A6-404F-4F98-9811-BC97A7F4DDCF}" dt="2023-08-23T07:16:39.892" v="369" actId="20577"/>
        <pc:sldMkLst>
          <pc:docMk/>
          <pc:sldMk cId="4014735921" sldId="425"/>
        </pc:sldMkLst>
        <pc:spChg chg="mod">
          <ac:chgData name="tien tran" userId="f5c0b7c74de91c7e" providerId="Windows Live" clId="Web-{796992A6-404F-4F98-9811-BC97A7F4DDCF}" dt="2023-08-23T07:16:39.892" v="369" actId="20577"/>
          <ac:spMkLst>
            <pc:docMk/>
            <pc:sldMk cId="4014735921" sldId="425"/>
            <ac:spMk id="2" creationId="{36FE4CEA-4F2A-FC43-C29C-FBFC059A3F2E}"/>
          </ac:spMkLst>
        </pc:spChg>
        <pc:spChg chg="mod">
          <ac:chgData name="tien tran" userId="f5c0b7c74de91c7e" providerId="Windows Live" clId="Web-{796992A6-404F-4F98-9811-BC97A7F4DDCF}" dt="2023-08-23T07:16:34.751" v="365" actId="20577"/>
          <ac:spMkLst>
            <pc:docMk/>
            <pc:sldMk cId="4014735921" sldId="425"/>
            <ac:spMk id="3" creationId="{8D86C190-7676-DA31-3969-DF382C83B1C6}"/>
          </ac:spMkLst>
        </pc:spChg>
      </pc:sldChg>
      <pc:sldChg chg="del">
        <pc:chgData name="tien tran" userId="f5c0b7c74de91c7e" providerId="Windows Live" clId="Web-{796992A6-404F-4F98-9811-BC97A7F4DDCF}" dt="2023-08-23T05:17:29.326" v="47"/>
        <pc:sldMkLst>
          <pc:docMk/>
          <pc:sldMk cId="4062370833" sldId="425"/>
        </pc:sldMkLst>
      </pc:sldChg>
      <pc:sldChg chg="modSp add replId">
        <pc:chgData name="tien tran" userId="f5c0b7c74de91c7e" providerId="Windows Live" clId="Web-{796992A6-404F-4F98-9811-BC97A7F4DDCF}" dt="2023-08-23T07:17:22.455" v="372" actId="20577"/>
        <pc:sldMkLst>
          <pc:docMk/>
          <pc:sldMk cId="3112458778" sldId="426"/>
        </pc:sldMkLst>
        <pc:spChg chg="mod">
          <ac:chgData name="tien tran" userId="f5c0b7c74de91c7e" providerId="Windows Live" clId="Web-{796992A6-404F-4F98-9811-BC97A7F4DDCF}" dt="2023-08-23T07:17:22.455" v="372" actId="20577"/>
          <ac:spMkLst>
            <pc:docMk/>
            <pc:sldMk cId="3112458778" sldId="426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6"/>
        <pc:sldMkLst>
          <pc:docMk/>
          <pc:sldMk cId="1029625018" sldId="427"/>
        </pc:sldMkLst>
      </pc:sldChg>
      <pc:sldChg chg="modSp add del replId">
        <pc:chgData name="tien tran" userId="f5c0b7c74de91c7e" providerId="Windows Live" clId="Web-{796992A6-404F-4F98-9811-BC97A7F4DDCF}" dt="2023-08-23T07:23:40.338" v="403"/>
        <pc:sldMkLst>
          <pc:docMk/>
          <pc:sldMk cId="2755115378" sldId="427"/>
        </pc:sldMkLst>
        <pc:spChg chg="mod">
          <ac:chgData name="tien tran" userId="f5c0b7c74de91c7e" providerId="Windows Live" clId="Web-{796992A6-404F-4F98-9811-BC97A7F4DDCF}" dt="2023-08-23T07:17:26.471" v="374" actId="20577"/>
          <ac:spMkLst>
            <pc:docMk/>
            <pc:sldMk cId="2755115378" sldId="427"/>
            <ac:spMk id="3" creationId="{D25BADE3-455A-C62F-8962-6EF84B2FEC37}"/>
          </ac:spMkLst>
        </pc:spChg>
      </pc:sldChg>
      <pc:sldChg chg="modSp new">
        <pc:chgData name="tien tran" userId="f5c0b7c74de91c7e" providerId="Windows Live" clId="Web-{796992A6-404F-4F98-9811-BC97A7F4DDCF}" dt="2023-08-23T07:19:23.661" v="385" actId="20577"/>
        <pc:sldMkLst>
          <pc:docMk/>
          <pc:sldMk cId="3784226493" sldId="428"/>
        </pc:sldMkLst>
        <pc:spChg chg="mod">
          <ac:chgData name="tien tran" userId="f5c0b7c74de91c7e" providerId="Windows Live" clId="Web-{796992A6-404F-4F98-9811-BC97A7F4DDCF}" dt="2023-08-23T07:19:06.942" v="379" actId="20577"/>
          <ac:spMkLst>
            <pc:docMk/>
            <pc:sldMk cId="3784226493" sldId="428"/>
            <ac:spMk id="2" creationId="{A63BDCE3-5236-8C8B-83D1-3654B8E86CD2}"/>
          </ac:spMkLst>
        </pc:spChg>
        <pc:spChg chg="mod">
          <ac:chgData name="tien tran" userId="f5c0b7c74de91c7e" providerId="Windows Live" clId="Web-{796992A6-404F-4F98-9811-BC97A7F4DDCF}" dt="2023-08-23T07:19:23.661" v="385" actId="20577"/>
          <ac:spMkLst>
            <pc:docMk/>
            <pc:sldMk cId="3784226493" sldId="428"/>
            <ac:spMk id="3" creationId="{AF97F2BB-04F4-5300-BD5B-067888FF8DE1}"/>
          </ac:spMkLst>
        </pc:spChg>
      </pc:sldChg>
      <pc:sldChg chg="addSp delSp modSp new">
        <pc:chgData name="tien tran" userId="f5c0b7c74de91c7e" providerId="Windows Live" clId="Web-{796992A6-404F-4F98-9811-BC97A7F4DDCF}" dt="2023-08-23T07:20:16.975" v="393"/>
        <pc:sldMkLst>
          <pc:docMk/>
          <pc:sldMk cId="2251783677" sldId="429"/>
        </pc:sldMkLst>
        <pc:spChg chg="mod">
          <ac:chgData name="tien tran" userId="f5c0b7c74de91c7e" providerId="Windows Live" clId="Web-{796992A6-404F-4F98-9811-BC97A7F4DDCF}" dt="2023-08-23T07:20:14.303" v="392" actId="20577"/>
          <ac:spMkLst>
            <pc:docMk/>
            <pc:sldMk cId="2251783677" sldId="429"/>
            <ac:spMk id="2" creationId="{C5CE2A74-F130-8EAE-DD75-30FC8CF6BDC5}"/>
          </ac:spMkLst>
        </pc:spChg>
        <pc:spChg chg="del">
          <ac:chgData name="tien tran" userId="f5c0b7c74de91c7e" providerId="Windows Live" clId="Web-{796992A6-404F-4F98-9811-BC97A7F4DDCF}" dt="2023-08-23T07:20:16.975" v="393"/>
          <ac:spMkLst>
            <pc:docMk/>
            <pc:sldMk cId="2251783677" sldId="429"/>
            <ac:spMk id="3" creationId="{7DD93F43-9A49-C761-0AD6-F91EF9D0926F}"/>
          </ac:spMkLst>
        </pc:spChg>
        <pc:picChg chg="add mod ord">
          <ac:chgData name="tien tran" userId="f5c0b7c74de91c7e" providerId="Windows Live" clId="Web-{796992A6-404F-4F98-9811-BC97A7F4DDCF}" dt="2023-08-23T07:20:16.975" v="393"/>
          <ac:picMkLst>
            <pc:docMk/>
            <pc:sldMk cId="2251783677" sldId="429"/>
            <ac:picMk id="5" creationId="{C28CFE12-D725-F813-6276-3FC47933D5D1}"/>
          </ac:picMkLst>
        </pc:picChg>
      </pc:sldChg>
      <pc:sldChg chg="del">
        <pc:chgData name="tien tran" userId="f5c0b7c74de91c7e" providerId="Windows Live" clId="Web-{796992A6-404F-4F98-9811-BC97A7F4DDCF}" dt="2023-08-23T05:17:29.310" v="35"/>
        <pc:sldMkLst>
          <pc:docMk/>
          <pc:sldMk cId="2411115162" sldId="429"/>
        </pc:sldMkLst>
      </pc:sldChg>
      <pc:sldChg chg="addSp delSp modSp add replId">
        <pc:chgData name="tien tran" userId="f5c0b7c74de91c7e" providerId="Windows Live" clId="Web-{796992A6-404F-4F98-9811-BC97A7F4DDCF}" dt="2023-08-23T07:22:06.930" v="402" actId="1076"/>
        <pc:sldMkLst>
          <pc:docMk/>
          <pc:sldMk cId="2428163089" sldId="430"/>
        </pc:sldMkLst>
        <pc:spChg chg="mod">
          <ac:chgData name="tien tran" userId="f5c0b7c74de91c7e" providerId="Windows Live" clId="Web-{796992A6-404F-4F98-9811-BC97A7F4DDCF}" dt="2023-08-23T07:21:57.289" v="397" actId="20577"/>
          <ac:spMkLst>
            <pc:docMk/>
            <pc:sldMk cId="2428163089" sldId="430"/>
            <ac:spMk id="2" creationId="{C5CE2A74-F130-8EAE-DD75-30FC8CF6BDC5}"/>
          </ac:spMkLst>
        </pc:spChg>
        <pc:spChg chg="add del mod">
          <ac:chgData name="tien tran" userId="f5c0b7c74de91c7e" providerId="Windows Live" clId="Web-{796992A6-404F-4F98-9811-BC97A7F4DDCF}" dt="2023-08-23T07:22:01.930" v="399"/>
          <ac:spMkLst>
            <pc:docMk/>
            <pc:sldMk cId="2428163089" sldId="430"/>
            <ac:spMk id="6" creationId="{FA355F77-6648-C842-4273-BCC46ABAEB35}"/>
          </ac:spMkLst>
        </pc:spChg>
        <pc:picChg chg="del">
          <ac:chgData name="tien tran" userId="f5c0b7c74de91c7e" providerId="Windows Live" clId="Web-{796992A6-404F-4F98-9811-BC97A7F4DDCF}" dt="2023-08-23T07:21:59.242" v="398"/>
          <ac:picMkLst>
            <pc:docMk/>
            <pc:sldMk cId="2428163089" sldId="430"/>
            <ac:picMk id="5" creationId="{C28CFE12-D725-F813-6276-3FC47933D5D1}"/>
          </ac:picMkLst>
        </pc:picChg>
        <pc:picChg chg="add mod ord">
          <ac:chgData name="tien tran" userId="f5c0b7c74de91c7e" providerId="Windows Live" clId="Web-{796992A6-404F-4F98-9811-BC97A7F4DDCF}" dt="2023-08-23T07:22:06.930" v="402" actId="1076"/>
          <ac:picMkLst>
            <pc:docMk/>
            <pc:sldMk cId="2428163089" sldId="430"/>
            <ac:picMk id="7" creationId="{A32B8980-7B0E-9E80-31E2-0C4237BA9523}"/>
          </ac:picMkLst>
        </pc:picChg>
      </pc:sldChg>
      <pc:sldChg chg="del">
        <pc:chgData name="tien tran" userId="f5c0b7c74de91c7e" providerId="Windows Live" clId="Web-{796992A6-404F-4F98-9811-BC97A7F4DDCF}" dt="2023-08-23T05:17:29.310" v="34"/>
        <pc:sldMkLst>
          <pc:docMk/>
          <pc:sldMk cId="3304206282" sldId="430"/>
        </pc:sldMkLst>
      </pc:sldChg>
      <pc:sldChg chg="modSp add replId">
        <pc:chgData name="tien tran" userId="f5c0b7c74de91c7e" providerId="Windows Live" clId="Web-{796992A6-404F-4F98-9811-BC97A7F4DDCF}" dt="2023-08-23T09:19:05.615" v="410" actId="20577"/>
        <pc:sldMkLst>
          <pc:docMk/>
          <pc:sldMk cId="1225729473" sldId="431"/>
        </pc:sldMkLst>
        <pc:spChg chg="mod">
          <ac:chgData name="tien tran" userId="f5c0b7c74de91c7e" providerId="Windows Live" clId="Web-{796992A6-404F-4F98-9811-BC97A7F4DDCF}" dt="2023-08-23T09:19:05.615" v="410" actId="20577"/>
          <ac:spMkLst>
            <pc:docMk/>
            <pc:sldMk cId="1225729473" sldId="431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10" v="33"/>
        <pc:sldMkLst>
          <pc:docMk/>
          <pc:sldMk cId="2275248243" sldId="431"/>
        </pc:sldMkLst>
      </pc:sldChg>
      <pc:sldChg chg="del">
        <pc:chgData name="tien tran" userId="f5c0b7c74de91c7e" providerId="Windows Live" clId="Web-{796992A6-404F-4F98-9811-BC97A7F4DDCF}" dt="2023-08-23T05:17:29.310" v="32"/>
        <pc:sldMkLst>
          <pc:docMk/>
          <pc:sldMk cId="2716242005" sldId="432"/>
        </pc:sldMkLst>
      </pc:sldChg>
      <pc:sldChg chg="modSp new">
        <pc:chgData name="tien tran" userId="f5c0b7c74de91c7e" providerId="Windows Live" clId="Web-{796992A6-404F-4F98-9811-BC97A7F4DDCF}" dt="2023-08-23T09:24:00.729" v="438" actId="20577"/>
        <pc:sldMkLst>
          <pc:docMk/>
          <pc:sldMk cId="3259095429" sldId="432"/>
        </pc:sldMkLst>
        <pc:spChg chg="mod">
          <ac:chgData name="tien tran" userId="f5c0b7c74de91c7e" providerId="Windows Live" clId="Web-{796992A6-404F-4F98-9811-BC97A7F4DDCF}" dt="2023-08-23T09:19:58.040" v="430" actId="20577"/>
          <ac:spMkLst>
            <pc:docMk/>
            <pc:sldMk cId="3259095429" sldId="432"/>
            <ac:spMk id="2" creationId="{CE7BCB73-7D0A-3E84-CAFA-2AFE2AFA1CA0}"/>
          </ac:spMkLst>
        </pc:spChg>
        <pc:spChg chg="mod">
          <ac:chgData name="tien tran" userId="f5c0b7c74de91c7e" providerId="Windows Live" clId="Web-{796992A6-404F-4F98-9811-BC97A7F4DDCF}" dt="2023-08-23T09:24:00.729" v="438" actId="20577"/>
          <ac:spMkLst>
            <pc:docMk/>
            <pc:sldMk cId="3259095429" sldId="432"/>
            <ac:spMk id="3" creationId="{F800E0A8-3645-F09F-E9EF-2CA852E4DF3A}"/>
          </ac:spMkLst>
        </pc:spChg>
      </pc:sldChg>
      <pc:sldChg chg="del">
        <pc:chgData name="tien tran" userId="f5c0b7c74de91c7e" providerId="Windows Live" clId="Web-{796992A6-404F-4F98-9811-BC97A7F4DDCF}" dt="2023-08-23T05:16:56.136" v="22"/>
        <pc:sldMkLst>
          <pc:docMk/>
          <pc:sldMk cId="2414390265" sldId="433"/>
        </pc:sldMkLst>
      </pc:sldChg>
      <pc:sldChg chg="modSp new">
        <pc:chgData name="tien tran" userId="f5c0b7c74de91c7e" providerId="Windows Live" clId="Web-{796992A6-404F-4F98-9811-BC97A7F4DDCF}" dt="2023-08-23T09:26:46.069" v="447" actId="20577"/>
        <pc:sldMkLst>
          <pc:docMk/>
          <pc:sldMk cId="3303604208" sldId="433"/>
        </pc:sldMkLst>
        <pc:spChg chg="mod">
          <ac:chgData name="tien tran" userId="f5c0b7c74de91c7e" providerId="Windows Live" clId="Web-{796992A6-404F-4F98-9811-BC97A7F4DDCF}" dt="2023-08-23T09:24:09.433" v="443" actId="20577"/>
          <ac:spMkLst>
            <pc:docMk/>
            <pc:sldMk cId="3303604208" sldId="433"/>
            <ac:spMk id="2" creationId="{64F83D88-3AB7-0E38-00A1-27E8F81FAE30}"/>
          </ac:spMkLst>
        </pc:spChg>
        <pc:spChg chg="mod">
          <ac:chgData name="tien tran" userId="f5c0b7c74de91c7e" providerId="Windows Live" clId="Web-{796992A6-404F-4F98-9811-BC97A7F4DDCF}" dt="2023-08-23T09:26:46.069" v="447" actId="20577"/>
          <ac:spMkLst>
            <pc:docMk/>
            <pc:sldMk cId="3303604208" sldId="433"/>
            <ac:spMk id="3" creationId="{A0B1B755-4F9F-ED44-BFEF-7E0AE729C03E}"/>
          </ac:spMkLst>
        </pc:spChg>
      </pc:sldChg>
      <pc:sldChg chg="addSp delSp modSp new">
        <pc:chgData name="tien tran" userId="f5c0b7c74de91c7e" providerId="Windows Live" clId="Web-{796992A6-404F-4F98-9811-BC97A7F4DDCF}" dt="2023-08-23T09:31:41.574" v="996" actId="1076"/>
        <pc:sldMkLst>
          <pc:docMk/>
          <pc:sldMk cId="785225770" sldId="434"/>
        </pc:sldMkLst>
        <pc:spChg chg="mod">
          <ac:chgData name="tien tran" userId="f5c0b7c74de91c7e" providerId="Windows Live" clId="Web-{796992A6-404F-4F98-9811-BC97A7F4DDCF}" dt="2023-08-23T09:26:58.226" v="452" actId="20577"/>
          <ac:spMkLst>
            <pc:docMk/>
            <pc:sldMk cId="785225770" sldId="434"/>
            <ac:spMk id="2" creationId="{5377B97B-7089-DB10-784A-4CDBE4A76622}"/>
          </ac:spMkLst>
        </pc:spChg>
        <pc:spChg chg="del">
          <ac:chgData name="tien tran" userId="f5c0b7c74de91c7e" providerId="Windows Live" clId="Web-{796992A6-404F-4F98-9811-BC97A7F4DDCF}" dt="2023-08-23T09:27:36.713" v="456"/>
          <ac:spMkLst>
            <pc:docMk/>
            <pc:sldMk cId="785225770" sldId="434"/>
            <ac:spMk id="3" creationId="{A1E9BF7D-6D34-8552-18A6-6BDEF4195106}"/>
          </ac:spMkLst>
        </pc:spChg>
        <pc:spChg chg="add del mod">
          <ac:chgData name="tien tran" userId="f5c0b7c74de91c7e" providerId="Windows Live" clId="Web-{796992A6-404F-4F98-9811-BC97A7F4DDCF}" dt="2023-08-23T09:30:01.692" v="815"/>
          <ac:spMkLst>
            <pc:docMk/>
            <pc:sldMk cId="785225770" sldId="434"/>
            <ac:spMk id="4" creationId="{39C3C5B6-DE2E-212A-0215-8AEDAD16B67E}"/>
          </ac:spMkLst>
        </pc:spChg>
        <pc:spChg chg="add mod">
          <ac:chgData name="tien tran" userId="f5c0b7c74de91c7e" providerId="Windows Live" clId="Web-{796992A6-404F-4F98-9811-BC97A7F4DDCF}" dt="2023-08-23T09:31:17.776" v="993" actId="1076"/>
          <ac:spMkLst>
            <pc:docMk/>
            <pc:sldMk cId="785225770" sldId="434"/>
            <ac:spMk id="5" creationId="{E7D55BE8-315B-1D0E-C9F8-1FFB65B5A377}"/>
          </ac:spMkLst>
        </pc:spChg>
        <pc:spChg chg="add mod">
          <ac:chgData name="tien tran" userId="f5c0b7c74de91c7e" providerId="Windows Live" clId="Web-{796992A6-404F-4F98-9811-BC97A7F4DDCF}" dt="2023-08-23T09:31:17.776" v="992" actId="1076"/>
          <ac:spMkLst>
            <pc:docMk/>
            <pc:sldMk cId="785225770" sldId="434"/>
            <ac:spMk id="6" creationId="{FAA0E524-0DEE-20B7-DCED-63697E3DB1AF}"/>
          </ac:spMkLst>
        </pc:spChg>
        <pc:spChg chg="add mod">
          <ac:chgData name="tien tran" userId="f5c0b7c74de91c7e" providerId="Windows Live" clId="Web-{796992A6-404F-4F98-9811-BC97A7F4DDCF}" dt="2023-08-23T09:31:17.776" v="991" actId="1076"/>
          <ac:spMkLst>
            <pc:docMk/>
            <pc:sldMk cId="785225770" sldId="434"/>
            <ac:spMk id="7" creationId="{5EA7C7EF-F847-FFB9-6BD5-5DF04FAB6918}"/>
          </ac:spMkLst>
        </pc:spChg>
        <pc:spChg chg="add mod">
          <ac:chgData name="tien tran" userId="f5c0b7c74de91c7e" providerId="Windows Live" clId="Web-{796992A6-404F-4F98-9811-BC97A7F4DDCF}" dt="2023-08-23T09:31:17.776" v="990" actId="1076"/>
          <ac:spMkLst>
            <pc:docMk/>
            <pc:sldMk cId="785225770" sldId="434"/>
            <ac:spMk id="8" creationId="{9827B2F6-3CCC-9B89-F6BF-6A916228F1F4}"/>
          </ac:spMkLst>
        </pc:spChg>
        <pc:spChg chg="add mod">
          <ac:chgData name="tien tran" userId="f5c0b7c74de91c7e" providerId="Windows Live" clId="Web-{796992A6-404F-4F98-9811-BC97A7F4DDCF}" dt="2023-08-23T09:31:17.776" v="989" actId="1076"/>
          <ac:spMkLst>
            <pc:docMk/>
            <pc:sldMk cId="785225770" sldId="434"/>
            <ac:spMk id="9" creationId="{1FE360CC-C1A0-E091-62FF-4593B09562B3}"/>
          </ac:spMkLst>
        </pc:spChg>
        <pc:spChg chg="add mod">
          <ac:chgData name="tien tran" userId="f5c0b7c74de91c7e" providerId="Windows Live" clId="Web-{796992A6-404F-4F98-9811-BC97A7F4DDCF}" dt="2023-08-23T09:31:17.776" v="988" actId="1076"/>
          <ac:spMkLst>
            <pc:docMk/>
            <pc:sldMk cId="785225770" sldId="434"/>
            <ac:spMk id="10" creationId="{C946391B-AB15-AE40-BA97-133372C304E1}"/>
          </ac:spMkLst>
        </pc:spChg>
        <pc:spChg chg="add mod">
          <ac:chgData name="tien tran" userId="f5c0b7c74de91c7e" providerId="Windows Live" clId="Web-{796992A6-404F-4F98-9811-BC97A7F4DDCF}" dt="2023-08-23T09:31:17.776" v="987" actId="1076"/>
          <ac:spMkLst>
            <pc:docMk/>
            <pc:sldMk cId="785225770" sldId="434"/>
            <ac:spMk id="11" creationId="{CAD43404-6C73-E660-C781-31693F9F12BA}"/>
          </ac:spMkLst>
        </pc:spChg>
        <pc:spChg chg="add mod">
          <ac:chgData name="tien tran" userId="f5c0b7c74de91c7e" providerId="Windows Live" clId="Web-{796992A6-404F-4F98-9811-BC97A7F4DDCF}" dt="2023-08-23T09:31:17.776" v="986" actId="1076"/>
          <ac:spMkLst>
            <pc:docMk/>
            <pc:sldMk cId="785225770" sldId="434"/>
            <ac:spMk id="12" creationId="{624F9936-D4A3-595F-68E1-1C56CC761813}"/>
          </ac:spMkLst>
        </pc:spChg>
        <pc:spChg chg="add mod">
          <ac:chgData name="tien tran" userId="f5c0b7c74de91c7e" providerId="Windows Live" clId="Web-{796992A6-404F-4F98-9811-BC97A7F4DDCF}" dt="2023-08-23T09:31:17.776" v="985" actId="1076"/>
          <ac:spMkLst>
            <pc:docMk/>
            <pc:sldMk cId="785225770" sldId="434"/>
            <ac:spMk id="13" creationId="{EB1DB59B-B4D7-86CB-DBF1-1CF8F7272CEB}"/>
          </ac:spMkLst>
        </pc:spChg>
        <pc:spChg chg="add mod">
          <ac:chgData name="tien tran" userId="f5c0b7c74de91c7e" providerId="Windows Live" clId="Web-{796992A6-404F-4F98-9811-BC97A7F4DDCF}" dt="2023-08-23T09:31:17.776" v="983" actId="1076"/>
          <ac:spMkLst>
            <pc:docMk/>
            <pc:sldMk cId="785225770" sldId="434"/>
            <ac:spMk id="15" creationId="{1D8E89EE-5CE4-D7BE-8BD9-EBE7C6AD1F50}"/>
          </ac:spMkLst>
        </pc:spChg>
        <pc:spChg chg="add mod">
          <ac:chgData name="tien tran" userId="f5c0b7c74de91c7e" providerId="Windows Live" clId="Web-{796992A6-404F-4F98-9811-BC97A7F4DDCF}" dt="2023-08-23T09:31:17.776" v="982" actId="1076"/>
          <ac:spMkLst>
            <pc:docMk/>
            <pc:sldMk cId="785225770" sldId="434"/>
            <ac:spMk id="16" creationId="{7A838541-8A86-07AD-0C59-EC55C96E1B93}"/>
          </ac:spMkLst>
        </pc:spChg>
        <pc:spChg chg="add mod">
          <ac:chgData name="tien tran" userId="f5c0b7c74de91c7e" providerId="Windows Live" clId="Web-{796992A6-404F-4F98-9811-BC97A7F4DDCF}" dt="2023-08-23T09:31:17.776" v="981" actId="1076"/>
          <ac:spMkLst>
            <pc:docMk/>
            <pc:sldMk cId="785225770" sldId="434"/>
            <ac:spMk id="17" creationId="{44F3B2B3-4761-3D04-EB04-2DD28FE81C2C}"/>
          </ac:spMkLst>
        </pc:spChg>
        <pc:spChg chg="add mod">
          <ac:chgData name="tien tran" userId="f5c0b7c74de91c7e" providerId="Windows Live" clId="Web-{796992A6-404F-4F98-9811-BC97A7F4DDCF}" dt="2023-08-23T09:31:17.776" v="980" actId="1076"/>
          <ac:spMkLst>
            <pc:docMk/>
            <pc:sldMk cId="785225770" sldId="434"/>
            <ac:spMk id="18" creationId="{C3828686-8A2D-8B69-772A-D37D051D8CE1}"/>
          </ac:spMkLst>
        </pc:spChg>
        <pc:spChg chg="add mod">
          <ac:chgData name="tien tran" userId="f5c0b7c74de91c7e" providerId="Windows Live" clId="Web-{796992A6-404F-4F98-9811-BC97A7F4DDCF}" dt="2023-08-23T09:31:17.776" v="979" actId="1076"/>
          <ac:spMkLst>
            <pc:docMk/>
            <pc:sldMk cId="785225770" sldId="434"/>
            <ac:spMk id="19" creationId="{8FEBC75B-8ADC-D376-F9E5-6C959984584A}"/>
          </ac:spMkLst>
        </pc:spChg>
        <pc:spChg chg="add mod">
          <ac:chgData name="tien tran" userId="f5c0b7c74de91c7e" providerId="Windows Live" clId="Web-{796992A6-404F-4F98-9811-BC97A7F4DDCF}" dt="2023-08-23T09:31:17.776" v="978" actId="1076"/>
          <ac:spMkLst>
            <pc:docMk/>
            <pc:sldMk cId="785225770" sldId="434"/>
            <ac:spMk id="20" creationId="{3C169C85-4E4E-8396-E709-11E7CAC94AA7}"/>
          </ac:spMkLst>
        </pc:spChg>
        <pc:spChg chg="add mod">
          <ac:chgData name="tien tran" userId="f5c0b7c74de91c7e" providerId="Windows Live" clId="Web-{796992A6-404F-4F98-9811-BC97A7F4DDCF}" dt="2023-08-23T09:31:17.776" v="976" actId="1076"/>
          <ac:spMkLst>
            <pc:docMk/>
            <pc:sldMk cId="785225770" sldId="434"/>
            <ac:spMk id="22" creationId="{4A378D2C-E563-5638-E6BE-A3B01E3D2D4A}"/>
          </ac:spMkLst>
        </pc:spChg>
        <pc:spChg chg="add mod">
          <ac:chgData name="tien tran" userId="f5c0b7c74de91c7e" providerId="Windows Live" clId="Web-{796992A6-404F-4F98-9811-BC97A7F4DDCF}" dt="2023-08-23T09:31:17.776" v="975" actId="1076"/>
          <ac:spMkLst>
            <pc:docMk/>
            <pc:sldMk cId="785225770" sldId="434"/>
            <ac:spMk id="23" creationId="{21663657-78E6-08E2-CCA8-6CC58E7E4F1B}"/>
          </ac:spMkLst>
        </pc:spChg>
        <pc:spChg chg="add mod">
          <ac:chgData name="tien tran" userId="f5c0b7c74de91c7e" providerId="Windows Live" clId="Web-{796992A6-404F-4F98-9811-BC97A7F4DDCF}" dt="2023-08-23T09:31:17.776" v="974" actId="1076"/>
          <ac:spMkLst>
            <pc:docMk/>
            <pc:sldMk cId="785225770" sldId="434"/>
            <ac:spMk id="24" creationId="{2B2860E6-C672-D1AA-7944-C69A6126C2C4}"/>
          </ac:spMkLst>
        </pc:spChg>
        <pc:spChg chg="add mod">
          <ac:chgData name="tien tran" userId="f5c0b7c74de91c7e" providerId="Windows Live" clId="Web-{796992A6-404F-4F98-9811-BC97A7F4DDCF}" dt="2023-08-23T09:31:17.776" v="973" actId="1076"/>
          <ac:spMkLst>
            <pc:docMk/>
            <pc:sldMk cId="785225770" sldId="434"/>
            <ac:spMk id="25" creationId="{CC7EA03E-7EEC-6364-A531-11CECF4C06A3}"/>
          </ac:spMkLst>
        </pc:spChg>
        <pc:spChg chg="add mod">
          <ac:chgData name="tien tran" userId="f5c0b7c74de91c7e" providerId="Windows Live" clId="Web-{796992A6-404F-4F98-9811-BC97A7F4DDCF}" dt="2023-08-23T09:31:17.776" v="972" actId="1076"/>
          <ac:spMkLst>
            <pc:docMk/>
            <pc:sldMk cId="785225770" sldId="434"/>
            <ac:spMk id="26" creationId="{B5C3EE23-1DEC-107F-15AE-DB5F9A92D231}"/>
          </ac:spMkLst>
        </pc:spChg>
        <pc:spChg chg="add mod">
          <ac:chgData name="tien tran" userId="f5c0b7c74de91c7e" providerId="Windows Live" clId="Web-{796992A6-404F-4F98-9811-BC97A7F4DDCF}" dt="2023-08-23T09:31:17.776" v="969" actId="1076"/>
          <ac:spMkLst>
            <pc:docMk/>
            <pc:sldMk cId="785225770" sldId="434"/>
            <ac:spMk id="29" creationId="{11F19722-4C71-14DB-061B-75F21966EAD0}"/>
          </ac:spMkLst>
        </pc:spChg>
        <pc:spChg chg="add mod">
          <ac:chgData name="tien tran" userId="f5c0b7c74de91c7e" providerId="Windows Live" clId="Web-{796992A6-404F-4F98-9811-BC97A7F4DDCF}" dt="2023-08-23T09:31:17.776" v="968" actId="1076"/>
          <ac:spMkLst>
            <pc:docMk/>
            <pc:sldMk cId="785225770" sldId="434"/>
            <ac:spMk id="30" creationId="{A31A3A66-01E9-14A7-CF38-CB1D12B01613}"/>
          </ac:spMkLst>
        </pc:spChg>
        <pc:spChg chg="add mod">
          <ac:chgData name="tien tran" userId="f5c0b7c74de91c7e" providerId="Windows Live" clId="Web-{796992A6-404F-4F98-9811-BC97A7F4DDCF}" dt="2023-08-23T09:31:17.776" v="967" actId="1076"/>
          <ac:spMkLst>
            <pc:docMk/>
            <pc:sldMk cId="785225770" sldId="434"/>
            <ac:spMk id="31" creationId="{35F02D86-9216-C7FA-934A-E813E2A5EA9F}"/>
          </ac:spMkLst>
        </pc:spChg>
        <pc:spChg chg="add mod">
          <ac:chgData name="tien tran" userId="f5c0b7c74de91c7e" providerId="Windows Live" clId="Web-{796992A6-404F-4F98-9811-BC97A7F4DDCF}" dt="2023-08-23T09:31:17.776" v="966" actId="1076"/>
          <ac:spMkLst>
            <pc:docMk/>
            <pc:sldMk cId="785225770" sldId="434"/>
            <ac:spMk id="32" creationId="{5990DFBA-B8E7-5584-6F08-970FDA79F2D6}"/>
          </ac:spMkLst>
        </pc:spChg>
        <pc:spChg chg="add mod">
          <ac:chgData name="tien tran" userId="f5c0b7c74de91c7e" providerId="Windows Live" clId="Web-{796992A6-404F-4F98-9811-BC97A7F4DDCF}" dt="2023-08-23T09:31:17.776" v="965" actId="1076"/>
          <ac:spMkLst>
            <pc:docMk/>
            <pc:sldMk cId="785225770" sldId="434"/>
            <ac:spMk id="33" creationId="{B9D196AA-C6C9-2A67-8B01-BD8F14E64A5F}"/>
          </ac:spMkLst>
        </pc:spChg>
        <pc:spChg chg="add mod">
          <ac:chgData name="tien tran" userId="f5c0b7c74de91c7e" providerId="Windows Live" clId="Web-{796992A6-404F-4F98-9811-BC97A7F4DDCF}" dt="2023-08-23T09:31:17.776" v="964" actId="1076"/>
          <ac:spMkLst>
            <pc:docMk/>
            <pc:sldMk cId="785225770" sldId="434"/>
            <ac:spMk id="34" creationId="{8445E095-87DC-3FD4-D208-A964E02568E6}"/>
          </ac:spMkLst>
        </pc:spChg>
        <pc:spChg chg="add mod">
          <ac:chgData name="tien tran" userId="f5c0b7c74de91c7e" providerId="Windows Live" clId="Web-{796992A6-404F-4F98-9811-BC97A7F4DDCF}" dt="2023-08-23T09:31:17.776" v="962" actId="1076"/>
          <ac:spMkLst>
            <pc:docMk/>
            <pc:sldMk cId="785225770" sldId="434"/>
            <ac:spMk id="36" creationId="{4D2D91B1-FF5D-EE46-F060-FEE722D9B719}"/>
          </ac:spMkLst>
        </pc:spChg>
        <pc:spChg chg="add mod">
          <ac:chgData name="tien tran" userId="f5c0b7c74de91c7e" providerId="Windows Live" clId="Web-{796992A6-404F-4F98-9811-BC97A7F4DDCF}" dt="2023-08-23T09:31:17.776" v="961" actId="1076"/>
          <ac:spMkLst>
            <pc:docMk/>
            <pc:sldMk cId="785225770" sldId="434"/>
            <ac:spMk id="37" creationId="{80DA10E2-019F-28B9-4839-79C511FD43C2}"/>
          </ac:spMkLst>
        </pc:spChg>
        <pc:spChg chg="add mod">
          <ac:chgData name="tien tran" userId="f5c0b7c74de91c7e" providerId="Windows Live" clId="Web-{796992A6-404F-4F98-9811-BC97A7F4DDCF}" dt="2023-08-23T09:31:17.776" v="960" actId="1076"/>
          <ac:spMkLst>
            <pc:docMk/>
            <pc:sldMk cId="785225770" sldId="434"/>
            <ac:spMk id="38" creationId="{25268A16-1840-F9C8-2010-15A1089D8532}"/>
          </ac:spMkLst>
        </pc:spChg>
        <pc:spChg chg="add mod">
          <ac:chgData name="tien tran" userId="f5c0b7c74de91c7e" providerId="Windows Live" clId="Web-{796992A6-404F-4F98-9811-BC97A7F4DDCF}" dt="2023-08-23T09:31:17.776" v="959" actId="1076"/>
          <ac:spMkLst>
            <pc:docMk/>
            <pc:sldMk cId="785225770" sldId="434"/>
            <ac:spMk id="39" creationId="{D6E712D1-6406-47B7-678D-EACDF2C962A0}"/>
          </ac:spMkLst>
        </pc:spChg>
        <pc:spChg chg="add mod">
          <ac:chgData name="tien tran" userId="f5c0b7c74de91c7e" providerId="Windows Live" clId="Web-{796992A6-404F-4F98-9811-BC97A7F4DDCF}" dt="2023-08-23T09:31:17.776" v="958" actId="1076"/>
          <ac:spMkLst>
            <pc:docMk/>
            <pc:sldMk cId="785225770" sldId="434"/>
            <ac:spMk id="40" creationId="{E845B8F4-AE0C-9700-27B7-FE77168B57C6}"/>
          </ac:spMkLst>
        </pc:spChg>
        <pc:spChg chg="add mod">
          <ac:chgData name="tien tran" userId="f5c0b7c74de91c7e" providerId="Windows Live" clId="Web-{796992A6-404F-4F98-9811-BC97A7F4DDCF}" dt="2023-08-23T09:31:17.776" v="957" actId="1076"/>
          <ac:spMkLst>
            <pc:docMk/>
            <pc:sldMk cId="785225770" sldId="434"/>
            <ac:spMk id="41" creationId="{685C7B33-B01D-DE58-9BEA-3FE15BCDAA9B}"/>
          </ac:spMkLst>
        </pc:spChg>
        <pc:spChg chg="add mod">
          <ac:chgData name="tien tran" userId="f5c0b7c74de91c7e" providerId="Windows Live" clId="Web-{796992A6-404F-4F98-9811-BC97A7F4DDCF}" dt="2023-08-23T09:31:17.776" v="955" actId="1076"/>
          <ac:spMkLst>
            <pc:docMk/>
            <pc:sldMk cId="785225770" sldId="434"/>
            <ac:spMk id="43" creationId="{EB8C1551-AC22-F3C6-A829-EA7D5850B556}"/>
          </ac:spMkLst>
        </pc:spChg>
        <pc:spChg chg="add mod">
          <ac:chgData name="tien tran" userId="f5c0b7c74de91c7e" providerId="Windows Live" clId="Web-{796992A6-404F-4F98-9811-BC97A7F4DDCF}" dt="2023-08-23T09:31:17.776" v="954" actId="1076"/>
          <ac:spMkLst>
            <pc:docMk/>
            <pc:sldMk cId="785225770" sldId="434"/>
            <ac:spMk id="44" creationId="{585C5EC3-035F-6EFC-3C8D-75A125A1B2ED}"/>
          </ac:spMkLst>
        </pc:spChg>
        <pc:spChg chg="add mod">
          <ac:chgData name="tien tran" userId="f5c0b7c74de91c7e" providerId="Windows Live" clId="Web-{796992A6-404F-4F98-9811-BC97A7F4DDCF}" dt="2023-08-23T09:31:17.776" v="953" actId="1076"/>
          <ac:spMkLst>
            <pc:docMk/>
            <pc:sldMk cId="785225770" sldId="434"/>
            <ac:spMk id="45" creationId="{F4021D31-BE4F-89DF-5337-824EBB8D1BD9}"/>
          </ac:spMkLst>
        </pc:spChg>
        <pc:spChg chg="add mod">
          <ac:chgData name="tien tran" userId="f5c0b7c74de91c7e" providerId="Windows Live" clId="Web-{796992A6-404F-4F98-9811-BC97A7F4DDCF}" dt="2023-08-23T09:31:17.776" v="951" actId="1076"/>
          <ac:spMkLst>
            <pc:docMk/>
            <pc:sldMk cId="785225770" sldId="434"/>
            <ac:spMk id="47" creationId="{EB7C90AB-EE37-4533-A2B9-8C67C7A72B12}"/>
          </ac:spMkLst>
        </pc:spChg>
        <pc:spChg chg="add mod">
          <ac:chgData name="tien tran" userId="f5c0b7c74de91c7e" providerId="Windows Live" clId="Web-{796992A6-404F-4F98-9811-BC97A7F4DDCF}" dt="2023-08-23T09:31:17.776" v="950" actId="1076"/>
          <ac:spMkLst>
            <pc:docMk/>
            <pc:sldMk cId="785225770" sldId="434"/>
            <ac:spMk id="48" creationId="{B8CB259E-7BA5-1907-8790-A0D3E06F1615}"/>
          </ac:spMkLst>
        </pc:spChg>
        <pc:spChg chg="add mod">
          <ac:chgData name="tien tran" userId="f5c0b7c74de91c7e" providerId="Windows Live" clId="Web-{796992A6-404F-4F98-9811-BC97A7F4DDCF}" dt="2023-08-23T09:31:17.776" v="949" actId="1076"/>
          <ac:spMkLst>
            <pc:docMk/>
            <pc:sldMk cId="785225770" sldId="434"/>
            <ac:spMk id="49" creationId="{9A137355-03F8-CC43-A80F-B7F7F2D8A97B}"/>
          </ac:spMkLst>
        </pc:spChg>
        <pc:spChg chg="add mod">
          <ac:chgData name="tien tran" userId="f5c0b7c74de91c7e" providerId="Windows Live" clId="Web-{796992A6-404F-4F98-9811-BC97A7F4DDCF}" dt="2023-08-23T09:31:17.776" v="948" actId="1076"/>
          <ac:spMkLst>
            <pc:docMk/>
            <pc:sldMk cId="785225770" sldId="434"/>
            <ac:spMk id="50" creationId="{02226E05-669E-5961-6FE3-B98AB3048E51}"/>
          </ac:spMkLst>
        </pc:spChg>
        <pc:spChg chg="add mod">
          <ac:chgData name="tien tran" userId="f5c0b7c74de91c7e" providerId="Windows Live" clId="Web-{796992A6-404F-4F98-9811-BC97A7F4DDCF}" dt="2023-08-23T09:31:17.776" v="947" actId="1076"/>
          <ac:spMkLst>
            <pc:docMk/>
            <pc:sldMk cId="785225770" sldId="434"/>
            <ac:spMk id="51" creationId="{3D9BBF3C-F450-625A-54D7-2B59A5C80AC0}"/>
          </ac:spMkLst>
        </pc:spChg>
        <pc:spChg chg="add mod">
          <ac:chgData name="tien tran" userId="f5c0b7c74de91c7e" providerId="Windows Live" clId="Web-{796992A6-404F-4F98-9811-BC97A7F4DDCF}" dt="2023-08-23T09:31:17.776" v="946" actId="1076"/>
          <ac:spMkLst>
            <pc:docMk/>
            <pc:sldMk cId="785225770" sldId="434"/>
            <ac:spMk id="52" creationId="{639D7E7F-9193-7F31-48A8-56DF419AAD37}"/>
          </ac:spMkLst>
        </pc:spChg>
        <pc:spChg chg="add mod">
          <ac:chgData name="tien tran" userId="f5c0b7c74de91c7e" providerId="Windows Live" clId="Web-{796992A6-404F-4F98-9811-BC97A7F4DDCF}" dt="2023-08-23T09:31:17.776" v="945" actId="1076"/>
          <ac:spMkLst>
            <pc:docMk/>
            <pc:sldMk cId="785225770" sldId="434"/>
            <ac:spMk id="53" creationId="{39A9FBF5-CBEE-E93D-F379-B9EA22CFA5AA}"/>
          </ac:spMkLst>
        </pc:spChg>
        <pc:spChg chg="add mod">
          <ac:chgData name="tien tran" userId="f5c0b7c74de91c7e" providerId="Windows Live" clId="Web-{796992A6-404F-4F98-9811-BC97A7F4DDCF}" dt="2023-08-23T09:31:17.776" v="944" actId="1076"/>
          <ac:spMkLst>
            <pc:docMk/>
            <pc:sldMk cId="785225770" sldId="434"/>
            <ac:spMk id="54" creationId="{340A09A7-976E-66BD-4EBA-F48DB3B1AA97}"/>
          </ac:spMkLst>
        </pc:spChg>
        <pc:spChg chg="add mod">
          <ac:chgData name="tien tran" userId="f5c0b7c74de91c7e" providerId="Windows Live" clId="Web-{796992A6-404F-4F98-9811-BC97A7F4DDCF}" dt="2023-08-23T09:31:17.776" v="943" actId="1076"/>
          <ac:spMkLst>
            <pc:docMk/>
            <pc:sldMk cId="785225770" sldId="434"/>
            <ac:spMk id="55" creationId="{5322F144-4FE0-8818-731C-5262EAA00F4B}"/>
          </ac:spMkLst>
        </pc:spChg>
        <pc:spChg chg="add mod">
          <ac:chgData name="tien tran" userId="f5c0b7c74de91c7e" providerId="Windows Live" clId="Web-{796992A6-404F-4F98-9811-BC97A7F4DDCF}" dt="2023-08-23T09:31:17.776" v="942" actId="1076"/>
          <ac:spMkLst>
            <pc:docMk/>
            <pc:sldMk cId="785225770" sldId="434"/>
            <ac:spMk id="56" creationId="{357C5589-4657-CD71-36F9-CF4FAD21CA4F}"/>
          </ac:spMkLst>
        </pc:spChg>
        <pc:spChg chg="add mod">
          <ac:chgData name="tien tran" userId="f5c0b7c74de91c7e" providerId="Windows Live" clId="Web-{796992A6-404F-4F98-9811-BC97A7F4DDCF}" dt="2023-08-23T09:31:17.776" v="941" actId="1076"/>
          <ac:spMkLst>
            <pc:docMk/>
            <pc:sldMk cId="785225770" sldId="434"/>
            <ac:spMk id="57" creationId="{29C03AFA-064C-5E5C-1B17-47E1E7365F7D}"/>
          </ac:spMkLst>
        </pc:spChg>
        <pc:spChg chg="add mod">
          <ac:chgData name="tien tran" userId="f5c0b7c74de91c7e" providerId="Windows Live" clId="Web-{796992A6-404F-4F98-9811-BC97A7F4DDCF}" dt="2023-08-23T09:31:17.776" v="940" actId="1076"/>
          <ac:spMkLst>
            <pc:docMk/>
            <pc:sldMk cId="785225770" sldId="434"/>
            <ac:spMk id="58" creationId="{D51D6B7A-E5AD-6ADE-9924-2314D7C7CED5}"/>
          </ac:spMkLst>
        </pc:spChg>
        <pc:spChg chg="add mod">
          <ac:chgData name="tien tran" userId="f5c0b7c74de91c7e" providerId="Windows Live" clId="Web-{796992A6-404F-4F98-9811-BC97A7F4DDCF}" dt="2023-08-23T09:31:17.776" v="939" actId="1076"/>
          <ac:spMkLst>
            <pc:docMk/>
            <pc:sldMk cId="785225770" sldId="434"/>
            <ac:spMk id="59" creationId="{20E4C76B-DBB1-AA6B-5F1F-42D09B4F2EE9}"/>
          </ac:spMkLst>
        </pc:spChg>
        <pc:spChg chg="add mod">
          <ac:chgData name="tien tran" userId="f5c0b7c74de91c7e" providerId="Windows Live" clId="Web-{796992A6-404F-4F98-9811-BC97A7F4DDCF}" dt="2023-08-23T09:31:17.776" v="938" actId="1076"/>
          <ac:spMkLst>
            <pc:docMk/>
            <pc:sldMk cId="785225770" sldId="434"/>
            <ac:spMk id="60" creationId="{EEB4BA9F-5FC1-2564-6A41-4273FAF3FB57}"/>
          </ac:spMkLst>
        </pc:spChg>
        <pc:spChg chg="add mod">
          <ac:chgData name="tien tran" userId="f5c0b7c74de91c7e" providerId="Windows Live" clId="Web-{796992A6-404F-4F98-9811-BC97A7F4DDCF}" dt="2023-08-23T09:31:17.776" v="936" actId="1076"/>
          <ac:spMkLst>
            <pc:docMk/>
            <pc:sldMk cId="785225770" sldId="434"/>
            <ac:spMk id="62" creationId="{A4E2AB7E-422A-CBC6-CB9A-623B3652768C}"/>
          </ac:spMkLst>
        </pc:spChg>
        <pc:spChg chg="add mod">
          <ac:chgData name="tien tran" userId="f5c0b7c74de91c7e" providerId="Windows Live" clId="Web-{796992A6-404F-4F98-9811-BC97A7F4DDCF}" dt="2023-08-23T09:31:17.776" v="935" actId="1076"/>
          <ac:spMkLst>
            <pc:docMk/>
            <pc:sldMk cId="785225770" sldId="434"/>
            <ac:spMk id="63" creationId="{A2ACC6BB-9CD7-7E18-6FEB-6093A89F98B0}"/>
          </ac:spMkLst>
        </pc:spChg>
        <pc:spChg chg="add mod">
          <ac:chgData name="tien tran" userId="f5c0b7c74de91c7e" providerId="Windows Live" clId="Web-{796992A6-404F-4F98-9811-BC97A7F4DDCF}" dt="2023-08-23T09:31:17.776" v="934" actId="1076"/>
          <ac:spMkLst>
            <pc:docMk/>
            <pc:sldMk cId="785225770" sldId="434"/>
            <ac:spMk id="64" creationId="{4985457F-97BE-D22B-F584-D490B8DCB047}"/>
          </ac:spMkLst>
        </pc:spChg>
        <pc:spChg chg="add mod">
          <ac:chgData name="tien tran" userId="f5c0b7c74de91c7e" providerId="Windows Live" clId="Web-{796992A6-404F-4F98-9811-BC97A7F4DDCF}" dt="2023-08-23T09:31:17.776" v="933" actId="1076"/>
          <ac:spMkLst>
            <pc:docMk/>
            <pc:sldMk cId="785225770" sldId="434"/>
            <ac:spMk id="65" creationId="{5D57CF27-40C9-0531-F2CE-2F5DE534F8D2}"/>
          </ac:spMkLst>
        </pc:spChg>
        <pc:spChg chg="add mod">
          <ac:chgData name="tien tran" userId="f5c0b7c74de91c7e" providerId="Windows Live" clId="Web-{796992A6-404F-4F98-9811-BC97A7F4DDCF}" dt="2023-08-23T09:31:17.776" v="932" actId="1076"/>
          <ac:spMkLst>
            <pc:docMk/>
            <pc:sldMk cId="785225770" sldId="434"/>
            <ac:spMk id="66" creationId="{ABFCD63C-E45C-77D6-12FD-A80683E6AA16}"/>
          </ac:spMkLst>
        </pc:spChg>
        <pc:spChg chg="add mod">
          <ac:chgData name="tien tran" userId="f5c0b7c74de91c7e" providerId="Windows Live" clId="Web-{796992A6-404F-4F98-9811-BC97A7F4DDCF}" dt="2023-08-23T09:31:17.776" v="931" actId="1076"/>
          <ac:spMkLst>
            <pc:docMk/>
            <pc:sldMk cId="785225770" sldId="434"/>
            <ac:spMk id="67" creationId="{7143B3E8-B7AA-A615-11B2-C03A0660C448}"/>
          </ac:spMkLst>
        </pc:spChg>
        <pc:spChg chg="add mod">
          <ac:chgData name="tien tran" userId="f5c0b7c74de91c7e" providerId="Windows Live" clId="Web-{796992A6-404F-4F98-9811-BC97A7F4DDCF}" dt="2023-08-23T09:31:17.776" v="929" actId="1076"/>
          <ac:spMkLst>
            <pc:docMk/>
            <pc:sldMk cId="785225770" sldId="434"/>
            <ac:spMk id="69" creationId="{EA7E9686-1457-3049-1EC4-BA23B044A90C}"/>
          </ac:spMkLst>
        </pc:spChg>
        <pc:spChg chg="add mod">
          <ac:chgData name="tien tran" userId="f5c0b7c74de91c7e" providerId="Windows Live" clId="Web-{796992A6-404F-4F98-9811-BC97A7F4DDCF}" dt="2023-08-23T09:31:17.776" v="928" actId="1076"/>
          <ac:spMkLst>
            <pc:docMk/>
            <pc:sldMk cId="785225770" sldId="434"/>
            <ac:spMk id="70" creationId="{D72B28D2-127A-FF3A-CC09-CAE8A9CB7F04}"/>
          </ac:spMkLst>
        </pc:spChg>
        <pc:spChg chg="add mod">
          <ac:chgData name="tien tran" userId="f5c0b7c74de91c7e" providerId="Windows Live" clId="Web-{796992A6-404F-4F98-9811-BC97A7F4DDCF}" dt="2023-08-23T09:31:17.776" v="926" actId="1076"/>
          <ac:spMkLst>
            <pc:docMk/>
            <pc:sldMk cId="785225770" sldId="434"/>
            <ac:spMk id="72" creationId="{4638608B-7AAA-4A2C-4638-087AD9154FB9}"/>
          </ac:spMkLst>
        </pc:spChg>
        <pc:spChg chg="add mod">
          <ac:chgData name="tien tran" userId="f5c0b7c74de91c7e" providerId="Windows Live" clId="Web-{796992A6-404F-4F98-9811-BC97A7F4DDCF}" dt="2023-08-23T09:31:17.776" v="925" actId="1076"/>
          <ac:spMkLst>
            <pc:docMk/>
            <pc:sldMk cId="785225770" sldId="434"/>
            <ac:spMk id="73" creationId="{74E67846-FE7C-DA6C-B4CC-EA12D33D7A3C}"/>
          </ac:spMkLst>
        </pc:spChg>
        <pc:spChg chg="add mod">
          <ac:chgData name="tien tran" userId="f5c0b7c74de91c7e" providerId="Windows Live" clId="Web-{796992A6-404F-4F98-9811-BC97A7F4DDCF}" dt="2023-08-23T09:31:17.776" v="924" actId="1076"/>
          <ac:spMkLst>
            <pc:docMk/>
            <pc:sldMk cId="785225770" sldId="434"/>
            <ac:spMk id="74" creationId="{1BB0994B-3130-CCE8-C002-3508F9661F9D}"/>
          </ac:spMkLst>
        </pc:spChg>
        <pc:spChg chg="add mod">
          <ac:chgData name="tien tran" userId="f5c0b7c74de91c7e" providerId="Windows Live" clId="Web-{796992A6-404F-4F98-9811-BC97A7F4DDCF}" dt="2023-08-23T09:31:17.776" v="923" actId="1076"/>
          <ac:spMkLst>
            <pc:docMk/>
            <pc:sldMk cId="785225770" sldId="434"/>
            <ac:spMk id="75" creationId="{DBFC4975-B30B-CBD1-5153-AF737441247C}"/>
          </ac:spMkLst>
        </pc:spChg>
        <pc:spChg chg="add mod">
          <ac:chgData name="tien tran" userId="f5c0b7c74de91c7e" providerId="Windows Live" clId="Web-{796992A6-404F-4F98-9811-BC97A7F4DDCF}" dt="2023-08-23T09:31:17.776" v="922" actId="1076"/>
          <ac:spMkLst>
            <pc:docMk/>
            <pc:sldMk cId="785225770" sldId="434"/>
            <ac:spMk id="76" creationId="{97A4F413-75B7-5D95-8D27-D7CAE7F9950F}"/>
          </ac:spMkLst>
        </pc:spChg>
        <pc:spChg chg="add mod">
          <ac:chgData name="tien tran" userId="f5c0b7c74de91c7e" providerId="Windows Live" clId="Web-{796992A6-404F-4F98-9811-BC97A7F4DDCF}" dt="2023-08-23T09:31:17.776" v="921" actId="1076"/>
          <ac:spMkLst>
            <pc:docMk/>
            <pc:sldMk cId="785225770" sldId="434"/>
            <ac:spMk id="77" creationId="{CCC76D5E-B115-E28F-98BB-0FD690164F80}"/>
          </ac:spMkLst>
        </pc:spChg>
        <pc:spChg chg="add mod">
          <ac:chgData name="tien tran" userId="f5c0b7c74de91c7e" providerId="Windows Live" clId="Web-{796992A6-404F-4F98-9811-BC97A7F4DDCF}" dt="2023-08-23T09:31:17.776" v="920" actId="1076"/>
          <ac:spMkLst>
            <pc:docMk/>
            <pc:sldMk cId="785225770" sldId="434"/>
            <ac:spMk id="78" creationId="{62268720-BBEC-2679-C71E-9C70818F9026}"/>
          </ac:spMkLst>
        </pc:spChg>
        <pc:spChg chg="add mod">
          <ac:chgData name="tien tran" userId="f5c0b7c74de91c7e" providerId="Windows Live" clId="Web-{796992A6-404F-4F98-9811-BC97A7F4DDCF}" dt="2023-08-23T09:31:17.776" v="919" actId="1076"/>
          <ac:spMkLst>
            <pc:docMk/>
            <pc:sldMk cId="785225770" sldId="434"/>
            <ac:spMk id="79" creationId="{F78D5675-42FB-D389-3981-1138665020FF}"/>
          </ac:spMkLst>
        </pc:spChg>
        <pc:spChg chg="add mod">
          <ac:chgData name="tien tran" userId="f5c0b7c74de91c7e" providerId="Windows Live" clId="Web-{796992A6-404F-4F98-9811-BC97A7F4DDCF}" dt="2023-08-23T09:31:17.776" v="918" actId="1076"/>
          <ac:spMkLst>
            <pc:docMk/>
            <pc:sldMk cId="785225770" sldId="434"/>
            <ac:spMk id="80" creationId="{BDF43FB1-3624-F425-1E2C-F84B103F5E46}"/>
          </ac:spMkLst>
        </pc:spChg>
        <pc:spChg chg="add mod">
          <ac:chgData name="tien tran" userId="f5c0b7c74de91c7e" providerId="Windows Live" clId="Web-{796992A6-404F-4F98-9811-BC97A7F4DDCF}" dt="2023-08-23T09:31:17.776" v="917" actId="1076"/>
          <ac:spMkLst>
            <pc:docMk/>
            <pc:sldMk cId="785225770" sldId="434"/>
            <ac:spMk id="81" creationId="{CA9B4E78-525B-B080-20B1-DE34E86D3916}"/>
          </ac:spMkLst>
        </pc:spChg>
        <pc:spChg chg="add mod">
          <ac:chgData name="tien tran" userId="f5c0b7c74de91c7e" providerId="Windows Live" clId="Web-{796992A6-404F-4F98-9811-BC97A7F4DDCF}" dt="2023-08-23T09:31:17.776" v="916" actId="1076"/>
          <ac:spMkLst>
            <pc:docMk/>
            <pc:sldMk cId="785225770" sldId="434"/>
            <ac:spMk id="82" creationId="{3C38156E-7C52-4F29-29FA-B2A50C2C4979}"/>
          </ac:spMkLst>
        </pc:spChg>
        <pc:spChg chg="add mod">
          <ac:chgData name="tien tran" userId="f5c0b7c74de91c7e" providerId="Windows Live" clId="Web-{796992A6-404F-4F98-9811-BC97A7F4DDCF}" dt="2023-08-23T09:31:17.776" v="915" actId="1076"/>
          <ac:spMkLst>
            <pc:docMk/>
            <pc:sldMk cId="785225770" sldId="434"/>
            <ac:spMk id="83" creationId="{29922EC8-C257-864F-070F-6F0D61F1612A}"/>
          </ac:spMkLst>
        </pc:spChg>
        <pc:spChg chg="add mod">
          <ac:chgData name="tien tran" userId="f5c0b7c74de91c7e" providerId="Windows Live" clId="Web-{796992A6-404F-4F98-9811-BC97A7F4DDCF}" dt="2023-08-23T09:31:17.760" v="914" actId="1076"/>
          <ac:spMkLst>
            <pc:docMk/>
            <pc:sldMk cId="785225770" sldId="434"/>
            <ac:spMk id="84" creationId="{CB8286DF-1B58-CF6B-FF85-F37E6074EAF0}"/>
          </ac:spMkLst>
        </pc:spChg>
        <pc:spChg chg="add mod">
          <ac:chgData name="tien tran" userId="f5c0b7c74de91c7e" providerId="Windows Live" clId="Web-{796992A6-404F-4F98-9811-BC97A7F4DDCF}" dt="2023-08-23T09:31:17.760" v="913" actId="1076"/>
          <ac:spMkLst>
            <pc:docMk/>
            <pc:sldMk cId="785225770" sldId="434"/>
            <ac:spMk id="85" creationId="{B6886962-AE51-23AB-49B8-76C949A27C45}"/>
          </ac:spMkLst>
        </pc:spChg>
        <pc:spChg chg="add mod">
          <ac:chgData name="tien tran" userId="f5c0b7c74de91c7e" providerId="Windows Live" clId="Web-{796992A6-404F-4F98-9811-BC97A7F4DDCF}" dt="2023-08-23T09:31:32.527" v="994" actId="1076"/>
          <ac:spMkLst>
            <pc:docMk/>
            <pc:sldMk cId="785225770" sldId="434"/>
            <ac:spMk id="88" creationId="{A6673C92-BCC7-A70D-A470-9D81F398185A}"/>
          </ac:spMkLst>
        </pc:spChg>
        <pc:spChg chg="add mod">
          <ac:chgData name="tien tran" userId="f5c0b7c74de91c7e" providerId="Windows Live" clId="Web-{796992A6-404F-4F98-9811-BC97A7F4DDCF}" dt="2023-08-23T09:31:36.730" v="995" actId="1076"/>
          <ac:spMkLst>
            <pc:docMk/>
            <pc:sldMk cId="785225770" sldId="434"/>
            <ac:spMk id="89" creationId="{CBE14CAD-8356-7E8E-54CA-0FE0229571DE}"/>
          </ac:spMkLst>
        </pc:spChg>
        <pc:spChg chg="add mod">
          <ac:chgData name="tien tran" userId="f5c0b7c74de91c7e" providerId="Windows Live" clId="Web-{796992A6-404F-4F98-9811-BC97A7F4DDCF}" dt="2023-08-23T09:31:41.574" v="996" actId="1076"/>
          <ac:spMkLst>
            <pc:docMk/>
            <pc:sldMk cId="785225770" sldId="434"/>
            <ac:spMk id="90" creationId="{3AF13D0C-2442-DA50-E184-FC1EBAAEF50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3" creationId="{E7D55BE8-315B-1D0E-C9F8-1FFB65B5A37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4" creationId="{FAA0E524-0DEE-20B7-DCED-63697E3DB1A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5" creationId="{5EA7C7EF-F847-FFB9-6BD5-5DF04FAB691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6" creationId="{9827B2F6-3CCC-9B89-F6BF-6A916228F1F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7" creationId="{1FE360CC-C1A0-E091-62FF-4593B09562B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8" creationId="{C946391B-AB15-AE40-BA97-133372C304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9" creationId="{CAD43404-6C73-E660-C781-31693F9F12B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0" creationId="{624F9936-D4A3-595F-68E1-1C56CC7618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1" creationId="{EB1DB59B-B4D7-86CB-DBF1-1CF8F7272CE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3" creationId="{1D8E89EE-5CE4-D7BE-8BD9-EBE7C6AD1F5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4" creationId="{7A838541-8A86-07AD-0C59-EC55C96E1B9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5" creationId="{44F3B2B3-4761-3D04-EB04-2DD28FE81C2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6" creationId="{C3828686-8A2D-8B69-772A-D37D051D8C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7" creationId="{8FEBC75B-8ADC-D376-F9E5-6C95998458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8" creationId="{3C169C85-4E4E-8396-E709-11E7CAC94AA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0" creationId="{4A378D2C-E563-5638-E6BE-A3B01E3D2D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1" creationId="{21663657-78E6-08E2-CCA8-6CC58E7E4F1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2" creationId="{2B2860E6-C672-D1AA-7944-C69A6126C2C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3" creationId="{CC7EA03E-7EEC-6364-A531-11CECF4C06A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4" creationId="{B5C3EE23-1DEC-107F-15AE-DB5F9A92D23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7" creationId="{11F19722-4C71-14DB-061B-75F21966EAD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8" creationId="{A31A3A66-01E9-14A7-CF38-CB1D12B016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9" creationId="{35F02D86-9216-C7FA-934A-E813E2A5EA9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0" creationId="{5990DFBA-B8E7-5584-6F08-970FDA79F2D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1" creationId="{B9D196AA-C6C9-2A67-8B01-BD8F14E64A5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2" creationId="{8445E095-87DC-3FD4-D208-A964E02568E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4" creationId="{4D2D91B1-FF5D-EE46-F060-FEE722D9B71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5" creationId="{80DA10E2-019F-28B9-4839-79C511FD43C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6" creationId="{25268A16-1840-F9C8-2010-15A1089D853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7" creationId="{D6E712D1-6406-47B7-678D-EACDF2C962A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8" creationId="{E845B8F4-AE0C-9700-27B7-FE77168B57C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9" creationId="{685C7B33-B01D-DE58-9BEA-3FE15BCDAA9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1" creationId="{EB8C1551-AC22-F3C6-A829-EA7D5850B55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2" creationId="{585C5EC3-035F-6EFC-3C8D-75A125A1B2E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3" creationId="{F4021D31-BE4F-89DF-5337-824EBB8D1BD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5" creationId="{EB7C90AB-EE37-4533-A2B9-8C67C7A72B1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6" creationId="{B8CB259E-7BA5-1907-8790-A0D3E06F161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7" creationId="{9A137355-03F8-CC43-A80F-B7F7F2D8A97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8" creationId="{02226E05-669E-5961-6FE3-B98AB3048E5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9" creationId="{3D9BBF3C-F450-625A-54D7-2B59A5C80AC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0" creationId="{639D7E7F-9193-7F31-48A8-56DF419AAD3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1" creationId="{39A9FBF5-CBEE-E93D-F379-B9EA22CFA5A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2" creationId="{340A09A7-976E-66BD-4EBA-F48DB3B1AA9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3" creationId="{5322F144-4FE0-8818-731C-5262EAA00F4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4" creationId="{357C5589-4657-CD71-36F9-CF4FAD21CA4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5" creationId="{29C03AFA-064C-5E5C-1B17-47E1E7365F7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6" creationId="{D51D6B7A-E5AD-6ADE-9924-2314D7C7CED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7" creationId="{20E4C76B-DBB1-AA6B-5F1F-42D09B4F2EE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8" creationId="{EEB4BA9F-5FC1-2564-6A41-4273FAF3FB5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0" creationId="{A4E2AB7E-422A-CBC6-CB9A-623B3652768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1" creationId="{A2ACC6BB-9CD7-7E18-6FEB-6093A89F98B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2" creationId="{4985457F-97BE-D22B-F584-D490B8DCB04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3" creationId="{5D57CF27-40C9-0531-F2CE-2F5DE534F8D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4" creationId="{ABFCD63C-E45C-77D6-12FD-A80683E6AA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5" creationId="{7143B3E8-B7AA-A615-11B2-C03A0660C44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7" creationId="{EA7E9686-1457-3049-1EC4-BA23B044A90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8" creationId="{D72B28D2-127A-FF3A-CC09-CAE8A9CB7F0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0" creationId="{4638608B-7AAA-4A2C-4638-087AD9154FB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1" creationId="{74E67846-FE7C-DA6C-B4CC-EA12D33D7A3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2" creationId="{1BB0994B-3130-CCE8-C002-3508F9661F9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3" creationId="{DBFC4975-B30B-CBD1-5153-AF737441247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4" creationId="{97A4F413-75B7-5D95-8D27-D7CAE7F9950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5" creationId="{CCC76D5E-B115-E28F-98BB-0FD690164F8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6" creationId="{62268720-BBEC-2679-C71E-9C70818F902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7" creationId="{F78D5675-42FB-D389-3981-1138665020F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8" creationId="{BDF43FB1-3624-F425-1E2C-F84B103F5E4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9" creationId="{CA9B4E78-525B-B080-20B1-DE34E86D39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0" creationId="{3C38156E-7C52-4F29-29FA-B2A50C2C497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1" creationId="{29922EC8-C257-864F-070F-6F0D61F1612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2" creationId="{CB8286DF-1B58-CF6B-FF85-F37E6074EAF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3" creationId="{B6886962-AE51-23AB-49B8-76C949A27C4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6" creationId="{A6673C92-BCC7-A70D-A470-9D81F398185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7" creationId="{CBE14CAD-8356-7E8E-54CA-0FE0229571DE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8" creationId="{3AF13D0C-2442-DA50-E184-FC1EBAAEF502}"/>
          </ac:spMkLst>
        </pc:spChg>
        <pc:cxnChg chg="add mod">
          <ac:chgData name="tien tran" userId="f5c0b7c74de91c7e" providerId="Windows Live" clId="Web-{796992A6-404F-4F98-9811-BC97A7F4DDCF}" dt="2023-08-23T09:31:17.776" v="984" actId="1076"/>
          <ac:cxnSpMkLst>
            <pc:docMk/>
            <pc:sldMk cId="785225770" sldId="434"/>
            <ac:cxnSpMk id="14" creationId="{BA11FDA8-88D5-686A-795D-2B187F7E33C6}"/>
          </ac:cxnSpMkLst>
        </pc:cxnChg>
        <pc:cxnChg chg="add mod">
          <ac:chgData name="tien tran" userId="f5c0b7c74de91c7e" providerId="Windows Live" clId="Web-{796992A6-404F-4F98-9811-BC97A7F4DDCF}" dt="2023-08-23T09:31:17.776" v="977" actId="1076"/>
          <ac:cxnSpMkLst>
            <pc:docMk/>
            <pc:sldMk cId="785225770" sldId="434"/>
            <ac:cxnSpMk id="21" creationId="{1DFF44DF-9561-DF41-3C30-4008AED6CF2E}"/>
          </ac:cxnSpMkLst>
        </pc:cxnChg>
        <pc:cxnChg chg="add mod">
          <ac:chgData name="tien tran" userId="f5c0b7c74de91c7e" providerId="Windows Live" clId="Web-{796992A6-404F-4F98-9811-BC97A7F4DDCF}" dt="2023-08-23T09:31:17.776" v="982" actId="1076"/>
          <ac:cxnSpMkLst>
            <pc:docMk/>
            <pc:sldMk cId="785225770" sldId="434"/>
            <ac:cxnSpMk id="27" creationId="{5BD48C86-6E1E-A06A-2D1D-7DB954F82E03}"/>
          </ac:cxnSpMkLst>
        </pc:cxnChg>
        <pc:cxnChg chg="add mod">
          <ac:chgData name="tien tran" userId="f5c0b7c74de91c7e" providerId="Windows Live" clId="Web-{796992A6-404F-4F98-9811-BC97A7F4DDCF}" dt="2023-08-23T09:31:17.776" v="970" actId="1076"/>
          <ac:cxnSpMkLst>
            <pc:docMk/>
            <pc:sldMk cId="785225770" sldId="434"/>
            <ac:cxnSpMk id="28" creationId="{AD76671E-E525-FB6C-E75E-F43EBD4706FF}"/>
          </ac:cxnSpMkLst>
        </pc:cxnChg>
        <pc:cxnChg chg="add mod">
          <ac:chgData name="tien tran" userId="f5c0b7c74de91c7e" providerId="Windows Live" clId="Web-{796992A6-404F-4F98-9811-BC97A7F4DDCF}" dt="2023-08-23T09:31:17.776" v="963" actId="1076"/>
          <ac:cxnSpMkLst>
            <pc:docMk/>
            <pc:sldMk cId="785225770" sldId="434"/>
            <ac:cxnSpMk id="35" creationId="{0C068859-50AB-B433-E7D5-4B1E34902DB5}"/>
          </ac:cxnSpMkLst>
        </pc:cxnChg>
        <pc:cxnChg chg="add mod">
          <ac:chgData name="tien tran" userId="f5c0b7c74de91c7e" providerId="Windows Live" clId="Web-{796992A6-404F-4F98-9811-BC97A7F4DDCF}" dt="2023-08-23T09:31:17.776" v="956" actId="1076"/>
          <ac:cxnSpMkLst>
            <pc:docMk/>
            <pc:sldMk cId="785225770" sldId="434"/>
            <ac:cxnSpMk id="42" creationId="{E77EC841-7B2F-217C-0D08-651D1D33B95B}"/>
          </ac:cxnSpMkLst>
        </pc:cxnChg>
        <pc:cxnChg chg="add mod">
          <ac:chgData name="tien tran" userId="f5c0b7c74de91c7e" providerId="Windows Live" clId="Web-{796992A6-404F-4F98-9811-BC97A7F4DDCF}" dt="2023-08-23T09:31:17.776" v="952" actId="1076"/>
          <ac:cxnSpMkLst>
            <pc:docMk/>
            <pc:sldMk cId="785225770" sldId="434"/>
            <ac:cxnSpMk id="46" creationId="{8466DDA7-BCEA-9F64-FA6A-867A2C3C5367}"/>
          </ac:cxnSpMkLst>
        </pc:cxnChg>
        <pc:cxnChg chg="add mod">
          <ac:chgData name="tien tran" userId="f5c0b7c74de91c7e" providerId="Windows Live" clId="Web-{796992A6-404F-4F98-9811-BC97A7F4DDCF}" dt="2023-08-23T09:31:17.776" v="937" actId="1076"/>
          <ac:cxnSpMkLst>
            <pc:docMk/>
            <pc:sldMk cId="785225770" sldId="434"/>
            <ac:cxnSpMk id="61" creationId="{8BB9FEEE-B5CD-D587-2D98-851D9924A92A}"/>
          </ac:cxnSpMkLst>
        </pc:cxnChg>
        <pc:cxnChg chg="add mod">
          <ac:chgData name="tien tran" userId="f5c0b7c74de91c7e" providerId="Windows Live" clId="Web-{796992A6-404F-4F98-9811-BC97A7F4DDCF}" dt="2023-08-23T09:31:17.776" v="930" actId="1076"/>
          <ac:cxnSpMkLst>
            <pc:docMk/>
            <pc:sldMk cId="785225770" sldId="434"/>
            <ac:cxnSpMk id="68" creationId="{3C286952-B717-F335-EDC3-F1958016E260}"/>
          </ac:cxnSpMkLst>
        </pc:cxnChg>
        <pc:cxnChg chg="add mod">
          <ac:chgData name="tien tran" userId="f5c0b7c74de91c7e" providerId="Windows Live" clId="Web-{796992A6-404F-4F98-9811-BC97A7F4DDCF}" dt="2023-08-23T09:31:17.776" v="927" actId="1076"/>
          <ac:cxnSpMkLst>
            <pc:docMk/>
            <pc:sldMk cId="785225770" sldId="434"/>
            <ac:cxnSpMk id="71" creationId="{6D0AAAB8-EBC6-1F56-CDF6-A8B9FB29F2E6}"/>
          </ac:cxnSpMkLst>
        </pc:cxnChg>
        <pc:cxnChg chg="add mod">
          <ac:chgData name="tien tran" userId="f5c0b7c74de91c7e" providerId="Windows Live" clId="Web-{796992A6-404F-4F98-9811-BC97A7F4DDCF}" dt="2023-08-23T09:31:17.760" v="912" actId="1076"/>
          <ac:cxnSpMkLst>
            <pc:docMk/>
            <pc:sldMk cId="785225770" sldId="434"/>
            <ac:cxnSpMk id="86" creationId="{AC09A288-C37E-6690-2BD7-2D82A31B3C08}"/>
          </ac:cxnSpMkLst>
        </pc:cxnChg>
        <pc:cxnChg chg="add mod">
          <ac:chgData name="tien tran" userId="f5c0b7c74de91c7e" providerId="Windows Live" clId="Web-{796992A6-404F-4F98-9811-BC97A7F4DDCF}" dt="2023-08-23T09:31:17.776" v="938" actId="1076"/>
          <ac:cxnSpMkLst>
            <pc:docMk/>
            <pc:sldMk cId="785225770" sldId="434"/>
            <ac:cxnSpMk id="87" creationId="{89D890A9-3DFA-DB16-DABB-8A4FFE5D9E2D}"/>
          </ac:cxnSpMkLst>
        </pc:cxnChg>
        <pc:cxnChg chg="add mod">
          <ac:chgData name="tien tran" userId="f5c0b7c74de91c7e" providerId="Windows Live" clId="Web-{796992A6-404F-4F98-9811-BC97A7F4DDCF}" dt="2023-08-23T09:31:17.760" v="907" actId="1076"/>
          <ac:cxnSpMkLst>
            <pc:docMk/>
            <pc:sldMk cId="785225770" sldId="434"/>
            <ac:cxnSpMk id="91" creationId="{9AF893F1-F9CB-9FFE-ADAE-6FA70A13B7FA}"/>
          </ac:cxnSpMkLst>
        </pc:cxnChg>
        <pc:cxnChg chg="add mod">
          <ac:chgData name="tien tran" userId="f5c0b7c74de91c7e" providerId="Windows Live" clId="Web-{796992A6-404F-4F98-9811-BC97A7F4DDCF}" dt="2023-08-23T09:31:17.760" v="906" actId="1076"/>
          <ac:cxnSpMkLst>
            <pc:docMk/>
            <pc:sldMk cId="785225770" sldId="434"/>
            <ac:cxnSpMk id="92" creationId="{062E5D9A-1B09-F4A1-1E17-FF60F6B31359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2" creationId="{BA11FDA8-88D5-686A-795D-2B187F7E33C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9" creationId="{1DFF44DF-9561-DF41-3C30-4008AED6CF2E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5" creationId="{5BD48C86-6E1E-A06A-2D1D-7DB954F82E03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6" creationId="{AD76671E-E525-FB6C-E75E-F43EBD4706FF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23" creationId="{0C068859-50AB-B433-E7D5-4B1E34902DB5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0" creationId="{E77EC841-7B2F-217C-0D08-651D1D33B95B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4" creationId="{8466DDA7-BCEA-9F64-FA6A-867A2C3C5367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49" creationId="{8BB9FEEE-B5CD-D587-2D98-851D9924A92A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6" creationId="{3C286952-B717-F335-EDC3-F1958016E260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9" creationId="{6D0AAAB8-EBC6-1F56-CDF6-A8B9FB29F2E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4" creationId="{AC09A288-C37E-6690-2BD7-2D82A31B3C08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5" creationId="{89D890A9-3DFA-DB16-DABB-8A4FFE5D9E2D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9" creationId="{9AF893F1-F9CB-9FFE-ADAE-6FA70A13B7FA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80" creationId="{062E5D9A-1B09-F4A1-1E17-FF60F6B31359}"/>
          </ac:cxnSpMkLst>
        </pc:cxnChg>
      </pc:sldChg>
      <pc:sldChg chg="del">
        <pc:chgData name="tien tran" userId="f5c0b7c74de91c7e" providerId="Windows Live" clId="Web-{796992A6-404F-4F98-9811-BC97A7F4DDCF}" dt="2023-08-23T05:17:29.310" v="37"/>
        <pc:sldMkLst>
          <pc:docMk/>
          <pc:sldMk cId="2753533307" sldId="434"/>
        </pc:sldMkLst>
      </pc:sldChg>
      <pc:sldChg chg="del">
        <pc:chgData name="tien tran" userId="f5c0b7c74de91c7e" providerId="Windows Live" clId="Web-{796992A6-404F-4F98-9811-BC97A7F4DDCF}" dt="2023-08-23T05:17:29.310" v="31"/>
        <pc:sldMkLst>
          <pc:docMk/>
          <pc:sldMk cId="1928873527" sldId="435"/>
        </pc:sldMkLst>
      </pc:sldChg>
      <pc:sldChg chg="new del">
        <pc:chgData name="tien tran" userId="f5c0b7c74de91c7e" providerId="Windows Live" clId="Web-{796992A6-404F-4F98-9811-BC97A7F4DDCF}" dt="2023-08-23T09:31:02.947" v="905"/>
        <pc:sldMkLst>
          <pc:docMk/>
          <pc:sldMk cId="3887822594" sldId="435"/>
        </pc:sldMkLst>
      </pc:sldChg>
      <pc:sldChg chg="del">
        <pc:chgData name="tien tran" userId="f5c0b7c74de91c7e" providerId="Windows Live" clId="Web-{796992A6-404F-4F98-9811-BC97A7F4DDCF}" dt="2023-08-23T05:17:29.295" v="30"/>
        <pc:sldMkLst>
          <pc:docMk/>
          <pc:sldMk cId="1220979766" sldId="436"/>
        </pc:sldMkLst>
      </pc:sldChg>
      <pc:sldChg chg="del">
        <pc:chgData name="tien tran" userId="f5c0b7c74de91c7e" providerId="Windows Live" clId="Web-{796992A6-404F-4F98-9811-BC97A7F4DDCF}" dt="2023-08-23T05:17:29.295" v="29"/>
        <pc:sldMkLst>
          <pc:docMk/>
          <pc:sldMk cId="4147969683" sldId="437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D68DFCE9-D850-455D-97C0-B81A11653813}"/>
    <pc:docChg chg="addSld delSld">
      <pc:chgData name="tien tran" userId="f5c0b7c74de91c7e" providerId="Windows Live" clId="Web-{D68DFCE9-D850-455D-97C0-B81A11653813}" dt="2023-09-12T03:56:49.549" v="1"/>
      <pc:docMkLst>
        <pc:docMk/>
      </pc:docMkLst>
      <pc:sldChg chg="new del">
        <pc:chgData name="tien tran" userId="f5c0b7c74de91c7e" providerId="Windows Live" clId="Web-{D68DFCE9-D850-455D-97C0-B81A11653813}" dt="2023-09-12T03:56:49.549" v="1"/>
        <pc:sldMkLst>
          <pc:docMk/>
          <pc:sldMk cId="3007490804" sldId="432"/>
        </pc:sldMkLst>
      </pc:sldChg>
    </pc:docChg>
  </pc:docChgLst>
  <pc:docChgLst>
    <pc:chgData name="tien tran" userId="f5c0b7c74de91c7e" providerId="Windows Live" clId="Web-{E0B86549-F5C8-4C35-9DEA-69644D06F2AE}"/>
    <pc:docChg chg="addSld delSld modSld">
      <pc:chgData name="tien tran" userId="f5c0b7c74de91c7e" providerId="Windows Live" clId="Web-{E0B86549-F5C8-4C35-9DEA-69644D06F2AE}" dt="2023-09-13T07:50:39.302" v="447" actId="20577"/>
      <pc:docMkLst>
        <pc:docMk/>
      </pc:docMkLst>
      <pc:sldChg chg="modSp">
        <pc:chgData name="tien tran" userId="f5c0b7c74de91c7e" providerId="Windows Live" clId="Web-{E0B86549-F5C8-4C35-9DEA-69644D06F2AE}" dt="2023-09-13T03:28:06.316" v="50" actId="20577"/>
        <pc:sldMkLst>
          <pc:docMk/>
          <pc:sldMk cId="0" sldId="257"/>
        </pc:sldMkLst>
        <pc:spChg chg="mod">
          <ac:chgData name="tien tran" userId="f5c0b7c74de91c7e" providerId="Windows Live" clId="Web-{E0B86549-F5C8-4C35-9DEA-69644D06F2AE}" dt="2023-09-13T03:28:06.316" v="5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E0B86549-F5C8-4C35-9DEA-69644D06F2AE}" dt="2023-09-13T03:28:58.146" v="67" actId="20577"/>
        <pc:sldMkLst>
          <pc:docMk/>
          <pc:sldMk cId="788580868" sldId="405"/>
        </pc:sldMkLst>
        <pc:spChg chg="mod">
          <ac:chgData name="tien tran" userId="f5c0b7c74de91c7e" providerId="Windows Live" clId="Web-{E0B86549-F5C8-4C35-9DEA-69644D06F2AE}" dt="2023-09-13T03:28:58.146" v="67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delSp modSp new del">
        <pc:chgData name="tien tran" userId="f5c0b7c74de91c7e" providerId="Windows Live" clId="Web-{E0B86549-F5C8-4C35-9DEA-69644D06F2AE}" dt="2023-09-13T03:30:02.382" v="93"/>
        <pc:sldMkLst>
          <pc:docMk/>
          <pc:sldMk cId="1341294027" sldId="406"/>
        </pc:sldMkLst>
        <pc:spChg chg="mod">
          <ac:chgData name="tien tran" userId="f5c0b7c74de91c7e" providerId="Windows Live" clId="Web-{E0B86549-F5C8-4C35-9DEA-69644D06F2AE}" dt="2023-09-13T03:29:52.584" v="91" actId="20577"/>
          <ac:spMkLst>
            <pc:docMk/>
            <pc:sldMk cId="1341294027" sldId="406"/>
            <ac:spMk id="2" creationId="{545E3E57-82B0-4824-0CA1-DE1EAB8F79D0}"/>
          </ac:spMkLst>
        </pc:spChg>
        <pc:spChg chg="add del mod">
          <ac:chgData name="tien tran" userId="f5c0b7c74de91c7e" providerId="Windows Live" clId="Web-{E0B86549-F5C8-4C35-9DEA-69644D06F2AE}" dt="2023-09-13T03:29:16.412" v="78"/>
          <ac:spMkLst>
            <pc:docMk/>
            <pc:sldMk cId="1341294027" sldId="406"/>
            <ac:spMk id="5" creationId="{EA228188-7B9F-5D7A-B2E7-65400A4C66CA}"/>
          </ac:spMkLst>
        </pc:spChg>
        <pc:spChg chg="add del mod">
          <ac:chgData name="tien tran" userId="f5c0b7c74de91c7e" providerId="Windows Live" clId="Web-{E0B86549-F5C8-4C35-9DEA-69644D06F2AE}" dt="2023-09-13T03:29:37.912" v="87"/>
          <ac:spMkLst>
            <pc:docMk/>
            <pc:sldMk cId="1341294027" sldId="406"/>
            <ac:spMk id="6" creationId="{020559B5-D018-0602-5BF2-9E2BA06A0A36}"/>
          </ac:spMkLst>
        </pc:spChg>
      </pc:sldChg>
      <pc:sldChg chg="del">
        <pc:chgData name="tien tran" userId="f5c0b7c74de91c7e" providerId="Windows Live" clId="Web-{E0B86549-F5C8-4C35-9DEA-69644D06F2AE}" dt="2023-09-13T03:27:04.706" v="7"/>
        <pc:sldMkLst>
          <pc:docMk/>
          <pc:sldMk cId="3320950980" sldId="407"/>
        </pc:sldMkLst>
      </pc:sldChg>
      <pc:sldChg chg="addSp modSp add replId">
        <pc:chgData name="tien tran" userId="f5c0b7c74de91c7e" providerId="Windows Live" clId="Web-{E0B86549-F5C8-4C35-9DEA-69644D06F2AE}" dt="2023-09-13T06:38:14.723" v="299" actId="14100"/>
        <pc:sldMkLst>
          <pc:docMk/>
          <pc:sldMk cId="3366269375" sldId="407"/>
        </pc:sldMkLst>
        <pc:spChg chg="mod">
          <ac:chgData name="tien tran" userId="f5c0b7c74de91c7e" providerId="Windows Live" clId="Web-{E0B86549-F5C8-4C35-9DEA-69644D06F2AE}" dt="2023-09-13T03:51:20.598" v="127" actId="20577"/>
          <ac:spMkLst>
            <pc:docMk/>
            <pc:sldMk cId="3366269375" sldId="407"/>
            <ac:spMk id="2" creationId="{23E6BBF0-944A-B4B6-EC4C-8D3AA7B6D3B4}"/>
          </ac:spMkLst>
        </pc:spChg>
        <pc:spChg chg="mod">
          <ac:chgData name="tien tran" userId="f5c0b7c74de91c7e" providerId="Windows Live" clId="Web-{E0B86549-F5C8-4C35-9DEA-69644D06F2AE}" dt="2023-09-13T03:49:43.798" v="114" actId="20577"/>
          <ac:spMkLst>
            <pc:docMk/>
            <pc:sldMk cId="3366269375" sldId="407"/>
            <ac:spMk id="3" creationId="{3356C97B-92D3-569A-CA12-3111814852CA}"/>
          </ac:spMkLst>
        </pc:spChg>
        <pc:picChg chg="add mod">
          <ac:chgData name="tien tran" userId="f5c0b7c74de91c7e" providerId="Windows Live" clId="Web-{E0B86549-F5C8-4C35-9DEA-69644D06F2AE}" dt="2023-09-13T03:49:33.548" v="110" actId="14100"/>
          <ac:picMkLst>
            <pc:docMk/>
            <pc:sldMk cId="3366269375" sldId="407"/>
            <ac:picMk id="5" creationId="{734323A0-0B0E-C1F9-DA33-1A074BC28F94}"/>
          </ac:picMkLst>
        </pc:picChg>
        <pc:picChg chg="add mod">
          <ac:chgData name="tien tran" userId="f5c0b7c74de91c7e" providerId="Windows Live" clId="Web-{E0B86549-F5C8-4C35-9DEA-69644D06F2AE}" dt="2023-09-13T06:38:14.723" v="299" actId="14100"/>
          <ac:picMkLst>
            <pc:docMk/>
            <pc:sldMk cId="3366269375" sldId="407"/>
            <ac:picMk id="6" creationId="{3706C5A3-B3A0-49F9-6EDC-69002FA51152}"/>
          </ac:picMkLst>
        </pc:picChg>
      </pc:sldChg>
      <pc:sldChg chg="addSp modSp new">
        <pc:chgData name="tien tran" userId="f5c0b7c74de91c7e" providerId="Windows Live" clId="Web-{E0B86549-F5C8-4C35-9DEA-69644D06F2AE}" dt="2023-09-13T04:01:17.181" v="211" actId="20577"/>
        <pc:sldMkLst>
          <pc:docMk/>
          <pc:sldMk cId="3387473769" sldId="408"/>
        </pc:sldMkLst>
        <pc:spChg chg="mod">
          <ac:chgData name="tien tran" userId="f5c0b7c74de91c7e" providerId="Windows Live" clId="Web-{E0B86549-F5C8-4C35-9DEA-69644D06F2AE}" dt="2023-09-13T03:51:28.411" v="128"/>
          <ac:spMkLst>
            <pc:docMk/>
            <pc:sldMk cId="3387473769" sldId="408"/>
            <ac:spMk id="2" creationId="{F8E4A9AF-8006-54E0-9E85-399385A2F497}"/>
          </ac:spMkLst>
        </pc:spChg>
        <pc:spChg chg="mod">
          <ac:chgData name="tien tran" userId="f5c0b7c74de91c7e" providerId="Windows Live" clId="Web-{E0B86549-F5C8-4C35-9DEA-69644D06F2AE}" dt="2023-09-13T04:01:17.181" v="211" actId="20577"/>
          <ac:spMkLst>
            <pc:docMk/>
            <pc:sldMk cId="3387473769" sldId="408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3:54:25.136" v="141" actId="1076"/>
          <ac:picMkLst>
            <pc:docMk/>
            <pc:sldMk cId="3387473769" sldId="408"/>
            <ac:picMk id="5" creationId="{6EB2E2BF-3F6A-EFF4-E678-5EBEEC79543C}"/>
          </ac:picMkLst>
        </pc:picChg>
        <pc:picChg chg="add mod">
          <ac:chgData name="tien tran" userId="f5c0b7c74de91c7e" providerId="Windows Live" clId="Web-{E0B86549-F5C8-4C35-9DEA-69644D06F2AE}" dt="2023-09-13T03:54:21.542" v="140" actId="1076"/>
          <ac:picMkLst>
            <pc:docMk/>
            <pc:sldMk cId="3387473769" sldId="408"/>
            <ac:picMk id="6" creationId="{B311039E-4E1F-2CE3-6D16-076F9BF431DE}"/>
          </ac:picMkLst>
        </pc:picChg>
      </pc:sldChg>
      <pc:sldChg chg="del">
        <pc:chgData name="tien tran" userId="f5c0b7c74de91c7e" providerId="Windows Live" clId="Web-{E0B86549-F5C8-4C35-9DEA-69644D06F2AE}" dt="2023-09-13T03:27:04.706" v="3"/>
        <pc:sldMkLst>
          <pc:docMk/>
          <pc:sldMk cId="3972552494" sldId="408"/>
        </pc:sldMkLst>
      </pc:sldChg>
      <pc:sldChg chg="del">
        <pc:chgData name="tien tran" userId="f5c0b7c74de91c7e" providerId="Windows Live" clId="Web-{E0B86549-F5C8-4C35-9DEA-69644D06F2AE}" dt="2023-09-13T03:27:04.706" v="4"/>
        <pc:sldMkLst>
          <pc:docMk/>
          <pc:sldMk cId="1458164645" sldId="409"/>
        </pc:sldMkLst>
      </pc:sldChg>
      <pc:sldChg chg="addSp delSp modSp add replId">
        <pc:chgData name="tien tran" userId="f5c0b7c74de91c7e" providerId="Windows Live" clId="Web-{E0B86549-F5C8-4C35-9DEA-69644D06F2AE}" dt="2023-09-13T03:58:16.643" v="179" actId="1076"/>
        <pc:sldMkLst>
          <pc:docMk/>
          <pc:sldMk cId="3711793105" sldId="409"/>
        </pc:sldMkLst>
        <pc:spChg chg="mod">
          <ac:chgData name="tien tran" userId="f5c0b7c74de91c7e" providerId="Windows Live" clId="Web-{E0B86549-F5C8-4C35-9DEA-69644D06F2AE}" dt="2023-09-13T03:56:37.140" v="171" actId="20577"/>
          <ac:spMkLst>
            <pc:docMk/>
            <pc:sldMk cId="3711793105" sldId="409"/>
            <ac:spMk id="3" creationId="{21907A5A-6CAB-37BE-A537-959F34920341}"/>
          </ac:spMkLst>
        </pc:spChg>
        <pc:picChg chg="del">
          <ac:chgData name="tien tran" userId="f5c0b7c74de91c7e" providerId="Windows Live" clId="Web-{E0B86549-F5C8-4C35-9DEA-69644D06F2AE}" dt="2023-09-13T03:56:55.875" v="173"/>
          <ac:picMkLst>
            <pc:docMk/>
            <pc:sldMk cId="3711793105" sldId="409"/>
            <ac:picMk id="5" creationId="{6EB2E2BF-3F6A-EFF4-E678-5EBEEC79543C}"/>
          </ac:picMkLst>
        </pc:picChg>
        <pc:picChg chg="del">
          <ac:chgData name="tien tran" userId="f5c0b7c74de91c7e" providerId="Windows Live" clId="Web-{E0B86549-F5C8-4C35-9DEA-69644D06F2AE}" dt="2023-09-13T03:56:54.469" v="172"/>
          <ac:picMkLst>
            <pc:docMk/>
            <pc:sldMk cId="3711793105" sldId="409"/>
            <ac:picMk id="6" creationId="{B311039E-4E1F-2CE3-6D16-076F9BF431DE}"/>
          </ac:picMkLst>
        </pc:picChg>
        <pc:picChg chg="add mod">
          <ac:chgData name="tien tran" userId="f5c0b7c74de91c7e" providerId="Windows Live" clId="Web-{E0B86549-F5C8-4C35-9DEA-69644D06F2AE}" dt="2023-09-13T03:58:16.643" v="179" actId="1076"/>
          <ac:picMkLst>
            <pc:docMk/>
            <pc:sldMk cId="3711793105" sldId="409"/>
            <ac:picMk id="7" creationId="{B49E262F-8E25-509E-2D1E-5D36223AFC5D}"/>
          </ac:picMkLst>
        </pc:picChg>
      </pc:sldChg>
      <pc:sldChg chg="addSp delSp modSp add replId">
        <pc:chgData name="tien tran" userId="f5c0b7c74de91c7e" providerId="Windows Live" clId="Web-{E0B86549-F5C8-4C35-9DEA-69644D06F2AE}" dt="2023-09-13T04:01:00.774" v="206" actId="1076"/>
        <pc:sldMkLst>
          <pc:docMk/>
          <pc:sldMk cId="2000356552" sldId="410"/>
        </pc:sldMkLst>
        <pc:spChg chg="mod">
          <ac:chgData name="tien tran" userId="f5c0b7c74de91c7e" providerId="Windows Live" clId="Web-{E0B86549-F5C8-4C35-9DEA-69644D06F2AE}" dt="2023-09-13T04:00:52.508" v="204" actId="14100"/>
          <ac:spMkLst>
            <pc:docMk/>
            <pc:sldMk cId="2000356552" sldId="410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4:01:00.774" v="206" actId="1076"/>
          <ac:picMkLst>
            <pc:docMk/>
            <pc:sldMk cId="2000356552" sldId="410"/>
            <ac:picMk id="5" creationId="{4E0881E4-C664-783E-B42A-69F5FFD70BDD}"/>
          </ac:picMkLst>
        </pc:picChg>
        <pc:picChg chg="del">
          <ac:chgData name="tien tran" userId="f5c0b7c74de91c7e" providerId="Windows Live" clId="Web-{E0B86549-F5C8-4C35-9DEA-69644D06F2AE}" dt="2023-09-13T04:00:01.381" v="185"/>
          <ac:picMkLst>
            <pc:docMk/>
            <pc:sldMk cId="2000356552" sldId="410"/>
            <ac:picMk id="7" creationId="{B49E262F-8E25-509E-2D1E-5D36223AFC5D}"/>
          </ac:picMkLst>
        </pc:picChg>
      </pc:sldChg>
      <pc:sldChg chg="del">
        <pc:chgData name="tien tran" userId="f5c0b7c74de91c7e" providerId="Windows Live" clId="Web-{E0B86549-F5C8-4C35-9DEA-69644D06F2AE}" dt="2023-09-13T03:27:04.706" v="6"/>
        <pc:sldMkLst>
          <pc:docMk/>
          <pc:sldMk cId="784368596" sldId="411"/>
        </pc:sldMkLst>
      </pc:sldChg>
      <pc:sldChg chg="addSp delSp modSp new">
        <pc:chgData name="tien tran" userId="f5c0b7c74de91c7e" providerId="Windows Live" clId="Web-{E0B86549-F5C8-4C35-9DEA-69644D06F2AE}" dt="2023-09-13T04:13:19.190" v="288"/>
        <pc:sldMkLst>
          <pc:docMk/>
          <pc:sldMk cId="2878655350" sldId="411"/>
        </pc:sldMkLst>
        <pc:spChg chg="mod">
          <ac:chgData name="tien tran" userId="f5c0b7c74de91c7e" providerId="Windows Live" clId="Web-{E0B86549-F5C8-4C35-9DEA-69644D06F2AE}" dt="2023-09-13T04:09:45.526" v="223" actId="20577"/>
          <ac:spMkLst>
            <pc:docMk/>
            <pc:sldMk cId="2878655350" sldId="411"/>
            <ac:spMk id="2" creationId="{312FD15E-80CA-A5B4-A36A-709A159C8DC0}"/>
          </ac:spMkLst>
        </pc:spChg>
        <pc:spChg chg="mod">
          <ac:chgData name="tien tran" userId="f5c0b7c74de91c7e" providerId="Windows Live" clId="Web-{E0B86549-F5C8-4C35-9DEA-69644D06F2AE}" dt="2023-09-13T04:12:26.672" v="279" actId="20577"/>
          <ac:spMkLst>
            <pc:docMk/>
            <pc:sldMk cId="2878655350" sldId="411"/>
            <ac:spMk id="3" creationId="{D2A06F0E-43CC-D112-38CE-F9EB6AF87DCC}"/>
          </ac:spMkLst>
        </pc:spChg>
        <pc:picChg chg="add mod">
          <ac:chgData name="tien tran" userId="f5c0b7c74de91c7e" providerId="Windows Live" clId="Web-{E0B86549-F5C8-4C35-9DEA-69644D06F2AE}" dt="2023-09-13T04:12:34.454" v="283" actId="1076"/>
          <ac:picMkLst>
            <pc:docMk/>
            <pc:sldMk cId="2878655350" sldId="411"/>
            <ac:picMk id="5" creationId="{807B2CD1-BAED-A2B5-BFA7-2EFE9A1C1C1A}"/>
          </ac:picMkLst>
        </pc:picChg>
        <pc:picChg chg="add del mod">
          <ac:chgData name="tien tran" userId="f5c0b7c74de91c7e" providerId="Windows Live" clId="Web-{E0B86549-F5C8-4C35-9DEA-69644D06F2AE}" dt="2023-09-13T04:13:19.190" v="288"/>
          <ac:picMkLst>
            <pc:docMk/>
            <pc:sldMk cId="2878655350" sldId="411"/>
            <ac:picMk id="6" creationId="{608A785D-801A-6286-D4B3-F4786A694A11}"/>
          </ac:picMkLst>
        </pc:picChg>
      </pc:sldChg>
      <pc:sldChg chg="del">
        <pc:chgData name="tien tran" userId="f5c0b7c74de91c7e" providerId="Windows Live" clId="Web-{E0B86549-F5C8-4C35-9DEA-69644D06F2AE}" dt="2023-09-13T03:27:04.706" v="5"/>
        <pc:sldMkLst>
          <pc:docMk/>
          <pc:sldMk cId="371752076" sldId="412"/>
        </pc:sldMkLst>
      </pc:sldChg>
      <pc:sldChg chg="new">
        <pc:chgData name="tien tran" userId="f5c0b7c74de91c7e" providerId="Windows Live" clId="Web-{E0B86549-F5C8-4C35-9DEA-69644D06F2AE}" dt="2023-09-13T04:12:44.751" v="284"/>
        <pc:sldMkLst>
          <pc:docMk/>
          <pc:sldMk cId="2630240421" sldId="412"/>
        </pc:sldMkLst>
      </pc:sldChg>
      <pc:sldChg chg="del">
        <pc:chgData name="tien tran" userId="f5c0b7c74de91c7e" providerId="Windows Live" clId="Web-{E0B86549-F5C8-4C35-9DEA-69644D06F2AE}" dt="2023-09-13T03:27:04.706" v="2"/>
        <pc:sldMkLst>
          <pc:docMk/>
          <pc:sldMk cId="836513144" sldId="413"/>
        </pc:sldMkLst>
      </pc:sldChg>
      <pc:sldChg chg="modSp add replId">
        <pc:chgData name="tien tran" userId="f5c0b7c74de91c7e" providerId="Windows Live" clId="Web-{E0B86549-F5C8-4C35-9DEA-69644D06F2AE}" dt="2023-09-13T04:13:12.549" v="286" actId="20577"/>
        <pc:sldMkLst>
          <pc:docMk/>
          <pc:sldMk cId="2081190954" sldId="413"/>
        </pc:sldMkLst>
        <pc:spChg chg="mod">
          <ac:chgData name="tien tran" userId="f5c0b7c74de91c7e" providerId="Windows Live" clId="Web-{E0B86549-F5C8-4C35-9DEA-69644D06F2AE}" dt="2023-09-13T04:13:12.549" v="286" actId="20577"/>
          <ac:spMkLst>
            <pc:docMk/>
            <pc:sldMk cId="2081190954" sldId="41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E0B86549-F5C8-4C35-9DEA-69644D06F2AE}" dt="2023-09-13T04:13:40.878" v="292" actId="20577"/>
        <pc:sldMkLst>
          <pc:docMk/>
          <pc:sldMk cId="901362970" sldId="414"/>
        </pc:sldMkLst>
        <pc:spChg chg="mod">
          <ac:chgData name="tien tran" userId="f5c0b7c74de91c7e" providerId="Windows Live" clId="Web-{E0B86549-F5C8-4C35-9DEA-69644D06F2AE}" dt="2023-09-13T04:13:40.878" v="292" actId="20577"/>
          <ac:spMkLst>
            <pc:docMk/>
            <pc:sldMk cId="901362970" sldId="414"/>
            <ac:spMk id="3" creationId="{3356C97B-92D3-569A-CA12-3111814852CA}"/>
          </ac:spMkLst>
        </pc:spChg>
      </pc:sldChg>
      <pc:sldChg chg="del">
        <pc:chgData name="tien tran" userId="f5c0b7c74de91c7e" providerId="Windows Live" clId="Web-{E0B86549-F5C8-4C35-9DEA-69644D06F2AE}" dt="2023-09-13T03:27:04.690" v="1"/>
        <pc:sldMkLst>
          <pc:docMk/>
          <pc:sldMk cId="1383871090" sldId="414"/>
        </pc:sldMkLst>
      </pc:sldChg>
      <pc:sldChg chg="add del replId">
        <pc:chgData name="tien tran" userId="f5c0b7c74de91c7e" providerId="Windows Live" clId="Web-{E0B86549-F5C8-4C35-9DEA-69644D06F2AE}" dt="2023-09-13T04:13:29.503" v="290"/>
        <pc:sldMkLst>
          <pc:docMk/>
          <pc:sldMk cId="2046495729" sldId="414"/>
        </pc:sldMkLst>
      </pc:sldChg>
      <pc:sldChg chg="del">
        <pc:chgData name="tien tran" userId="f5c0b7c74de91c7e" providerId="Windows Live" clId="Web-{E0B86549-F5C8-4C35-9DEA-69644D06F2AE}" dt="2023-09-13T03:27:04.690" v="0"/>
        <pc:sldMkLst>
          <pc:docMk/>
          <pc:sldMk cId="770060182" sldId="415"/>
        </pc:sldMkLst>
      </pc:sldChg>
      <pc:sldChg chg="addSp modSp new">
        <pc:chgData name="tien tran" userId="f5c0b7c74de91c7e" providerId="Windows Live" clId="Web-{E0B86549-F5C8-4C35-9DEA-69644D06F2AE}" dt="2023-09-13T07:27:00.364" v="321" actId="1076"/>
        <pc:sldMkLst>
          <pc:docMk/>
          <pc:sldMk cId="905506383" sldId="415"/>
        </pc:sldMkLst>
        <pc:spChg chg="mod">
          <ac:chgData name="tien tran" userId="f5c0b7c74de91c7e" providerId="Windows Live" clId="Web-{E0B86549-F5C8-4C35-9DEA-69644D06F2AE}" dt="2023-09-13T07:25:05.206" v="316" actId="20577"/>
          <ac:spMkLst>
            <pc:docMk/>
            <pc:sldMk cId="905506383" sldId="415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26:57.630" v="319" actId="20577"/>
          <ac:spMkLst>
            <pc:docMk/>
            <pc:sldMk cId="905506383" sldId="415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27:00.364" v="321" actId="1076"/>
          <ac:picMkLst>
            <pc:docMk/>
            <pc:sldMk cId="905506383" sldId="415"/>
            <ac:picMk id="5" creationId="{DE57EC18-5D7C-97E0-5F11-6150482C968E}"/>
          </ac:picMkLst>
        </pc:picChg>
      </pc:sldChg>
      <pc:sldChg chg="del">
        <pc:chgData name="tien tran" userId="f5c0b7c74de91c7e" providerId="Windows Live" clId="Web-{E0B86549-F5C8-4C35-9DEA-69644D06F2AE}" dt="2023-09-13T03:27:04.737" v="22"/>
        <pc:sldMkLst>
          <pc:docMk/>
          <pc:sldMk cId="3370268755" sldId="416"/>
        </pc:sldMkLst>
      </pc:sldChg>
      <pc:sldChg chg="modSp add replId">
        <pc:chgData name="tien tran" userId="f5c0b7c74de91c7e" providerId="Windows Live" clId="Web-{E0B86549-F5C8-4C35-9DEA-69644D06F2AE}" dt="2023-09-13T07:40:56.242" v="375" actId="20577"/>
        <pc:sldMkLst>
          <pc:docMk/>
          <pc:sldMk cId="3488816134" sldId="416"/>
        </pc:sldMkLst>
        <pc:spChg chg="mod">
          <ac:chgData name="tien tran" userId="f5c0b7c74de91c7e" providerId="Windows Live" clId="Web-{E0B86549-F5C8-4C35-9DEA-69644D06F2AE}" dt="2023-09-13T07:40:56.242" v="375" actId="20577"/>
          <ac:spMkLst>
            <pc:docMk/>
            <pc:sldMk cId="3488816134" sldId="416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38:29.786" v="360" actId="20577"/>
          <ac:spMkLst>
            <pc:docMk/>
            <pc:sldMk cId="3488816134" sldId="416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38:51.489" v="361"/>
        <pc:sldMkLst>
          <pc:docMk/>
          <pc:sldMk cId="3041687894" sldId="417"/>
        </pc:sldMkLst>
      </pc:sldChg>
      <pc:sldChg chg="del">
        <pc:chgData name="tien tran" userId="f5c0b7c74de91c7e" providerId="Windows Live" clId="Web-{E0B86549-F5C8-4C35-9DEA-69644D06F2AE}" dt="2023-09-13T03:27:04.737" v="21"/>
        <pc:sldMkLst>
          <pc:docMk/>
          <pc:sldMk cId="3890710605" sldId="417"/>
        </pc:sldMkLst>
      </pc:sldChg>
      <pc:sldChg chg="del">
        <pc:chgData name="tien tran" userId="f5c0b7c74de91c7e" providerId="Windows Live" clId="Web-{E0B86549-F5C8-4C35-9DEA-69644D06F2AE}" dt="2023-09-13T03:27:07.815" v="23"/>
        <pc:sldMkLst>
          <pc:docMk/>
          <pc:sldMk cId="657675368" sldId="418"/>
        </pc:sldMkLst>
      </pc:sldChg>
      <pc:sldChg chg="modSp add replId">
        <pc:chgData name="tien tran" userId="f5c0b7c74de91c7e" providerId="Windows Live" clId="Web-{E0B86549-F5C8-4C35-9DEA-69644D06F2AE}" dt="2023-09-13T07:41:13.430" v="392" actId="20577"/>
        <pc:sldMkLst>
          <pc:docMk/>
          <pc:sldMk cId="3241576963" sldId="418"/>
        </pc:sldMkLst>
        <pc:spChg chg="mod">
          <ac:chgData name="tien tran" userId="f5c0b7c74de91c7e" providerId="Windows Live" clId="Web-{E0B86549-F5C8-4C35-9DEA-69644D06F2AE}" dt="2023-09-13T07:41:13.430" v="392" actId="20577"/>
          <ac:spMkLst>
            <pc:docMk/>
            <pc:sldMk cId="3241576963" sldId="418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0:37.679" v="372" actId="14100"/>
          <ac:spMkLst>
            <pc:docMk/>
            <pc:sldMk cId="3241576963" sldId="418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41:15.164" v="393"/>
        <pc:sldMkLst>
          <pc:docMk/>
          <pc:sldMk cId="1596481782" sldId="419"/>
        </pc:sldMkLst>
      </pc:sldChg>
      <pc:sldChg chg="del">
        <pc:chgData name="tien tran" userId="f5c0b7c74de91c7e" providerId="Windows Live" clId="Web-{E0B86549-F5C8-4C35-9DEA-69644D06F2AE}" dt="2023-09-13T03:27:04.706" v="8"/>
        <pc:sldMkLst>
          <pc:docMk/>
          <pc:sldMk cId="1719528740" sldId="419"/>
        </pc:sldMkLst>
      </pc:sldChg>
      <pc:sldChg chg="addSp modSp add replId">
        <pc:chgData name="tien tran" userId="f5c0b7c74de91c7e" providerId="Windows Live" clId="Web-{E0B86549-F5C8-4C35-9DEA-69644D06F2AE}" dt="2023-09-13T07:44:21.215" v="422" actId="1076"/>
        <pc:sldMkLst>
          <pc:docMk/>
          <pc:sldMk cId="640966553" sldId="420"/>
        </pc:sldMkLst>
        <pc:spChg chg="mod">
          <ac:chgData name="tien tran" userId="f5c0b7c74de91c7e" providerId="Windows Live" clId="Web-{E0B86549-F5C8-4C35-9DEA-69644D06F2AE}" dt="2023-09-13T07:43:07.088" v="408" actId="20577"/>
          <ac:spMkLst>
            <pc:docMk/>
            <pc:sldMk cId="640966553" sldId="420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3:48.355" v="412" actId="20577"/>
          <ac:spMkLst>
            <pc:docMk/>
            <pc:sldMk cId="640966553" sldId="420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44:16.496" v="421" actId="1076"/>
          <ac:picMkLst>
            <pc:docMk/>
            <pc:sldMk cId="640966553" sldId="420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4:21.215" v="422" actId="1076"/>
          <ac:picMkLst>
            <pc:docMk/>
            <pc:sldMk cId="640966553" sldId="420"/>
            <ac:picMk id="7" creationId="{291FAF74-DA13-7809-1745-043C149635E1}"/>
          </ac:picMkLst>
        </pc:picChg>
      </pc:sldChg>
      <pc:sldChg chg="del">
        <pc:chgData name="tien tran" userId="f5c0b7c74de91c7e" providerId="Windows Live" clId="Web-{E0B86549-F5C8-4C35-9DEA-69644D06F2AE}" dt="2023-09-13T03:27:04.737" v="20"/>
        <pc:sldMkLst>
          <pc:docMk/>
          <pc:sldMk cId="1097046644" sldId="420"/>
        </pc:sldMkLst>
      </pc:sldChg>
      <pc:sldChg chg="addSp delSp modSp add replId">
        <pc:chgData name="tien tran" userId="f5c0b7c74de91c7e" providerId="Windows Live" clId="Web-{E0B86549-F5C8-4C35-9DEA-69644D06F2AE}" dt="2023-09-13T07:45:54.217" v="444" actId="20577"/>
        <pc:sldMkLst>
          <pc:docMk/>
          <pc:sldMk cId="601647792" sldId="421"/>
        </pc:sldMkLst>
        <pc:spChg chg="mod">
          <ac:chgData name="tien tran" userId="f5c0b7c74de91c7e" providerId="Windows Live" clId="Web-{E0B86549-F5C8-4C35-9DEA-69644D06F2AE}" dt="2023-09-13T07:45:54.217" v="444" actId="20577"/>
          <ac:spMkLst>
            <pc:docMk/>
            <pc:sldMk cId="601647792" sldId="421"/>
            <ac:spMk id="3" creationId="{2C14900E-1551-FB51-C008-9A2D097C998B}"/>
          </ac:spMkLst>
        </pc:spChg>
        <pc:picChg chg="del">
          <ac:chgData name="tien tran" userId="f5c0b7c74de91c7e" providerId="Windows Live" clId="Web-{E0B86549-F5C8-4C35-9DEA-69644D06F2AE}" dt="2023-09-13T07:45:28.467" v="424"/>
          <ac:picMkLst>
            <pc:docMk/>
            <pc:sldMk cId="601647792" sldId="421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5:41.389" v="429" actId="1076"/>
          <ac:picMkLst>
            <pc:docMk/>
            <pc:sldMk cId="601647792" sldId="421"/>
            <ac:picMk id="8" creationId="{4899B5AE-EC46-1DFD-1E31-1E189DB0C6E1}"/>
          </ac:picMkLst>
        </pc:picChg>
      </pc:sldChg>
      <pc:sldChg chg="del">
        <pc:chgData name="tien tran" userId="f5c0b7c74de91c7e" providerId="Windows Live" clId="Web-{E0B86549-F5C8-4C35-9DEA-69644D06F2AE}" dt="2023-09-13T03:27:04.737" v="19"/>
        <pc:sldMkLst>
          <pc:docMk/>
          <pc:sldMk cId="3382248134" sldId="421"/>
        </pc:sldMkLst>
      </pc:sldChg>
      <pc:sldChg chg="del">
        <pc:chgData name="tien tran" userId="f5c0b7c74de91c7e" providerId="Windows Live" clId="Web-{E0B86549-F5C8-4C35-9DEA-69644D06F2AE}" dt="2023-09-13T03:27:04.721" v="18"/>
        <pc:sldMkLst>
          <pc:docMk/>
          <pc:sldMk cId="1155180906" sldId="422"/>
        </pc:sldMkLst>
      </pc:sldChg>
      <pc:sldChg chg="modSp new">
        <pc:chgData name="tien tran" userId="f5c0b7c74de91c7e" providerId="Windows Live" clId="Web-{E0B86549-F5C8-4C35-9DEA-69644D06F2AE}" dt="2023-09-13T07:50:39.302" v="447" actId="20577"/>
        <pc:sldMkLst>
          <pc:docMk/>
          <pc:sldMk cId="1512257489" sldId="422"/>
        </pc:sldMkLst>
        <pc:spChg chg="mod">
          <ac:chgData name="tien tran" userId="f5c0b7c74de91c7e" providerId="Windows Live" clId="Web-{E0B86549-F5C8-4C35-9DEA-69644D06F2AE}" dt="2023-09-13T07:50:39.302" v="447" actId="20577"/>
          <ac:spMkLst>
            <pc:docMk/>
            <pc:sldMk cId="1512257489" sldId="422"/>
            <ac:spMk id="2" creationId="{84B26CA9-933E-5B23-8C80-5A60F0AB7218}"/>
          </ac:spMkLst>
        </pc:spChg>
      </pc:sldChg>
      <pc:sldChg chg="del">
        <pc:chgData name="tien tran" userId="f5c0b7c74de91c7e" providerId="Windows Live" clId="Web-{E0B86549-F5C8-4C35-9DEA-69644D06F2AE}" dt="2023-09-13T03:27:04.721" v="17"/>
        <pc:sldMkLst>
          <pc:docMk/>
          <pc:sldMk cId="3782054825" sldId="423"/>
        </pc:sldMkLst>
      </pc:sldChg>
      <pc:sldChg chg="del">
        <pc:chgData name="tien tran" userId="f5c0b7c74de91c7e" providerId="Windows Live" clId="Web-{E0B86549-F5C8-4C35-9DEA-69644D06F2AE}" dt="2023-09-13T03:27:04.721" v="16"/>
        <pc:sldMkLst>
          <pc:docMk/>
          <pc:sldMk cId="2488034017" sldId="424"/>
        </pc:sldMkLst>
      </pc:sldChg>
      <pc:sldChg chg="del">
        <pc:chgData name="tien tran" userId="f5c0b7c74de91c7e" providerId="Windows Live" clId="Web-{E0B86549-F5C8-4C35-9DEA-69644D06F2AE}" dt="2023-09-13T03:27:04.721" v="15"/>
        <pc:sldMkLst>
          <pc:docMk/>
          <pc:sldMk cId="2733456168" sldId="425"/>
        </pc:sldMkLst>
      </pc:sldChg>
      <pc:sldChg chg="del">
        <pc:chgData name="tien tran" userId="f5c0b7c74de91c7e" providerId="Windows Live" clId="Web-{E0B86549-F5C8-4C35-9DEA-69644D06F2AE}" dt="2023-09-13T03:27:04.721" v="14"/>
        <pc:sldMkLst>
          <pc:docMk/>
          <pc:sldMk cId="3181199596" sldId="426"/>
        </pc:sldMkLst>
      </pc:sldChg>
      <pc:sldChg chg="del">
        <pc:chgData name="tien tran" userId="f5c0b7c74de91c7e" providerId="Windows Live" clId="Web-{E0B86549-F5C8-4C35-9DEA-69644D06F2AE}" dt="2023-09-13T03:27:04.721" v="13"/>
        <pc:sldMkLst>
          <pc:docMk/>
          <pc:sldMk cId="2436611818" sldId="427"/>
        </pc:sldMkLst>
      </pc:sldChg>
      <pc:sldChg chg="del">
        <pc:chgData name="tien tran" userId="f5c0b7c74de91c7e" providerId="Windows Live" clId="Web-{E0B86549-F5C8-4C35-9DEA-69644D06F2AE}" dt="2023-09-13T03:27:04.721" v="11"/>
        <pc:sldMkLst>
          <pc:docMk/>
          <pc:sldMk cId="2231681056" sldId="428"/>
        </pc:sldMkLst>
      </pc:sldChg>
      <pc:sldChg chg="del">
        <pc:chgData name="tien tran" userId="f5c0b7c74de91c7e" providerId="Windows Live" clId="Web-{E0B86549-F5C8-4C35-9DEA-69644D06F2AE}" dt="2023-09-13T03:27:04.721" v="12"/>
        <pc:sldMkLst>
          <pc:docMk/>
          <pc:sldMk cId="2056359710" sldId="429"/>
        </pc:sldMkLst>
      </pc:sldChg>
      <pc:sldChg chg="del">
        <pc:chgData name="tien tran" userId="f5c0b7c74de91c7e" providerId="Windows Live" clId="Web-{E0B86549-F5C8-4C35-9DEA-69644D06F2AE}" dt="2023-09-13T03:27:04.721" v="10"/>
        <pc:sldMkLst>
          <pc:docMk/>
          <pc:sldMk cId="2038992011" sldId="430"/>
        </pc:sldMkLst>
      </pc:sldChg>
      <pc:sldChg chg="del">
        <pc:chgData name="tien tran" userId="f5c0b7c74de91c7e" providerId="Windows Live" clId="Web-{E0B86549-F5C8-4C35-9DEA-69644D06F2AE}" dt="2023-09-13T03:27:04.721" v="9"/>
        <pc:sldMkLst>
          <pc:docMk/>
          <pc:sldMk cId="2565650870" sldId="431"/>
        </pc:sldMkLst>
      </pc:sldChg>
    </pc:docChg>
  </pc:docChgLst>
  <pc:docChgLst>
    <pc:chgData name="tien tran" userId="f5c0b7c74de91c7e" providerId="Windows Live" clId="Web-{90678E26-D1CD-4FF9-8C20-273AC375FBA7}"/>
    <pc:docChg chg="addSld delSld modSld sldOrd">
      <pc:chgData name="tien tran" userId="f5c0b7c74de91c7e" providerId="Windows Live" clId="Web-{90678E26-D1CD-4FF9-8C20-273AC375FBA7}" dt="2023-08-24T09:57:48.249" v="435" actId="20577"/>
      <pc:docMkLst>
        <pc:docMk/>
      </pc:docMkLst>
      <pc:sldChg chg="modSp">
        <pc:chgData name="tien tran" userId="f5c0b7c74de91c7e" providerId="Windows Live" clId="Web-{90678E26-D1CD-4FF9-8C20-273AC375FBA7}" dt="2023-08-24T09:57:17.701" v="432" actId="20577"/>
        <pc:sldMkLst>
          <pc:docMk/>
          <pc:sldMk cId="0" sldId="404"/>
        </pc:sldMkLst>
        <pc:spChg chg="mod">
          <ac:chgData name="tien tran" userId="f5c0b7c74de91c7e" providerId="Windows Live" clId="Web-{90678E26-D1CD-4FF9-8C20-273AC375FBA7}" dt="2023-08-24T09:57:17.701" v="43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90678E26-D1CD-4FF9-8C20-273AC375FBA7}" dt="2023-08-24T09:57:04.357" v="431" actId="20577"/>
        <pc:sldMkLst>
          <pc:docMk/>
          <pc:sldMk cId="788580868" sldId="405"/>
        </pc:sldMkLst>
        <pc:spChg chg="mod">
          <ac:chgData name="tien tran" userId="f5c0b7c74de91c7e" providerId="Windows Live" clId="Web-{90678E26-D1CD-4FF9-8C20-273AC375FBA7}" dt="2023-08-24T09:57:04.357" v="431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 ord">
        <pc:chgData name="tien tran" userId="f5c0b7c74de91c7e" providerId="Windows Live" clId="Web-{90678E26-D1CD-4FF9-8C20-273AC375FBA7}" dt="2023-08-24T09:15:12.198" v="373"/>
        <pc:sldMkLst>
          <pc:docMk/>
          <pc:sldMk cId="361998908" sldId="406"/>
        </pc:sldMkLst>
        <pc:spChg chg="mod">
          <ac:chgData name="tien tran" userId="f5c0b7c74de91c7e" providerId="Windows Live" clId="Web-{90678E26-D1CD-4FF9-8C20-273AC375FBA7}" dt="2023-08-24T03:24:43.703" v="31" actId="20577"/>
          <ac:spMkLst>
            <pc:docMk/>
            <pc:sldMk cId="361998908" sldId="406"/>
            <ac:spMk id="2" creationId="{73489262-B088-9482-E62B-89C636224F67}"/>
          </ac:spMkLst>
        </pc:spChg>
        <pc:spChg chg="mod">
          <ac:chgData name="tien tran" userId="f5c0b7c74de91c7e" providerId="Windows Live" clId="Web-{90678E26-D1CD-4FF9-8C20-273AC375FBA7}" dt="2023-08-24T03:26:26.613" v="37" actId="20577"/>
          <ac:spMkLst>
            <pc:docMk/>
            <pc:sldMk cId="361998908" sldId="406"/>
            <ac:spMk id="3" creationId="{2B1248C3-A048-C3BE-E4BD-2994DF101C07}"/>
          </ac:spMkLst>
        </pc:spChg>
      </pc:sldChg>
      <pc:sldChg chg="del">
        <pc:chgData name="tien tran" userId="f5c0b7c74de91c7e" providerId="Windows Live" clId="Web-{90678E26-D1CD-4FF9-8C20-273AC375FBA7}" dt="2023-08-24T03:24:25.374" v="25"/>
        <pc:sldMkLst>
          <pc:docMk/>
          <pc:sldMk cId="2219293177" sldId="407"/>
        </pc:sldMkLst>
      </pc:sldChg>
      <pc:sldChg chg="addSp delSp modSp add ord replId">
        <pc:chgData name="tien tran" userId="f5c0b7c74de91c7e" providerId="Windows Live" clId="Web-{90678E26-D1CD-4FF9-8C20-273AC375FBA7}" dt="2023-08-24T09:15:12.182" v="372"/>
        <pc:sldMkLst>
          <pc:docMk/>
          <pc:sldMk cId="3292852088" sldId="407"/>
        </pc:sldMkLst>
        <pc:spChg chg="del mod">
          <ac:chgData name="tien tran" userId="f5c0b7c74de91c7e" providerId="Windows Live" clId="Web-{90678E26-D1CD-4FF9-8C20-273AC375FBA7}" dt="2023-08-24T03:26:53.582" v="40"/>
          <ac:spMkLst>
            <pc:docMk/>
            <pc:sldMk cId="3292852088" sldId="407"/>
            <ac:spMk id="3" creationId="{2B1248C3-A048-C3BE-E4BD-2994DF101C07}"/>
          </ac:spMkLst>
        </pc:spChg>
        <pc:picChg chg="add mod ord">
          <ac:chgData name="tien tran" userId="f5c0b7c74de91c7e" providerId="Windows Live" clId="Web-{90678E26-D1CD-4FF9-8C20-273AC375FBA7}" dt="2023-08-24T03:27:01.270" v="44" actId="1076"/>
          <ac:picMkLst>
            <pc:docMk/>
            <pc:sldMk cId="3292852088" sldId="407"/>
            <ac:picMk id="5" creationId="{E217815C-E976-4943-CD5A-A771C3201EA5}"/>
          </ac:picMkLst>
        </pc:picChg>
      </pc:sldChg>
      <pc:sldChg chg="del">
        <pc:chgData name="tien tran" userId="f5c0b7c74de91c7e" providerId="Windows Live" clId="Web-{90678E26-D1CD-4FF9-8C20-273AC375FBA7}" dt="2023-08-24T03:24:27.390" v="26"/>
        <pc:sldMkLst>
          <pc:docMk/>
          <pc:sldMk cId="741969628" sldId="408"/>
        </pc:sldMkLst>
      </pc:sldChg>
      <pc:sldChg chg="addSp delSp modSp new ord">
        <pc:chgData name="tien tran" userId="f5c0b7c74de91c7e" providerId="Windows Live" clId="Web-{90678E26-D1CD-4FF9-8C20-273AC375FBA7}" dt="2023-08-24T09:14:09.711" v="366"/>
        <pc:sldMkLst>
          <pc:docMk/>
          <pc:sldMk cId="2239394117" sldId="408"/>
        </pc:sldMkLst>
        <pc:spChg chg="mod">
          <ac:chgData name="tien tran" userId="f5c0b7c74de91c7e" providerId="Windows Live" clId="Web-{90678E26-D1CD-4FF9-8C20-273AC375FBA7}" dt="2023-08-24T03:30:47.950" v="49" actId="20577"/>
          <ac:spMkLst>
            <pc:docMk/>
            <pc:sldMk cId="2239394117" sldId="408"/>
            <ac:spMk id="2" creationId="{6A701A80-3067-5475-9309-14E7BEAEA872}"/>
          </ac:spMkLst>
        </pc:spChg>
        <pc:spChg chg="mod">
          <ac:chgData name="tien tran" userId="f5c0b7c74de91c7e" providerId="Windows Live" clId="Web-{90678E26-D1CD-4FF9-8C20-273AC375FBA7}" dt="2023-08-24T09:11:10.970" v="350" actId="20577"/>
          <ac:spMkLst>
            <pc:docMk/>
            <pc:sldMk cId="2239394117" sldId="408"/>
            <ac:spMk id="3" creationId="{BCAC1937-F0C6-4ACA-D2CF-934FEC702DF0}"/>
          </ac:spMkLst>
        </pc:spChg>
        <pc:picChg chg="add del mod">
          <ac:chgData name="tien tran" userId="f5c0b7c74de91c7e" providerId="Windows Live" clId="Web-{90678E26-D1CD-4FF9-8C20-273AC375FBA7}" dt="2023-08-24T08:29:04.300" v="262"/>
          <ac:picMkLst>
            <pc:docMk/>
            <pc:sldMk cId="2239394117" sldId="408"/>
            <ac:picMk id="6" creationId="{EAC204FB-AFA4-B79C-C0C1-FEE32782AD83}"/>
          </ac:picMkLst>
        </pc:picChg>
      </pc:sldChg>
      <pc:sldChg chg="del">
        <pc:chgData name="tien tran" userId="f5c0b7c74de91c7e" providerId="Windows Live" clId="Web-{90678E26-D1CD-4FF9-8C20-273AC375FBA7}" dt="2023-08-24T03:24:25.374" v="23"/>
        <pc:sldMkLst>
          <pc:docMk/>
          <pc:sldMk cId="2062991657" sldId="409"/>
        </pc:sldMkLst>
      </pc:sldChg>
      <pc:sldChg chg="modSp new ord">
        <pc:chgData name="tien tran" userId="f5c0b7c74de91c7e" providerId="Windows Live" clId="Web-{90678E26-D1CD-4FF9-8C20-273AC375FBA7}" dt="2023-08-24T09:14:09.711" v="370"/>
        <pc:sldMkLst>
          <pc:docMk/>
          <pc:sldMk cId="3738171676" sldId="409"/>
        </pc:sldMkLst>
        <pc:spChg chg="mod">
          <ac:chgData name="tien tran" userId="f5c0b7c74de91c7e" providerId="Windows Live" clId="Web-{90678E26-D1CD-4FF9-8C20-273AC375FBA7}" dt="2023-08-24T04:17:23.471" v="73" actId="20577"/>
          <ac:spMkLst>
            <pc:docMk/>
            <pc:sldMk cId="3738171676" sldId="409"/>
            <ac:spMk id="2" creationId="{98665563-019F-2324-350A-8C8F035AA609}"/>
          </ac:spMkLst>
        </pc:spChg>
        <pc:spChg chg="mod">
          <ac:chgData name="tien tran" userId="f5c0b7c74de91c7e" providerId="Windows Live" clId="Web-{90678E26-D1CD-4FF9-8C20-273AC375FBA7}" dt="2023-08-24T04:20:50.962" v="97" actId="20577"/>
          <ac:spMkLst>
            <pc:docMk/>
            <pc:sldMk cId="3738171676" sldId="409"/>
            <ac:spMk id="3" creationId="{482AC8BC-5495-D2F3-DA4D-F20C7F62E182}"/>
          </ac:spMkLst>
        </pc:spChg>
      </pc:sldChg>
      <pc:sldChg chg="addSp modSp new ord">
        <pc:chgData name="tien tran" userId="f5c0b7c74de91c7e" providerId="Windows Live" clId="Web-{90678E26-D1CD-4FF9-8C20-273AC375FBA7}" dt="2023-08-24T09:14:09.711" v="369"/>
        <pc:sldMkLst>
          <pc:docMk/>
          <pc:sldMk cId="1783580257" sldId="410"/>
        </pc:sldMkLst>
        <pc:spChg chg="mod">
          <ac:chgData name="tien tran" userId="f5c0b7c74de91c7e" providerId="Windows Live" clId="Web-{90678E26-D1CD-4FF9-8C20-273AC375FBA7}" dt="2023-08-24T04:21:14.932" v="104" actId="20577"/>
          <ac:spMkLst>
            <pc:docMk/>
            <pc:sldMk cId="1783580257" sldId="410"/>
            <ac:spMk id="2" creationId="{274EFD7C-321E-A48C-9ABD-42584B5AB9D4}"/>
          </ac:spMkLst>
        </pc:spChg>
        <pc:spChg chg="mod">
          <ac:chgData name="tien tran" userId="f5c0b7c74de91c7e" providerId="Windows Live" clId="Web-{90678E26-D1CD-4FF9-8C20-273AC375FBA7}" dt="2023-08-24T04:21:41.980" v="107" actId="20577"/>
          <ac:spMkLst>
            <pc:docMk/>
            <pc:sldMk cId="1783580257" sldId="410"/>
            <ac:spMk id="3" creationId="{33603130-0EB7-24DE-4B51-2C3F3D1FD568}"/>
          </ac:spMkLst>
        </pc:spChg>
        <pc:picChg chg="add mod">
          <ac:chgData name="tien tran" userId="f5c0b7c74de91c7e" providerId="Windows Live" clId="Web-{90678E26-D1CD-4FF9-8C20-273AC375FBA7}" dt="2023-08-24T04:21:49.808" v="111" actId="1076"/>
          <ac:picMkLst>
            <pc:docMk/>
            <pc:sldMk cId="1783580257" sldId="410"/>
            <ac:picMk id="5" creationId="{9E3BAF68-F60A-5B0A-8530-7A401FD5DBC9}"/>
          </ac:picMkLst>
        </pc:picChg>
      </pc:sldChg>
      <pc:sldChg chg="del">
        <pc:chgData name="tien tran" userId="f5c0b7c74de91c7e" providerId="Windows Live" clId="Web-{90678E26-D1CD-4FF9-8C20-273AC375FBA7}" dt="2023-08-24T03:24:25.374" v="22"/>
        <pc:sldMkLst>
          <pc:docMk/>
          <pc:sldMk cId="3513753322" sldId="410"/>
        </pc:sldMkLst>
      </pc:sldChg>
      <pc:sldChg chg="del">
        <pc:chgData name="tien tran" userId="f5c0b7c74de91c7e" providerId="Windows Live" clId="Web-{90678E26-D1CD-4FF9-8C20-273AC375FBA7}" dt="2023-08-24T03:24:25.374" v="21"/>
        <pc:sldMkLst>
          <pc:docMk/>
          <pc:sldMk cId="3116637426" sldId="411"/>
        </pc:sldMkLst>
      </pc:sldChg>
      <pc:sldChg chg="addSp modSp new ord">
        <pc:chgData name="tien tran" userId="f5c0b7c74de91c7e" providerId="Windows Live" clId="Web-{90678E26-D1CD-4FF9-8C20-273AC375FBA7}" dt="2023-08-24T09:14:09.711" v="368"/>
        <pc:sldMkLst>
          <pc:docMk/>
          <pc:sldMk cId="4015652039" sldId="411"/>
        </pc:sldMkLst>
        <pc:spChg chg="mod">
          <ac:chgData name="tien tran" userId="f5c0b7c74de91c7e" providerId="Windows Live" clId="Web-{90678E26-D1CD-4FF9-8C20-273AC375FBA7}" dt="2023-08-24T08:29:34.832" v="272" actId="20577"/>
          <ac:spMkLst>
            <pc:docMk/>
            <pc:sldMk cId="4015652039" sldId="411"/>
            <ac:spMk id="2" creationId="{1F2796D8-833A-3135-43A8-849E318E8B5B}"/>
          </ac:spMkLst>
        </pc:spChg>
        <pc:spChg chg="mod">
          <ac:chgData name="tien tran" userId="f5c0b7c74de91c7e" providerId="Windows Live" clId="Web-{90678E26-D1CD-4FF9-8C20-273AC375FBA7}" dt="2023-08-24T04:44:00.855" v="116" actId="20577"/>
          <ac:spMkLst>
            <pc:docMk/>
            <pc:sldMk cId="4015652039" sldId="411"/>
            <ac:spMk id="3" creationId="{C472ADB8-7E8A-8FB3-69C7-CD71897CB1B5}"/>
          </ac:spMkLst>
        </pc:spChg>
        <pc:picChg chg="add mod">
          <ac:chgData name="tien tran" userId="f5c0b7c74de91c7e" providerId="Windows Live" clId="Web-{90678E26-D1CD-4FF9-8C20-273AC375FBA7}" dt="2023-08-24T08:29:11.050" v="266" actId="1076"/>
          <ac:picMkLst>
            <pc:docMk/>
            <pc:sldMk cId="4015652039" sldId="411"/>
            <ac:picMk id="5" creationId="{8F198641-286A-1E57-CBBE-6961E5DFC376}"/>
          </ac:picMkLst>
        </pc:picChg>
      </pc:sldChg>
      <pc:sldChg chg="addSp delSp modSp new ord">
        <pc:chgData name="tien tran" userId="f5c0b7c74de91c7e" providerId="Windows Live" clId="Web-{90678E26-D1CD-4FF9-8C20-273AC375FBA7}" dt="2023-08-24T09:14:09.711" v="367"/>
        <pc:sldMkLst>
          <pc:docMk/>
          <pc:sldMk cId="2754218045" sldId="412"/>
        </pc:sldMkLst>
        <pc:spChg chg="mod">
          <ac:chgData name="tien tran" userId="f5c0b7c74de91c7e" providerId="Windows Live" clId="Web-{90678E26-D1CD-4FF9-8C20-273AC375FBA7}" dt="2023-08-24T04:44:09.058" v="119" actId="20577"/>
          <ac:spMkLst>
            <pc:docMk/>
            <pc:sldMk cId="2754218045" sldId="412"/>
            <ac:spMk id="2" creationId="{CC6EBF37-9AFE-A1B3-168E-BAD9474F39CC}"/>
          </ac:spMkLst>
        </pc:spChg>
        <pc:spChg chg="add del mod">
          <ac:chgData name="tien tran" userId="f5c0b7c74de91c7e" providerId="Windows Live" clId="Web-{90678E26-D1CD-4FF9-8C20-273AC375FBA7}" dt="2023-08-24T08:31:17.179" v="279" actId="20577"/>
          <ac:spMkLst>
            <pc:docMk/>
            <pc:sldMk cId="2754218045" sldId="412"/>
            <ac:spMk id="3" creationId="{7E32A10C-D228-D450-C5E9-88E92391214C}"/>
          </ac:spMkLst>
        </pc:spChg>
        <pc:spChg chg="add del mod">
          <ac:chgData name="tien tran" userId="f5c0b7c74de91c7e" providerId="Windows Live" clId="Web-{90678E26-D1CD-4FF9-8C20-273AC375FBA7}" dt="2023-08-24T04:45:14.060" v="128"/>
          <ac:spMkLst>
            <pc:docMk/>
            <pc:sldMk cId="2754218045" sldId="412"/>
            <ac:spMk id="6" creationId="{7C7180D2-148D-94ED-B95E-D619A5503F27}"/>
          </ac:spMkLst>
        </pc:spChg>
        <pc:spChg chg="add del mod">
          <ac:chgData name="tien tran" userId="f5c0b7c74de91c7e" providerId="Windows Live" clId="Web-{90678E26-D1CD-4FF9-8C20-273AC375FBA7}" dt="2023-08-24T04:45:16.935" v="132"/>
          <ac:spMkLst>
            <pc:docMk/>
            <pc:sldMk cId="2754218045" sldId="412"/>
            <ac:spMk id="7" creationId="{9388DCA8-5649-3FE4-D653-8DA0FBF7E0AA}"/>
          </ac:spMkLst>
        </pc:spChg>
        <pc:picChg chg="add del mod ord">
          <ac:chgData name="tien tran" userId="f5c0b7c74de91c7e" providerId="Windows Live" clId="Web-{90678E26-D1CD-4FF9-8C20-273AC375FBA7}" dt="2023-08-24T04:45:26.529" v="137"/>
          <ac:picMkLst>
            <pc:docMk/>
            <pc:sldMk cId="2754218045" sldId="412"/>
            <ac:picMk id="5" creationId="{BCC8A5CF-3968-DAB4-3C26-01061AFA7AF7}"/>
          </ac:picMkLst>
        </pc:picChg>
        <pc:picChg chg="add mod">
          <ac:chgData name="tien tran" userId="f5c0b7c74de91c7e" providerId="Windows Live" clId="Web-{90678E26-D1CD-4FF9-8C20-273AC375FBA7}" dt="2023-08-24T04:46:10.827" v="147" actId="1076"/>
          <ac:picMkLst>
            <pc:docMk/>
            <pc:sldMk cId="2754218045" sldId="412"/>
            <ac:picMk id="8" creationId="{84BC1A66-13DB-FB6A-4C37-276F51AF4701}"/>
          </ac:picMkLst>
        </pc:picChg>
      </pc:sldChg>
      <pc:sldChg chg="del">
        <pc:chgData name="tien tran" userId="f5c0b7c74de91c7e" providerId="Windows Live" clId="Web-{90678E26-D1CD-4FF9-8C20-273AC375FBA7}" dt="2023-08-24T03:24:25.374" v="20"/>
        <pc:sldMkLst>
          <pc:docMk/>
          <pc:sldMk cId="3666769310" sldId="412"/>
        </pc:sldMkLst>
      </pc:sldChg>
      <pc:sldChg chg="del">
        <pc:chgData name="tien tran" userId="f5c0b7c74de91c7e" providerId="Windows Live" clId="Web-{90678E26-D1CD-4FF9-8C20-273AC375FBA7}" dt="2023-08-24T03:24:25.374" v="19"/>
        <pc:sldMkLst>
          <pc:docMk/>
          <pc:sldMk cId="1620066618" sldId="413"/>
        </pc:sldMkLst>
      </pc:sldChg>
      <pc:sldChg chg="modSp new">
        <pc:chgData name="tien tran" userId="f5c0b7c74de91c7e" providerId="Windows Live" clId="Web-{90678E26-D1CD-4FF9-8C20-273AC375FBA7}" dt="2023-08-24T07:23:09.225" v="159" actId="20577"/>
        <pc:sldMkLst>
          <pc:docMk/>
          <pc:sldMk cId="3380452050" sldId="413"/>
        </pc:sldMkLst>
        <pc:spChg chg="mod">
          <ac:chgData name="tien tran" userId="f5c0b7c74de91c7e" providerId="Windows Live" clId="Web-{90678E26-D1CD-4FF9-8C20-273AC375FBA7}" dt="2023-08-24T07:22:50.428" v="154" actId="20577"/>
          <ac:spMkLst>
            <pc:docMk/>
            <pc:sldMk cId="3380452050" sldId="413"/>
            <ac:spMk id="2" creationId="{B45EA309-1B25-19ED-B69A-F84BA1921CD4}"/>
          </ac:spMkLst>
        </pc:spChg>
        <pc:spChg chg="mod">
          <ac:chgData name="tien tran" userId="f5c0b7c74de91c7e" providerId="Windows Live" clId="Web-{90678E26-D1CD-4FF9-8C20-273AC375FBA7}" dt="2023-08-24T07:23:09.225" v="159" actId="20577"/>
          <ac:spMkLst>
            <pc:docMk/>
            <pc:sldMk cId="3380452050" sldId="413"/>
            <ac:spMk id="3" creationId="{A29300E3-EDC3-6FD7-8271-45C49E4BE9CC}"/>
          </ac:spMkLst>
        </pc:spChg>
      </pc:sldChg>
      <pc:sldChg chg="modSp new ord">
        <pc:chgData name="tien tran" userId="f5c0b7c74de91c7e" providerId="Windows Live" clId="Web-{90678E26-D1CD-4FF9-8C20-273AC375FBA7}" dt="2023-08-24T08:25:15.120" v="252"/>
        <pc:sldMkLst>
          <pc:docMk/>
          <pc:sldMk cId="1588177861" sldId="414"/>
        </pc:sldMkLst>
        <pc:spChg chg="mod">
          <ac:chgData name="tien tran" userId="f5c0b7c74de91c7e" providerId="Windows Live" clId="Web-{90678E26-D1CD-4FF9-8C20-273AC375FBA7}" dt="2023-08-24T07:23:26.820" v="164" actId="20577"/>
          <ac:spMkLst>
            <pc:docMk/>
            <pc:sldMk cId="1588177861" sldId="414"/>
            <ac:spMk id="2" creationId="{7DC2BF78-C0CF-8C42-315A-A47A3081C690}"/>
          </ac:spMkLst>
        </pc:spChg>
        <pc:spChg chg="mod">
          <ac:chgData name="tien tran" userId="f5c0b7c74de91c7e" providerId="Windows Live" clId="Web-{90678E26-D1CD-4FF9-8C20-273AC375FBA7}" dt="2023-08-24T07:23:55.430" v="169" actId="14100"/>
          <ac:spMkLst>
            <pc:docMk/>
            <pc:sldMk cId="1588177861" sldId="414"/>
            <ac:spMk id="3" creationId="{2294D78E-C139-8312-BA5C-FE6166BFE881}"/>
          </ac:spMkLst>
        </pc:spChg>
      </pc:sldChg>
      <pc:sldChg chg="del">
        <pc:chgData name="tien tran" userId="f5c0b7c74de91c7e" providerId="Windows Live" clId="Web-{90678E26-D1CD-4FF9-8C20-273AC375FBA7}" dt="2023-08-24T03:24:25.374" v="18"/>
        <pc:sldMkLst>
          <pc:docMk/>
          <pc:sldMk cId="2957433044" sldId="414"/>
        </pc:sldMkLst>
      </pc:sldChg>
      <pc:sldChg chg="del">
        <pc:chgData name="tien tran" userId="f5c0b7c74de91c7e" providerId="Windows Live" clId="Web-{90678E26-D1CD-4FF9-8C20-273AC375FBA7}" dt="2023-08-24T03:24:25.359" v="17"/>
        <pc:sldMkLst>
          <pc:docMk/>
          <pc:sldMk cId="1669235341" sldId="415"/>
        </pc:sldMkLst>
      </pc:sldChg>
      <pc:sldChg chg="modSp new">
        <pc:chgData name="tien tran" userId="f5c0b7c74de91c7e" providerId="Windows Live" clId="Web-{90678E26-D1CD-4FF9-8C20-273AC375FBA7}" dt="2023-08-24T07:25:14.839" v="180" actId="20577"/>
        <pc:sldMkLst>
          <pc:docMk/>
          <pc:sldMk cId="2467981480" sldId="415"/>
        </pc:sldMkLst>
        <pc:spChg chg="mod">
          <ac:chgData name="tien tran" userId="f5c0b7c74de91c7e" providerId="Windows Live" clId="Web-{90678E26-D1CD-4FF9-8C20-273AC375FBA7}" dt="2023-08-24T07:24:31.697" v="174" actId="20577"/>
          <ac:spMkLst>
            <pc:docMk/>
            <pc:sldMk cId="2467981480" sldId="415"/>
            <ac:spMk id="2" creationId="{C3C843A7-535F-AA30-A768-92468B7F6CE1}"/>
          </ac:spMkLst>
        </pc:spChg>
        <pc:spChg chg="mod">
          <ac:chgData name="tien tran" userId="f5c0b7c74de91c7e" providerId="Windows Live" clId="Web-{90678E26-D1CD-4FF9-8C20-273AC375FBA7}" dt="2023-08-24T07:25:14.839" v="180" actId="20577"/>
          <ac:spMkLst>
            <pc:docMk/>
            <pc:sldMk cId="2467981480" sldId="415"/>
            <ac:spMk id="3" creationId="{060C81CA-201C-E895-AB81-841D98A14EBD}"/>
          </ac:spMkLst>
        </pc:spChg>
      </pc:sldChg>
      <pc:sldChg chg="del">
        <pc:chgData name="tien tran" userId="f5c0b7c74de91c7e" providerId="Windows Live" clId="Web-{90678E26-D1CD-4FF9-8C20-273AC375FBA7}" dt="2023-08-24T03:24:25.359" v="16"/>
        <pc:sldMkLst>
          <pc:docMk/>
          <pc:sldMk cId="1594801474" sldId="416"/>
        </pc:sldMkLst>
      </pc:sldChg>
      <pc:sldChg chg="addSp modSp new">
        <pc:chgData name="tien tran" userId="f5c0b7c74de91c7e" providerId="Windows Live" clId="Web-{90678E26-D1CD-4FF9-8C20-273AC375FBA7}" dt="2023-08-24T08:23:15.132" v="223" actId="20577"/>
        <pc:sldMkLst>
          <pc:docMk/>
          <pc:sldMk cId="1851726443" sldId="416"/>
        </pc:sldMkLst>
        <pc:spChg chg="mod">
          <ac:chgData name="tien tran" userId="f5c0b7c74de91c7e" providerId="Windows Live" clId="Web-{90678E26-D1CD-4FF9-8C20-273AC375FBA7}" dt="2023-08-24T08:17:45.215" v="182" actId="20577"/>
          <ac:spMkLst>
            <pc:docMk/>
            <pc:sldMk cId="1851726443" sldId="416"/>
            <ac:spMk id="2" creationId="{547E8594-9ECD-26A6-637B-855BEBCD4632}"/>
          </ac:spMkLst>
        </pc:spChg>
        <pc:spChg chg="mod">
          <ac:chgData name="tien tran" userId="f5c0b7c74de91c7e" providerId="Windows Live" clId="Web-{90678E26-D1CD-4FF9-8C20-273AC375FBA7}" dt="2023-08-24T08:23:15.132" v="223" actId="20577"/>
          <ac:spMkLst>
            <pc:docMk/>
            <pc:sldMk cId="1851726443" sldId="416"/>
            <ac:spMk id="3" creationId="{0A4E88DF-57EF-5A1E-6721-BB531E5D3512}"/>
          </ac:spMkLst>
        </pc:spChg>
        <pc:picChg chg="add mod">
          <ac:chgData name="tien tran" userId="f5c0b7c74de91c7e" providerId="Windows Live" clId="Web-{90678E26-D1CD-4FF9-8C20-273AC375FBA7}" dt="2023-08-24T08:21:56.083" v="207" actId="1076"/>
          <ac:picMkLst>
            <pc:docMk/>
            <pc:sldMk cId="1851726443" sldId="416"/>
            <ac:picMk id="5" creationId="{81096B73-370E-7589-E5E2-E8C99AA5F980}"/>
          </ac:picMkLst>
        </pc:picChg>
      </pc:sldChg>
      <pc:sldChg chg="del">
        <pc:chgData name="tien tran" userId="f5c0b7c74de91c7e" providerId="Windows Live" clId="Web-{90678E26-D1CD-4FF9-8C20-273AC375FBA7}" dt="2023-08-24T03:24:25.359" v="15"/>
        <pc:sldMkLst>
          <pc:docMk/>
          <pc:sldMk cId="572247281" sldId="417"/>
        </pc:sldMkLst>
      </pc:sldChg>
      <pc:sldChg chg="modSp new del ord">
        <pc:chgData name="tien tran" userId="f5c0b7c74de91c7e" providerId="Windows Live" clId="Web-{90678E26-D1CD-4FF9-8C20-273AC375FBA7}" dt="2023-08-24T08:56:30.095" v="314"/>
        <pc:sldMkLst>
          <pc:docMk/>
          <pc:sldMk cId="775699861" sldId="417"/>
        </pc:sldMkLst>
        <pc:spChg chg="mod">
          <ac:chgData name="tien tran" userId="f5c0b7c74de91c7e" providerId="Windows Live" clId="Web-{90678E26-D1CD-4FF9-8C20-273AC375FBA7}" dt="2023-08-24T08:18:07.294" v="184" actId="20577"/>
          <ac:spMkLst>
            <pc:docMk/>
            <pc:sldMk cId="775699861" sldId="417"/>
            <ac:spMk id="2" creationId="{05D57FFB-728C-131B-6051-EE9474BA20F2}"/>
          </ac:spMkLst>
        </pc:spChg>
      </pc:sldChg>
      <pc:sldChg chg="del">
        <pc:chgData name="tien tran" userId="f5c0b7c74de91c7e" providerId="Windows Live" clId="Web-{90678E26-D1CD-4FF9-8C20-273AC375FBA7}" dt="2023-08-24T03:24:25.359" v="14"/>
        <pc:sldMkLst>
          <pc:docMk/>
          <pc:sldMk cId="206717927" sldId="418"/>
        </pc:sldMkLst>
      </pc:sldChg>
      <pc:sldChg chg="addSp delSp modSp new ord">
        <pc:chgData name="tien tran" userId="f5c0b7c74de91c7e" providerId="Windows Live" clId="Web-{90678E26-D1CD-4FF9-8C20-273AC375FBA7}" dt="2023-08-24T08:24:42.822" v="251" actId="1076"/>
        <pc:sldMkLst>
          <pc:docMk/>
          <pc:sldMk cId="2695520643" sldId="418"/>
        </pc:sldMkLst>
        <pc:spChg chg="mod">
          <ac:chgData name="tien tran" userId="f5c0b7c74de91c7e" providerId="Windows Live" clId="Web-{90678E26-D1CD-4FF9-8C20-273AC375FBA7}" dt="2023-08-24T08:22:42.475" v="211" actId="20577"/>
          <ac:spMkLst>
            <pc:docMk/>
            <pc:sldMk cId="2695520643" sldId="418"/>
            <ac:spMk id="2" creationId="{7F1505C4-244F-F434-36D5-B8CDB52F7F10}"/>
          </ac:spMkLst>
        </pc:spChg>
        <pc:spChg chg="del">
          <ac:chgData name="tien tran" userId="f5c0b7c74de91c7e" providerId="Windows Live" clId="Web-{90678E26-D1CD-4FF9-8C20-273AC375FBA7}" dt="2023-08-24T08:22:32.365" v="209"/>
          <ac:spMkLst>
            <pc:docMk/>
            <pc:sldMk cId="2695520643" sldId="418"/>
            <ac:spMk id="3" creationId="{0763CA20-549B-817F-6697-AA8B16A7AC0E}"/>
          </ac:spMkLst>
        </pc:spChg>
        <pc:spChg chg="add mod ord">
          <ac:chgData name="tien tran" userId="f5c0b7c74de91c7e" providerId="Windows Live" clId="Web-{90678E26-D1CD-4FF9-8C20-273AC375FBA7}" dt="2023-08-24T08:24:39.416" v="249" actId="20577"/>
          <ac:spMkLst>
            <pc:docMk/>
            <pc:sldMk cId="2695520643" sldId="418"/>
            <ac:spMk id="7" creationId="{AA95FB1A-05E6-3D8B-2F4C-2C84FE27E9B0}"/>
          </ac:spMkLst>
        </pc:spChg>
        <pc:picChg chg="add mod ord">
          <ac:chgData name="tien tran" userId="f5c0b7c74de91c7e" providerId="Windows Live" clId="Web-{90678E26-D1CD-4FF9-8C20-273AC375FBA7}" dt="2023-08-24T08:24:42.822" v="251" actId="1076"/>
          <ac:picMkLst>
            <pc:docMk/>
            <pc:sldMk cId="2695520643" sldId="418"/>
            <ac:picMk id="5" creationId="{616D3929-8CE8-019D-0B0E-18766CC759A9}"/>
          </ac:picMkLst>
        </pc:picChg>
      </pc:sldChg>
      <pc:sldChg chg="addSp delSp modSp new del ord">
        <pc:chgData name="tien tran" userId="f5c0b7c74de91c7e" providerId="Windows Live" clId="Web-{90678E26-D1CD-4FF9-8C20-273AC375FBA7}" dt="2023-08-24T08:29:36.379" v="273"/>
        <pc:sldMkLst>
          <pc:docMk/>
          <pc:sldMk cId="1059342719" sldId="419"/>
        </pc:sldMkLst>
        <pc:spChg chg="del">
          <ac:chgData name="tien tran" userId="f5c0b7c74de91c7e" providerId="Windows Live" clId="Web-{90678E26-D1CD-4FF9-8C20-273AC375FBA7}" dt="2023-08-24T08:27:49.922" v="254"/>
          <ac:spMkLst>
            <pc:docMk/>
            <pc:sldMk cId="1059342719" sldId="419"/>
            <ac:spMk id="3" creationId="{F355EDB7-525D-0266-8529-86DF84B5AA15}"/>
          </ac:spMkLst>
        </pc:spChg>
        <pc:picChg chg="add mod ord">
          <ac:chgData name="tien tran" userId="f5c0b7c74de91c7e" providerId="Windows Live" clId="Web-{90678E26-D1CD-4FF9-8C20-273AC375FBA7}" dt="2023-08-24T08:27:51.547" v="255" actId="1076"/>
          <ac:picMkLst>
            <pc:docMk/>
            <pc:sldMk cId="1059342719" sldId="419"/>
            <ac:picMk id="5" creationId="{AD936871-6AC6-66B5-FCCF-268E6CC6652F}"/>
          </ac:picMkLst>
        </pc:picChg>
      </pc:sldChg>
      <pc:sldChg chg="addSp modSp new ord">
        <pc:chgData name="tien tran" userId="f5c0b7c74de91c7e" providerId="Windows Live" clId="Web-{90678E26-D1CD-4FF9-8C20-273AC375FBA7}" dt="2023-08-24T08:55:54.485" v="311"/>
        <pc:sldMkLst>
          <pc:docMk/>
          <pc:sldMk cId="1563615205" sldId="419"/>
        </pc:sldMkLst>
        <pc:spChg chg="mod">
          <ac:chgData name="tien tran" userId="f5c0b7c74de91c7e" providerId="Windows Live" clId="Web-{90678E26-D1CD-4FF9-8C20-273AC375FBA7}" dt="2023-08-24T08:55:32.547" v="309" actId="20577"/>
          <ac:spMkLst>
            <pc:docMk/>
            <pc:sldMk cId="1563615205" sldId="419"/>
            <ac:spMk id="2" creationId="{B8D29CB1-0732-D4A8-FDEE-8D39271004B3}"/>
          </ac:spMkLst>
        </pc:spChg>
        <pc:spChg chg="mod">
          <ac:chgData name="tien tran" userId="f5c0b7c74de91c7e" providerId="Windows Live" clId="Web-{90678E26-D1CD-4FF9-8C20-273AC375FBA7}" dt="2023-08-24T08:52:46.262" v="293" actId="20577"/>
          <ac:spMkLst>
            <pc:docMk/>
            <pc:sldMk cId="1563615205" sldId="419"/>
            <ac:spMk id="3" creationId="{D892D0C0-2E95-7861-497A-19FA8DAE35E9}"/>
          </ac:spMkLst>
        </pc:spChg>
        <pc:picChg chg="add mod">
          <ac:chgData name="tien tran" userId="f5c0b7c74de91c7e" providerId="Windows Live" clId="Web-{90678E26-D1CD-4FF9-8C20-273AC375FBA7}" dt="2023-08-24T08:55:18.827" v="308" actId="1076"/>
          <ac:picMkLst>
            <pc:docMk/>
            <pc:sldMk cId="1563615205" sldId="419"/>
            <ac:picMk id="5" creationId="{4C07A4AB-ABE6-34EB-8395-30878A58DFAE}"/>
          </ac:picMkLst>
        </pc:picChg>
        <pc:picChg chg="add mod">
          <ac:chgData name="tien tran" userId="f5c0b7c74de91c7e" providerId="Windows Live" clId="Web-{90678E26-D1CD-4FF9-8C20-273AC375FBA7}" dt="2023-08-24T08:55:07.092" v="307" actId="1076"/>
          <ac:picMkLst>
            <pc:docMk/>
            <pc:sldMk cId="1563615205" sldId="419"/>
            <ac:picMk id="6" creationId="{AD58C9F3-424D-CA8A-5124-42EAD225528B}"/>
          </ac:picMkLst>
        </pc:picChg>
      </pc:sldChg>
      <pc:sldChg chg="del">
        <pc:chgData name="tien tran" userId="f5c0b7c74de91c7e" providerId="Windows Live" clId="Web-{90678E26-D1CD-4FF9-8C20-273AC375FBA7}" dt="2023-08-24T03:24:25.374" v="24"/>
        <pc:sldMkLst>
          <pc:docMk/>
          <pc:sldMk cId="3092199380" sldId="419"/>
        </pc:sldMkLst>
      </pc:sldChg>
      <pc:sldChg chg="modSp new ord">
        <pc:chgData name="tien tran" userId="f5c0b7c74de91c7e" providerId="Windows Live" clId="Web-{90678E26-D1CD-4FF9-8C20-273AC375FBA7}" dt="2023-08-24T09:15:12.198" v="374"/>
        <pc:sldMkLst>
          <pc:docMk/>
          <pc:sldMk cId="1154871659" sldId="420"/>
        </pc:sldMkLst>
        <pc:spChg chg="mod">
          <ac:chgData name="tien tran" userId="f5c0b7c74de91c7e" providerId="Windows Live" clId="Web-{90678E26-D1CD-4FF9-8C20-273AC375FBA7}" dt="2023-08-24T08:56:20.329" v="313" actId="20577"/>
          <ac:spMkLst>
            <pc:docMk/>
            <pc:sldMk cId="1154871659" sldId="420"/>
            <ac:spMk id="2" creationId="{ECA80582-49CE-EB1D-ABC5-76CE9694F373}"/>
          </ac:spMkLst>
        </pc:spChg>
      </pc:sldChg>
      <pc:sldChg chg="del">
        <pc:chgData name="tien tran" userId="f5c0b7c74de91c7e" providerId="Windows Live" clId="Web-{90678E26-D1CD-4FF9-8C20-273AC375FBA7}" dt="2023-08-24T03:24:25.359" v="13"/>
        <pc:sldMkLst>
          <pc:docMk/>
          <pc:sldMk cId="3053874447" sldId="420"/>
        </pc:sldMkLst>
      </pc:sldChg>
      <pc:sldChg chg="modSp new ord">
        <pc:chgData name="tien tran" userId="f5c0b7c74de91c7e" providerId="Windows Live" clId="Web-{90678E26-D1CD-4FF9-8C20-273AC375FBA7}" dt="2023-08-24T09:14:09.711" v="371"/>
        <pc:sldMkLst>
          <pc:docMk/>
          <pc:sldMk cId="428017160" sldId="421"/>
        </pc:sldMkLst>
        <pc:spChg chg="mod">
          <ac:chgData name="tien tran" userId="f5c0b7c74de91c7e" providerId="Windows Live" clId="Web-{90678E26-D1CD-4FF9-8C20-273AC375FBA7}" dt="2023-08-24T08:57:15.847" v="316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del">
        <pc:chgData name="tien tran" userId="f5c0b7c74de91c7e" providerId="Windows Live" clId="Web-{90678E26-D1CD-4FF9-8C20-273AC375FBA7}" dt="2023-08-24T03:24:25.359" v="12"/>
        <pc:sldMkLst>
          <pc:docMk/>
          <pc:sldMk cId="4174227929" sldId="421"/>
        </pc:sldMkLst>
      </pc:sldChg>
      <pc:sldChg chg="addSp delSp modSp new ord">
        <pc:chgData name="tien tran" userId="f5c0b7c74de91c7e" providerId="Windows Live" clId="Web-{90678E26-D1CD-4FF9-8C20-273AC375FBA7}" dt="2023-08-24T09:14:09.711" v="365"/>
        <pc:sldMkLst>
          <pc:docMk/>
          <pc:sldMk cId="30854190" sldId="422"/>
        </pc:sldMkLst>
        <pc:spChg chg="mod">
          <ac:chgData name="tien tran" userId="f5c0b7c74de91c7e" providerId="Windows Live" clId="Web-{90678E26-D1CD-4FF9-8C20-273AC375FBA7}" dt="2023-08-24T09:10:54.548" v="345" actId="20577"/>
          <ac:spMkLst>
            <pc:docMk/>
            <pc:sldMk cId="30854190" sldId="422"/>
            <ac:spMk id="2" creationId="{34221EBF-B8FF-14FD-6A6A-CC87E1DCBBD7}"/>
          </ac:spMkLst>
        </pc:spChg>
        <pc:spChg chg="add del mod">
          <ac:chgData name="tien tran" userId="f5c0b7c74de91c7e" providerId="Windows Live" clId="Web-{90678E26-D1CD-4FF9-8C20-273AC375FBA7}" dt="2023-08-24T09:09:59.937" v="333" actId="20577"/>
          <ac:spMkLst>
            <pc:docMk/>
            <pc:sldMk cId="30854190" sldId="422"/>
            <ac:spMk id="3" creationId="{552639EF-547D-5427-B078-044F0D7804A0}"/>
          </ac:spMkLst>
        </pc:spChg>
        <pc:picChg chg="add del mod ord">
          <ac:chgData name="tien tran" userId="f5c0b7c74de91c7e" providerId="Windows Live" clId="Web-{90678E26-D1CD-4FF9-8C20-273AC375FBA7}" dt="2023-08-24T09:09:47.171" v="331"/>
          <ac:picMkLst>
            <pc:docMk/>
            <pc:sldMk cId="30854190" sldId="422"/>
            <ac:picMk id="5" creationId="{0B8E84C7-77B4-F676-295B-1E62C3EDD16E}"/>
          </ac:picMkLst>
        </pc:picChg>
        <pc:picChg chg="add mod">
          <ac:chgData name="tien tran" userId="f5c0b7c74de91c7e" providerId="Windows Live" clId="Web-{90678E26-D1CD-4FF9-8C20-273AC375FBA7}" dt="2023-08-24T09:10:16.109" v="337" actId="1076"/>
          <ac:picMkLst>
            <pc:docMk/>
            <pc:sldMk cId="30854190" sldId="422"/>
            <ac:picMk id="6" creationId="{1AE685B9-9556-B2DB-A020-857F02417594}"/>
          </ac:picMkLst>
        </pc:picChg>
      </pc:sldChg>
      <pc:sldChg chg="del">
        <pc:chgData name="tien tran" userId="f5c0b7c74de91c7e" providerId="Windows Live" clId="Web-{90678E26-D1CD-4FF9-8C20-273AC375FBA7}" dt="2023-08-24T03:24:25.359" v="11"/>
        <pc:sldMkLst>
          <pc:docMk/>
          <pc:sldMk cId="2728183146" sldId="422"/>
        </pc:sldMkLst>
      </pc:sldChg>
      <pc:sldChg chg="del">
        <pc:chgData name="tien tran" userId="f5c0b7c74de91c7e" providerId="Windows Live" clId="Web-{90678E26-D1CD-4FF9-8C20-273AC375FBA7}" dt="2023-08-24T03:24:25.359" v="10"/>
        <pc:sldMkLst>
          <pc:docMk/>
          <pc:sldMk cId="234608179" sldId="423"/>
        </pc:sldMkLst>
      </pc:sldChg>
      <pc:sldChg chg="add del replId">
        <pc:chgData name="tien tran" userId="f5c0b7c74de91c7e" providerId="Windows Live" clId="Web-{90678E26-D1CD-4FF9-8C20-273AC375FBA7}" dt="2023-08-24T09:10:37.860" v="340"/>
        <pc:sldMkLst>
          <pc:docMk/>
          <pc:sldMk cId="2521610102" sldId="423"/>
        </pc:sldMkLst>
      </pc:sldChg>
      <pc:sldChg chg="del">
        <pc:chgData name="tien tran" userId="f5c0b7c74de91c7e" providerId="Windows Live" clId="Web-{90678E26-D1CD-4FF9-8C20-273AC375FBA7}" dt="2023-08-24T03:24:25.359" v="9"/>
        <pc:sldMkLst>
          <pc:docMk/>
          <pc:sldMk cId="3790372033" sldId="424"/>
        </pc:sldMkLst>
      </pc:sldChg>
      <pc:sldChg chg="addSp delSp modSp new ord">
        <pc:chgData name="tien tran" userId="f5c0b7c74de91c7e" providerId="Windows Live" clId="Web-{90678E26-D1CD-4FF9-8C20-273AC375FBA7}" dt="2023-08-24T09:15:12.198" v="375"/>
        <pc:sldMkLst>
          <pc:docMk/>
          <pc:sldMk cId="4020267919" sldId="424"/>
        </pc:sldMkLst>
        <pc:spChg chg="mod">
          <ac:chgData name="tien tran" userId="f5c0b7c74de91c7e" providerId="Windows Live" clId="Web-{90678E26-D1CD-4FF9-8C20-273AC375FBA7}" dt="2023-08-24T09:10:57.704" v="346" actId="20577"/>
          <ac:spMkLst>
            <pc:docMk/>
            <pc:sldMk cId="4020267919" sldId="424"/>
            <ac:spMk id="2" creationId="{EA5EBCC3-2FCA-E8A1-5B65-B5AAB036AC71}"/>
          </ac:spMkLst>
        </pc:spChg>
        <pc:spChg chg="mod">
          <ac:chgData name="tien tran" userId="f5c0b7c74de91c7e" providerId="Windows Live" clId="Web-{90678E26-D1CD-4FF9-8C20-273AC375FBA7}" dt="2023-08-24T09:13:05.678" v="363" actId="1076"/>
          <ac:spMkLst>
            <pc:docMk/>
            <pc:sldMk cId="4020267919" sldId="424"/>
            <ac:spMk id="3" creationId="{D2C07F29-ADB7-CF3C-216F-0B24AA4F4748}"/>
          </ac:spMkLst>
        </pc:spChg>
        <pc:picChg chg="add del mod">
          <ac:chgData name="tien tran" userId="f5c0b7c74de91c7e" providerId="Windows Live" clId="Web-{90678E26-D1CD-4FF9-8C20-273AC375FBA7}" dt="2023-08-24T09:12:39.536" v="355"/>
          <ac:picMkLst>
            <pc:docMk/>
            <pc:sldMk cId="4020267919" sldId="424"/>
            <ac:picMk id="5" creationId="{E5D24F5A-53C0-FB67-750A-9833A9B65AE8}"/>
          </ac:picMkLst>
        </pc:picChg>
        <pc:picChg chg="add mod">
          <ac:chgData name="tien tran" userId="f5c0b7c74de91c7e" providerId="Windows Live" clId="Web-{90678E26-D1CD-4FF9-8C20-273AC375FBA7}" dt="2023-08-24T09:12:51.271" v="361" actId="14100"/>
          <ac:picMkLst>
            <pc:docMk/>
            <pc:sldMk cId="4020267919" sldId="424"/>
            <ac:picMk id="6" creationId="{2AD38A70-6B05-1586-9514-37A257F4B6F0}"/>
          </ac:picMkLst>
        </pc:picChg>
      </pc:sldChg>
      <pc:sldChg chg="addSp modSp new">
        <pc:chgData name="tien tran" userId="f5c0b7c74de91c7e" providerId="Windows Live" clId="Web-{90678E26-D1CD-4FF9-8C20-273AC375FBA7}" dt="2023-08-24T09:53:05.928" v="423" actId="1076"/>
        <pc:sldMkLst>
          <pc:docMk/>
          <pc:sldMk cId="2597662326" sldId="425"/>
        </pc:sldMkLst>
        <pc:spChg chg="mod">
          <ac:chgData name="tien tran" userId="f5c0b7c74de91c7e" providerId="Windows Live" clId="Web-{90678E26-D1CD-4FF9-8C20-273AC375FBA7}" dt="2023-08-24T09:16:12.559" v="384" actId="20577"/>
          <ac:spMkLst>
            <pc:docMk/>
            <pc:sldMk cId="2597662326" sldId="425"/>
            <ac:spMk id="2" creationId="{C4F1ADDD-23E6-00D5-84EE-A53A8D577740}"/>
          </ac:spMkLst>
        </pc:spChg>
        <pc:spChg chg="mod">
          <ac:chgData name="tien tran" userId="f5c0b7c74de91c7e" providerId="Windows Live" clId="Web-{90678E26-D1CD-4FF9-8C20-273AC375FBA7}" dt="2023-08-24T09:52:57.771" v="418" actId="20577"/>
          <ac:spMkLst>
            <pc:docMk/>
            <pc:sldMk cId="2597662326" sldId="425"/>
            <ac:spMk id="3" creationId="{49773E64-578F-7191-D686-DE44E96F1ACF}"/>
          </ac:spMkLst>
        </pc:spChg>
        <pc:picChg chg="add mod">
          <ac:chgData name="tien tran" userId="f5c0b7c74de91c7e" providerId="Windows Live" clId="Web-{90678E26-D1CD-4FF9-8C20-273AC375FBA7}" dt="2023-08-24T09:53:05.928" v="423" actId="1076"/>
          <ac:picMkLst>
            <pc:docMk/>
            <pc:sldMk cId="2597662326" sldId="425"/>
            <ac:picMk id="5" creationId="{B34A286B-C229-593B-EDBE-D1FFD0C07EBC}"/>
          </ac:picMkLst>
        </pc:picChg>
      </pc:sldChg>
      <pc:sldChg chg="del">
        <pc:chgData name="tien tran" userId="f5c0b7c74de91c7e" providerId="Windows Live" clId="Web-{90678E26-D1CD-4FF9-8C20-273AC375FBA7}" dt="2023-08-24T03:24:25.359" v="8"/>
        <pc:sldMkLst>
          <pc:docMk/>
          <pc:sldMk cId="4014735921" sldId="425"/>
        </pc:sldMkLst>
      </pc:sldChg>
      <pc:sldChg chg="modSp new">
        <pc:chgData name="tien tran" userId="f5c0b7c74de91c7e" providerId="Windows Live" clId="Web-{90678E26-D1CD-4FF9-8C20-273AC375FBA7}" dt="2023-08-24T09:53:18.444" v="425" actId="20577"/>
        <pc:sldMkLst>
          <pc:docMk/>
          <pc:sldMk cId="2325037632" sldId="426"/>
        </pc:sldMkLst>
        <pc:spChg chg="mod">
          <ac:chgData name="tien tran" userId="f5c0b7c74de91c7e" providerId="Windows Live" clId="Web-{90678E26-D1CD-4FF9-8C20-273AC375FBA7}" dt="2023-08-24T09:53:18.444" v="425" actId="20577"/>
          <ac:spMkLst>
            <pc:docMk/>
            <pc:sldMk cId="2325037632" sldId="426"/>
            <ac:spMk id="2" creationId="{538173A2-FCD3-3A64-7F15-70B8BB19931C}"/>
          </ac:spMkLst>
        </pc:spChg>
      </pc:sldChg>
      <pc:sldChg chg="del">
        <pc:chgData name="tien tran" userId="f5c0b7c74de91c7e" providerId="Windows Live" clId="Web-{90678E26-D1CD-4FF9-8C20-273AC375FBA7}" dt="2023-08-24T03:24:25.359" v="7"/>
        <pc:sldMkLst>
          <pc:docMk/>
          <pc:sldMk cId="3112458778" sldId="426"/>
        </pc:sldMkLst>
      </pc:sldChg>
      <pc:sldChg chg="modSp new">
        <pc:chgData name="tien tran" userId="f5c0b7c74de91c7e" providerId="Windows Live" clId="Web-{90678E26-D1CD-4FF9-8C20-273AC375FBA7}" dt="2023-08-24T09:56:04.496" v="427" actId="20577"/>
        <pc:sldMkLst>
          <pc:docMk/>
          <pc:sldMk cId="1914749579" sldId="427"/>
        </pc:sldMkLst>
        <pc:spChg chg="mod">
          <ac:chgData name="tien tran" userId="f5c0b7c74de91c7e" providerId="Windows Live" clId="Web-{90678E26-D1CD-4FF9-8C20-273AC375FBA7}" dt="2023-08-24T09:56:04.496" v="427" actId="20577"/>
          <ac:spMkLst>
            <pc:docMk/>
            <pc:sldMk cId="1914749579" sldId="427"/>
            <ac:spMk id="2" creationId="{0382B6E1-93C9-38B0-0FE5-14108162D185}"/>
          </ac:spMkLst>
        </pc:spChg>
      </pc:sldChg>
      <pc:sldChg chg="modSp add replId">
        <pc:chgData name="tien tran" userId="f5c0b7c74de91c7e" providerId="Windows Live" clId="Web-{90678E26-D1CD-4FF9-8C20-273AC375FBA7}" dt="2023-08-24T09:57:48.249" v="435" actId="20577"/>
        <pc:sldMkLst>
          <pc:docMk/>
          <pc:sldMk cId="3472697752" sldId="428"/>
        </pc:sldMkLst>
        <pc:spChg chg="mod">
          <ac:chgData name="tien tran" userId="f5c0b7c74de91c7e" providerId="Windows Live" clId="Web-{90678E26-D1CD-4FF9-8C20-273AC375FBA7}" dt="2023-08-24T09:57:48.249" v="435" actId="20577"/>
          <ac:spMkLst>
            <pc:docMk/>
            <pc:sldMk cId="3472697752" sldId="428"/>
            <ac:spMk id="3" creationId="{3356C97B-92D3-569A-CA12-3111814852CA}"/>
          </ac:spMkLst>
        </pc:spChg>
      </pc:sldChg>
      <pc:sldChg chg="del">
        <pc:chgData name="tien tran" userId="f5c0b7c74de91c7e" providerId="Windows Live" clId="Web-{90678E26-D1CD-4FF9-8C20-273AC375FBA7}" dt="2023-08-24T03:24:25.359" v="6"/>
        <pc:sldMkLst>
          <pc:docMk/>
          <pc:sldMk cId="3784226493" sldId="428"/>
        </pc:sldMkLst>
      </pc:sldChg>
      <pc:sldChg chg="del">
        <pc:chgData name="tien tran" userId="f5c0b7c74de91c7e" providerId="Windows Live" clId="Web-{90678E26-D1CD-4FF9-8C20-273AC375FBA7}" dt="2023-08-24T03:24:25.359" v="5"/>
        <pc:sldMkLst>
          <pc:docMk/>
          <pc:sldMk cId="2251783677" sldId="429"/>
        </pc:sldMkLst>
      </pc:sldChg>
      <pc:sldChg chg="del">
        <pc:chgData name="tien tran" userId="f5c0b7c74de91c7e" providerId="Windows Live" clId="Web-{90678E26-D1CD-4FF9-8C20-273AC375FBA7}" dt="2023-08-24T03:24:25.359" v="4"/>
        <pc:sldMkLst>
          <pc:docMk/>
          <pc:sldMk cId="2428163089" sldId="430"/>
        </pc:sldMkLst>
      </pc:sldChg>
      <pc:sldChg chg="del">
        <pc:chgData name="tien tran" userId="f5c0b7c74de91c7e" providerId="Windows Live" clId="Web-{90678E26-D1CD-4FF9-8C20-273AC375FBA7}" dt="2023-08-24T03:24:25.359" v="3"/>
        <pc:sldMkLst>
          <pc:docMk/>
          <pc:sldMk cId="1225729473" sldId="431"/>
        </pc:sldMkLst>
      </pc:sldChg>
      <pc:sldChg chg="del">
        <pc:chgData name="tien tran" userId="f5c0b7c74de91c7e" providerId="Windows Live" clId="Web-{90678E26-D1CD-4FF9-8C20-273AC375FBA7}" dt="2023-08-24T03:24:25.359" v="2"/>
        <pc:sldMkLst>
          <pc:docMk/>
          <pc:sldMk cId="3259095429" sldId="432"/>
        </pc:sldMkLst>
      </pc:sldChg>
      <pc:sldChg chg="del">
        <pc:chgData name="tien tran" userId="f5c0b7c74de91c7e" providerId="Windows Live" clId="Web-{90678E26-D1CD-4FF9-8C20-273AC375FBA7}" dt="2023-08-24T03:24:25.343" v="1"/>
        <pc:sldMkLst>
          <pc:docMk/>
          <pc:sldMk cId="3303604208" sldId="433"/>
        </pc:sldMkLst>
      </pc:sldChg>
      <pc:sldChg chg="del">
        <pc:chgData name="tien tran" userId="f5c0b7c74de91c7e" providerId="Windows Live" clId="Web-{90678E26-D1CD-4FF9-8C20-273AC375FBA7}" dt="2023-08-24T03:24:25.343" v="0"/>
        <pc:sldMkLst>
          <pc:docMk/>
          <pc:sldMk cId="785225770" sldId="434"/>
        </pc:sldMkLst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4D4F0258-B400-404B-8672-3628B0D8812E}"/>
    <pc:docChg chg="addSld delSld modSld">
      <pc:chgData name="tien tran" userId="f5c0b7c74de91c7e" providerId="Windows Live" clId="Web-{4D4F0258-B400-404B-8672-3628B0D8812E}" dt="2023-08-30T14:49:44.409" v="36"/>
      <pc:docMkLst>
        <pc:docMk/>
      </pc:docMkLst>
      <pc:sldChg chg="modSp">
        <pc:chgData name="tien tran" userId="f5c0b7c74de91c7e" providerId="Windows Live" clId="Web-{4D4F0258-B400-404B-8672-3628B0D8812E}" dt="2023-08-30T14:47:28.338" v="15" actId="20577"/>
        <pc:sldMkLst>
          <pc:docMk/>
          <pc:sldMk cId="0" sldId="257"/>
        </pc:sldMkLst>
        <pc:spChg chg="mod">
          <ac:chgData name="tien tran" userId="f5c0b7c74de91c7e" providerId="Windows Live" clId="Web-{4D4F0258-B400-404B-8672-3628B0D8812E}" dt="2023-08-30T14:47:28.338" v="1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6:39.726" v="1" actId="20577"/>
        <pc:sldMkLst>
          <pc:docMk/>
          <pc:sldMk cId="0" sldId="404"/>
        </pc:sldMkLst>
        <pc:spChg chg="mod">
          <ac:chgData name="tien tran" userId="f5c0b7c74de91c7e" providerId="Windows Live" clId="Web-{4D4F0258-B400-404B-8672-3628B0D8812E}" dt="2023-08-30T14:46:39.726" v="1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7:47.636" v="19" actId="20577"/>
        <pc:sldMkLst>
          <pc:docMk/>
          <pc:sldMk cId="788580868" sldId="405"/>
        </pc:sldMkLst>
        <pc:spChg chg="mod">
          <ac:chgData name="tien tran" userId="f5c0b7c74de91c7e" providerId="Windows Live" clId="Web-{4D4F0258-B400-404B-8672-3628B0D8812E}" dt="2023-08-30T14:47:47.636" v="1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4D4F0258-B400-404B-8672-3628B0D8812E}" dt="2023-08-30T14:48:05.621" v="34"/>
        <pc:sldMkLst>
          <pc:docMk/>
          <pc:sldMk cId="1723637248" sldId="406"/>
        </pc:sldMkLst>
      </pc:sldChg>
      <pc:sldChg chg="new">
        <pc:chgData name="tien tran" userId="f5c0b7c74de91c7e" providerId="Windows Live" clId="Web-{4D4F0258-B400-404B-8672-3628B0D8812E}" dt="2023-08-30T14:49:44.409" v="36"/>
        <pc:sldMkLst>
          <pc:docMk/>
          <pc:sldMk cId="3397270846" sldId="406"/>
        </pc:sldMkLst>
      </pc:sldChg>
      <pc:sldChg chg="del">
        <pc:chgData name="tien tran" userId="f5c0b7c74de91c7e" providerId="Windows Live" clId="Web-{4D4F0258-B400-404B-8672-3628B0D8812E}" dt="2023-08-30T14:48:05.605" v="32"/>
        <pc:sldMkLst>
          <pc:docMk/>
          <pc:sldMk cId="1231914715" sldId="407"/>
        </pc:sldMkLst>
      </pc:sldChg>
      <pc:sldChg chg="del">
        <pc:chgData name="tien tran" userId="f5c0b7c74de91c7e" providerId="Windows Live" clId="Web-{4D4F0258-B400-404B-8672-3628B0D8812E}" dt="2023-08-30T14:48:05.605" v="30"/>
        <pc:sldMkLst>
          <pc:docMk/>
          <pc:sldMk cId="2514470146" sldId="408"/>
        </pc:sldMkLst>
      </pc:sldChg>
      <pc:sldChg chg="del">
        <pc:chgData name="tien tran" userId="f5c0b7c74de91c7e" providerId="Windows Live" clId="Web-{4D4F0258-B400-404B-8672-3628B0D8812E}" dt="2023-08-30T14:48:05.605" v="31"/>
        <pc:sldMkLst>
          <pc:docMk/>
          <pc:sldMk cId="131668938" sldId="409"/>
        </pc:sldMkLst>
      </pc:sldChg>
      <pc:sldChg chg="del">
        <pc:chgData name="tien tran" userId="f5c0b7c74de91c7e" providerId="Windows Live" clId="Web-{4D4F0258-B400-404B-8672-3628B0D8812E}" dt="2023-08-30T14:48:05.605" v="29"/>
        <pc:sldMkLst>
          <pc:docMk/>
          <pc:sldMk cId="318428843" sldId="410"/>
        </pc:sldMkLst>
      </pc:sldChg>
      <pc:sldChg chg="del">
        <pc:chgData name="tien tran" userId="f5c0b7c74de91c7e" providerId="Windows Live" clId="Web-{4D4F0258-B400-404B-8672-3628B0D8812E}" dt="2023-08-30T14:48:05.621" v="35"/>
        <pc:sldMkLst>
          <pc:docMk/>
          <pc:sldMk cId="2785535047" sldId="411"/>
        </pc:sldMkLst>
      </pc:sldChg>
      <pc:sldChg chg="del">
        <pc:chgData name="tien tran" userId="f5c0b7c74de91c7e" providerId="Windows Live" clId="Web-{4D4F0258-B400-404B-8672-3628B0D8812E}" dt="2023-08-30T14:48:05.605" v="28"/>
        <pc:sldMkLst>
          <pc:docMk/>
          <pc:sldMk cId="988884064" sldId="412"/>
        </pc:sldMkLst>
      </pc:sldChg>
      <pc:sldChg chg="del">
        <pc:chgData name="tien tran" userId="f5c0b7c74de91c7e" providerId="Windows Live" clId="Web-{4D4F0258-B400-404B-8672-3628B0D8812E}" dt="2023-08-30T14:48:05.605" v="27"/>
        <pc:sldMkLst>
          <pc:docMk/>
          <pc:sldMk cId="3936212934" sldId="413"/>
        </pc:sldMkLst>
      </pc:sldChg>
      <pc:sldChg chg="del">
        <pc:chgData name="tien tran" userId="f5c0b7c74de91c7e" providerId="Windows Live" clId="Web-{4D4F0258-B400-404B-8672-3628B0D8812E}" dt="2023-08-30T14:48:05.605" v="33"/>
        <pc:sldMkLst>
          <pc:docMk/>
          <pc:sldMk cId="514150187" sldId="414"/>
        </pc:sldMkLst>
      </pc:sldChg>
      <pc:sldChg chg="del">
        <pc:chgData name="tien tran" userId="f5c0b7c74de91c7e" providerId="Windows Live" clId="Web-{4D4F0258-B400-404B-8672-3628B0D8812E}" dt="2023-08-30T14:48:05.605" v="26"/>
        <pc:sldMkLst>
          <pc:docMk/>
          <pc:sldMk cId="673158145" sldId="415"/>
        </pc:sldMkLst>
      </pc:sldChg>
      <pc:sldChg chg="del">
        <pc:chgData name="tien tran" userId="f5c0b7c74de91c7e" providerId="Windows Live" clId="Web-{4D4F0258-B400-404B-8672-3628B0D8812E}" dt="2023-08-30T14:48:05.605" v="25"/>
        <pc:sldMkLst>
          <pc:docMk/>
          <pc:sldMk cId="89281994" sldId="416"/>
        </pc:sldMkLst>
      </pc:sldChg>
      <pc:sldChg chg="del">
        <pc:chgData name="tien tran" userId="f5c0b7c74de91c7e" providerId="Windows Live" clId="Web-{4D4F0258-B400-404B-8672-3628B0D8812E}" dt="2023-08-30T14:47:55.105" v="20"/>
        <pc:sldMkLst>
          <pc:docMk/>
          <pc:sldMk cId="1826908003" sldId="417"/>
        </pc:sldMkLst>
      </pc:sldChg>
      <pc:sldChg chg="del">
        <pc:chgData name="tien tran" userId="f5c0b7c74de91c7e" providerId="Windows Live" clId="Web-{4D4F0258-B400-404B-8672-3628B0D8812E}" dt="2023-08-30T14:48:05.605" v="24"/>
        <pc:sldMkLst>
          <pc:docMk/>
          <pc:sldMk cId="2751316814" sldId="418"/>
        </pc:sldMkLst>
      </pc:sldChg>
      <pc:sldChg chg="del">
        <pc:chgData name="tien tran" userId="f5c0b7c74de91c7e" providerId="Windows Live" clId="Web-{4D4F0258-B400-404B-8672-3628B0D8812E}" dt="2023-08-30T14:48:05.605" v="23"/>
        <pc:sldMkLst>
          <pc:docMk/>
          <pc:sldMk cId="2211945037" sldId="419"/>
        </pc:sldMkLst>
      </pc:sldChg>
      <pc:sldChg chg="del">
        <pc:chgData name="tien tran" userId="f5c0b7c74de91c7e" providerId="Windows Live" clId="Web-{4D4F0258-B400-404B-8672-3628B0D8812E}" dt="2023-08-30T14:48:05.590" v="22"/>
        <pc:sldMkLst>
          <pc:docMk/>
          <pc:sldMk cId="2684108598" sldId="420"/>
        </pc:sldMkLst>
      </pc:sldChg>
      <pc:sldChg chg="del">
        <pc:chgData name="tien tran" userId="f5c0b7c74de91c7e" providerId="Windows Live" clId="Web-{4D4F0258-B400-404B-8672-3628B0D8812E}" dt="2023-08-30T14:48:05.590" v="21"/>
        <pc:sldMkLst>
          <pc:docMk/>
          <pc:sldMk cId="978376142" sldId="421"/>
        </pc:sldMkLst>
      </pc:sldChg>
    </pc:docChg>
  </pc:docChgLst>
  <pc:docChgLst>
    <pc:chgData name="tien tran" userId="f5c0b7c74de91c7e" providerId="Windows Live" clId="Web-{FC69EDA8-B7C2-4A4D-A8DB-F116795F042B}"/>
    <pc:docChg chg="addSld delSld modSld sldOrd">
      <pc:chgData name="tien tran" userId="f5c0b7c74de91c7e" providerId="Windows Live" clId="Web-{FC69EDA8-B7C2-4A4D-A8DB-F116795F042B}" dt="2023-09-12T03:46:29.903" v="705" actId="20577"/>
      <pc:docMkLst>
        <pc:docMk/>
      </pc:docMkLst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25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404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788580868" sldId="405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FC69EDA8-B7C2-4A4D-A8DB-F116795F042B}" dt="2023-09-12T02:01:14.324" v="122"/>
        <pc:sldMkLst>
          <pc:docMk/>
          <pc:sldMk cId="3397270846" sldId="406"/>
        </pc:sldMkLst>
      </pc:sldChg>
      <pc:sldChg chg="addSp modSp">
        <pc:chgData name="tien tran" userId="f5c0b7c74de91c7e" providerId="Windows Live" clId="Web-{FC69EDA8-B7C2-4A4D-A8DB-F116795F042B}" dt="2023-09-12T02:58:05.780" v="463"/>
        <pc:sldMkLst>
          <pc:docMk/>
          <pc:sldMk cId="3320950980" sldId="40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2" creationId="{928C5CC4-E074-0A13-FBCB-6E2FA757580D}"/>
          </ac:spMkLst>
        </pc:spChg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3" creationId="{E336EB79-0588-E2E8-0CCD-0E9E87F08330}"/>
          </ac:spMkLst>
        </pc:spChg>
        <pc:picChg chg="add mod">
          <ac:chgData name="tien tran" userId="f5c0b7c74de91c7e" providerId="Windows Live" clId="Web-{FC69EDA8-B7C2-4A4D-A8DB-F116795F042B}" dt="2023-09-12T02:01:14.231" v="121" actId="1076"/>
          <ac:picMkLst>
            <pc:docMk/>
            <pc:sldMk cId="3320950980" sldId="407"/>
            <ac:picMk id="6" creationId="{E872366F-83B1-DE40-84E5-EA6D8B0101B5}"/>
          </ac:picMkLst>
        </pc:picChg>
      </pc:sldChg>
      <pc:sldChg chg="addSp modSp new">
        <pc:chgData name="tien tran" userId="f5c0b7c74de91c7e" providerId="Windows Live" clId="Web-{FC69EDA8-B7C2-4A4D-A8DB-F116795F042B}" dt="2023-09-12T02:03:42.454" v="131" actId="1076"/>
        <pc:sldMkLst>
          <pc:docMk/>
          <pc:sldMk cId="3972552494" sldId="408"/>
        </pc:sldMkLst>
        <pc:spChg chg="mod">
          <ac:chgData name="tien tran" userId="f5c0b7c74de91c7e" providerId="Windows Live" clId="Web-{FC69EDA8-B7C2-4A4D-A8DB-F116795F042B}" dt="2023-09-12T01:57:51.833" v="78" actId="20577"/>
          <ac:spMkLst>
            <pc:docMk/>
            <pc:sldMk cId="3972552494" sldId="408"/>
            <ac:spMk id="2" creationId="{D8E8C580-B24C-A5FC-37E3-179DE8193888}"/>
          </ac:spMkLst>
        </pc:spChg>
        <pc:spChg chg="mod">
          <ac:chgData name="tien tran" userId="f5c0b7c74de91c7e" providerId="Windows Live" clId="Web-{FC69EDA8-B7C2-4A4D-A8DB-F116795F042B}" dt="2023-09-12T02:03:38.735" v="130" actId="14100"/>
          <ac:spMkLst>
            <pc:docMk/>
            <pc:sldMk cId="3972552494" sldId="408"/>
            <ac:spMk id="3" creationId="{83289C3B-7608-560C-528A-F6A870DCFC2D}"/>
          </ac:spMkLst>
        </pc:spChg>
        <pc:picChg chg="add mod">
          <ac:chgData name="tien tran" userId="f5c0b7c74de91c7e" providerId="Windows Live" clId="Web-{FC69EDA8-B7C2-4A4D-A8DB-F116795F042B}" dt="2023-09-12T02:03:42.454" v="131" actId="1076"/>
          <ac:picMkLst>
            <pc:docMk/>
            <pc:sldMk cId="3972552494" sldId="408"/>
            <ac:picMk id="5" creationId="{185863B5-0C75-CB43-90EC-809721002372}"/>
          </ac:picMkLst>
        </pc:picChg>
      </pc:sldChg>
      <pc:sldChg chg="addSp modSp new">
        <pc:chgData name="tien tran" userId="f5c0b7c74de91c7e" providerId="Windows Live" clId="Web-{FC69EDA8-B7C2-4A4D-A8DB-F116795F042B}" dt="2023-09-12T01:59:34.321" v="88" actId="20577"/>
        <pc:sldMkLst>
          <pc:docMk/>
          <pc:sldMk cId="1458164645" sldId="409"/>
        </pc:sldMkLst>
        <pc:spChg chg="mod">
          <ac:chgData name="tien tran" userId="f5c0b7c74de91c7e" providerId="Windows Live" clId="Web-{FC69EDA8-B7C2-4A4D-A8DB-F116795F042B}" dt="2023-09-12T01:59:34.321" v="88" actId="20577"/>
          <ac:spMkLst>
            <pc:docMk/>
            <pc:sldMk cId="1458164645" sldId="409"/>
            <ac:spMk id="2" creationId="{6D1329D9-A1B9-0E07-A828-380C1517FE1E}"/>
          </ac:spMkLst>
        </pc:spChg>
        <pc:spChg chg="mod">
          <ac:chgData name="tien tran" userId="f5c0b7c74de91c7e" providerId="Windows Live" clId="Web-{FC69EDA8-B7C2-4A4D-A8DB-F116795F042B}" dt="2023-09-12T01:58:27.475" v="83" actId="14100"/>
          <ac:spMkLst>
            <pc:docMk/>
            <pc:sldMk cId="1458164645" sldId="409"/>
            <ac:spMk id="3" creationId="{EC65762F-BC2B-6EE2-959F-605C865FF34E}"/>
          </ac:spMkLst>
        </pc:spChg>
        <pc:picChg chg="add mod">
          <ac:chgData name="tien tran" userId="f5c0b7c74de91c7e" providerId="Windows Live" clId="Web-{FC69EDA8-B7C2-4A4D-A8DB-F116795F042B}" dt="2023-09-12T01:59:24.039" v="85" actId="1076"/>
          <ac:picMkLst>
            <pc:docMk/>
            <pc:sldMk cId="1458164645" sldId="409"/>
            <ac:picMk id="5" creationId="{8C1CB8EF-07EC-3D94-89D3-FC8EB9B1A7CC}"/>
          </ac:picMkLst>
        </pc:picChg>
      </pc:sldChg>
      <pc:sldChg chg="addSp delSp modSp new del">
        <pc:chgData name="tien tran" userId="f5c0b7c74de91c7e" providerId="Windows Live" clId="Web-{FC69EDA8-B7C2-4A4D-A8DB-F116795F042B}" dt="2023-09-12T02:41:49.216" v="373"/>
        <pc:sldMkLst>
          <pc:docMk/>
          <pc:sldMk cId="3092250663" sldId="410"/>
        </pc:sldMkLst>
        <pc:spChg chg="mod">
          <ac:chgData name="tien tran" userId="f5c0b7c74de91c7e" providerId="Windows Live" clId="Web-{FC69EDA8-B7C2-4A4D-A8DB-F116795F042B}" dt="2023-09-12T02:10:59.031" v="133" actId="20577"/>
          <ac:spMkLst>
            <pc:docMk/>
            <pc:sldMk cId="3092250663" sldId="410"/>
            <ac:spMk id="2" creationId="{4DD51174-33C1-005D-2CEC-CB2838DD5ECA}"/>
          </ac:spMkLst>
        </pc:spChg>
        <pc:spChg chg="add del mod">
          <ac:chgData name="tien tran" userId="f5c0b7c74de91c7e" providerId="Windows Live" clId="Web-{FC69EDA8-B7C2-4A4D-A8DB-F116795F042B}" dt="2023-09-12T02:33:03.058" v="230" actId="20577"/>
          <ac:spMkLst>
            <pc:docMk/>
            <pc:sldMk cId="3092250663" sldId="410"/>
            <ac:spMk id="3" creationId="{170806B9-4E4C-E330-1F05-FCC43604EC73}"/>
          </ac:spMkLst>
        </pc:spChg>
        <pc:picChg chg="add del mod ord">
          <ac:chgData name="tien tran" userId="f5c0b7c74de91c7e" providerId="Windows Live" clId="Web-{FC69EDA8-B7C2-4A4D-A8DB-F116795F042B}" dt="2023-09-12T02:31:57.400" v="208"/>
          <ac:picMkLst>
            <pc:docMk/>
            <pc:sldMk cId="3092250663" sldId="410"/>
            <ac:picMk id="5" creationId="{489570F2-5729-5530-D052-D45D8B59042D}"/>
          </ac:picMkLst>
        </pc:picChg>
      </pc:sldChg>
      <pc:sldChg chg="modSp new">
        <pc:chgData name="tien tran" userId="f5c0b7c74de91c7e" providerId="Windows Live" clId="Web-{FC69EDA8-B7C2-4A4D-A8DB-F116795F042B}" dt="2023-09-12T02:58:05.780" v="463"/>
        <pc:sldMkLst>
          <pc:docMk/>
          <pc:sldMk cId="784368596" sldId="411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4368596" sldId="411"/>
            <ac:spMk id="2" creationId="{86C6E66E-9C36-90C2-4883-8335E7E47BE3}"/>
          </ac:spMkLst>
        </pc:spChg>
        <pc:spChg chg="mod">
          <ac:chgData name="tien tran" userId="f5c0b7c74de91c7e" providerId="Windows Live" clId="Web-{FC69EDA8-B7C2-4A4D-A8DB-F116795F042B}" dt="2023-09-12T02:26:50.499" v="173" actId="20577"/>
          <ac:spMkLst>
            <pc:docMk/>
            <pc:sldMk cId="784368596" sldId="411"/>
            <ac:spMk id="3" creationId="{483A44FC-B533-331E-A885-B2E806BFF9EF}"/>
          </ac:spMkLst>
        </pc:spChg>
      </pc:sldChg>
      <pc:sldChg chg="addSp modSp new">
        <pc:chgData name="tien tran" userId="f5c0b7c74de91c7e" providerId="Windows Live" clId="Web-{FC69EDA8-B7C2-4A4D-A8DB-F116795F042B}" dt="2023-09-12T02:28:45.581" v="184" actId="1076"/>
        <pc:sldMkLst>
          <pc:docMk/>
          <pc:sldMk cId="371752076" sldId="412"/>
        </pc:sldMkLst>
        <pc:spChg chg="mod">
          <ac:chgData name="tien tran" userId="f5c0b7c74de91c7e" providerId="Windows Live" clId="Web-{FC69EDA8-B7C2-4A4D-A8DB-F116795F042B}" dt="2023-09-12T02:27:29.423" v="182" actId="20577"/>
          <ac:spMkLst>
            <pc:docMk/>
            <pc:sldMk cId="371752076" sldId="412"/>
            <ac:spMk id="2" creationId="{FBE641C2-BC40-19D3-80B4-001E6D65A641}"/>
          </ac:spMkLst>
        </pc:spChg>
        <pc:picChg chg="add mod">
          <ac:chgData name="tien tran" userId="f5c0b7c74de91c7e" providerId="Windows Live" clId="Web-{FC69EDA8-B7C2-4A4D-A8DB-F116795F042B}" dt="2023-09-12T02:28:45.581" v="184" actId="1076"/>
          <ac:picMkLst>
            <pc:docMk/>
            <pc:sldMk cId="371752076" sldId="412"/>
            <ac:picMk id="6" creationId="{D153D3DF-B264-9B1A-70B2-85B42D6CAEBC}"/>
          </ac:picMkLst>
        </pc:picChg>
      </pc:sldChg>
      <pc:sldChg chg="addSp delSp modSp new ord">
        <pc:chgData name="tien tran" userId="f5c0b7c74de91c7e" providerId="Windows Live" clId="Web-{FC69EDA8-B7C2-4A4D-A8DB-F116795F042B}" dt="2023-09-12T02:36:57.941" v="372" actId="14100"/>
        <pc:sldMkLst>
          <pc:docMk/>
          <pc:sldMk cId="836513144" sldId="413"/>
        </pc:sldMkLst>
        <pc:spChg chg="mod">
          <ac:chgData name="tien tran" userId="f5c0b7c74de91c7e" providerId="Windows Live" clId="Web-{FC69EDA8-B7C2-4A4D-A8DB-F116795F042B}" dt="2023-09-12T02:34:58.843" v="277" actId="20577"/>
          <ac:spMkLst>
            <pc:docMk/>
            <pc:sldMk cId="836513144" sldId="413"/>
            <ac:spMk id="2" creationId="{B0B99AE3-699A-E0DE-F963-330ED6E8BBD2}"/>
          </ac:spMkLst>
        </pc:spChg>
        <pc:spChg chg="del">
          <ac:chgData name="tien tran" userId="f5c0b7c74de91c7e" providerId="Windows Live" clId="Web-{FC69EDA8-B7C2-4A4D-A8DB-F116795F042B}" dt="2023-09-12T02:32:07.885" v="210"/>
          <ac:spMkLst>
            <pc:docMk/>
            <pc:sldMk cId="836513144" sldId="413"/>
            <ac:spMk id="3" creationId="{5F5DD236-6677-78D4-2A54-77A1A42B0DCE}"/>
          </ac:spMkLst>
        </pc:spChg>
        <pc:spChg chg="add del mod">
          <ac:chgData name="tien tran" userId="f5c0b7c74de91c7e" providerId="Windows Live" clId="Web-{FC69EDA8-B7C2-4A4D-A8DB-F116795F042B}" dt="2023-09-12T02:36:57.941" v="372" actId="14100"/>
          <ac:spMkLst>
            <pc:docMk/>
            <pc:sldMk cId="836513144" sldId="413"/>
            <ac:spMk id="8" creationId="{4759E27B-3930-189B-3808-3B782556AB0D}"/>
          </ac:spMkLst>
        </pc:spChg>
        <pc:picChg chg="add mod ord">
          <ac:chgData name="tien tran" userId="f5c0b7c74de91c7e" providerId="Windows Live" clId="Web-{FC69EDA8-B7C2-4A4D-A8DB-F116795F042B}" dt="2023-09-12T02:36:43.472" v="371" actId="1076"/>
          <ac:picMkLst>
            <pc:docMk/>
            <pc:sldMk cId="836513144" sldId="413"/>
            <ac:picMk id="5" creationId="{92777B9F-F3A7-EAE7-9677-9757997C2961}"/>
          </ac:picMkLst>
        </pc:picChg>
        <pc:picChg chg="add del mod">
          <ac:chgData name="tien tran" userId="f5c0b7c74de91c7e" providerId="Windows Live" clId="Web-{FC69EDA8-B7C2-4A4D-A8DB-F116795F042B}" dt="2023-09-12T02:32:45.448" v="229"/>
          <ac:picMkLst>
            <pc:docMk/>
            <pc:sldMk cId="836513144" sldId="413"/>
            <ac:picMk id="6" creationId="{F348ACD1-3BF1-8EDB-74DB-DD18D8BD01A1}"/>
          </ac:picMkLst>
        </pc:picChg>
      </pc:sldChg>
      <pc:sldChg chg="addSp modSp new">
        <pc:chgData name="tien tran" userId="f5c0b7c74de91c7e" providerId="Windows Live" clId="Web-{FC69EDA8-B7C2-4A4D-A8DB-F116795F042B}" dt="2023-09-12T02:46:08.162" v="448" actId="20577"/>
        <pc:sldMkLst>
          <pc:docMk/>
          <pc:sldMk cId="1383871090" sldId="414"/>
        </pc:sldMkLst>
        <pc:spChg chg="mod">
          <ac:chgData name="tien tran" userId="f5c0b7c74de91c7e" providerId="Windows Live" clId="Web-{FC69EDA8-B7C2-4A4D-A8DB-F116795F042B}" dt="2023-09-12T02:30:24.819" v="194" actId="20577"/>
          <ac:spMkLst>
            <pc:docMk/>
            <pc:sldMk cId="1383871090" sldId="414"/>
            <ac:spMk id="2" creationId="{FF7784B5-3968-DC21-40EA-9912ED8A486B}"/>
          </ac:spMkLst>
        </pc:spChg>
        <pc:spChg chg="mod">
          <ac:chgData name="tien tran" userId="f5c0b7c74de91c7e" providerId="Windows Live" clId="Web-{FC69EDA8-B7C2-4A4D-A8DB-F116795F042B}" dt="2023-09-12T02:46:08.162" v="448" actId="20577"/>
          <ac:spMkLst>
            <pc:docMk/>
            <pc:sldMk cId="1383871090" sldId="414"/>
            <ac:spMk id="3" creationId="{873B8777-EDD3-30D2-D6E6-563E7CEEEFD2}"/>
          </ac:spMkLst>
        </pc:spChg>
        <pc:picChg chg="add mod">
          <ac:chgData name="tien tran" userId="f5c0b7c74de91c7e" providerId="Windows Live" clId="Web-{FC69EDA8-B7C2-4A4D-A8DB-F116795F042B}" dt="2023-09-12T02:30:59.992" v="204" actId="1076"/>
          <ac:picMkLst>
            <pc:docMk/>
            <pc:sldMk cId="1383871090" sldId="414"/>
            <ac:picMk id="5" creationId="{B1B2536B-4D4F-6339-BE9A-F4AF0489CDAB}"/>
          </ac:picMkLst>
        </pc:picChg>
      </pc:sldChg>
      <pc:sldChg chg="modSp new">
        <pc:chgData name="tien tran" userId="f5c0b7c74de91c7e" providerId="Windows Live" clId="Web-{FC69EDA8-B7C2-4A4D-A8DB-F116795F042B}" dt="2023-09-12T02:43:27.954" v="432" actId="20577"/>
        <pc:sldMkLst>
          <pc:docMk/>
          <pc:sldMk cId="770060182" sldId="415"/>
        </pc:sldMkLst>
        <pc:spChg chg="mod">
          <ac:chgData name="tien tran" userId="f5c0b7c74de91c7e" providerId="Windows Live" clId="Web-{FC69EDA8-B7C2-4A4D-A8DB-F116795F042B}" dt="2023-09-12T02:42:39.718" v="375" actId="20577"/>
          <ac:spMkLst>
            <pc:docMk/>
            <pc:sldMk cId="770060182" sldId="415"/>
            <ac:spMk id="2" creationId="{165493BE-3D23-D870-F9BA-BFB42CF97FB7}"/>
          </ac:spMkLst>
        </pc:spChg>
        <pc:spChg chg="mod">
          <ac:chgData name="tien tran" userId="f5c0b7c74de91c7e" providerId="Windows Live" clId="Web-{FC69EDA8-B7C2-4A4D-A8DB-F116795F042B}" dt="2023-09-12T02:43:27.954" v="432" actId="20577"/>
          <ac:spMkLst>
            <pc:docMk/>
            <pc:sldMk cId="770060182" sldId="415"/>
            <ac:spMk id="3" creationId="{0D979EA2-0845-18DA-6AB3-D2E4C76D6402}"/>
          </ac:spMkLst>
        </pc:spChg>
      </pc:sldChg>
      <pc:sldChg chg="add del replId">
        <pc:chgData name="tien tran" userId="f5c0b7c74de91c7e" providerId="Windows Live" clId="Web-{FC69EDA8-B7C2-4A4D-A8DB-F116795F042B}" dt="2023-09-12T02:35:04.500" v="278"/>
        <pc:sldMkLst>
          <pc:docMk/>
          <pc:sldMk cId="830794953" sldId="415"/>
        </pc:sldMkLst>
      </pc:sldChg>
      <pc:sldChg chg="modSp new">
        <pc:chgData name="tien tran" userId="f5c0b7c74de91c7e" providerId="Windows Live" clId="Web-{FC69EDA8-B7C2-4A4D-A8DB-F116795F042B}" dt="2023-09-12T03:26:53.656" v="465" actId="20577"/>
        <pc:sldMkLst>
          <pc:docMk/>
          <pc:sldMk cId="3370268755" sldId="416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70268755" sldId="416"/>
            <ac:spMk id="2" creationId="{B5D938AE-2E7C-F137-7DE8-B4CDE63A64ED}"/>
          </ac:spMkLst>
        </pc:spChg>
        <pc:spChg chg="mod">
          <ac:chgData name="tien tran" userId="f5c0b7c74de91c7e" providerId="Windows Live" clId="Web-{FC69EDA8-B7C2-4A4D-A8DB-F116795F042B}" dt="2023-09-12T03:26:53.656" v="465" actId="20577"/>
          <ac:spMkLst>
            <pc:docMk/>
            <pc:sldMk cId="3370268755" sldId="416"/>
            <ac:spMk id="3" creationId="{7C9EC293-996A-A529-5C56-CFF9E8BF3B37}"/>
          </ac:spMkLst>
        </pc:spChg>
      </pc:sldChg>
      <pc:sldChg chg="modSp new">
        <pc:chgData name="tien tran" userId="f5c0b7c74de91c7e" providerId="Windows Live" clId="Web-{FC69EDA8-B7C2-4A4D-A8DB-F116795F042B}" dt="2023-09-12T03:27:42.970" v="478" actId="20577"/>
        <pc:sldMkLst>
          <pc:docMk/>
          <pc:sldMk cId="3890710605" sldId="417"/>
        </pc:sldMkLst>
        <pc:spChg chg="mod">
          <ac:chgData name="tien tran" userId="f5c0b7c74de91c7e" providerId="Windows Live" clId="Web-{FC69EDA8-B7C2-4A4D-A8DB-F116795F042B}" dt="2023-09-12T03:27:42.970" v="478" actId="20577"/>
          <ac:spMkLst>
            <pc:docMk/>
            <pc:sldMk cId="3890710605" sldId="417"/>
            <ac:spMk id="2" creationId="{03C1F87E-776A-2594-F40A-48D8E2B8E2DE}"/>
          </ac:spMkLst>
        </pc:spChg>
        <pc:spChg chg="mod">
          <ac:chgData name="tien tran" userId="f5c0b7c74de91c7e" providerId="Windows Live" clId="Web-{FC69EDA8-B7C2-4A4D-A8DB-F116795F042B}" dt="2023-09-12T03:27:32.094" v="472" actId="20577"/>
          <ac:spMkLst>
            <pc:docMk/>
            <pc:sldMk cId="3890710605" sldId="417"/>
            <ac:spMk id="3" creationId="{E30C4862-41EE-A608-38E5-5E64D2806F8D}"/>
          </ac:spMkLst>
        </pc:spChg>
      </pc:sldChg>
      <pc:sldChg chg="modSp add replId">
        <pc:chgData name="tien tran" userId="f5c0b7c74de91c7e" providerId="Windows Live" clId="Web-{FC69EDA8-B7C2-4A4D-A8DB-F116795F042B}" dt="2023-09-12T03:27:04" v="468" actId="20577"/>
        <pc:sldMkLst>
          <pc:docMk/>
          <pc:sldMk cId="657675368" sldId="418"/>
        </pc:sldMkLst>
        <pc:spChg chg="mod">
          <ac:chgData name="tien tran" userId="f5c0b7c74de91c7e" providerId="Windows Live" clId="Web-{FC69EDA8-B7C2-4A4D-A8DB-F116795F042B}" dt="2023-09-12T03:27:04" v="468" actId="20577"/>
          <ac:spMkLst>
            <pc:docMk/>
            <pc:sldMk cId="657675368" sldId="418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FC69EDA8-B7C2-4A4D-A8DB-F116795F042B}" dt="2023-09-12T03:27:13.813" v="470" actId="20577"/>
        <pc:sldMkLst>
          <pc:docMk/>
          <pc:sldMk cId="1719528740" sldId="419"/>
        </pc:sldMkLst>
        <pc:spChg chg="mod">
          <ac:chgData name="tien tran" userId="f5c0b7c74de91c7e" providerId="Windows Live" clId="Web-{FC69EDA8-B7C2-4A4D-A8DB-F116795F042B}" dt="2023-09-12T03:27:13.813" v="470" actId="20577"/>
          <ac:spMkLst>
            <pc:docMk/>
            <pc:sldMk cId="1719528740" sldId="419"/>
            <ac:spMk id="3" creationId="{3356C97B-92D3-569A-CA12-3111814852CA}"/>
          </ac:spMkLst>
        </pc:spChg>
      </pc:sldChg>
      <pc:sldChg chg="addSp delSp modSp new">
        <pc:chgData name="tien tran" userId="f5c0b7c74de91c7e" providerId="Windows Live" clId="Web-{FC69EDA8-B7C2-4A4D-A8DB-F116795F042B}" dt="2023-09-12T03:29:49.270" v="504"/>
        <pc:sldMkLst>
          <pc:docMk/>
          <pc:sldMk cId="1097046644" sldId="420"/>
        </pc:sldMkLst>
        <pc:spChg chg="mod">
          <ac:chgData name="tien tran" userId="f5c0b7c74de91c7e" providerId="Windows Live" clId="Web-{FC69EDA8-B7C2-4A4D-A8DB-F116795F042B}" dt="2023-09-12T03:29:45.193" v="503" actId="20577"/>
          <ac:spMkLst>
            <pc:docMk/>
            <pc:sldMk cId="1097046644" sldId="420"/>
            <ac:spMk id="2" creationId="{B3254A28-ED86-FE46-BD00-C575AC4B0A1B}"/>
          </ac:spMkLst>
        </pc:spChg>
        <pc:spChg chg="del">
          <ac:chgData name="tien tran" userId="f5c0b7c74de91c7e" providerId="Windows Live" clId="Web-{FC69EDA8-B7C2-4A4D-A8DB-F116795F042B}" dt="2023-09-12T03:29:49.270" v="504"/>
          <ac:spMkLst>
            <pc:docMk/>
            <pc:sldMk cId="1097046644" sldId="420"/>
            <ac:spMk id="3" creationId="{6DAD8C60-055C-D05A-8A24-A848F4219BDA}"/>
          </ac:spMkLst>
        </pc:spChg>
        <pc:spChg chg="add mod">
          <ac:chgData name="tien tran" userId="f5c0b7c74de91c7e" providerId="Windows Live" clId="Web-{FC69EDA8-B7C2-4A4D-A8DB-F116795F042B}" dt="2023-09-12T03:28:33.252" v="486" actId="14100"/>
          <ac:spMkLst>
            <pc:docMk/>
            <pc:sldMk cId="1097046644" sldId="420"/>
            <ac:spMk id="5" creationId="{38ABE5B8-AB15-B4CD-1F9C-D914D4B7AAF2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6" creationId="{8B2745EF-65CC-FDAC-14BF-435C8011F187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7" creationId="{EB74A042-46DE-8813-CF2E-568C78B29F5C}"/>
          </ac:spMkLst>
        </pc:spChg>
      </pc:sldChg>
      <pc:sldChg chg="addSp delSp modSp new">
        <pc:chgData name="tien tran" userId="f5c0b7c74de91c7e" providerId="Windows Live" clId="Web-{FC69EDA8-B7C2-4A4D-A8DB-F116795F042B}" dt="2023-09-12T03:33:16.462" v="588"/>
        <pc:sldMkLst>
          <pc:docMk/>
          <pc:sldMk cId="3382248134" sldId="421"/>
        </pc:sldMkLst>
        <pc:spChg chg="mod">
          <ac:chgData name="tien tran" userId="f5c0b7c74de91c7e" providerId="Windows Live" clId="Web-{FC69EDA8-B7C2-4A4D-A8DB-F116795F042B}" dt="2023-09-12T03:32:53.993" v="567" actId="20577"/>
          <ac:spMkLst>
            <pc:docMk/>
            <pc:sldMk cId="3382248134" sldId="421"/>
            <ac:spMk id="2" creationId="{EF7F5B78-0918-49FC-F9D2-922D59527FFA}"/>
          </ac:spMkLst>
        </pc:spChg>
        <pc:spChg chg="add del mod">
          <ac:chgData name="tien tran" userId="f5c0b7c74de91c7e" providerId="Windows Live" clId="Web-{FC69EDA8-B7C2-4A4D-A8DB-F116795F042B}" dt="2023-09-12T03:31:28.663" v="510"/>
          <ac:spMkLst>
            <pc:docMk/>
            <pc:sldMk cId="3382248134" sldId="421"/>
            <ac:spMk id="3" creationId="{D9A5FB47-CED1-AC8B-C437-345CCD838704}"/>
          </ac:spMkLst>
        </pc:spChg>
        <pc:graphicFrameChg chg="add del mod ord modGraphic">
          <ac:chgData name="tien tran" userId="f5c0b7c74de91c7e" providerId="Windows Live" clId="Web-{FC69EDA8-B7C2-4A4D-A8DB-F116795F042B}" dt="2023-09-12T03:30:41.958" v="509"/>
          <ac:graphicFrameMkLst>
            <pc:docMk/>
            <pc:sldMk cId="3382248134" sldId="421"/>
            <ac:graphicFrameMk id="6" creationId="{F6AC7923-3174-78D5-8C40-08535756FA01}"/>
          </ac:graphicFrameMkLst>
        </pc:graphicFrameChg>
        <pc:graphicFrameChg chg="add mod ord modGraphic">
          <ac:chgData name="tien tran" userId="f5c0b7c74de91c7e" providerId="Windows Live" clId="Web-{FC69EDA8-B7C2-4A4D-A8DB-F116795F042B}" dt="2023-09-12T03:33:16.462" v="588"/>
          <ac:graphicFrameMkLst>
            <pc:docMk/>
            <pc:sldMk cId="3382248134" sldId="421"/>
            <ac:graphicFrameMk id="8" creationId="{1AEAF39B-5B6C-F4B2-2058-D21F8BCE2655}"/>
          </ac:graphicFrameMkLst>
        </pc:graphicFrameChg>
      </pc:sldChg>
      <pc:sldChg chg="addSp delSp modSp new">
        <pc:chgData name="tien tran" userId="f5c0b7c74de91c7e" providerId="Windows Live" clId="Web-{FC69EDA8-B7C2-4A4D-A8DB-F116795F042B}" dt="2023-09-12T03:36:25.482" v="612" actId="20577"/>
        <pc:sldMkLst>
          <pc:docMk/>
          <pc:sldMk cId="1155180906" sldId="422"/>
        </pc:sldMkLst>
        <pc:spChg chg="mod">
          <ac:chgData name="tien tran" userId="f5c0b7c74de91c7e" providerId="Windows Live" clId="Web-{FC69EDA8-B7C2-4A4D-A8DB-F116795F042B}" dt="2023-09-12T03:36:25.482" v="612" actId="20577"/>
          <ac:spMkLst>
            <pc:docMk/>
            <pc:sldMk cId="1155180906" sldId="422"/>
            <ac:spMk id="2" creationId="{F4CE147C-3C00-6A57-C326-47C4CEF34FAD}"/>
          </ac:spMkLst>
        </pc:spChg>
        <pc:spChg chg="del">
          <ac:chgData name="tien tran" userId="f5c0b7c74de91c7e" providerId="Windows Live" clId="Web-{FC69EDA8-B7C2-4A4D-A8DB-F116795F042B}" dt="2023-09-12T03:35:53.966" v="606"/>
          <ac:spMkLst>
            <pc:docMk/>
            <pc:sldMk cId="1155180906" sldId="422"/>
            <ac:spMk id="3" creationId="{8E2245E9-FAB8-6536-ECA7-0391066A102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5" creationId="{4EDC8565-A31C-DFE7-40C9-85DBAD437D8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6" creationId="{810ACF22-C0AC-EF90-8A7A-0AD68B2051D2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7" creationId="{175DE3C4-4FE8-44D2-74FE-137CF9082DB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8" creationId="{0B6242EA-E014-A72B-26B3-DFC88CFE3DD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9" creationId="{EC4D5386-B748-ACA8-ED58-F4580C2E102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0" creationId="{87046346-F25B-1EFD-1D3D-5842CD43930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1" creationId="{0231E4A4-E3DD-5752-1059-23EF4E886622}"/>
          </ac:spMkLst>
        </pc:spChg>
        <pc:picChg chg="add mod ord">
          <ac:chgData name="tien tran" userId="f5c0b7c74de91c7e" providerId="Windows Live" clId="Web-{FC69EDA8-B7C2-4A4D-A8DB-F116795F042B}" dt="2023-09-12T03:35:55.763" v="607" actId="1076"/>
          <ac:picMkLst>
            <pc:docMk/>
            <pc:sldMk cId="1155180906" sldId="422"/>
            <ac:picMk id="12" creationId="{18E68A60-A5A8-43E5-27A5-9E17D46BFB42}"/>
          </ac:picMkLst>
        </pc:picChg>
      </pc:sldChg>
      <pc:sldChg chg="modSp new">
        <pc:chgData name="tien tran" userId="f5c0b7c74de91c7e" providerId="Windows Live" clId="Web-{FC69EDA8-B7C2-4A4D-A8DB-F116795F042B}" dt="2023-09-12T03:36:39.436" v="616" actId="20577"/>
        <pc:sldMkLst>
          <pc:docMk/>
          <pc:sldMk cId="3782054825" sldId="423"/>
        </pc:sldMkLst>
        <pc:spChg chg="mod">
          <ac:chgData name="tien tran" userId="f5c0b7c74de91c7e" providerId="Windows Live" clId="Web-{FC69EDA8-B7C2-4A4D-A8DB-F116795F042B}" dt="2023-09-12T03:36:20.545" v="611" actId="20577"/>
          <ac:spMkLst>
            <pc:docMk/>
            <pc:sldMk cId="3782054825" sldId="423"/>
            <ac:spMk id="2" creationId="{1CAB5639-23BD-D449-901C-9FC27D05AAD7}"/>
          </ac:spMkLst>
        </pc:spChg>
        <pc:spChg chg="mod">
          <ac:chgData name="tien tran" userId="f5c0b7c74de91c7e" providerId="Windows Live" clId="Web-{FC69EDA8-B7C2-4A4D-A8DB-F116795F042B}" dt="2023-09-12T03:36:39.436" v="616" actId="20577"/>
          <ac:spMkLst>
            <pc:docMk/>
            <pc:sldMk cId="3782054825" sldId="423"/>
            <ac:spMk id="3" creationId="{A42288D0-6CB4-A28F-A86F-69BB4FC8A519}"/>
          </ac:spMkLst>
        </pc:spChg>
      </pc:sldChg>
      <pc:sldChg chg="modSp new">
        <pc:chgData name="tien tran" userId="f5c0b7c74de91c7e" providerId="Windows Live" clId="Web-{FC69EDA8-B7C2-4A4D-A8DB-F116795F042B}" dt="2023-09-12T03:37:11.015" v="625" actId="20577"/>
        <pc:sldMkLst>
          <pc:docMk/>
          <pc:sldMk cId="2488034017" sldId="424"/>
        </pc:sldMkLst>
        <pc:spChg chg="mod">
          <ac:chgData name="tien tran" userId="f5c0b7c74de91c7e" providerId="Windows Live" clId="Web-{FC69EDA8-B7C2-4A4D-A8DB-F116795F042B}" dt="2023-09-12T03:37:11.015" v="625" actId="20577"/>
          <ac:spMkLst>
            <pc:docMk/>
            <pc:sldMk cId="2488034017" sldId="424"/>
            <ac:spMk id="2" creationId="{032C8AEB-367F-75B1-2198-1BA65363D32B}"/>
          </ac:spMkLst>
        </pc:spChg>
        <pc:spChg chg="mod">
          <ac:chgData name="tien tran" userId="f5c0b7c74de91c7e" providerId="Windows Live" clId="Web-{FC69EDA8-B7C2-4A4D-A8DB-F116795F042B}" dt="2023-09-12T03:37:08.639" v="622" actId="20577"/>
          <ac:spMkLst>
            <pc:docMk/>
            <pc:sldMk cId="2488034017" sldId="424"/>
            <ac:spMk id="3" creationId="{8A368C09-743B-022C-681C-7ECDC5D171AF}"/>
          </ac:spMkLst>
        </pc:spChg>
      </pc:sldChg>
      <pc:sldChg chg="modSp new">
        <pc:chgData name="tien tran" userId="f5c0b7c74de91c7e" providerId="Windows Live" clId="Web-{FC69EDA8-B7C2-4A4D-A8DB-F116795F042B}" dt="2023-09-12T03:37:35.921" v="631" actId="20577"/>
        <pc:sldMkLst>
          <pc:docMk/>
          <pc:sldMk cId="2733456168" sldId="425"/>
        </pc:sldMkLst>
        <pc:spChg chg="mod">
          <ac:chgData name="tien tran" userId="f5c0b7c74de91c7e" providerId="Windows Live" clId="Web-{FC69EDA8-B7C2-4A4D-A8DB-F116795F042B}" dt="2023-09-12T03:37:24.155" v="629" actId="20577"/>
          <ac:spMkLst>
            <pc:docMk/>
            <pc:sldMk cId="2733456168" sldId="425"/>
            <ac:spMk id="2" creationId="{9FF7CED3-1ACC-6E78-776C-8013810E52C9}"/>
          </ac:spMkLst>
        </pc:spChg>
        <pc:spChg chg="mod">
          <ac:chgData name="tien tran" userId="f5c0b7c74de91c7e" providerId="Windows Live" clId="Web-{FC69EDA8-B7C2-4A4D-A8DB-F116795F042B}" dt="2023-09-12T03:37:35.921" v="631" actId="20577"/>
          <ac:spMkLst>
            <pc:docMk/>
            <pc:sldMk cId="2733456168" sldId="425"/>
            <ac:spMk id="3" creationId="{CA47DFBC-DF05-ECCD-839B-2B443B954C90}"/>
          </ac:spMkLst>
        </pc:spChg>
      </pc:sldChg>
      <pc:sldChg chg="modSp new">
        <pc:chgData name="tien tran" userId="f5c0b7c74de91c7e" providerId="Windows Live" clId="Web-{FC69EDA8-B7C2-4A4D-A8DB-F116795F042B}" dt="2023-09-12T03:41:58.678" v="666" actId="14100"/>
        <pc:sldMkLst>
          <pc:docMk/>
          <pc:sldMk cId="3181199596" sldId="426"/>
        </pc:sldMkLst>
        <pc:spChg chg="mod">
          <ac:chgData name="tien tran" userId="f5c0b7c74de91c7e" providerId="Windows Live" clId="Web-{FC69EDA8-B7C2-4A4D-A8DB-F116795F042B}" dt="2023-09-12T03:38:05.313" v="653" actId="20577"/>
          <ac:spMkLst>
            <pc:docMk/>
            <pc:sldMk cId="3181199596" sldId="426"/>
            <ac:spMk id="2" creationId="{6023E1FF-B5D6-F17C-A042-FAC1E76A7FF5}"/>
          </ac:spMkLst>
        </pc:spChg>
        <pc:spChg chg="mod">
          <ac:chgData name="tien tran" userId="f5c0b7c74de91c7e" providerId="Windows Live" clId="Web-{FC69EDA8-B7C2-4A4D-A8DB-F116795F042B}" dt="2023-09-12T03:41:58.678" v="666" actId="14100"/>
          <ac:spMkLst>
            <pc:docMk/>
            <pc:sldMk cId="3181199596" sldId="426"/>
            <ac:spMk id="3" creationId="{F66AA139-C4F7-D5DF-2ABA-89DA4D1AAFBA}"/>
          </ac:spMkLst>
        </pc:spChg>
      </pc:sldChg>
      <pc:sldChg chg="modSp new">
        <pc:chgData name="tien tran" userId="f5c0b7c74de91c7e" providerId="Windows Live" clId="Web-{FC69EDA8-B7C2-4A4D-A8DB-F116795F042B}" dt="2023-09-12T03:38:42.485" v="662" actId="14100"/>
        <pc:sldMkLst>
          <pc:docMk/>
          <pc:sldMk cId="2436611818" sldId="427"/>
        </pc:sldMkLst>
        <pc:spChg chg="mod">
          <ac:chgData name="tien tran" userId="f5c0b7c74de91c7e" providerId="Windows Live" clId="Web-{FC69EDA8-B7C2-4A4D-A8DB-F116795F042B}" dt="2023-09-12T03:38:29.454" v="659" actId="20577"/>
          <ac:spMkLst>
            <pc:docMk/>
            <pc:sldMk cId="2436611818" sldId="427"/>
            <ac:spMk id="2" creationId="{647B7B9D-6D00-36AE-C558-37C5DFDBE52C}"/>
          </ac:spMkLst>
        </pc:spChg>
        <pc:spChg chg="mod">
          <ac:chgData name="tien tran" userId="f5c0b7c74de91c7e" providerId="Windows Live" clId="Web-{FC69EDA8-B7C2-4A4D-A8DB-F116795F042B}" dt="2023-09-12T03:38:42.485" v="662" actId="14100"/>
          <ac:spMkLst>
            <pc:docMk/>
            <pc:sldMk cId="2436611818" sldId="427"/>
            <ac:spMk id="3" creationId="{1DBA4593-104B-7F3D-DD46-FDA6DD2FABB5}"/>
          </ac:spMkLst>
        </pc:spChg>
      </pc:sldChg>
      <pc:sldChg chg="modSp new">
        <pc:chgData name="tien tran" userId="f5c0b7c74de91c7e" providerId="Windows Live" clId="Web-{FC69EDA8-B7C2-4A4D-A8DB-F116795F042B}" dt="2023-09-12T03:43:53.759" v="675" actId="20577"/>
        <pc:sldMkLst>
          <pc:docMk/>
          <pc:sldMk cId="2231681056" sldId="428"/>
        </pc:sldMkLst>
        <pc:spChg chg="mod">
          <ac:chgData name="tien tran" userId="f5c0b7c74de91c7e" providerId="Windows Live" clId="Web-{FC69EDA8-B7C2-4A4D-A8DB-F116795F042B}" dt="2023-09-12T03:42:52.445" v="670" actId="20577"/>
          <ac:spMkLst>
            <pc:docMk/>
            <pc:sldMk cId="2231681056" sldId="428"/>
            <ac:spMk id="2" creationId="{49F9C423-7616-7DF4-AA19-297EA4762B35}"/>
          </ac:spMkLst>
        </pc:spChg>
        <pc:spChg chg="mod">
          <ac:chgData name="tien tran" userId="f5c0b7c74de91c7e" providerId="Windows Live" clId="Web-{FC69EDA8-B7C2-4A4D-A8DB-F116795F042B}" dt="2023-09-12T03:43:53.759" v="675" actId="20577"/>
          <ac:spMkLst>
            <pc:docMk/>
            <pc:sldMk cId="2231681056" sldId="428"/>
            <ac:spMk id="3" creationId="{46E47869-E60F-7035-DE91-EB35A6E29E6F}"/>
          </ac:spMkLst>
        </pc:spChg>
      </pc:sldChg>
      <pc:sldChg chg="modSp new ord">
        <pc:chgData name="tien tran" userId="f5c0b7c74de91c7e" providerId="Windows Live" clId="Web-{FC69EDA8-B7C2-4A4D-A8DB-F116795F042B}" dt="2023-09-12T03:44:26.822" v="680" actId="20577"/>
        <pc:sldMkLst>
          <pc:docMk/>
          <pc:sldMk cId="2056359710" sldId="429"/>
        </pc:sldMkLst>
        <pc:spChg chg="mod">
          <ac:chgData name="tien tran" userId="f5c0b7c74de91c7e" providerId="Windows Live" clId="Web-{FC69EDA8-B7C2-4A4D-A8DB-F116795F042B}" dt="2023-09-12T03:44:26.822" v="680" actId="20577"/>
          <ac:spMkLst>
            <pc:docMk/>
            <pc:sldMk cId="2056359710" sldId="429"/>
            <ac:spMk id="2" creationId="{4E5EFEF0-35FF-0DAA-FAC4-D9183A2BE265}"/>
          </ac:spMkLst>
        </pc:spChg>
        <pc:spChg chg="mod">
          <ac:chgData name="tien tran" userId="f5c0b7c74de91c7e" providerId="Windows Live" clId="Web-{FC69EDA8-B7C2-4A4D-A8DB-F116795F042B}" dt="2023-09-12T03:44:16.072" v="679" actId="20577"/>
          <ac:spMkLst>
            <pc:docMk/>
            <pc:sldMk cId="2056359710" sldId="429"/>
            <ac:spMk id="3" creationId="{6C543086-2494-BC3D-A255-9751AB0A53AE}"/>
          </ac:spMkLst>
        </pc:spChg>
      </pc:sldChg>
      <pc:sldChg chg="modSp new">
        <pc:chgData name="tien tran" userId="f5c0b7c74de91c7e" providerId="Windows Live" clId="Web-{FC69EDA8-B7C2-4A4D-A8DB-F116795F042B}" dt="2023-09-12T03:45:17.683" v="688" actId="20577"/>
        <pc:sldMkLst>
          <pc:docMk/>
          <pc:sldMk cId="2038992011" sldId="430"/>
        </pc:sldMkLst>
        <pc:spChg chg="mod">
          <ac:chgData name="tien tran" userId="f5c0b7c74de91c7e" providerId="Windows Live" clId="Web-{FC69EDA8-B7C2-4A4D-A8DB-F116795F042B}" dt="2023-09-12T03:44:52.041" v="685" actId="20577"/>
          <ac:spMkLst>
            <pc:docMk/>
            <pc:sldMk cId="2038992011" sldId="430"/>
            <ac:spMk id="2" creationId="{F5BA611A-D369-3909-9110-9E7481C87536}"/>
          </ac:spMkLst>
        </pc:spChg>
        <pc:spChg chg="mod">
          <ac:chgData name="tien tran" userId="f5c0b7c74de91c7e" providerId="Windows Live" clId="Web-{FC69EDA8-B7C2-4A4D-A8DB-F116795F042B}" dt="2023-09-12T03:45:17.683" v="688" actId="20577"/>
          <ac:spMkLst>
            <pc:docMk/>
            <pc:sldMk cId="2038992011" sldId="430"/>
            <ac:spMk id="3" creationId="{D73B5D8F-22DD-EE6C-B6F5-52293072B299}"/>
          </ac:spMkLst>
        </pc:spChg>
      </pc:sldChg>
      <pc:sldChg chg="modSp new">
        <pc:chgData name="tien tran" userId="f5c0b7c74de91c7e" providerId="Windows Live" clId="Web-{FC69EDA8-B7C2-4A4D-A8DB-F116795F042B}" dt="2023-09-12T03:46:29.903" v="705" actId="20577"/>
        <pc:sldMkLst>
          <pc:docMk/>
          <pc:sldMk cId="2565650870" sldId="431"/>
        </pc:sldMkLst>
        <pc:spChg chg="mod">
          <ac:chgData name="tien tran" userId="f5c0b7c74de91c7e" providerId="Windows Live" clId="Web-{FC69EDA8-B7C2-4A4D-A8DB-F116795F042B}" dt="2023-09-12T03:45:30.105" v="694" actId="20577"/>
          <ac:spMkLst>
            <pc:docMk/>
            <pc:sldMk cId="2565650870" sldId="431"/>
            <ac:spMk id="2" creationId="{54984EBC-3F86-282B-8B3D-1C4A1A29D113}"/>
          </ac:spMkLst>
        </pc:spChg>
        <pc:spChg chg="mod">
          <ac:chgData name="tien tran" userId="f5c0b7c74de91c7e" providerId="Windows Live" clId="Web-{FC69EDA8-B7C2-4A4D-A8DB-F116795F042B}" dt="2023-09-12T03:46:29.903" v="705" actId="20577"/>
          <ac:spMkLst>
            <pc:docMk/>
            <pc:sldMk cId="2565650870" sldId="431"/>
            <ac:spMk id="3" creationId="{8084FDB7-08D8-4690-EE97-8BD6C5A27BC1}"/>
          </ac:spMkLst>
        </pc:spChg>
      </pc:sldChg>
    </pc:docChg>
  </pc:docChgLst>
  <pc:docChgLst>
    <pc:chgData name="tien tran" userId="f5c0b7c74de91c7e" providerId="Windows Live" clId="Web-{40041EAB-7D2C-4564-94A8-2EA43D345B0D}"/>
    <pc:docChg chg="addSld modSld">
      <pc:chgData name="tien tran" userId="f5c0b7c74de91c7e" providerId="Windows Live" clId="Web-{40041EAB-7D2C-4564-94A8-2EA43D345B0D}" dt="2023-09-12T01:48:36.648" v="16" actId="20577"/>
      <pc:docMkLst>
        <pc:docMk/>
      </pc:docMkLst>
      <pc:sldChg chg="addSp modSp">
        <pc:chgData name="tien tran" userId="f5c0b7c74de91c7e" providerId="Windows Live" clId="Web-{40041EAB-7D2C-4564-94A8-2EA43D345B0D}" dt="2023-09-12T01:39:53.099" v="10" actId="1076"/>
        <pc:sldMkLst>
          <pc:docMk/>
          <pc:sldMk cId="3397270846" sldId="406"/>
        </pc:sldMkLst>
        <pc:spChg chg="mod">
          <ac:chgData name="tien tran" userId="f5c0b7c74de91c7e" providerId="Windows Live" clId="Web-{40041EAB-7D2C-4564-94A8-2EA43D345B0D}" dt="2023-09-12T01:39:42.037" v="3" actId="20577"/>
          <ac:spMkLst>
            <pc:docMk/>
            <pc:sldMk cId="3397270846" sldId="406"/>
            <ac:spMk id="3" creationId="{743ACAA0-C23D-B527-9727-22FACD631C53}"/>
          </ac:spMkLst>
        </pc:spChg>
        <pc:picChg chg="add mod">
          <ac:chgData name="tien tran" userId="f5c0b7c74de91c7e" providerId="Windows Live" clId="Web-{40041EAB-7D2C-4564-94A8-2EA43D345B0D}" dt="2023-09-12T01:39:53.099" v="10" actId="1076"/>
          <ac:picMkLst>
            <pc:docMk/>
            <pc:sldMk cId="3397270846" sldId="406"/>
            <ac:picMk id="5" creationId="{B96CC17B-7DC2-941D-F45E-531F3929C661}"/>
          </ac:picMkLst>
        </pc:picChg>
      </pc:sldChg>
      <pc:sldChg chg="modSp new">
        <pc:chgData name="tien tran" userId="f5c0b7c74de91c7e" providerId="Windows Live" clId="Web-{40041EAB-7D2C-4564-94A8-2EA43D345B0D}" dt="2023-09-12T01:48:36.648" v="16" actId="20577"/>
        <pc:sldMkLst>
          <pc:docMk/>
          <pc:sldMk cId="3320950980" sldId="407"/>
        </pc:sldMkLst>
        <pc:spChg chg="mod">
          <ac:chgData name="tien tran" userId="f5c0b7c74de91c7e" providerId="Windows Live" clId="Web-{40041EAB-7D2C-4564-94A8-2EA43D345B0D}" dt="2023-09-12T01:48:36.648" v="16" actId="20577"/>
          <ac:spMkLst>
            <pc:docMk/>
            <pc:sldMk cId="3320950980" sldId="407"/>
            <ac:spMk id="3" creationId="{E336EB79-0588-E2E8-0CCD-0E9E87F08330}"/>
          </ac:spMkLst>
        </pc:spChg>
      </pc:sldChg>
    </pc:docChg>
  </pc:docChgLst>
  <pc:docChgLst>
    <pc:chgData name="tien tran" userId="f5c0b7c74de91c7e" providerId="Windows Live" clId="Web-{881C173E-3055-4E7F-90CD-E2B8A5C780F8}"/>
    <pc:docChg chg="addSld delSld modSld">
      <pc:chgData name="tien tran" userId="f5c0b7c74de91c7e" providerId="Windows Live" clId="Web-{881C173E-3055-4E7F-90CD-E2B8A5C780F8}" dt="2023-09-13T10:25:08.998" v="521" actId="20577"/>
      <pc:docMkLst>
        <pc:docMk/>
      </pc:docMkLst>
      <pc:sldChg chg="modSp">
        <pc:chgData name="tien tran" userId="f5c0b7c74de91c7e" providerId="Windows Live" clId="Web-{881C173E-3055-4E7F-90CD-E2B8A5C780F8}" dt="2023-09-13T10:25:08.998" v="521" actId="20577"/>
        <pc:sldMkLst>
          <pc:docMk/>
          <pc:sldMk cId="0" sldId="257"/>
        </pc:sldMkLst>
        <pc:spChg chg="mod">
          <ac:chgData name="tien tran" userId="f5c0b7c74de91c7e" providerId="Windows Live" clId="Web-{881C173E-3055-4E7F-90CD-E2B8A5C780F8}" dt="2023-09-13T10:25:08.998" v="521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81C173E-3055-4E7F-90CD-E2B8A5C780F8}" dt="2023-09-13T10:22:00.522" v="474" actId="20577"/>
        <pc:sldMkLst>
          <pc:docMk/>
          <pc:sldMk cId="788580868" sldId="405"/>
        </pc:sldMkLst>
        <pc:spChg chg="mod">
          <ac:chgData name="tien tran" userId="f5c0b7c74de91c7e" providerId="Windows Live" clId="Web-{881C173E-3055-4E7F-90CD-E2B8A5C780F8}" dt="2023-09-13T10:22:00.522" v="474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modSp">
        <pc:chgData name="tien tran" userId="f5c0b7c74de91c7e" providerId="Windows Live" clId="Web-{881C173E-3055-4E7F-90CD-E2B8A5C780F8}" dt="2023-09-13T09:27:26.155" v="81" actId="1076"/>
        <pc:sldMkLst>
          <pc:docMk/>
          <pc:sldMk cId="2630240421" sldId="412"/>
        </pc:sldMkLst>
        <pc:spChg chg="mod">
          <ac:chgData name="tien tran" userId="f5c0b7c74de91c7e" providerId="Windows Live" clId="Web-{881C173E-3055-4E7F-90CD-E2B8A5C780F8}" dt="2023-09-13T09:21:34.533" v="56" actId="20577"/>
          <ac:spMkLst>
            <pc:docMk/>
            <pc:sldMk cId="2630240421" sldId="412"/>
            <ac:spMk id="2" creationId="{367848CB-914E-CF52-6745-95F4E99A9638}"/>
          </ac:spMkLst>
        </pc:spChg>
        <pc:spChg chg="mod">
          <ac:chgData name="tien tran" userId="f5c0b7c74de91c7e" providerId="Windows Live" clId="Web-{881C173E-3055-4E7F-90CD-E2B8A5C780F8}" dt="2023-09-13T09:27:20.452" v="77" actId="20577"/>
          <ac:spMkLst>
            <pc:docMk/>
            <pc:sldMk cId="2630240421" sldId="412"/>
            <ac:spMk id="3" creationId="{9C269607-872B-E378-3262-6E031AFA5A80}"/>
          </ac:spMkLst>
        </pc:spChg>
        <pc:picChg chg="add mod">
          <ac:chgData name="tien tran" userId="f5c0b7c74de91c7e" providerId="Windows Live" clId="Web-{881C173E-3055-4E7F-90CD-E2B8A5C780F8}" dt="2023-09-13T09:27:26.155" v="81" actId="1076"/>
          <ac:picMkLst>
            <pc:docMk/>
            <pc:sldMk cId="2630240421" sldId="412"/>
            <ac:picMk id="5" creationId="{A7FA2F1E-1C3D-5875-3989-5299455CA0B0}"/>
          </ac:picMkLst>
        </pc:picChg>
      </pc:sldChg>
      <pc:sldChg chg="del">
        <pc:chgData name="tien tran" userId="f5c0b7c74de91c7e" providerId="Windows Live" clId="Web-{881C173E-3055-4E7F-90CD-E2B8A5C780F8}" dt="2023-09-13T10:23:00.087" v="475"/>
        <pc:sldMkLst>
          <pc:docMk/>
          <pc:sldMk cId="2081190954" sldId="413"/>
        </pc:sldMkLst>
      </pc:sldChg>
      <pc:sldChg chg="del">
        <pc:chgData name="tien tran" userId="f5c0b7c74de91c7e" providerId="Windows Live" clId="Web-{881C173E-3055-4E7F-90CD-E2B8A5C780F8}" dt="2023-09-13T10:23:16.306" v="479"/>
        <pc:sldMkLst>
          <pc:docMk/>
          <pc:sldMk cId="901362970" sldId="414"/>
        </pc:sldMkLst>
      </pc:sldChg>
      <pc:sldChg chg="del">
        <pc:chgData name="tien tran" userId="f5c0b7c74de91c7e" providerId="Windows Live" clId="Web-{881C173E-3055-4E7F-90CD-E2B8A5C780F8}" dt="2023-09-13T09:15:51.365" v="40"/>
        <pc:sldMkLst>
          <pc:docMk/>
          <pc:sldMk cId="1792091217" sldId="426"/>
        </pc:sldMkLst>
      </pc:sldChg>
      <pc:sldChg chg="addSp modSp">
        <pc:chgData name="tien tran" userId="f5c0b7c74de91c7e" providerId="Windows Live" clId="Web-{881C173E-3055-4E7F-90CD-E2B8A5C780F8}" dt="2023-09-13T08:24:00.863" v="14" actId="1076"/>
        <pc:sldMkLst>
          <pc:docMk/>
          <pc:sldMk cId="1933063190" sldId="427"/>
        </pc:sldMkLst>
        <pc:spChg chg="mod">
          <ac:chgData name="tien tran" userId="f5c0b7c74de91c7e" providerId="Windows Live" clId="Web-{881C173E-3055-4E7F-90CD-E2B8A5C780F8}" dt="2023-09-13T08:23:18.393" v="1" actId="20577"/>
          <ac:spMkLst>
            <pc:docMk/>
            <pc:sldMk cId="1933063190" sldId="427"/>
            <ac:spMk id="2" creationId="{E93EF645-C49C-85A3-FFA1-9A085CD49A72}"/>
          </ac:spMkLst>
        </pc:spChg>
        <pc:spChg chg="mod">
          <ac:chgData name="tien tran" userId="f5c0b7c74de91c7e" providerId="Windows Live" clId="Web-{881C173E-3055-4E7F-90CD-E2B8A5C780F8}" dt="2023-09-13T08:23:55.019" v="10" actId="20577"/>
          <ac:spMkLst>
            <pc:docMk/>
            <pc:sldMk cId="1933063190" sldId="427"/>
            <ac:spMk id="3" creationId="{C54E1707-F098-0076-0ADB-8B954CA4F18A}"/>
          </ac:spMkLst>
        </pc:spChg>
        <pc:picChg chg="add mod">
          <ac:chgData name="tien tran" userId="f5c0b7c74de91c7e" providerId="Windows Live" clId="Web-{881C173E-3055-4E7F-90CD-E2B8A5C780F8}" dt="2023-09-13T08:24:00.863" v="14" actId="1076"/>
          <ac:picMkLst>
            <pc:docMk/>
            <pc:sldMk cId="1933063190" sldId="427"/>
            <ac:picMk id="5" creationId="{04255E75-6B34-446D-85F4-29A3B653391C}"/>
          </ac:picMkLst>
        </pc:picChg>
      </pc:sldChg>
      <pc:sldChg chg="modSp new">
        <pc:chgData name="tien tran" userId="f5c0b7c74de91c7e" providerId="Windows Live" clId="Web-{881C173E-3055-4E7F-90CD-E2B8A5C780F8}" dt="2023-09-13T08:32:52.784" v="39" actId="20577"/>
        <pc:sldMkLst>
          <pc:docMk/>
          <pc:sldMk cId="3202205271" sldId="428"/>
        </pc:sldMkLst>
        <pc:spChg chg="mod">
          <ac:chgData name="tien tran" userId="f5c0b7c74de91c7e" providerId="Windows Live" clId="Web-{881C173E-3055-4E7F-90CD-E2B8A5C780F8}" dt="2023-09-13T08:31:17.922" v="24" actId="20577"/>
          <ac:spMkLst>
            <pc:docMk/>
            <pc:sldMk cId="3202205271" sldId="428"/>
            <ac:spMk id="2" creationId="{810621D7-166B-85C0-1D1B-031CD5B38D1B}"/>
          </ac:spMkLst>
        </pc:spChg>
        <pc:spChg chg="mod">
          <ac:chgData name="tien tran" userId="f5c0b7c74de91c7e" providerId="Windows Live" clId="Web-{881C173E-3055-4E7F-90CD-E2B8A5C780F8}" dt="2023-09-13T08:32:52.784" v="39" actId="20577"/>
          <ac:spMkLst>
            <pc:docMk/>
            <pc:sldMk cId="3202205271" sldId="428"/>
            <ac:spMk id="3" creationId="{01C185C6-76C9-8196-58A1-7354E502D28F}"/>
          </ac:spMkLst>
        </pc:spChg>
      </pc:sldChg>
      <pc:sldChg chg="modSp new">
        <pc:chgData name="tien tran" userId="f5c0b7c74de91c7e" providerId="Windows Live" clId="Web-{881C173E-3055-4E7F-90CD-E2B8A5C780F8}" dt="2023-09-13T09:35:24.469" v="142" actId="20577"/>
        <pc:sldMkLst>
          <pc:docMk/>
          <pc:sldMk cId="1255381577" sldId="429"/>
        </pc:sldMkLst>
        <pc:spChg chg="mod">
          <ac:chgData name="tien tran" userId="f5c0b7c74de91c7e" providerId="Windows Live" clId="Web-{881C173E-3055-4E7F-90CD-E2B8A5C780F8}" dt="2023-09-13T09:28:49.189" v="84" actId="20577"/>
          <ac:spMkLst>
            <pc:docMk/>
            <pc:sldMk cId="1255381577" sldId="429"/>
            <ac:spMk id="2" creationId="{037A4755-7299-74AE-BBFE-363D6A37FA38}"/>
          </ac:spMkLst>
        </pc:spChg>
        <pc:spChg chg="mod">
          <ac:chgData name="tien tran" userId="f5c0b7c74de91c7e" providerId="Windows Live" clId="Web-{881C173E-3055-4E7F-90CD-E2B8A5C780F8}" dt="2023-09-13T09:35:24.469" v="142" actId="20577"/>
          <ac:spMkLst>
            <pc:docMk/>
            <pc:sldMk cId="1255381577" sldId="429"/>
            <ac:spMk id="3" creationId="{D928BC02-CBBD-C4CE-25F1-489B613F504B}"/>
          </ac:spMkLst>
        </pc:spChg>
      </pc:sldChg>
      <pc:sldChg chg="addSp modSp new">
        <pc:chgData name="tien tran" userId="f5c0b7c74de91c7e" providerId="Windows Live" clId="Web-{881C173E-3055-4E7F-90CD-E2B8A5C780F8}" dt="2023-09-13T09:43:01.173" v="173" actId="20577"/>
        <pc:sldMkLst>
          <pc:docMk/>
          <pc:sldMk cId="2022287068" sldId="430"/>
        </pc:sldMkLst>
        <pc:spChg chg="mod">
          <ac:chgData name="tien tran" userId="f5c0b7c74de91c7e" providerId="Windows Live" clId="Web-{881C173E-3055-4E7F-90CD-E2B8A5C780F8}" dt="2023-09-13T09:43:01.173" v="173" actId="20577"/>
          <ac:spMkLst>
            <pc:docMk/>
            <pc:sldMk cId="2022287068" sldId="430"/>
            <ac:spMk id="2" creationId="{4937A2A4-ED3E-F185-422C-92EFA08AB9CC}"/>
          </ac:spMkLst>
        </pc:spChg>
        <pc:spChg chg="mod">
          <ac:chgData name="tien tran" userId="f5c0b7c74de91c7e" providerId="Windows Live" clId="Web-{881C173E-3055-4E7F-90CD-E2B8A5C780F8}" dt="2023-09-13T09:38:20.007" v="170" actId="14100"/>
          <ac:spMkLst>
            <pc:docMk/>
            <pc:sldMk cId="2022287068" sldId="430"/>
            <ac:spMk id="3" creationId="{28997C59-08E2-3186-1407-7A9094D71F7E}"/>
          </ac:spMkLst>
        </pc:spChg>
        <pc:picChg chg="add mod">
          <ac:chgData name="tien tran" userId="f5c0b7c74de91c7e" providerId="Windows Live" clId="Web-{881C173E-3055-4E7F-90CD-E2B8A5C780F8}" dt="2023-09-13T09:37:27.583" v="160" actId="14100"/>
          <ac:picMkLst>
            <pc:docMk/>
            <pc:sldMk cId="2022287068" sldId="430"/>
            <ac:picMk id="5" creationId="{B117CA50-A309-637D-00E8-F1618C905A44}"/>
          </ac:picMkLst>
        </pc:picChg>
        <pc:picChg chg="add mod">
          <ac:chgData name="tien tran" userId="f5c0b7c74de91c7e" providerId="Windows Live" clId="Web-{881C173E-3055-4E7F-90CD-E2B8A5C780F8}" dt="2023-09-13T09:37:37.458" v="162" actId="14100"/>
          <ac:picMkLst>
            <pc:docMk/>
            <pc:sldMk cId="2022287068" sldId="430"/>
            <ac:picMk id="6" creationId="{F5661AD2-F512-D7B3-DB4F-126DCB50FBFA}"/>
          </ac:picMkLst>
        </pc:picChg>
        <pc:picChg chg="add mod">
          <ac:chgData name="tien tran" userId="f5c0b7c74de91c7e" providerId="Windows Live" clId="Web-{881C173E-3055-4E7F-90CD-E2B8A5C780F8}" dt="2023-09-13T09:38:26.132" v="171" actId="1076"/>
          <ac:picMkLst>
            <pc:docMk/>
            <pc:sldMk cId="2022287068" sldId="430"/>
            <ac:picMk id="7" creationId="{E849B024-30E1-C1A7-99BD-7518F07E8E7C}"/>
          </ac:picMkLst>
        </pc:picChg>
      </pc:sldChg>
      <pc:sldChg chg="addSp modSp new">
        <pc:chgData name="tien tran" userId="f5c0b7c74de91c7e" providerId="Windows Live" clId="Web-{881C173E-3055-4E7F-90CD-E2B8A5C780F8}" dt="2023-09-13T09:47:42.964" v="218" actId="20577"/>
        <pc:sldMkLst>
          <pc:docMk/>
          <pc:sldMk cId="3735124834" sldId="431"/>
        </pc:sldMkLst>
        <pc:spChg chg="mod">
          <ac:chgData name="tien tran" userId="f5c0b7c74de91c7e" providerId="Windows Live" clId="Web-{881C173E-3055-4E7F-90CD-E2B8A5C780F8}" dt="2023-09-13T09:43:25.721" v="201" actId="20577"/>
          <ac:spMkLst>
            <pc:docMk/>
            <pc:sldMk cId="3735124834" sldId="431"/>
            <ac:spMk id="2" creationId="{B1FFFA6C-96AF-1D7B-A5A4-02A48C915CB0}"/>
          </ac:spMkLst>
        </pc:spChg>
        <pc:spChg chg="mod">
          <ac:chgData name="tien tran" userId="f5c0b7c74de91c7e" providerId="Windows Live" clId="Web-{881C173E-3055-4E7F-90CD-E2B8A5C780F8}" dt="2023-09-13T09:47:42.964" v="218" actId="20577"/>
          <ac:spMkLst>
            <pc:docMk/>
            <pc:sldMk cId="3735124834" sldId="431"/>
            <ac:spMk id="3" creationId="{8091AD22-6DC9-9C79-0308-16165D320F73}"/>
          </ac:spMkLst>
        </pc:spChg>
        <pc:picChg chg="add mod">
          <ac:chgData name="tien tran" userId="f5c0b7c74de91c7e" providerId="Windows Live" clId="Web-{881C173E-3055-4E7F-90CD-E2B8A5C780F8}" dt="2023-09-13T09:46:03.179" v="214" actId="1076"/>
          <ac:picMkLst>
            <pc:docMk/>
            <pc:sldMk cId="3735124834" sldId="431"/>
            <ac:picMk id="5" creationId="{4131F922-7942-2ACA-DC0F-93B02AC08404}"/>
          </ac:picMkLst>
        </pc:picChg>
      </pc:sldChg>
      <pc:sldChg chg="new del">
        <pc:chgData name="tien tran" userId="f5c0b7c74de91c7e" providerId="Windows Live" clId="Web-{881C173E-3055-4E7F-90CD-E2B8A5C780F8}" dt="2023-09-13T10:24:14.324" v="487"/>
        <pc:sldMkLst>
          <pc:docMk/>
          <pc:sldMk cId="2942027465" sldId="432"/>
        </pc:sldMkLst>
      </pc:sldChg>
      <pc:sldChg chg="modSp new">
        <pc:chgData name="tien tran" userId="f5c0b7c74de91c7e" providerId="Windows Live" clId="Web-{881C173E-3055-4E7F-90CD-E2B8A5C780F8}" dt="2023-09-13T09:50:44.018" v="242" actId="20577"/>
        <pc:sldMkLst>
          <pc:docMk/>
          <pc:sldMk cId="3299833198" sldId="433"/>
        </pc:sldMkLst>
        <pc:spChg chg="mod">
          <ac:chgData name="tien tran" userId="f5c0b7c74de91c7e" providerId="Windows Live" clId="Web-{881C173E-3055-4E7F-90CD-E2B8A5C780F8}" dt="2023-09-13T09:49:33.843" v="235" actId="20577"/>
          <ac:spMkLst>
            <pc:docMk/>
            <pc:sldMk cId="3299833198" sldId="433"/>
            <ac:spMk id="2" creationId="{AEFFB2C9-AE46-E93B-58E6-7148CFAB7623}"/>
          </ac:spMkLst>
        </pc:spChg>
        <pc:spChg chg="mod">
          <ac:chgData name="tien tran" userId="f5c0b7c74de91c7e" providerId="Windows Live" clId="Web-{881C173E-3055-4E7F-90CD-E2B8A5C780F8}" dt="2023-09-13T09:50:44.018" v="242" actId="20577"/>
          <ac:spMkLst>
            <pc:docMk/>
            <pc:sldMk cId="3299833198" sldId="433"/>
            <ac:spMk id="3" creationId="{57EB9BF7-D297-7EC0-7768-D9780C5D799D}"/>
          </ac:spMkLst>
        </pc:spChg>
      </pc:sldChg>
      <pc:sldChg chg="addSp delSp modSp add replId">
        <pc:chgData name="tien tran" userId="f5c0b7c74de91c7e" providerId="Windows Live" clId="Web-{881C173E-3055-4E7F-90CD-E2B8A5C780F8}" dt="2023-09-13T09:53:11.210" v="318" actId="1076"/>
        <pc:sldMkLst>
          <pc:docMk/>
          <pc:sldMk cId="2542468585" sldId="434"/>
        </pc:sldMkLst>
        <pc:spChg chg="del mod">
          <ac:chgData name="tien tran" userId="f5c0b7c74de91c7e" providerId="Windows Live" clId="Web-{881C173E-3055-4E7F-90CD-E2B8A5C780F8}" dt="2023-09-13T09:51:22.676" v="245"/>
          <ac:spMkLst>
            <pc:docMk/>
            <pc:sldMk cId="2542468585" sldId="434"/>
            <ac:spMk id="3" creationId="{57EB9BF7-D297-7EC0-7768-D9780C5D799D}"/>
          </ac:spMkLst>
        </pc:spChg>
        <pc:spChg chg="add mod">
          <ac:chgData name="tien tran" userId="f5c0b7c74de91c7e" providerId="Windows Live" clId="Web-{881C173E-3055-4E7F-90CD-E2B8A5C780F8}" dt="2023-09-13T09:53:05.663" v="316" actId="14100"/>
          <ac:spMkLst>
            <pc:docMk/>
            <pc:sldMk cId="2542468585" sldId="434"/>
            <ac:spMk id="7" creationId="{E1547529-08D2-E906-BC1B-A8C7CBFF6873}"/>
          </ac:spMkLst>
        </pc:spChg>
        <pc:picChg chg="add mod ord">
          <ac:chgData name="tien tran" userId="f5c0b7c74de91c7e" providerId="Windows Live" clId="Web-{881C173E-3055-4E7F-90CD-E2B8A5C780F8}" dt="2023-09-13T09:53:11.210" v="318" actId="1076"/>
          <ac:picMkLst>
            <pc:docMk/>
            <pc:sldMk cId="2542468585" sldId="434"/>
            <ac:picMk id="5" creationId="{E64848A9-0111-482A-E4E6-2538FEF64F25}"/>
          </ac:picMkLst>
        </pc:picChg>
      </pc:sldChg>
      <pc:sldChg chg="modSp new">
        <pc:chgData name="tien tran" userId="f5c0b7c74de91c7e" providerId="Windows Live" clId="Web-{881C173E-3055-4E7F-90CD-E2B8A5C780F8}" dt="2023-09-13T10:17:20.028" v="423" actId="14100"/>
        <pc:sldMkLst>
          <pc:docMk/>
          <pc:sldMk cId="3390474519" sldId="435"/>
        </pc:sldMkLst>
        <pc:spChg chg="mod">
          <ac:chgData name="tien tran" userId="f5c0b7c74de91c7e" providerId="Windows Live" clId="Web-{881C173E-3055-4E7F-90CD-E2B8A5C780F8}" dt="2023-09-13T10:17:08.152" v="418" actId="20577"/>
          <ac:spMkLst>
            <pc:docMk/>
            <pc:sldMk cId="3390474519" sldId="435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17:20.028" v="423" actId="14100"/>
          <ac:spMkLst>
            <pc:docMk/>
            <pc:sldMk cId="3390474519" sldId="435"/>
            <ac:spMk id="3" creationId="{5C809D13-85CB-CF7C-CF53-91E63C1D25D4}"/>
          </ac:spMkLst>
        </pc:spChg>
      </pc:sldChg>
      <pc:sldChg chg="addSp delSp modSp add replId">
        <pc:chgData name="tien tran" userId="f5c0b7c74de91c7e" providerId="Windows Live" clId="Web-{881C173E-3055-4E7F-90CD-E2B8A5C780F8}" dt="2023-09-13T09:54:08.478" v="327" actId="1076"/>
        <pc:sldMkLst>
          <pc:docMk/>
          <pc:sldMk cId="1988817113" sldId="436"/>
        </pc:sldMkLst>
        <pc:spChg chg="add del mod">
          <ac:chgData name="tien tran" userId="f5c0b7c74de91c7e" providerId="Windows Live" clId="Web-{881C173E-3055-4E7F-90CD-E2B8A5C780F8}" dt="2023-09-13T09:54:01.478" v="324"/>
          <ac:spMkLst>
            <pc:docMk/>
            <pc:sldMk cId="1988817113" sldId="436"/>
            <ac:spMk id="6" creationId="{AD7D6E1F-6A73-A547-CF8A-12929D95B372}"/>
          </ac:spMkLst>
        </pc:spChg>
        <pc:spChg chg="mod">
          <ac:chgData name="tien tran" userId="f5c0b7c74de91c7e" providerId="Windows Live" clId="Web-{881C173E-3055-4E7F-90CD-E2B8A5C780F8}" dt="2023-09-13T09:53:46.430" v="322" actId="20577"/>
          <ac:spMkLst>
            <pc:docMk/>
            <pc:sldMk cId="1988817113" sldId="436"/>
            <ac:spMk id="7" creationId="{E1547529-08D2-E906-BC1B-A8C7CBFF6873}"/>
          </ac:spMkLst>
        </pc:spChg>
        <pc:picChg chg="del">
          <ac:chgData name="tien tran" userId="f5c0b7c74de91c7e" providerId="Windows Live" clId="Web-{881C173E-3055-4E7F-90CD-E2B8A5C780F8}" dt="2023-09-13T09:53:48.055" v="323"/>
          <ac:picMkLst>
            <pc:docMk/>
            <pc:sldMk cId="1988817113" sldId="436"/>
            <ac:picMk id="5" creationId="{E64848A9-0111-482A-E4E6-2538FEF64F25}"/>
          </ac:picMkLst>
        </pc:picChg>
        <pc:picChg chg="add mod ord">
          <ac:chgData name="tien tran" userId="f5c0b7c74de91c7e" providerId="Windows Live" clId="Web-{881C173E-3055-4E7F-90CD-E2B8A5C780F8}" dt="2023-09-13T09:54:08.478" v="327" actId="1076"/>
          <ac:picMkLst>
            <pc:docMk/>
            <pc:sldMk cId="1988817113" sldId="436"/>
            <ac:picMk id="8" creationId="{9584D46F-1BBD-7CD3-D3B6-3C0E964E05D1}"/>
          </ac:picMkLst>
        </pc:picChg>
      </pc:sldChg>
      <pc:sldChg chg="modSp new">
        <pc:chgData name="tien tran" userId="f5c0b7c74de91c7e" providerId="Windows Live" clId="Web-{881C173E-3055-4E7F-90CD-E2B8A5C780F8}" dt="2023-09-13T09:59:55.209" v="341" actId="20577"/>
        <pc:sldMkLst>
          <pc:docMk/>
          <pc:sldMk cId="3189019216" sldId="437"/>
        </pc:sldMkLst>
        <pc:spChg chg="mod">
          <ac:chgData name="tien tran" userId="f5c0b7c74de91c7e" providerId="Windows Live" clId="Web-{881C173E-3055-4E7F-90CD-E2B8A5C780F8}" dt="2023-09-13T09:57:14.469" v="331" actId="20577"/>
          <ac:spMkLst>
            <pc:docMk/>
            <pc:sldMk cId="3189019216" sldId="437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09:59:55.209" v="341" actId="20577"/>
          <ac:spMkLst>
            <pc:docMk/>
            <pc:sldMk cId="3189019216" sldId="437"/>
            <ac:spMk id="3" creationId="{0033FC23-A3A0-5866-8CC2-B8B04F48B0E3}"/>
          </ac:spMkLst>
        </pc:spChg>
      </pc:sldChg>
      <pc:sldChg chg="addSp modSp add replId">
        <pc:chgData name="tien tran" userId="f5c0b7c74de91c7e" providerId="Windows Live" clId="Web-{881C173E-3055-4E7F-90CD-E2B8A5C780F8}" dt="2023-09-13T10:03:13.232" v="396" actId="20577"/>
        <pc:sldMkLst>
          <pc:docMk/>
          <pc:sldMk cId="902067012" sldId="438"/>
        </pc:sldMkLst>
        <pc:spChg chg="mod">
          <ac:chgData name="tien tran" userId="f5c0b7c74de91c7e" providerId="Windows Live" clId="Web-{881C173E-3055-4E7F-90CD-E2B8A5C780F8}" dt="2023-09-13T10:03:13.232" v="396" actId="20577"/>
          <ac:spMkLst>
            <pc:docMk/>
            <pc:sldMk cId="902067012" sldId="438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10:02:56.091" v="388" actId="20577"/>
          <ac:spMkLst>
            <pc:docMk/>
            <pc:sldMk cId="902067012" sldId="438"/>
            <ac:spMk id="3" creationId="{0033FC23-A3A0-5866-8CC2-B8B04F48B0E3}"/>
          </ac:spMkLst>
        </pc:spChg>
        <pc:picChg chg="add mod">
          <ac:chgData name="tien tran" userId="f5c0b7c74de91c7e" providerId="Windows Live" clId="Web-{881C173E-3055-4E7F-90CD-E2B8A5C780F8}" dt="2023-09-13T10:02:29.480" v="383" actId="1076"/>
          <ac:picMkLst>
            <pc:docMk/>
            <pc:sldMk cId="902067012" sldId="438"/>
            <ac:picMk id="5" creationId="{32B5219F-4085-066B-C136-1BDBF2250F94}"/>
          </ac:picMkLst>
        </pc:picChg>
      </pc:sldChg>
      <pc:sldChg chg="addSp modSp add replId">
        <pc:chgData name="tien tran" userId="f5c0b7c74de91c7e" providerId="Windows Live" clId="Web-{881C173E-3055-4E7F-90CD-E2B8A5C780F8}" dt="2023-09-13T10:20:17.081" v="448" actId="14100"/>
        <pc:sldMkLst>
          <pc:docMk/>
          <pc:sldMk cId="3999741372" sldId="439"/>
        </pc:sldMkLst>
        <pc:spChg chg="mod">
          <ac:chgData name="tien tran" userId="f5c0b7c74de91c7e" providerId="Windows Live" clId="Web-{881C173E-3055-4E7F-90CD-E2B8A5C780F8}" dt="2023-09-13T10:19:00.281" v="440" actId="20577"/>
          <ac:spMkLst>
            <pc:docMk/>
            <pc:sldMk cId="3999741372" sldId="439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20:12.534" v="445" actId="20577"/>
          <ac:spMkLst>
            <pc:docMk/>
            <pc:sldMk cId="3999741372" sldId="439"/>
            <ac:spMk id="3" creationId="{5C809D13-85CB-CF7C-CF53-91E63C1D25D4}"/>
          </ac:spMkLst>
        </pc:spChg>
        <pc:picChg chg="add mod">
          <ac:chgData name="tien tran" userId="f5c0b7c74de91c7e" providerId="Windows Live" clId="Web-{881C173E-3055-4E7F-90CD-E2B8A5C780F8}" dt="2023-09-13T10:20:17.081" v="448" actId="14100"/>
          <ac:picMkLst>
            <pc:docMk/>
            <pc:sldMk cId="3999741372" sldId="439"/>
            <ac:picMk id="5" creationId="{57C90D28-E406-8F08-5881-4F9B637BF11D}"/>
          </ac:picMkLst>
        </pc:picChg>
      </pc:sldChg>
      <pc:sldChg chg="modSp add replId">
        <pc:chgData name="tien tran" userId="f5c0b7c74de91c7e" providerId="Windows Live" clId="Web-{881C173E-3055-4E7F-90CD-E2B8A5C780F8}" dt="2023-09-13T10:23:06.618" v="477" actId="20577"/>
        <pc:sldMkLst>
          <pc:docMk/>
          <pc:sldMk cId="4205885208" sldId="440"/>
        </pc:sldMkLst>
        <pc:spChg chg="mod">
          <ac:chgData name="tien tran" userId="f5c0b7c74de91c7e" providerId="Windows Live" clId="Web-{881C173E-3055-4E7F-90CD-E2B8A5C780F8}" dt="2023-09-13T10:23:06.618" v="477" actId="20577"/>
          <ac:spMkLst>
            <pc:docMk/>
            <pc:sldMk cId="4205885208" sldId="440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19.447" v="480" actId="20577"/>
        <pc:sldMkLst>
          <pc:docMk/>
          <pc:sldMk cId="2521808820" sldId="441"/>
        </pc:sldMkLst>
        <pc:spChg chg="mod">
          <ac:chgData name="tien tran" userId="f5c0b7c74de91c7e" providerId="Windows Live" clId="Web-{881C173E-3055-4E7F-90CD-E2B8A5C780F8}" dt="2023-09-13T10:23:19.447" v="480" actId="20577"/>
          <ac:spMkLst>
            <pc:docMk/>
            <pc:sldMk cId="2521808820" sldId="44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42.432" v="482" actId="20577"/>
        <pc:sldMkLst>
          <pc:docMk/>
          <pc:sldMk cId="4205795204" sldId="442"/>
        </pc:sldMkLst>
        <pc:spChg chg="mod">
          <ac:chgData name="tien tran" userId="f5c0b7c74de91c7e" providerId="Windows Live" clId="Web-{881C173E-3055-4E7F-90CD-E2B8A5C780F8}" dt="2023-09-13T10:23:42.432" v="482" actId="20577"/>
          <ac:spMkLst>
            <pc:docMk/>
            <pc:sldMk cId="4205795204" sldId="44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54.933" v="484" actId="20577"/>
        <pc:sldMkLst>
          <pc:docMk/>
          <pc:sldMk cId="2678129216" sldId="443"/>
        </pc:sldMkLst>
        <pc:spChg chg="mod">
          <ac:chgData name="tien tran" userId="f5c0b7c74de91c7e" providerId="Windows Live" clId="Web-{881C173E-3055-4E7F-90CD-E2B8A5C780F8}" dt="2023-09-13T10:23:54.933" v="484" actId="20577"/>
          <ac:spMkLst>
            <pc:docMk/>
            <pc:sldMk cId="2678129216" sldId="44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4:09.324" v="486" actId="20577"/>
        <pc:sldMkLst>
          <pc:docMk/>
          <pc:sldMk cId="1624467929" sldId="444"/>
        </pc:sldMkLst>
        <pc:spChg chg="mod">
          <ac:chgData name="tien tran" userId="f5c0b7c74de91c7e" providerId="Windows Live" clId="Web-{881C173E-3055-4E7F-90CD-E2B8A5C780F8}" dt="2023-09-13T10:24:09.324" v="486" actId="20577"/>
          <ac:spMkLst>
            <pc:docMk/>
            <pc:sldMk cId="1624467929" sldId="444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6402D22A-E274-4080-8517-A867753103E6}"/>
    <pc:docChg chg="addSld modSld">
      <pc:chgData name="tien tran" userId="f5c0b7c74de91c7e" providerId="Windows Live" clId="Web-{6402D22A-E274-4080-8517-A867753103E6}" dt="2023-09-13T08:15:45.842" v="95" actId="20577"/>
      <pc:docMkLst>
        <pc:docMk/>
      </pc:docMkLst>
      <pc:sldChg chg="modSp">
        <pc:chgData name="tien tran" userId="f5c0b7c74de91c7e" providerId="Windows Live" clId="Web-{6402D22A-E274-4080-8517-A867753103E6}" dt="2023-09-13T07:51:23.599" v="15" actId="20577"/>
        <pc:sldMkLst>
          <pc:docMk/>
          <pc:sldMk cId="0" sldId="404"/>
        </pc:sldMkLst>
        <pc:spChg chg="mod">
          <ac:chgData name="tien tran" userId="f5c0b7c74de91c7e" providerId="Windows Live" clId="Web-{6402D22A-E274-4080-8517-A867753103E6}" dt="2023-09-13T07:51:23.599" v="15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6402D22A-E274-4080-8517-A867753103E6}" dt="2023-09-13T08:14:27.886" v="93" actId="1076"/>
        <pc:sldMkLst>
          <pc:docMk/>
          <pc:sldMk cId="1596481782" sldId="419"/>
        </pc:sldMkLst>
        <pc:spChg chg="mod">
          <ac:chgData name="tien tran" userId="f5c0b7c74de91c7e" providerId="Windows Live" clId="Web-{6402D22A-E274-4080-8517-A867753103E6}" dt="2023-09-13T08:13:57.463" v="85" actId="20577"/>
          <ac:spMkLst>
            <pc:docMk/>
            <pc:sldMk cId="1596481782" sldId="419"/>
            <ac:spMk id="2" creationId="{ABD1D25B-F3E3-699A-2476-4593A9688FCE}"/>
          </ac:spMkLst>
        </pc:spChg>
        <pc:spChg chg="mod">
          <ac:chgData name="tien tran" userId="f5c0b7c74de91c7e" providerId="Windows Live" clId="Web-{6402D22A-E274-4080-8517-A867753103E6}" dt="2023-09-13T08:14:20.354" v="87" actId="20577"/>
          <ac:spMkLst>
            <pc:docMk/>
            <pc:sldMk cId="1596481782" sldId="419"/>
            <ac:spMk id="3" creationId="{30DA0151-2618-211A-676B-53E68B88B0A2}"/>
          </ac:spMkLst>
        </pc:spChg>
        <pc:picChg chg="add mod">
          <ac:chgData name="tien tran" userId="f5c0b7c74de91c7e" providerId="Windows Live" clId="Web-{6402D22A-E274-4080-8517-A867753103E6}" dt="2023-09-13T08:14:27.886" v="93" actId="1076"/>
          <ac:picMkLst>
            <pc:docMk/>
            <pc:sldMk cId="1596481782" sldId="419"/>
            <ac:picMk id="5" creationId="{A850117C-EC54-5658-27C5-68CA6CC98670}"/>
          </ac:picMkLst>
        </pc:picChg>
      </pc:sldChg>
      <pc:sldChg chg="addSp modSp">
        <pc:chgData name="tien tran" userId="f5c0b7c74de91c7e" providerId="Windows Live" clId="Web-{6402D22A-E274-4080-8517-A867753103E6}" dt="2023-09-13T07:53:57.230" v="23" actId="20577"/>
        <pc:sldMkLst>
          <pc:docMk/>
          <pc:sldMk cId="1512257489" sldId="422"/>
        </pc:sldMkLst>
        <pc:spChg chg="mod">
          <ac:chgData name="tien tran" userId="f5c0b7c74de91c7e" providerId="Windows Live" clId="Web-{6402D22A-E274-4080-8517-A867753103E6}" dt="2023-09-13T07:53:57.230" v="23" actId="20577"/>
          <ac:spMkLst>
            <pc:docMk/>
            <pc:sldMk cId="1512257489" sldId="422"/>
            <ac:spMk id="2" creationId="{84B26CA9-933E-5B23-8C80-5A60F0AB7218}"/>
          </ac:spMkLst>
        </pc:spChg>
        <pc:spChg chg="mod">
          <ac:chgData name="tien tran" userId="f5c0b7c74de91c7e" providerId="Windows Live" clId="Web-{6402D22A-E274-4080-8517-A867753103E6}" dt="2023-09-13T07:52:59.056" v="18" actId="20577"/>
          <ac:spMkLst>
            <pc:docMk/>
            <pc:sldMk cId="1512257489" sldId="422"/>
            <ac:spMk id="3" creationId="{F60A426C-6851-465D-7D0E-15984EB24444}"/>
          </ac:spMkLst>
        </pc:spChg>
        <pc:picChg chg="add mod">
          <ac:chgData name="tien tran" userId="f5c0b7c74de91c7e" providerId="Windows Live" clId="Web-{6402D22A-E274-4080-8517-A867753103E6}" dt="2023-09-13T07:53:03.837" v="22" actId="1076"/>
          <ac:picMkLst>
            <pc:docMk/>
            <pc:sldMk cId="1512257489" sldId="422"/>
            <ac:picMk id="5" creationId="{04C1EE4A-B83E-1C65-0D84-8BCD84E9D68A}"/>
          </ac:picMkLst>
        </pc:picChg>
      </pc:sldChg>
      <pc:sldChg chg="addSp delSp modSp add replId">
        <pc:chgData name="tien tran" userId="f5c0b7c74de91c7e" providerId="Windows Live" clId="Web-{6402D22A-E274-4080-8517-A867753103E6}" dt="2023-09-13T07:56:19.048" v="45" actId="14100"/>
        <pc:sldMkLst>
          <pc:docMk/>
          <pc:sldMk cId="4165740132" sldId="423"/>
        </pc:sldMkLst>
        <pc:spChg chg="mod">
          <ac:chgData name="tien tran" userId="f5c0b7c74de91c7e" providerId="Windows Live" clId="Web-{6402D22A-E274-4080-8517-A867753103E6}" dt="2023-09-13T07:54:59.560" v="27" actId="20577"/>
          <ac:spMkLst>
            <pc:docMk/>
            <pc:sldMk cId="4165740132" sldId="423"/>
            <ac:spMk id="3" creationId="{F60A426C-6851-465D-7D0E-15984EB24444}"/>
          </ac:spMkLst>
        </pc:spChg>
        <pc:picChg chg="del">
          <ac:chgData name="tien tran" userId="f5c0b7c74de91c7e" providerId="Windows Live" clId="Web-{6402D22A-E274-4080-8517-A867753103E6}" dt="2023-09-13T07:55:01.795" v="28"/>
          <ac:picMkLst>
            <pc:docMk/>
            <pc:sldMk cId="4165740132" sldId="423"/>
            <ac:picMk id="5" creationId="{04C1EE4A-B83E-1C65-0D84-8BCD84E9D68A}"/>
          </ac:picMkLst>
        </pc:picChg>
        <pc:picChg chg="add del mod">
          <ac:chgData name="tien tran" userId="f5c0b7c74de91c7e" providerId="Windows Live" clId="Web-{6402D22A-E274-4080-8517-A867753103E6}" dt="2023-09-13T07:55:56.625" v="40"/>
          <ac:picMkLst>
            <pc:docMk/>
            <pc:sldMk cId="4165740132" sldId="423"/>
            <ac:picMk id="6" creationId="{BE94F7D8-C9E8-5CB5-D925-99BAA47C4625}"/>
          </ac:picMkLst>
        </pc:picChg>
        <pc:picChg chg="add mod">
          <ac:chgData name="tien tran" userId="f5c0b7c74de91c7e" providerId="Windows Live" clId="Web-{6402D22A-E274-4080-8517-A867753103E6}" dt="2023-09-13T07:55:46.765" v="38" actId="14100"/>
          <ac:picMkLst>
            <pc:docMk/>
            <pc:sldMk cId="4165740132" sldId="423"/>
            <ac:picMk id="7" creationId="{423EB624-DB84-BED7-5F57-85B1B54FC676}"/>
          </ac:picMkLst>
        </pc:picChg>
        <pc:picChg chg="add mod">
          <ac:chgData name="tien tran" userId="f5c0b7c74de91c7e" providerId="Windows Live" clId="Web-{6402D22A-E274-4080-8517-A867753103E6}" dt="2023-09-13T07:56:19.048" v="45" actId="14100"/>
          <ac:picMkLst>
            <pc:docMk/>
            <pc:sldMk cId="4165740132" sldId="423"/>
            <ac:picMk id="8" creationId="{CE34AC11-8281-FA78-0C36-78B01C47EFB6}"/>
          </ac:picMkLst>
        </pc:picChg>
      </pc:sldChg>
      <pc:sldChg chg="modSp new">
        <pc:chgData name="tien tran" userId="f5c0b7c74de91c7e" providerId="Windows Live" clId="Web-{6402D22A-E274-4080-8517-A867753103E6}" dt="2023-09-13T08:02:32.390" v="66" actId="20577"/>
        <pc:sldMkLst>
          <pc:docMk/>
          <pc:sldMk cId="3643807341" sldId="424"/>
        </pc:sldMkLst>
        <pc:spChg chg="mod">
          <ac:chgData name="tien tran" userId="f5c0b7c74de91c7e" providerId="Windows Live" clId="Web-{6402D22A-E274-4080-8517-A867753103E6}" dt="2023-09-13T07:59:57.134" v="50" actId="20577"/>
          <ac:spMkLst>
            <pc:docMk/>
            <pc:sldMk cId="3643807341" sldId="424"/>
            <ac:spMk id="2" creationId="{02C1374D-C10A-B8E7-2764-CCAB613A953F}"/>
          </ac:spMkLst>
        </pc:spChg>
        <pc:spChg chg="mod">
          <ac:chgData name="tien tran" userId="f5c0b7c74de91c7e" providerId="Windows Live" clId="Web-{6402D22A-E274-4080-8517-A867753103E6}" dt="2023-09-13T08:02:32.390" v="66" actId="20577"/>
          <ac:spMkLst>
            <pc:docMk/>
            <pc:sldMk cId="3643807341" sldId="424"/>
            <ac:spMk id="3" creationId="{30231558-F5DA-2F5E-ADAF-76B12B06A71C}"/>
          </ac:spMkLst>
        </pc:spChg>
      </pc:sldChg>
      <pc:sldChg chg="addSp modSp add replId">
        <pc:chgData name="tien tran" userId="f5c0b7c74de91c7e" providerId="Windows Live" clId="Web-{6402D22A-E274-4080-8517-A867753103E6}" dt="2023-09-13T08:03:54.987" v="77" actId="14100"/>
        <pc:sldMkLst>
          <pc:docMk/>
          <pc:sldMk cId="2093987466" sldId="425"/>
        </pc:sldMkLst>
        <pc:spChg chg="mod">
          <ac:chgData name="tien tran" userId="f5c0b7c74de91c7e" providerId="Windows Live" clId="Web-{6402D22A-E274-4080-8517-A867753103E6}" dt="2023-09-13T08:03:27.767" v="70" actId="20577"/>
          <ac:spMkLst>
            <pc:docMk/>
            <pc:sldMk cId="2093987466" sldId="425"/>
            <ac:spMk id="3" creationId="{30231558-F5DA-2F5E-ADAF-76B12B06A71C}"/>
          </ac:spMkLst>
        </pc:spChg>
        <pc:picChg chg="add mod">
          <ac:chgData name="tien tran" userId="f5c0b7c74de91c7e" providerId="Windows Live" clId="Web-{6402D22A-E274-4080-8517-A867753103E6}" dt="2023-09-13T08:03:54.987" v="77" actId="14100"/>
          <ac:picMkLst>
            <pc:docMk/>
            <pc:sldMk cId="2093987466" sldId="425"/>
            <ac:picMk id="5" creationId="{A15187E6-0A11-5572-51BA-5E244E85C937}"/>
          </ac:picMkLst>
        </pc:picChg>
      </pc:sldChg>
      <pc:sldChg chg="modSp new">
        <pc:chgData name="tien tran" userId="f5c0b7c74de91c7e" providerId="Windows Live" clId="Web-{6402D22A-E274-4080-8517-A867753103E6}" dt="2023-09-13T08:15:45.842" v="95" actId="20577"/>
        <pc:sldMkLst>
          <pc:docMk/>
          <pc:sldMk cId="1792091217" sldId="426"/>
        </pc:sldMkLst>
        <pc:spChg chg="mod">
          <ac:chgData name="tien tran" userId="f5c0b7c74de91c7e" providerId="Windows Live" clId="Web-{6402D22A-E274-4080-8517-A867753103E6}" dt="2023-09-13T08:15:45.842" v="95" actId="20577"/>
          <ac:spMkLst>
            <pc:docMk/>
            <pc:sldMk cId="1792091217" sldId="426"/>
            <ac:spMk id="2" creationId="{6A9A2A0B-9CD3-6A6E-6D0F-3DE3C76D62AA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80F5F2B2-4FC9-4BEC-A52E-FC150A3B612A}"/>
    <pc:docChg chg="addSld delSld modSld">
      <pc:chgData name="tien tran" userId="f5c0b7c74de91c7e" providerId="Windows Live" clId="Web-{80F5F2B2-4FC9-4BEC-A52E-FC150A3B612A}" dt="2023-08-21T16:47:18.824" v="55" actId="1076"/>
      <pc:docMkLst>
        <pc:docMk/>
      </pc:docMkLst>
      <pc:sldChg chg="modSp">
        <pc:chgData name="tien tran" userId="f5c0b7c74de91c7e" providerId="Windows Live" clId="Web-{80F5F2B2-4FC9-4BEC-A52E-FC150A3B612A}" dt="2023-08-21T16:43:54.973" v="2" actId="20577"/>
        <pc:sldMkLst>
          <pc:docMk/>
          <pc:sldMk cId="788580868" sldId="405"/>
        </pc:sldMkLst>
        <pc:spChg chg="mod">
          <ac:chgData name="tien tran" userId="f5c0b7c74de91c7e" providerId="Windows Live" clId="Web-{80F5F2B2-4FC9-4BEC-A52E-FC150A3B612A}" dt="2023-08-21T16:43:54.973" v="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0F5F2B2-4FC9-4BEC-A52E-FC150A3B612A}" dt="2023-08-21T16:43:59.036" v="4"/>
        <pc:sldMkLst>
          <pc:docMk/>
          <pc:sldMk cId="2663525571" sldId="407"/>
        </pc:sldMkLst>
      </pc:sldChg>
      <pc:sldChg chg="addSp delSp modSp">
        <pc:chgData name="tien tran" userId="f5c0b7c74de91c7e" providerId="Windows Live" clId="Web-{80F5F2B2-4FC9-4BEC-A52E-FC150A3B612A}" dt="2023-08-21T16:44:24.646" v="13"/>
        <pc:sldMkLst>
          <pc:docMk/>
          <pc:sldMk cId="895728183" sldId="420"/>
        </pc:sldMkLst>
        <pc:spChg chg="add del mod">
          <ac:chgData name="tien tran" userId="f5c0b7c74de91c7e" providerId="Windows Live" clId="Web-{80F5F2B2-4FC9-4BEC-A52E-FC150A3B612A}" dt="2023-08-21T16:44:18.552" v="9"/>
          <ac:spMkLst>
            <pc:docMk/>
            <pc:sldMk cId="895728183" sldId="420"/>
            <ac:spMk id="5" creationId="{6B914FCD-CAE6-850F-6186-F2D252D2EAEB}"/>
          </ac:spMkLst>
        </pc:spChg>
        <pc:spChg chg="add del mod">
          <ac:chgData name="tien tran" userId="f5c0b7c74de91c7e" providerId="Windows Live" clId="Web-{80F5F2B2-4FC9-4BEC-A52E-FC150A3B612A}" dt="2023-08-21T16:44:24.646" v="13"/>
          <ac:spMkLst>
            <pc:docMk/>
            <pc:sldMk cId="895728183" sldId="420"/>
            <ac:spMk id="7" creationId="{6F1B7842-1282-E2C0-3C12-A6F9259FA1F5}"/>
          </ac:spMkLst>
        </pc:spChg>
      </pc:sldChg>
      <pc:sldChg chg="del">
        <pc:chgData name="tien tran" userId="f5c0b7c74de91c7e" providerId="Windows Live" clId="Web-{80F5F2B2-4FC9-4BEC-A52E-FC150A3B612A}" dt="2023-08-21T16:44:37.100" v="15"/>
        <pc:sldMkLst>
          <pc:docMk/>
          <pc:sldMk cId="3113556542" sldId="426"/>
        </pc:sldMkLst>
      </pc:sldChg>
      <pc:sldChg chg="modSp add replId">
        <pc:chgData name="tien tran" userId="f5c0b7c74de91c7e" providerId="Windows Live" clId="Web-{80F5F2B2-4FC9-4BEC-A52E-FC150A3B612A}" dt="2023-08-21T16:44:06.927" v="5" actId="20577"/>
        <pc:sldMkLst>
          <pc:docMk/>
          <pc:sldMk cId="2414390265" sldId="433"/>
        </pc:sldMkLst>
        <pc:spChg chg="mod">
          <ac:chgData name="tien tran" userId="f5c0b7c74de91c7e" providerId="Windows Live" clId="Web-{80F5F2B2-4FC9-4BEC-A52E-FC150A3B612A}" dt="2023-08-21T16:44:06.927" v="5" actId="20577"/>
          <ac:spMkLst>
            <pc:docMk/>
            <pc:sldMk cId="2414390265" sldId="43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40.991" v="17" actId="20577"/>
        <pc:sldMkLst>
          <pc:docMk/>
          <pc:sldMk cId="2753533307" sldId="434"/>
        </pc:sldMkLst>
        <pc:spChg chg="mod">
          <ac:chgData name="tien tran" userId="f5c0b7c74de91c7e" providerId="Windows Live" clId="Web-{80F5F2B2-4FC9-4BEC-A52E-FC150A3B612A}" dt="2023-08-21T16:44:40.991" v="17" actId="20577"/>
          <ac:spMkLst>
            <pc:docMk/>
            <pc:sldMk cId="2753533307" sldId="434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50.944" v="19" actId="20577"/>
        <pc:sldMkLst>
          <pc:docMk/>
          <pc:sldMk cId="1928873527" sldId="435"/>
        </pc:sldMkLst>
        <pc:spChg chg="mod">
          <ac:chgData name="tien tran" userId="f5c0b7c74de91c7e" providerId="Windows Live" clId="Web-{80F5F2B2-4FC9-4BEC-A52E-FC150A3B612A}" dt="2023-08-21T16:44:50.944" v="19" actId="20577"/>
          <ac:spMkLst>
            <pc:docMk/>
            <pc:sldMk cId="1928873527" sldId="435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80F5F2B2-4FC9-4BEC-A52E-FC150A3B612A}" dt="2023-08-21T16:45:58.978" v="38" actId="14100"/>
        <pc:sldMkLst>
          <pc:docMk/>
          <pc:sldMk cId="1220979766" sldId="436"/>
        </pc:sldMkLst>
        <pc:spChg chg="mod">
          <ac:chgData name="tien tran" userId="f5c0b7c74de91c7e" providerId="Windows Live" clId="Web-{80F5F2B2-4FC9-4BEC-A52E-FC150A3B612A}" dt="2023-08-21T16:45:45.618" v="34" actId="20577"/>
          <ac:spMkLst>
            <pc:docMk/>
            <pc:sldMk cId="1220979766" sldId="436"/>
            <ac:spMk id="2" creationId="{F6AE332E-66FF-1E7A-9562-6498843318FC}"/>
          </ac:spMkLst>
        </pc:spChg>
        <pc:spChg chg="mod">
          <ac:chgData name="tien tran" userId="f5c0b7c74de91c7e" providerId="Windows Live" clId="Web-{80F5F2B2-4FC9-4BEC-A52E-FC150A3B612A}" dt="2023-08-21T16:45:29.555" v="29" actId="14100"/>
          <ac:spMkLst>
            <pc:docMk/>
            <pc:sldMk cId="1220979766" sldId="436"/>
            <ac:spMk id="3" creationId="{0FFEA7BD-341A-7BA2-6938-B1CC948ACD74}"/>
          </ac:spMkLst>
        </pc:spChg>
        <pc:picChg chg="add mod">
          <ac:chgData name="tien tran" userId="f5c0b7c74de91c7e" providerId="Windows Live" clId="Web-{80F5F2B2-4FC9-4BEC-A52E-FC150A3B612A}" dt="2023-08-21T16:45:58.978" v="38" actId="14100"/>
          <ac:picMkLst>
            <pc:docMk/>
            <pc:sldMk cId="1220979766" sldId="436"/>
            <ac:picMk id="5" creationId="{90A9F858-D76B-83F1-86EC-C92A1BC4DE95}"/>
          </ac:picMkLst>
        </pc:picChg>
      </pc:sldChg>
      <pc:sldChg chg="addSp delSp modSp add replId">
        <pc:chgData name="tien tran" userId="f5c0b7c74de91c7e" providerId="Windows Live" clId="Web-{80F5F2B2-4FC9-4BEC-A52E-FC150A3B612A}" dt="2023-08-21T16:47:18.824" v="55" actId="1076"/>
        <pc:sldMkLst>
          <pc:docMk/>
          <pc:sldMk cId="4147969683" sldId="437"/>
        </pc:sldMkLst>
        <pc:spChg chg="mod">
          <ac:chgData name="tien tran" userId="f5c0b7c74de91c7e" providerId="Windows Live" clId="Web-{80F5F2B2-4FC9-4BEC-A52E-FC150A3B612A}" dt="2023-08-21T16:47:11.152" v="53" actId="20577"/>
          <ac:spMkLst>
            <pc:docMk/>
            <pc:sldMk cId="4147969683" sldId="437"/>
            <ac:spMk id="3" creationId="{0FFEA7BD-341A-7BA2-6938-B1CC948ACD74}"/>
          </ac:spMkLst>
        </pc:spChg>
        <pc:picChg chg="del">
          <ac:chgData name="tien tran" userId="f5c0b7c74de91c7e" providerId="Windows Live" clId="Web-{80F5F2B2-4FC9-4BEC-A52E-FC150A3B612A}" dt="2023-08-21T16:46:17.791" v="40"/>
          <ac:picMkLst>
            <pc:docMk/>
            <pc:sldMk cId="4147969683" sldId="437"/>
            <ac:picMk id="5" creationId="{90A9F858-D76B-83F1-86EC-C92A1BC4DE95}"/>
          </ac:picMkLst>
        </pc:picChg>
        <pc:picChg chg="add mod">
          <ac:chgData name="tien tran" userId="f5c0b7c74de91c7e" providerId="Windows Live" clId="Web-{80F5F2B2-4FC9-4BEC-A52E-FC150A3B612A}" dt="2023-08-21T16:47:18.824" v="55" actId="1076"/>
          <ac:picMkLst>
            <pc:docMk/>
            <pc:sldMk cId="4147969683" sldId="437"/>
            <ac:picMk id="6" creationId="{D03CEAF5-FCC2-DBA2-4203-B00808A22975}"/>
          </ac:picMkLst>
        </pc:pic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2DE31246-FFA2-4D39-975F-4642863E00F1}"/>
    <pc:docChg chg="addSld delSld modSld sldOrd">
      <pc:chgData name="tien tran" userId="f5c0b7c74de91c7e" providerId="Windows Live" clId="Web-{2DE31246-FFA2-4D39-975F-4642863E00F1}" dt="2023-08-21T16:28:28.638" v="590" actId="20577"/>
      <pc:docMkLst>
        <pc:docMk/>
      </pc:docMkLst>
      <pc:sldChg chg="modSp">
        <pc:chgData name="tien tran" userId="f5c0b7c74de91c7e" providerId="Windows Live" clId="Web-{2DE31246-FFA2-4D39-975F-4642863E00F1}" dt="2023-08-21T14:45:51.235" v="32" actId="20577"/>
        <pc:sldMkLst>
          <pc:docMk/>
          <pc:sldMk cId="0" sldId="257"/>
        </pc:sldMkLst>
        <pc:spChg chg="mod">
          <ac:chgData name="tien tran" userId="f5c0b7c74de91c7e" providerId="Windows Live" clId="Web-{2DE31246-FFA2-4D39-975F-4642863E00F1}" dt="2023-08-21T14:45:51.235" v="3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2DE31246-FFA2-4D39-975F-4642863E00F1}" dt="2023-08-21T16:28:28.638" v="590" actId="20577"/>
        <pc:sldMkLst>
          <pc:docMk/>
          <pc:sldMk cId="788580868" sldId="405"/>
        </pc:sldMkLst>
        <pc:spChg chg="mod">
          <ac:chgData name="tien tran" userId="f5c0b7c74de91c7e" providerId="Windows Live" clId="Web-{2DE31246-FFA2-4D39-975F-4642863E00F1}" dt="2023-08-21T16:28:28.638" v="590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2DE31246-FFA2-4D39-975F-4642863E00F1}" dt="2023-08-21T14:46:24.799" v="40"/>
        <pc:sldMkLst>
          <pc:docMk/>
          <pc:sldMk cId="978426024" sldId="406"/>
        </pc:sldMkLst>
      </pc:sldChg>
      <pc:sldChg chg="del">
        <pc:chgData name="tien tran" userId="f5c0b7c74de91c7e" providerId="Windows Live" clId="Web-{2DE31246-FFA2-4D39-975F-4642863E00F1}" dt="2023-08-21T14:39:55.134" v="18"/>
        <pc:sldMkLst>
          <pc:docMk/>
          <pc:sldMk cId="1463366700" sldId="406"/>
        </pc:sldMkLst>
      </pc:sldChg>
      <pc:sldChg chg="modSp add replId">
        <pc:chgData name="tien tran" userId="f5c0b7c74de91c7e" providerId="Windows Live" clId="Web-{2DE31246-FFA2-4D39-975F-4642863E00F1}" dt="2023-08-21T14:46:22.221" v="39" actId="20577"/>
        <pc:sldMkLst>
          <pc:docMk/>
          <pc:sldMk cId="2663525571" sldId="407"/>
        </pc:sldMkLst>
        <pc:spChg chg="mod">
          <ac:chgData name="tien tran" userId="f5c0b7c74de91c7e" providerId="Windows Live" clId="Web-{2DE31246-FFA2-4D39-975F-4642863E00F1}" dt="2023-08-21T14:46:22.221" v="39" actId="20577"/>
          <ac:spMkLst>
            <pc:docMk/>
            <pc:sldMk cId="2663525571" sldId="407"/>
            <ac:spMk id="3" creationId="{3356C97B-92D3-569A-CA12-3111814852CA}"/>
          </ac:spMkLst>
        </pc:spChg>
      </pc:sldChg>
      <pc:sldChg chg="del">
        <pc:chgData name="tien tran" userId="f5c0b7c74de91c7e" providerId="Windows Live" clId="Web-{2DE31246-FFA2-4D39-975F-4642863E00F1}" dt="2023-08-21T14:39:51.462" v="17"/>
        <pc:sldMkLst>
          <pc:docMk/>
          <pc:sldMk cId="3660406098" sldId="407"/>
        </pc:sldMkLst>
      </pc:sldChg>
      <pc:sldChg chg="del">
        <pc:chgData name="tien tran" userId="f5c0b7c74de91c7e" providerId="Windows Live" clId="Web-{2DE31246-FFA2-4D39-975F-4642863E00F1}" dt="2023-08-21T14:39:51.462" v="16"/>
        <pc:sldMkLst>
          <pc:docMk/>
          <pc:sldMk cId="2602050151" sldId="408"/>
        </pc:sldMkLst>
      </pc:sldChg>
      <pc:sldChg chg="modSp new">
        <pc:chgData name="tien tran" userId="f5c0b7c74de91c7e" providerId="Windows Live" clId="Web-{2DE31246-FFA2-4D39-975F-4642863E00F1}" dt="2023-08-21T14:55:30.686" v="48" actId="20577"/>
        <pc:sldMkLst>
          <pc:docMk/>
          <pc:sldMk cId="2709408231" sldId="408"/>
        </pc:sldMkLst>
        <pc:spChg chg="mod">
          <ac:chgData name="tien tran" userId="f5c0b7c74de91c7e" providerId="Windows Live" clId="Web-{2DE31246-FFA2-4D39-975F-4642863E00F1}" dt="2023-08-21T14:55:30.686" v="48" actId="20577"/>
          <ac:spMkLst>
            <pc:docMk/>
            <pc:sldMk cId="2709408231" sldId="408"/>
            <ac:spMk id="2" creationId="{17DB8531-5F1F-032B-1E89-367CFC50943F}"/>
          </ac:spMkLst>
        </pc:spChg>
        <pc:spChg chg="mod">
          <ac:chgData name="tien tran" userId="f5c0b7c74de91c7e" providerId="Windows Live" clId="Web-{2DE31246-FFA2-4D39-975F-4642863E00F1}" dt="2023-08-21T14:55:25.545" v="43" actId="20577"/>
          <ac:spMkLst>
            <pc:docMk/>
            <pc:sldMk cId="2709408231" sldId="408"/>
            <ac:spMk id="3" creationId="{194C1CD9-9B88-E359-60B3-080F8A4280EE}"/>
          </ac:spMkLst>
        </pc:spChg>
      </pc:sldChg>
      <pc:sldChg chg="modSp new del">
        <pc:chgData name="tien tran" userId="f5c0b7c74de91c7e" providerId="Windows Live" clId="Web-{2DE31246-FFA2-4D39-975F-4642863E00F1}" dt="2023-08-21T15:30:18.873" v="332"/>
        <pc:sldMkLst>
          <pc:docMk/>
          <pc:sldMk cId="381929131" sldId="409"/>
        </pc:sldMkLst>
        <pc:spChg chg="mod">
          <ac:chgData name="tien tran" userId="f5c0b7c74de91c7e" providerId="Windows Live" clId="Web-{2DE31246-FFA2-4D39-975F-4642863E00F1}" dt="2023-08-21T14:56:04.905" v="55" actId="20577"/>
          <ac:spMkLst>
            <pc:docMk/>
            <pc:sldMk cId="381929131" sldId="409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7:41.267" v="68" actId="20577"/>
          <ac:spMkLst>
            <pc:docMk/>
            <pc:sldMk cId="381929131" sldId="409"/>
            <ac:spMk id="3" creationId="{C298B487-7203-2FCE-114D-D419977C0984}"/>
          </ac:spMkLst>
        </pc:spChg>
      </pc:sldChg>
      <pc:sldChg chg="del">
        <pc:chgData name="tien tran" userId="f5c0b7c74de91c7e" providerId="Windows Live" clId="Web-{2DE31246-FFA2-4D39-975F-4642863E00F1}" dt="2023-08-21T14:39:51.462" v="15"/>
        <pc:sldMkLst>
          <pc:docMk/>
          <pc:sldMk cId="3789391455" sldId="409"/>
        </pc:sldMkLst>
      </pc:sldChg>
      <pc:sldChg chg="del">
        <pc:chgData name="tien tran" userId="f5c0b7c74de91c7e" providerId="Windows Live" clId="Web-{2DE31246-FFA2-4D39-975F-4642863E00F1}" dt="2023-08-21T14:39:51.462" v="9"/>
        <pc:sldMkLst>
          <pc:docMk/>
          <pc:sldMk cId="2527207537" sldId="410"/>
        </pc:sldMkLst>
      </pc:sldChg>
      <pc:sldChg chg="modSp add del replId">
        <pc:chgData name="tien tran" userId="f5c0b7c74de91c7e" providerId="Windows Live" clId="Web-{2DE31246-FFA2-4D39-975F-4642863E00F1}" dt="2023-08-21T15:30:20.763" v="333"/>
        <pc:sldMkLst>
          <pc:docMk/>
          <pc:sldMk cId="3678058873" sldId="410"/>
        </pc:sldMkLst>
        <pc:spChg chg="mod">
          <ac:chgData name="tien tran" userId="f5c0b7c74de91c7e" providerId="Windows Live" clId="Web-{2DE31246-FFA2-4D39-975F-4642863E00F1}" dt="2023-08-21T14:59:32.113" v="99"/>
          <ac:spMkLst>
            <pc:docMk/>
            <pc:sldMk cId="3678058873" sldId="410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8:49.612" v="82" actId="20577"/>
          <ac:spMkLst>
            <pc:docMk/>
            <pc:sldMk cId="3678058873" sldId="410"/>
            <ac:spMk id="3" creationId="{C298B487-7203-2FCE-114D-D419977C0984}"/>
          </ac:spMkLst>
        </pc:spChg>
      </pc:sldChg>
      <pc:sldChg chg="modSp new del">
        <pc:chgData name="tien tran" userId="f5c0b7c74de91c7e" providerId="Windows Live" clId="Web-{2DE31246-FFA2-4D39-975F-4642863E00F1}" dt="2023-08-21T15:30:22.732" v="334"/>
        <pc:sldMkLst>
          <pc:docMk/>
          <pc:sldMk cId="1402459297" sldId="411"/>
        </pc:sldMkLst>
        <pc:spChg chg="mod">
          <ac:chgData name="tien tran" userId="f5c0b7c74de91c7e" providerId="Windows Live" clId="Web-{2DE31246-FFA2-4D39-975F-4642863E00F1}" dt="2023-08-21T15:00:04.160" v="111" actId="20577"/>
          <ac:spMkLst>
            <pc:docMk/>
            <pc:sldMk cId="1402459297" sldId="411"/>
            <ac:spMk id="2" creationId="{997D17A2-5470-C862-4876-C64F0C59C4D2}"/>
          </ac:spMkLst>
        </pc:spChg>
        <pc:spChg chg="mod">
          <ac:chgData name="tien tran" userId="f5c0b7c74de91c7e" providerId="Windows Live" clId="Web-{2DE31246-FFA2-4D39-975F-4642863E00F1}" dt="2023-08-21T15:13:15.834" v="113" actId="20577"/>
          <ac:spMkLst>
            <pc:docMk/>
            <pc:sldMk cId="1402459297" sldId="411"/>
            <ac:spMk id="3" creationId="{FA6A8F2D-4DAA-5277-3694-391DCE9E00DA}"/>
          </ac:spMkLst>
        </pc:spChg>
      </pc:sldChg>
      <pc:sldChg chg="del">
        <pc:chgData name="tien tran" userId="f5c0b7c74de91c7e" providerId="Windows Live" clId="Web-{2DE31246-FFA2-4D39-975F-4642863E00F1}" dt="2023-08-21T14:39:51.462" v="14"/>
        <pc:sldMkLst>
          <pc:docMk/>
          <pc:sldMk cId="3940477622" sldId="411"/>
        </pc:sldMkLst>
      </pc:sldChg>
      <pc:sldChg chg="addSp delSp modSp new ord">
        <pc:chgData name="tien tran" userId="f5c0b7c74de91c7e" providerId="Windows Live" clId="Web-{2DE31246-FFA2-4D39-975F-4642863E00F1}" dt="2023-08-21T15:53:18.982" v="428"/>
        <pc:sldMkLst>
          <pc:docMk/>
          <pc:sldMk cId="512060376" sldId="412"/>
        </pc:sldMkLst>
        <pc:spChg chg="mod">
          <ac:chgData name="tien tran" userId="f5c0b7c74de91c7e" providerId="Windows Live" clId="Web-{2DE31246-FFA2-4D39-975F-4642863E00F1}" dt="2023-08-21T15:14:09.710" v="124" actId="20577"/>
          <ac:spMkLst>
            <pc:docMk/>
            <pc:sldMk cId="512060376" sldId="412"/>
            <ac:spMk id="2" creationId="{1F874732-F5BE-67CA-E14D-B2ECA22AE659}"/>
          </ac:spMkLst>
        </pc:spChg>
        <pc:spChg chg="del">
          <ac:chgData name="tien tran" userId="f5c0b7c74de91c7e" providerId="Windows Live" clId="Web-{2DE31246-FFA2-4D39-975F-4642863E00F1}" dt="2023-08-21T15:13:47.601" v="117"/>
          <ac:spMkLst>
            <pc:docMk/>
            <pc:sldMk cId="512060376" sldId="412"/>
            <ac:spMk id="3" creationId="{CF4A509A-842F-FCAD-1A10-B3523AF9EC6D}"/>
          </ac:spMkLst>
        </pc:spChg>
        <pc:spChg chg="add mod">
          <ac:chgData name="tien tran" userId="f5c0b7c74de91c7e" providerId="Windows Live" clId="Web-{2DE31246-FFA2-4D39-975F-4642863E00F1}" dt="2023-08-21T15:16:47.480" v="207" actId="14100"/>
          <ac:spMkLst>
            <pc:docMk/>
            <pc:sldMk cId="512060376" sldId="412"/>
            <ac:spMk id="7" creationId="{D56D4DF9-17A3-0685-2DF9-68574134D879}"/>
          </ac:spMkLst>
        </pc:spChg>
        <pc:picChg chg="add mod ord">
          <ac:chgData name="tien tran" userId="f5c0b7c74de91c7e" providerId="Windows Live" clId="Web-{2DE31246-FFA2-4D39-975F-4642863E00F1}" dt="2023-08-21T15:16:49.917" v="209" actId="1076"/>
          <ac:picMkLst>
            <pc:docMk/>
            <pc:sldMk cId="512060376" sldId="412"/>
            <ac:picMk id="5" creationId="{0CF52459-8290-2A3C-1D6D-7633227994A3}"/>
          </ac:picMkLst>
        </pc:picChg>
      </pc:sldChg>
      <pc:sldChg chg="del">
        <pc:chgData name="tien tran" userId="f5c0b7c74de91c7e" providerId="Windows Live" clId="Web-{2DE31246-FFA2-4D39-975F-4642863E00F1}" dt="2023-08-21T14:39:51.462" v="13"/>
        <pc:sldMkLst>
          <pc:docMk/>
          <pc:sldMk cId="3652108351" sldId="412"/>
        </pc:sldMkLst>
      </pc:sldChg>
      <pc:sldChg chg="add del replId">
        <pc:chgData name="tien tran" userId="f5c0b7c74de91c7e" providerId="Windows Live" clId="Web-{2DE31246-FFA2-4D39-975F-4642863E00F1}" dt="2023-08-21T15:13:25.131" v="115"/>
        <pc:sldMkLst>
          <pc:docMk/>
          <pc:sldMk cId="4287293454" sldId="412"/>
        </pc:sldMkLst>
      </pc:sldChg>
      <pc:sldChg chg="del">
        <pc:chgData name="tien tran" userId="f5c0b7c74de91c7e" providerId="Windows Live" clId="Web-{2DE31246-FFA2-4D39-975F-4642863E00F1}" dt="2023-08-21T14:39:51.462" v="12"/>
        <pc:sldMkLst>
          <pc:docMk/>
          <pc:sldMk cId="3516154146" sldId="413"/>
        </pc:sldMkLst>
      </pc:sldChg>
      <pc:sldChg chg="modSp new">
        <pc:chgData name="tien tran" userId="f5c0b7c74de91c7e" providerId="Windows Live" clId="Web-{2DE31246-FFA2-4D39-975F-4642863E00F1}" dt="2023-08-21T15:20:09.734" v="220" actId="20577"/>
        <pc:sldMkLst>
          <pc:docMk/>
          <pc:sldMk cId="3598585796" sldId="413"/>
        </pc:sldMkLst>
        <pc:spChg chg="mod">
          <ac:chgData name="tien tran" userId="f5c0b7c74de91c7e" providerId="Windows Live" clId="Web-{2DE31246-FFA2-4D39-975F-4642863E00F1}" dt="2023-08-21T15:20:09.734" v="220" actId="20577"/>
          <ac:spMkLst>
            <pc:docMk/>
            <pc:sldMk cId="3598585796" sldId="413"/>
            <ac:spMk id="2" creationId="{71C87CA1-CF29-B5B3-B3A8-0D64A088B47B}"/>
          </ac:spMkLst>
        </pc:spChg>
        <pc:spChg chg="mod">
          <ac:chgData name="tien tran" userId="f5c0b7c74de91c7e" providerId="Windows Live" clId="Web-{2DE31246-FFA2-4D39-975F-4642863E00F1}" dt="2023-08-21T15:20:04.921" v="217" actId="20577"/>
          <ac:spMkLst>
            <pc:docMk/>
            <pc:sldMk cId="3598585796" sldId="413"/>
            <ac:spMk id="3" creationId="{D0391C47-616C-C84A-A7AD-FFCC1F8C91D3}"/>
          </ac:spMkLst>
        </pc:spChg>
      </pc:sldChg>
      <pc:sldChg chg="del">
        <pc:chgData name="tien tran" userId="f5c0b7c74de91c7e" providerId="Windows Live" clId="Web-{2DE31246-FFA2-4D39-975F-4642863E00F1}" dt="2023-08-21T14:39:51.462" v="11"/>
        <pc:sldMkLst>
          <pc:docMk/>
          <pc:sldMk cId="2117011898" sldId="414"/>
        </pc:sldMkLst>
      </pc:sldChg>
      <pc:sldChg chg="addSp modSp new">
        <pc:chgData name="tien tran" userId="f5c0b7c74de91c7e" providerId="Windows Live" clId="Web-{2DE31246-FFA2-4D39-975F-4642863E00F1}" dt="2023-08-21T15:23:31.848" v="259" actId="1076"/>
        <pc:sldMkLst>
          <pc:docMk/>
          <pc:sldMk cId="2915945378" sldId="414"/>
        </pc:sldMkLst>
        <pc:spChg chg="mod">
          <ac:chgData name="tien tran" userId="f5c0b7c74de91c7e" providerId="Windows Live" clId="Web-{2DE31246-FFA2-4D39-975F-4642863E00F1}" dt="2023-08-21T15:20:57.876" v="227" actId="20577"/>
          <ac:spMkLst>
            <pc:docMk/>
            <pc:sldMk cId="2915945378" sldId="414"/>
            <ac:spMk id="2" creationId="{6685D89C-5871-E771-F64A-043E200679DF}"/>
          </ac:spMkLst>
        </pc:spChg>
        <pc:spChg chg="mod">
          <ac:chgData name="tien tran" userId="f5c0b7c74de91c7e" providerId="Windows Live" clId="Web-{2DE31246-FFA2-4D39-975F-4642863E00F1}" dt="2023-08-21T15:23:28.520" v="258" actId="20577"/>
          <ac:spMkLst>
            <pc:docMk/>
            <pc:sldMk cId="2915945378" sldId="414"/>
            <ac:spMk id="3" creationId="{EA1A36C1-0B29-6FCC-C20A-0CE430C554BE}"/>
          </ac:spMkLst>
        </pc:spChg>
        <pc:picChg chg="add mod">
          <ac:chgData name="tien tran" userId="f5c0b7c74de91c7e" providerId="Windows Live" clId="Web-{2DE31246-FFA2-4D39-975F-4642863E00F1}" dt="2023-08-21T15:23:31.848" v="259" actId="1076"/>
          <ac:picMkLst>
            <pc:docMk/>
            <pc:sldMk cId="2915945378" sldId="414"/>
            <ac:picMk id="5" creationId="{7C5132F0-6923-0FCE-E390-32F6AE88807A}"/>
          </ac:picMkLst>
        </pc:picChg>
      </pc:sldChg>
      <pc:sldChg chg="add del replId">
        <pc:chgData name="tien tran" userId="f5c0b7c74de91c7e" providerId="Windows Live" clId="Web-{2DE31246-FFA2-4D39-975F-4642863E00F1}" dt="2023-08-21T15:25:10.053" v="261"/>
        <pc:sldMkLst>
          <pc:docMk/>
          <pc:sldMk cId="2508985201" sldId="415"/>
        </pc:sldMkLst>
      </pc:sldChg>
      <pc:sldChg chg="addSp modSp new">
        <pc:chgData name="tien tran" userId="f5c0b7c74de91c7e" providerId="Windows Live" clId="Web-{2DE31246-FFA2-4D39-975F-4642863E00F1}" dt="2023-08-21T15:27:13.415" v="298" actId="1076"/>
        <pc:sldMkLst>
          <pc:docMk/>
          <pc:sldMk cId="3593061153" sldId="415"/>
        </pc:sldMkLst>
        <pc:spChg chg="mod">
          <ac:chgData name="tien tran" userId="f5c0b7c74de91c7e" providerId="Windows Live" clId="Web-{2DE31246-FFA2-4D39-975F-4642863E00F1}" dt="2023-08-21T15:25:19.725" v="266" actId="20577"/>
          <ac:spMkLst>
            <pc:docMk/>
            <pc:sldMk cId="3593061153" sldId="415"/>
            <ac:spMk id="2" creationId="{CD81BC0B-A644-BCA1-7C24-FF68902AC17F}"/>
          </ac:spMkLst>
        </pc:spChg>
        <pc:spChg chg="mod">
          <ac:chgData name="tien tran" userId="f5c0b7c74de91c7e" providerId="Windows Live" clId="Web-{2DE31246-FFA2-4D39-975F-4642863E00F1}" dt="2023-08-21T15:26:34.602" v="288" actId="20577"/>
          <ac:spMkLst>
            <pc:docMk/>
            <pc:sldMk cId="3593061153" sldId="415"/>
            <ac:spMk id="3" creationId="{A0DABCD2-ED22-D557-06BD-079E21E520DC}"/>
          </ac:spMkLst>
        </pc:spChg>
        <pc:picChg chg="add mod">
          <ac:chgData name="tien tran" userId="f5c0b7c74de91c7e" providerId="Windows Live" clId="Web-{2DE31246-FFA2-4D39-975F-4642863E00F1}" dt="2023-08-21T15:27:13.415" v="298" actId="1076"/>
          <ac:picMkLst>
            <pc:docMk/>
            <pc:sldMk cId="3593061153" sldId="415"/>
            <ac:picMk id="5" creationId="{B84B6D29-EFC6-BBB2-92E7-1C42A1515338}"/>
          </ac:picMkLst>
        </pc:picChg>
        <pc:picChg chg="add mod">
          <ac:chgData name="tien tran" userId="f5c0b7c74de91c7e" providerId="Windows Live" clId="Web-{2DE31246-FFA2-4D39-975F-4642863E00F1}" dt="2023-08-21T15:26:59.493" v="293" actId="14100"/>
          <ac:picMkLst>
            <pc:docMk/>
            <pc:sldMk cId="3593061153" sldId="415"/>
            <ac:picMk id="6" creationId="{3110A9ED-4C4F-C5A7-36B5-F4D20FC37689}"/>
          </ac:picMkLst>
        </pc:picChg>
      </pc:sldChg>
      <pc:sldChg chg="del">
        <pc:chgData name="tien tran" userId="f5c0b7c74de91c7e" providerId="Windows Live" clId="Web-{2DE31246-FFA2-4D39-975F-4642863E00F1}" dt="2023-08-21T14:39:51.462" v="10"/>
        <pc:sldMkLst>
          <pc:docMk/>
          <pc:sldMk cId="3947549238" sldId="415"/>
        </pc:sldMkLst>
      </pc:sldChg>
      <pc:sldChg chg="addSp modSp new">
        <pc:chgData name="tien tran" userId="f5c0b7c74de91c7e" providerId="Windows Live" clId="Web-{2DE31246-FFA2-4D39-975F-4642863E00F1}" dt="2023-08-21T15:28:23.261" v="313" actId="1076"/>
        <pc:sldMkLst>
          <pc:docMk/>
          <pc:sldMk cId="1466030112" sldId="416"/>
        </pc:sldMkLst>
        <pc:spChg chg="mod">
          <ac:chgData name="tien tran" userId="f5c0b7c74de91c7e" providerId="Windows Live" clId="Web-{2DE31246-FFA2-4D39-975F-4642863E00F1}" dt="2023-08-21T15:27:41.260" v="304" actId="20577"/>
          <ac:spMkLst>
            <pc:docMk/>
            <pc:sldMk cId="1466030112" sldId="416"/>
            <ac:spMk id="2" creationId="{5E6E61C3-6BD9-BE6A-75C1-2C176027EB4F}"/>
          </ac:spMkLst>
        </pc:spChg>
        <pc:spChg chg="mod">
          <ac:chgData name="tien tran" userId="f5c0b7c74de91c7e" providerId="Windows Live" clId="Web-{2DE31246-FFA2-4D39-975F-4642863E00F1}" dt="2023-08-21T15:28:14.745" v="309" actId="20577"/>
          <ac:spMkLst>
            <pc:docMk/>
            <pc:sldMk cId="1466030112" sldId="416"/>
            <ac:spMk id="3" creationId="{2B750F4D-4C99-4F20-624C-3081564C2AEE}"/>
          </ac:spMkLst>
        </pc:spChg>
        <pc:picChg chg="add mod">
          <ac:chgData name="tien tran" userId="f5c0b7c74de91c7e" providerId="Windows Live" clId="Web-{2DE31246-FFA2-4D39-975F-4642863E00F1}" dt="2023-08-21T15:28:23.261" v="313" actId="1076"/>
          <ac:picMkLst>
            <pc:docMk/>
            <pc:sldMk cId="1466030112" sldId="416"/>
            <ac:picMk id="5" creationId="{8B4A19FF-62AA-040F-9496-EED29C31E508}"/>
          </ac:picMkLst>
        </pc:picChg>
      </pc:sldChg>
      <pc:sldChg chg="del">
        <pc:chgData name="tien tran" userId="f5c0b7c74de91c7e" providerId="Windows Live" clId="Web-{2DE31246-FFA2-4D39-975F-4642863E00F1}" dt="2023-08-21T14:39:51.462" v="8"/>
        <pc:sldMkLst>
          <pc:docMk/>
          <pc:sldMk cId="1904369537" sldId="416"/>
        </pc:sldMkLst>
      </pc:sldChg>
      <pc:sldChg chg="del">
        <pc:chgData name="tien tran" userId="f5c0b7c74de91c7e" providerId="Windows Live" clId="Web-{2DE31246-FFA2-4D39-975F-4642863E00F1}" dt="2023-08-21T14:39:51.462" v="6"/>
        <pc:sldMkLst>
          <pc:docMk/>
          <pc:sldMk cId="3010711365" sldId="417"/>
        </pc:sldMkLst>
      </pc:sldChg>
      <pc:sldChg chg="addSp modSp new">
        <pc:chgData name="tien tran" userId="f5c0b7c74de91c7e" providerId="Windows Live" clId="Web-{2DE31246-FFA2-4D39-975F-4642863E00F1}" dt="2023-08-21T15:30:07.482" v="331" actId="1076"/>
        <pc:sldMkLst>
          <pc:docMk/>
          <pc:sldMk cId="3904775112" sldId="417"/>
        </pc:sldMkLst>
        <pc:spChg chg="mod">
          <ac:chgData name="tien tran" userId="f5c0b7c74de91c7e" providerId="Windows Live" clId="Web-{2DE31246-FFA2-4D39-975F-4642863E00F1}" dt="2023-08-21T15:30:04.622" v="330" actId="20577"/>
          <ac:spMkLst>
            <pc:docMk/>
            <pc:sldMk cId="3904775112" sldId="417"/>
            <ac:spMk id="2" creationId="{24468495-984F-2232-84F4-CAA373CF0D81}"/>
          </ac:spMkLst>
        </pc:spChg>
        <pc:spChg chg="mod">
          <ac:chgData name="tien tran" userId="f5c0b7c74de91c7e" providerId="Windows Live" clId="Web-{2DE31246-FFA2-4D39-975F-4642863E00F1}" dt="2023-08-21T15:29:50.872" v="325" actId="20577"/>
          <ac:spMkLst>
            <pc:docMk/>
            <pc:sldMk cId="3904775112" sldId="417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0:07.482" v="331" actId="1076"/>
          <ac:picMkLst>
            <pc:docMk/>
            <pc:sldMk cId="3904775112" sldId="417"/>
            <ac:picMk id="5" creationId="{13FF9C10-35AC-42D5-8953-25F59C1C6F63}"/>
          </ac:picMkLst>
        </pc:picChg>
      </pc:sldChg>
      <pc:sldChg chg="del">
        <pc:chgData name="tien tran" userId="f5c0b7c74de91c7e" providerId="Windows Live" clId="Web-{2DE31246-FFA2-4D39-975F-4642863E00F1}" dt="2023-08-21T14:39:51.446" v="3"/>
        <pc:sldMkLst>
          <pc:docMk/>
          <pc:sldMk cId="983419855" sldId="418"/>
        </pc:sldMkLst>
      </pc:sldChg>
      <pc:sldChg chg="addSp delSp modSp add replId">
        <pc:chgData name="tien tran" userId="f5c0b7c74de91c7e" providerId="Windows Live" clId="Web-{2DE31246-FFA2-4D39-975F-4642863E00F1}" dt="2023-08-21T15:32:04.406" v="349" actId="20577"/>
        <pc:sldMkLst>
          <pc:docMk/>
          <pc:sldMk cId="3070120434" sldId="418"/>
        </pc:sldMkLst>
        <pc:spChg chg="mod">
          <ac:chgData name="tien tran" userId="f5c0b7c74de91c7e" providerId="Windows Live" clId="Web-{2DE31246-FFA2-4D39-975F-4642863E00F1}" dt="2023-08-21T15:32:04.406" v="349" actId="20577"/>
          <ac:spMkLst>
            <pc:docMk/>
            <pc:sldMk cId="3070120434" sldId="418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0:40.779" v="340"/>
          <ac:picMkLst>
            <pc:docMk/>
            <pc:sldMk cId="3070120434" sldId="418"/>
            <ac:picMk id="5" creationId="{13FF9C10-35AC-42D5-8953-25F59C1C6F63}"/>
          </ac:picMkLst>
        </pc:picChg>
        <pc:picChg chg="add mod">
          <ac:chgData name="tien tran" userId="f5c0b7c74de91c7e" providerId="Windows Live" clId="Web-{2DE31246-FFA2-4D39-975F-4642863E00F1}" dt="2023-08-21T15:30:52.451" v="343" actId="14100"/>
          <ac:picMkLst>
            <pc:docMk/>
            <pc:sldMk cId="3070120434" sldId="418"/>
            <ac:picMk id="6" creationId="{0EF11592-66CB-6D94-B209-AA10F9379F7F}"/>
          </ac:picMkLst>
        </pc:picChg>
      </pc:sldChg>
      <pc:sldChg chg="del">
        <pc:chgData name="tien tran" userId="f5c0b7c74de91c7e" providerId="Windows Live" clId="Web-{2DE31246-FFA2-4D39-975F-4642863E00F1}" dt="2023-08-21T14:39:51.462" v="5"/>
        <pc:sldMkLst>
          <pc:docMk/>
          <pc:sldMk cId="1586435821" sldId="419"/>
        </pc:sldMkLst>
      </pc:sldChg>
      <pc:sldChg chg="addSp delSp modSp add replId">
        <pc:chgData name="tien tran" userId="f5c0b7c74de91c7e" providerId="Windows Live" clId="Web-{2DE31246-FFA2-4D39-975F-4642863E00F1}" dt="2023-08-21T15:34:40.206" v="364" actId="1076"/>
        <pc:sldMkLst>
          <pc:docMk/>
          <pc:sldMk cId="3527705418" sldId="419"/>
        </pc:sldMkLst>
        <pc:spChg chg="mod">
          <ac:chgData name="tien tran" userId="f5c0b7c74de91c7e" providerId="Windows Live" clId="Web-{2DE31246-FFA2-4D39-975F-4642863E00F1}" dt="2023-08-21T15:34:38.597" v="363" actId="20577"/>
          <ac:spMkLst>
            <pc:docMk/>
            <pc:sldMk cId="3527705418" sldId="419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4:40.206" v="364" actId="1076"/>
          <ac:picMkLst>
            <pc:docMk/>
            <pc:sldMk cId="3527705418" sldId="419"/>
            <ac:picMk id="5" creationId="{07DA12F2-FAF0-EC3F-ED28-58AAC667A543}"/>
          </ac:picMkLst>
        </pc:picChg>
        <pc:picChg chg="del">
          <ac:chgData name="tien tran" userId="f5c0b7c74de91c7e" providerId="Windows Live" clId="Web-{2DE31246-FFA2-4D39-975F-4642863E00F1}" dt="2023-08-21T15:32:32.860" v="355"/>
          <ac:picMkLst>
            <pc:docMk/>
            <pc:sldMk cId="3527705418" sldId="419"/>
            <ac:picMk id="6" creationId="{0EF11592-66CB-6D94-B209-AA10F9379F7F}"/>
          </ac:picMkLst>
        </pc:picChg>
      </pc:sldChg>
      <pc:sldChg chg="addSp delSp modSp add replId">
        <pc:chgData name="tien tran" userId="f5c0b7c74de91c7e" providerId="Windows Live" clId="Web-{2DE31246-FFA2-4D39-975F-4642863E00F1}" dt="2023-08-21T15:38:18.149" v="377" actId="20577"/>
        <pc:sldMkLst>
          <pc:docMk/>
          <pc:sldMk cId="895728183" sldId="420"/>
        </pc:sldMkLst>
        <pc:spChg chg="mod">
          <ac:chgData name="tien tran" userId="f5c0b7c74de91c7e" providerId="Windows Live" clId="Web-{2DE31246-FFA2-4D39-975F-4642863E00F1}" dt="2023-08-21T15:38:18.149" v="377" actId="20577"/>
          <ac:spMkLst>
            <pc:docMk/>
            <pc:sldMk cId="895728183" sldId="420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4:56.629" v="370"/>
          <ac:picMkLst>
            <pc:docMk/>
            <pc:sldMk cId="895728183" sldId="420"/>
            <ac:picMk id="5" creationId="{07DA12F2-FAF0-EC3F-ED28-58AAC667A543}"/>
          </ac:picMkLst>
        </pc:picChg>
        <pc:picChg chg="add mod">
          <ac:chgData name="tien tran" userId="f5c0b7c74de91c7e" providerId="Windows Live" clId="Web-{2DE31246-FFA2-4D39-975F-4642863E00F1}" dt="2023-08-21T15:35:11.613" v="373" actId="14100"/>
          <ac:picMkLst>
            <pc:docMk/>
            <pc:sldMk cId="895728183" sldId="420"/>
            <ac:picMk id="6" creationId="{ABD64968-7D2F-75F8-029C-96E369B54B83}"/>
          </ac:picMkLst>
        </pc:picChg>
      </pc:sldChg>
      <pc:sldChg chg="del">
        <pc:chgData name="tien tran" userId="f5c0b7c74de91c7e" providerId="Windows Live" clId="Web-{2DE31246-FFA2-4D39-975F-4642863E00F1}" dt="2023-08-21T14:39:51.446" v="2"/>
        <pc:sldMkLst>
          <pc:docMk/>
          <pc:sldMk cId="1518722634" sldId="420"/>
        </pc:sldMkLst>
      </pc:sldChg>
      <pc:sldChg chg="del">
        <pc:chgData name="tien tran" userId="f5c0b7c74de91c7e" providerId="Windows Live" clId="Web-{2DE31246-FFA2-4D39-975F-4642863E00F1}" dt="2023-08-21T14:39:51.446" v="1"/>
        <pc:sldMkLst>
          <pc:docMk/>
          <pc:sldMk cId="1760463339" sldId="421"/>
        </pc:sldMkLst>
      </pc:sldChg>
      <pc:sldChg chg="modSp new">
        <pc:chgData name="tien tran" userId="f5c0b7c74de91c7e" providerId="Windows Live" clId="Web-{2DE31246-FFA2-4D39-975F-4642863E00F1}" dt="2023-08-21T15:44:30.032" v="382" actId="20577"/>
        <pc:sldMkLst>
          <pc:docMk/>
          <pc:sldMk cId="3957972949" sldId="421"/>
        </pc:sldMkLst>
        <pc:spChg chg="mod">
          <ac:chgData name="tien tran" userId="f5c0b7c74de91c7e" providerId="Windows Live" clId="Web-{2DE31246-FFA2-4D39-975F-4642863E00F1}" dt="2023-08-21T15:44:30.032" v="382" actId="20577"/>
          <ac:spMkLst>
            <pc:docMk/>
            <pc:sldMk cId="3957972949" sldId="421"/>
            <ac:spMk id="2" creationId="{F0D2D283-DC68-58BB-BE25-4E6766BF665A}"/>
          </ac:spMkLst>
        </pc:spChg>
      </pc:sldChg>
      <pc:sldChg chg="del">
        <pc:chgData name="tien tran" userId="f5c0b7c74de91c7e" providerId="Windows Live" clId="Web-{2DE31246-FFA2-4D39-975F-4642863E00F1}" dt="2023-08-21T14:39:51.462" v="4"/>
        <pc:sldMkLst>
          <pc:docMk/>
          <pc:sldMk cId="2535733958" sldId="422"/>
        </pc:sldMkLst>
      </pc:sldChg>
      <pc:sldChg chg="modSp new ord">
        <pc:chgData name="tien tran" userId="f5c0b7c74de91c7e" providerId="Windows Live" clId="Web-{2DE31246-FFA2-4D39-975F-4642863E00F1}" dt="2023-08-21T15:55:56.876" v="453"/>
        <pc:sldMkLst>
          <pc:docMk/>
          <pc:sldMk cId="3269925904" sldId="422"/>
        </pc:sldMkLst>
        <pc:spChg chg="mod">
          <ac:chgData name="tien tran" userId="f5c0b7c74de91c7e" providerId="Windows Live" clId="Web-{2DE31246-FFA2-4D39-975F-4642863E00F1}" dt="2023-08-21T15:45:00.267" v="393" actId="20577"/>
          <ac:spMkLst>
            <pc:docMk/>
            <pc:sldMk cId="3269925904" sldId="422"/>
            <ac:spMk id="2" creationId="{B6A9EBAD-504A-1BED-3856-0C2C33F467B8}"/>
          </ac:spMkLst>
        </pc:spChg>
        <pc:spChg chg="mod">
          <ac:chgData name="tien tran" userId="f5c0b7c74de91c7e" providerId="Windows Live" clId="Web-{2DE31246-FFA2-4D39-975F-4642863E00F1}" dt="2023-08-21T15:47:10.833" v="395" actId="20577"/>
          <ac:spMkLst>
            <pc:docMk/>
            <pc:sldMk cId="3269925904" sldId="422"/>
            <ac:spMk id="3" creationId="{F25B7A78-0A83-6515-C7CE-96935E83F435}"/>
          </ac:spMkLst>
        </pc:spChg>
      </pc:sldChg>
      <pc:sldChg chg="addSp delSp modSp new">
        <pc:chgData name="tien tran" userId="f5c0b7c74de91c7e" providerId="Windows Live" clId="Web-{2DE31246-FFA2-4D39-975F-4642863E00F1}" dt="2023-08-21T15:49:07.758" v="424" actId="1076"/>
        <pc:sldMkLst>
          <pc:docMk/>
          <pc:sldMk cId="154524789" sldId="423"/>
        </pc:sldMkLst>
        <pc:spChg chg="mod">
          <ac:chgData name="tien tran" userId="f5c0b7c74de91c7e" providerId="Windows Live" clId="Web-{2DE31246-FFA2-4D39-975F-4642863E00F1}" dt="2023-08-21T15:47:25.052" v="400" actId="20577"/>
          <ac:spMkLst>
            <pc:docMk/>
            <pc:sldMk cId="154524789" sldId="423"/>
            <ac:spMk id="2" creationId="{7C7B2616-8B73-B122-9DAB-3EC9E0C1BB3D}"/>
          </ac:spMkLst>
        </pc:spChg>
        <pc:spChg chg="del mod">
          <ac:chgData name="tien tran" userId="f5c0b7c74de91c7e" providerId="Windows Live" clId="Web-{2DE31246-FFA2-4D39-975F-4642863E00F1}" dt="2023-08-21T15:49:02.429" v="421"/>
          <ac:spMkLst>
            <pc:docMk/>
            <pc:sldMk cId="154524789" sldId="423"/>
            <ac:spMk id="3" creationId="{F3C65F5E-AFD2-971D-59AE-81DFBC5701B0}"/>
          </ac:spMkLst>
        </pc:spChg>
        <pc:picChg chg="add mod ord">
          <ac:chgData name="tien tran" userId="f5c0b7c74de91c7e" providerId="Windows Live" clId="Web-{2DE31246-FFA2-4D39-975F-4642863E00F1}" dt="2023-08-21T15:49:07.758" v="424" actId="1076"/>
          <ac:picMkLst>
            <pc:docMk/>
            <pc:sldMk cId="154524789" sldId="423"/>
            <ac:picMk id="5" creationId="{2F7A0515-EAA5-96C0-E6BE-C08D3E91C0FB}"/>
          </ac:picMkLst>
        </pc:picChg>
      </pc:sldChg>
      <pc:sldChg chg="del">
        <pc:chgData name="tien tran" userId="f5c0b7c74de91c7e" providerId="Windows Live" clId="Web-{2DE31246-FFA2-4D39-975F-4642863E00F1}" dt="2023-08-21T14:39:51.462" v="7"/>
        <pc:sldMkLst>
          <pc:docMk/>
          <pc:sldMk cId="1063854284" sldId="423"/>
        </pc:sldMkLst>
      </pc:sldChg>
      <pc:sldChg chg="del">
        <pc:chgData name="tien tran" userId="f5c0b7c74de91c7e" providerId="Windows Live" clId="Web-{2DE31246-FFA2-4D39-975F-4642863E00F1}" dt="2023-08-21T14:39:51.446" v="0"/>
        <pc:sldMkLst>
          <pc:docMk/>
          <pc:sldMk cId="716680431" sldId="424"/>
        </pc:sldMkLst>
      </pc:sldChg>
      <pc:sldChg chg="modSp add replId">
        <pc:chgData name="tien tran" userId="f5c0b7c74de91c7e" providerId="Windows Live" clId="Web-{2DE31246-FFA2-4D39-975F-4642863E00F1}" dt="2023-08-21T15:47:57.756" v="407" actId="20577"/>
        <pc:sldMkLst>
          <pc:docMk/>
          <pc:sldMk cId="938141744" sldId="424"/>
        </pc:sldMkLst>
        <pc:spChg chg="mod">
          <ac:chgData name="tien tran" userId="f5c0b7c74de91c7e" providerId="Windows Live" clId="Web-{2DE31246-FFA2-4D39-975F-4642863E00F1}" dt="2023-08-21T15:47:57.756" v="407" actId="20577"/>
          <ac:spMkLst>
            <pc:docMk/>
            <pc:sldMk cId="938141744" sldId="424"/>
            <ac:spMk id="3" creationId="{F3C65F5E-AFD2-971D-59AE-81DFBC5701B0}"/>
          </ac:spMkLst>
        </pc:spChg>
      </pc:sldChg>
      <pc:sldChg chg="addSp modSp new">
        <pc:chgData name="tien tran" userId="f5c0b7c74de91c7e" providerId="Windows Live" clId="Web-{2DE31246-FFA2-4D39-975F-4642863E00F1}" dt="2023-08-21T15:55:31.704" v="452" actId="1076"/>
        <pc:sldMkLst>
          <pc:docMk/>
          <pc:sldMk cId="4062370833" sldId="425"/>
        </pc:sldMkLst>
        <pc:spChg chg="mod">
          <ac:chgData name="tien tran" userId="f5c0b7c74de91c7e" providerId="Windows Live" clId="Web-{2DE31246-FFA2-4D39-975F-4642863E00F1}" dt="2023-08-21T15:53:41.623" v="437" actId="20577"/>
          <ac:spMkLst>
            <pc:docMk/>
            <pc:sldMk cId="4062370833" sldId="425"/>
            <ac:spMk id="2" creationId="{2DDBFEB6-A026-10FF-9636-F0D2F3C8F2D4}"/>
          </ac:spMkLst>
        </pc:spChg>
        <pc:spChg chg="mod">
          <ac:chgData name="tien tran" userId="f5c0b7c74de91c7e" providerId="Windows Live" clId="Web-{2DE31246-FFA2-4D39-975F-4642863E00F1}" dt="2023-08-21T15:55:30.704" v="451" actId="20577"/>
          <ac:spMkLst>
            <pc:docMk/>
            <pc:sldMk cId="4062370833" sldId="425"/>
            <ac:spMk id="3" creationId="{992548B2-508B-A3E3-9440-34BB4B11AC1F}"/>
          </ac:spMkLst>
        </pc:spChg>
        <pc:picChg chg="add mod">
          <ac:chgData name="tien tran" userId="f5c0b7c74de91c7e" providerId="Windows Live" clId="Web-{2DE31246-FFA2-4D39-975F-4642863E00F1}" dt="2023-08-21T15:55:31.704" v="452" actId="1076"/>
          <ac:picMkLst>
            <pc:docMk/>
            <pc:sldMk cId="4062370833" sldId="425"/>
            <ac:picMk id="5" creationId="{540DA134-5F47-7F3B-C5B4-6804D670E0D4}"/>
          </ac:picMkLst>
        </pc:picChg>
      </pc:sldChg>
      <pc:sldChg chg="modSp add replId">
        <pc:chgData name="tien tran" userId="f5c0b7c74de91c7e" providerId="Windows Live" clId="Web-{2DE31246-FFA2-4D39-975F-4642863E00F1}" dt="2023-08-21T15:56:20.986" v="455" actId="20577"/>
        <pc:sldMkLst>
          <pc:docMk/>
          <pc:sldMk cId="3113556542" sldId="426"/>
        </pc:sldMkLst>
        <pc:spChg chg="mod">
          <ac:chgData name="tien tran" userId="f5c0b7c74de91c7e" providerId="Windows Live" clId="Web-{2DE31246-FFA2-4D39-975F-4642863E00F1}" dt="2023-08-21T15:56:20.986" v="455" actId="20577"/>
          <ac:spMkLst>
            <pc:docMk/>
            <pc:sldMk cId="3113556542" sldId="426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2DE31246-FFA2-4D39-975F-4642863E00F1}" dt="2023-08-21T16:18:42.516" v="507" actId="20577"/>
        <pc:sldMkLst>
          <pc:docMk/>
          <pc:sldMk cId="1029625018" sldId="427"/>
        </pc:sldMkLst>
        <pc:spChg chg="mod">
          <ac:chgData name="tien tran" userId="f5c0b7c74de91c7e" providerId="Windows Live" clId="Web-{2DE31246-FFA2-4D39-975F-4642863E00F1}" dt="2023-08-21T16:17:03.514" v="480" actId="20577"/>
          <ac:spMkLst>
            <pc:docMk/>
            <pc:sldMk cId="1029625018" sldId="427"/>
            <ac:spMk id="2" creationId="{2775BB7B-ED2B-3291-3B4D-F99349BC1DF3}"/>
          </ac:spMkLst>
        </pc:spChg>
        <pc:spChg chg="mod">
          <ac:chgData name="tien tran" userId="f5c0b7c74de91c7e" providerId="Windows Live" clId="Web-{2DE31246-FFA2-4D39-975F-4642863E00F1}" dt="2023-08-21T16:18:42.516" v="507" actId="20577"/>
          <ac:spMkLst>
            <pc:docMk/>
            <pc:sldMk cId="1029625018" sldId="427"/>
            <ac:spMk id="3" creationId="{BCC92BF4-FBA0-B115-8EE9-0CDC6AE10BBE}"/>
          </ac:spMkLst>
        </pc:spChg>
        <pc:picChg chg="add mod">
          <ac:chgData name="tien tran" userId="f5c0b7c74de91c7e" providerId="Windows Live" clId="Web-{2DE31246-FFA2-4D39-975F-4642863E00F1}" dt="2023-08-21T16:18:07.203" v="503" actId="14100"/>
          <ac:picMkLst>
            <pc:docMk/>
            <pc:sldMk cId="1029625018" sldId="427"/>
            <ac:picMk id="5" creationId="{5EBED9AC-63EE-F197-0BF1-CD7CBD73C936}"/>
          </ac:picMkLst>
        </pc:picChg>
      </pc:sldChg>
      <pc:sldChg chg="new del">
        <pc:chgData name="tien tran" userId="f5c0b7c74de91c7e" providerId="Windows Live" clId="Web-{2DE31246-FFA2-4D39-975F-4642863E00F1}" dt="2023-08-21T16:26:18.636" v="589"/>
        <pc:sldMkLst>
          <pc:docMk/>
          <pc:sldMk cId="651521591" sldId="428"/>
        </pc:sldMkLst>
      </pc:sldChg>
      <pc:sldChg chg="addSp modSp new">
        <pc:chgData name="tien tran" userId="f5c0b7c74de91c7e" providerId="Windows Live" clId="Web-{2DE31246-FFA2-4D39-975F-4642863E00F1}" dt="2023-08-21T16:21:03.363" v="531" actId="1076"/>
        <pc:sldMkLst>
          <pc:docMk/>
          <pc:sldMk cId="2411115162" sldId="429"/>
        </pc:sldMkLst>
        <pc:spChg chg="mod">
          <ac:chgData name="tien tran" userId="f5c0b7c74de91c7e" providerId="Windows Live" clId="Web-{2DE31246-FFA2-4D39-975F-4642863E00F1}" dt="2023-08-21T16:19:09.001" v="513" actId="20577"/>
          <ac:spMkLst>
            <pc:docMk/>
            <pc:sldMk cId="2411115162" sldId="429"/>
            <ac:spMk id="2" creationId="{B94540C1-EB7E-A8C6-18DB-3B30665AA36B}"/>
          </ac:spMkLst>
        </pc:spChg>
        <pc:spChg chg="mod">
          <ac:chgData name="tien tran" userId="f5c0b7c74de91c7e" providerId="Windows Live" clId="Web-{2DE31246-FFA2-4D39-975F-4642863E00F1}" dt="2023-08-21T16:20:57.941" v="527" actId="20577"/>
          <ac:spMkLst>
            <pc:docMk/>
            <pc:sldMk cId="2411115162" sldId="429"/>
            <ac:spMk id="3" creationId="{1C2F4CAA-73B7-B8A3-E645-91EC6F76358C}"/>
          </ac:spMkLst>
        </pc:spChg>
        <pc:picChg chg="add mod">
          <ac:chgData name="tien tran" userId="f5c0b7c74de91c7e" providerId="Windows Live" clId="Web-{2DE31246-FFA2-4D39-975F-4642863E00F1}" dt="2023-08-21T16:21:03.363" v="531" actId="1076"/>
          <ac:picMkLst>
            <pc:docMk/>
            <pc:sldMk cId="2411115162" sldId="429"/>
            <ac:picMk id="5" creationId="{87061AD5-AE1A-455D-7902-D6850FFDD329}"/>
          </ac:picMkLst>
        </pc:picChg>
      </pc:sldChg>
      <pc:sldChg chg="addSp modSp new">
        <pc:chgData name="tien tran" userId="f5c0b7c74de91c7e" providerId="Windows Live" clId="Web-{2DE31246-FFA2-4D39-975F-4642863E00F1}" dt="2023-08-21T16:23:27.116" v="554" actId="14100"/>
        <pc:sldMkLst>
          <pc:docMk/>
          <pc:sldMk cId="3304206282" sldId="430"/>
        </pc:sldMkLst>
        <pc:spChg chg="mod">
          <ac:chgData name="tien tran" userId="f5c0b7c74de91c7e" providerId="Windows Live" clId="Web-{2DE31246-FFA2-4D39-975F-4642863E00F1}" dt="2023-08-21T16:21:19.879" v="536" actId="20577"/>
          <ac:spMkLst>
            <pc:docMk/>
            <pc:sldMk cId="3304206282" sldId="430"/>
            <ac:spMk id="2" creationId="{1CA0E050-CF7C-CF35-72AE-AC58D86C35D0}"/>
          </ac:spMkLst>
        </pc:spChg>
        <pc:spChg chg="mod">
          <ac:chgData name="tien tran" userId="f5c0b7c74de91c7e" providerId="Windows Live" clId="Web-{2DE31246-FFA2-4D39-975F-4642863E00F1}" dt="2023-08-21T16:23:18.178" v="550" actId="20577"/>
          <ac:spMkLst>
            <pc:docMk/>
            <pc:sldMk cId="3304206282" sldId="430"/>
            <ac:spMk id="3" creationId="{91937570-7427-B309-003D-D7AC32BF171C}"/>
          </ac:spMkLst>
        </pc:spChg>
        <pc:picChg chg="add mod">
          <ac:chgData name="tien tran" userId="f5c0b7c74de91c7e" providerId="Windows Live" clId="Web-{2DE31246-FFA2-4D39-975F-4642863E00F1}" dt="2023-08-21T16:23:27.116" v="554" actId="14100"/>
          <ac:picMkLst>
            <pc:docMk/>
            <pc:sldMk cId="3304206282" sldId="430"/>
            <ac:picMk id="5" creationId="{FBC30871-4DDB-226E-F743-8178C5330C69}"/>
          </ac:picMkLst>
        </pc:picChg>
      </pc:sldChg>
      <pc:sldChg chg="addSp modSp new">
        <pc:chgData name="tien tran" userId="f5c0b7c74de91c7e" providerId="Windows Live" clId="Web-{2DE31246-FFA2-4D39-975F-4642863E00F1}" dt="2023-08-21T16:24:48.665" v="573" actId="20577"/>
        <pc:sldMkLst>
          <pc:docMk/>
          <pc:sldMk cId="2275248243" sldId="431"/>
        </pc:sldMkLst>
        <pc:spChg chg="mod">
          <ac:chgData name="tien tran" userId="f5c0b7c74de91c7e" providerId="Windows Live" clId="Web-{2DE31246-FFA2-4D39-975F-4642863E00F1}" dt="2023-08-21T16:23:44.585" v="560" actId="20577"/>
          <ac:spMkLst>
            <pc:docMk/>
            <pc:sldMk cId="2275248243" sldId="431"/>
            <ac:spMk id="2" creationId="{68D85DD8-A922-779F-9E1F-7F165B9CD5F0}"/>
          </ac:spMkLst>
        </pc:spChg>
        <pc:spChg chg="mod">
          <ac:chgData name="tien tran" userId="f5c0b7c74de91c7e" providerId="Windows Live" clId="Web-{2DE31246-FFA2-4D39-975F-4642863E00F1}" dt="2023-08-21T16:24:48.665" v="573" actId="20577"/>
          <ac:spMkLst>
            <pc:docMk/>
            <pc:sldMk cId="2275248243" sldId="431"/>
            <ac:spMk id="3" creationId="{66EABC45-3FBA-26EB-10F3-042CDBC2DF06}"/>
          </ac:spMkLst>
        </pc:spChg>
        <pc:picChg chg="add mod">
          <ac:chgData name="tien tran" userId="f5c0b7c74de91c7e" providerId="Windows Live" clId="Web-{2DE31246-FFA2-4D39-975F-4642863E00F1}" dt="2023-08-21T16:24:33.821" v="571" actId="1076"/>
          <ac:picMkLst>
            <pc:docMk/>
            <pc:sldMk cId="2275248243" sldId="431"/>
            <ac:picMk id="5" creationId="{560AA093-84A5-72A8-4B50-017891E11B19}"/>
          </ac:picMkLst>
        </pc:picChg>
      </pc:sldChg>
      <pc:sldChg chg="addSp modSp new">
        <pc:chgData name="tien tran" userId="f5c0b7c74de91c7e" providerId="Windows Live" clId="Web-{2DE31246-FFA2-4D39-975F-4642863E00F1}" dt="2023-08-21T16:26:15.245" v="588" actId="14100"/>
        <pc:sldMkLst>
          <pc:docMk/>
          <pc:sldMk cId="2716242005" sldId="432"/>
        </pc:sldMkLst>
        <pc:spChg chg="mod">
          <ac:chgData name="tien tran" userId="f5c0b7c74de91c7e" providerId="Windows Live" clId="Web-{2DE31246-FFA2-4D39-975F-4642863E00F1}" dt="2023-08-21T16:25:51.354" v="581" actId="20577"/>
          <ac:spMkLst>
            <pc:docMk/>
            <pc:sldMk cId="2716242005" sldId="432"/>
            <ac:spMk id="2" creationId="{473891FF-C1B4-0CE8-BA8B-F58989440E1D}"/>
          </ac:spMkLst>
        </pc:spChg>
        <pc:spChg chg="mod">
          <ac:chgData name="tien tran" userId="f5c0b7c74de91c7e" providerId="Windows Live" clId="Web-{2DE31246-FFA2-4D39-975F-4642863E00F1}" dt="2023-08-21T16:26:11.073" v="585" actId="20577"/>
          <ac:spMkLst>
            <pc:docMk/>
            <pc:sldMk cId="2716242005" sldId="432"/>
            <ac:spMk id="3" creationId="{7AF4E199-C257-02DD-C563-387961724B82}"/>
          </ac:spMkLst>
        </pc:spChg>
        <pc:picChg chg="add mod">
          <ac:chgData name="tien tran" userId="f5c0b7c74de91c7e" providerId="Windows Live" clId="Web-{2DE31246-FFA2-4D39-975F-4642863E00F1}" dt="2023-08-21T16:26:15.245" v="588" actId="14100"/>
          <ac:picMkLst>
            <pc:docMk/>
            <pc:sldMk cId="2716242005" sldId="432"/>
            <ac:picMk id="5" creationId="{29AF6B77-3606-9F20-D8F3-041FB4646B9E}"/>
          </ac:picMkLst>
        </pc:picChg>
      </pc:sldChg>
    </pc:docChg>
  </pc:docChgLst>
  <pc:docChgLst>
    <pc:chgData name="tien tran" userId="f5c0b7c74de91c7e" providerId="Windows Live" clId="Web-{F077D0EA-C2B9-4BB7-B815-13DA4F31E4CE}"/>
    <pc:docChg chg="modSld">
      <pc:chgData name="tien tran" userId="f5c0b7c74de91c7e" providerId="Windows Live" clId="Web-{F077D0EA-C2B9-4BB7-B815-13DA4F31E4CE}" dt="2023-08-21T16:30:57.928" v="1" actId="20577"/>
      <pc:docMkLst>
        <pc:docMk/>
      </pc:docMkLst>
      <pc:sldChg chg="modSp">
        <pc:chgData name="tien tran" userId="f5c0b7c74de91c7e" providerId="Windows Live" clId="Web-{F077D0EA-C2B9-4BB7-B815-13DA4F31E4CE}" dt="2023-08-21T16:30:57.928" v="1" actId="20577"/>
        <pc:sldMkLst>
          <pc:docMk/>
          <pc:sldMk cId="0" sldId="257"/>
        </pc:sldMkLst>
        <pc:spChg chg="mod">
          <ac:chgData name="tien tran" userId="f5c0b7c74de91c7e" providerId="Windows Live" clId="Web-{F077D0EA-C2B9-4BB7-B815-13DA4F31E4CE}" dt="2023-08-21T16:30:57.928" v="1" actId="20577"/>
          <ac:spMkLst>
            <pc:docMk/>
            <pc:sldMk cId="0" sldId="257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Hệ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điều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hành</a:t>
            </a:r>
            <a:r>
              <a:rPr lang="en-US">
                <a:latin typeface="Arial"/>
                <a:cs typeface="Arial"/>
              </a:rPr>
              <a:t> (OS): Linux, Windows hoặc Mac OS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Bao </a:t>
            </a:r>
            <a:r>
              <a:rPr lang="en-US" dirty="0" err="1">
                <a:latin typeface="Arial"/>
                <a:cs typeface="Arial"/>
              </a:rPr>
              <a:t>nhiêu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lõi</a:t>
            </a:r>
            <a:r>
              <a:rPr lang="en-US" dirty="0">
                <a:latin typeface="Arial"/>
                <a:cs typeface="Arial"/>
              </a:rPr>
              <a:t> (CPU)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nhớ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ngẫu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nhiên</a:t>
            </a:r>
            <a:r>
              <a:rPr lang="en-US" dirty="0">
                <a:latin typeface="Arial"/>
                <a:cs typeface="Arial"/>
              </a:rPr>
              <a:t> (RAM) bao </a:t>
            </a:r>
            <a:r>
              <a:rPr lang="en-US" dirty="0" err="1">
                <a:latin typeface="Arial"/>
                <a:cs typeface="Arial"/>
              </a:rPr>
              <a:t>nhiêu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Dung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bao </a:t>
            </a:r>
            <a:r>
              <a:rPr lang="en-US" dirty="0" err="1">
                <a:latin typeface="Arial"/>
                <a:cs typeface="Arial"/>
              </a:rPr>
              <a:t>nhiêu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(EBS &amp; EFS)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Cửa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EC2)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Card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card,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Public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Quy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: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Bootstrap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EC2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987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Chúng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tôi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sẽ</a:t>
            </a:r>
            <a:r>
              <a:rPr lang="en-US">
                <a:latin typeface="Arial"/>
                <a:cs typeface="Arial"/>
              </a:rPr>
              <a:t> ra mắt máy chủ ảo đầu tiên sử dụng Bảng điều khiển AWS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web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EC2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dừng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chấm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dứt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mình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20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>
                <a:latin typeface="Arial"/>
                <a:cs typeface="Arial"/>
                <a:hlinkClick r:id="rId3"/>
              </a:rPr>
              <a:t>https://aws.amazon.com/ec2/instance-types/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AWS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ước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: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10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Security group </a:t>
            </a:r>
            <a:r>
              <a:rPr lang="en-US" err="1">
                <a:latin typeface="Arial"/>
                <a:cs typeface="Arial"/>
              </a:rPr>
              <a:t>tương</a:t>
            </a:r>
            <a:r>
              <a:rPr lang="en-US">
                <a:latin typeface="Arial"/>
                <a:cs typeface="Arial"/>
              </a:rPr>
              <a:t> tự như firewall: mặc định sẽ chặn all các kết nối inbound và mở all các kết nối outbound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80/443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web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inbound.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Security group: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allow ,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rule deny (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trọng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AWS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Họ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khỏi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tôi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tắc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Quy </a:t>
            </a:r>
            <a:r>
              <a:rPr lang="en-US" err="1">
                <a:latin typeface="Arial"/>
                <a:cs typeface="Arial"/>
              </a:rPr>
              <a:t>tắc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tham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chiếu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mật</a:t>
            </a:r>
            <a:endParaRPr lang="en-US">
              <a:latin typeface="Arial"/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71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Các </a:t>
            </a:r>
            <a:r>
              <a:rPr lang="en-US" err="1">
                <a:latin typeface="Arial"/>
                <a:cs typeface="Arial"/>
              </a:rPr>
              <a:t>nhóm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bảo</a:t>
            </a:r>
            <a:r>
              <a:rPr lang="en-US">
                <a:latin typeface="Arial"/>
                <a:cs typeface="Arial"/>
              </a:rPr>
              <a:t> mật đang hoạt động như một “tường lửa” trên các phiên bản EC2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Họ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điều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chỉnh</a:t>
            </a:r>
            <a:r>
              <a:rPr lang="en-US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Truy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cập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vào</a:t>
            </a:r>
            <a:r>
              <a:rPr lang="en-US">
                <a:latin typeface="Arial"/>
                <a:cs typeface="Arial"/>
              </a:rPr>
              <a:t> cổng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Dải</a:t>
            </a:r>
            <a:r>
              <a:rPr lang="en-US">
                <a:latin typeface="Arial"/>
                <a:cs typeface="Arial"/>
              </a:rPr>
              <a:t> IP </a:t>
            </a:r>
            <a:r>
              <a:rPr lang="en-US" err="1">
                <a:latin typeface="Arial"/>
                <a:cs typeface="Arial"/>
              </a:rPr>
              <a:t>được</a:t>
            </a:r>
            <a:r>
              <a:rPr lang="en-US">
                <a:latin typeface="Arial"/>
                <a:cs typeface="Arial"/>
              </a:rPr>
              <a:t> ủy quyền – IPv4 và IPv6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Kiểm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soát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mạng</a:t>
            </a:r>
            <a:r>
              <a:rPr lang="en-US">
                <a:latin typeface="Arial"/>
                <a:cs typeface="Arial"/>
              </a:rPr>
              <a:t> gửi đến (từ mạng khác đến phiên bản)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sang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30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rất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nhiều</a:t>
            </a:r>
            <a:r>
              <a:rPr lang="en-US">
                <a:latin typeface="Arial"/>
                <a:cs typeface="Arial"/>
              </a:rPr>
              <a:t> lựa chọn trong quá trình mua máy ảo EC2.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tùy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kiệm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thân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muốn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thuê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3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lab.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thuê</a:t>
            </a:r>
            <a:r>
              <a:rPr lang="en-US" dirty="0">
                <a:latin typeface="Arial"/>
                <a:cs typeface="Arial"/>
              </a:rPr>
              <a:t> on-</a:t>
            </a:r>
            <a:r>
              <a:rPr lang="en-US" dirty="0" err="1">
                <a:latin typeface="Arial"/>
                <a:cs typeface="Arial"/>
              </a:rPr>
              <a:t>demannd</a:t>
            </a:r>
            <a:r>
              <a:rPr lang="en-US" dirty="0">
                <a:latin typeface="Arial"/>
                <a:cs typeface="Arial"/>
              </a:rPr>
              <a:t> instances. ta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3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thôi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ta cam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lâu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thuê</a:t>
            </a:r>
            <a:r>
              <a:rPr lang="en-US" dirty="0">
                <a:latin typeface="Arial"/>
                <a:cs typeface="Arial"/>
              </a:rPr>
              <a:t> Reserved.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luôn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năm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3 </a:t>
            </a:r>
            <a:r>
              <a:rPr lang="en-US" dirty="0" err="1">
                <a:latin typeface="Arial"/>
                <a:cs typeface="Arial"/>
              </a:rPr>
              <a:t>năm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trước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còn</a:t>
            </a:r>
            <a:r>
              <a:rPr lang="en-US" dirty="0">
                <a:latin typeface="Arial"/>
                <a:cs typeface="Arial"/>
              </a:rPr>
              <a:t> 5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nữa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cầu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ngắn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thanh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giây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Dự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trữ</a:t>
            </a:r>
            <a:r>
              <a:rPr lang="en-US">
                <a:latin typeface="Arial"/>
                <a:cs typeface="Arial"/>
              </a:rPr>
              <a:t> (1 &amp; 3 năm)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kiệm</a:t>
            </a:r>
            <a:r>
              <a:rPr lang="en-US" dirty="0">
                <a:latin typeface="Arial"/>
                <a:cs typeface="Arial"/>
              </a:rPr>
              <a:t> (1 &amp; 3 </a:t>
            </a:r>
            <a:r>
              <a:rPr lang="en-US" dirty="0" err="1">
                <a:latin typeface="Arial"/>
                <a:cs typeface="Arial"/>
              </a:rPr>
              <a:t>năm</a:t>
            </a:r>
            <a:r>
              <a:rPr lang="en-US" dirty="0">
                <a:latin typeface="Arial"/>
                <a:cs typeface="Arial"/>
              </a:rPr>
              <a:t>) – cam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Spot –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ngắn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rẻ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kém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cậy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sẻ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AZ 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khoảng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489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so </a:t>
            </a:r>
            <a:r>
              <a:rPr lang="en-US" dirty="0" err="1">
                <a:latin typeface="Arial"/>
                <a:cs typeface="Arial"/>
              </a:rPr>
              <a:t>sánh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kha </a:t>
            </a:r>
            <a:r>
              <a:rPr lang="en-US" dirty="0" err="1">
                <a:latin typeface="Arial"/>
                <a:cs typeface="Arial"/>
              </a:rPr>
              <a:t>khá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vẫn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cái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thừa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69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EBS (</a:t>
            </a:r>
            <a:r>
              <a:rPr lang="en-US" dirty="0" err="1">
                <a:latin typeface="Arial"/>
                <a:cs typeface="Arial"/>
              </a:rPr>
              <a:t>Cửa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EBS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(OS disk) 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data (OS data).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đĩa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tức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đĩa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sàng</a:t>
            </a:r>
            <a:r>
              <a:rPr lang="en-US" dirty="0">
                <a:latin typeface="Arial"/>
                <a:cs typeface="Arial"/>
              </a:rPr>
              <a:t> (AZ)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dung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kích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thước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GB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IOPS)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04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EBS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6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6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giúp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ưu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vừa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đủ</a:t>
            </a:r>
            <a:r>
              <a:rPr lang="en-US" dirty="0">
                <a:latin typeface="Arial"/>
                <a:cs typeface="Arial"/>
              </a:rPr>
              <a:t> so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video dung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.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sc1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gp2/gp3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vẫn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gp2 / gp3 (SSD): Dung lượng SSD đa năng giúp cân bằng giữa giá cả và hiệu suất cho nhiều khối lượng công việc khác nhau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io1 / io2 (SSD): Dung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SSD </a:t>
            </a:r>
            <a:r>
              <a:rPr lang="en-US" dirty="0" err="1">
                <a:latin typeface="Arial"/>
                <a:cs typeface="Arial"/>
              </a:rPr>
              <a:t>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trễ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trọng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st1 (HDD): Dung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HDD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xuyên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đòi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hỏi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sc1 (HDD): Dung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HDD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xuyên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EBS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trưng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Kích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thước</a:t>
            </a:r>
            <a:r>
              <a:rPr lang="en-US" dirty="0">
                <a:latin typeface="Arial"/>
                <a:cs typeface="Arial"/>
              </a:rPr>
              <a:t> | Thông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| IOPS (I/O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giây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852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NFS (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tệp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EC2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EFS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multi-AZ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(3x gp2),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27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AMI = Hình ảnh máy Amazon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AMI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tùy chỉnh của phiên bản EC2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mềm, cấu hình, hệ điều hành, giám sát…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động/cấu hình nhanh hơn vì tất cả phần mềm của bạn đều được đóng gói sẵn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AMI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dựng cho một khu vực cụ thể (và có thể được sao chép giữa các khu vực)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khởi chạy phiên bản EC2 từ: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AMI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AWS cung cấp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AMI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bạn: bạn tự tạo và duy trì chúng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r>
              <a:rPr lang="en-US" dirty="0"/>
              <a:t>AMI </a:t>
            </a:r>
            <a:r>
              <a:rPr lang="en-US" dirty="0" err="1"/>
              <a:t>trên</a:t>
            </a:r>
            <a:r>
              <a:rPr lang="en-US" dirty="0"/>
              <a:t> AWS Marketplace: AMI do người khác tạo ra (và có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537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AWS </a:t>
            </a:r>
            <a:r>
              <a:rPr lang="en-US" dirty="0" err="1">
                <a:latin typeface="Arial"/>
                <a:cs typeface="Arial"/>
              </a:rPr>
              <a:t>đảm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AWS </a:t>
            </a:r>
            <a:r>
              <a:rPr lang="en-US" dirty="0" err="1">
                <a:latin typeface="Arial"/>
                <a:cs typeface="Arial"/>
              </a:rPr>
              <a:t>đảm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nâng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AWS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nút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nỗ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vi-VN" dirty="0" err="1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966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AWS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4 loại Cân bằng tải được quản lý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Load Balancer </a:t>
            </a:r>
            <a:r>
              <a:rPr lang="en-US" err="1">
                <a:latin typeface="Arial"/>
                <a:cs typeface="Arial"/>
              </a:rPr>
              <a:t>cổ</a:t>
            </a:r>
            <a:r>
              <a:rPr lang="en-US">
                <a:latin typeface="Arial"/>
                <a:cs typeface="Arial"/>
              </a:rPr>
              <a:t> điển (v1 - thế hệ cũ) – 2009 – CLB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HTTP, HTTPS, TCP, SSL (TCP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) -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4 &amp; 7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(v2 - 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) – 2016 – ALB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HTTP, HTTPS, WebSocket –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7 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Network Load Balancer (v2 -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– 2017 – NLB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TCP, TLS (TCP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), UDP - </a:t>
            </a:r>
            <a:r>
              <a:rPr lang="en-US" dirty="0" err="1"/>
              <a:t>Lớp</a:t>
            </a:r>
            <a:r>
              <a:rPr lang="en-US" dirty="0"/>
              <a:t> 4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– 2020 – GWLB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3 (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) – Giao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IP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Nhìn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533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Security group </a:t>
            </a:r>
            <a:r>
              <a:rPr lang="en-US" dirty="0" err="1"/>
              <a:t>là</a:t>
            </a:r>
            <a:r>
              <a:rPr lang="en-US" dirty="0"/>
              <a:t> firewall: </a:t>
            </a:r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security group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internet inbound </a:t>
            </a:r>
            <a:r>
              <a:rPr lang="en-US" dirty="0" err="1"/>
              <a:t>vào</a:t>
            </a:r>
            <a:r>
              <a:rPr lang="en-US" dirty="0"/>
              <a:t> LB port 80 443,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IP </a:t>
            </a:r>
            <a:r>
              <a:rPr lang="en-US" dirty="0" err="1"/>
              <a:t>nguồn</a:t>
            </a:r>
            <a:endParaRPr lang="vi-VN" dirty="0" err="1"/>
          </a:p>
          <a:p>
            <a:r>
              <a:rPr lang="en-US" dirty="0"/>
              <a:t>Security group </a:t>
            </a:r>
            <a:r>
              <a:rPr lang="en-US" dirty="0" err="1"/>
              <a:t>của</a:t>
            </a:r>
            <a:r>
              <a:rPr lang="en-US" dirty="0"/>
              <a:t> EC2: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80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LB, </a:t>
            </a:r>
            <a:r>
              <a:rPr lang="en-US" dirty="0" err="1"/>
              <a:t>chăn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IP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538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531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ASG là phần mềm giúp tự động tăng giảm số lượng EC2 khi tham gia vào 1 nhóm ASG. để tự động tăng giảm này. ta cần số liệu đầu vào. thường là CPU hoặc là số lượng </a:t>
            </a:r>
            <a:r>
              <a:rPr lang="vi-VN" err="1">
                <a:latin typeface="Arial"/>
                <a:cs typeface="Arial"/>
              </a:rPr>
              <a:t>request</a:t>
            </a:r>
            <a:r>
              <a:rPr lang="vi-VN" dirty="0">
                <a:latin typeface="Arial"/>
                <a:cs typeface="Arial"/>
              </a:rPr>
              <a:t> vào </a:t>
            </a:r>
            <a:r>
              <a:rPr lang="vi-VN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. Mục đích của việc tự dộng tăng giảm EC2 này là tăng khi tải người dùng tăng và giảm khi tải người dùng giảm. Đáp ứng nhu cầu </a:t>
            </a:r>
            <a:r>
              <a:rPr lang="vi-VN" err="1">
                <a:latin typeface="Arial"/>
                <a:cs typeface="Arial"/>
              </a:rPr>
              <a:t>scale</a:t>
            </a:r>
            <a:r>
              <a:rPr lang="vi-VN" dirty="0">
                <a:latin typeface="Arial"/>
                <a:cs typeface="Arial"/>
              </a:rPr>
              <a:t> mà vẫn tiết kiệm được tiền. </a:t>
            </a:r>
            <a:endParaRPr lang="vi-VN"/>
          </a:p>
          <a:p>
            <a:r>
              <a:rPr lang="vi-VN"/>
              <a:t>Trong thực tế, tải trên trang web và ứng dụng của bạn có thể thay đổi 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/>
              <a:t>Trên đám mây, bạn có thể tạo và loại bỏ máy chủ rất nhanh 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/>
              <a:t>Mục tiêu của Nhóm mở rộng quy mô tự động (ASG) là: 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/>
              <a:t>Mở rộng quy mô (thêm phiên bản EC2) để phù hợp với tải tăng lên 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>
                <a:latin typeface="Arial"/>
                <a:cs typeface="Arial"/>
              </a:rPr>
              <a:t>Mở rộng quy mô (xóa phiên bản EC2) để phù hợp với mức tải giảm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>
                <a:latin typeface="Arial"/>
                <a:cs typeface="Arial"/>
              </a:rPr>
              <a:t>Đảm bảo chúng tôi có số lượng phiên bản EC2 tối thiểu và tối đa đang chạy </a:t>
            </a:r>
            <a:endParaRPr lang="vi-VN" dirty="0"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/>
              <a:t>Tự động đăng ký phiên bản mới cho bộ cân bằng tải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/>
              <a:t>Tạo lại phiên bản EC2 trong trường hợp phiên bản trước đó bị chấm dứt (ví dụ: nếu không khỏe) 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/>
              <a:t>ASG là miễn phí (bạn chỉ trả tiền cho các phiên bản EC2 cơ bản)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928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3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nhớ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lập</a:t>
            </a:r>
            <a:r>
              <a:rPr lang="en-US" dirty="0">
                <a:latin typeface="Arial"/>
                <a:cs typeface="Arial"/>
              </a:rPr>
              <a:t> ASG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Công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thiểu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Công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muốn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Công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đa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692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AWS </a:t>
            </a:r>
            <a:r>
              <a:rPr lang="en-US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Load Balancer</a:t>
            </a:r>
          </a:p>
          <a:p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ASG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LB.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healcheck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LB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input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ASG.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healcheck</a:t>
            </a:r>
            <a:r>
              <a:rPr lang="en-US" dirty="0">
                <a:latin typeface="Arial"/>
                <a:cs typeface="Arial"/>
              </a:rPr>
              <a:t> LB </a:t>
            </a:r>
            <a:r>
              <a:rPr lang="en-US" dirty="0" err="1">
                <a:latin typeface="Arial"/>
                <a:cs typeface="Arial"/>
              </a:rPr>
              <a:t>phát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1 EC2 </a:t>
            </a:r>
            <a:r>
              <a:rPr lang="en-US" dirty="0" err="1">
                <a:latin typeface="Arial"/>
                <a:cs typeface="Arial"/>
              </a:rPr>
              <a:t>faile</a:t>
            </a:r>
            <a:r>
              <a:rPr lang="en-US" dirty="0">
                <a:latin typeface="Arial"/>
                <a:cs typeface="Arial"/>
              </a:rPr>
              <a:t> (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).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connection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routing </a:t>
            </a: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,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healcheck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ASG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1 EC2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81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3 </a:t>
            </a:r>
            <a:r>
              <a:rPr lang="en-US" dirty="0" err="1">
                <a:latin typeface="Arial"/>
                <a:cs typeface="Arial"/>
              </a:rPr>
              <a:t>chế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ASG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EC2 :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dõi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dễ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muốn</a:t>
            </a:r>
            <a:r>
              <a:rPr lang="en-US" dirty="0">
                <a:latin typeface="Arial"/>
                <a:cs typeface="Arial"/>
              </a:rPr>
              <a:t> CPU ASG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bình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khoảng</a:t>
            </a:r>
            <a:r>
              <a:rPr lang="en-US" dirty="0">
                <a:latin typeface="Arial"/>
                <a:cs typeface="Arial"/>
              </a:rPr>
              <a:t> 40%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Chia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giản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bước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Khi </a:t>
            </a:r>
            <a:r>
              <a:rPr lang="en-US" dirty="0" err="1">
                <a:latin typeface="Arial"/>
                <a:cs typeface="Arial"/>
              </a:rPr>
              <a:t>cảnh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CloudWatch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CPU &gt; 70%),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đơn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vị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Khi </a:t>
            </a:r>
            <a:r>
              <a:rPr lang="en-US" dirty="0" err="1">
                <a:latin typeface="Arial"/>
                <a:cs typeface="Arial"/>
              </a:rPr>
              <a:t>cảnh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CloudWatch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CPU &lt; 30%), </a:t>
            </a:r>
            <a:r>
              <a:rPr lang="en-US" dirty="0" err="1">
                <a:latin typeface="Arial"/>
                <a:cs typeface="Arial"/>
              </a:rPr>
              <a:t>hãy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xóa</a:t>
            </a:r>
            <a:r>
              <a:rPr lang="en-US" dirty="0">
                <a:latin typeface="Arial"/>
                <a:cs typeface="Arial"/>
              </a:rPr>
              <a:t> 1 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mẫu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biết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lên</a:t>
            </a:r>
            <a:r>
              <a:rPr lang="en-US" dirty="0">
                <a:latin typeface="Arial"/>
                <a:cs typeface="Arial"/>
              </a:rPr>
              <a:t> 10 </a:t>
            </a:r>
            <a:r>
              <a:rPr lang="en-US" dirty="0" err="1">
                <a:latin typeface="Arial"/>
                <a:cs typeface="Arial"/>
              </a:rPr>
              <a:t>lúc</a:t>
            </a:r>
            <a:r>
              <a:rPr lang="en-US" dirty="0">
                <a:latin typeface="Arial"/>
                <a:cs typeface="Arial"/>
              </a:rPr>
              <a:t> 5 </a:t>
            </a:r>
            <a:r>
              <a:rPr lang="en-US" dirty="0" err="1">
                <a:latin typeface="Arial"/>
                <a:cs typeface="Arial"/>
              </a:rPr>
              <a:t>giờ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Sáu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24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input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CPU: </a:t>
            </a: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CPU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requestCountPerTarget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ổn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/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bình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tùy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đẩy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CloudWatch)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71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Tổng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quan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về</a:t>
            </a:r>
            <a:r>
              <a:rPr lang="en-US">
                <a:latin typeface="Arial"/>
                <a:cs typeface="Arial"/>
              </a:rPr>
              <a:t> cơ sở hạ tầng AWS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EC2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ELB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ASG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RDS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397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RDS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(database SQL)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DB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DB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SQL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ngôn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vấn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 AWS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Postgres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MySQL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MariaDB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Lời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 tri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Microsoft SQL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Aurora (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AWS)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908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RDS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một</a:t>
            </a:r>
            <a:r>
              <a:rPr lang="en-US">
                <a:latin typeface="Arial"/>
                <a:cs typeface="Arial"/>
              </a:rPr>
              <a:t> dịch vụ được quản lý: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Tự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động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cung</a:t>
            </a:r>
            <a:r>
              <a:rPr lang="en-US">
                <a:latin typeface="Arial"/>
                <a:cs typeface="Arial"/>
              </a:rPr>
              <a:t> cấp, vá hệ điều hành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Sao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Khôi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)!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Giám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khiển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lập</a:t>
            </a:r>
            <a:r>
              <a:rPr lang="en-US" dirty="0">
                <a:latin typeface="Arial"/>
                <a:cs typeface="Arial"/>
              </a:rPr>
              <a:t> Multi AZ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DR (</a:t>
            </a:r>
            <a:r>
              <a:rPr lang="en-US" dirty="0" err="1">
                <a:latin typeface="Arial"/>
                <a:cs typeface="Arial"/>
              </a:rPr>
              <a:t>Khôi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họa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sổ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nâng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dọc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ngang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nhớ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 EBS (gp2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io1)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NHƯNG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SSH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mình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72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Khu </a:t>
            </a:r>
            <a:r>
              <a:rPr lang="en-US" err="1">
                <a:latin typeface="Arial"/>
                <a:cs typeface="Arial"/>
              </a:rPr>
              <a:t>vực</a:t>
            </a:r>
            <a:r>
              <a:rPr lang="en-US">
                <a:latin typeface="Arial"/>
                <a:cs typeface="Arial"/>
              </a:rPr>
              <a:t> AWS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AWS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Trung 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AWS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biên</a:t>
            </a:r>
            <a:r>
              <a:rPr lang="en-US" dirty="0">
                <a:latin typeface="Arial"/>
                <a:cs typeface="Arial"/>
              </a:rPr>
              <a:t> AWS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27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Khu </a:t>
            </a:r>
            <a:r>
              <a:rPr lang="en-US" err="1">
                <a:latin typeface="Arial"/>
                <a:cs typeface="Arial"/>
              </a:rPr>
              <a:t>vực</a:t>
            </a:r>
            <a:r>
              <a:rPr lang="en-US">
                <a:latin typeface="Arial"/>
                <a:cs typeface="Arial"/>
              </a:rPr>
              <a:t> AWS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AWS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>
                <a:latin typeface="Arial"/>
                <a:cs typeface="Arial"/>
              </a:rPr>
              <a:t> khu vực trên toàn thế giới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Tên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thể</a:t>
            </a:r>
            <a:r>
              <a:rPr lang="en-US">
                <a:latin typeface="Arial"/>
                <a:cs typeface="Arial"/>
              </a:rPr>
              <a:t> là us-east-1, eu-west-3…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Một </a:t>
            </a:r>
            <a:r>
              <a:rPr lang="en-US" err="1">
                <a:latin typeface="Arial"/>
                <a:cs typeface="Arial"/>
              </a:rPr>
              <a:t>vùng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một cụm các trung tâm dữ liệu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Hầu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hết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>
                <a:latin typeface="Arial"/>
                <a:cs typeface="Arial"/>
              </a:rPr>
              <a:t> dịch vụ AWS đều có phạm vi khu vực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https://aws.amazon.com/about-aws/global-infrastructure/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1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AWS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sàng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thường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3, </a:t>
            </a: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3, </a:t>
            </a: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6).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Arial"/>
                <a:cs typeface="Arial"/>
              </a:rPr>
              <a:t>ap-southeast-2a</a:t>
            </a:r>
            <a:endParaRPr lang="vi-VN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Arial"/>
                <a:cs typeface="Arial"/>
              </a:rPr>
              <a:t>ap-southeast-2b</a:t>
            </a:r>
            <a:endParaRPr lang="vi-VN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Arial"/>
                <a:cs typeface="Arial"/>
              </a:rPr>
              <a:t>ap-southeast-2c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sàng</a:t>
            </a:r>
            <a:r>
              <a:rPr lang="en-US" dirty="0">
                <a:latin typeface="Arial"/>
                <a:cs typeface="Arial"/>
              </a:rPr>
              <a:t> (AZ)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biệt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điện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phòng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Họ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biệt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khỏi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họa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Họ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trễ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thấp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0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biên</a:t>
            </a:r>
            <a:r>
              <a:rPr lang="en-US" dirty="0">
                <a:latin typeface="Arial"/>
                <a:cs typeface="Arial"/>
              </a:rPr>
              <a:t> AWS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Amazon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400 Điểm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diện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400 </a:t>
            </a:r>
            <a:r>
              <a:rPr lang="en-US" dirty="0" err="1">
                <a:latin typeface="Arial"/>
                <a:cs typeface="Arial"/>
              </a:rPr>
              <a:t>vị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10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nhớ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vực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90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40 </a:t>
            </a:r>
            <a:r>
              <a:rPr lang="en-US" dirty="0" err="1">
                <a:latin typeface="Arial"/>
                <a:cs typeface="Arial"/>
              </a:rPr>
              <a:t>quốc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dung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trễ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https://aws.amazon.com/cloudfront/features/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59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Khoảng</a:t>
            </a:r>
            <a:r>
              <a:rPr lang="en-US" dirty="0">
                <a:latin typeface="Arial"/>
                <a:cs typeface="Arial"/>
              </a:rPr>
              <a:t> &gt; 200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AWS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đang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IaaS, PaaS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SaaS </a:t>
            </a: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17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EC2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một</a:t>
            </a:r>
            <a:r>
              <a:rPr lang="en-US">
                <a:latin typeface="Arial"/>
                <a:cs typeface="Arial"/>
              </a:rPr>
              <a:t> trong những dịch vụ phổ biến nhất của AWS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EC2 = </a:t>
            </a:r>
            <a:r>
              <a:rPr lang="en-US" err="1">
                <a:latin typeface="Arial"/>
                <a:cs typeface="Arial"/>
              </a:rPr>
              <a:t>Đám</a:t>
            </a:r>
            <a:r>
              <a:rPr lang="en-US">
                <a:latin typeface="Arial"/>
                <a:cs typeface="Arial"/>
              </a:rPr>
              <a:t> mây điện toán đàn hồi = Cơ sở hạ tầng như một dịch vụ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Nó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chủ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yếu</a:t>
            </a:r>
            <a:r>
              <a:rPr lang="en-US">
                <a:latin typeface="Arial"/>
                <a:cs typeface="Arial"/>
              </a:rPr>
              <a:t> bao gồm khả năng: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Cho </a:t>
            </a:r>
            <a:r>
              <a:rPr lang="en-US" err="1">
                <a:latin typeface="Arial"/>
                <a:cs typeface="Arial"/>
              </a:rPr>
              <a:t>thuê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máy</a:t>
            </a:r>
            <a:r>
              <a:rPr lang="en-US">
                <a:latin typeface="Arial"/>
                <a:cs typeface="Arial"/>
              </a:rPr>
              <a:t> ảo (EC2)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đĩa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(EBS)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(ELB)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(ASG)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58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rastructure.aw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oudfront/featur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>
                <a:solidFill>
                  <a:srgbClr val="00A2FF"/>
                </a:solidFill>
                <a:latin typeface="Arial"/>
                <a:cs typeface="Arial"/>
              </a:rPr>
              <a:t>Cloud Public AWS – Day 1</a:t>
            </a:r>
            <a:endParaRPr lang="vi-VN"/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AWS Infrastructure Overview</a:t>
            </a:r>
            <a:endParaRPr lang="en-US" sz="2400" dirty="0"/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Service EC2</a:t>
            </a:r>
            <a:endParaRPr lang="en-US" sz="2400" dirty="0">
              <a:solidFill>
                <a:srgbClr val="007ABF"/>
              </a:solidFill>
            </a:endParaRPr>
          </a:p>
          <a:p>
            <a:r>
              <a:rPr lang="en-US" sz="2400" dirty="0">
                <a:latin typeface="Arial"/>
                <a:cs typeface="Arial"/>
              </a:rPr>
              <a:t>Service ELB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ASG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RDS</a:t>
            </a:r>
            <a:endParaRPr lang="en-US" sz="2400" dirty="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80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12180D-C5D0-5989-4FE5-67DD615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EC2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14900E-1551-FB51-C008-9A2D097C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EC2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most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popular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AWS’ </a:t>
            </a:r>
            <a:r>
              <a:rPr lang="vi-VN" err="1">
                <a:latin typeface="Arial"/>
                <a:cs typeface="Arial"/>
              </a:rPr>
              <a:t>offering</a:t>
            </a:r>
          </a:p>
          <a:p>
            <a:r>
              <a:rPr lang="vi-VN">
                <a:latin typeface="Arial"/>
                <a:cs typeface="Arial"/>
              </a:rPr>
              <a:t>EC2 = </a:t>
            </a:r>
            <a:r>
              <a:rPr lang="vi-VN" err="1">
                <a:latin typeface="Arial"/>
                <a:cs typeface="Arial"/>
              </a:rPr>
              <a:t>Elastic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Compute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Cloud</a:t>
            </a:r>
            <a:r>
              <a:rPr lang="vi-VN">
                <a:latin typeface="Arial"/>
                <a:cs typeface="Arial"/>
              </a:rPr>
              <a:t> = </a:t>
            </a:r>
            <a:r>
              <a:rPr lang="vi-VN" err="1">
                <a:latin typeface="Arial"/>
                <a:cs typeface="Arial"/>
              </a:rPr>
              <a:t>Infrastructure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as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Service</a:t>
            </a:r>
            <a:endParaRPr lang="vi-VN">
              <a:latin typeface="Arial"/>
              <a:cs typeface="Arial"/>
            </a:endParaRPr>
          </a:p>
          <a:p>
            <a:r>
              <a:rPr lang="vi-VN" err="1">
                <a:latin typeface="Arial"/>
                <a:cs typeface="Arial"/>
              </a:rPr>
              <a:t>It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mainly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consists</a:t>
            </a:r>
            <a:r>
              <a:rPr lang="vi-VN">
                <a:latin typeface="Arial"/>
                <a:cs typeface="Arial"/>
              </a:rPr>
              <a:t> in the </a:t>
            </a:r>
            <a:r>
              <a:rPr lang="vi-VN" err="1">
                <a:latin typeface="Arial"/>
                <a:cs typeface="Arial"/>
              </a:rPr>
              <a:t>capability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:</a:t>
            </a:r>
          </a:p>
          <a:p>
            <a:pPr lvl="1"/>
            <a:r>
              <a:rPr lang="vi-VN" err="1">
                <a:latin typeface="Arial"/>
                <a:cs typeface="Arial"/>
              </a:rPr>
              <a:t>Renting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virtual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machines</a:t>
            </a:r>
            <a:r>
              <a:rPr lang="vi-VN">
                <a:latin typeface="Arial"/>
                <a:cs typeface="Arial"/>
              </a:rPr>
              <a:t> (EC2)</a:t>
            </a:r>
          </a:p>
          <a:p>
            <a:pPr lvl="1"/>
            <a:r>
              <a:rPr lang="vi-VN" err="1">
                <a:latin typeface="Arial"/>
                <a:cs typeface="Arial"/>
              </a:rPr>
              <a:t>Storing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virtual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drives</a:t>
            </a:r>
            <a:r>
              <a:rPr lang="vi-VN">
                <a:latin typeface="Arial"/>
                <a:cs typeface="Arial"/>
              </a:rPr>
              <a:t> (EBS)</a:t>
            </a:r>
          </a:p>
          <a:p>
            <a:pPr lvl="1"/>
            <a:r>
              <a:rPr lang="vi-VN" err="1">
                <a:latin typeface="Arial"/>
                <a:cs typeface="Arial"/>
              </a:rPr>
              <a:t>Distributing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load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across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machines</a:t>
            </a:r>
            <a:r>
              <a:rPr lang="vi-VN">
                <a:latin typeface="Arial"/>
                <a:cs typeface="Arial"/>
              </a:rPr>
              <a:t> (ELB)</a:t>
            </a:r>
          </a:p>
          <a:p>
            <a:pPr lvl="1"/>
            <a:r>
              <a:rPr lang="vi-VN" err="1">
                <a:latin typeface="Arial"/>
                <a:cs typeface="Arial"/>
              </a:rPr>
              <a:t>Scaling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services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using</a:t>
            </a:r>
            <a:r>
              <a:rPr lang="vi-VN">
                <a:latin typeface="Arial"/>
                <a:cs typeface="Arial"/>
              </a:rPr>
              <a:t> an </a:t>
            </a:r>
            <a:r>
              <a:rPr lang="vi-VN" err="1">
                <a:latin typeface="Arial"/>
                <a:cs typeface="Arial"/>
              </a:rPr>
              <a:t>auto-scaling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</a:t>
            </a:r>
            <a:r>
              <a:rPr lang="vi-VN">
                <a:latin typeface="Arial"/>
                <a:cs typeface="Arial"/>
              </a:rPr>
              <a:t> (ASG)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7B6F7E-D365-9EE1-F541-F0E52753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5" name="Hình ảnh 4" descr="Ảnh có chứa ảnh chụp màn hình, Phông chữ, biểu tượng, thiết kế&#10;&#10;Mô tả được tự động tạo">
            <a:extLst>
              <a:ext uri="{FF2B5EF4-FFF2-40B4-BE49-F238E27FC236}">
                <a16:creationId xmlns:a16="http://schemas.microsoft.com/office/drawing/2014/main" id="{DE57EC18-5D7C-97E0-5F11-6150482C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036" y="4311451"/>
            <a:ext cx="2743200" cy="17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0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12180D-C5D0-5989-4FE5-67DD615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EC2 – </a:t>
            </a:r>
            <a:r>
              <a:rPr lang="vi-VN" err="1">
                <a:latin typeface="Arial"/>
                <a:cs typeface="Arial"/>
              </a:rPr>
              <a:t>Sizing</a:t>
            </a:r>
            <a:r>
              <a:rPr lang="vi-VN">
                <a:latin typeface="Arial"/>
                <a:cs typeface="Arial"/>
              </a:rPr>
              <a:t> &amp; </a:t>
            </a:r>
            <a:r>
              <a:rPr lang="vi-VN" err="1">
                <a:latin typeface="Arial"/>
                <a:cs typeface="Arial"/>
              </a:rPr>
              <a:t>Configuration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Option</a:t>
            </a:r>
            <a:endParaRPr lang="vi-VN" b="0" err="1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14900E-1551-FB51-C008-9A2D097C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Operating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OS</a:t>
            </a:r>
            <a:r>
              <a:rPr lang="vi-VN">
                <a:latin typeface="Arial"/>
                <a:cs typeface="Arial"/>
              </a:rPr>
              <a:t>): </a:t>
            </a:r>
            <a:r>
              <a:rPr lang="vi-VN" err="1">
                <a:latin typeface="Arial"/>
                <a:cs typeface="Arial"/>
              </a:rPr>
              <a:t>Linux</a:t>
            </a:r>
            <a:r>
              <a:rPr lang="vi-VN">
                <a:latin typeface="Arial"/>
                <a:cs typeface="Arial"/>
              </a:rPr>
              <a:t>, Windows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Mac</a:t>
            </a:r>
            <a:r>
              <a:rPr lang="vi-VN">
                <a:latin typeface="Arial"/>
                <a:cs typeface="Arial"/>
              </a:rPr>
              <a:t> OS</a:t>
            </a:r>
          </a:p>
          <a:p>
            <a:r>
              <a:rPr lang="vi-VN" err="1">
                <a:latin typeface="Arial"/>
                <a:cs typeface="Arial"/>
              </a:rPr>
              <a:t>How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compute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power</a:t>
            </a:r>
            <a:r>
              <a:rPr lang="vi-VN">
                <a:latin typeface="Arial"/>
                <a:cs typeface="Arial"/>
              </a:rPr>
              <a:t> &amp; </a:t>
            </a:r>
            <a:r>
              <a:rPr lang="vi-VN" err="1">
                <a:latin typeface="Arial"/>
                <a:cs typeface="Arial"/>
              </a:rPr>
              <a:t>cores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CPU</a:t>
            </a:r>
            <a:r>
              <a:rPr lang="vi-VN">
                <a:latin typeface="Arial"/>
                <a:cs typeface="Arial"/>
              </a:rPr>
              <a:t>)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How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random-access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memory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RAM</a:t>
            </a:r>
            <a:r>
              <a:rPr lang="vi-VN">
                <a:latin typeface="Arial"/>
                <a:cs typeface="Arial"/>
              </a:rPr>
              <a:t>)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How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storage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space</a:t>
            </a:r>
            <a:r>
              <a:rPr lang="vi-VN">
                <a:latin typeface="Arial"/>
                <a:cs typeface="Arial"/>
              </a:rPr>
              <a:t>: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Network-attached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EBS &amp; EFS</a:t>
            </a:r>
            <a:r>
              <a:rPr lang="vi-VN">
                <a:latin typeface="Arial"/>
                <a:cs typeface="Arial"/>
              </a:rPr>
              <a:t>)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hardware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EC2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Instance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Store</a:t>
            </a:r>
            <a:r>
              <a:rPr lang="vi-VN">
                <a:latin typeface="Arial"/>
                <a:cs typeface="Arial"/>
              </a:rPr>
              <a:t>)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card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speed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card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Public</a:t>
            </a:r>
            <a:r>
              <a:rPr lang="vi-VN">
                <a:latin typeface="Arial"/>
                <a:cs typeface="Arial"/>
              </a:rPr>
              <a:t> IP </a:t>
            </a:r>
            <a:r>
              <a:rPr lang="vi-VN" err="1">
                <a:latin typeface="Arial"/>
                <a:cs typeface="Arial"/>
              </a:rPr>
              <a:t>address</a:t>
            </a:r>
            <a:endParaRPr lang="vi-VN" err="1"/>
          </a:p>
          <a:p>
            <a:r>
              <a:rPr lang="vi-VN" err="1">
                <a:latin typeface="Arial"/>
                <a:cs typeface="Arial"/>
              </a:rPr>
              <a:t>Firewall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rules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security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group</a:t>
            </a:r>
            <a:endParaRPr lang="vi-VN" err="1">
              <a:solidFill>
                <a:srgbClr val="007ABF"/>
              </a:solidFill>
            </a:endParaRPr>
          </a:p>
          <a:p>
            <a:r>
              <a:rPr lang="vi-VN" err="1">
                <a:latin typeface="Arial"/>
                <a:cs typeface="Arial"/>
              </a:rPr>
              <a:t>Bootstrap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script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configure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first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launch</a:t>
            </a:r>
            <a:r>
              <a:rPr lang="vi-VN">
                <a:latin typeface="Arial"/>
                <a:cs typeface="Arial"/>
              </a:rPr>
              <a:t>): EC2 </a:t>
            </a:r>
            <a:r>
              <a:rPr lang="vi-VN" err="1">
                <a:latin typeface="Arial"/>
                <a:cs typeface="Arial"/>
              </a:rPr>
              <a:t>User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Data</a:t>
            </a:r>
            <a:endParaRPr lang="vi-VN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7B6F7E-D365-9EE1-F541-F0E52753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5" name="Hình ảnh 4" descr="Ảnh có chứa ảnh chụp màn hình, Phông chữ, biểu tượng, thiết kế&#10;&#10;Mô tả được tự động tạo">
            <a:extLst>
              <a:ext uri="{FF2B5EF4-FFF2-40B4-BE49-F238E27FC236}">
                <a16:creationId xmlns:a16="http://schemas.microsoft.com/office/drawing/2014/main" id="{DE57EC18-5D7C-97E0-5F11-6150482C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036" y="4311451"/>
            <a:ext cx="2743200" cy="17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1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12180D-C5D0-5989-4FE5-67DD615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EC2 – </a:t>
            </a:r>
            <a:r>
              <a:rPr lang="vi-VN" err="1">
                <a:latin typeface="Arial"/>
                <a:cs typeface="Arial"/>
              </a:rPr>
              <a:t>First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Handon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14900E-1551-FB51-C008-9A2D097C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109366" cy="4351338"/>
          </a:xfrm>
        </p:spPr>
        <p:txBody>
          <a:bodyPr/>
          <a:lstStyle/>
          <a:p>
            <a:r>
              <a:rPr lang="vi-VN" err="1">
                <a:latin typeface="Arial"/>
                <a:cs typeface="Arial"/>
              </a:rPr>
              <a:t>We’ll</a:t>
            </a:r>
            <a:r>
              <a:rPr lang="vi-VN">
                <a:latin typeface="Arial"/>
                <a:cs typeface="Arial"/>
              </a:rPr>
              <a:t> be </a:t>
            </a:r>
            <a:r>
              <a:rPr lang="vi-VN" err="1">
                <a:latin typeface="Arial"/>
                <a:cs typeface="Arial"/>
              </a:rPr>
              <a:t>launching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our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first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virtual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using</a:t>
            </a:r>
            <a:r>
              <a:rPr lang="vi-VN">
                <a:latin typeface="Arial"/>
                <a:cs typeface="Arial"/>
              </a:rPr>
              <a:t> the AWS </a:t>
            </a:r>
            <a:r>
              <a:rPr lang="vi-VN" err="1">
                <a:latin typeface="Arial"/>
                <a:cs typeface="Arial"/>
              </a:rPr>
              <a:t>Console</a:t>
            </a:r>
          </a:p>
          <a:p>
            <a:r>
              <a:rPr lang="vi-VN" err="1">
                <a:latin typeface="Arial"/>
                <a:cs typeface="Arial"/>
              </a:rPr>
              <a:t>We’ll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get</a:t>
            </a:r>
            <a:r>
              <a:rPr lang="vi-VN">
                <a:latin typeface="Arial"/>
                <a:cs typeface="Arial"/>
              </a:rPr>
              <a:t> a first high-level approach to the various parameters</a:t>
            </a:r>
          </a:p>
          <a:p>
            <a:r>
              <a:rPr lang="vi-VN" err="1">
                <a:latin typeface="Arial"/>
                <a:cs typeface="Arial"/>
              </a:rPr>
              <a:t>We’ll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that</a:t>
            </a:r>
            <a:r>
              <a:rPr lang="vi-VN">
                <a:latin typeface="Arial"/>
                <a:cs typeface="Arial"/>
              </a:rPr>
              <a:t> our web server is launched using EC2 user data</a:t>
            </a:r>
          </a:p>
          <a:p>
            <a:r>
              <a:rPr lang="vi-VN" err="1">
                <a:latin typeface="Arial"/>
                <a:cs typeface="Arial"/>
              </a:rPr>
              <a:t>We’ll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learn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how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start</a:t>
            </a:r>
            <a:r>
              <a:rPr lang="vi-VN">
                <a:latin typeface="Arial"/>
                <a:cs typeface="Arial"/>
              </a:rPr>
              <a:t> / </a:t>
            </a:r>
            <a:r>
              <a:rPr lang="vi-VN" err="1">
                <a:latin typeface="Arial"/>
                <a:cs typeface="Arial"/>
              </a:rPr>
              <a:t>stop</a:t>
            </a:r>
            <a:r>
              <a:rPr lang="vi-VN">
                <a:latin typeface="Arial"/>
                <a:cs typeface="Arial"/>
              </a:rPr>
              <a:t> / </a:t>
            </a:r>
            <a:r>
              <a:rPr lang="vi-VN" err="1">
                <a:latin typeface="Arial"/>
                <a:cs typeface="Arial"/>
              </a:rPr>
              <a:t>terminate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our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instance</a:t>
            </a:r>
            <a:r>
              <a:rPr lang="vi-VN">
                <a:latin typeface="Arial"/>
                <a:cs typeface="Arial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7B6F7E-D365-9EE1-F541-F0E52753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5" name="Hình ảnh 4" descr="Ảnh có chứa ảnh chụp màn hình, Phông chữ, biểu tượng, thiết kế&#10;&#10;Mô tả được tự động tạo">
            <a:extLst>
              <a:ext uri="{FF2B5EF4-FFF2-40B4-BE49-F238E27FC236}">
                <a16:creationId xmlns:a16="http://schemas.microsoft.com/office/drawing/2014/main" id="{DE57EC18-5D7C-97E0-5F11-6150482C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036" y="4311451"/>
            <a:ext cx="2743200" cy="17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7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12180D-C5D0-5989-4FE5-67DD615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EC2 – </a:t>
            </a:r>
            <a:r>
              <a:rPr lang="vi-VN" err="1">
                <a:latin typeface="Arial"/>
                <a:cs typeface="Arial"/>
              </a:rPr>
              <a:t>Instance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Types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14900E-1551-FB51-C008-9A2D097C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109366" cy="4351338"/>
          </a:xfrm>
        </p:spPr>
        <p:txBody>
          <a:bodyPr/>
          <a:lstStyle/>
          <a:p>
            <a:r>
              <a:rPr lang="vi-VN" err="1">
                <a:latin typeface="Arial"/>
                <a:cs typeface="Arial"/>
              </a:rPr>
              <a:t>You</a:t>
            </a:r>
            <a:r>
              <a:rPr lang="vi-VN">
                <a:latin typeface="Arial"/>
                <a:cs typeface="Arial"/>
              </a:rPr>
              <a:t> can </a:t>
            </a:r>
            <a:r>
              <a:rPr lang="vi-VN" err="1">
                <a:latin typeface="Arial"/>
                <a:cs typeface="Arial"/>
              </a:rPr>
              <a:t>use</a:t>
            </a:r>
            <a:r>
              <a:rPr lang="vi-VN">
                <a:latin typeface="Arial"/>
                <a:cs typeface="Arial"/>
              </a:rPr>
              <a:t> different types of EC2 instances that are optimised for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different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cases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>
                <a:latin typeface="Arial"/>
                <a:cs typeface="Arial"/>
                <a:hlinkClick r:id="rId3"/>
              </a:rPr>
              <a:t>https://aws.amazon.com/ec2/instance-types/</a:t>
            </a:r>
            <a:r>
              <a:rPr lang="vi-VN">
                <a:latin typeface="Arial"/>
                <a:cs typeface="Arial"/>
              </a:rPr>
              <a:t>)</a:t>
            </a:r>
            <a:endParaRPr lang="vi-VN"/>
          </a:p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has</a:t>
            </a:r>
            <a:r>
              <a:rPr lang="vi-VN">
                <a:latin typeface="Arial"/>
                <a:cs typeface="Arial"/>
              </a:rPr>
              <a:t> the following naming convention:</a:t>
            </a:r>
            <a:endParaRPr lang="vi-VN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7B6F7E-D365-9EE1-F541-F0E52753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5" name="Hình ảnh 4" descr="Ảnh có chứa ảnh chụp màn hình, Phông chữ, biểu tượng, thiết kế&#10;&#10;Mô tả được tự động tạo">
            <a:extLst>
              <a:ext uri="{FF2B5EF4-FFF2-40B4-BE49-F238E27FC236}">
                <a16:creationId xmlns:a16="http://schemas.microsoft.com/office/drawing/2014/main" id="{DE57EC18-5D7C-97E0-5F11-6150482C9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036" y="4311451"/>
            <a:ext cx="2743200" cy="1758111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ABCAC7C2-5B7E-E3A8-53B8-01A4720AB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47" y="2898324"/>
            <a:ext cx="5672446" cy="2229091"/>
          </a:xfrm>
          <a:prstGeom prst="rect">
            <a:avLst/>
          </a:prstGeom>
        </p:spPr>
      </p:pic>
      <p:pic>
        <p:nvPicPr>
          <p:cNvPr id="7" name="Hình ảnh 6" descr="Ảnh có chứa văn bản, ảnh chụp màn hình, Phông chữ, đại số&#10;&#10;Mô tả được tự động tạo">
            <a:extLst>
              <a:ext uri="{FF2B5EF4-FFF2-40B4-BE49-F238E27FC236}">
                <a16:creationId xmlns:a16="http://schemas.microsoft.com/office/drawing/2014/main" id="{291FAF74-DA13-7809-1745-043C14963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764" y="3281919"/>
            <a:ext cx="1685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6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12180D-C5D0-5989-4FE5-67DD615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EC2 – </a:t>
            </a:r>
            <a:r>
              <a:rPr lang="vi-VN" err="1">
                <a:latin typeface="Arial"/>
                <a:cs typeface="Arial"/>
              </a:rPr>
              <a:t>Instance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Types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14900E-1551-FB51-C008-9A2D097C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109366" cy="4351338"/>
          </a:xfrm>
        </p:spPr>
        <p:txBody>
          <a:bodyPr/>
          <a:lstStyle/>
          <a:p>
            <a:r>
              <a:rPr lang="vi-VN" err="1">
                <a:latin typeface="Arial"/>
                <a:cs typeface="Arial"/>
              </a:rPr>
              <a:t>Example</a:t>
            </a:r>
            <a:endParaRPr lang="vi-VN" err="1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7B6F7E-D365-9EE1-F541-F0E52753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5" name="Hình ảnh 4" descr="Ảnh có chứa ảnh chụp màn hình, Phông chữ, biểu tượng, thiết kế&#10;&#10;Mô tả được tự động tạo">
            <a:extLst>
              <a:ext uri="{FF2B5EF4-FFF2-40B4-BE49-F238E27FC236}">
                <a16:creationId xmlns:a16="http://schemas.microsoft.com/office/drawing/2014/main" id="{DE57EC18-5D7C-97E0-5F11-6150482C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036" y="4311451"/>
            <a:ext cx="2743200" cy="1758111"/>
          </a:xfrm>
          <a:prstGeom prst="rect">
            <a:avLst/>
          </a:prstGeom>
        </p:spPr>
      </p:pic>
      <p:pic>
        <p:nvPicPr>
          <p:cNvPr id="7" name="Hình ảnh 6" descr="Ảnh có chứa văn bản, ảnh chụp màn hình, Phông chữ, đại số&#10;&#10;Mô tả được tự động tạo">
            <a:extLst>
              <a:ext uri="{FF2B5EF4-FFF2-40B4-BE49-F238E27FC236}">
                <a16:creationId xmlns:a16="http://schemas.microsoft.com/office/drawing/2014/main" id="{291FAF74-DA13-7809-1745-043C1496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64" y="3281919"/>
            <a:ext cx="1685925" cy="2609850"/>
          </a:xfrm>
          <a:prstGeom prst="rect">
            <a:avLst/>
          </a:prstGeom>
        </p:spPr>
      </p:pic>
      <p:pic>
        <p:nvPicPr>
          <p:cNvPr id="8" name="Hình ảnh 7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4899B5AE-EC46-1DFD-1E31-1E189DB0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1" y="3240000"/>
            <a:ext cx="7295407" cy="23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4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B26CA9-933E-5B23-8C80-5A60F0AB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0A426C-6851-465D-7D0E-15984EB2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fundamental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in AWS</a:t>
            </a:r>
          </a:p>
          <a:p>
            <a:r>
              <a:rPr lang="vi-VN" err="1">
                <a:latin typeface="Arial"/>
                <a:cs typeface="Arial"/>
              </a:rPr>
              <a:t>They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control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how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traffic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allowed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into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out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our</a:t>
            </a:r>
            <a:r>
              <a:rPr lang="vi-VN">
                <a:latin typeface="Arial"/>
                <a:cs typeface="Arial"/>
              </a:rPr>
              <a:t> EC2 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>
                <a:latin typeface="Arial"/>
                <a:cs typeface="Arial"/>
              </a:rPr>
              <a:t>.</a:t>
            </a:r>
          </a:p>
          <a:p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only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rules</a:t>
            </a:r>
          </a:p>
          <a:p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rules</a:t>
            </a:r>
            <a:r>
              <a:rPr lang="vi-VN">
                <a:latin typeface="Arial"/>
                <a:cs typeface="Arial"/>
              </a:rPr>
              <a:t> can </a:t>
            </a:r>
            <a:r>
              <a:rPr lang="vi-VN" err="1">
                <a:latin typeface="Arial"/>
                <a:cs typeface="Arial"/>
              </a:rPr>
              <a:t>reference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>
                <a:latin typeface="Arial"/>
                <a:cs typeface="Arial"/>
              </a:rPr>
              <a:t> IP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3F18AB9-271E-5B30-5437-86964D3D8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04C1EE4A-B83E-1C65-0D84-8BCD84E9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24" y="4316585"/>
            <a:ext cx="6929251" cy="147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5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B26CA9-933E-5B23-8C80-5A60F0AB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0A426C-6851-465D-7D0E-15984EB2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acting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as</a:t>
            </a:r>
            <a:r>
              <a:rPr lang="vi-VN">
                <a:latin typeface="Arial"/>
                <a:cs typeface="Arial"/>
              </a:rPr>
              <a:t> a “</a:t>
            </a:r>
            <a:r>
              <a:rPr lang="vi-VN" err="1">
                <a:latin typeface="Arial"/>
                <a:cs typeface="Arial"/>
              </a:rPr>
              <a:t>firewall</a:t>
            </a:r>
            <a:r>
              <a:rPr lang="vi-VN">
                <a:latin typeface="Arial"/>
                <a:cs typeface="Arial"/>
              </a:rPr>
              <a:t>”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EC2 </a:t>
            </a:r>
            <a:r>
              <a:rPr lang="vi-VN" err="1">
                <a:latin typeface="Arial"/>
                <a:cs typeface="Arial"/>
              </a:rPr>
              <a:t>instances</a:t>
            </a:r>
          </a:p>
          <a:p>
            <a:r>
              <a:rPr lang="vi-VN" err="1">
                <a:latin typeface="Arial"/>
                <a:cs typeface="Arial"/>
              </a:rPr>
              <a:t>They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regulate</a:t>
            </a:r>
            <a:r>
              <a:rPr lang="vi-VN">
                <a:latin typeface="Arial"/>
                <a:cs typeface="Arial"/>
              </a:rPr>
              <a:t>:</a:t>
            </a:r>
            <a:endParaRPr lang="vi-VN"/>
          </a:p>
          <a:p>
            <a:pPr lvl="1"/>
            <a:r>
              <a:rPr lang="vi-VN">
                <a:latin typeface="Arial"/>
                <a:cs typeface="Arial"/>
              </a:rPr>
              <a:t>Access to </a:t>
            </a:r>
            <a:r>
              <a:rPr lang="vi-VN" err="1">
                <a:latin typeface="Arial"/>
                <a:cs typeface="Arial"/>
              </a:rPr>
              <a:t>Ports</a:t>
            </a:r>
            <a:endParaRPr lang="vi-VN" err="1"/>
          </a:p>
          <a:p>
            <a:pPr lvl="1"/>
            <a:r>
              <a:rPr lang="vi-VN" err="1">
                <a:latin typeface="Arial"/>
                <a:cs typeface="Arial"/>
              </a:rPr>
              <a:t>Authorised</a:t>
            </a:r>
            <a:r>
              <a:rPr lang="vi-VN">
                <a:latin typeface="Arial"/>
                <a:cs typeface="Arial"/>
              </a:rPr>
              <a:t> IP </a:t>
            </a:r>
            <a:r>
              <a:rPr lang="vi-VN" err="1">
                <a:latin typeface="Arial"/>
                <a:cs typeface="Arial"/>
              </a:rPr>
              <a:t>ranges</a:t>
            </a:r>
            <a:r>
              <a:rPr lang="vi-VN">
                <a:latin typeface="Arial"/>
                <a:cs typeface="Arial"/>
              </a:rPr>
              <a:t> – IPv4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IPv6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Control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inbound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from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other</a:t>
            </a:r>
            <a:r>
              <a:rPr lang="vi-VN">
                <a:latin typeface="Arial"/>
                <a:cs typeface="Arial"/>
              </a:rPr>
              <a:t> to the </a:t>
            </a:r>
            <a:r>
              <a:rPr lang="vi-VN" err="1">
                <a:latin typeface="Arial"/>
                <a:cs typeface="Arial"/>
              </a:rPr>
              <a:t>instance</a:t>
            </a:r>
            <a:r>
              <a:rPr lang="vi-VN">
                <a:latin typeface="Arial"/>
                <a:cs typeface="Arial"/>
              </a:rPr>
              <a:t>)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Control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outbound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from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instance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other</a:t>
            </a:r>
            <a:r>
              <a:rPr lang="vi-VN">
                <a:latin typeface="Arial"/>
                <a:cs typeface="Arial"/>
              </a:rPr>
              <a:t>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3F18AB9-271E-5B30-5437-86964D3D8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7" name="Hình ảnh 6" descr="Ảnh có chứa văn bản, ảnh chụp màn hình, Phông chữ, Hình chữ nhật&#10;&#10;Mô tả được tự động tạo">
            <a:extLst>
              <a:ext uri="{FF2B5EF4-FFF2-40B4-BE49-F238E27FC236}">
                <a16:creationId xmlns:a16="http://schemas.microsoft.com/office/drawing/2014/main" id="{423EB624-DB84-BED7-5F57-85B1B54FC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3" y="3639421"/>
            <a:ext cx="6078186" cy="2389650"/>
          </a:xfrm>
          <a:prstGeom prst="rect">
            <a:avLst/>
          </a:prstGeom>
        </p:spPr>
      </p:pic>
      <p:pic>
        <p:nvPicPr>
          <p:cNvPr id="8" name="Hình ảnh 7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CE34AC11-8281-FA78-0C36-78B01C47E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93" y="3751238"/>
            <a:ext cx="5276601" cy="7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4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C1374D-C10A-B8E7-2764-CCAB613A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EC2 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Purchasing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Options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231558-F5DA-2F5E-ADAF-76B12B06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On-Demand</a:t>
            </a:r>
            <a:r>
              <a:rPr lang="vi-VN" sz="20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Instances</a:t>
            </a:r>
            <a:r>
              <a:rPr lang="vi-VN" sz="2000">
                <a:latin typeface="Arial"/>
                <a:cs typeface="Arial"/>
              </a:rPr>
              <a:t> – </a:t>
            </a:r>
            <a:r>
              <a:rPr lang="vi-VN" sz="2000" err="1">
                <a:latin typeface="Arial"/>
                <a:cs typeface="Arial"/>
              </a:rPr>
              <a:t>short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workload</a:t>
            </a:r>
            <a:r>
              <a:rPr lang="vi-VN" sz="2000">
                <a:latin typeface="Arial"/>
                <a:cs typeface="Arial"/>
              </a:rPr>
              <a:t>, </a:t>
            </a:r>
            <a:r>
              <a:rPr lang="vi-VN" sz="2000" err="1">
                <a:latin typeface="Arial"/>
                <a:cs typeface="Arial"/>
              </a:rPr>
              <a:t>predictable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pricing</a:t>
            </a:r>
            <a:r>
              <a:rPr lang="vi-VN" sz="2000">
                <a:latin typeface="Arial"/>
                <a:cs typeface="Arial"/>
              </a:rPr>
              <a:t>, </a:t>
            </a:r>
            <a:r>
              <a:rPr lang="vi-VN" sz="2000" err="1">
                <a:latin typeface="Arial"/>
                <a:cs typeface="Arial"/>
              </a:rPr>
              <a:t>pay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by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second</a:t>
            </a:r>
            <a:endParaRPr lang="vi-VN" sz="2000">
              <a:latin typeface="Arial"/>
              <a:cs typeface="Arial"/>
            </a:endParaRPr>
          </a:p>
          <a:p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Reserved</a:t>
            </a:r>
            <a:r>
              <a:rPr lang="vi-VN" sz="20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000">
                <a:latin typeface="Arial"/>
                <a:cs typeface="Arial"/>
              </a:rPr>
              <a:t>(1 &amp; 3 </a:t>
            </a:r>
            <a:r>
              <a:rPr lang="vi-VN" sz="2000" err="1">
                <a:latin typeface="Arial"/>
                <a:cs typeface="Arial"/>
              </a:rPr>
              <a:t>years</a:t>
            </a:r>
            <a:r>
              <a:rPr lang="vi-VN" sz="2000">
                <a:latin typeface="Arial"/>
                <a:cs typeface="Arial"/>
              </a:rPr>
              <a:t>)</a:t>
            </a:r>
          </a:p>
          <a:p>
            <a:pPr lvl="1"/>
            <a:r>
              <a:rPr lang="vi-VN" sz="1600" err="1">
                <a:solidFill>
                  <a:srgbClr val="007ABF"/>
                </a:solidFill>
                <a:latin typeface="Arial"/>
                <a:cs typeface="Arial"/>
              </a:rPr>
              <a:t>Reserved</a:t>
            </a:r>
            <a:r>
              <a:rPr lang="vi-VN" sz="16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1600" err="1">
                <a:solidFill>
                  <a:srgbClr val="007ABF"/>
                </a:solidFill>
                <a:latin typeface="Arial"/>
                <a:cs typeface="Arial"/>
              </a:rPr>
              <a:t>Instances</a:t>
            </a:r>
            <a:r>
              <a:rPr lang="vi-VN" sz="1600">
                <a:latin typeface="Arial"/>
                <a:cs typeface="Arial"/>
              </a:rPr>
              <a:t> – long </a:t>
            </a:r>
            <a:r>
              <a:rPr lang="vi-VN" sz="1600" err="1">
                <a:latin typeface="Arial"/>
                <a:cs typeface="Arial"/>
              </a:rPr>
              <a:t>workloads</a:t>
            </a:r>
            <a:endParaRPr lang="vi-VN" sz="1600">
              <a:latin typeface="Arial"/>
              <a:cs typeface="Arial"/>
            </a:endParaRPr>
          </a:p>
          <a:p>
            <a:pPr lvl="1"/>
            <a:r>
              <a:rPr lang="vi-VN" sz="1600" err="1">
                <a:solidFill>
                  <a:srgbClr val="007ABF"/>
                </a:solidFill>
                <a:latin typeface="Arial"/>
                <a:cs typeface="Arial"/>
              </a:rPr>
              <a:t>Convertible</a:t>
            </a:r>
            <a:r>
              <a:rPr lang="vi-VN" sz="16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1600" err="1">
                <a:solidFill>
                  <a:srgbClr val="007ABF"/>
                </a:solidFill>
                <a:latin typeface="Arial"/>
                <a:cs typeface="Arial"/>
              </a:rPr>
              <a:t>Reserved</a:t>
            </a:r>
            <a:r>
              <a:rPr lang="vi-VN" sz="16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1600" err="1">
                <a:solidFill>
                  <a:srgbClr val="007ABF"/>
                </a:solidFill>
                <a:latin typeface="Arial"/>
                <a:cs typeface="Arial"/>
              </a:rPr>
              <a:t>Instances</a:t>
            </a:r>
            <a:r>
              <a:rPr lang="vi-VN" sz="1600">
                <a:latin typeface="Arial"/>
                <a:cs typeface="Arial"/>
              </a:rPr>
              <a:t> – long </a:t>
            </a:r>
            <a:r>
              <a:rPr lang="vi-VN" sz="1600" err="1">
                <a:latin typeface="Arial"/>
                <a:cs typeface="Arial"/>
              </a:rPr>
              <a:t>workloads</a:t>
            </a:r>
            <a:r>
              <a:rPr lang="vi-VN" sz="1600">
                <a:latin typeface="Arial"/>
                <a:cs typeface="Arial"/>
              </a:rPr>
              <a:t> </a:t>
            </a:r>
            <a:r>
              <a:rPr lang="vi-VN" sz="1600" err="1">
                <a:latin typeface="Arial"/>
                <a:cs typeface="Arial"/>
              </a:rPr>
              <a:t>with</a:t>
            </a:r>
            <a:r>
              <a:rPr lang="vi-VN" sz="1600">
                <a:latin typeface="Arial"/>
                <a:cs typeface="Arial"/>
              </a:rPr>
              <a:t> </a:t>
            </a:r>
            <a:r>
              <a:rPr lang="vi-VN" sz="1600" err="1">
                <a:latin typeface="Arial"/>
                <a:cs typeface="Arial"/>
              </a:rPr>
              <a:t>flexible</a:t>
            </a:r>
            <a:r>
              <a:rPr lang="vi-VN" sz="1600">
                <a:latin typeface="Arial"/>
                <a:cs typeface="Arial"/>
              </a:rPr>
              <a:t> </a:t>
            </a:r>
            <a:r>
              <a:rPr lang="vi-VN" sz="1600" err="1">
                <a:latin typeface="Arial"/>
                <a:cs typeface="Arial"/>
              </a:rPr>
              <a:t>instances</a:t>
            </a:r>
            <a:endParaRPr lang="vi-VN" sz="1600">
              <a:latin typeface="Arial"/>
              <a:cs typeface="Arial"/>
            </a:endParaRPr>
          </a:p>
          <a:p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Savings</a:t>
            </a:r>
            <a:r>
              <a:rPr lang="vi-VN" sz="20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Plans</a:t>
            </a:r>
            <a:r>
              <a:rPr lang="vi-VN" sz="20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000">
                <a:latin typeface="Arial"/>
                <a:cs typeface="Arial"/>
              </a:rPr>
              <a:t>(1 &amp; 3 </a:t>
            </a:r>
            <a:r>
              <a:rPr lang="vi-VN" sz="2000" err="1">
                <a:latin typeface="Arial"/>
                <a:cs typeface="Arial"/>
              </a:rPr>
              <a:t>years</a:t>
            </a:r>
            <a:r>
              <a:rPr lang="vi-VN" sz="2000">
                <a:latin typeface="Arial"/>
                <a:cs typeface="Arial"/>
              </a:rPr>
              <a:t>) –</a:t>
            </a:r>
            <a:r>
              <a:rPr lang="vi-VN" sz="2000" err="1">
                <a:latin typeface="Arial"/>
                <a:cs typeface="Arial"/>
              </a:rPr>
              <a:t>commitment</a:t>
            </a:r>
            <a:r>
              <a:rPr lang="vi-VN" sz="2000">
                <a:latin typeface="Arial"/>
                <a:cs typeface="Arial"/>
              </a:rPr>
              <a:t> to an </a:t>
            </a:r>
            <a:r>
              <a:rPr lang="vi-VN" sz="2000" err="1">
                <a:latin typeface="Arial"/>
                <a:cs typeface="Arial"/>
              </a:rPr>
              <a:t>amount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of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usage</a:t>
            </a:r>
            <a:r>
              <a:rPr lang="vi-VN" sz="2000">
                <a:latin typeface="Arial"/>
                <a:cs typeface="Arial"/>
              </a:rPr>
              <a:t>, long </a:t>
            </a:r>
            <a:r>
              <a:rPr lang="vi-VN" sz="2000" err="1">
                <a:latin typeface="Arial"/>
                <a:cs typeface="Arial"/>
              </a:rPr>
              <a:t>workload</a:t>
            </a:r>
            <a:endParaRPr lang="vi-VN" sz="2000">
              <a:latin typeface="Arial"/>
              <a:cs typeface="Arial"/>
            </a:endParaRPr>
          </a:p>
          <a:p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Spot</a:t>
            </a:r>
            <a:r>
              <a:rPr lang="vi-VN" sz="20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Instances</a:t>
            </a:r>
            <a:r>
              <a:rPr lang="vi-VN" sz="2000">
                <a:latin typeface="Arial"/>
                <a:cs typeface="Arial"/>
              </a:rPr>
              <a:t> – </a:t>
            </a:r>
            <a:r>
              <a:rPr lang="vi-VN" sz="2000" err="1">
                <a:latin typeface="Arial"/>
                <a:cs typeface="Arial"/>
              </a:rPr>
              <a:t>short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workloads</a:t>
            </a:r>
            <a:r>
              <a:rPr lang="vi-VN" sz="2000">
                <a:latin typeface="Arial"/>
                <a:cs typeface="Arial"/>
              </a:rPr>
              <a:t>, </a:t>
            </a:r>
            <a:r>
              <a:rPr lang="vi-VN" sz="2000" err="1">
                <a:latin typeface="Arial"/>
                <a:cs typeface="Arial"/>
              </a:rPr>
              <a:t>cheap</a:t>
            </a:r>
            <a:r>
              <a:rPr lang="vi-VN" sz="2000">
                <a:latin typeface="Arial"/>
                <a:cs typeface="Arial"/>
              </a:rPr>
              <a:t>, can </a:t>
            </a:r>
            <a:r>
              <a:rPr lang="vi-VN" sz="2000" err="1">
                <a:latin typeface="Arial"/>
                <a:cs typeface="Arial"/>
              </a:rPr>
              <a:t>lose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instances</a:t>
            </a:r>
            <a:r>
              <a:rPr lang="vi-VN" sz="2000">
                <a:latin typeface="Arial"/>
                <a:cs typeface="Arial"/>
              </a:rPr>
              <a:t> (</a:t>
            </a:r>
            <a:r>
              <a:rPr lang="vi-VN" sz="2000" err="1">
                <a:latin typeface="Arial"/>
                <a:cs typeface="Arial"/>
              </a:rPr>
              <a:t>less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reliable</a:t>
            </a:r>
            <a:r>
              <a:rPr lang="vi-VN" sz="2000">
                <a:latin typeface="Arial"/>
                <a:cs typeface="Arial"/>
              </a:rPr>
              <a:t>)</a:t>
            </a:r>
          </a:p>
          <a:p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Dedicated</a:t>
            </a:r>
            <a:r>
              <a:rPr lang="vi-VN" sz="20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Hosts</a:t>
            </a:r>
            <a:r>
              <a:rPr lang="vi-VN" sz="2000">
                <a:latin typeface="Arial"/>
                <a:cs typeface="Arial"/>
              </a:rPr>
              <a:t> – </a:t>
            </a:r>
            <a:r>
              <a:rPr lang="vi-VN" sz="2000" err="1">
                <a:latin typeface="Arial"/>
                <a:cs typeface="Arial"/>
              </a:rPr>
              <a:t>book</a:t>
            </a:r>
            <a:r>
              <a:rPr lang="vi-VN" sz="2000">
                <a:latin typeface="Arial"/>
                <a:cs typeface="Arial"/>
              </a:rPr>
              <a:t> an </a:t>
            </a:r>
            <a:r>
              <a:rPr lang="vi-VN" sz="2000" err="1">
                <a:latin typeface="Arial"/>
                <a:cs typeface="Arial"/>
              </a:rPr>
              <a:t>entire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physical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server</a:t>
            </a:r>
            <a:r>
              <a:rPr lang="vi-VN" sz="2000">
                <a:latin typeface="Arial"/>
                <a:cs typeface="Arial"/>
              </a:rPr>
              <a:t>, </a:t>
            </a:r>
            <a:r>
              <a:rPr lang="vi-VN" sz="2000" err="1">
                <a:latin typeface="Arial"/>
                <a:cs typeface="Arial"/>
              </a:rPr>
              <a:t>control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instance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placement</a:t>
            </a:r>
            <a:endParaRPr lang="vi-VN" sz="2000">
              <a:latin typeface="Arial"/>
              <a:cs typeface="Arial"/>
            </a:endParaRPr>
          </a:p>
          <a:p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Dedicated</a:t>
            </a:r>
            <a:r>
              <a:rPr lang="vi-VN" sz="20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Instances</a:t>
            </a:r>
            <a:r>
              <a:rPr lang="vi-VN" sz="2000">
                <a:latin typeface="Arial"/>
                <a:cs typeface="Arial"/>
              </a:rPr>
              <a:t> – no </a:t>
            </a:r>
            <a:r>
              <a:rPr lang="vi-VN" sz="2000" err="1">
                <a:latin typeface="Arial"/>
                <a:cs typeface="Arial"/>
              </a:rPr>
              <a:t>other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customers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will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share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your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hardware</a:t>
            </a:r>
            <a:endParaRPr lang="vi-VN" sz="2000">
              <a:latin typeface="Arial"/>
              <a:cs typeface="Arial"/>
            </a:endParaRPr>
          </a:p>
          <a:p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Capacity</a:t>
            </a:r>
            <a:r>
              <a:rPr lang="vi-VN" sz="20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000" err="1">
                <a:solidFill>
                  <a:srgbClr val="007ABF"/>
                </a:solidFill>
                <a:latin typeface="Arial"/>
                <a:cs typeface="Arial"/>
              </a:rPr>
              <a:t>Reservations</a:t>
            </a:r>
            <a:r>
              <a:rPr lang="vi-VN" sz="2000">
                <a:latin typeface="Arial"/>
                <a:cs typeface="Arial"/>
              </a:rPr>
              <a:t> – </a:t>
            </a:r>
            <a:r>
              <a:rPr lang="vi-VN" sz="2000" err="1">
                <a:latin typeface="Arial"/>
                <a:cs typeface="Arial"/>
              </a:rPr>
              <a:t>reserve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capacity</a:t>
            </a:r>
            <a:r>
              <a:rPr lang="vi-VN" sz="2000">
                <a:latin typeface="Arial"/>
                <a:cs typeface="Arial"/>
              </a:rPr>
              <a:t> in a </a:t>
            </a:r>
            <a:r>
              <a:rPr lang="vi-VN" sz="2000" err="1">
                <a:latin typeface="Arial"/>
                <a:cs typeface="Arial"/>
              </a:rPr>
              <a:t>specific</a:t>
            </a:r>
            <a:r>
              <a:rPr lang="vi-VN" sz="2000">
                <a:latin typeface="Arial"/>
                <a:cs typeface="Arial"/>
              </a:rPr>
              <a:t> AZ </a:t>
            </a:r>
            <a:r>
              <a:rPr lang="vi-VN" sz="2000" err="1">
                <a:latin typeface="Arial"/>
                <a:cs typeface="Arial"/>
              </a:rPr>
              <a:t>for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any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duration</a:t>
            </a:r>
            <a:endParaRPr lang="vi-VN" sz="200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D838EFD-7DC5-A791-C773-D432140C0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80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C1374D-C10A-B8E7-2764-CCAB613A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EC2 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Purchasing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Options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231558-F5DA-2F5E-ADAF-76B12B06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err="1">
                <a:latin typeface="Arial"/>
                <a:cs typeface="Arial"/>
              </a:rPr>
              <a:t>Example</a:t>
            </a:r>
            <a:r>
              <a:rPr lang="vi-VN" sz="2000">
                <a:latin typeface="Arial"/>
                <a:cs typeface="Arial"/>
              </a:rPr>
              <a:t> – m4.large – us-east-1</a:t>
            </a:r>
          </a:p>
          <a:p>
            <a:endParaRPr lang="vi-VN" sz="200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D838EFD-7DC5-A791-C773-D432140C0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A15187E6-0A11-5572-51BA-5E244E85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5" y="1572271"/>
            <a:ext cx="10006940" cy="3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8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1293946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>
                <a:latin typeface="Arial"/>
                <a:cs typeface="Arial"/>
              </a:rPr>
              <a:t>Tìm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hiểu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kiến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thức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cơ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bản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 AWS</a:t>
            </a:r>
            <a:endParaRPr lang="en-US" altLang="en-US" sz="2400" dirty="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err="1">
                <a:latin typeface="Arial"/>
                <a:cs typeface="Arial"/>
              </a:rPr>
              <a:t>Hướng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dẫn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xây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dựng</a:t>
            </a:r>
            <a:r>
              <a:rPr lang="en-US" sz="2400" dirty="0">
                <a:latin typeface="Arial"/>
                <a:cs typeface="Arial"/>
              </a:rPr>
              <a:t> website </a:t>
            </a:r>
            <a:r>
              <a:rPr lang="en-US" sz="2400" err="1">
                <a:latin typeface="Arial"/>
                <a:cs typeface="Arial"/>
              </a:rPr>
              <a:t>trên</a:t>
            </a:r>
            <a:r>
              <a:rPr lang="en-US" sz="2400" dirty="0">
                <a:latin typeface="Arial"/>
                <a:cs typeface="Arial"/>
              </a:rPr>
              <a:t> AWS (</a:t>
            </a:r>
            <a:r>
              <a:rPr lang="en-US" sz="2400" err="1">
                <a:latin typeface="Arial"/>
                <a:cs typeface="Arial"/>
              </a:rPr>
              <a:t>sử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dụng</a:t>
            </a:r>
            <a:r>
              <a:rPr lang="en-US" sz="2400">
                <a:latin typeface="Arial"/>
                <a:cs typeface="Arial"/>
              </a:rPr>
              <a:t> ALB, ASG, EC2 Service )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D1D25B-F3E3-699A-2476-4593A968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EBS </a:t>
            </a:r>
            <a:r>
              <a:rPr lang="vi-VN" err="1">
                <a:latin typeface="Arial"/>
                <a:cs typeface="Arial"/>
              </a:rPr>
              <a:t>Volume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DA0151-2618-211A-676B-53E68B88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EBS (</a:t>
            </a:r>
            <a:r>
              <a:rPr lang="vi-VN" err="1">
                <a:latin typeface="Arial"/>
                <a:cs typeface="Arial"/>
              </a:rPr>
              <a:t>Elastic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Block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Store</a:t>
            </a:r>
            <a:r>
              <a:rPr lang="vi-VN">
                <a:latin typeface="Arial"/>
                <a:cs typeface="Arial"/>
              </a:rPr>
              <a:t>) </a:t>
            </a:r>
            <a:r>
              <a:rPr lang="vi-VN" err="1">
                <a:latin typeface="Arial"/>
                <a:cs typeface="Arial"/>
              </a:rPr>
              <a:t>Volume</a:t>
            </a:r>
          </a:p>
          <a:p>
            <a:r>
              <a:rPr lang="vi-VN" err="1">
                <a:latin typeface="Arial"/>
                <a:cs typeface="Arial"/>
              </a:rPr>
              <a:t>It’s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drive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i.e</a:t>
            </a:r>
            <a:r>
              <a:rPr lang="vi-VN">
                <a:latin typeface="Arial"/>
                <a:cs typeface="Arial"/>
              </a:rPr>
              <a:t>. </a:t>
            </a:r>
            <a:r>
              <a:rPr lang="vi-VN" err="1">
                <a:latin typeface="Arial"/>
                <a:cs typeface="Arial"/>
              </a:rPr>
              <a:t>not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physical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drive</a:t>
            </a:r>
            <a:r>
              <a:rPr lang="vi-VN">
                <a:latin typeface="Arial"/>
                <a:cs typeface="Arial"/>
              </a:rPr>
              <a:t>)</a:t>
            </a:r>
          </a:p>
          <a:p>
            <a:r>
              <a:rPr lang="vi-VN" err="1">
                <a:latin typeface="Arial"/>
                <a:cs typeface="Arial"/>
              </a:rPr>
              <a:t>It’s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locked</a:t>
            </a:r>
            <a:r>
              <a:rPr lang="vi-VN">
                <a:latin typeface="Arial"/>
                <a:cs typeface="Arial"/>
              </a:rPr>
              <a:t> to an </a:t>
            </a:r>
            <a:r>
              <a:rPr lang="vi-VN" err="1">
                <a:latin typeface="Arial"/>
                <a:cs typeface="Arial"/>
              </a:rPr>
              <a:t>Availability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Zone</a:t>
            </a:r>
            <a:r>
              <a:rPr lang="vi-VN">
                <a:latin typeface="Arial"/>
                <a:cs typeface="Arial"/>
              </a:rPr>
              <a:t> (AZ)</a:t>
            </a:r>
          </a:p>
          <a:p>
            <a:r>
              <a:rPr lang="vi-VN" err="1">
                <a:latin typeface="Arial"/>
                <a:cs typeface="Arial"/>
              </a:rPr>
              <a:t>Have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provisioned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capacity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size</a:t>
            </a:r>
            <a:r>
              <a:rPr lang="vi-VN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GBs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IOPS)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5B756C7-C845-4924-80E8-3657E900A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5" name="Hình ảnh 4" descr="Ảnh có chứa văn bản, biểu đồ, ảnh chụp màn hình, số&#10;&#10;Mô tả được tự động tạo">
            <a:extLst>
              <a:ext uri="{FF2B5EF4-FFF2-40B4-BE49-F238E27FC236}">
                <a16:creationId xmlns:a16="http://schemas.microsoft.com/office/drawing/2014/main" id="{A850117C-EC54-5658-27C5-68CA6CC9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54" y="3247562"/>
            <a:ext cx="6375069" cy="28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81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0621D7-166B-85C0-1D1B-031CD5B3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EBS </a:t>
            </a:r>
            <a:r>
              <a:rPr lang="vi-VN" err="1">
                <a:latin typeface="Arial"/>
                <a:cs typeface="Arial"/>
              </a:rPr>
              <a:t>Volume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Types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C185C6-76C9-8196-58A1-7354E502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EBS </a:t>
            </a:r>
            <a:r>
              <a:rPr lang="vi-VN" err="1">
                <a:latin typeface="Arial"/>
                <a:cs typeface="Arial"/>
              </a:rPr>
              <a:t>Volumes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come</a:t>
            </a:r>
            <a:r>
              <a:rPr lang="vi-VN">
                <a:latin typeface="Arial"/>
                <a:cs typeface="Arial"/>
              </a:rPr>
              <a:t> in 6 </a:t>
            </a:r>
            <a:r>
              <a:rPr lang="vi-VN" err="1">
                <a:latin typeface="Arial"/>
                <a:cs typeface="Arial"/>
              </a:rPr>
              <a:t>types</a:t>
            </a:r>
          </a:p>
          <a:p>
            <a:pPr lvl="1"/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gp2 / gp3 (SSD)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General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purpose</a:t>
            </a:r>
            <a:r>
              <a:rPr lang="vi-VN">
                <a:latin typeface="Arial"/>
                <a:cs typeface="Arial"/>
              </a:rPr>
              <a:t> SSD </a:t>
            </a:r>
            <a:r>
              <a:rPr lang="vi-VN" err="1">
                <a:latin typeface="Arial"/>
                <a:cs typeface="Arial"/>
              </a:rPr>
              <a:t>volume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that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balances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price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performance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 a </a:t>
            </a:r>
            <a:r>
              <a:rPr lang="vi-VN" err="1">
                <a:latin typeface="Arial"/>
                <a:cs typeface="Arial"/>
              </a:rPr>
              <a:t>wide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variety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workloads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io1 / io2 (SSD)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Highest-performance</a:t>
            </a:r>
            <a:r>
              <a:rPr lang="vi-VN">
                <a:latin typeface="Arial"/>
                <a:cs typeface="Arial"/>
              </a:rPr>
              <a:t> SSD </a:t>
            </a:r>
            <a:r>
              <a:rPr lang="vi-VN" err="1">
                <a:latin typeface="Arial"/>
                <a:cs typeface="Arial"/>
              </a:rPr>
              <a:t>volume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mission-critical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low-latency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high-throughput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workloads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st1 (HDD)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Low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cost</a:t>
            </a:r>
            <a:r>
              <a:rPr lang="vi-VN">
                <a:latin typeface="Arial"/>
                <a:cs typeface="Arial"/>
              </a:rPr>
              <a:t> HDD </a:t>
            </a:r>
            <a:r>
              <a:rPr lang="vi-VN" err="1">
                <a:latin typeface="Arial"/>
                <a:cs typeface="Arial"/>
              </a:rPr>
              <a:t>volume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designed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frequently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accessed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throughput-intensive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workloads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sc1 (HDD)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Lowest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cost</a:t>
            </a:r>
            <a:r>
              <a:rPr lang="vi-VN">
                <a:latin typeface="Arial"/>
                <a:cs typeface="Arial"/>
              </a:rPr>
              <a:t> HDD </a:t>
            </a:r>
            <a:r>
              <a:rPr lang="vi-VN" err="1">
                <a:latin typeface="Arial"/>
                <a:cs typeface="Arial"/>
              </a:rPr>
              <a:t>volume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designed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less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frequently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accessed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workloads</a:t>
            </a:r>
            <a:endParaRPr lang="vi-VN">
              <a:latin typeface="Arial"/>
              <a:cs typeface="Arial"/>
            </a:endParaRPr>
          </a:p>
          <a:p>
            <a:r>
              <a:rPr lang="vi-VN">
                <a:latin typeface="Arial"/>
                <a:cs typeface="Arial"/>
              </a:rPr>
              <a:t>EBS </a:t>
            </a:r>
            <a:r>
              <a:rPr lang="vi-VN" err="1">
                <a:latin typeface="Arial"/>
                <a:cs typeface="Arial"/>
              </a:rPr>
              <a:t>Volumes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characterized</a:t>
            </a:r>
            <a:r>
              <a:rPr lang="vi-VN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Size</a:t>
            </a:r>
            <a:r>
              <a:rPr lang="vi-VN">
                <a:latin typeface="Arial"/>
                <a:cs typeface="Arial"/>
              </a:rPr>
              <a:t> | </a:t>
            </a:r>
            <a:r>
              <a:rPr lang="vi-VN" err="1">
                <a:latin typeface="Arial"/>
                <a:cs typeface="Arial"/>
              </a:rPr>
              <a:t>Throughput</a:t>
            </a:r>
            <a:r>
              <a:rPr lang="vi-VN">
                <a:latin typeface="Arial"/>
                <a:cs typeface="Arial"/>
              </a:rPr>
              <a:t> | IOPS (I/O </a:t>
            </a:r>
            <a:r>
              <a:rPr lang="vi-VN" err="1">
                <a:latin typeface="Arial"/>
                <a:cs typeface="Arial"/>
              </a:rPr>
              <a:t>Ops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</a:t>
            </a:r>
            <a:r>
              <a:rPr lang="vi-VN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923F40-1A4A-C960-09E1-424C003DD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205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3EF645-C49C-85A3-FFA1-9A085CD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EFS – </a:t>
            </a:r>
            <a:r>
              <a:rPr lang="vi-VN" err="1">
                <a:latin typeface="Arial"/>
                <a:cs typeface="Arial"/>
              </a:rPr>
              <a:t>Elastic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File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4E1707-F098-0076-0ADB-8B954CA4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Managed</a:t>
            </a:r>
            <a:r>
              <a:rPr lang="vi-VN">
                <a:latin typeface="Arial"/>
                <a:cs typeface="Arial"/>
              </a:rPr>
              <a:t> NFS (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file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) </a:t>
            </a:r>
            <a:r>
              <a:rPr lang="vi-VN" err="1">
                <a:latin typeface="Arial"/>
                <a:cs typeface="Arial"/>
              </a:rPr>
              <a:t>that</a:t>
            </a:r>
            <a:r>
              <a:rPr lang="vi-VN">
                <a:latin typeface="Arial"/>
                <a:cs typeface="Arial"/>
              </a:rPr>
              <a:t> can be </a:t>
            </a:r>
            <a:r>
              <a:rPr lang="vi-VN" err="1">
                <a:latin typeface="Arial"/>
                <a:cs typeface="Arial"/>
              </a:rPr>
              <a:t>mounted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many</a:t>
            </a:r>
            <a:r>
              <a:rPr lang="vi-VN">
                <a:latin typeface="Arial"/>
                <a:cs typeface="Arial"/>
              </a:rPr>
              <a:t> EC2</a:t>
            </a:r>
          </a:p>
          <a:p>
            <a:r>
              <a:rPr lang="vi-VN">
                <a:latin typeface="Arial"/>
                <a:cs typeface="Arial"/>
              </a:rPr>
              <a:t>EFS </a:t>
            </a:r>
            <a:r>
              <a:rPr lang="vi-VN" err="1">
                <a:latin typeface="Arial"/>
                <a:cs typeface="Arial"/>
              </a:rPr>
              <a:t>works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EC2 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multi</a:t>
            </a:r>
            <a:r>
              <a:rPr lang="vi-VN">
                <a:latin typeface="Arial"/>
                <a:cs typeface="Arial"/>
              </a:rPr>
              <a:t>-AZ</a:t>
            </a:r>
          </a:p>
          <a:p>
            <a:r>
              <a:rPr lang="vi-VN" err="1">
                <a:latin typeface="Arial"/>
                <a:cs typeface="Arial"/>
              </a:rPr>
              <a:t>Highly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available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scalable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expensive</a:t>
            </a:r>
            <a:r>
              <a:rPr lang="vi-VN">
                <a:latin typeface="Arial"/>
                <a:cs typeface="Arial"/>
              </a:rPr>
              <a:t> (3x gp2), </a:t>
            </a:r>
            <a:r>
              <a:rPr lang="vi-VN" err="1">
                <a:latin typeface="Arial"/>
                <a:cs typeface="Arial"/>
              </a:rPr>
              <a:t>pay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use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DF86D79-D5F7-3CF8-A09B-4F9839361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5" name="Hình ảnh 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04255E75-6B34-446D-85F4-29A3B653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03" y="3146690"/>
            <a:ext cx="5355771" cy="29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E73B1B-4C26-1872-3E83-5F2F9F42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AMI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728E28D-EFB4-EA24-7300-97FC56B3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>
                <a:latin typeface="Arial"/>
                <a:cs typeface="Arial"/>
              </a:rPr>
              <a:t>AMI = </a:t>
            </a:r>
            <a:r>
              <a:rPr lang="vi-VN" sz="2400" err="1">
                <a:latin typeface="Arial"/>
                <a:cs typeface="Arial"/>
              </a:rPr>
              <a:t>Amazon</a:t>
            </a:r>
            <a:r>
              <a:rPr lang="vi-VN" sz="2400">
                <a:latin typeface="Arial"/>
                <a:cs typeface="Arial"/>
              </a:rPr>
              <a:t> Machine Image</a:t>
            </a:r>
          </a:p>
          <a:p>
            <a:r>
              <a:rPr lang="vi-VN" sz="2400">
                <a:latin typeface="Arial"/>
                <a:cs typeface="Arial"/>
              </a:rPr>
              <a:t>AMI </a:t>
            </a:r>
            <a:r>
              <a:rPr lang="vi-VN" sz="2400" err="1">
                <a:latin typeface="Arial"/>
                <a:cs typeface="Arial"/>
              </a:rPr>
              <a:t>are</a:t>
            </a:r>
            <a:r>
              <a:rPr lang="vi-VN" sz="2400">
                <a:latin typeface="Arial"/>
                <a:cs typeface="Arial"/>
              </a:rPr>
              <a:t> a customization of an EC2 instance</a:t>
            </a:r>
          </a:p>
          <a:p>
            <a:pPr lvl="1"/>
            <a:r>
              <a:rPr lang="vi-VN" sz="2000" err="1">
                <a:latin typeface="Arial"/>
                <a:cs typeface="Arial"/>
              </a:rPr>
              <a:t>You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add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your</a:t>
            </a:r>
            <a:r>
              <a:rPr lang="vi-VN" sz="2000">
                <a:latin typeface="Arial"/>
                <a:cs typeface="Arial"/>
              </a:rPr>
              <a:t> own software, configuration, operating system, monitoring…</a:t>
            </a:r>
          </a:p>
          <a:p>
            <a:pPr lvl="1"/>
            <a:r>
              <a:rPr lang="vi-VN" sz="2000" err="1">
                <a:latin typeface="Arial"/>
                <a:cs typeface="Arial"/>
              </a:rPr>
              <a:t>Faster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boot</a:t>
            </a:r>
            <a:r>
              <a:rPr lang="vi-VN" sz="2000">
                <a:latin typeface="Arial"/>
                <a:cs typeface="Arial"/>
              </a:rPr>
              <a:t> / configuration time because all your software is pre-packaged</a:t>
            </a:r>
          </a:p>
          <a:p>
            <a:r>
              <a:rPr lang="vi-VN" sz="2400">
                <a:latin typeface="Arial"/>
                <a:cs typeface="Arial"/>
              </a:rPr>
              <a:t>AMI </a:t>
            </a:r>
            <a:r>
              <a:rPr lang="vi-VN" sz="2400" err="1">
                <a:latin typeface="Arial"/>
                <a:cs typeface="Arial"/>
              </a:rPr>
              <a:t>are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built</a:t>
            </a:r>
            <a:r>
              <a:rPr lang="vi-VN" sz="2400">
                <a:latin typeface="Arial"/>
                <a:cs typeface="Arial"/>
              </a:rPr>
              <a:t> for a specific region (and can be copied across regions)</a:t>
            </a:r>
          </a:p>
          <a:p>
            <a:r>
              <a:rPr lang="vi-VN" sz="2400" err="1">
                <a:latin typeface="Arial"/>
                <a:cs typeface="Arial"/>
              </a:rPr>
              <a:t>You</a:t>
            </a:r>
            <a:r>
              <a:rPr lang="vi-VN" sz="2400">
                <a:latin typeface="Arial"/>
                <a:cs typeface="Arial"/>
              </a:rPr>
              <a:t> can </a:t>
            </a:r>
            <a:r>
              <a:rPr lang="vi-VN" sz="2400" err="1">
                <a:latin typeface="Arial"/>
                <a:cs typeface="Arial"/>
              </a:rPr>
              <a:t>launch</a:t>
            </a:r>
            <a:r>
              <a:rPr lang="vi-VN" sz="2400">
                <a:latin typeface="Arial"/>
                <a:cs typeface="Arial"/>
              </a:rPr>
              <a:t> EC2 instances from:</a:t>
            </a:r>
          </a:p>
          <a:p>
            <a:pPr lvl="1"/>
            <a:r>
              <a:rPr lang="vi-VN" sz="2000">
                <a:latin typeface="Arial"/>
                <a:cs typeface="Arial"/>
              </a:rPr>
              <a:t>A </a:t>
            </a:r>
            <a:r>
              <a:rPr lang="vi-VN" sz="2000" err="1">
                <a:latin typeface="Arial"/>
                <a:cs typeface="Arial"/>
              </a:rPr>
              <a:t>Public</a:t>
            </a:r>
            <a:r>
              <a:rPr lang="vi-VN" sz="2000">
                <a:latin typeface="Arial"/>
                <a:cs typeface="Arial"/>
              </a:rPr>
              <a:t> AMI: AWS provided</a:t>
            </a:r>
          </a:p>
          <a:p>
            <a:pPr lvl="1"/>
            <a:r>
              <a:rPr lang="vi-VN" sz="2000" err="1">
                <a:latin typeface="Arial"/>
                <a:cs typeface="Arial"/>
              </a:rPr>
              <a:t>Your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own</a:t>
            </a:r>
            <a:r>
              <a:rPr lang="vi-VN" sz="2000">
                <a:latin typeface="Arial"/>
                <a:cs typeface="Arial"/>
              </a:rPr>
              <a:t> AMI: you make and maintain them yourself</a:t>
            </a:r>
          </a:p>
          <a:p>
            <a:pPr lvl="1"/>
            <a:r>
              <a:rPr lang="vi-VN" sz="2000">
                <a:latin typeface="Arial"/>
                <a:cs typeface="Arial"/>
              </a:rPr>
              <a:t>An AWS Marketplace AMI: an AMI </a:t>
            </a:r>
            <a:r>
              <a:rPr lang="vi-VN" sz="2000" err="1">
                <a:latin typeface="Arial"/>
                <a:cs typeface="Arial"/>
              </a:rPr>
              <a:t>someone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else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made</a:t>
            </a:r>
            <a:r>
              <a:rPr lang="vi-VN" sz="2000">
                <a:latin typeface="Arial"/>
                <a:cs typeface="Arial"/>
              </a:rPr>
              <a:t> (</a:t>
            </a:r>
            <a:r>
              <a:rPr lang="vi-VN" sz="2000" err="1">
                <a:latin typeface="Arial"/>
                <a:cs typeface="Arial"/>
              </a:rPr>
              <a:t>and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potentially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sells</a:t>
            </a:r>
            <a:r>
              <a:rPr lang="vi-VN" sz="200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3217E0-CA22-5F66-BEB1-06608331C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413CB2C-AF25-DDFB-2812-8B4E3798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04" y="4950148"/>
            <a:ext cx="4732316" cy="10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7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AWS Infrastructure Overview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Service EC2</a:t>
            </a:r>
            <a:endParaRPr lang="en-US" sz="2400" dirty="0"/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Service ELB</a:t>
            </a:r>
            <a:endParaRPr lang="en-US" sz="2400" dirty="0">
              <a:solidFill>
                <a:srgbClr val="007ABF"/>
              </a:solidFill>
            </a:endParaRPr>
          </a:p>
          <a:p>
            <a:r>
              <a:rPr lang="en-US" sz="2400" dirty="0">
                <a:latin typeface="Arial"/>
                <a:cs typeface="Arial"/>
              </a:rPr>
              <a:t>Service ASG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RDS</a:t>
            </a:r>
            <a:endParaRPr lang="en-US" sz="2400" dirty="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9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7848CB-914E-CF52-6745-95F4E99A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ELB – </a:t>
            </a:r>
            <a:r>
              <a:rPr lang="vi-VN" dirty="0" err="1">
                <a:latin typeface="Arial"/>
                <a:cs typeface="Arial"/>
              </a:rPr>
              <a:t>Elastic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Balancer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269607-872B-E378-3262-6E031AFA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An </a:t>
            </a:r>
            <a:r>
              <a:rPr lang="vi-VN" err="1">
                <a:latin typeface="Arial"/>
                <a:cs typeface="Arial"/>
              </a:rPr>
              <a:t>Elastic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Balancer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managed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load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balancer</a:t>
            </a:r>
            <a:endParaRPr lang="vi-VN" err="1">
              <a:solidFill>
                <a:srgbClr val="007ABF"/>
              </a:solidFill>
            </a:endParaRPr>
          </a:p>
          <a:p>
            <a:pPr lvl="1"/>
            <a:r>
              <a:rPr lang="vi-VN" dirty="0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guarantees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will</a:t>
            </a:r>
            <a:r>
              <a:rPr lang="vi-VN" dirty="0">
                <a:latin typeface="Arial"/>
                <a:cs typeface="Arial"/>
              </a:rPr>
              <a:t> be </a:t>
            </a:r>
            <a:r>
              <a:rPr lang="vi-VN" err="1">
                <a:latin typeface="Arial"/>
                <a:cs typeface="Arial"/>
              </a:rPr>
              <a:t>working</a:t>
            </a:r>
            <a:endParaRPr lang="vi-VN"/>
          </a:p>
          <a:p>
            <a:pPr lvl="1"/>
            <a:r>
              <a:rPr lang="vi-VN" dirty="0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takes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upgrades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maintenance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high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availability</a:t>
            </a:r>
            <a:endParaRPr lang="vi-VN"/>
          </a:p>
          <a:p>
            <a:pPr lvl="1"/>
            <a:r>
              <a:rPr lang="vi-VN" dirty="0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provides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only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few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configuration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knobs</a:t>
            </a:r>
            <a:endParaRPr lang="vi-VN"/>
          </a:p>
          <a:p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costs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less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setup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your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own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balancer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but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will</a:t>
            </a:r>
            <a:r>
              <a:rPr lang="vi-VN" dirty="0">
                <a:latin typeface="Arial"/>
                <a:cs typeface="Arial"/>
              </a:rPr>
              <a:t> be a </a:t>
            </a:r>
            <a:r>
              <a:rPr lang="vi-VN" dirty="0" err="1">
                <a:latin typeface="Arial"/>
                <a:cs typeface="Arial"/>
              </a:rPr>
              <a:t>lot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more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effort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your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end</a:t>
            </a:r>
            <a:endParaRPr lang="vi-VN" dirty="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A32B89-E581-8EE2-CBA0-B32CC4FB3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5" name="Hình ảnh 4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A7FA2F1E-1C3D-5875-3989-5299455C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5" y="3841271"/>
            <a:ext cx="5504212" cy="23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0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7A4755-7299-74AE-BBFE-363D6A37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Types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balancer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AWS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28BC02-CBBD-C4CE-25F1-489B613F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>
                <a:latin typeface="Arial"/>
                <a:cs typeface="Arial"/>
              </a:rPr>
              <a:t>AWS </a:t>
            </a:r>
            <a:r>
              <a:rPr lang="vi-VN" sz="2400" err="1">
                <a:latin typeface="Arial"/>
                <a:cs typeface="Arial"/>
              </a:rPr>
              <a:t>has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>
                <a:solidFill>
                  <a:srgbClr val="007ABF"/>
                </a:solidFill>
                <a:latin typeface="Arial"/>
                <a:cs typeface="Arial"/>
              </a:rPr>
              <a:t>4 </a:t>
            </a:r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kinds</a:t>
            </a:r>
            <a:r>
              <a:rPr lang="vi-VN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of</a:t>
            </a:r>
            <a:r>
              <a:rPr lang="vi-VN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managed</a:t>
            </a:r>
            <a:r>
              <a:rPr lang="vi-VN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Load</a:t>
            </a:r>
            <a:r>
              <a:rPr lang="vi-VN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Balancers</a:t>
            </a:r>
            <a:endParaRPr lang="vi-VN" sz="2400">
              <a:solidFill>
                <a:srgbClr val="007ABF"/>
              </a:solidFill>
              <a:latin typeface="Arial"/>
              <a:cs typeface="Arial"/>
            </a:endParaRPr>
          </a:p>
          <a:p>
            <a:r>
              <a:rPr lang="vi-VN" sz="2400" err="1">
                <a:latin typeface="Arial"/>
                <a:cs typeface="Arial"/>
              </a:rPr>
              <a:t>Classic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Load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Balancer</a:t>
            </a:r>
            <a:r>
              <a:rPr lang="vi-VN" sz="2400" dirty="0">
                <a:latin typeface="Arial"/>
                <a:cs typeface="Arial"/>
              </a:rPr>
              <a:t> (v1 - </a:t>
            </a:r>
            <a:r>
              <a:rPr lang="vi-VN" sz="2400" err="1">
                <a:latin typeface="Arial"/>
                <a:cs typeface="Arial"/>
              </a:rPr>
              <a:t>old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generation</a:t>
            </a:r>
            <a:r>
              <a:rPr lang="vi-VN" sz="2400" dirty="0">
                <a:latin typeface="Arial"/>
                <a:cs typeface="Arial"/>
              </a:rPr>
              <a:t>) – 2009 – </a:t>
            </a:r>
            <a:r>
              <a:rPr lang="vi-VN" sz="2400" dirty="0">
                <a:solidFill>
                  <a:srgbClr val="007ABF"/>
                </a:solidFill>
                <a:latin typeface="Arial"/>
                <a:cs typeface="Arial"/>
              </a:rPr>
              <a:t>CLB</a:t>
            </a:r>
          </a:p>
          <a:p>
            <a:pPr lvl="1"/>
            <a:r>
              <a:rPr lang="vi-VN" sz="2000" dirty="0">
                <a:latin typeface="Arial"/>
                <a:cs typeface="Arial"/>
              </a:rPr>
              <a:t>HTTP, HTTPS, TCP, SSL (</a:t>
            </a:r>
            <a:r>
              <a:rPr lang="vi-VN" sz="2000" dirty="0" err="1">
                <a:latin typeface="Arial"/>
                <a:cs typeface="Arial"/>
              </a:rPr>
              <a:t>secure</a:t>
            </a:r>
            <a:r>
              <a:rPr lang="vi-VN" sz="2000" dirty="0">
                <a:latin typeface="Arial"/>
                <a:cs typeface="Arial"/>
              </a:rPr>
              <a:t> TCP) - </a:t>
            </a:r>
            <a:r>
              <a:rPr lang="vi-VN" sz="2000" dirty="0" err="1">
                <a:latin typeface="Arial"/>
                <a:cs typeface="Arial"/>
              </a:rPr>
              <a:t>layer</a:t>
            </a:r>
            <a:r>
              <a:rPr lang="vi-VN" sz="2000" dirty="0">
                <a:latin typeface="Arial"/>
                <a:cs typeface="Arial"/>
              </a:rPr>
              <a:t> 4 &amp; 7</a:t>
            </a:r>
          </a:p>
          <a:p>
            <a:r>
              <a:rPr lang="vi-VN" sz="2400" err="1">
                <a:latin typeface="Arial"/>
                <a:cs typeface="Arial"/>
              </a:rPr>
              <a:t>Application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Load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Balancer</a:t>
            </a:r>
            <a:r>
              <a:rPr lang="vi-VN" sz="2400" dirty="0">
                <a:latin typeface="Arial"/>
                <a:cs typeface="Arial"/>
              </a:rPr>
              <a:t> (v2 - </a:t>
            </a:r>
            <a:r>
              <a:rPr lang="vi-VN" sz="2400" err="1">
                <a:latin typeface="Arial"/>
                <a:cs typeface="Arial"/>
              </a:rPr>
              <a:t>new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generation</a:t>
            </a:r>
            <a:r>
              <a:rPr lang="vi-VN" sz="2400" dirty="0">
                <a:latin typeface="Arial"/>
                <a:cs typeface="Arial"/>
              </a:rPr>
              <a:t>) – 2016 – </a:t>
            </a:r>
            <a:r>
              <a:rPr lang="vi-VN" sz="2400" dirty="0">
                <a:solidFill>
                  <a:srgbClr val="007ABF"/>
                </a:solidFill>
                <a:latin typeface="Arial"/>
                <a:cs typeface="Arial"/>
              </a:rPr>
              <a:t>ALB</a:t>
            </a:r>
          </a:p>
          <a:p>
            <a:pPr lvl="1"/>
            <a:r>
              <a:rPr lang="vi-VN" sz="2000" dirty="0">
                <a:latin typeface="Arial"/>
                <a:cs typeface="Arial"/>
              </a:rPr>
              <a:t>HTTP, HTTPS, </a:t>
            </a:r>
            <a:r>
              <a:rPr lang="vi-VN" sz="2000" dirty="0" err="1">
                <a:latin typeface="Arial"/>
                <a:cs typeface="Arial"/>
              </a:rPr>
              <a:t>WebSocket</a:t>
            </a:r>
            <a:r>
              <a:rPr lang="vi-VN" sz="2000" dirty="0">
                <a:latin typeface="Arial"/>
                <a:cs typeface="Arial"/>
              </a:rPr>
              <a:t> – </a:t>
            </a:r>
            <a:r>
              <a:rPr lang="vi-VN" sz="2000" dirty="0" err="1">
                <a:latin typeface="Arial"/>
                <a:cs typeface="Arial"/>
              </a:rPr>
              <a:t>Layer</a:t>
            </a:r>
            <a:r>
              <a:rPr lang="vi-VN" sz="2000" dirty="0">
                <a:latin typeface="Arial"/>
                <a:cs typeface="Arial"/>
              </a:rPr>
              <a:t> 7</a:t>
            </a:r>
          </a:p>
          <a:p>
            <a:r>
              <a:rPr lang="vi-VN" sz="2400" err="1">
                <a:latin typeface="Arial"/>
                <a:cs typeface="Arial"/>
              </a:rPr>
              <a:t>Network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Load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Balancer</a:t>
            </a:r>
            <a:r>
              <a:rPr lang="vi-VN" sz="2400" dirty="0">
                <a:latin typeface="Arial"/>
                <a:cs typeface="Arial"/>
              </a:rPr>
              <a:t> (v2 - </a:t>
            </a:r>
            <a:r>
              <a:rPr lang="vi-VN" sz="2400" err="1">
                <a:latin typeface="Arial"/>
                <a:cs typeface="Arial"/>
              </a:rPr>
              <a:t>new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generation</a:t>
            </a:r>
            <a:r>
              <a:rPr lang="vi-VN" sz="2400" dirty="0">
                <a:latin typeface="Arial"/>
                <a:cs typeface="Arial"/>
              </a:rPr>
              <a:t>) – 2017 – </a:t>
            </a:r>
            <a:r>
              <a:rPr lang="vi-VN" sz="2400" dirty="0">
                <a:solidFill>
                  <a:srgbClr val="007ABF"/>
                </a:solidFill>
                <a:latin typeface="Arial"/>
                <a:cs typeface="Arial"/>
              </a:rPr>
              <a:t>NLB</a:t>
            </a:r>
          </a:p>
          <a:p>
            <a:pPr lvl="1"/>
            <a:r>
              <a:rPr lang="vi-VN" sz="2000" dirty="0">
                <a:latin typeface="Arial"/>
                <a:cs typeface="Arial"/>
              </a:rPr>
              <a:t>TCP, TLS (</a:t>
            </a:r>
            <a:r>
              <a:rPr lang="vi-VN" sz="2000" dirty="0" err="1">
                <a:latin typeface="Arial"/>
                <a:cs typeface="Arial"/>
              </a:rPr>
              <a:t>secure</a:t>
            </a:r>
            <a:r>
              <a:rPr lang="vi-VN" sz="2000" dirty="0">
                <a:latin typeface="Arial"/>
                <a:cs typeface="Arial"/>
              </a:rPr>
              <a:t> TCP), UDP  - </a:t>
            </a:r>
            <a:r>
              <a:rPr lang="vi-VN" sz="2000" dirty="0" err="1">
                <a:latin typeface="Arial"/>
                <a:cs typeface="Arial"/>
              </a:rPr>
              <a:t>Layer</a:t>
            </a:r>
            <a:r>
              <a:rPr lang="vi-VN" sz="2000" dirty="0">
                <a:latin typeface="Arial"/>
                <a:cs typeface="Arial"/>
              </a:rPr>
              <a:t> 4</a:t>
            </a:r>
          </a:p>
          <a:p>
            <a:r>
              <a:rPr lang="vi-VN" sz="2400" err="1">
                <a:latin typeface="Arial"/>
                <a:cs typeface="Arial"/>
              </a:rPr>
              <a:t>Gateway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Load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Balancer</a:t>
            </a:r>
            <a:r>
              <a:rPr lang="vi-VN" sz="2400" dirty="0">
                <a:latin typeface="Arial"/>
                <a:cs typeface="Arial"/>
              </a:rPr>
              <a:t> – 2020 – </a:t>
            </a:r>
            <a:r>
              <a:rPr lang="vi-VN" sz="2400" dirty="0">
                <a:solidFill>
                  <a:srgbClr val="007ABF"/>
                </a:solidFill>
                <a:latin typeface="Arial"/>
                <a:cs typeface="Arial"/>
              </a:rPr>
              <a:t>GWLB</a:t>
            </a:r>
          </a:p>
          <a:p>
            <a:pPr lvl="1"/>
            <a:r>
              <a:rPr lang="vi-VN" sz="2000" err="1">
                <a:latin typeface="Arial"/>
                <a:cs typeface="Arial"/>
              </a:rPr>
              <a:t>Operates</a:t>
            </a:r>
            <a:r>
              <a:rPr lang="vi-VN" sz="2000" dirty="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at</a:t>
            </a:r>
            <a:r>
              <a:rPr lang="vi-VN" sz="2000" dirty="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layer</a:t>
            </a:r>
            <a:r>
              <a:rPr lang="vi-VN" sz="2000" dirty="0">
                <a:latin typeface="Arial"/>
                <a:cs typeface="Arial"/>
              </a:rPr>
              <a:t> 3 (</a:t>
            </a:r>
            <a:r>
              <a:rPr lang="vi-VN" sz="2000" err="1">
                <a:latin typeface="Arial"/>
                <a:cs typeface="Arial"/>
              </a:rPr>
              <a:t>Network</a:t>
            </a:r>
            <a:r>
              <a:rPr lang="vi-VN" sz="2000" dirty="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layer</a:t>
            </a:r>
            <a:r>
              <a:rPr lang="vi-VN" sz="2000" dirty="0">
                <a:latin typeface="Arial"/>
                <a:cs typeface="Arial"/>
              </a:rPr>
              <a:t>) – IP </a:t>
            </a:r>
            <a:r>
              <a:rPr lang="vi-VN" sz="2000" err="1">
                <a:latin typeface="Arial"/>
                <a:cs typeface="Arial"/>
              </a:rPr>
              <a:t>Protocol</a:t>
            </a:r>
            <a:endParaRPr lang="vi-VN" sz="2000" dirty="0">
              <a:latin typeface="Arial"/>
              <a:cs typeface="Arial"/>
            </a:endParaRPr>
          </a:p>
          <a:p>
            <a:pPr lvl="1"/>
            <a:endParaRPr lang="vi-VN" sz="2000" dirty="0">
              <a:latin typeface="Arial"/>
              <a:cs typeface="Arial"/>
            </a:endParaRPr>
          </a:p>
          <a:p>
            <a:r>
              <a:rPr lang="vi-VN" sz="2400" err="1">
                <a:latin typeface="Arial"/>
                <a:cs typeface="Arial"/>
              </a:rPr>
              <a:t>Overall</a:t>
            </a:r>
            <a:r>
              <a:rPr lang="vi-VN" sz="2400" dirty="0">
                <a:latin typeface="Arial"/>
                <a:cs typeface="Arial"/>
              </a:rPr>
              <a:t>, </a:t>
            </a:r>
            <a:r>
              <a:rPr lang="vi-VN" sz="2400" err="1">
                <a:latin typeface="Arial"/>
                <a:cs typeface="Arial"/>
              </a:rPr>
              <a:t>it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is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recommended</a:t>
            </a:r>
            <a:r>
              <a:rPr lang="vi-VN" sz="2400" dirty="0">
                <a:latin typeface="Arial"/>
                <a:cs typeface="Arial"/>
              </a:rPr>
              <a:t> to </a:t>
            </a:r>
            <a:r>
              <a:rPr lang="vi-VN" sz="2400" err="1">
                <a:latin typeface="Arial"/>
                <a:cs typeface="Arial"/>
              </a:rPr>
              <a:t>use</a:t>
            </a:r>
            <a:r>
              <a:rPr lang="vi-VN" sz="2400" dirty="0">
                <a:latin typeface="Arial"/>
                <a:cs typeface="Arial"/>
              </a:rPr>
              <a:t> the </a:t>
            </a:r>
            <a:r>
              <a:rPr lang="vi-VN" sz="2400" err="1">
                <a:latin typeface="Arial"/>
                <a:cs typeface="Arial"/>
              </a:rPr>
              <a:t>newer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generation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load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balancers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as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they</a:t>
            </a:r>
            <a:r>
              <a:rPr lang="vi-VN" sz="2400" dirty="0">
                <a:latin typeface="Arial"/>
                <a:cs typeface="Arial"/>
              </a:rPr>
              <a:t> </a:t>
            </a:r>
            <a:r>
              <a:rPr lang="vi-VN" sz="2400" err="1">
                <a:latin typeface="Arial"/>
                <a:cs typeface="Arial"/>
              </a:rPr>
              <a:t>provide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more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features</a:t>
            </a:r>
            <a:endParaRPr lang="vi-VN" sz="240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650D693-53C8-1E9F-ABEF-89F7D4CD6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8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37A2A4-ED3E-F185-422C-92EFA08A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ELB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Security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997C59-08E2-3186-1407-7A9094D7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148950" cy="4351338"/>
          </a:xfrm>
        </p:spPr>
        <p:txBody>
          <a:bodyPr/>
          <a:lstStyle/>
          <a:p>
            <a:r>
              <a:rPr lang="vi-VN" err="1">
                <a:latin typeface="Arial"/>
                <a:cs typeface="Arial"/>
              </a:rPr>
              <a:t>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Balancer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</a:t>
            </a:r>
            <a:r>
              <a:rPr lang="vi-VN">
                <a:latin typeface="Arial"/>
                <a:cs typeface="Arial"/>
              </a:rPr>
              <a:t>:</a:t>
            </a:r>
            <a:endParaRPr lang="vi-VN"/>
          </a:p>
          <a:p>
            <a:endParaRPr lang="vi-VN" dirty="0">
              <a:latin typeface="Arial"/>
              <a:cs typeface="Arial"/>
            </a:endParaRP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Application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Security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dirty="0" err="1">
                <a:latin typeface="Arial"/>
                <a:cs typeface="Arial"/>
              </a:rPr>
              <a:t>Allow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traffic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from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Balancer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CB76BF5-ABCC-716B-C851-BF5456243B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B117CA50-A309-637D-00E8-F1618C905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01" y="1619193"/>
            <a:ext cx="7325096" cy="878393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F5661AD2-F512-D7B3-DB4F-126DCB50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74" y="3395843"/>
            <a:ext cx="7255823" cy="650184"/>
          </a:xfrm>
          <a:prstGeom prst="rect">
            <a:avLst/>
          </a:prstGeom>
        </p:spPr>
      </p:pic>
      <p:pic>
        <p:nvPicPr>
          <p:cNvPr id="7" name="Hình ảnh 6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E849B024-30E1-C1A7-99BD-7518F07E8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465" y="4702228"/>
            <a:ext cx="7661563" cy="13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8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FFFA6C-96AF-1D7B-A5A4-02A48C91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ELB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SSL </a:t>
            </a:r>
            <a:r>
              <a:rPr lang="vi-VN" dirty="0" err="1">
                <a:latin typeface="Arial"/>
                <a:cs typeface="Arial"/>
              </a:rPr>
              <a:t>Certificates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91AD22-6DC9-9C79-0308-16165D32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Classic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Load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Balancer</a:t>
            </a:r>
            <a:r>
              <a:rPr lang="vi-VN" dirty="0">
                <a:latin typeface="Arial"/>
                <a:cs typeface="Arial"/>
              </a:rPr>
              <a:t> (v1)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Support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one</a:t>
            </a:r>
            <a:r>
              <a:rPr lang="vi-VN" dirty="0">
                <a:latin typeface="Arial"/>
                <a:cs typeface="Arial"/>
              </a:rPr>
              <a:t> SSL </a:t>
            </a:r>
            <a:r>
              <a:rPr lang="vi-VN" dirty="0" err="1">
                <a:latin typeface="Arial"/>
                <a:cs typeface="Arial"/>
              </a:rPr>
              <a:t>certificate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Must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multiple</a:t>
            </a:r>
            <a:r>
              <a:rPr lang="vi-VN" dirty="0">
                <a:latin typeface="Arial"/>
                <a:cs typeface="Arial"/>
              </a:rPr>
              <a:t> CLB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multiple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hostname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multiple</a:t>
            </a:r>
            <a:r>
              <a:rPr lang="vi-VN" dirty="0">
                <a:latin typeface="Arial"/>
                <a:cs typeface="Arial"/>
              </a:rPr>
              <a:t> SSL </a:t>
            </a:r>
            <a:r>
              <a:rPr lang="vi-VN" err="1">
                <a:latin typeface="Arial"/>
                <a:cs typeface="Arial"/>
              </a:rPr>
              <a:t>certificates</a:t>
            </a:r>
            <a:endParaRPr lang="vi-VN">
              <a:latin typeface="Arial"/>
              <a:cs typeface="Arial"/>
            </a:endParaRPr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Application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Load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Balancer</a:t>
            </a:r>
            <a:r>
              <a:rPr lang="vi-VN" dirty="0">
                <a:latin typeface="Arial"/>
                <a:cs typeface="Arial"/>
              </a:rPr>
              <a:t> (v2)</a:t>
            </a:r>
          </a:p>
          <a:p>
            <a:pPr lvl="1"/>
            <a:r>
              <a:rPr lang="vi-VN" err="1">
                <a:latin typeface="Arial"/>
                <a:cs typeface="Arial"/>
              </a:rPr>
              <a:t>Supports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multiple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listeners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multiple</a:t>
            </a:r>
            <a:r>
              <a:rPr lang="vi-VN" dirty="0">
                <a:latin typeface="Arial"/>
                <a:cs typeface="Arial"/>
              </a:rPr>
              <a:t> SSL </a:t>
            </a:r>
            <a:r>
              <a:rPr lang="vi-VN" err="1">
                <a:latin typeface="Arial"/>
                <a:cs typeface="Arial"/>
              </a:rPr>
              <a:t>certificates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Uses</a:t>
            </a:r>
            <a:r>
              <a:rPr lang="vi-VN" dirty="0">
                <a:latin typeface="Arial"/>
                <a:cs typeface="Arial"/>
              </a:rPr>
              <a:t> Server </a:t>
            </a:r>
            <a:r>
              <a:rPr lang="vi-VN" err="1">
                <a:latin typeface="Arial"/>
                <a:cs typeface="Arial"/>
              </a:rPr>
              <a:t>Name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Indication</a:t>
            </a:r>
            <a:r>
              <a:rPr lang="vi-VN" dirty="0">
                <a:latin typeface="Arial"/>
                <a:cs typeface="Arial"/>
              </a:rPr>
              <a:t> (SNI) to </a:t>
            </a:r>
            <a:r>
              <a:rPr lang="vi-VN" err="1">
                <a:latin typeface="Arial"/>
                <a:cs typeface="Arial"/>
              </a:rPr>
              <a:t>make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work</a:t>
            </a:r>
            <a:endParaRPr lang="vi-VN">
              <a:latin typeface="Arial"/>
              <a:cs typeface="Arial"/>
            </a:endParaRPr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Network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Load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Balancer</a:t>
            </a:r>
            <a:r>
              <a:rPr lang="vi-VN" dirty="0">
                <a:latin typeface="Arial"/>
                <a:cs typeface="Arial"/>
              </a:rPr>
              <a:t> (v2)</a:t>
            </a:r>
          </a:p>
          <a:p>
            <a:pPr lvl="1"/>
            <a:r>
              <a:rPr lang="vi-VN" err="1">
                <a:latin typeface="Arial"/>
                <a:cs typeface="Arial"/>
              </a:rPr>
              <a:t>Supports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multiple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listeners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multiple</a:t>
            </a:r>
            <a:r>
              <a:rPr lang="vi-VN" dirty="0">
                <a:latin typeface="Arial"/>
                <a:cs typeface="Arial"/>
              </a:rPr>
              <a:t> SSL </a:t>
            </a:r>
            <a:r>
              <a:rPr lang="vi-VN" err="1">
                <a:latin typeface="Arial"/>
                <a:cs typeface="Arial"/>
              </a:rPr>
              <a:t>certificates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Uses</a:t>
            </a:r>
            <a:r>
              <a:rPr lang="vi-VN" dirty="0">
                <a:latin typeface="Arial"/>
                <a:cs typeface="Arial"/>
              </a:rPr>
              <a:t> Server </a:t>
            </a:r>
            <a:r>
              <a:rPr lang="vi-VN" err="1">
                <a:latin typeface="Arial"/>
                <a:cs typeface="Arial"/>
              </a:rPr>
              <a:t>Name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Indication</a:t>
            </a:r>
            <a:r>
              <a:rPr lang="vi-VN" dirty="0">
                <a:latin typeface="Arial"/>
                <a:cs typeface="Arial"/>
              </a:rPr>
              <a:t> (SNI) to </a:t>
            </a:r>
            <a:r>
              <a:rPr lang="vi-VN" err="1">
                <a:latin typeface="Arial"/>
                <a:cs typeface="Arial"/>
              </a:rPr>
              <a:t>make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work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98EA46C-F7AD-91B7-01CA-42DE5C5EF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4131F922-7942-2ACA-DC0F-93B02AC0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348" y="5322914"/>
            <a:ext cx="5187537" cy="8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4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AWS Infrastructure Overview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Service EC2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ELB</a:t>
            </a:r>
            <a:endParaRPr lang="en-US" sz="2400" dirty="0"/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Service ASG</a:t>
            </a:r>
            <a:endParaRPr lang="en-US" sz="2400" dirty="0">
              <a:solidFill>
                <a:srgbClr val="007ABF"/>
              </a:solidFill>
            </a:endParaRPr>
          </a:p>
          <a:p>
            <a:r>
              <a:rPr lang="en-US" sz="2400" dirty="0">
                <a:latin typeface="Arial"/>
                <a:cs typeface="Arial"/>
              </a:rPr>
              <a:t>Service RDS</a:t>
            </a:r>
            <a:endParaRPr lang="en-US" sz="2400" dirty="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12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AWS Infrastructure Overview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Service EC2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ELB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ASG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RDS</a:t>
            </a:r>
            <a:endParaRPr lang="en-US" sz="2400" dirty="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58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FFB2C9-AE46-E93B-58E6-7148CFA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Auto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</a:t>
            </a:r>
            <a:r>
              <a:rPr lang="vi-VN" dirty="0">
                <a:latin typeface="Arial"/>
                <a:cs typeface="Arial"/>
              </a:rPr>
              <a:t> (ASG)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7EB9BF7-D297-7EC0-7768-D9780C5D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109366" cy="4351338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In </a:t>
            </a:r>
            <a:r>
              <a:rPr lang="vi-VN" dirty="0" err="1">
                <a:latin typeface="Arial"/>
                <a:cs typeface="Arial"/>
              </a:rPr>
              <a:t>real-life</a:t>
            </a:r>
            <a:r>
              <a:rPr lang="vi-VN" dirty="0">
                <a:latin typeface="Arial"/>
                <a:cs typeface="Arial"/>
              </a:rPr>
              <a:t>, the </a:t>
            </a:r>
            <a:r>
              <a:rPr lang="vi-VN" dirty="0" err="1">
                <a:latin typeface="Arial"/>
                <a:cs typeface="Arial"/>
              </a:rPr>
              <a:t>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your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websites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application</a:t>
            </a:r>
            <a:r>
              <a:rPr lang="vi-VN" dirty="0">
                <a:latin typeface="Arial"/>
                <a:cs typeface="Arial"/>
              </a:rPr>
              <a:t> can </a:t>
            </a:r>
            <a:r>
              <a:rPr lang="vi-VN" dirty="0" err="1">
                <a:latin typeface="Arial"/>
                <a:cs typeface="Arial"/>
              </a:rPr>
              <a:t>change</a:t>
            </a:r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In the </a:t>
            </a:r>
            <a:r>
              <a:rPr lang="vi-VN" err="1">
                <a:latin typeface="Arial"/>
                <a:cs typeface="Arial"/>
              </a:rPr>
              <a:t>cloud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can </a:t>
            </a:r>
            <a:r>
              <a:rPr lang="vi-VN" err="1">
                <a:latin typeface="Arial"/>
                <a:cs typeface="Arial"/>
              </a:rPr>
              <a:t>create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get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rid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very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quickly</a:t>
            </a:r>
            <a:endParaRPr lang="vi-VN">
              <a:latin typeface="Arial"/>
              <a:cs typeface="Arial"/>
            </a:endParaRP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The </a:t>
            </a:r>
            <a:r>
              <a:rPr lang="vi-VN" dirty="0" err="1">
                <a:latin typeface="Arial"/>
                <a:cs typeface="Arial"/>
              </a:rPr>
              <a:t>goal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an </a:t>
            </a:r>
            <a:r>
              <a:rPr lang="vi-VN" dirty="0" err="1">
                <a:latin typeface="Arial"/>
                <a:cs typeface="Arial"/>
              </a:rPr>
              <a:t>Auto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</a:t>
            </a:r>
            <a:r>
              <a:rPr lang="vi-VN" dirty="0">
                <a:latin typeface="Arial"/>
                <a:cs typeface="Arial"/>
              </a:rPr>
              <a:t> (ASG)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to: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Scale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out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add</a:t>
            </a:r>
            <a:r>
              <a:rPr lang="vi-VN" dirty="0">
                <a:latin typeface="Arial"/>
                <a:cs typeface="Arial"/>
              </a:rPr>
              <a:t> EC2 </a:t>
            </a:r>
            <a:r>
              <a:rPr lang="vi-VN" dirty="0" err="1">
                <a:latin typeface="Arial"/>
                <a:cs typeface="Arial"/>
              </a:rPr>
              <a:t>instances</a:t>
            </a:r>
            <a:r>
              <a:rPr lang="vi-VN" dirty="0">
                <a:latin typeface="Arial"/>
                <a:cs typeface="Arial"/>
              </a:rPr>
              <a:t>) to </a:t>
            </a:r>
            <a:r>
              <a:rPr lang="vi-VN" dirty="0" err="1">
                <a:latin typeface="Arial"/>
                <a:cs typeface="Arial"/>
              </a:rPr>
              <a:t>match</a:t>
            </a:r>
            <a:r>
              <a:rPr lang="vi-VN" dirty="0">
                <a:latin typeface="Arial"/>
                <a:cs typeface="Arial"/>
              </a:rPr>
              <a:t> an </a:t>
            </a:r>
            <a:r>
              <a:rPr lang="vi-VN" dirty="0" err="1">
                <a:latin typeface="Arial"/>
                <a:cs typeface="Arial"/>
              </a:rPr>
              <a:t>increased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load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dirty="0" err="1">
                <a:latin typeface="Arial"/>
                <a:cs typeface="Arial"/>
              </a:rPr>
              <a:t>Scale</a:t>
            </a:r>
            <a:r>
              <a:rPr lang="vi-VN" dirty="0">
                <a:latin typeface="Arial"/>
                <a:cs typeface="Arial"/>
              </a:rPr>
              <a:t> in (</a:t>
            </a:r>
            <a:r>
              <a:rPr lang="vi-VN" dirty="0" err="1">
                <a:latin typeface="Arial"/>
                <a:cs typeface="Arial"/>
              </a:rPr>
              <a:t>remove</a:t>
            </a:r>
            <a:r>
              <a:rPr lang="vi-VN" dirty="0">
                <a:latin typeface="Arial"/>
                <a:cs typeface="Arial"/>
              </a:rPr>
              <a:t> EC2 </a:t>
            </a:r>
            <a:r>
              <a:rPr lang="vi-VN" dirty="0" err="1">
                <a:latin typeface="Arial"/>
                <a:cs typeface="Arial"/>
              </a:rPr>
              <a:t>instances</a:t>
            </a:r>
            <a:r>
              <a:rPr lang="vi-VN" dirty="0">
                <a:latin typeface="Arial"/>
                <a:cs typeface="Arial"/>
              </a:rPr>
              <a:t>) to </a:t>
            </a:r>
            <a:r>
              <a:rPr lang="vi-VN" dirty="0" err="1">
                <a:latin typeface="Arial"/>
                <a:cs typeface="Arial"/>
              </a:rPr>
              <a:t>match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decreased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load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dirty="0" err="1">
                <a:latin typeface="Arial"/>
                <a:cs typeface="Arial"/>
              </a:rPr>
              <a:t>Ensure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have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minimum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maximum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number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EC2 </a:t>
            </a:r>
            <a:r>
              <a:rPr lang="vi-VN" dirty="0" err="1">
                <a:latin typeface="Arial"/>
                <a:cs typeface="Arial"/>
              </a:rPr>
              <a:t>instances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running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Automatically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register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new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 dirty="0">
                <a:latin typeface="Arial"/>
                <a:cs typeface="Arial"/>
              </a:rPr>
              <a:t> to a </a:t>
            </a:r>
            <a:r>
              <a:rPr lang="vi-VN" err="1">
                <a:latin typeface="Arial"/>
                <a:cs typeface="Arial"/>
              </a:rPr>
              <a:t>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balancer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dirty="0">
                <a:latin typeface="Arial"/>
                <a:cs typeface="Arial"/>
              </a:rPr>
              <a:t>Re-</a:t>
            </a:r>
            <a:r>
              <a:rPr lang="vi-VN" err="1">
                <a:latin typeface="Arial"/>
                <a:cs typeface="Arial"/>
              </a:rPr>
              <a:t>create</a:t>
            </a:r>
            <a:r>
              <a:rPr lang="vi-VN" dirty="0">
                <a:latin typeface="Arial"/>
                <a:cs typeface="Arial"/>
              </a:rPr>
              <a:t> an EC2 </a:t>
            </a:r>
            <a:r>
              <a:rPr lang="vi-VN" err="1">
                <a:latin typeface="Arial"/>
                <a:cs typeface="Arial"/>
              </a:rPr>
              <a:t>instance</a:t>
            </a:r>
            <a:r>
              <a:rPr lang="vi-VN" dirty="0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case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previous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terminated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ex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if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unhealthy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r>
              <a:rPr lang="vi-VN" dirty="0">
                <a:latin typeface="Arial"/>
                <a:cs typeface="Arial"/>
              </a:rPr>
              <a:t>ASG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free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underlying</a:t>
            </a:r>
            <a:r>
              <a:rPr lang="vi-VN" dirty="0">
                <a:latin typeface="Arial"/>
                <a:cs typeface="Arial"/>
              </a:rPr>
              <a:t> EC2 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9BD8E0A-E008-21DD-3C43-555721682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833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FFB2C9-AE46-E93B-58E6-7148CFA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Auto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</a:t>
            </a:r>
            <a:r>
              <a:rPr lang="vi-VN" dirty="0">
                <a:latin typeface="Arial"/>
                <a:cs typeface="Arial"/>
              </a:rPr>
              <a:t> (ASG)</a:t>
            </a:r>
            <a:endParaRPr lang="vi-VN" dirty="0"/>
          </a:p>
        </p:txBody>
      </p:sp>
      <p:pic>
        <p:nvPicPr>
          <p:cNvPr id="5" name="Chỗ dành sẵn cho Nội dung 4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E64848A9-0111-482A-E4E6-2538FEF64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2569" y="1010774"/>
            <a:ext cx="7836230" cy="374097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9BD8E0A-E008-21DD-3C43-555721682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E1547529-08D2-E906-BC1B-A8C7CBFF6873}"/>
              </a:ext>
            </a:extLst>
          </p:cNvPr>
          <p:cNvSpPr txBox="1">
            <a:spLocks/>
          </p:cNvSpPr>
          <p:nvPr/>
        </p:nvSpPr>
        <p:spPr bwMode="auto">
          <a:xfrm>
            <a:off x="321623" y="967839"/>
            <a:ext cx="372687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vi-VN" dirty="0" err="1">
                <a:latin typeface="Arial"/>
                <a:cs typeface="Arial"/>
              </a:rPr>
              <a:t>Minimum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Capacity</a:t>
            </a:r>
          </a:p>
          <a:p>
            <a:pPr defTabSz="914400"/>
            <a:r>
              <a:rPr lang="vi-VN" err="1">
                <a:latin typeface="Arial"/>
                <a:cs typeface="Arial"/>
              </a:rPr>
              <a:t>Desired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Capacity</a:t>
            </a:r>
            <a:endParaRPr lang="vi-VN">
              <a:latin typeface="Arial"/>
              <a:cs typeface="Arial"/>
            </a:endParaRPr>
          </a:p>
          <a:p>
            <a:pPr defTabSz="914400"/>
            <a:r>
              <a:rPr lang="vi-VN" dirty="0" err="1">
                <a:latin typeface="Arial"/>
                <a:cs typeface="Arial"/>
              </a:rPr>
              <a:t>Maximum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2542468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FFB2C9-AE46-E93B-58E6-7148CFA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Auto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</a:t>
            </a:r>
            <a:r>
              <a:rPr lang="vi-VN" dirty="0">
                <a:latin typeface="Arial"/>
                <a:cs typeface="Arial"/>
              </a:rPr>
              <a:t> (ASG)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9BD8E0A-E008-21DD-3C43-555721682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E1547529-08D2-E906-BC1B-A8C7CBFF6873}"/>
              </a:ext>
            </a:extLst>
          </p:cNvPr>
          <p:cNvSpPr txBox="1">
            <a:spLocks/>
          </p:cNvSpPr>
          <p:nvPr/>
        </p:nvSpPr>
        <p:spPr bwMode="auto">
          <a:xfrm>
            <a:off x="321623" y="967839"/>
            <a:ext cx="372687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vi-VN" dirty="0" err="1">
                <a:latin typeface="Arial"/>
                <a:cs typeface="Arial"/>
              </a:rPr>
              <a:t>Auto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</a:t>
            </a:r>
            <a:r>
              <a:rPr lang="vi-VN" dirty="0">
                <a:latin typeface="Arial"/>
                <a:cs typeface="Arial"/>
              </a:rPr>
              <a:t> in AWS </a:t>
            </a:r>
            <a:r>
              <a:rPr lang="vi-VN" dirty="0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Balancer</a:t>
            </a:r>
            <a:endParaRPr lang="vi-VN" dirty="0" err="1"/>
          </a:p>
        </p:txBody>
      </p:sp>
      <p:pic>
        <p:nvPicPr>
          <p:cNvPr id="8" name="Chỗ dành sẵn cho Nội dung 7" descr="Ảnh có chứa văn bản, biểu đồ, ảnh chụp màn hình, Sơ đồ&#10;&#10;Mô tả được tự động tạo">
            <a:extLst>
              <a:ext uri="{FF2B5EF4-FFF2-40B4-BE49-F238E27FC236}">
                <a16:creationId xmlns:a16="http://schemas.microsoft.com/office/drawing/2014/main" id="{9584D46F-1BBD-7CD3-D3B6-3C0E964E0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6588" y="1120064"/>
            <a:ext cx="8016215" cy="4205225"/>
          </a:xfrm>
        </p:spPr>
      </p:pic>
    </p:spTree>
    <p:extLst>
      <p:ext uri="{BB962C8B-B14F-4D97-AF65-F5344CB8AC3E}">
        <p14:creationId xmlns:p14="http://schemas.microsoft.com/office/powerpoint/2010/main" val="1988817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8C5EB2-37D5-6296-6130-32EEE85B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Auto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Groups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dirty="0" err="1">
                <a:latin typeface="Arial"/>
                <a:cs typeface="Arial"/>
              </a:rPr>
              <a:t>Dynamic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Policies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33FC23-A3A0-5866-8CC2-B8B04F48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Target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Tracking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Scaling</a:t>
            </a:r>
            <a:endParaRPr lang="vi-VN" err="1">
              <a:solidFill>
                <a:srgbClr val="007ABF"/>
              </a:solidFill>
            </a:endParaRPr>
          </a:p>
          <a:p>
            <a:pPr lvl="1"/>
            <a:r>
              <a:rPr lang="vi-VN" dirty="0" err="1">
                <a:latin typeface="Arial"/>
                <a:cs typeface="Arial"/>
              </a:rPr>
              <a:t>Most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simple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easy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set-up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dirty="0" err="1">
                <a:latin typeface="Arial"/>
                <a:cs typeface="Arial"/>
              </a:rPr>
              <a:t>Example</a:t>
            </a:r>
            <a:r>
              <a:rPr lang="vi-VN" dirty="0">
                <a:latin typeface="Arial"/>
                <a:cs typeface="Arial"/>
              </a:rPr>
              <a:t>: I </a:t>
            </a:r>
            <a:r>
              <a:rPr lang="vi-VN" dirty="0" err="1">
                <a:latin typeface="Arial"/>
                <a:cs typeface="Arial"/>
              </a:rPr>
              <a:t>want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average</a:t>
            </a:r>
            <a:r>
              <a:rPr lang="vi-VN" dirty="0">
                <a:latin typeface="Arial"/>
                <a:cs typeface="Arial"/>
              </a:rPr>
              <a:t> ASG CPU to </a:t>
            </a:r>
            <a:r>
              <a:rPr lang="vi-VN" dirty="0" err="1">
                <a:latin typeface="Arial"/>
                <a:cs typeface="Arial"/>
              </a:rPr>
              <a:t>stay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around</a:t>
            </a:r>
            <a:r>
              <a:rPr lang="vi-VN" dirty="0">
                <a:latin typeface="Arial"/>
                <a:cs typeface="Arial"/>
              </a:rPr>
              <a:t> 40%</a:t>
            </a:r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Simple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/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Step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Scaling</a:t>
            </a:r>
            <a:endParaRPr lang="vi-VN">
              <a:solidFill>
                <a:srgbClr val="007ABF"/>
              </a:solidFill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When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CloudWatch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alarm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triggered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example</a:t>
            </a:r>
            <a:r>
              <a:rPr lang="vi-VN" dirty="0">
                <a:latin typeface="Arial"/>
                <a:cs typeface="Arial"/>
              </a:rPr>
              <a:t> CPU &gt; 70%), then </a:t>
            </a:r>
            <a:r>
              <a:rPr lang="vi-VN" err="1">
                <a:latin typeface="Arial"/>
                <a:cs typeface="Arial"/>
              </a:rPr>
              <a:t>add</a:t>
            </a:r>
            <a:r>
              <a:rPr lang="vi-VN" dirty="0">
                <a:latin typeface="Arial"/>
                <a:cs typeface="Arial"/>
              </a:rPr>
              <a:t> 2 </a:t>
            </a:r>
            <a:r>
              <a:rPr lang="vi-VN" err="1">
                <a:latin typeface="Arial"/>
                <a:cs typeface="Arial"/>
              </a:rPr>
              <a:t>units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When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CloudWatch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alarm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triggered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example</a:t>
            </a:r>
            <a:r>
              <a:rPr lang="vi-VN" dirty="0">
                <a:latin typeface="Arial"/>
                <a:cs typeface="Arial"/>
              </a:rPr>
              <a:t> CPU &lt; 30%), then </a:t>
            </a:r>
            <a:r>
              <a:rPr lang="vi-VN" err="1">
                <a:latin typeface="Arial"/>
                <a:cs typeface="Arial"/>
              </a:rPr>
              <a:t>remove</a:t>
            </a:r>
            <a:r>
              <a:rPr lang="vi-VN" dirty="0">
                <a:latin typeface="Arial"/>
                <a:cs typeface="Arial"/>
              </a:rPr>
              <a:t> 1</a:t>
            </a:r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Scheduled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Actions</a:t>
            </a:r>
            <a:endParaRPr lang="vi-VN">
              <a:solidFill>
                <a:srgbClr val="007ABF"/>
              </a:solidFill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Anticipate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based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known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usage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patterns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Example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increase</a:t>
            </a:r>
            <a:r>
              <a:rPr lang="vi-VN" dirty="0">
                <a:latin typeface="Arial"/>
                <a:cs typeface="Arial"/>
              </a:rPr>
              <a:t> the min </a:t>
            </a:r>
            <a:r>
              <a:rPr lang="vi-VN" err="1">
                <a:latin typeface="Arial"/>
                <a:cs typeface="Arial"/>
              </a:rPr>
              <a:t>capacity</a:t>
            </a:r>
            <a:r>
              <a:rPr lang="vi-VN" dirty="0">
                <a:latin typeface="Arial"/>
                <a:cs typeface="Arial"/>
              </a:rPr>
              <a:t> to 10 </a:t>
            </a:r>
            <a:r>
              <a:rPr lang="vi-VN" err="1">
                <a:latin typeface="Arial"/>
                <a:cs typeface="Arial"/>
              </a:rPr>
              <a:t>at</a:t>
            </a:r>
            <a:r>
              <a:rPr lang="vi-VN" dirty="0">
                <a:latin typeface="Arial"/>
                <a:cs typeface="Arial"/>
              </a:rPr>
              <a:t> 5 </a:t>
            </a:r>
            <a:r>
              <a:rPr lang="vi-VN" err="1">
                <a:latin typeface="Arial"/>
                <a:cs typeface="Arial"/>
              </a:rPr>
              <a:t>pm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Fridays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9096117-2D3D-5BA5-790D-75004630E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019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8C5EB2-37D5-6296-6130-32EEE85B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Auto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Groups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dirty="0" err="1">
                <a:latin typeface="Arial"/>
                <a:cs typeface="Arial"/>
              </a:rPr>
              <a:t>Metric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scale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33FC23-A3A0-5866-8CC2-B8B04F48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6537367" cy="4351338"/>
          </a:xfrm>
        </p:spPr>
        <p:txBody>
          <a:bodyPr/>
          <a:lstStyle/>
          <a:p>
            <a:pPr marL="0" indent="0">
              <a:buNone/>
            </a:pPr>
            <a:endParaRPr lang="vi-VN" dirty="0">
              <a:latin typeface="Arial"/>
              <a:cs typeface="Arial"/>
            </a:endParaRPr>
          </a:p>
          <a:p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CPU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Utilization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Average</a:t>
            </a:r>
            <a:r>
              <a:rPr lang="vi-VN" dirty="0">
                <a:latin typeface="Arial"/>
                <a:cs typeface="Arial"/>
              </a:rPr>
              <a:t> CPU </a:t>
            </a:r>
            <a:r>
              <a:rPr lang="vi-VN" err="1">
                <a:latin typeface="Arial"/>
                <a:cs typeface="Arial"/>
              </a:rPr>
              <a:t>utilization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across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instances</a:t>
            </a:r>
            <a:endParaRPr lang="vi-VN"/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RequestCountPerTarget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: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make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surethe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number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requests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per</a:t>
            </a:r>
            <a:r>
              <a:rPr lang="vi-VN" dirty="0">
                <a:latin typeface="Arial"/>
                <a:cs typeface="Arial"/>
              </a:rPr>
              <a:t> EC2 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stable</a:t>
            </a:r>
            <a:endParaRPr lang="vi-VN"/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Average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Network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In /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Out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if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you’re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application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bound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 dirty="0"/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Any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custom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metric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(</a:t>
            </a:r>
            <a:r>
              <a:rPr lang="vi-VN" err="1">
                <a:latin typeface="Arial"/>
                <a:cs typeface="Arial"/>
              </a:rPr>
              <a:t>that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push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using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CloudWatch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9096117-2D3D-5BA5-790D-75004630E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5" name="Hình ảnh 4" descr="Ảnh có chứa văn bản, ảnh chụp màn hình, hàng, biểu đồ&#10;&#10;Mô tả được tự động tạo">
            <a:extLst>
              <a:ext uri="{FF2B5EF4-FFF2-40B4-BE49-F238E27FC236}">
                <a16:creationId xmlns:a16="http://schemas.microsoft.com/office/drawing/2014/main" id="{32B5219F-4085-066B-C136-1BDBF225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520670"/>
            <a:ext cx="3752602" cy="44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67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AWS Infrastructure Overview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Service EC2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ELB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ASG</a:t>
            </a:r>
            <a:endParaRPr lang="en-US" sz="2400" dirty="0"/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Service RDS</a:t>
            </a:r>
            <a:endParaRPr lang="en-US" sz="2400" dirty="0">
              <a:solidFill>
                <a:srgbClr val="007ABF"/>
              </a:solidFill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467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D6C031-7CD7-125A-6147-4B2E9520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RDS </a:t>
            </a:r>
            <a:r>
              <a:rPr lang="vi-VN" dirty="0" err="1">
                <a:latin typeface="Arial"/>
                <a:cs typeface="Arial"/>
              </a:rPr>
              <a:t>Database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809D13-85CB-CF7C-CF53-91E63C1D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0772898" cy="4351338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RDS </a:t>
            </a:r>
            <a:r>
              <a:rPr lang="vi-VN" dirty="0" err="1">
                <a:latin typeface="Arial"/>
                <a:cs typeface="Arial"/>
              </a:rPr>
              <a:t>stands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Relational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Service</a:t>
            </a:r>
          </a:p>
          <a:p>
            <a:r>
              <a:rPr lang="vi-VN" dirty="0" err="1">
                <a:latin typeface="Arial"/>
                <a:cs typeface="Arial"/>
              </a:rPr>
              <a:t>It’s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managed</a:t>
            </a:r>
            <a:r>
              <a:rPr lang="vi-VN" dirty="0">
                <a:latin typeface="Arial"/>
                <a:cs typeface="Arial"/>
              </a:rPr>
              <a:t> DB </a:t>
            </a:r>
            <a:r>
              <a:rPr lang="vi-VN" dirty="0" err="1">
                <a:latin typeface="Arial"/>
                <a:cs typeface="Arial"/>
              </a:rPr>
              <a:t>service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DB </a:t>
            </a:r>
            <a:r>
              <a:rPr lang="vi-VN" dirty="0" err="1">
                <a:latin typeface="Arial"/>
                <a:cs typeface="Arial"/>
              </a:rPr>
              <a:t>use</a:t>
            </a:r>
            <a:r>
              <a:rPr lang="vi-VN" dirty="0">
                <a:latin typeface="Arial"/>
                <a:cs typeface="Arial"/>
              </a:rPr>
              <a:t> SQL </a:t>
            </a:r>
            <a:r>
              <a:rPr lang="vi-VN" dirty="0" err="1">
                <a:latin typeface="Arial"/>
                <a:cs typeface="Arial"/>
              </a:rPr>
              <a:t>as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query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language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allows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create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databases</a:t>
            </a:r>
            <a:r>
              <a:rPr lang="vi-VN" dirty="0">
                <a:latin typeface="Arial"/>
                <a:cs typeface="Arial"/>
              </a:rPr>
              <a:t> in the </a:t>
            </a:r>
            <a:r>
              <a:rPr lang="vi-VN" dirty="0" err="1">
                <a:latin typeface="Arial"/>
                <a:cs typeface="Arial"/>
              </a:rPr>
              <a:t>cloud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managed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AWS</a:t>
            </a:r>
          </a:p>
          <a:p>
            <a:pPr lvl="1"/>
            <a:r>
              <a:rPr lang="vi-VN" err="1">
                <a:latin typeface="Arial"/>
                <a:cs typeface="Arial"/>
              </a:rPr>
              <a:t>Postgres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MySQL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MariaDB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Oracle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dirty="0">
                <a:latin typeface="Arial"/>
                <a:cs typeface="Arial"/>
              </a:rPr>
              <a:t>Microsoft SQL Server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Aurora</a:t>
            </a:r>
            <a:r>
              <a:rPr lang="vi-VN" dirty="0">
                <a:latin typeface="Arial"/>
                <a:cs typeface="Arial"/>
              </a:rPr>
              <a:t> (AWS </a:t>
            </a:r>
            <a:r>
              <a:rPr lang="vi-VN" dirty="0" err="1">
                <a:latin typeface="Arial"/>
                <a:cs typeface="Arial"/>
              </a:rPr>
              <a:t>Proprietary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</a:t>
            </a:r>
            <a:r>
              <a:rPr lang="vi-VN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D1F1A10-5DCD-63D0-DD53-7278BCB24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474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D6C031-7CD7-125A-6147-4B2E9520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RDS </a:t>
            </a:r>
            <a:r>
              <a:rPr lang="vi-VN" dirty="0" err="1">
                <a:latin typeface="Arial"/>
                <a:cs typeface="Arial"/>
              </a:rPr>
              <a:t>Database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deploy</a:t>
            </a:r>
            <a:r>
              <a:rPr lang="vi-VN" dirty="0">
                <a:latin typeface="Arial"/>
                <a:cs typeface="Arial"/>
              </a:rPr>
              <a:t> DB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EC2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809D13-85CB-CF7C-CF53-91E63C1D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0772898" cy="4351338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RDS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managed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service</a:t>
            </a:r>
            <a:r>
              <a:rPr lang="vi-VN" dirty="0">
                <a:latin typeface="Arial"/>
                <a:cs typeface="Arial"/>
              </a:rPr>
              <a:t>:</a:t>
            </a:r>
            <a:endParaRPr lang="vi-VN" dirty="0"/>
          </a:p>
          <a:p>
            <a:pPr lvl="1"/>
            <a:r>
              <a:rPr lang="vi-VN" dirty="0" err="1">
                <a:latin typeface="Arial"/>
                <a:cs typeface="Arial"/>
              </a:rPr>
              <a:t>Automated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provisioning</a:t>
            </a:r>
            <a:r>
              <a:rPr lang="vi-VN" dirty="0">
                <a:latin typeface="Arial"/>
                <a:cs typeface="Arial"/>
              </a:rPr>
              <a:t>, OS </a:t>
            </a:r>
            <a:r>
              <a:rPr lang="vi-VN" dirty="0" err="1">
                <a:latin typeface="Arial"/>
                <a:cs typeface="Arial"/>
              </a:rPr>
              <a:t>patching</a:t>
            </a:r>
            <a:endParaRPr lang="vi-VN" dirty="0" err="1"/>
          </a:p>
          <a:p>
            <a:pPr lvl="1"/>
            <a:r>
              <a:rPr lang="vi-VN" dirty="0" err="1">
                <a:latin typeface="Arial"/>
                <a:cs typeface="Arial"/>
              </a:rPr>
              <a:t>Continuous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backups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restore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specific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timestamp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Point</a:t>
            </a:r>
            <a:r>
              <a:rPr lang="vi-VN" dirty="0">
                <a:latin typeface="Arial"/>
                <a:cs typeface="Arial"/>
              </a:rPr>
              <a:t> in </a:t>
            </a:r>
            <a:r>
              <a:rPr lang="vi-VN" dirty="0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Restore</a:t>
            </a:r>
            <a:r>
              <a:rPr lang="vi-VN" dirty="0">
                <a:latin typeface="Arial"/>
                <a:cs typeface="Arial"/>
              </a:rPr>
              <a:t>)!</a:t>
            </a:r>
            <a:endParaRPr lang="vi-VN" dirty="0"/>
          </a:p>
          <a:p>
            <a:pPr lvl="1"/>
            <a:r>
              <a:rPr lang="vi-VN" err="1">
                <a:latin typeface="Arial"/>
                <a:cs typeface="Arial"/>
              </a:rPr>
              <a:t>Monitoring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dashboards</a:t>
            </a:r>
            <a:endParaRPr lang="vi-VN" err="1"/>
          </a:p>
          <a:p>
            <a:pPr lvl="1"/>
            <a:r>
              <a:rPr lang="vi-VN" err="1">
                <a:latin typeface="Arial"/>
                <a:cs typeface="Arial"/>
              </a:rPr>
              <a:t>Read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replicas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improved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performance</a:t>
            </a:r>
            <a:endParaRPr lang="vi-VN" err="1"/>
          </a:p>
          <a:p>
            <a:pPr lvl="1"/>
            <a:r>
              <a:rPr lang="vi-VN" dirty="0" err="1">
                <a:latin typeface="Arial"/>
                <a:cs typeface="Arial"/>
              </a:rPr>
              <a:t>Multi</a:t>
            </a:r>
            <a:r>
              <a:rPr lang="vi-VN" dirty="0">
                <a:latin typeface="Arial"/>
                <a:cs typeface="Arial"/>
              </a:rPr>
              <a:t> AZ </a:t>
            </a:r>
            <a:r>
              <a:rPr lang="vi-VN" dirty="0" err="1">
                <a:latin typeface="Arial"/>
                <a:cs typeface="Arial"/>
              </a:rPr>
              <a:t>setup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DR (</a:t>
            </a:r>
            <a:r>
              <a:rPr lang="vi-VN" dirty="0" err="1">
                <a:latin typeface="Arial"/>
                <a:cs typeface="Arial"/>
              </a:rPr>
              <a:t>Disaster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Recovery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 dirty="0"/>
          </a:p>
          <a:p>
            <a:pPr lvl="1"/>
            <a:r>
              <a:rPr lang="vi-VN" err="1">
                <a:latin typeface="Arial"/>
                <a:cs typeface="Arial"/>
              </a:rPr>
              <a:t>Maintenance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windows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upgrades</a:t>
            </a:r>
            <a:endParaRPr lang="vi-VN" err="1"/>
          </a:p>
          <a:p>
            <a:pPr lvl="1"/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capability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vertical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horizontal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 dirty="0"/>
          </a:p>
          <a:p>
            <a:pPr lvl="1"/>
            <a:r>
              <a:rPr lang="vi-VN" dirty="0" err="1">
                <a:latin typeface="Arial"/>
                <a:cs typeface="Arial"/>
              </a:rPr>
              <a:t>Storage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backed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EBS (gp2 </a:t>
            </a:r>
            <a:r>
              <a:rPr lang="vi-VN" dirty="0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 io1)</a:t>
            </a:r>
            <a:endParaRPr lang="vi-VN" dirty="0"/>
          </a:p>
          <a:p>
            <a:r>
              <a:rPr lang="vi-VN" dirty="0">
                <a:latin typeface="Arial"/>
                <a:cs typeface="Arial"/>
              </a:rPr>
              <a:t>BUT </a:t>
            </a:r>
            <a:r>
              <a:rPr lang="vi-VN" dirty="0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can’t</a:t>
            </a:r>
            <a:r>
              <a:rPr lang="vi-VN" dirty="0">
                <a:latin typeface="Arial"/>
                <a:cs typeface="Arial"/>
              </a:rPr>
              <a:t> SSH </a:t>
            </a:r>
            <a:r>
              <a:rPr lang="vi-VN" dirty="0" err="1">
                <a:latin typeface="Arial"/>
                <a:cs typeface="Arial"/>
              </a:rPr>
              <a:t>into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your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instances</a:t>
            </a:r>
            <a:endParaRPr lang="vi-VN" dirty="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D1F1A10-5DCD-63D0-DD53-7278BCB24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thiết kế&#10;&#10;Mô tả được tự động tạo">
            <a:extLst>
              <a:ext uri="{FF2B5EF4-FFF2-40B4-BE49-F238E27FC236}">
                <a16:creationId xmlns:a16="http://schemas.microsoft.com/office/drawing/2014/main" id="{57C90D28-E406-8F08-5881-4F9B637B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85" y="3116438"/>
            <a:ext cx="3841667" cy="26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41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AWS Infrastructure Overview</a:t>
            </a:r>
            <a:endParaRPr lang="en-US" sz="2400" dirty="0">
              <a:solidFill>
                <a:srgbClr val="007ABF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Service EC2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ELB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ASG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Service RDS</a:t>
            </a:r>
            <a:endParaRPr lang="en-US" sz="2400" dirty="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88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Infrastructure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Overview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4647211" cy="4351338"/>
          </a:xfrm>
        </p:spPr>
        <p:txBody>
          <a:bodyPr/>
          <a:lstStyle/>
          <a:p>
            <a:r>
              <a:rPr lang="en-US" sz="2400">
                <a:latin typeface="Arial"/>
                <a:cs typeface="Arial"/>
              </a:rPr>
              <a:t>AWS Regions</a:t>
            </a:r>
            <a:endParaRPr lang="en-US" sz="2400"/>
          </a:p>
          <a:p>
            <a:r>
              <a:rPr lang="en-US" sz="2400">
                <a:latin typeface="Arial"/>
                <a:cs typeface="Arial"/>
              </a:rPr>
              <a:t>AWS Availability Zones</a:t>
            </a:r>
            <a:endParaRPr lang="en-US"/>
          </a:p>
          <a:p>
            <a:r>
              <a:rPr lang="en-US" sz="2400">
                <a:latin typeface="Arial"/>
                <a:cs typeface="Arial"/>
              </a:rPr>
              <a:t>AWS Data Centers</a:t>
            </a:r>
            <a:endParaRPr lang="en-US"/>
          </a:p>
          <a:p>
            <a:r>
              <a:rPr lang="en-US" sz="2400">
                <a:latin typeface="Arial"/>
                <a:cs typeface="Arial"/>
              </a:rPr>
              <a:t>AWS Edge Locations</a:t>
            </a:r>
            <a:endParaRPr lang="en-US"/>
          </a:p>
          <a:p>
            <a:r>
              <a:rPr lang="en-US" sz="2400">
                <a:latin typeface="Arial"/>
                <a:cs typeface="Arial"/>
                <a:hlinkClick r:id="rId3"/>
              </a:rPr>
              <a:t>https://infrastructure.aws/</a:t>
            </a:r>
            <a:r>
              <a:rPr lang="en-US" sz="2400">
                <a:latin typeface="Arial"/>
                <a:cs typeface="Arial"/>
              </a:rPr>
              <a:t> 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5" name="Hình ảnh 4" descr="Ảnh có chứa văn bản, ảnh chụp màn hình, bản đồ&#10;&#10;Mô tả được tự động tạo">
            <a:extLst>
              <a:ext uri="{FF2B5EF4-FFF2-40B4-BE49-F238E27FC236}">
                <a16:creationId xmlns:a16="http://schemas.microsoft.com/office/drawing/2014/main" id="{734323A0-0B0E-C1F9-DA33-1A074BC28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742" y="829875"/>
            <a:ext cx="6068291" cy="5299557"/>
          </a:xfrm>
          <a:prstGeom prst="rect">
            <a:avLst/>
          </a:prstGeom>
        </p:spPr>
      </p:pic>
      <p:pic>
        <p:nvPicPr>
          <p:cNvPr id="6" name="Hình ảnh 5" descr="Ảnh có chứa văn bản, bản đồ, tập bản đồ, biểu đồ&#10;&#10;Mô tả được tự động tạo">
            <a:extLst>
              <a:ext uri="{FF2B5EF4-FFF2-40B4-BE49-F238E27FC236}">
                <a16:creationId xmlns:a16="http://schemas.microsoft.com/office/drawing/2014/main" id="{3706C5A3-B3A0-49F9-6EDC-69002FA51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9" y="3363134"/>
            <a:ext cx="4714972" cy="25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E4A9AF-8006-54E0-9E85-399385A2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Infrastructure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Overview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907A5A-6CAB-37BE-A537-959F3492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Regions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has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Regions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around</a:t>
            </a:r>
            <a:r>
              <a:rPr lang="vi-VN">
                <a:latin typeface="Arial"/>
                <a:cs typeface="Arial"/>
              </a:rPr>
              <a:t> the world</a:t>
            </a:r>
          </a:p>
          <a:p>
            <a:pPr lvl="1"/>
            <a:r>
              <a:rPr lang="vi-VN" err="1">
                <a:latin typeface="Arial"/>
                <a:cs typeface="Arial"/>
              </a:rPr>
              <a:t>Names</a:t>
            </a:r>
            <a:r>
              <a:rPr lang="vi-VN">
                <a:latin typeface="Arial"/>
                <a:cs typeface="Arial"/>
              </a:rPr>
              <a:t> can be us-east-1, eu-west-3…</a:t>
            </a:r>
          </a:p>
          <a:p>
            <a:pPr lvl="1"/>
            <a:r>
              <a:rPr lang="vi-VN">
                <a:latin typeface="Arial"/>
                <a:cs typeface="Arial"/>
              </a:rPr>
              <a:t>A </a:t>
            </a:r>
            <a:r>
              <a:rPr lang="vi-VN" err="1">
                <a:latin typeface="Arial"/>
                <a:cs typeface="Arial"/>
              </a:rPr>
              <a:t>region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cluster</a:t>
            </a:r>
            <a:r>
              <a:rPr lang="vi-VN">
                <a:latin typeface="Arial"/>
                <a:cs typeface="Arial"/>
              </a:rPr>
              <a:t> of data centers</a:t>
            </a:r>
          </a:p>
          <a:p>
            <a:pPr lvl="1"/>
            <a:r>
              <a:rPr lang="vi-VN" err="1">
                <a:latin typeface="Arial"/>
                <a:cs typeface="Arial"/>
              </a:rPr>
              <a:t>Most</a:t>
            </a:r>
            <a:r>
              <a:rPr lang="vi-VN">
                <a:latin typeface="Arial"/>
                <a:cs typeface="Arial"/>
              </a:rPr>
              <a:t> AWS </a:t>
            </a:r>
            <a:r>
              <a:rPr lang="vi-VN" err="1">
                <a:latin typeface="Arial"/>
                <a:cs typeface="Arial"/>
              </a:rPr>
              <a:t>services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region-scoped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>
                <a:latin typeface="Arial"/>
                <a:cs typeface="Arial"/>
                <a:hlinkClick r:id="rId3"/>
              </a:rPr>
              <a:t>https://aws.amazon.com/about-aws/global-infrastructure/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2AB1F29-6F60-20C0-9484-07C3D3B92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5" name="Hình ảnh 4" descr="Ảnh có chứa bản đồ, Thế giới, Trái đất, văn bản&#10;&#10;Mô tả được tự động tạo">
            <a:extLst>
              <a:ext uri="{FF2B5EF4-FFF2-40B4-BE49-F238E27FC236}">
                <a16:creationId xmlns:a16="http://schemas.microsoft.com/office/drawing/2014/main" id="{6EB2E2BF-3F6A-EFF4-E678-5EBEEC795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777" y="4278305"/>
            <a:ext cx="3346862" cy="1913469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B311039E-4E1F-2CE3-6D16-076F9BF43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478" y="998673"/>
            <a:ext cx="2080162" cy="30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E4A9AF-8006-54E0-9E85-399385A2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Infrastructure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Overview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907A5A-6CAB-37BE-A537-959F3492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001990" cy="4351338"/>
          </a:xfrm>
        </p:spPr>
        <p:txBody>
          <a:bodyPr/>
          <a:lstStyle/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Availability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Zones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Each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region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has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availability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zones</a:t>
            </a:r>
            <a:r>
              <a:rPr lang="vi-VN">
                <a:latin typeface="Arial"/>
                <a:cs typeface="Arial"/>
              </a:rPr>
              <a:t>(</a:t>
            </a:r>
            <a:r>
              <a:rPr lang="vi-VN" err="1">
                <a:latin typeface="Arial"/>
                <a:cs typeface="Arial"/>
              </a:rPr>
              <a:t>usually</a:t>
            </a:r>
            <a:r>
              <a:rPr lang="vi-VN">
                <a:latin typeface="Arial"/>
                <a:cs typeface="Arial"/>
              </a:rPr>
              <a:t> 3, min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3, </a:t>
            </a:r>
            <a:r>
              <a:rPr lang="vi-VN" err="1">
                <a:latin typeface="Arial"/>
                <a:cs typeface="Arial"/>
              </a:rPr>
              <a:t>max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6). </a:t>
            </a:r>
            <a:r>
              <a:rPr lang="vi-VN" err="1">
                <a:latin typeface="Arial"/>
                <a:cs typeface="Arial"/>
              </a:rPr>
              <a:t>Example</a:t>
            </a:r>
            <a:r>
              <a:rPr lang="vi-VN">
                <a:latin typeface="Arial"/>
                <a:cs typeface="Arial"/>
              </a:rPr>
              <a:t>:</a:t>
            </a:r>
            <a:endParaRPr lang="vi-VN"/>
          </a:p>
          <a:p>
            <a:pPr lvl="2"/>
            <a:r>
              <a:rPr lang="vi-VN">
                <a:latin typeface="Arial"/>
                <a:cs typeface="Arial"/>
              </a:rPr>
              <a:t>ap-southeast-2a</a:t>
            </a:r>
            <a:endParaRPr lang="vi-VN"/>
          </a:p>
          <a:p>
            <a:pPr lvl="2"/>
            <a:r>
              <a:rPr lang="vi-VN">
                <a:latin typeface="Arial"/>
                <a:cs typeface="Arial"/>
              </a:rPr>
              <a:t>ap-southeast-2b</a:t>
            </a:r>
            <a:endParaRPr lang="vi-VN"/>
          </a:p>
          <a:p>
            <a:pPr lvl="2"/>
            <a:r>
              <a:rPr lang="vi-VN">
                <a:latin typeface="Arial"/>
                <a:cs typeface="Arial"/>
              </a:rPr>
              <a:t>ap-southeast-2c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Each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availability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zone</a:t>
            </a:r>
            <a:r>
              <a:rPr lang="vi-VN">
                <a:latin typeface="Arial"/>
                <a:cs typeface="Arial"/>
              </a:rPr>
              <a:t> (AZ)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more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discrete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centers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redundant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power</a:t>
            </a:r>
            <a:r>
              <a:rPr lang="vi-VN">
                <a:latin typeface="Arial"/>
                <a:cs typeface="Arial"/>
              </a:rPr>
              <a:t>, </a:t>
            </a:r>
            <a:r>
              <a:rPr lang="vi-VN" err="1">
                <a:latin typeface="Arial"/>
                <a:cs typeface="Arial"/>
              </a:rPr>
              <a:t>networking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connectivity</a:t>
            </a:r>
            <a:endParaRPr lang="vi-VN" err="1"/>
          </a:p>
          <a:p>
            <a:pPr lvl="1"/>
            <a:r>
              <a:rPr lang="vi-VN" err="1">
                <a:latin typeface="Arial"/>
                <a:cs typeface="Arial"/>
              </a:rPr>
              <a:t>They’re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separate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from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each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other</a:t>
            </a:r>
            <a:r>
              <a:rPr lang="vi-VN">
                <a:latin typeface="Arial"/>
                <a:cs typeface="Arial"/>
              </a:rPr>
              <a:t>, so </a:t>
            </a:r>
            <a:r>
              <a:rPr lang="vi-VN" err="1">
                <a:latin typeface="Arial"/>
                <a:cs typeface="Arial"/>
              </a:rPr>
              <a:t>that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they’re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isolated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from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disasters</a:t>
            </a:r>
            <a:endParaRPr lang="vi-VN" err="1"/>
          </a:p>
          <a:p>
            <a:pPr lvl="1"/>
            <a:r>
              <a:rPr lang="vi-VN" err="1">
                <a:latin typeface="Arial"/>
                <a:cs typeface="Arial"/>
              </a:rPr>
              <a:t>They’re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connected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high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bandwidth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ultra-low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latency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networking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2AB1F29-6F60-20C0-9484-07C3D3B92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7" name="Hình ảnh 6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B49E262F-8E25-509E-2D1E-5D36223A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933" y="1408018"/>
            <a:ext cx="3910939" cy="40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9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E4A9AF-8006-54E0-9E85-399385A2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Infrastructure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Overview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907A5A-6CAB-37BE-A537-959F3492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6873834" cy="4351338"/>
          </a:xfrm>
        </p:spPr>
        <p:txBody>
          <a:bodyPr/>
          <a:lstStyle/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Edge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Locations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has</a:t>
            </a:r>
            <a:r>
              <a:rPr lang="vi-VN">
                <a:latin typeface="Arial"/>
                <a:cs typeface="Arial"/>
              </a:rPr>
              <a:t> 400+ </a:t>
            </a:r>
            <a:r>
              <a:rPr lang="vi-VN" err="1">
                <a:latin typeface="Arial"/>
                <a:cs typeface="Arial"/>
              </a:rPr>
              <a:t>Points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Presence</a:t>
            </a:r>
            <a:r>
              <a:rPr lang="vi-VN">
                <a:latin typeface="Arial"/>
                <a:cs typeface="Arial"/>
              </a:rPr>
              <a:t> (400+ </a:t>
            </a:r>
            <a:r>
              <a:rPr lang="vi-VN" err="1">
                <a:latin typeface="Arial"/>
                <a:cs typeface="Arial"/>
              </a:rPr>
              <a:t>Edge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Locations</a:t>
            </a:r>
            <a:r>
              <a:rPr lang="vi-VN">
                <a:latin typeface="Arial"/>
                <a:cs typeface="Arial"/>
              </a:rPr>
              <a:t> &amp; 10+ </a:t>
            </a:r>
            <a:r>
              <a:rPr lang="vi-VN" err="1">
                <a:latin typeface="Arial"/>
                <a:cs typeface="Arial"/>
              </a:rPr>
              <a:t>Regional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Caches</a:t>
            </a:r>
            <a:r>
              <a:rPr lang="vi-VN">
                <a:latin typeface="Arial"/>
                <a:cs typeface="Arial"/>
              </a:rPr>
              <a:t>) in 90+ </a:t>
            </a:r>
            <a:r>
              <a:rPr lang="vi-VN" err="1">
                <a:latin typeface="Arial"/>
                <a:cs typeface="Arial"/>
              </a:rPr>
              <a:t>cities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across</a:t>
            </a:r>
            <a:r>
              <a:rPr lang="vi-VN">
                <a:latin typeface="Arial"/>
                <a:cs typeface="Arial"/>
              </a:rPr>
              <a:t> 40+ </a:t>
            </a:r>
            <a:r>
              <a:rPr lang="vi-VN" err="1">
                <a:latin typeface="Arial"/>
                <a:cs typeface="Arial"/>
              </a:rPr>
              <a:t>countries</a:t>
            </a:r>
            <a:endParaRPr lang="vi-VN" err="1"/>
          </a:p>
          <a:p>
            <a:pPr lvl="1"/>
            <a:r>
              <a:rPr lang="vi-VN" err="1">
                <a:latin typeface="Arial"/>
                <a:cs typeface="Arial"/>
              </a:rPr>
              <a:t>Content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delivered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end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users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lower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latency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>
                <a:latin typeface="Arial"/>
                <a:cs typeface="Arial"/>
                <a:hlinkClick r:id="rId3"/>
              </a:rPr>
              <a:t>https://aws.amazon.com/cloudfront/features/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2AB1F29-6F60-20C0-9484-07C3D3B92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5" name="Hình ảnh 4" descr="Ảnh có chứa bản đồ, văn bản, tập bản đồ&#10;&#10;Mô tả được tự động tạo">
            <a:extLst>
              <a:ext uri="{FF2B5EF4-FFF2-40B4-BE49-F238E27FC236}">
                <a16:creationId xmlns:a16="http://schemas.microsoft.com/office/drawing/2014/main" id="{4E0881E4-C664-783E-B42A-69F5FFD7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30" y="3566947"/>
            <a:ext cx="4999511" cy="27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5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2FD15E-80CA-A5B4-A36A-709A159C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Service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A06F0E-43CC-D112-38CE-F9EB6AF8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About</a:t>
            </a:r>
            <a:r>
              <a:rPr lang="vi-VN">
                <a:latin typeface="Arial"/>
                <a:cs typeface="Arial"/>
              </a:rPr>
              <a:t> &gt; 200 </a:t>
            </a:r>
            <a:r>
              <a:rPr lang="vi-VN" err="1">
                <a:latin typeface="Arial"/>
                <a:cs typeface="Arial"/>
              </a:rPr>
              <a:t>service</a:t>
            </a:r>
            <a:r>
              <a:rPr lang="vi-VN">
                <a:latin typeface="Arial"/>
                <a:cs typeface="Arial"/>
              </a:rPr>
              <a:t> in AWS</a:t>
            </a:r>
            <a:endParaRPr lang="vi-VN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D0B2B04-F6F4-DCEF-C36E-D1F973755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biểu tượng&#10;&#10;Mô tả được tự động tạo">
            <a:extLst>
              <a:ext uri="{FF2B5EF4-FFF2-40B4-BE49-F238E27FC236}">
                <a16:creationId xmlns:a16="http://schemas.microsoft.com/office/drawing/2014/main" id="{807B2CD1-BAED-A2B5-BFA7-2EFE9A1C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82" y="1716053"/>
            <a:ext cx="9472550" cy="4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5535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38</Slides>
  <Notes>31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38</vt:i4>
      </vt:variant>
    </vt:vector>
  </HeadingPairs>
  <TitlesOfParts>
    <vt:vector size="39" baseType="lpstr">
      <vt:lpstr>Blends</vt:lpstr>
      <vt:lpstr>Bản trình bày PowerPoint</vt:lpstr>
      <vt:lpstr>Mục đích bài học</vt:lpstr>
      <vt:lpstr>Mục Lục</vt:lpstr>
      <vt:lpstr>Mục Lục</vt:lpstr>
      <vt:lpstr>AWS Infrastructure Overview</vt:lpstr>
      <vt:lpstr>AWS Infrastructure Overview</vt:lpstr>
      <vt:lpstr>AWS Infrastructure Overview</vt:lpstr>
      <vt:lpstr>AWS Infrastructure Overview</vt:lpstr>
      <vt:lpstr>AWS Service</vt:lpstr>
      <vt:lpstr>Mục Lục</vt:lpstr>
      <vt:lpstr>Amazon EC2</vt:lpstr>
      <vt:lpstr>Amazon EC2 – Sizing &amp; Configuration Option</vt:lpstr>
      <vt:lpstr>Amazon EC2 – First Handon</vt:lpstr>
      <vt:lpstr>Amazon EC2 – Instance Types</vt:lpstr>
      <vt:lpstr>Amazon EC2 – Instance Types</vt:lpstr>
      <vt:lpstr>Security Groups</vt:lpstr>
      <vt:lpstr>Security Groups</vt:lpstr>
      <vt:lpstr>EC2 Instances Purchasing Options</vt:lpstr>
      <vt:lpstr>EC2 Instances Purchasing Options</vt:lpstr>
      <vt:lpstr>EBS Volume</vt:lpstr>
      <vt:lpstr>EBS Volume Types</vt:lpstr>
      <vt:lpstr>Amazon EFS – Elastic File System</vt:lpstr>
      <vt:lpstr>AMI</vt:lpstr>
      <vt:lpstr>Mục Lục</vt:lpstr>
      <vt:lpstr>ELB – Elastic Load Balancer</vt:lpstr>
      <vt:lpstr>Types of load balancer on AWS</vt:lpstr>
      <vt:lpstr>ELB and Security Groups</vt:lpstr>
      <vt:lpstr>ELB and SSL Certificates</vt:lpstr>
      <vt:lpstr>Mục Lục</vt:lpstr>
      <vt:lpstr>Auto Scaling Group (ASG)</vt:lpstr>
      <vt:lpstr>Auto Scaling Group (ASG)</vt:lpstr>
      <vt:lpstr>Auto Scaling Group (ASG)</vt:lpstr>
      <vt:lpstr>Auto Scaling Groups – Dynamic Scaling Policies</vt:lpstr>
      <vt:lpstr>Auto Scaling Groups – Metric to scale on</vt:lpstr>
      <vt:lpstr>Mục Lục</vt:lpstr>
      <vt:lpstr>RDS Database</vt:lpstr>
      <vt:lpstr>RDS Database vs deploy DB on EC2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259</cp:revision>
  <cp:lastPrinted>1601-01-01T00:00:00Z</cp:lastPrinted>
  <dcterms:created xsi:type="dcterms:W3CDTF">2005-08-06T12:02:07Z</dcterms:created>
  <dcterms:modified xsi:type="dcterms:W3CDTF">2023-10-20T09:10:22Z</dcterms:modified>
</cp:coreProperties>
</file>