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9"/>
  </p:notesMasterIdLst>
  <p:sldIdLst>
    <p:sldId id="404" r:id="rId2"/>
    <p:sldId id="257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26" r:id="rId12"/>
    <p:sldId id="413" r:id="rId13"/>
    <p:sldId id="414" r:id="rId14"/>
    <p:sldId id="415" r:id="rId15"/>
    <p:sldId id="416" r:id="rId16"/>
    <p:sldId id="417" r:id="rId17"/>
    <p:sldId id="418" r:id="rId18"/>
    <p:sldId id="420" r:id="rId19"/>
    <p:sldId id="421" r:id="rId20"/>
    <p:sldId id="427" r:id="rId21"/>
    <p:sldId id="422" r:id="rId22"/>
    <p:sldId id="428" r:id="rId23"/>
    <p:sldId id="423" r:id="rId24"/>
    <p:sldId id="424" r:id="rId25"/>
    <p:sldId id="425" r:id="rId26"/>
    <p:sldId id="419" r:id="rId27"/>
    <p:sldId id="393" r:id="rId2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6F2FC9F-AA8D-4258-A7F7-81D3576BF86D}" v="349" dt="2023-09-14T07:58:31.061"/>
    <p1510:client id="{1E8EF9DC-5EA4-425E-9953-1ABDFB2097F3}" v="277" dt="2023-08-04T15:18:07.729"/>
    <p1510:client id="{27D1D977-7C7F-44D0-A320-CD2F4C5357AA}" v="1" dt="2023-08-23T14:12:15.253"/>
    <p1510:client id="{2DE31246-FFA2-4D39-975F-4642863E00F1}" v="649" dt="2023-08-21T16:28:28.638"/>
    <p1510:client id="{3AAA18D7-E9B9-4C48-8D46-116428D15A3B}" v="83" dt="2023-08-13T15:23:18.660"/>
    <p1510:client id="{40041EAB-7D2C-4564-94A8-2EA43D345B0D}" v="19" dt="2023-09-12T01:48:36.648"/>
    <p1510:client id="{4D4F0258-B400-404B-8672-3628B0D8812E}" v="39" dt="2023-08-30T14:49:44.409"/>
    <p1510:client id="{6402D22A-E274-4080-8517-A867753103E6}" v="107" dt="2023-09-13T08:15:45.842"/>
    <p1510:client id="{6E6CD3ED-1815-4310-91E9-5F8C7985CFB6}" v="28" dt="2023-10-20T10:06:03.980"/>
    <p1510:client id="{75712A81-0019-4E12-B285-17FD24BE50E0}" v="96" dt="2023-09-14T08:13:03.646"/>
    <p1510:client id="{77B620F4-A598-441B-96C5-A9BDBD509DA2}" v="131" dt="2023-08-17T17:26:23.203"/>
    <p1510:client id="{796992A6-404F-4F98-9811-BC97A7F4DDCF}" v="1056" dt="2023-08-23T09:31:41.574"/>
    <p1510:client id="{80F5F2B2-4FC9-4BEC-A52E-FC150A3B612A}" v="62" dt="2023-08-21T16:47:18.840"/>
    <p1510:client id="{8225F6A5-84B7-4414-8068-B71B3D02BE06}" v="1215" dt="2023-08-27T09:51:26.666"/>
    <p1510:client id="{881C173E-3055-4E7F-90CD-E2B8A5C780F8}" v="565" dt="2023-09-13T10:25:08.998"/>
    <p1510:client id="{90678E26-D1CD-4FF9-8C20-273AC375FBA7}" v="486" dt="2023-08-24T09:57:48.249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C88BBCAA-2AB6-4376-9227-327F6453F29D}" v="712" dt="2023-08-24T16:40:54.520"/>
    <p1510:client id="{D15DC498-EE4A-40E4-B29F-9389025554B4}" v="619" dt="2023-08-10T10:18:45.718"/>
    <p1510:client id="{D68DFCE9-D850-455D-97C0-B81A11653813}" v="2" dt="2023-09-12T03:56:49.549"/>
    <p1510:client id="{E07B9685-5A37-4A97-880C-EB79A1BA2E04}" v="360" dt="2023-08-16T17:35:18.186"/>
    <p1510:client id="{E0B86549-F5C8-4C35-9DEA-69644D06F2AE}" v="482" dt="2023-09-13T07:50:39.302"/>
    <p1510:client id="{F077D0EA-C2B9-4BB7-B815-13DA4F31E4CE}" v="2" dt="2023-08-21T16:30:57.928"/>
    <p1510:client id="{F9C21B63-6925-45CA-9A4A-40599C455D1B}" v="17" dt="2023-09-13T08:22:55.719"/>
    <p1510:client id="{FC69EDA8-B7C2-4A4D-A8DB-F116795F042B}" v="777" dt="2023-09-12T03:46:29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27D1D977-7C7F-44D0-A320-CD2F4C5357AA}"/>
    <pc:docChg chg="modSld">
      <pc:chgData name="tien tran" userId="f5c0b7c74de91c7e" providerId="Windows Live" clId="Web-{27D1D977-7C7F-44D0-A320-CD2F4C5357AA}" dt="2023-08-23T14:12:15.238" v="0" actId="20577"/>
      <pc:docMkLst>
        <pc:docMk/>
      </pc:docMkLst>
      <pc:sldChg chg="modSp">
        <pc:chgData name="tien tran" userId="f5c0b7c74de91c7e" providerId="Windows Live" clId="Web-{27D1D977-7C7F-44D0-A320-CD2F4C5357AA}" dt="2023-08-23T14:12:15.238" v="0" actId="20577"/>
        <pc:sldMkLst>
          <pc:docMk/>
          <pc:sldMk cId="3112458778" sldId="426"/>
        </pc:sldMkLst>
        <pc:spChg chg="mod">
          <ac:chgData name="tien tran" userId="f5c0b7c74de91c7e" providerId="Windows Live" clId="Web-{27D1D977-7C7F-44D0-A320-CD2F4C5357AA}" dt="2023-08-23T14:12:15.238" v="0" actId="20577"/>
          <ac:spMkLst>
            <pc:docMk/>
            <pc:sldMk cId="3112458778" sldId="426"/>
            <ac:spMk id="3" creationId="{D25BADE3-455A-C62F-8962-6EF84B2FEC37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8225F6A5-84B7-4414-8068-B71B3D02BE06}"/>
    <pc:docChg chg="addSld delSld modSld sldOrd">
      <pc:chgData name="tien tran" userId="f5c0b7c74de91c7e" providerId="Windows Live" clId="Web-{8225F6A5-84B7-4414-8068-B71B3D02BE06}" dt="2023-08-27T09:51:26.666" v="1163" actId="14100"/>
      <pc:docMkLst>
        <pc:docMk/>
      </pc:docMkLst>
      <pc:sldChg chg="modSp">
        <pc:chgData name="tien tran" userId="f5c0b7c74de91c7e" providerId="Windows Live" clId="Web-{8225F6A5-84B7-4414-8068-B71B3D02BE06}" dt="2023-08-27T03:25:17.517" v="23" actId="20577"/>
        <pc:sldMkLst>
          <pc:docMk/>
          <pc:sldMk cId="0" sldId="257"/>
        </pc:sldMkLst>
        <pc:spChg chg="mod">
          <ac:chgData name="tien tran" userId="f5c0b7c74de91c7e" providerId="Windows Live" clId="Web-{8225F6A5-84B7-4414-8068-B71B3D02BE06}" dt="2023-08-27T03:25:17.517" v="2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4:29.922" v="17" actId="20577"/>
        <pc:sldMkLst>
          <pc:docMk/>
          <pc:sldMk cId="0" sldId="404"/>
        </pc:sldMkLst>
        <pc:spChg chg="mod">
          <ac:chgData name="tien tran" userId="f5c0b7c74de91c7e" providerId="Windows Live" clId="Web-{8225F6A5-84B7-4414-8068-B71B3D02BE06}" dt="2023-08-27T03:24:29.922" v="17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9:01.334" v="82" actId="20577"/>
        <pc:sldMkLst>
          <pc:docMk/>
          <pc:sldMk cId="788580868" sldId="405"/>
        </pc:sldMkLst>
        <pc:spChg chg="mod">
          <ac:chgData name="tien tran" userId="f5c0b7c74de91c7e" providerId="Windows Live" clId="Web-{8225F6A5-84B7-4414-8068-B71B3D02BE06}" dt="2023-08-27T03:29:01.334" v="8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8"/>
        <pc:sldMkLst>
          <pc:docMk/>
          <pc:sldMk cId="361998908" sldId="406"/>
        </pc:sldMkLst>
      </pc:sldChg>
      <pc:sldChg chg="addSp modSp new ord">
        <pc:chgData name="tien tran" userId="f5c0b7c74de91c7e" providerId="Windows Live" clId="Web-{8225F6A5-84B7-4414-8068-B71B3D02BE06}" dt="2023-08-27T04:13:11.644" v="328"/>
        <pc:sldMkLst>
          <pc:docMk/>
          <pc:sldMk cId="1723637248" sldId="406"/>
        </pc:sldMkLst>
        <pc:spChg chg="mod">
          <ac:chgData name="tien tran" userId="f5c0b7c74de91c7e" providerId="Windows Live" clId="Web-{8225F6A5-84B7-4414-8068-B71B3D02BE06}" dt="2023-08-27T03:29:19.147" v="89" actId="20577"/>
          <ac:spMkLst>
            <pc:docMk/>
            <pc:sldMk cId="1723637248" sldId="406"/>
            <ac:spMk id="2" creationId="{59043F49-1370-FBA7-BC48-EF573551AC39}"/>
          </ac:spMkLst>
        </pc:spChg>
        <pc:spChg chg="mod">
          <ac:chgData name="tien tran" userId="f5c0b7c74de91c7e" providerId="Windows Live" clId="Web-{8225F6A5-84B7-4414-8068-B71B3D02BE06}" dt="2023-08-27T03:37:14.408" v="124" actId="20577"/>
          <ac:spMkLst>
            <pc:docMk/>
            <pc:sldMk cId="1723637248" sldId="406"/>
            <ac:spMk id="3" creationId="{C4868FD0-C13F-1F6C-D50A-59D33EE136DB}"/>
          </ac:spMkLst>
        </pc:spChg>
        <pc:picChg chg="add mod">
          <ac:chgData name="tien tran" userId="f5c0b7c74de91c7e" providerId="Windows Live" clId="Web-{8225F6A5-84B7-4414-8068-B71B3D02BE06}" dt="2023-08-27T03:34:41.186" v="120" actId="1076"/>
          <ac:picMkLst>
            <pc:docMk/>
            <pc:sldMk cId="1723637248" sldId="406"/>
            <ac:picMk id="5" creationId="{CFD645EF-8D63-76D0-9236-378D69A75561}"/>
          </ac:picMkLst>
        </pc:picChg>
      </pc:sldChg>
      <pc:sldChg chg="addSp modSp new ord">
        <pc:chgData name="tien tran" userId="f5c0b7c74de91c7e" providerId="Windows Live" clId="Web-{8225F6A5-84B7-4414-8068-B71B3D02BE06}" dt="2023-08-27T04:13:05.004" v="327"/>
        <pc:sldMkLst>
          <pc:docMk/>
          <pc:sldMk cId="1231914715" sldId="407"/>
        </pc:sldMkLst>
        <pc:spChg chg="mod">
          <ac:chgData name="tien tran" userId="f5c0b7c74de91c7e" providerId="Windows Live" clId="Web-{8225F6A5-84B7-4414-8068-B71B3D02BE06}" dt="2023-08-27T03:37:31.455" v="135" actId="20577"/>
          <ac:spMkLst>
            <pc:docMk/>
            <pc:sldMk cId="1231914715" sldId="407"/>
            <ac:spMk id="2" creationId="{228878A7-8FFC-3B79-E275-001549A07683}"/>
          </ac:spMkLst>
        </pc:spChg>
        <pc:spChg chg="mod">
          <ac:chgData name="tien tran" userId="f5c0b7c74de91c7e" providerId="Windows Live" clId="Web-{8225F6A5-84B7-4414-8068-B71B3D02BE06}" dt="2023-08-27T04:02:43.615" v="311" actId="20577"/>
          <ac:spMkLst>
            <pc:docMk/>
            <pc:sldMk cId="1231914715" sldId="407"/>
            <ac:spMk id="3" creationId="{F30EF635-6C44-93E2-9000-0C0437189281}"/>
          </ac:spMkLst>
        </pc:spChg>
        <pc:picChg chg="add mod">
          <ac:chgData name="tien tran" userId="f5c0b7c74de91c7e" providerId="Windows Live" clId="Web-{8225F6A5-84B7-4414-8068-B71B3D02BE06}" dt="2023-08-27T03:46:16.624" v="238" actId="1076"/>
          <ac:picMkLst>
            <pc:docMk/>
            <pc:sldMk cId="1231914715" sldId="407"/>
            <ac:picMk id="5" creationId="{A2A1B704-8F91-1B11-36A1-24975803B0B0}"/>
          </ac:picMkLst>
        </pc:picChg>
      </pc:sldChg>
      <pc:sldChg chg="del">
        <pc:chgData name="tien tran" userId="f5c0b7c74de91c7e" providerId="Windows Live" clId="Web-{8225F6A5-84B7-4414-8068-B71B3D02BE06}" dt="2023-08-27T03:25:43.346" v="57"/>
        <pc:sldMkLst>
          <pc:docMk/>
          <pc:sldMk cId="3292852088" sldId="407"/>
        </pc:sldMkLst>
      </pc:sldChg>
      <pc:sldChg chg="del">
        <pc:chgData name="tien tran" userId="f5c0b7c74de91c7e" providerId="Windows Live" clId="Web-{8225F6A5-84B7-4414-8068-B71B3D02BE06}" dt="2023-08-27T03:25:43.346" v="61"/>
        <pc:sldMkLst>
          <pc:docMk/>
          <pc:sldMk cId="2239394117" sldId="408"/>
        </pc:sldMkLst>
      </pc:sldChg>
      <pc:sldChg chg="addSp delSp modSp new ord">
        <pc:chgData name="tien tran" userId="f5c0b7c74de91c7e" providerId="Windows Live" clId="Web-{8225F6A5-84B7-4414-8068-B71B3D02BE06}" dt="2023-08-27T04:13:20.316" v="329"/>
        <pc:sldMkLst>
          <pc:docMk/>
          <pc:sldMk cId="2514470146" sldId="408"/>
        </pc:sldMkLst>
        <pc:spChg chg="mod">
          <ac:chgData name="tien tran" userId="f5c0b7c74de91c7e" providerId="Windows Live" clId="Web-{8225F6A5-84B7-4414-8068-B71B3D02BE06}" dt="2023-08-27T03:52:30.804" v="263" actId="20577"/>
          <ac:spMkLst>
            <pc:docMk/>
            <pc:sldMk cId="2514470146" sldId="408"/>
            <ac:spMk id="2" creationId="{1880468F-F537-3B04-34AA-4C1DF2DDA13A}"/>
          </ac:spMkLst>
        </pc:spChg>
        <pc:spChg chg="del">
          <ac:chgData name="tien tran" userId="f5c0b7c74de91c7e" providerId="Windows Live" clId="Web-{8225F6A5-84B7-4414-8068-B71B3D02BE06}" dt="2023-08-27T03:47:37.672" v="240"/>
          <ac:spMkLst>
            <pc:docMk/>
            <pc:sldMk cId="2514470146" sldId="408"/>
            <ac:spMk id="3" creationId="{FA8AE19D-6B01-7294-E01B-563C66AEF27F}"/>
          </ac:spMkLst>
        </pc:spChg>
        <pc:spChg chg="add del mod">
          <ac:chgData name="tien tran" userId="f5c0b7c74de91c7e" providerId="Windows Live" clId="Web-{8225F6A5-84B7-4414-8068-B71B3D02BE06}" dt="2023-08-27T03:48:42.533" v="249"/>
          <ac:spMkLst>
            <pc:docMk/>
            <pc:sldMk cId="2514470146" sldId="408"/>
            <ac:spMk id="8" creationId="{7488A888-5932-84D7-FBBF-3E7BE51C133D}"/>
          </ac:spMkLst>
        </pc:spChg>
        <pc:picChg chg="add del mod ord">
          <ac:chgData name="tien tran" userId="f5c0b7c74de91c7e" providerId="Windows Live" clId="Web-{8225F6A5-84B7-4414-8068-B71B3D02BE06}" dt="2023-08-27T03:48:39.596" v="247"/>
          <ac:picMkLst>
            <pc:docMk/>
            <pc:sldMk cId="2514470146" sldId="408"/>
            <ac:picMk id="5" creationId="{E7818976-9CEB-D2FB-6D2A-A108D393D1CF}"/>
          </ac:picMkLst>
        </pc:picChg>
        <pc:picChg chg="add del mod">
          <ac:chgData name="tien tran" userId="f5c0b7c74de91c7e" providerId="Windows Live" clId="Web-{8225F6A5-84B7-4414-8068-B71B3D02BE06}" dt="2023-08-27T03:48:40.564" v="248"/>
          <ac:picMkLst>
            <pc:docMk/>
            <pc:sldMk cId="2514470146" sldId="408"/>
            <ac:picMk id="6" creationId="{B8C5B163-D6C4-FB37-A85D-A2BC1F2C04E0}"/>
          </ac:picMkLst>
        </pc:picChg>
        <pc:picChg chg="add mod ord">
          <ac:chgData name="tien tran" userId="f5c0b7c74de91c7e" providerId="Windows Live" clId="Web-{8225F6A5-84B7-4414-8068-B71B3D02BE06}" dt="2023-08-27T03:52:37.804" v="267" actId="14100"/>
          <ac:picMkLst>
            <pc:docMk/>
            <pc:sldMk cId="2514470146" sldId="408"/>
            <ac:picMk id="9" creationId="{17CA7688-81A9-1216-59F9-ED1392D854DB}"/>
          </ac:picMkLst>
        </pc:picChg>
        <pc:picChg chg="add mod">
          <ac:chgData name="tien tran" userId="f5c0b7c74de91c7e" providerId="Windows Live" clId="Web-{8225F6A5-84B7-4414-8068-B71B3D02BE06}" dt="2023-08-27T03:50:54.380" v="261" actId="1076"/>
          <ac:picMkLst>
            <pc:docMk/>
            <pc:sldMk cId="2514470146" sldId="408"/>
            <ac:picMk id="10" creationId="{BB652B7A-6F18-7C59-0349-A2982DFBD310}"/>
          </ac:picMkLst>
        </pc:picChg>
        <pc:picChg chg="add mod">
          <ac:chgData name="tien tran" userId="f5c0b7c74de91c7e" providerId="Windows Live" clId="Web-{8225F6A5-84B7-4414-8068-B71B3D02BE06}" dt="2023-08-27T03:50:14.520" v="259" actId="1076"/>
          <ac:picMkLst>
            <pc:docMk/>
            <pc:sldMk cId="2514470146" sldId="408"/>
            <ac:picMk id="11" creationId="{E860C420-85BF-3E22-97B4-3EC9226A33E9}"/>
          </ac:picMkLst>
        </pc:picChg>
      </pc:sldChg>
      <pc:sldChg chg="modSp new ord">
        <pc:chgData name="tien tran" userId="f5c0b7c74de91c7e" providerId="Windows Live" clId="Web-{8225F6A5-84B7-4414-8068-B71B3D02BE06}" dt="2023-08-27T04:22:05.859" v="366"/>
        <pc:sldMkLst>
          <pc:docMk/>
          <pc:sldMk cId="131668938" sldId="409"/>
        </pc:sldMkLst>
        <pc:spChg chg="mod">
          <ac:chgData name="tien tran" userId="f5c0b7c74de91c7e" providerId="Windows Live" clId="Web-{8225F6A5-84B7-4414-8068-B71B3D02BE06}" dt="2023-08-27T03:53:19.321" v="269" actId="20577"/>
          <ac:spMkLst>
            <pc:docMk/>
            <pc:sldMk cId="131668938" sldId="409"/>
            <ac:spMk id="2" creationId="{29043085-740F-0094-46C5-543B7527CE3C}"/>
          </ac:spMkLst>
        </pc:spChg>
        <pc:spChg chg="mod">
          <ac:chgData name="tien tran" userId="f5c0b7c74de91c7e" providerId="Windows Live" clId="Web-{8225F6A5-84B7-4414-8068-B71B3D02BE06}" dt="2023-08-27T04:02:13.099" v="308" actId="20577"/>
          <ac:spMkLst>
            <pc:docMk/>
            <pc:sldMk cId="131668938" sldId="409"/>
            <ac:spMk id="3" creationId="{860E7046-A95F-B9DF-3428-37C78ACA0D55}"/>
          </ac:spMkLst>
        </pc:spChg>
      </pc:sldChg>
      <pc:sldChg chg="del">
        <pc:chgData name="tien tran" userId="f5c0b7c74de91c7e" providerId="Windows Live" clId="Web-{8225F6A5-84B7-4414-8068-B71B3D02BE06}" dt="2023-08-27T03:25:43.361" v="67"/>
        <pc:sldMkLst>
          <pc:docMk/>
          <pc:sldMk cId="3738171676" sldId="409"/>
        </pc:sldMkLst>
      </pc:sldChg>
      <pc:sldChg chg="addSp delSp modSp new ord">
        <pc:chgData name="tien tran" userId="f5c0b7c74de91c7e" providerId="Windows Live" clId="Web-{8225F6A5-84B7-4414-8068-B71B3D02BE06}" dt="2023-08-27T04:40:04.524" v="496" actId="20577"/>
        <pc:sldMkLst>
          <pc:docMk/>
          <pc:sldMk cId="318428843" sldId="410"/>
        </pc:sldMkLst>
        <pc:spChg chg="mod">
          <ac:chgData name="tien tran" userId="f5c0b7c74de91c7e" providerId="Windows Live" clId="Web-{8225F6A5-84B7-4414-8068-B71B3D02BE06}" dt="2023-08-27T04:03:09.115" v="319" actId="20577"/>
          <ac:spMkLst>
            <pc:docMk/>
            <pc:sldMk cId="318428843" sldId="410"/>
            <ac:spMk id="2" creationId="{D7EEB97D-8765-7B9E-9C10-2F7AF4BD4BE2}"/>
          </ac:spMkLst>
        </pc:spChg>
        <pc:spChg chg="mod">
          <ac:chgData name="tien tran" userId="f5c0b7c74de91c7e" providerId="Windows Live" clId="Web-{8225F6A5-84B7-4414-8068-B71B3D02BE06}" dt="2023-08-27T04:40:04.524" v="496" actId="20577"/>
          <ac:spMkLst>
            <pc:docMk/>
            <pc:sldMk cId="318428843" sldId="410"/>
            <ac:spMk id="3" creationId="{0D4D1293-83F5-E025-106F-D2B2FF2C2B1F}"/>
          </ac:spMkLst>
        </pc:spChg>
        <pc:picChg chg="add mod">
          <ac:chgData name="tien tran" userId="f5c0b7c74de91c7e" providerId="Windows Live" clId="Web-{8225F6A5-84B7-4414-8068-B71B3D02BE06}" dt="2023-08-27T04:36:12.253" v="454" actId="1076"/>
          <ac:picMkLst>
            <pc:docMk/>
            <pc:sldMk cId="318428843" sldId="410"/>
            <ac:picMk id="5" creationId="{4B9D223F-5A26-0AE2-D9F4-DC5A48C04553}"/>
          </ac:picMkLst>
        </pc:picChg>
        <pc:picChg chg="add del mod">
          <ac:chgData name="tien tran" userId="f5c0b7c74de91c7e" providerId="Windows Live" clId="Web-{8225F6A5-84B7-4414-8068-B71B3D02BE06}" dt="2023-08-27T04:37:04.379" v="463"/>
          <ac:picMkLst>
            <pc:docMk/>
            <pc:sldMk cId="318428843" sldId="410"/>
            <ac:picMk id="6" creationId="{3936EAE4-9C43-2D8B-5D6A-40BDE89E190E}"/>
          </ac:picMkLst>
        </pc:picChg>
        <pc:picChg chg="add mod">
          <ac:chgData name="tien tran" userId="f5c0b7c74de91c7e" providerId="Windows Live" clId="Web-{8225F6A5-84B7-4414-8068-B71B3D02BE06}" dt="2023-08-27T04:37:13.020" v="467" actId="1076"/>
          <ac:picMkLst>
            <pc:docMk/>
            <pc:sldMk cId="318428843" sldId="410"/>
            <ac:picMk id="7" creationId="{01BACBE7-2516-05E0-A960-3202F4A47D4B}"/>
          </ac:picMkLst>
        </pc:picChg>
      </pc:sldChg>
      <pc:sldChg chg="del">
        <pc:chgData name="tien tran" userId="f5c0b7c74de91c7e" providerId="Windows Live" clId="Web-{8225F6A5-84B7-4414-8068-B71B3D02BE06}" dt="2023-08-27T03:25:43.346" v="66"/>
        <pc:sldMkLst>
          <pc:docMk/>
          <pc:sldMk cId="1783580257" sldId="410"/>
        </pc:sldMkLst>
      </pc:sldChg>
      <pc:sldChg chg="addSp modSp new ord">
        <pc:chgData name="tien tran" userId="f5c0b7c74de91c7e" providerId="Windows Live" clId="Web-{8225F6A5-84B7-4414-8068-B71B3D02BE06}" dt="2023-08-27T04:22:01.594" v="365"/>
        <pc:sldMkLst>
          <pc:docMk/>
          <pc:sldMk cId="2785535047" sldId="411"/>
        </pc:sldMkLst>
        <pc:spChg chg="mod">
          <ac:chgData name="tien tran" userId="f5c0b7c74de91c7e" providerId="Windows Live" clId="Web-{8225F6A5-84B7-4414-8068-B71B3D02BE06}" dt="2023-08-27T04:20:15.763" v="356" actId="20577"/>
          <ac:spMkLst>
            <pc:docMk/>
            <pc:sldMk cId="2785535047" sldId="411"/>
            <ac:spMk id="2" creationId="{4C33B345-BB6A-7108-CA3A-2E50672548DB}"/>
          </ac:spMkLst>
        </pc:spChg>
        <pc:spChg chg="mod">
          <ac:chgData name="tien tran" userId="f5c0b7c74de91c7e" providerId="Windows Live" clId="Web-{8225F6A5-84B7-4414-8068-B71B3D02BE06}" dt="2023-08-27T04:20:03.357" v="352" actId="20577"/>
          <ac:spMkLst>
            <pc:docMk/>
            <pc:sldMk cId="2785535047" sldId="411"/>
            <ac:spMk id="3" creationId="{5455B618-A709-6721-F185-B9B362309BEC}"/>
          </ac:spMkLst>
        </pc:spChg>
        <pc:picChg chg="add mod">
          <ac:chgData name="tien tran" userId="f5c0b7c74de91c7e" providerId="Windows Live" clId="Web-{8225F6A5-84B7-4414-8068-B71B3D02BE06}" dt="2023-08-27T04:20:48.155" v="358" actId="1076"/>
          <ac:picMkLst>
            <pc:docMk/>
            <pc:sldMk cId="2785535047" sldId="411"/>
            <ac:picMk id="5" creationId="{DD5D8D7C-96BC-9A77-543C-DC088536944A}"/>
          </ac:picMkLst>
        </pc:picChg>
        <pc:picChg chg="add mod">
          <ac:chgData name="tien tran" userId="f5c0b7c74de91c7e" providerId="Windows Live" clId="Web-{8225F6A5-84B7-4414-8068-B71B3D02BE06}" dt="2023-08-27T04:21:04.233" v="362" actId="14100"/>
          <ac:picMkLst>
            <pc:docMk/>
            <pc:sldMk cId="2785535047" sldId="411"/>
            <ac:picMk id="6" creationId="{23557784-1002-8D8B-1C87-72EDF7649C51}"/>
          </ac:picMkLst>
        </pc:picChg>
        <pc:picChg chg="add mod">
          <ac:chgData name="tien tran" userId="f5c0b7c74de91c7e" providerId="Windows Live" clId="Web-{8225F6A5-84B7-4414-8068-B71B3D02BE06}" dt="2023-08-27T04:21:43.406" v="364" actId="1076"/>
          <ac:picMkLst>
            <pc:docMk/>
            <pc:sldMk cId="2785535047" sldId="411"/>
            <ac:picMk id="7" creationId="{AA171BA9-ADFE-1BA2-AAA9-56BB7B97F91C}"/>
          </ac:picMkLst>
        </pc:picChg>
      </pc:sldChg>
      <pc:sldChg chg="del">
        <pc:chgData name="tien tran" userId="f5c0b7c74de91c7e" providerId="Windows Live" clId="Web-{8225F6A5-84B7-4414-8068-B71B3D02BE06}" dt="2023-08-27T03:25:43.346" v="65"/>
        <pc:sldMkLst>
          <pc:docMk/>
          <pc:sldMk cId="4015652039" sldId="411"/>
        </pc:sldMkLst>
      </pc:sldChg>
      <pc:sldChg chg="addSp modSp new">
        <pc:chgData name="tien tran" userId="f5c0b7c74de91c7e" providerId="Windows Live" clId="Web-{8225F6A5-84B7-4414-8068-B71B3D02BE06}" dt="2023-08-27T07:51:27.780" v="538" actId="14100"/>
        <pc:sldMkLst>
          <pc:docMk/>
          <pc:sldMk cId="988884064" sldId="412"/>
        </pc:sldMkLst>
        <pc:spChg chg="mod">
          <ac:chgData name="tien tran" userId="f5c0b7c74de91c7e" providerId="Windows Live" clId="Web-{8225F6A5-84B7-4414-8068-B71B3D02BE06}" dt="2023-08-27T04:37:44.693" v="480" actId="20577"/>
          <ac:spMkLst>
            <pc:docMk/>
            <pc:sldMk cId="988884064" sldId="412"/>
            <ac:spMk id="2" creationId="{061E776F-403C-CC7B-D4E9-A1408FA6D645}"/>
          </ac:spMkLst>
        </pc:spChg>
        <pc:spChg chg="mod">
          <ac:chgData name="tien tran" userId="f5c0b7c74de91c7e" providerId="Windows Live" clId="Web-{8225F6A5-84B7-4414-8068-B71B3D02BE06}" dt="2023-08-27T07:51:17.077" v="533" actId="20577"/>
          <ac:spMkLst>
            <pc:docMk/>
            <pc:sldMk cId="988884064" sldId="412"/>
            <ac:spMk id="3" creationId="{CD84C9DB-1F63-7746-D263-CCEA94F931B3}"/>
          </ac:spMkLst>
        </pc:spChg>
        <pc:picChg chg="add mod">
          <ac:chgData name="tien tran" userId="f5c0b7c74de91c7e" providerId="Windows Live" clId="Web-{8225F6A5-84B7-4414-8068-B71B3D02BE06}" dt="2023-08-27T07:51:27.780" v="538" actId="14100"/>
          <ac:picMkLst>
            <pc:docMk/>
            <pc:sldMk cId="988884064" sldId="412"/>
            <ac:picMk id="5" creationId="{E0D950AD-BC34-D9DC-7D4E-A6CAD09B6D91}"/>
          </ac:picMkLst>
        </pc:picChg>
      </pc:sldChg>
      <pc:sldChg chg="del">
        <pc:chgData name="tien tran" userId="f5c0b7c74de91c7e" providerId="Windows Live" clId="Web-{8225F6A5-84B7-4414-8068-B71B3D02BE06}" dt="2023-08-27T03:25:43.346" v="64"/>
        <pc:sldMkLst>
          <pc:docMk/>
          <pc:sldMk cId="2754218045" sldId="412"/>
        </pc:sldMkLst>
      </pc:sldChg>
      <pc:sldChg chg="del">
        <pc:chgData name="tien tran" userId="f5c0b7c74de91c7e" providerId="Windows Live" clId="Web-{8225F6A5-84B7-4414-8068-B71B3D02BE06}" dt="2023-08-27T03:25:43.346" v="51"/>
        <pc:sldMkLst>
          <pc:docMk/>
          <pc:sldMk cId="3380452050" sldId="413"/>
        </pc:sldMkLst>
      </pc:sldChg>
      <pc:sldChg chg="addSp modSp new">
        <pc:chgData name="tien tran" userId="f5c0b7c74de91c7e" providerId="Windows Live" clId="Web-{8225F6A5-84B7-4414-8068-B71B3D02BE06}" dt="2023-08-27T09:39:34.088" v="966" actId="1076"/>
        <pc:sldMkLst>
          <pc:docMk/>
          <pc:sldMk cId="3936212934" sldId="413"/>
        </pc:sldMkLst>
        <pc:spChg chg="mod">
          <ac:chgData name="tien tran" userId="f5c0b7c74de91c7e" providerId="Windows Live" clId="Web-{8225F6A5-84B7-4414-8068-B71B3D02BE06}" dt="2023-08-27T08:11:09.170" v="636" actId="20577"/>
          <ac:spMkLst>
            <pc:docMk/>
            <pc:sldMk cId="3936212934" sldId="413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9:35:51.724" v="962" actId="20577"/>
          <ac:spMkLst>
            <pc:docMk/>
            <pc:sldMk cId="3936212934" sldId="413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9:39:34.088" v="966" actId="1076"/>
          <ac:picMkLst>
            <pc:docMk/>
            <pc:sldMk cId="3936212934" sldId="413"/>
            <ac:picMk id="5" creationId="{43C32DF3-6CCB-2CCD-1A7E-755095BB7136}"/>
          </ac:picMkLst>
        </pc:picChg>
      </pc:sldChg>
      <pc:sldChg chg="addSp modSp new">
        <pc:chgData name="tien tran" userId="f5c0b7c74de91c7e" providerId="Windows Live" clId="Web-{8225F6A5-84B7-4414-8068-B71B3D02BE06}" dt="2023-08-27T08:10:36.122" v="629" actId="1076"/>
        <pc:sldMkLst>
          <pc:docMk/>
          <pc:sldMk cId="514150187" sldId="414"/>
        </pc:sldMkLst>
        <pc:spChg chg="mod">
          <ac:chgData name="tien tran" userId="f5c0b7c74de91c7e" providerId="Windows Live" clId="Web-{8225F6A5-84B7-4414-8068-B71B3D02BE06}" dt="2023-08-27T08:00:51.225" v="548" actId="20577"/>
          <ac:spMkLst>
            <pc:docMk/>
            <pc:sldMk cId="514150187" sldId="414"/>
            <ac:spMk id="2" creationId="{35A6ED27-E946-F401-5ED7-0BF4413E0969}"/>
          </ac:spMkLst>
        </pc:spChg>
        <pc:spChg chg="mod">
          <ac:chgData name="tien tran" userId="f5c0b7c74de91c7e" providerId="Windows Live" clId="Web-{8225F6A5-84B7-4414-8068-B71B3D02BE06}" dt="2023-08-27T08:10:30.685" v="626" actId="20577"/>
          <ac:spMkLst>
            <pc:docMk/>
            <pc:sldMk cId="514150187" sldId="414"/>
            <ac:spMk id="3" creationId="{32D6A8CA-D748-E144-7961-8B260508B15D}"/>
          </ac:spMkLst>
        </pc:spChg>
        <pc:picChg chg="add mod">
          <ac:chgData name="tien tran" userId="f5c0b7c74de91c7e" providerId="Windows Live" clId="Web-{8225F6A5-84B7-4414-8068-B71B3D02BE06}" dt="2023-08-27T08:10:36.122" v="629" actId="1076"/>
          <ac:picMkLst>
            <pc:docMk/>
            <pc:sldMk cId="514150187" sldId="414"/>
            <ac:picMk id="5" creationId="{7801DEC8-C665-DB7C-C15A-B77B4BEF6944}"/>
          </ac:picMkLst>
        </pc:picChg>
      </pc:sldChg>
      <pc:sldChg chg="del">
        <pc:chgData name="tien tran" userId="f5c0b7c74de91c7e" providerId="Windows Live" clId="Web-{8225F6A5-84B7-4414-8068-B71B3D02BE06}" dt="2023-08-27T03:25:43.330" v="50"/>
        <pc:sldMkLst>
          <pc:docMk/>
          <pc:sldMk cId="1588177861" sldId="414"/>
        </pc:sldMkLst>
      </pc:sldChg>
      <pc:sldChg chg="addSp delSp modSp add replId">
        <pc:chgData name="tien tran" userId="f5c0b7c74de91c7e" providerId="Windows Live" clId="Web-{8225F6A5-84B7-4414-8068-B71B3D02BE06}" dt="2023-08-27T08:57:30.110" v="937" actId="14100"/>
        <pc:sldMkLst>
          <pc:docMk/>
          <pc:sldMk cId="673158145" sldId="415"/>
        </pc:sldMkLst>
        <pc:spChg chg="mod">
          <ac:chgData name="tien tran" userId="f5c0b7c74de91c7e" providerId="Windows Live" clId="Web-{8225F6A5-84B7-4414-8068-B71B3D02BE06}" dt="2023-08-27T08:11:14.093" v="640" actId="20577"/>
          <ac:spMkLst>
            <pc:docMk/>
            <pc:sldMk cId="673158145" sldId="415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56:20.920" v="929" actId="20577"/>
          <ac:spMkLst>
            <pc:docMk/>
            <pc:sldMk cId="673158145" sldId="415"/>
            <ac:spMk id="3" creationId="{5BF9B435-5753-D1DE-6EC4-174BF87E10E7}"/>
          </ac:spMkLst>
        </pc:spChg>
        <pc:picChg chg="add del mod">
          <ac:chgData name="tien tran" userId="f5c0b7c74de91c7e" providerId="Windows Live" clId="Web-{8225F6A5-84B7-4414-8068-B71B3D02BE06}" dt="2023-08-27T08:57:22.906" v="934"/>
          <ac:picMkLst>
            <pc:docMk/>
            <pc:sldMk cId="673158145" sldId="415"/>
            <ac:picMk id="5" creationId="{6ABC5B15-509E-8E50-333D-C364ACE84481}"/>
          </ac:picMkLst>
        </pc:picChg>
        <pc:picChg chg="add mod">
          <ac:chgData name="tien tran" userId="f5c0b7c74de91c7e" providerId="Windows Live" clId="Web-{8225F6A5-84B7-4414-8068-B71B3D02BE06}" dt="2023-08-27T08:56:29.029" v="933" actId="1076"/>
          <ac:picMkLst>
            <pc:docMk/>
            <pc:sldMk cId="673158145" sldId="415"/>
            <ac:picMk id="6" creationId="{04714924-BEA8-9252-E356-8F0CA04A707D}"/>
          </ac:picMkLst>
        </pc:picChg>
        <pc:picChg chg="add mod">
          <ac:chgData name="tien tran" userId="f5c0b7c74de91c7e" providerId="Windows Live" clId="Web-{8225F6A5-84B7-4414-8068-B71B3D02BE06}" dt="2023-08-27T08:57:30.110" v="937" actId="14100"/>
          <ac:picMkLst>
            <pc:docMk/>
            <pc:sldMk cId="673158145" sldId="415"/>
            <ac:picMk id="7" creationId="{14D4ED61-8734-AB15-FB9E-692AA5B7BFDC}"/>
          </ac:picMkLst>
        </pc:picChg>
      </pc:sldChg>
      <pc:sldChg chg="del">
        <pc:chgData name="tien tran" userId="f5c0b7c74de91c7e" providerId="Windows Live" clId="Web-{8225F6A5-84B7-4414-8068-B71B3D02BE06}" dt="2023-08-27T03:25:43.330" v="49"/>
        <pc:sldMkLst>
          <pc:docMk/>
          <pc:sldMk cId="2467981480" sldId="415"/>
        </pc:sldMkLst>
      </pc:sldChg>
      <pc:sldChg chg="addSp modSp add replId">
        <pc:chgData name="tien tran" userId="f5c0b7c74de91c7e" providerId="Windows Live" clId="Web-{8225F6A5-84B7-4414-8068-B71B3D02BE06}" dt="2023-08-27T08:18:26.750" v="745" actId="20577"/>
        <pc:sldMkLst>
          <pc:docMk/>
          <pc:sldMk cId="89281994" sldId="416"/>
        </pc:sldMkLst>
        <pc:spChg chg="mod">
          <ac:chgData name="tien tran" userId="f5c0b7c74de91c7e" providerId="Windows Live" clId="Web-{8225F6A5-84B7-4414-8068-B71B3D02BE06}" dt="2023-08-27T08:11:20.171" v="642" actId="20577"/>
          <ac:spMkLst>
            <pc:docMk/>
            <pc:sldMk cId="89281994" sldId="416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18:26.750" v="745" actId="20577"/>
          <ac:spMkLst>
            <pc:docMk/>
            <pc:sldMk cId="89281994" sldId="416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8:15:46.869" v="654" actId="14100"/>
          <ac:picMkLst>
            <pc:docMk/>
            <pc:sldMk cId="89281994" sldId="416"/>
            <ac:picMk id="5" creationId="{2838C706-9427-E9B6-B16E-7188512A6C60}"/>
          </ac:picMkLst>
        </pc:picChg>
      </pc:sldChg>
      <pc:sldChg chg="del">
        <pc:chgData name="tien tran" userId="f5c0b7c74de91c7e" providerId="Windows Live" clId="Web-{8225F6A5-84B7-4414-8068-B71B3D02BE06}" dt="2023-08-27T03:25:43.346" v="54"/>
        <pc:sldMkLst>
          <pc:docMk/>
          <pc:sldMk cId="1851726443" sldId="416"/>
        </pc:sldMkLst>
      </pc:sldChg>
      <pc:sldChg chg="modSp add replId">
        <pc:chgData name="tien tran" userId="f5c0b7c74de91c7e" providerId="Windows Live" clId="Web-{8225F6A5-84B7-4414-8068-B71B3D02BE06}" dt="2023-08-27T09:39:56.292" v="969" actId="20577"/>
        <pc:sldMkLst>
          <pc:docMk/>
          <pc:sldMk cId="1826908003" sldId="417"/>
        </pc:sldMkLst>
        <pc:spChg chg="mod">
          <ac:chgData name="tien tran" userId="f5c0b7c74de91c7e" providerId="Windows Live" clId="Web-{8225F6A5-84B7-4414-8068-B71B3D02BE06}" dt="2023-08-27T09:39:56.292" v="969" actId="20577"/>
          <ac:spMkLst>
            <pc:docMk/>
            <pc:sldMk cId="1826908003" sldId="417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3"/>
        <pc:sldMkLst>
          <pc:docMk/>
          <pc:sldMk cId="2695520643" sldId="418"/>
        </pc:sldMkLst>
      </pc:sldChg>
      <pc:sldChg chg="modSp add replId">
        <pc:chgData name="tien tran" userId="f5c0b7c74de91c7e" providerId="Windows Live" clId="Web-{8225F6A5-84B7-4414-8068-B71B3D02BE06}" dt="2023-08-27T09:40:02.636" v="971" actId="20577"/>
        <pc:sldMkLst>
          <pc:docMk/>
          <pc:sldMk cId="2751316814" sldId="418"/>
        </pc:sldMkLst>
        <pc:spChg chg="mod">
          <ac:chgData name="tien tran" userId="f5c0b7c74de91c7e" providerId="Windows Live" clId="Web-{8225F6A5-84B7-4414-8068-B71B3D02BE06}" dt="2023-08-27T09:40:02.636" v="971" actId="20577"/>
          <ac:spMkLst>
            <pc:docMk/>
            <pc:sldMk cId="2751316814" sldId="418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2"/>
        <pc:sldMkLst>
          <pc:docMk/>
          <pc:sldMk cId="1563615205" sldId="419"/>
        </pc:sldMkLst>
      </pc:sldChg>
      <pc:sldChg chg="addSp modSp new">
        <pc:chgData name="tien tran" userId="f5c0b7c74de91c7e" providerId="Windows Live" clId="Web-{8225F6A5-84B7-4414-8068-B71B3D02BE06}" dt="2023-08-27T09:50:31.024" v="1139" actId="20577"/>
        <pc:sldMkLst>
          <pc:docMk/>
          <pc:sldMk cId="2211945037" sldId="419"/>
        </pc:sldMkLst>
        <pc:spChg chg="mod">
          <ac:chgData name="tien tran" userId="f5c0b7c74de91c7e" providerId="Windows Live" clId="Web-{8225F6A5-84B7-4414-8068-B71B3D02BE06}" dt="2023-08-27T09:40:14.120" v="975" actId="20577"/>
          <ac:spMkLst>
            <pc:docMk/>
            <pc:sldMk cId="2211945037" sldId="419"/>
            <ac:spMk id="2" creationId="{5A64FF70-600B-5405-95A0-2253A6C5F38C}"/>
          </ac:spMkLst>
        </pc:spChg>
        <pc:spChg chg="mod">
          <ac:chgData name="tien tran" userId="f5c0b7c74de91c7e" providerId="Windows Live" clId="Web-{8225F6A5-84B7-4414-8068-B71B3D02BE06}" dt="2023-08-27T09:50:31.024" v="1139" actId="20577"/>
          <ac:spMkLst>
            <pc:docMk/>
            <pc:sldMk cId="2211945037" sldId="419"/>
            <ac:spMk id="3" creationId="{920FD975-BC0F-8962-4A29-C95596AF11D8}"/>
          </ac:spMkLst>
        </pc:spChg>
        <pc:picChg chg="add mod modCrop">
          <ac:chgData name="tien tran" userId="f5c0b7c74de91c7e" providerId="Windows Live" clId="Web-{8225F6A5-84B7-4414-8068-B71B3D02BE06}" dt="2023-08-27T09:45:31.237" v="1071" actId="14100"/>
          <ac:picMkLst>
            <pc:docMk/>
            <pc:sldMk cId="2211945037" sldId="419"/>
            <ac:picMk id="5" creationId="{09504AC4-B0F2-5F7A-3600-F4C8F58ADAC5}"/>
          </ac:picMkLst>
        </pc:picChg>
      </pc:sldChg>
      <pc:sldChg chg="del">
        <pc:chgData name="tien tran" userId="f5c0b7c74de91c7e" providerId="Windows Live" clId="Web-{8225F6A5-84B7-4414-8068-B71B3D02BE06}" dt="2023-08-27T03:25:43.346" v="62"/>
        <pc:sldMkLst>
          <pc:docMk/>
          <pc:sldMk cId="1154871659" sldId="420"/>
        </pc:sldMkLst>
      </pc:sldChg>
      <pc:sldChg chg="addSp modSp new">
        <pc:chgData name="tien tran" userId="f5c0b7c74de91c7e" providerId="Windows Live" clId="Web-{8225F6A5-84B7-4414-8068-B71B3D02BE06}" dt="2023-08-27T09:51:26.666" v="1163" actId="14100"/>
        <pc:sldMkLst>
          <pc:docMk/>
          <pc:sldMk cId="2684108598" sldId="420"/>
        </pc:sldMkLst>
        <pc:spChg chg="mod">
          <ac:chgData name="tien tran" userId="f5c0b7c74de91c7e" providerId="Windows Live" clId="Web-{8225F6A5-84B7-4414-8068-B71B3D02BE06}" dt="2023-08-27T09:51:01.338" v="1158" actId="20577"/>
          <ac:spMkLst>
            <pc:docMk/>
            <pc:sldMk cId="2684108598" sldId="420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7:34.083" v="1082" actId="20577"/>
          <ac:spMkLst>
            <pc:docMk/>
            <pc:sldMk cId="2684108598" sldId="420"/>
            <ac:spMk id="3" creationId="{5567D1D6-D3B0-8F35-DAA3-BF4002935D3C}"/>
          </ac:spMkLst>
        </pc:spChg>
        <pc:picChg chg="add mod">
          <ac:chgData name="tien tran" userId="f5c0b7c74de91c7e" providerId="Windows Live" clId="Web-{8225F6A5-84B7-4414-8068-B71B3D02BE06}" dt="2023-08-27T09:51:26.666" v="1163" actId="14100"/>
          <ac:picMkLst>
            <pc:docMk/>
            <pc:sldMk cId="2684108598" sldId="420"/>
            <ac:picMk id="5" creationId="{79BBE332-31A0-8F29-A5AB-556AEC6EBF49}"/>
          </ac:picMkLst>
        </pc:picChg>
      </pc:sldChg>
      <pc:sldChg chg="del">
        <pc:chgData name="tien tran" userId="f5c0b7c74de91c7e" providerId="Windows Live" clId="Web-{8225F6A5-84B7-4414-8068-B71B3D02BE06}" dt="2023-08-27T03:25:43.361" v="68"/>
        <pc:sldMkLst>
          <pc:docMk/>
          <pc:sldMk cId="428017160" sldId="421"/>
        </pc:sldMkLst>
      </pc:sldChg>
      <pc:sldChg chg="modSp add replId">
        <pc:chgData name="tien tran" userId="f5c0b7c74de91c7e" providerId="Windows Live" clId="Web-{8225F6A5-84B7-4414-8068-B71B3D02BE06}" dt="2023-08-27T09:51:07.291" v="1160" actId="20577"/>
        <pc:sldMkLst>
          <pc:docMk/>
          <pc:sldMk cId="978376142" sldId="421"/>
        </pc:sldMkLst>
        <pc:spChg chg="mod">
          <ac:chgData name="tien tran" userId="f5c0b7c74de91c7e" providerId="Windows Live" clId="Web-{8225F6A5-84B7-4414-8068-B71B3D02BE06}" dt="2023-08-27T09:51:07.291" v="1160" actId="20577"/>
          <ac:spMkLst>
            <pc:docMk/>
            <pc:sldMk cId="978376142" sldId="421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8:20.990" v="1097" actId="20577"/>
          <ac:spMkLst>
            <pc:docMk/>
            <pc:sldMk cId="978376142" sldId="421"/>
            <ac:spMk id="3" creationId="{5567D1D6-D3B0-8F35-DAA3-BF4002935D3C}"/>
          </ac:spMkLst>
        </pc:spChg>
      </pc:sldChg>
      <pc:sldChg chg="del">
        <pc:chgData name="tien tran" userId="f5c0b7c74de91c7e" providerId="Windows Live" clId="Web-{8225F6A5-84B7-4414-8068-B71B3D02BE06}" dt="2023-08-27T03:25:43.346" v="60"/>
        <pc:sldMkLst>
          <pc:docMk/>
          <pc:sldMk cId="30854190" sldId="422"/>
        </pc:sldMkLst>
      </pc:sldChg>
      <pc:sldChg chg="del">
        <pc:chgData name="tien tran" userId="f5c0b7c74de91c7e" providerId="Windows Live" clId="Web-{8225F6A5-84B7-4414-8068-B71B3D02BE06}" dt="2023-08-27T03:25:43.346" v="59"/>
        <pc:sldMkLst>
          <pc:docMk/>
          <pc:sldMk cId="4020267919" sldId="424"/>
        </pc:sldMkLst>
      </pc:sldChg>
      <pc:sldChg chg="del">
        <pc:chgData name="tien tran" userId="f5c0b7c74de91c7e" providerId="Windows Live" clId="Web-{8225F6A5-84B7-4414-8068-B71B3D02BE06}" dt="2023-08-27T03:25:43.330" v="46"/>
        <pc:sldMkLst>
          <pc:docMk/>
          <pc:sldMk cId="2597662326" sldId="425"/>
        </pc:sldMkLst>
      </pc:sldChg>
      <pc:sldChg chg="del">
        <pc:chgData name="tien tran" userId="f5c0b7c74de91c7e" providerId="Windows Live" clId="Web-{8225F6A5-84B7-4414-8068-B71B3D02BE06}" dt="2023-08-27T03:25:43.330" v="47"/>
        <pc:sldMkLst>
          <pc:docMk/>
          <pc:sldMk cId="2325037632" sldId="426"/>
        </pc:sldMkLst>
      </pc:sldChg>
      <pc:sldChg chg="del">
        <pc:chgData name="tien tran" userId="f5c0b7c74de91c7e" providerId="Windows Live" clId="Web-{8225F6A5-84B7-4414-8068-B71B3D02BE06}" dt="2023-08-27T03:25:43.346" v="55"/>
        <pc:sldMkLst>
          <pc:docMk/>
          <pc:sldMk cId="1914749579" sldId="427"/>
        </pc:sldMkLst>
      </pc:sldChg>
      <pc:sldChg chg="del">
        <pc:chgData name="tien tran" userId="f5c0b7c74de91c7e" providerId="Windows Live" clId="Web-{8225F6A5-84B7-4414-8068-B71B3D02BE06}" dt="2023-08-27T03:25:43.330" v="38"/>
        <pc:sldMkLst>
          <pc:docMk/>
          <pc:sldMk cId="1683571702" sldId="430"/>
        </pc:sldMkLst>
      </pc:sldChg>
      <pc:sldChg chg="del">
        <pc:chgData name="tien tran" userId="f5c0b7c74de91c7e" providerId="Windows Live" clId="Web-{8225F6A5-84B7-4414-8068-B71B3D02BE06}" dt="2023-08-27T03:25:43.330" v="43"/>
        <pc:sldMkLst>
          <pc:docMk/>
          <pc:sldMk cId="3559656086" sldId="432"/>
        </pc:sldMkLst>
      </pc:sldChg>
      <pc:sldChg chg="del">
        <pc:chgData name="tien tran" userId="f5c0b7c74de91c7e" providerId="Windows Live" clId="Web-{8225F6A5-84B7-4414-8068-B71B3D02BE06}" dt="2023-08-27T03:25:43.330" v="41"/>
        <pc:sldMkLst>
          <pc:docMk/>
          <pc:sldMk cId="125576511" sldId="433"/>
        </pc:sldMkLst>
      </pc:sldChg>
      <pc:sldChg chg="del">
        <pc:chgData name="tien tran" userId="f5c0b7c74de91c7e" providerId="Windows Live" clId="Web-{8225F6A5-84B7-4414-8068-B71B3D02BE06}" dt="2023-08-27T03:25:43.330" v="40"/>
        <pc:sldMkLst>
          <pc:docMk/>
          <pc:sldMk cId="2644579994" sldId="434"/>
        </pc:sldMkLst>
      </pc:sldChg>
      <pc:sldChg chg="del">
        <pc:chgData name="tien tran" userId="f5c0b7c74de91c7e" providerId="Windows Live" clId="Web-{8225F6A5-84B7-4414-8068-B71B3D02BE06}" dt="2023-08-27T03:25:43.330" v="39"/>
        <pc:sldMkLst>
          <pc:docMk/>
          <pc:sldMk cId="2010329098" sldId="435"/>
        </pc:sldMkLst>
      </pc:sldChg>
      <pc:sldChg chg="del">
        <pc:chgData name="tien tran" userId="f5c0b7c74de91c7e" providerId="Windows Live" clId="Web-{8225F6A5-84B7-4414-8068-B71B3D02BE06}" dt="2023-08-27T03:25:43.330" v="37"/>
        <pc:sldMkLst>
          <pc:docMk/>
          <pc:sldMk cId="444600122" sldId="436"/>
        </pc:sldMkLst>
      </pc:sldChg>
      <pc:sldChg chg="del">
        <pc:chgData name="tien tran" userId="f5c0b7c74de91c7e" providerId="Windows Live" clId="Web-{8225F6A5-84B7-4414-8068-B71B3D02BE06}" dt="2023-08-27T03:25:43.314" v="36"/>
        <pc:sldMkLst>
          <pc:docMk/>
          <pc:sldMk cId="196675871" sldId="437"/>
        </pc:sldMkLst>
      </pc:sldChg>
      <pc:sldChg chg="del">
        <pc:chgData name="tien tran" userId="f5c0b7c74de91c7e" providerId="Windows Live" clId="Web-{8225F6A5-84B7-4414-8068-B71B3D02BE06}" dt="2023-08-27T03:25:43.314" v="35"/>
        <pc:sldMkLst>
          <pc:docMk/>
          <pc:sldMk cId="1006214557" sldId="438"/>
        </pc:sldMkLst>
      </pc:sldChg>
      <pc:sldChg chg="del">
        <pc:chgData name="tien tran" userId="f5c0b7c74de91c7e" providerId="Windows Live" clId="Web-{8225F6A5-84B7-4414-8068-B71B3D02BE06}" dt="2023-08-27T03:25:43.314" v="34"/>
        <pc:sldMkLst>
          <pc:docMk/>
          <pc:sldMk cId="848631912" sldId="439"/>
        </pc:sldMkLst>
      </pc:sldChg>
      <pc:sldChg chg="del">
        <pc:chgData name="tien tran" userId="f5c0b7c74de91c7e" providerId="Windows Live" clId="Web-{8225F6A5-84B7-4414-8068-B71B3D02BE06}" dt="2023-08-27T03:25:43.314" v="33"/>
        <pc:sldMkLst>
          <pc:docMk/>
          <pc:sldMk cId="4282555646" sldId="440"/>
        </pc:sldMkLst>
      </pc:sldChg>
      <pc:sldChg chg="del">
        <pc:chgData name="tien tran" userId="f5c0b7c74de91c7e" providerId="Windows Live" clId="Web-{8225F6A5-84B7-4414-8068-B71B3D02BE06}" dt="2023-08-27T03:25:43.330" v="42"/>
        <pc:sldMkLst>
          <pc:docMk/>
          <pc:sldMk cId="1650393867" sldId="441"/>
        </pc:sldMkLst>
      </pc:sldChg>
      <pc:sldChg chg="del">
        <pc:chgData name="tien tran" userId="f5c0b7c74de91c7e" providerId="Windows Live" clId="Web-{8225F6A5-84B7-4414-8068-B71B3D02BE06}" dt="2023-08-27T03:25:43.314" v="32"/>
        <pc:sldMkLst>
          <pc:docMk/>
          <pc:sldMk cId="1018085788" sldId="442"/>
        </pc:sldMkLst>
      </pc:sldChg>
      <pc:sldChg chg="del">
        <pc:chgData name="tien tran" userId="f5c0b7c74de91c7e" providerId="Windows Live" clId="Web-{8225F6A5-84B7-4414-8068-B71B3D02BE06}" dt="2023-08-27T03:25:43.314" v="31"/>
        <pc:sldMkLst>
          <pc:docMk/>
          <pc:sldMk cId="4091185753" sldId="443"/>
        </pc:sldMkLst>
      </pc:sldChg>
      <pc:sldChg chg="del">
        <pc:chgData name="tien tran" userId="f5c0b7c74de91c7e" providerId="Windows Live" clId="Web-{8225F6A5-84B7-4414-8068-B71B3D02BE06}" dt="2023-08-27T03:25:43.314" v="29"/>
        <pc:sldMkLst>
          <pc:docMk/>
          <pc:sldMk cId="3123841344" sldId="444"/>
        </pc:sldMkLst>
      </pc:sldChg>
      <pc:sldChg chg="del">
        <pc:chgData name="tien tran" userId="f5c0b7c74de91c7e" providerId="Windows Live" clId="Web-{8225F6A5-84B7-4414-8068-B71B3D02BE06}" dt="2023-08-27T03:25:43.314" v="27"/>
        <pc:sldMkLst>
          <pc:docMk/>
          <pc:sldMk cId="601684727" sldId="445"/>
        </pc:sldMkLst>
      </pc:sldChg>
      <pc:sldChg chg="del">
        <pc:chgData name="tien tran" userId="f5c0b7c74de91c7e" providerId="Windows Live" clId="Web-{8225F6A5-84B7-4414-8068-B71B3D02BE06}" dt="2023-08-27T03:25:43.314" v="28"/>
        <pc:sldMkLst>
          <pc:docMk/>
          <pc:sldMk cId="2534106606" sldId="446"/>
        </pc:sldMkLst>
      </pc:sldChg>
      <pc:sldChg chg="del">
        <pc:chgData name="tien tran" userId="f5c0b7c74de91c7e" providerId="Windows Live" clId="Web-{8225F6A5-84B7-4414-8068-B71B3D02BE06}" dt="2023-08-27T03:25:43.314" v="25"/>
        <pc:sldMkLst>
          <pc:docMk/>
          <pc:sldMk cId="4046604943" sldId="447"/>
        </pc:sldMkLst>
      </pc:sldChg>
      <pc:sldChg chg="del">
        <pc:chgData name="tien tran" userId="f5c0b7c74de91c7e" providerId="Windows Live" clId="Web-{8225F6A5-84B7-4414-8068-B71B3D02BE06}" dt="2023-08-27T03:25:43.314" v="26"/>
        <pc:sldMkLst>
          <pc:docMk/>
          <pc:sldMk cId="4286422194" sldId="448"/>
        </pc:sldMkLst>
      </pc:sldChg>
      <pc:sldChg chg="del">
        <pc:chgData name="tien tran" userId="f5c0b7c74de91c7e" providerId="Windows Live" clId="Web-{8225F6A5-84B7-4414-8068-B71B3D02BE06}" dt="2023-08-27T03:25:43.314" v="24"/>
        <pc:sldMkLst>
          <pc:docMk/>
          <pc:sldMk cId="1933191224" sldId="449"/>
        </pc:sldMkLst>
      </pc:sldChg>
      <pc:sldChg chg="del">
        <pc:chgData name="tien tran" userId="f5c0b7c74de91c7e" providerId="Windows Live" clId="Web-{8225F6A5-84B7-4414-8068-B71B3D02BE06}" dt="2023-08-27T03:28:44.709" v="69"/>
        <pc:sldMkLst>
          <pc:docMk/>
          <pc:sldMk cId="239391567" sldId="450"/>
        </pc:sldMkLst>
      </pc:sldChg>
      <pc:sldChg chg="del">
        <pc:chgData name="tien tran" userId="f5c0b7c74de91c7e" providerId="Windows Live" clId="Web-{8225F6A5-84B7-4414-8068-B71B3D02BE06}" dt="2023-08-27T03:25:43.346" v="63"/>
        <pc:sldMkLst>
          <pc:docMk/>
          <pc:sldMk cId="2407576539" sldId="451"/>
        </pc:sldMkLst>
      </pc:sldChg>
      <pc:sldChg chg="del">
        <pc:chgData name="tien tran" userId="f5c0b7c74de91c7e" providerId="Windows Live" clId="Web-{8225F6A5-84B7-4414-8068-B71B3D02BE06}" dt="2023-08-27T03:25:43.346" v="56"/>
        <pc:sldMkLst>
          <pc:docMk/>
          <pc:sldMk cId="1828592504" sldId="452"/>
        </pc:sldMkLst>
      </pc:sldChg>
      <pc:sldChg chg="del">
        <pc:chgData name="tien tran" userId="f5c0b7c74de91c7e" providerId="Windows Live" clId="Web-{8225F6A5-84B7-4414-8068-B71B3D02BE06}" dt="2023-08-27T03:25:43.330" v="48"/>
        <pc:sldMkLst>
          <pc:docMk/>
          <pc:sldMk cId="3807767013" sldId="453"/>
        </pc:sldMkLst>
      </pc:sldChg>
      <pc:sldChg chg="del">
        <pc:chgData name="tien tran" userId="f5c0b7c74de91c7e" providerId="Windows Live" clId="Web-{8225F6A5-84B7-4414-8068-B71B3D02BE06}" dt="2023-08-27T03:25:43.330" v="44"/>
        <pc:sldMkLst>
          <pc:docMk/>
          <pc:sldMk cId="4179028946" sldId="454"/>
        </pc:sldMkLst>
      </pc:sldChg>
      <pc:sldChg chg="del">
        <pc:chgData name="tien tran" userId="f5c0b7c74de91c7e" providerId="Windows Live" clId="Web-{8225F6A5-84B7-4414-8068-B71B3D02BE06}" dt="2023-08-27T03:25:43.330" v="45"/>
        <pc:sldMkLst>
          <pc:docMk/>
          <pc:sldMk cId="2808786853" sldId="455"/>
        </pc:sldMkLst>
      </pc:sldChg>
      <pc:sldChg chg="del">
        <pc:chgData name="tien tran" userId="f5c0b7c74de91c7e" providerId="Windows Live" clId="Web-{8225F6A5-84B7-4414-8068-B71B3D02BE06}" dt="2023-08-27T03:25:43.314" v="30"/>
        <pc:sldMkLst>
          <pc:docMk/>
          <pc:sldMk cId="2307291542" sldId="45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C88BBCAA-2AB6-4376-9227-327F6453F29D}"/>
    <pc:docChg chg="addSld delSld modSld sldOrd">
      <pc:chgData name="tien tran" userId="f5c0b7c74de91c7e" providerId="Windows Live" clId="Web-{C88BBCAA-2AB6-4376-9227-327F6453F29D}" dt="2023-08-24T16:40:54.520" v="653" actId="20577"/>
      <pc:docMkLst>
        <pc:docMk/>
      </pc:docMkLst>
      <pc:sldChg chg="modSp">
        <pc:chgData name="tien tran" userId="f5c0b7c74de91c7e" providerId="Windows Live" clId="Web-{C88BBCAA-2AB6-4376-9227-327F6453F29D}" dt="2023-08-24T16:23:53.681" v="575" actId="14100"/>
        <pc:sldMkLst>
          <pc:docMk/>
          <pc:sldMk cId="0" sldId="257"/>
        </pc:sldMkLst>
        <pc:spChg chg="mod">
          <ac:chgData name="tien tran" userId="f5c0b7c74de91c7e" providerId="Windows Live" clId="Web-{C88BBCAA-2AB6-4376-9227-327F6453F29D}" dt="2023-08-24T16:23:53.681" v="575" actId="14100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C88BBCAA-2AB6-4376-9227-327F6453F29D}" dt="2023-08-24T16:24:03.666" v="578" actId="20577"/>
        <pc:sldMkLst>
          <pc:docMk/>
          <pc:sldMk cId="788580868" sldId="405"/>
        </pc:sldMkLst>
        <pc:spChg chg="mod">
          <ac:chgData name="tien tran" userId="f5c0b7c74de91c7e" providerId="Windows Live" clId="Web-{C88BBCAA-2AB6-4376-9227-327F6453F29D}" dt="2023-08-24T16:24:03.666" v="57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ord">
        <pc:chgData name="tien tran" userId="f5c0b7c74de91c7e" providerId="Windows Live" clId="Web-{C88BBCAA-2AB6-4376-9227-327F6453F29D}" dt="2023-08-24T16:25:32.669" v="599"/>
        <pc:sldMkLst>
          <pc:docMk/>
          <pc:sldMk cId="361998908" sldId="406"/>
        </pc:sldMkLst>
      </pc:sldChg>
      <pc:sldChg chg="ord">
        <pc:chgData name="tien tran" userId="f5c0b7c74de91c7e" providerId="Windows Live" clId="Web-{C88BBCAA-2AB6-4376-9227-327F6453F29D}" dt="2023-08-24T16:25:40.763" v="600"/>
        <pc:sldMkLst>
          <pc:docMk/>
          <pc:sldMk cId="3292852088" sldId="407"/>
        </pc:sldMkLst>
      </pc:sldChg>
      <pc:sldChg chg="addSp delSp modSp ord">
        <pc:chgData name="tien tran" userId="f5c0b7c74de91c7e" providerId="Windows Live" clId="Web-{C88BBCAA-2AB6-4376-9227-327F6453F29D}" dt="2023-08-24T16:26:50.157" v="604"/>
        <pc:sldMkLst>
          <pc:docMk/>
          <pc:sldMk cId="1154871659" sldId="420"/>
        </pc:sldMkLst>
        <pc:spChg chg="add del mod">
          <ac:chgData name="tien tran" userId="f5c0b7c74de91c7e" providerId="Windows Live" clId="Web-{C88BBCAA-2AB6-4376-9227-327F6453F29D}" dt="2023-08-24T16:24:59.340" v="594"/>
          <ac:spMkLst>
            <pc:docMk/>
            <pc:sldMk cId="1154871659" sldId="420"/>
            <ac:spMk id="5" creationId="{6157F818-8D21-2D02-8781-904C58413EBA}"/>
          </ac:spMkLst>
        </pc:spChg>
      </pc:sldChg>
      <pc:sldChg chg="modSp">
        <pc:chgData name="tien tran" userId="f5c0b7c74de91c7e" providerId="Windows Live" clId="Web-{C88BBCAA-2AB6-4376-9227-327F6453F29D}" dt="2023-08-24T16:24:41.808" v="587" actId="20577"/>
        <pc:sldMkLst>
          <pc:docMk/>
          <pc:sldMk cId="428017160" sldId="421"/>
        </pc:sldMkLst>
        <pc:spChg chg="mod">
          <ac:chgData name="tien tran" userId="f5c0b7c74de91c7e" providerId="Windows Live" clId="Web-{C88BBCAA-2AB6-4376-9227-327F6453F29D}" dt="2023-08-24T16:24:41.808" v="587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addSp modSp ord">
        <pc:chgData name="tien tran" userId="f5c0b7c74de91c7e" providerId="Windows Live" clId="Web-{C88BBCAA-2AB6-4376-9227-327F6453F29D}" dt="2023-08-24T16:25:49.061" v="602"/>
        <pc:sldMkLst>
          <pc:docMk/>
          <pc:sldMk cId="4020267919" sldId="424"/>
        </pc:sldMkLst>
        <pc:spChg chg="add mod">
          <ac:chgData name="tien tran" userId="f5c0b7c74de91c7e" providerId="Windows Live" clId="Web-{C88BBCAA-2AB6-4376-9227-327F6453F29D}" dt="2023-08-24T16:24:49.121" v="589"/>
          <ac:spMkLst>
            <pc:docMk/>
            <pc:sldMk cId="4020267919" sldId="424"/>
            <ac:spMk id="5" creationId="{AB0F9B9D-4A9D-3CF4-92AE-544BCEE7BD89}"/>
          </ac:spMkLst>
        </pc:spChg>
      </pc:sldChg>
      <pc:sldChg chg="ord">
        <pc:chgData name="tien tran" userId="f5c0b7c74de91c7e" providerId="Windows Live" clId="Web-{C88BBCAA-2AB6-4376-9227-327F6453F29D}" dt="2023-08-24T16:27:41.972" v="612"/>
        <pc:sldMkLst>
          <pc:docMk/>
          <pc:sldMk cId="2597662326" sldId="425"/>
        </pc:sldMkLst>
      </pc:sldChg>
      <pc:sldChg chg="ord">
        <pc:chgData name="tien tran" userId="f5c0b7c74de91c7e" providerId="Windows Live" clId="Web-{C88BBCAA-2AB6-4376-9227-327F6453F29D}" dt="2023-08-24T16:40:14.049" v="647"/>
        <pc:sldMkLst>
          <pc:docMk/>
          <pc:sldMk cId="2325037632" sldId="426"/>
        </pc:sldMkLst>
      </pc:sldChg>
      <pc:sldChg chg="del">
        <pc:chgData name="tien tran" userId="f5c0b7c74de91c7e" providerId="Windows Live" clId="Web-{C88BBCAA-2AB6-4376-9227-327F6453F29D}" dt="2023-08-24T16:24:05.759" v="579"/>
        <pc:sldMkLst>
          <pc:docMk/>
          <pc:sldMk cId="3472697752" sldId="428"/>
        </pc:sldMkLst>
      </pc:sldChg>
      <pc:sldChg chg="modSp new del">
        <pc:chgData name="tien tran" userId="f5c0b7c74de91c7e" providerId="Windows Live" clId="Web-{C88BBCAA-2AB6-4376-9227-327F6453F29D}" dt="2023-08-24T16:27:57.144" v="615"/>
        <pc:sldMkLst>
          <pc:docMk/>
          <pc:sldMk cId="2373676612" sldId="429"/>
        </pc:sldMkLst>
        <pc:spChg chg="mod">
          <ac:chgData name="tien tran" userId="f5c0b7c74de91c7e" providerId="Windows Live" clId="Web-{C88BBCAA-2AB6-4376-9227-327F6453F29D}" dt="2023-08-24T13:58:23.040" v="11" actId="20577"/>
          <ac:spMkLst>
            <pc:docMk/>
            <pc:sldMk cId="2373676612" sldId="429"/>
            <ac:spMk id="2" creationId="{2EEB7DCC-4650-BD86-A9F4-9F90395886DE}"/>
          </ac:spMkLst>
        </pc:spChg>
      </pc:sldChg>
      <pc:sldChg chg="modSp new">
        <pc:chgData name="tien tran" userId="f5c0b7c74de91c7e" providerId="Windows Live" clId="Web-{C88BBCAA-2AB6-4376-9227-327F6453F29D}" dt="2023-08-24T14:04:23.188" v="45" actId="20577"/>
        <pc:sldMkLst>
          <pc:docMk/>
          <pc:sldMk cId="1683571702" sldId="430"/>
        </pc:sldMkLst>
        <pc:spChg chg="mod">
          <ac:chgData name="tien tran" userId="f5c0b7c74de91c7e" providerId="Windows Live" clId="Web-{C88BBCAA-2AB6-4376-9227-327F6453F29D}" dt="2023-08-24T14:04:23.188" v="45" actId="20577"/>
          <ac:spMkLst>
            <pc:docMk/>
            <pc:sldMk cId="1683571702" sldId="430"/>
            <ac:spMk id="2" creationId="{C232AA2D-15BC-DA23-5CF0-2885081AD544}"/>
          </ac:spMkLst>
        </pc:spChg>
        <pc:spChg chg="mod">
          <ac:chgData name="tien tran" userId="f5c0b7c74de91c7e" providerId="Windows Live" clId="Web-{C88BBCAA-2AB6-4376-9227-327F6453F29D}" dt="2023-08-24T14:03:58.125" v="36" actId="20577"/>
          <ac:spMkLst>
            <pc:docMk/>
            <pc:sldMk cId="1683571702" sldId="430"/>
            <ac:spMk id="3" creationId="{C1A49CA5-F22D-01A5-EA97-207E7327E429}"/>
          </ac:spMkLst>
        </pc:spChg>
      </pc:sldChg>
      <pc:sldChg chg="addSp modSp new del">
        <pc:chgData name="tien tran" userId="f5c0b7c74de91c7e" providerId="Windows Live" clId="Web-{C88BBCAA-2AB6-4376-9227-327F6453F29D}" dt="2023-08-24T14:53:43.401" v="216"/>
        <pc:sldMkLst>
          <pc:docMk/>
          <pc:sldMk cId="3457061946" sldId="431"/>
        </pc:sldMkLst>
        <pc:spChg chg="mod">
          <ac:chgData name="tien tran" userId="f5c0b7c74de91c7e" providerId="Windows Live" clId="Web-{C88BBCAA-2AB6-4376-9227-327F6453F29D}" dt="2023-08-24T14:04:14.173" v="44" actId="20577"/>
          <ac:spMkLst>
            <pc:docMk/>
            <pc:sldMk cId="3457061946" sldId="431"/>
            <ac:spMk id="2" creationId="{0E73313B-4A02-03A6-C018-E32D95F5D10C}"/>
          </ac:spMkLst>
        </pc:spChg>
        <pc:spChg chg="mod">
          <ac:chgData name="tien tran" userId="f5c0b7c74de91c7e" providerId="Windows Live" clId="Web-{C88BBCAA-2AB6-4376-9227-327F6453F29D}" dt="2023-08-24T14:04:07.110" v="39" actId="20577"/>
          <ac:spMkLst>
            <pc:docMk/>
            <pc:sldMk cId="3457061946" sldId="431"/>
            <ac:spMk id="3" creationId="{C6999DB9-85FC-F1D9-4B58-5BF4239F6D98}"/>
          </ac:spMkLst>
        </pc:spChg>
        <pc:picChg chg="add mod">
          <ac:chgData name="tien tran" userId="f5c0b7c74de91c7e" providerId="Windows Live" clId="Web-{C88BBCAA-2AB6-4376-9227-327F6453F29D}" dt="2023-08-24T14:06:16.753" v="49" actId="1076"/>
          <ac:picMkLst>
            <pc:docMk/>
            <pc:sldMk cId="3457061946" sldId="431"/>
            <ac:picMk id="5" creationId="{6A03E419-6CA8-2CAE-46F8-6B3E401BA94B}"/>
          </ac:picMkLst>
        </pc:picChg>
      </pc:sldChg>
      <pc:sldChg chg="addSp delSp modSp add ord replId">
        <pc:chgData name="tien tran" userId="f5c0b7c74de91c7e" providerId="Windows Live" clId="Web-{C88BBCAA-2AB6-4376-9227-327F6453F29D}" dt="2023-08-24T16:39:33.938" v="643" actId="20577"/>
        <pc:sldMkLst>
          <pc:docMk/>
          <pc:sldMk cId="3559656086" sldId="432"/>
        </pc:sldMkLst>
        <pc:spChg chg="mod">
          <ac:chgData name="tien tran" userId="f5c0b7c74de91c7e" providerId="Windows Live" clId="Web-{C88BBCAA-2AB6-4376-9227-327F6453F29D}" dt="2023-08-24T16:39:33.938" v="643" actId="20577"/>
          <ac:spMkLst>
            <pc:docMk/>
            <pc:sldMk cId="3559656086" sldId="432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3:28.304" v="54" actId="20577"/>
          <ac:spMkLst>
            <pc:docMk/>
            <pc:sldMk cId="3559656086" sldId="432"/>
            <ac:spMk id="3" creationId="{AE8F3E32-B49F-A6FF-71FE-178BC534661F}"/>
          </ac:spMkLst>
        </pc:spChg>
        <pc:picChg chg="add del mod">
          <ac:chgData name="tien tran" userId="f5c0b7c74de91c7e" providerId="Windows Live" clId="Web-{C88BBCAA-2AB6-4376-9227-327F6453F29D}" dt="2023-08-24T16:29:20.913" v="618"/>
          <ac:picMkLst>
            <pc:docMk/>
            <pc:sldMk cId="3559656086" sldId="432"/>
            <ac:picMk id="5" creationId="{4303ABEE-105F-8177-4C61-319A5802804F}"/>
          </ac:picMkLst>
        </pc:picChg>
        <pc:picChg chg="add mod">
          <ac:chgData name="tien tran" userId="f5c0b7c74de91c7e" providerId="Windows Live" clId="Web-{C88BBCAA-2AB6-4376-9227-327F6453F29D}" dt="2023-08-24T16:38:53.218" v="632" actId="14100"/>
          <ac:picMkLst>
            <pc:docMk/>
            <pc:sldMk cId="3559656086" sldId="432"/>
            <ac:picMk id="6" creationId="{377E9BF8-9B2C-22BC-A15C-A39F0CAE484D}"/>
          </ac:picMkLst>
        </pc:picChg>
      </pc:sldChg>
      <pc:sldChg chg="addSp modSp add replId">
        <pc:chgData name="tien tran" userId="f5c0b7c74de91c7e" providerId="Windows Live" clId="Web-{C88BBCAA-2AB6-4376-9227-327F6453F29D}" dt="2023-08-24T14:35:10.541" v="86" actId="14100"/>
        <pc:sldMkLst>
          <pc:docMk/>
          <pc:sldMk cId="125576511" sldId="433"/>
        </pc:sldMkLst>
        <pc:spChg chg="mod">
          <ac:chgData name="tien tran" userId="f5c0b7c74de91c7e" providerId="Windows Live" clId="Web-{C88BBCAA-2AB6-4376-9227-327F6453F29D}" dt="2023-08-24T14:34:15.165" v="65" actId="20577"/>
          <ac:spMkLst>
            <pc:docMk/>
            <pc:sldMk cId="125576511" sldId="433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5:02.854" v="84" actId="20577"/>
          <ac:spMkLst>
            <pc:docMk/>
            <pc:sldMk cId="125576511" sldId="433"/>
            <ac:spMk id="3" creationId="{AE8F3E32-B49F-A6FF-71FE-178BC534661F}"/>
          </ac:spMkLst>
        </pc:spChg>
        <pc:picChg chg="add mod">
          <ac:chgData name="tien tran" userId="f5c0b7c74de91c7e" providerId="Windows Live" clId="Web-{C88BBCAA-2AB6-4376-9227-327F6453F29D}" dt="2023-08-24T14:35:10.541" v="86" actId="14100"/>
          <ac:picMkLst>
            <pc:docMk/>
            <pc:sldMk cId="125576511" sldId="433"/>
            <ac:picMk id="5" creationId="{E98CBFC8-D3C2-C8EC-5636-8B7EEDA7B04E}"/>
          </ac:picMkLst>
        </pc:picChg>
      </pc:sldChg>
      <pc:sldChg chg="modSp new">
        <pc:chgData name="tien tran" userId="f5c0b7c74de91c7e" providerId="Windows Live" clId="Web-{C88BBCAA-2AB6-4376-9227-327F6453F29D}" dt="2023-08-24T14:35:58.137" v="93" actId="20577"/>
        <pc:sldMkLst>
          <pc:docMk/>
          <pc:sldMk cId="2644579994" sldId="434"/>
        </pc:sldMkLst>
        <pc:spChg chg="mod">
          <ac:chgData name="tien tran" userId="f5c0b7c74de91c7e" providerId="Windows Live" clId="Web-{C88BBCAA-2AB6-4376-9227-327F6453F29D}" dt="2023-08-24T14:35:43.011" v="91" actId="20577"/>
          <ac:spMkLst>
            <pc:docMk/>
            <pc:sldMk cId="2644579994" sldId="434"/>
            <ac:spMk id="2" creationId="{9E20F802-5CC3-BB69-4C17-24099B5E5BB1}"/>
          </ac:spMkLst>
        </pc:spChg>
        <pc:spChg chg="mod">
          <ac:chgData name="tien tran" userId="f5c0b7c74de91c7e" providerId="Windows Live" clId="Web-{C88BBCAA-2AB6-4376-9227-327F6453F29D}" dt="2023-08-24T14:35:58.137" v="93" actId="20577"/>
          <ac:spMkLst>
            <pc:docMk/>
            <pc:sldMk cId="2644579994" sldId="434"/>
            <ac:spMk id="3" creationId="{C418B4CA-F7D8-24CF-4574-4E2DB9D82156}"/>
          </ac:spMkLst>
        </pc:spChg>
      </pc:sldChg>
      <pc:sldChg chg="addSp modSp new ord">
        <pc:chgData name="tien tran" userId="f5c0b7c74de91c7e" providerId="Windows Live" clId="Web-{C88BBCAA-2AB6-4376-9227-327F6453F29D}" dt="2023-08-24T14:54:28.293" v="218"/>
        <pc:sldMkLst>
          <pc:docMk/>
          <pc:sldMk cId="2010329098" sldId="435"/>
        </pc:sldMkLst>
        <pc:spChg chg="mod">
          <ac:chgData name="tien tran" userId="f5c0b7c74de91c7e" providerId="Windows Live" clId="Web-{C88BBCAA-2AB6-4376-9227-327F6453F29D}" dt="2023-08-24T14:36:23.278" v="106" actId="20577"/>
          <ac:spMkLst>
            <pc:docMk/>
            <pc:sldMk cId="2010329098" sldId="435"/>
            <ac:spMk id="2" creationId="{97A05A0D-42D7-A332-C63C-D03E7C86FCF8}"/>
          </ac:spMkLst>
        </pc:spChg>
        <pc:spChg chg="mod">
          <ac:chgData name="tien tran" userId="f5c0b7c74de91c7e" providerId="Windows Live" clId="Web-{C88BBCAA-2AB6-4376-9227-327F6453F29D}" dt="2023-08-24T14:36:32.559" v="108" actId="20577"/>
          <ac:spMkLst>
            <pc:docMk/>
            <pc:sldMk cId="2010329098" sldId="435"/>
            <ac:spMk id="3" creationId="{5225B48F-5C3D-6922-EAFC-43AD1BA69E83}"/>
          </ac:spMkLst>
        </pc:spChg>
        <pc:picChg chg="add mod">
          <ac:chgData name="tien tran" userId="f5c0b7c74de91c7e" providerId="Windows Live" clId="Web-{C88BBCAA-2AB6-4376-9227-327F6453F29D}" dt="2023-08-24T14:36:36.450" v="110" actId="1076"/>
          <ac:picMkLst>
            <pc:docMk/>
            <pc:sldMk cId="2010329098" sldId="435"/>
            <ac:picMk id="5" creationId="{9332E654-8B2F-3489-8A53-94447221E6C4}"/>
          </ac:picMkLst>
        </pc:picChg>
      </pc:sldChg>
      <pc:sldChg chg="modSp new">
        <pc:chgData name="tien tran" userId="f5c0b7c74de91c7e" providerId="Windows Live" clId="Web-{C88BBCAA-2AB6-4376-9227-327F6453F29D}" dt="2023-08-24T14:40:40.191" v="119" actId="20577"/>
        <pc:sldMkLst>
          <pc:docMk/>
          <pc:sldMk cId="444600122" sldId="436"/>
        </pc:sldMkLst>
        <pc:spChg chg="mod">
          <ac:chgData name="tien tran" userId="f5c0b7c74de91c7e" providerId="Windows Live" clId="Web-{C88BBCAA-2AB6-4376-9227-327F6453F29D}" dt="2023-08-24T14:40:30.144" v="117" actId="20577"/>
          <ac:spMkLst>
            <pc:docMk/>
            <pc:sldMk cId="444600122" sldId="436"/>
            <ac:spMk id="2" creationId="{1293DD97-24B3-EAEE-5FBD-DE59EAB84DF7}"/>
          </ac:spMkLst>
        </pc:spChg>
        <pc:spChg chg="mod">
          <ac:chgData name="tien tran" userId="f5c0b7c74de91c7e" providerId="Windows Live" clId="Web-{C88BBCAA-2AB6-4376-9227-327F6453F29D}" dt="2023-08-24T14:40:40.191" v="119" actId="20577"/>
          <ac:spMkLst>
            <pc:docMk/>
            <pc:sldMk cId="444600122" sldId="436"/>
            <ac:spMk id="3" creationId="{9A3A6F73-8CAB-3762-58F8-03C53A29874E}"/>
          </ac:spMkLst>
        </pc:spChg>
      </pc:sldChg>
      <pc:sldChg chg="modSp new">
        <pc:chgData name="tien tran" userId="f5c0b7c74de91c7e" providerId="Windows Live" clId="Web-{C88BBCAA-2AB6-4376-9227-327F6453F29D}" dt="2023-08-24T14:41:01.926" v="128" actId="20577"/>
        <pc:sldMkLst>
          <pc:docMk/>
          <pc:sldMk cId="196675871" sldId="437"/>
        </pc:sldMkLst>
        <pc:spChg chg="mod">
          <ac:chgData name="tien tran" userId="f5c0b7c74de91c7e" providerId="Windows Live" clId="Web-{C88BBCAA-2AB6-4376-9227-327F6453F29D}" dt="2023-08-24T14:40:52.786" v="126" actId="20577"/>
          <ac:spMkLst>
            <pc:docMk/>
            <pc:sldMk cId="196675871" sldId="437"/>
            <ac:spMk id="2" creationId="{7946EFBD-58B1-7ABC-5492-F72861677625}"/>
          </ac:spMkLst>
        </pc:spChg>
        <pc:spChg chg="mod">
          <ac:chgData name="tien tran" userId="f5c0b7c74de91c7e" providerId="Windows Live" clId="Web-{C88BBCAA-2AB6-4376-9227-327F6453F29D}" dt="2023-08-24T14:41:01.926" v="128" actId="20577"/>
          <ac:spMkLst>
            <pc:docMk/>
            <pc:sldMk cId="196675871" sldId="437"/>
            <ac:spMk id="3" creationId="{0B10DB4F-7720-CDEE-387F-1A2C2F44B988}"/>
          </ac:spMkLst>
        </pc:spChg>
      </pc:sldChg>
      <pc:sldChg chg="addSp delSp modSp new">
        <pc:chgData name="tien tran" userId="f5c0b7c74de91c7e" providerId="Windows Live" clId="Web-{C88BBCAA-2AB6-4376-9227-327F6453F29D}" dt="2023-08-24T14:41:42.021" v="149" actId="1076"/>
        <pc:sldMkLst>
          <pc:docMk/>
          <pc:sldMk cId="1006214557" sldId="438"/>
        </pc:sldMkLst>
        <pc:spChg chg="mod">
          <ac:chgData name="tien tran" userId="f5c0b7c74de91c7e" providerId="Windows Live" clId="Web-{C88BBCAA-2AB6-4376-9227-327F6453F29D}" dt="2023-08-24T14:41:13.411" v="134" actId="20577"/>
          <ac:spMkLst>
            <pc:docMk/>
            <pc:sldMk cId="1006214557" sldId="438"/>
            <ac:spMk id="2" creationId="{A58DFA71-7BA7-7DB7-2704-E310C4995A55}"/>
          </ac:spMkLst>
        </pc:spChg>
        <pc:spChg chg="mod">
          <ac:chgData name="tien tran" userId="f5c0b7c74de91c7e" providerId="Windows Live" clId="Web-{C88BBCAA-2AB6-4376-9227-327F6453F29D}" dt="2023-08-24T14:41:38.568" v="139" actId="20577"/>
          <ac:spMkLst>
            <pc:docMk/>
            <pc:sldMk cId="1006214557" sldId="438"/>
            <ac:spMk id="3" creationId="{DE2F3352-33AF-AF89-E8DF-3C1A3AEBD672}"/>
          </ac:spMkLst>
        </pc:spChg>
        <pc:spChg chg="add del">
          <ac:chgData name="tien tran" userId="f5c0b7c74de91c7e" providerId="Windows Live" clId="Web-{C88BBCAA-2AB6-4376-9227-327F6453F29D}" dt="2023-08-24T14:41:29.255" v="138"/>
          <ac:spMkLst>
            <pc:docMk/>
            <pc:sldMk cId="1006214557" sldId="438"/>
            <ac:spMk id="5" creationId="{94E5E5D5-C2F6-481E-5B77-0DDB4C1AACB7}"/>
          </ac:spMkLst>
        </pc:sp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6" creationId="{A6825B41-1982-F792-2664-311C4FDE5741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7" creationId="{D7676D86-3AEE-E5BC-8957-E61650C3CFB9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8" creationId="{92B233AD-2509-2976-141A-C22456EF7B84}"/>
          </ac:picMkLst>
        </pc:picChg>
        <pc:picChg chg="add mod">
          <ac:chgData name="tien tran" userId="f5c0b7c74de91c7e" providerId="Windows Live" clId="Web-{C88BBCAA-2AB6-4376-9227-327F6453F29D}" dt="2023-08-24T14:41:41.990" v="147" actId="1076"/>
          <ac:picMkLst>
            <pc:docMk/>
            <pc:sldMk cId="1006214557" sldId="438"/>
            <ac:picMk id="9" creationId="{7982BBE8-A2B7-C0AF-2978-ED195D87B199}"/>
          </ac:picMkLst>
        </pc:picChg>
        <pc:picChg chg="add mod">
          <ac:chgData name="tien tran" userId="f5c0b7c74de91c7e" providerId="Windows Live" clId="Web-{C88BBCAA-2AB6-4376-9227-327F6453F29D}" dt="2023-08-24T14:41:42.006" v="148" actId="1076"/>
          <ac:picMkLst>
            <pc:docMk/>
            <pc:sldMk cId="1006214557" sldId="438"/>
            <ac:picMk id="10" creationId="{249DDF35-659E-2B38-7BA1-3EB51AD2C2BA}"/>
          </ac:picMkLst>
        </pc:picChg>
        <pc:picChg chg="add mod">
          <ac:chgData name="tien tran" userId="f5c0b7c74de91c7e" providerId="Windows Live" clId="Web-{C88BBCAA-2AB6-4376-9227-327F6453F29D}" dt="2023-08-24T14:41:42.021" v="149" actId="1076"/>
          <ac:picMkLst>
            <pc:docMk/>
            <pc:sldMk cId="1006214557" sldId="438"/>
            <ac:picMk id="11" creationId="{4D42CBCB-7A5B-754F-6176-1625602CE734}"/>
          </ac:picMkLst>
        </pc:picChg>
      </pc:sldChg>
      <pc:sldChg chg="addSp modSp new">
        <pc:chgData name="tien tran" userId="f5c0b7c74de91c7e" providerId="Windows Live" clId="Web-{C88BBCAA-2AB6-4376-9227-327F6453F29D}" dt="2023-08-24T14:43:26.649" v="164" actId="1076"/>
        <pc:sldMkLst>
          <pc:docMk/>
          <pc:sldMk cId="848631912" sldId="439"/>
        </pc:sldMkLst>
        <pc:spChg chg="mod">
          <ac:chgData name="tien tran" userId="f5c0b7c74de91c7e" providerId="Windows Live" clId="Web-{C88BBCAA-2AB6-4376-9227-327F6453F29D}" dt="2023-08-24T14:42:56.336" v="155" actId="20577"/>
          <ac:spMkLst>
            <pc:docMk/>
            <pc:sldMk cId="848631912" sldId="439"/>
            <ac:spMk id="2" creationId="{65673D09-B4DA-4747-DC6F-36D823326720}"/>
          </ac:spMkLst>
        </pc:spChg>
        <pc:spChg chg="mod">
          <ac:chgData name="tien tran" userId="f5c0b7c74de91c7e" providerId="Windows Live" clId="Web-{C88BBCAA-2AB6-4376-9227-327F6453F29D}" dt="2023-08-24T14:43:19.430" v="159" actId="20577"/>
          <ac:spMkLst>
            <pc:docMk/>
            <pc:sldMk cId="848631912" sldId="439"/>
            <ac:spMk id="3" creationId="{5E5287A4-1181-FAD1-BA42-ADA24BFCCB28}"/>
          </ac:spMkLst>
        </pc:spChg>
        <pc:picChg chg="add mod">
          <ac:chgData name="tien tran" userId="f5c0b7c74de91c7e" providerId="Windows Live" clId="Web-{C88BBCAA-2AB6-4376-9227-327F6453F29D}" dt="2023-08-24T14:43:26.649" v="164" actId="1076"/>
          <ac:picMkLst>
            <pc:docMk/>
            <pc:sldMk cId="848631912" sldId="439"/>
            <ac:picMk id="5" creationId="{A8C93160-14E5-FBF6-B35F-12EA739D693F}"/>
          </ac:picMkLst>
        </pc:picChg>
      </pc:sldChg>
      <pc:sldChg chg="addSp modSp new">
        <pc:chgData name="tien tran" userId="f5c0b7c74de91c7e" providerId="Windows Live" clId="Web-{C88BBCAA-2AB6-4376-9227-327F6453F29D}" dt="2023-08-24T14:44:13.448" v="183" actId="1076"/>
        <pc:sldMkLst>
          <pc:docMk/>
          <pc:sldMk cId="4282555646" sldId="440"/>
        </pc:sldMkLst>
        <pc:spChg chg="mod">
          <ac:chgData name="tien tran" userId="f5c0b7c74de91c7e" providerId="Windows Live" clId="Web-{C88BBCAA-2AB6-4376-9227-327F6453F29D}" dt="2023-08-24T14:43:59.978" v="175" actId="20577"/>
          <ac:spMkLst>
            <pc:docMk/>
            <pc:sldMk cId="4282555646" sldId="440"/>
            <ac:spMk id="2" creationId="{97F4CEC4-3502-B492-CECB-6C1849BA836E}"/>
          </ac:spMkLst>
        </pc:spChg>
        <pc:spChg chg="mod">
          <ac:chgData name="tien tran" userId="f5c0b7c74de91c7e" providerId="Windows Live" clId="Web-{C88BBCAA-2AB6-4376-9227-327F6453F29D}" dt="2023-08-24T14:44:07.901" v="179" actId="20577"/>
          <ac:spMkLst>
            <pc:docMk/>
            <pc:sldMk cId="4282555646" sldId="440"/>
            <ac:spMk id="3" creationId="{583061F9-7E42-5962-B6ED-51408829E745}"/>
          </ac:spMkLst>
        </pc:spChg>
        <pc:picChg chg="add mod">
          <ac:chgData name="tien tran" userId="f5c0b7c74de91c7e" providerId="Windows Live" clId="Web-{C88BBCAA-2AB6-4376-9227-327F6453F29D}" dt="2023-08-24T14:44:13.448" v="183" actId="1076"/>
          <ac:picMkLst>
            <pc:docMk/>
            <pc:sldMk cId="4282555646" sldId="440"/>
            <ac:picMk id="5" creationId="{FB64B2F2-D437-2687-CD22-332FBF15BFE3}"/>
          </ac:picMkLst>
        </pc:picChg>
      </pc:sldChg>
      <pc:sldChg chg="addSp delSp modSp new ord">
        <pc:chgData name="tien tran" userId="f5c0b7c74de91c7e" providerId="Windows Live" clId="Web-{C88BBCAA-2AB6-4376-9227-327F6453F29D}" dt="2023-08-24T16:32:16.623" v="629" actId="1076"/>
        <pc:sldMkLst>
          <pc:docMk/>
          <pc:sldMk cId="1650393867" sldId="441"/>
        </pc:sldMkLst>
        <pc:spChg chg="mod">
          <ac:chgData name="tien tran" userId="f5c0b7c74de91c7e" providerId="Windows Live" clId="Web-{C88BBCAA-2AB6-4376-9227-327F6453F29D}" dt="2023-08-24T14:50:33.177" v="193" actId="20577"/>
          <ac:spMkLst>
            <pc:docMk/>
            <pc:sldMk cId="1650393867" sldId="441"/>
            <ac:spMk id="2" creationId="{E4C9B361-0F94-D08D-A0C8-0C4CFBC534FC}"/>
          </ac:spMkLst>
        </pc:spChg>
        <pc:spChg chg="del">
          <ac:chgData name="tien tran" userId="f5c0b7c74de91c7e" providerId="Windows Live" clId="Web-{C88BBCAA-2AB6-4376-9227-327F6453F29D}" dt="2023-08-24T14:50:18.317" v="187"/>
          <ac:spMkLst>
            <pc:docMk/>
            <pc:sldMk cId="1650393867" sldId="441"/>
            <ac:spMk id="3" creationId="{F2A13C17-2702-C81C-3D6E-AFE7882A062E}"/>
          </ac:spMkLst>
        </pc:spChg>
        <pc:spChg chg="add mod">
          <ac:chgData name="tien tran" userId="f5c0b7c74de91c7e" providerId="Windows Live" clId="Web-{C88BBCAA-2AB6-4376-9227-327F6453F29D}" dt="2023-08-24T16:32:16.623" v="629" actId="1076"/>
          <ac:spMkLst>
            <pc:docMk/>
            <pc:sldMk cId="1650393867" sldId="441"/>
            <ac:spMk id="7" creationId="{2C7047C6-76E5-3AE9-0237-7F04471E14C8}"/>
          </ac:spMkLst>
        </pc:spChg>
        <pc:picChg chg="add mod">
          <ac:chgData name="tien tran" userId="f5c0b7c74de91c7e" providerId="Windows Live" clId="Web-{C88BBCAA-2AB6-4376-9227-327F6453F29D}" dt="2023-08-24T16:32:16.014" v="628" actId="1076"/>
          <ac:picMkLst>
            <pc:docMk/>
            <pc:sldMk cId="1650393867" sldId="441"/>
            <ac:picMk id="3" creationId="{4993FACC-0AC5-BEE5-F1B4-CF640A3731ED}"/>
          </ac:picMkLst>
        </pc:picChg>
        <pc:picChg chg="add mod ord">
          <ac:chgData name="tien tran" userId="f5c0b7c74de91c7e" providerId="Windows Live" clId="Web-{C88BBCAA-2AB6-4376-9227-327F6453F29D}" dt="2023-08-24T14:50:21.380" v="189" actId="1076"/>
          <ac:picMkLst>
            <pc:docMk/>
            <pc:sldMk cId="1650393867" sldId="441"/>
            <ac:picMk id="5" creationId="{FF2736AD-78C2-2F3E-60B3-56D2DDF7790F}"/>
          </ac:picMkLst>
        </pc:picChg>
        <pc:picChg chg="add mod">
          <ac:chgData name="tien tran" userId="f5c0b7c74de91c7e" providerId="Windows Live" clId="Web-{C88BBCAA-2AB6-4376-9227-327F6453F29D}" dt="2023-08-24T16:32:14.483" v="627" actId="1076"/>
          <ac:picMkLst>
            <pc:docMk/>
            <pc:sldMk cId="1650393867" sldId="441"/>
            <ac:picMk id="6" creationId="{F9D1E14E-F832-5B9F-7B0D-2AB772653629}"/>
          </ac:picMkLst>
        </pc:picChg>
      </pc:sldChg>
      <pc:sldChg chg="addSp delSp modSp new">
        <pc:chgData name="tien tran" userId="f5c0b7c74de91c7e" providerId="Windows Live" clId="Web-{C88BBCAA-2AB6-4376-9227-327F6453F29D}" dt="2023-08-24T14:59:06.489" v="338" actId="20577"/>
        <pc:sldMkLst>
          <pc:docMk/>
          <pc:sldMk cId="1018085788" sldId="442"/>
        </pc:sldMkLst>
        <pc:spChg chg="mod">
          <ac:chgData name="tien tran" userId="f5c0b7c74de91c7e" providerId="Windows Live" clId="Web-{C88BBCAA-2AB6-4376-9227-327F6453F29D}" dt="2023-08-24T14:59:06.489" v="338" actId="20577"/>
          <ac:spMkLst>
            <pc:docMk/>
            <pc:sldMk cId="1018085788" sldId="442"/>
            <ac:spMk id="2" creationId="{76F4E7F3-B811-8B2F-19FA-40B5BCD8F00B}"/>
          </ac:spMkLst>
        </pc:spChg>
        <pc:spChg chg="add del">
          <ac:chgData name="tien tran" userId="f5c0b7c74de91c7e" providerId="Windows Live" clId="Web-{C88BBCAA-2AB6-4376-9227-327F6453F29D}" dt="2023-08-24T14:58:09.893" v="316"/>
          <ac:spMkLst>
            <pc:docMk/>
            <pc:sldMk cId="1018085788" sldId="442"/>
            <ac:spMk id="3" creationId="{683C19B4-643A-E192-0639-CB21AF70BF65}"/>
          </ac:spMkLst>
        </pc:spChg>
        <pc:spChg chg="mod">
          <ac:chgData name="tien tran" userId="f5c0b7c74de91c7e" providerId="Windows Live" clId="Web-{C88BBCAA-2AB6-4376-9227-327F6453F29D}" dt="2023-08-24T14:58:07.206" v="315" actId="1076"/>
          <ac:spMkLst>
            <pc:docMk/>
            <pc:sldMk cId="1018085788" sldId="442"/>
            <ac:spMk id="4" creationId="{0A784DF9-4D0B-82D8-95BE-13066DD8A55C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5" creationId="{58154E89-5D95-70A5-66AB-A5C17077549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6" creationId="{55FD04DB-B4AC-18FC-178E-F2E96102945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7" creationId="{F4453995-B2E5-F02E-4328-CE88AFBD1F26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2" creationId="{020C12C2-B861-2CCF-7F78-1BFB1FDDB22D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4" creationId="{4340619E-4FC4-13F0-3814-18093B7017E5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8" creationId="{02D05052-BAD8-2BB3-B693-F257F567AFA3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9" creationId="{88BBB829-71BC-08B9-6C4D-40B6EDD112DC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0" creationId="{4AB3AAE6-E57F-5C68-DE42-CBE5ED9A035A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5" creationId="{F8D1987C-FAA3-91B6-21A3-1D2583304327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7" creationId="{ED516136-3CBC-4B1B-2237-ECD91BC58F53}"/>
          </ac:spMkLst>
        </pc:spChg>
        <pc:spChg chg="add mod">
          <ac:chgData name="tien tran" userId="f5c0b7c74de91c7e" providerId="Windows Live" clId="Web-{C88BBCAA-2AB6-4376-9227-327F6453F29D}" dt="2023-08-24T14:58:50.801" v="321" actId="1076"/>
          <ac:spMkLst>
            <pc:docMk/>
            <pc:sldMk cId="1018085788" sldId="442"/>
            <ac:spMk id="31" creationId="{02D05052-BAD8-2BB3-B693-F257F567AFA3}"/>
          </ac:spMkLst>
        </pc:spChg>
        <pc:spChg chg="add mod">
          <ac:chgData name="tien tran" userId="f5c0b7c74de91c7e" providerId="Windows Live" clId="Web-{C88BBCAA-2AB6-4376-9227-327F6453F29D}" dt="2023-08-24T14:58:50.816" v="322" actId="1076"/>
          <ac:spMkLst>
            <pc:docMk/>
            <pc:sldMk cId="1018085788" sldId="442"/>
            <ac:spMk id="32" creationId="{88BBB829-71BC-08B9-6C4D-40B6EDD112DC}"/>
          </ac:spMkLst>
        </pc:spChg>
        <pc:spChg chg="add mod">
          <ac:chgData name="tien tran" userId="f5c0b7c74de91c7e" providerId="Windows Live" clId="Web-{C88BBCAA-2AB6-4376-9227-327F6453F29D}" dt="2023-08-24T14:58:50.832" v="323" actId="1076"/>
          <ac:spMkLst>
            <pc:docMk/>
            <pc:sldMk cId="1018085788" sldId="442"/>
            <ac:spMk id="33" creationId="{4AB3AAE6-E57F-5C68-DE42-CBE5ED9A035A}"/>
          </ac:spMkLst>
        </pc:spChg>
        <pc:spChg chg="add mod">
          <ac:chgData name="tien tran" userId="f5c0b7c74de91c7e" providerId="Windows Live" clId="Web-{C88BBCAA-2AB6-4376-9227-327F6453F29D}" dt="2023-08-24T14:58:50.879" v="328" actId="1076"/>
          <ac:spMkLst>
            <pc:docMk/>
            <pc:sldMk cId="1018085788" sldId="442"/>
            <ac:spMk id="38" creationId="{F8D1987C-FAA3-91B6-21A3-1D2583304327}"/>
          </ac:spMkLst>
        </pc:spChg>
        <pc:spChg chg="add mod">
          <ac:chgData name="tien tran" userId="f5c0b7c74de91c7e" providerId="Windows Live" clId="Web-{C88BBCAA-2AB6-4376-9227-327F6453F29D}" dt="2023-08-24T14:58:50.895" v="330" actId="1076"/>
          <ac:spMkLst>
            <pc:docMk/>
            <pc:sldMk cId="1018085788" sldId="442"/>
            <ac:spMk id="40" creationId="{ED516136-3CBC-4B1B-2237-ECD91BC58F53}"/>
          </ac:spMkLst>
        </pc:sp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8" creationId="{1C537527-1EEA-5ED9-2789-3314D680968A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5" creationId="{BD548687-11AC-49E2-6071-772A15962A6F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6" creationId="{276387B0-E34D-202A-0020-08DF9A002808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7" creationId="{EA8E60AA-376C-7882-524B-0E661513F6A4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1" creationId="{6D58B82F-59E4-B327-E814-CA2F48D479A8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8" creationId="{55CC1BB2-A2F7-DEAE-9D0B-32F8932939D1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9" creationId="{D070281B-54E5-1490-88B2-E34A8409E0DB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30" creationId="{395C328D-F447-1162-AC80-C3FA9F574100}"/>
          </ac:picMkLst>
        </pc:picChg>
        <pc:picChg chg="add mod">
          <ac:chgData name="tien tran" userId="f5c0b7c74de91c7e" providerId="Windows Live" clId="Web-{C88BBCAA-2AB6-4376-9227-327F6453F29D}" dt="2023-08-24T14:58:50.848" v="324" actId="1076"/>
          <ac:picMkLst>
            <pc:docMk/>
            <pc:sldMk cId="1018085788" sldId="442"/>
            <ac:picMk id="34" creationId="{6D58B82F-59E4-B327-E814-CA2F48D479A8}"/>
          </ac:picMkLst>
        </pc:picChg>
        <pc:picChg chg="add mod">
          <ac:chgData name="tien tran" userId="f5c0b7c74de91c7e" providerId="Windows Live" clId="Web-{C88BBCAA-2AB6-4376-9227-327F6453F29D}" dt="2023-08-24T14:58:50.910" v="331" actId="1076"/>
          <ac:picMkLst>
            <pc:docMk/>
            <pc:sldMk cId="1018085788" sldId="442"/>
            <ac:picMk id="41" creationId="{55CC1BB2-A2F7-DEAE-9D0B-32F8932939D1}"/>
          </ac:picMkLst>
        </pc:picChg>
        <pc:picChg chg="add mod">
          <ac:chgData name="tien tran" userId="f5c0b7c74de91c7e" providerId="Windows Live" clId="Web-{C88BBCAA-2AB6-4376-9227-327F6453F29D}" dt="2023-08-24T14:58:50.926" v="332" actId="1076"/>
          <ac:picMkLst>
            <pc:docMk/>
            <pc:sldMk cId="1018085788" sldId="442"/>
            <ac:picMk id="42" creationId="{D070281B-54E5-1490-88B2-E34A8409E0DB}"/>
          </ac:picMkLst>
        </pc:picChg>
        <pc:picChg chg="add mod">
          <ac:chgData name="tien tran" userId="f5c0b7c74de91c7e" providerId="Windows Live" clId="Web-{C88BBCAA-2AB6-4376-9227-327F6453F29D}" dt="2023-08-24T14:58:50.926" v="333" actId="1076"/>
          <ac:picMkLst>
            <pc:docMk/>
            <pc:sldMk cId="1018085788" sldId="442"/>
            <ac:picMk id="43" creationId="{395C328D-F447-1162-AC80-C3FA9F574100}"/>
          </ac:picMkLst>
        </pc:pic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9" creationId="{C8C6C3D5-C680-10F6-8DFF-893FB7F0098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0" creationId="{BA364EA0-67AC-1CB1-1123-90B85924EA54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1" creationId="{DDC99E70-B306-4656-26E9-CA70657A10A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3" creationId="{9064338D-DC97-B28B-5264-21967E25C57E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2" creationId="{EEA35A6D-25A9-5CE5-C977-94EF4C97B886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3" creationId="{2C43E8B6-1306-EED0-6F5E-E49BDE457169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4" creationId="{19CAC0FA-40C3-33BA-6DAA-7F599038C2BD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6" creationId="{FF7EE060-ABF8-C902-9DF6-522F45343B7B}"/>
          </ac:cxnSpMkLst>
        </pc:cxnChg>
        <pc:cxnChg chg="add mod">
          <ac:chgData name="tien tran" userId="f5c0b7c74de91c7e" providerId="Windows Live" clId="Web-{C88BBCAA-2AB6-4376-9227-327F6453F29D}" dt="2023-08-24T14:58:50.848" v="325" actId="1076"/>
          <ac:cxnSpMkLst>
            <pc:docMk/>
            <pc:sldMk cId="1018085788" sldId="442"/>
            <ac:cxnSpMk id="35" creationId="{EEA35A6D-25A9-5CE5-C977-94EF4C97B886}"/>
          </ac:cxnSpMkLst>
        </pc:cxnChg>
        <pc:cxnChg chg="add mod">
          <ac:chgData name="tien tran" userId="f5c0b7c74de91c7e" providerId="Windows Live" clId="Web-{C88BBCAA-2AB6-4376-9227-327F6453F29D}" dt="2023-08-24T14:58:50.863" v="326" actId="1076"/>
          <ac:cxnSpMkLst>
            <pc:docMk/>
            <pc:sldMk cId="1018085788" sldId="442"/>
            <ac:cxnSpMk id="36" creationId="{2C43E8B6-1306-EED0-6F5E-E49BDE457169}"/>
          </ac:cxnSpMkLst>
        </pc:cxnChg>
        <pc:cxnChg chg="add mod">
          <ac:chgData name="tien tran" userId="f5c0b7c74de91c7e" providerId="Windows Live" clId="Web-{C88BBCAA-2AB6-4376-9227-327F6453F29D}" dt="2023-08-24T14:58:50.863" v="327" actId="1076"/>
          <ac:cxnSpMkLst>
            <pc:docMk/>
            <pc:sldMk cId="1018085788" sldId="442"/>
            <ac:cxnSpMk id="37" creationId="{19CAC0FA-40C3-33BA-6DAA-7F599038C2BD}"/>
          </ac:cxnSpMkLst>
        </pc:cxnChg>
        <pc:cxnChg chg="add mod">
          <ac:chgData name="tien tran" userId="f5c0b7c74de91c7e" providerId="Windows Live" clId="Web-{C88BBCAA-2AB6-4376-9227-327F6453F29D}" dt="2023-08-24T14:58:50.895" v="329" actId="1076"/>
          <ac:cxnSpMkLst>
            <pc:docMk/>
            <pc:sldMk cId="1018085788" sldId="442"/>
            <ac:cxnSpMk id="39" creationId="{FF7EE060-ABF8-C902-9DF6-522F45343B7B}"/>
          </ac:cxnSpMkLst>
        </pc:cxnChg>
      </pc:sldChg>
      <pc:sldChg chg="addSp delSp modSp new ord">
        <pc:chgData name="tien tran" userId="f5c0b7c74de91c7e" providerId="Windows Live" clId="Web-{C88BBCAA-2AB6-4376-9227-327F6453F29D}" dt="2023-08-24T16:40:45.379" v="650"/>
        <pc:sldMkLst>
          <pc:docMk/>
          <pc:sldMk cId="4091185753" sldId="443"/>
        </pc:sldMkLst>
        <pc:spChg chg="mod">
          <ac:chgData name="tien tran" userId="f5c0b7c74de91c7e" providerId="Windows Live" clId="Web-{C88BBCAA-2AB6-4376-9227-327F6453F29D}" dt="2023-08-24T14:59:31.146" v="344"/>
          <ac:spMkLst>
            <pc:docMk/>
            <pc:sldMk cId="4091185753" sldId="443"/>
            <ac:spMk id="2" creationId="{2A7E0BF3-5D33-8DBB-5D68-C1564C031D8B}"/>
          </ac:spMkLst>
        </pc:spChg>
        <pc:spChg chg="del">
          <ac:chgData name="tien tran" userId="f5c0b7c74de91c7e" providerId="Windows Live" clId="Web-{C88BBCAA-2AB6-4376-9227-327F6453F29D}" dt="2023-08-24T14:59:18.927" v="340"/>
          <ac:spMkLst>
            <pc:docMk/>
            <pc:sldMk cId="4091185753" sldId="443"/>
            <ac:spMk id="3" creationId="{EAE609E6-72D9-CE35-2D63-92B845BC1F0E}"/>
          </ac:spMkLst>
        </pc:spChg>
        <pc:picChg chg="add mod ord">
          <ac:chgData name="tien tran" userId="f5c0b7c74de91c7e" providerId="Windows Live" clId="Web-{C88BBCAA-2AB6-4376-9227-327F6453F29D}" dt="2023-08-24T14:59:24.630" v="343" actId="1076"/>
          <ac:picMkLst>
            <pc:docMk/>
            <pc:sldMk cId="4091185753" sldId="443"/>
            <ac:picMk id="5" creationId="{87E74578-E788-0F01-AA40-B62CF4A093FB}"/>
          </ac:picMkLst>
        </pc:picChg>
      </pc:sldChg>
      <pc:sldChg chg="modSp new">
        <pc:chgData name="tien tran" userId="f5c0b7c74de91c7e" providerId="Windows Live" clId="Web-{C88BBCAA-2AB6-4376-9227-327F6453F29D}" dt="2023-08-24T15:43:54.285" v="355" actId="20577"/>
        <pc:sldMkLst>
          <pc:docMk/>
          <pc:sldMk cId="3123841344" sldId="444"/>
        </pc:sldMkLst>
        <pc:spChg chg="mod">
          <ac:chgData name="tien tran" userId="f5c0b7c74de91c7e" providerId="Windows Live" clId="Web-{C88BBCAA-2AB6-4376-9227-327F6453F29D}" dt="2023-08-24T15:43:54.285" v="355" actId="20577"/>
          <ac:spMkLst>
            <pc:docMk/>
            <pc:sldMk cId="3123841344" sldId="444"/>
            <ac:spMk id="2" creationId="{46AD11DE-B02C-ADD8-119F-497CC5ACA316}"/>
          </ac:spMkLst>
        </pc:spChg>
      </pc:sldChg>
      <pc:sldChg chg="addSp delSp modSp new">
        <pc:chgData name="tien tran" userId="f5c0b7c74de91c7e" providerId="Windows Live" clId="Web-{C88BBCAA-2AB6-4376-9227-327F6453F29D}" dt="2023-08-24T15:57:20.521" v="417" actId="1076"/>
        <pc:sldMkLst>
          <pc:docMk/>
          <pc:sldMk cId="601684727" sldId="445"/>
        </pc:sldMkLst>
        <pc:spChg chg="mod">
          <ac:chgData name="tien tran" userId="f5c0b7c74de91c7e" providerId="Windows Live" clId="Web-{C88BBCAA-2AB6-4376-9227-327F6453F29D}" dt="2023-08-24T15:54:12.639" v="395" actId="20577"/>
          <ac:spMkLst>
            <pc:docMk/>
            <pc:sldMk cId="601684727" sldId="445"/>
            <ac:spMk id="2" creationId="{864B43BD-1876-4C11-F3AF-8DE7BF9DB4E2}"/>
          </ac:spMkLst>
        </pc:spChg>
        <pc:spChg chg="mod">
          <ac:chgData name="tien tran" userId="f5c0b7c74de91c7e" providerId="Windows Live" clId="Web-{C88BBCAA-2AB6-4376-9227-327F6453F29D}" dt="2023-08-24T15:57:08.927" v="412" actId="20577"/>
          <ac:spMkLst>
            <pc:docMk/>
            <pc:sldMk cId="601684727" sldId="445"/>
            <ac:spMk id="3" creationId="{11A47A5E-628C-2B17-2C31-22C4575C727E}"/>
          </ac:spMkLst>
        </pc:spChg>
        <pc:picChg chg="add del mod">
          <ac:chgData name="tien tran" userId="f5c0b7c74de91c7e" providerId="Windows Live" clId="Web-{C88BBCAA-2AB6-4376-9227-327F6453F29D}" dt="2023-08-24T15:55:15.016" v="397"/>
          <ac:picMkLst>
            <pc:docMk/>
            <pc:sldMk cId="601684727" sldId="445"/>
            <ac:picMk id="5" creationId="{FC18B3AE-23BC-1141-7E17-E704A03C7903}"/>
          </ac:picMkLst>
        </pc:picChg>
        <pc:picChg chg="add mod">
          <ac:chgData name="tien tran" userId="f5c0b7c74de91c7e" providerId="Windows Live" clId="Web-{C88BBCAA-2AB6-4376-9227-327F6453F29D}" dt="2023-08-24T15:57:20.521" v="417" actId="1076"/>
          <ac:picMkLst>
            <pc:docMk/>
            <pc:sldMk cId="601684727" sldId="445"/>
            <ac:picMk id="6" creationId="{0314696A-EBF5-BE1D-DD5A-4E396FAF3318}"/>
          </ac:picMkLst>
        </pc:picChg>
        <pc:picChg chg="add del mod">
          <ac:chgData name="tien tran" userId="f5c0b7c74de91c7e" providerId="Windows Live" clId="Web-{C88BBCAA-2AB6-4376-9227-327F6453F29D}" dt="2023-08-24T15:57:14.365" v="414"/>
          <ac:picMkLst>
            <pc:docMk/>
            <pc:sldMk cId="601684727" sldId="445"/>
            <ac:picMk id="7" creationId="{EDF6F736-1357-2717-E969-FF007908E988}"/>
          </ac:picMkLst>
        </pc:picChg>
      </pc:sldChg>
      <pc:sldChg chg="addSp delSp modSp new">
        <pc:chgData name="tien tran" userId="f5c0b7c74de91c7e" providerId="Windows Live" clId="Web-{C88BBCAA-2AB6-4376-9227-327F6453F29D}" dt="2023-08-24T16:12:07.792" v="479" actId="14100"/>
        <pc:sldMkLst>
          <pc:docMk/>
          <pc:sldMk cId="2534106606" sldId="446"/>
        </pc:sldMkLst>
        <pc:spChg chg="mod">
          <ac:chgData name="tien tran" userId="f5c0b7c74de91c7e" providerId="Windows Live" clId="Web-{C88BBCAA-2AB6-4376-9227-327F6453F29D}" dt="2023-08-24T15:51:10.740" v="357"/>
          <ac:spMkLst>
            <pc:docMk/>
            <pc:sldMk cId="2534106606" sldId="446"/>
            <ac:spMk id="2" creationId="{F8076AEC-EB43-FA4E-D896-882109BC03EA}"/>
          </ac:spMkLst>
        </pc:spChg>
        <pc:spChg chg="mod">
          <ac:chgData name="tien tran" userId="f5c0b7c74de91c7e" providerId="Windows Live" clId="Web-{C88BBCAA-2AB6-4376-9227-327F6453F29D}" dt="2023-08-24T16:12:03.527" v="476" actId="20577"/>
          <ac:spMkLst>
            <pc:docMk/>
            <pc:sldMk cId="2534106606" sldId="446"/>
            <ac:spMk id="3" creationId="{75DD1273-5A93-31D0-5DF4-79B78234C36E}"/>
          </ac:spMkLst>
        </pc:spChg>
        <pc:picChg chg="add del mod">
          <ac:chgData name="tien tran" userId="f5c0b7c74de91c7e" providerId="Windows Live" clId="Web-{C88BBCAA-2AB6-4376-9227-327F6453F29D}" dt="2023-08-24T16:09:31.973" v="453"/>
          <ac:picMkLst>
            <pc:docMk/>
            <pc:sldMk cId="2534106606" sldId="446"/>
            <ac:picMk id="5" creationId="{736BAC88-E0D2-896A-E667-2C9EF2C1F4F9}"/>
          </ac:picMkLst>
        </pc:picChg>
        <pc:picChg chg="add mod">
          <ac:chgData name="tien tran" userId="f5c0b7c74de91c7e" providerId="Windows Live" clId="Web-{C88BBCAA-2AB6-4376-9227-327F6453F29D}" dt="2023-08-24T16:12:07.792" v="479" actId="14100"/>
          <ac:picMkLst>
            <pc:docMk/>
            <pc:sldMk cId="2534106606" sldId="446"/>
            <ac:picMk id="6" creationId="{BBF376E7-DA04-FFF2-7C79-69484F7BB1EC}"/>
          </ac:picMkLst>
        </pc:picChg>
      </pc:sldChg>
      <pc:sldChg chg="addSp delSp modSp new">
        <pc:chgData name="tien tran" userId="f5c0b7c74de91c7e" providerId="Windows Live" clId="Web-{C88BBCAA-2AB6-4376-9227-327F6453F29D}" dt="2023-08-24T16:14:06.313" v="486" actId="1076"/>
        <pc:sldMkLst>
          <pc:docMk/>
          <pc:sldMk cId="4046604943" sldId="447"/>
        </pc:sldMkLst>
        <pc:spChg chg="mod">
          <ac:chgData name="tien tran" userId="f5c0b7c74de91c7e" providerId="Windows Live" clId="Web-{C88BBCAA-2AB6-4376-9227-327F6453F29D}" dt="2023-08-24T16:00:49.155" v="435" actId="20577"/>
          <ac:spMkLst>
            <pc:docMk/>
            <pc:sldMk cId="4046604943" sldId="447"/>
            <ac:spMk id="2" creationId="{56663E5E-11CC-F143-2473-D6981440CC1A}"/>
          </ac:spMkLst>
        </pc:spChg>
        <pc:spChg chg="del">
          <ac:chgData name="tien tran" userId="f5c0b7c74de91c7e" providerId="Windows Live" clId="Web-{C88BBCAA-2AB6-4376-9227-327F6453F29D}" dt="2023-08-24T16:00:29.545" v="423"/>
          <ac:spMkLst>
            <pc:docMk/>
            <pc:sldMk cId="4046604943" sldId="447"/>
            <ac:spMk id="3" creationId="{E5970678-D540-640F-7EE8-2E00EB8C52E5}"/>
          </ac:spMkLst>
        </pc:spChg>
        <pc:spChg chg="add del mod">
          <ac:chgData name="tien tran" userId="f5c0b7c74de91c7e" providerId="Windows Live" clId="Web-{C88BBCAA-2AB6-4376-9227-327F6453F29D}" dt="2023-08-24T16:13:14.467" v="482"/>
          <ac:spMkLst>
            <pc:docMk/>
            <pc:sldMk cId="4046604943" sldId="447"/>
            <ac:spMk id="7" creationId="{2E2950F0-3BF8-2EDF-EF59-6F39A1DFBEDC}"/>
          </ac:spMkLst>
        </pc:spChg>
        <pc:picChg chg="add del mod ord modCrop">
          <ac:chgData name="tien tran" userId="f5c0b7c74de91c7e" providerId="Windows Live" clId="Web-{C88BBCAA-2AB6-4376-9227-327F6453F29D}" dt="2023-08-24T16:12:53.919" v="481"/>
          <ac:picMkLst>
            <pc:docMk/>
            <pc:sldMk cId="4046604943" sldId="447"/>
            <ac:picMk id="5" creationId="{FE70B71D-FFFC-848C-B1E6-1A054C660BDE}"/>
          </ac:picMkLst>
        </pc:picChg>
        <pc:picChg chg="add mod ord">
          <ac:chgData name="tien tran" userId="f5c0b7c74de91c7e" providerId="Windows Live" clId="Web-{C88BBCAA-2AB6-4376-9227-327F6453F29D}" dt="2023-08-24T16:14:06.313" v="486" actId="1076"/>
          <ac:picMkLst>
            <pc:docMk/>
            <pc:sldMk cId="4046604943" sldId="447"/>
            <ac:picMk id="8" creationId="{518AF0F2-7DBE-2052-1BC9-15BD04149762}"/>
          </ac:picMkLst>
        </pc:picChg>
      </pc:sldChg>
      <pc:sldChg chg="addSp modSp new">
        <pc:chgData name="tien tran" userId="f5c0b7c74de91c7e" providerId="Windows Live" clId="Web-{C88BBCAA-2AB6-4376-9227-327F6453F29D}" dt="2023-08-24T16:15:27.863" v="498" actId="14100"/>
        <pc:sldMkLst>
          <pc:docMk/>
          <pc:sldMk cId="4286422194" sldId="448"/>
        </pc:sldMkLst>
        <pc:spChg chg="mod">
          <ac:chgData name="tien tran" userId="f5c0b7c74de91c7e" providerId="Windows Live" clId="Web-{C88BBCAA-2AB6-4376-9227-327F6453F29D}" dt="2023-08-24T16:15:18.941" v="493" actId="20577"/>
          <ac:spMkLst>
            <pc:docMk/>
            <pc:sldMk cId="4286422194" sldId="448"/>
            <ac:spMk id="3" creationId="{F4860333-E1D6-C57F-350D-8F27277C2130}"/>
          </ac:spMkLst>
        </pc:spChg>
        <pc:picChg chg="add mod">
          <ac:chgData name="tien tran" userId="f5c0b7c74de91c7e" providerId="Windows Live" clId="Web-{C88BBCAA-2AB6-4376-9227-327F6453F29D}" dt="2023-08-24T16:15:27.863" v="498" actId="14100"/>
          <ac:picMkLst>
            <pc:docMk/>
            <pc:sldMk cId="4286422194" sldId="448"/>
            <ac:picMk id="5" creationId="{6572D483-F2D3-6B56-B19C-EF35E4E6AFBD}"/>
          </ac:picMkLst>
        </pc:picChg>
      </pc:sldChg>
      <pc:sldChg chg="addSp delSp modSp new">
        <pc:chgData name="tien tran" userId="f5c0b7c74de91c7e" providerId="Windows Live" clId="Web-{C88BBCAA-2AB6-4376-9227-327F6453F29D}" dt="2023-08-24T16:16:58.820" v="509" actId="1076"/>
        <pc:sldMkLst>
          <pc:docMk/>
          <pc:sldMk cId="1933191224" sldId="449"/>
        </pc:sldMkLst>
        <pc:spChg chg="mod">
          <ac:chgData name="tien tran" userId="f5c0b7c74de91c7e" providerId="Windows Live" clId="Web-{C88BBCAA-2AB6-4376-9227-327F6453F29D}" dt="2023-08-24T16:16:09.209" v="503" actId="20577"/>
          <ac:spMkLst>
            <pc:docMk/>
            <pc:sldMk cId="1933191224" sldId="449"/>
            <ac:spMk id="2" creationId="{5CAAEDB5-023C-038B-EC85-023FA7E2F423}"/>
          </ac:spMkLst>
        </pc:spChg>
        <pc:spChg chg="del">
          <ac:chgData name="tien tran" userId="f5c0b7c74de91c7e" providerId="Windows Live" clId="Web-{C88BBCAA-2AB6-4376-9227-327F6453F29D}" dt="2023-08-24T16:16:31.944" v="504"/>
          <ac:spMkLst>
            <pc:docMk/>
            <pc:sldMk cId="1933191224" sldId="449"/>
            <ac:spMk id="3" creationId="{C373FE1F-6875-B062-B3BC-AD7FC83A5DD2}"/>
          </ac:spMkLst>
        </pc:spChg>
        <pc:picChg chg="add mod ord">
          <ac:chgData name="tien tran" userId="f5c0b7c74de91c7e" providerId="Windows Live" clId="Web-{C88BBCAA-2AB6-4376-9227-327F6453F29D}" dt="2023-08-24T16:16:34.788" v="505" actId="1076"/>
          <ac:picMkLst>
            <pc:docMk/>
            <pc:sldMk cId="1933191224" sldId="449"/>
            <ac:picMk id="5" creationId="{168FA443-FCDB-6A6E-3435-9830F354D3A1}"/>
          </ac:picMkLst>
        </pc:picChg>
        <pc:picChg chg="add mod">
          <ac:chgData name="tien tran" userId="f5c0b7c74de91c7e" providerId="Windows Live" clId="Web-{C88BBCAA-2AB6-4376-9227-327F6453F29D}" dt="2023-08-24T16:16:58.820" v="509" actId="1076"/>
          <ac:picMkLst>
            <pc:docMk/>
            <pc:sldMk cId="1933191224" sldId="449"/>
            <ac:picMk id="6" creationId="{4B55BCC1-1A97-6776-A855-9ED004F0A034}"/>
          </ac:picMkLst>
        </pc:picChg>
      </pc:sldChg>
      <pc:sldChg chg="modSp add replId">
        <pc:chgData name="tien tran" userId="f5c0b7c74de91c7e" providerId="Windows Live" clId="Web-{C88BBCAA-2AB6-4376-9227-327F6453F29D}" dt="2023-08-24T16:24:25.307" v="583" actId="20577"/>
        <pc:sldMkLst>
          <pc:docMk/>
          <pc:sldMk cId="239391567" sldId="450"/>
        </pc:sldMkLst>
        <pc:spChg chg="mod">
          <ac:chgData name="tien tran" userId="f5c0b7c74de91c7e" providerId="Windows Live" clId="Web-{C88BBCAA-2AB6-4376-9227-327F6453F29D}" dt="2023-08-24T16:24:25.307" v="583" actId="20577"/>
          <ac:spMkLst>
            <pc:docMk/>
            <pc:sldMk cId="239391567" sldId="45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26:50.157" v="605"/>
        <pc:sldMkLst>
          <pc:docMk/>
          <pc:sldMk cId="2407576539" sldId="451"/>
        </pc:sldMkLst>
        <pc:spChg chg="mod">
          <ac:chgData name="tien tran" userId="f5c0b7c74de91c7e" providerId="Windows Live" clId="Web-{C88BBCAA-2AB6-4376-9227-327F6453F29D}" dt="2023-08-24T16:25:17.450" v="596" actId="20577"/>
          <ac:spMkLst>
            <pc:docMk/>
            <pc:sldMk cId="2407576539" sldId="451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39:51.924" v="644"/>
        <pc:sldMkLst>
          <pc:docMk/>
          <pc:sldMk cId="1828592504" sldId="452"/>
        </pc:sldMkLst>
        <pc:spChg chg="mod">
          <ac:chgData name="tien tran" userId="f5c0b7c74de91c7e" providerId="Windows Live" clId="Web-{C88BBCAA-2AB6-4376-9227-327F6453F29D}" dt="2023-08-24T16:27:24.111" v="607" actId="20577"/>
          <ac:spMkLst>
            <pc:docMk/>
            <pc:sldMk cId="1828592504" sldId="45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27:36.753" v="611" actId="20577"/>
        <pc:sldMkLst>
          <pc:docMk/>
          <pc:sldMk cId="3807767013" sldId="453"/>
        </pc:sldMkLst>
        <pc:spChg chg="mod">
          <ac:chgData name="tien tran" userId="f5c0b7c74de91c7e" providerId="Windows Live" clId="Web-{C88BBCAA-2AB6-4376-9227-327F6453F29D}" dt="2023-08-24T16:27:36.753" v="611" actId="20577"/>
          <ac:spMkLst>
            <pc:docMk/>
            <pc:sldMk cId="3807767013" sldId="453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C88BBCAA-2AB6-4376-9227-327F6453F29D}" dt="2023-08-24T16:27:47.331" v="614"/>
        <pc:sldMkLst>
          <pc:docMk/>
          <pc:sldMk cId="3567986788" sldId="454"/>
        </pc:sldMkLst>
      </pc:sldChg>
      <pc:sldChg chg="modSp new">
        <pc:chgData name="tien tran" userId="f5c0b7c74de91c7e" providerId="Windows Live" clId="Web-{C88BBCAA-2AB6-4376-9227-327F6453F29D}" dt="2023-08-24T16:39:25.376" v="641" actId="20577"/>
        <pc:sldMkLst>
          <pc:docMk/>
          <pc:sldMk cId="4179028946" sldId="454"/>
        </pc:sldMkLst>
        <pc:spChg chg="mod">
          <ac:chgData name="tien tran" userId="f5c0b7c74de91c7e" providerId="Windows Live" clId="Web-{C88BBCAA-2AB6-4376-9227-327F6453F29D}" dt="2023-08-24T16:39:25.376" v="641" actId="20577"/>
          <ac:spMkLst>
            <pc:docMk/>
            <pc:sldMk cId="4179028946" sldId="454"/>
            <ac:spMk id="2" creationId="{08C2CB6B-B408-8B4C-A78D-A2D4F5306EEF}"/>
          </ac:spMkLst>
        </pc:spChg>
      </pc:sldChg>
      <pc:sldChg chg="modSp add replId">
        <pc:chgData name="tien tran" userId="f5c0b7c74de91c7e" providerId="Windows Live" clId="Web-{C88BBCAA-2AB6-4376-9227-327F6453F29D}" dt="2023-08-24T16:40:26.128" v="648" actId="20577"/>
        <pc:sldMkLst>
          <pc:docMk/>
          <pc:sldMk cId="2808786853" sldId="455"/>
        </pc:sldMkLst>
        <pc:spChg chg="mod">
          <ac:chgData name="tien tran" userId="f5c0b7c74de91c7e" providerId="Windows Live" clId="Web-{C88BBCAA-2AB6-4376-9227-327F6453F29D}" dt="2023-08-24T16:40:26.128" v="648" actId="20577"/>
          <ac:spMkLst>
            <pc:docMk/>
            <pc:sldMk cId="2808786853" sldId="45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40:54.520" v="653" actId="20577"/>
        <pc:sldMkLst>
          <pc:docMk/>
          <pc:sldMk cId="2307291542" sldId="456"/>
        </pc:sldMkLst>
        <pc:spChg chg="mod">
          <ac:chgData name="tien tran" userId="f5c0b7c74de91c7e" providerId="Windows Live" clId="Web-{C88BBCAA-2AB6-4376-9227-327F6453F29D}" dt="2023-08-24T16:40:54.520" v="653" actId="20577"/>
          <ac:spMkLst>
            <pc:docMk/>
            <pc:sldMk cId="2307291542" sldId="456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F9C21B63-6925-45CA-9A4A-40599C455D1B}"/>
    <pc:docChg chg="addSld modSld">
      <pc:chgData name="tien tran" userId="f5c0b7c74de91c7e" providerId="Windows Live" clId="Web-{F9C21B63-6925-45CA-9A4A-40599C455D1B}" dt="2023-09-13T08:22:55.719" v="16" actId="20577"/>
      <pc:docMkLst>
        <pc:docMk/>
      </pc:docMkLst>
      <pc:sldChg chg="addSp modSp">
        <pc:chgData name="tien tran" userId="f5c0b7c74de91c7e" providerId="Windows Live" clId="Web-{F9C21B63-6925-45CA-9A4A-40599C455D1B}" dt="2023-09-13T08:18:49.668" v="13" actId="1076"/>
        <pc:sldMkLst>
          <pc:docMk/>
          <pc:sldMk cId="3041687894" sldId="417"/>
        </pc:sldMkLst>
        <pc:spChg chg="mod">
          <ac:chgData name="tien tran" userId="f5c0b7c74de91c7e" providerId="Windows Live" clId="Web-{F9C21B63-6925-45CA-9A4A-40599C455D1B}" dt="2023-09-13T08:17:07.650" v="5" actId="20577"/>
          <ac:spMkLst>
            <pc:docMk/>
            <pc:sldMk cId="3041687894" sldId="417"/>
            <ac:spMk id="2" creationId="{ACE73B1B-4C26-1872-3E83-5F2F9F42B688}"/>
          </ac:spMkLst>
        </pc:spChg>
        <pc:spChg chg="mod">
          <ac:chgData name="tien tran" userId="f5c0b7c74de91c7e" providerId="Windows Live" clId="Web-{F9C21B63-6925-45CA-9A4A-40599C455D1B}" dt="2023-09-13T08:17:35.869" v="9" actId="20577"/>
          <ac:spMkLst>
            <pc:docMk/>
            <pc:sldMk cId="3041687894" sldId="417"/>
            <ac:spMk id="3" creationId="{E728E28D-EFB4-EA24-7300-97FC56B3E001}"/>
          </ac:spMkLst>
        </pc:spChg>
        <pc:picChg chg="add mod">
          <ac:chgData name="tien tran" userId="f5c0b7c74de91c7e" providerId="Windows Live" clId="Web-{F9C21B63-6925-45CA-9A4A-40599C455D1B}" dt="2023-09-13T08:18:49.668" v="13" actId="1076"/>
          <ac:picMkLst>
            <pc:docMk/>
            <pc:sldMk cId="3041687894" sldId="417"/>
            <ac:picMk id="5" creationId="{8413CB2C-AF25-DDFB-2812-8B4E3798FD38}"/>
          </ac:picMkLst>
        </pc:picChg>
      </pc:sldChg>
      <pc:sldChg chg="modSp new">
        <pc:chgData name="tien tran" userId="f5c0b7c74de91c7e" providerId="Windows Live" clId="Web-{F9C21B63-6925-45CA-9A4A-40599C455D1B}" dt="2023-09-13T08:22:55.719" v="16" actId="20577"/>
        <pc:sldMkLst>
          <pc:docMk/>
          <pc:sldMk cId="1933063190" sldId="427"/>
        </pc:sldMkLst>
        <pc:spChg chg="mod">
          <ac:chgData name="tien tran" userId="f5c0b7c74de91c7e" providerId="Windows Live" clId="Web-{F9C21B63-6925-45CA-9A4A-40599C455D1B}" dt="2023-09-13T08:22:55.719" v="16" actId="20577"/>
          <ac:spMkLst>
            <pc:docMk/>
            <pc:sldMk cId="1933063190" sldId="427"/>
            <ac:spMk id="2" creationId="{E93EF645-C49C-85A3-FFA1-9A085CD49A72}"/>
          </ac:spMkLst>
        </pc:spChg>
      </pc:sldChg>
    </pc:docChg>
  </pc:docChgLst>
  <pc:docChgLst>
    <pc:chgData name="tien tran" userId="f5c0b7c74de91c7e" providerId="Windows Live" clId="Web-{796992A6-404F-4F98-9811-BC97A7F4DDCF}"/>
    <pc:docChg chg="addSld delSld modSld">
      <pc:chgData name="tien tran" userId="f5c0b7c74de91c7e" providerId="Windows Live" clId="Web-{796992A6-404F-4F98-9811-BC97A7F4DDCF}" dt="2023-08-23T09:31:41.574" v="996" actId="1076"/>
      <pc:docMkLst>
        <pc:docMk/>
      </pc:docMkLst>
      <pc:sldChg chg="modSp">
        <pc:chgData name="tien tran" userId="f5c0b7c74de91c7e" providerId="Windows Live" clId="Web-{796992A6-404F-4F98-9811-BC97A7F4DDCF}" dt="2023-08-23T05:16:24.587" v="19" actId="20577"/>
        <pc:sldMkLst>
          <pc:docMk/>
          <pc:sldMk cId="0" sldId="257"/>
        </pc:sldMkLst>
        <pc:spChg chg="mod">
          <ac:chgData name="tien tran" userId="f5c0b7c74de91c7e" providerId="Windows Live" clId="Web-{796992A6-404F-4F98-9811-BC97A7F4DDCF}" dt="2023-08-23T05:16:24.587" v="19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02:11.446" v="4" actId="20577"/>
        <pc:sldMkLst>
          <pc:docMk/>
          <pc:sldMk cId="0" sldId="404"/>
        </pc:sldMkLst>
        <pc:spChg chg="mod">
          <ac:chgData name="tien tran" userId="f5c0b7c74de91c7e" providerId="Windows Live" clId="Web-{796992A6-404F-4F98-9811-BC97A7F4DDCF}" dt="2023-08-23T05:02:11.446" v="4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19:56.540" v="72" actId="20577"/>
        <pc:sldMkLst>
          <pc:docMk/>
          <pc:sldMk cId="788580868" sldId="405"/>
        </pc:sldMkLst>
        <pc:spChg chg="mod">
          <ac:chgData name="tien tran" userId="f5c0b7c74de91c7e" providerId="Windows Live" clId="Web-{796992A6-404F-4F98-9811-BC97A7F4DDCF}" dt="2023-08-23T05:19:56.540" v="7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new del">
        <pc:chgData name="tien tran" userId="f5c0b7c74de91c7e" providerId="Windows Live" clId="Web-{796992A6-404F-4F98-9811-BC97A7F4DDCF}" dt="2023-08-23T05:17:41.889" v="54"/>
        <pc:sldMkLst>
          <pc:docMk/>
          <pc:sldMk cId="2935304977" sldId="406"/>
        </pc:sldMkLst>
      </pc:sldChg>
      <pc:sldChg chg="modSp add del replId">
        <pc:chgData name="tien tran" userId="f5c0b7c74de91c7e" providerId="Windows Live" clId="Web-{796992A6-404F-4F98-9811-BC97A7F4DDCF}" dt="2023-08-23T05:20:07.212" v="74"/>
        <pc:sldMkLst>
          <pc:docMk/>
          <pc:sldMk cId="3009770081" sldId="406"/>
        </pc:sldMkLst>
        <pc:spChg chg="mod">
          <ac:chgData name="tien tran" userId="f5c0b7c74de91c7e" providerId="Windows Live" clId="Web-{796992A6-404F-4F98-9811-BC97A7F4DDCF}" dt="2023-08-23T05:17:56.203" v="56" actId="20577"/>
          <ac:spMkLst>
            <pc:docMk/>
            <pc:sldMk cId="3009770081" sldId="406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96992A6-404F-4F98-9811-BC97A7F4DDCF}" dt="2023-08-23T07:24:04.089" v="407" actId="20577"/>
        <pc:sldMkLst>
          <pc:docMk/>
          <pc:sldMk cId="2219293177" sldId="407"/>
        </pc:sldMkLst>
        <pc:spChg chg="mod">
          <ac:chgData name="tien tran" userId="f5c0b7c74de91c7e" providerId="Windows Live" clId="Web-{796992A6-404F-4F98-9811-BC97A7F4DDCF}" dt="2023-08-23T05:19:41.273" v="66" actId="20577"/>
          <ac:spMkLst>
            <pc:docMk/>
            <pc:sldMk cId="2219293177" sldId="407"/>
            <ac:spMk id="2" creationId="{8F2BB406-2E25-B090-4862-5188C75A88D3}"/>
          </ac:spMkLst>
        </pc:spChg>
        <pc:spChg chg="mod">
          <ac:chgData name="tien tran" userId="f5c0b7c74de91c7e" providerId="Windows Live" clId="Web-{796992A6-404F-4F98-9811-BC97A7F4DDCF}" dt="2023-08-23T07:24:04.089" v="407" actId="20577"/>
          <ac:spMkLst>
            <pc:docMk/>
            <pc:sldMk cId="2219293177" sldId="407"/>
            <ac:spMk id="3" creationId="{D25BADE3-455A-C62F-8962-6EF84B2FEC37}"/>
          </ac:spMkLst>
        </pc:spChg>
      </pc:sldChg>
      <pc:sldChg chg="modSp add replId">
        <pc:chgData name="tien tran" userId="f5c0b7c74de91c7e" providerId="Windows Live" clId="Web-{796992A6-404F-4F98-9811-BC97A7F4DDCF}" dt="2023-08-23T07:24:15.777" v="408" actId="20577"/>
        <pc:sldMkLst>
          <pc:docMk/>
          <pc:sldMk cId="741969628" sldId="408"/>
        </pc:sldMkLst>
        <pc:spChg chg="mod">
          <ac:chgData name="tien tran" userId="f5c0b7c74de91c7e" providerId="Windows Live" clId="Web-{796992A6-404F-4F98-9811-BC97A7F4DDCF}" dt="2023-08-23T07:24:15.777" v="408" actId="20577"/>
          <ac:spMkLst>
            <pc:docMk/>
            <pc:sldMk cId="741969628" sldId="408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26" v="52"/>
        <pc:sldMkLst>
          <pc:docMk/>
          <pc:sldMk cId="2709408231" sldId="408"/>
        </pc:sldMkLst>
      </pc:sldChg>
      <pc:sldChg chg="addSp modSp new">
        <pc:chgData name="tien tran" userId="f5c0b7c74de91c7e" providerId="Windows Live" clId="Web-{796992A6-404F-4F98-9811-BC97A7F4DDCF}" dt="2023-08-23T05:24:56.421" v="96" actId="1076"/>
        <pc:sldMkLst>
          <pc:docMk/>
          <pc:sldMk cId="2062991657" sldId="409"/>
        </pc:sldMkLst>
        <pc:spChg chg="mod">
          <ac:chgData name="tien tran" userId="f5c0b7c74de91c7e" providerId="Windows Live" clId="Web-{796992A6-404F-4F98-9811-BC97A7F4DDCF}" dt="2023-08-23T05:20:16.901" v="78" actId="20577"/>
          <ac:spMkLst>
            <pc:docMk/>
            <pc:sldMk cId="2062991657" sldId="409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4:13.356" v="86" actId="20577"/>
          <ac:spMkLst>
            <pc:docMk/>
            <pc:sldMk cId="2062991657" sldId="409"/>
            <ac:spMk id="3" creationId="{284B009D-4FE0-7D5B-1FD1-467BE3E22AD4}"/>
          </ac:spMkLst>
        </pc:spChg>
        <pc:spChg chg="add mod">
          <ac:chgData name="tien tran" userId="f5c0b7c74de91c7e" providerId="Windows Live" clId="Web-{796992A6-404F-4F98-9811-BC97A7F4DDCF}" dt="2023-08-23T05:24:27.872" v="90" actId="1076"/>
          <ac:spMkLst>
            <pc:docMk/>
            <pc:sldMk cId="2062991657" sldId="409"/>
            <ac:spMk id="7" creationId="{4C39A7CD-4119-FE54-9061-C9EF90709A90}"/>
          </ac:spMkLst>
        </pc:spChg>
        <pc:spChg chg="add mod">
          <ac:chgData name="tien tran" userId="f5c0b7c74de91c7e" providerId="Windows Live" clId="Web-{796992A6-404F-4F98-9811-BC97A7F4DDCF}" dt="2023-08-23T05:24:27.888" v="91" actId="1076"/>
          <ac:spMkLst>
            <pc:docMk/>
            <pc:sldMk cId="2062991657" sldId="409"/>
            <ac:spMk id="8" creationId="{9F2F658F-EB20-C3B1-9371-37FFF37E838D}"/>
          </ac:spMkLst>
        </pc:spChg>
        <pc:spChg chg="add mod">
          <ac:chgData name="tien tran" userId="f5c0b7c74de91c7e" providerId="Windows Live" clId="Web-{796992A6-404F-4F98-9811-BC97A7F4DDCF}" dt="2023-08-23T05:24:27.919" v="94" actId="1076"/>
          <ac:spMkLst>
            <pc:docMk/>
            <pc:sldMk cId="2062991657" sldId="409"/>
            <ac:spMk id="11" creationId="{8092752B-5D96-83E8-7C00-C585AEC7CAF8}"/>
          </ac:spMkLst>
        </pc:spChg>
        <pc:spChg chg="add">
          <ac:chgData name="tien tran" userId="f5c0b7c74de91c7e" providerId="Windows Live" clId="Web-{796992A6-404F-4F98-9811-BC97A7F4DDCF}" dt="2023-08-23T05:24:16.168" v="87"/>
          <ac:spMkLst>
            <pc:docMk/>
            <pc:sldMk cId="2062991657" sldId="409"/>
            <ac:spMk id="13" creationId="{A6D95A47-9CA4-BF5D-5074-C23A99984A97}"/>
          </ac:spMkLst>
        </pc:spChg>
        <pc:grpChg chg="add mod">
          <ac:chgData name="tien tran" userId="f5c0b7c74de91c7e" providerId="Windows Live" clId="Web-{796992A6-404F-4F98-9811-BC97A7F4DDCF}" dt="2023-08-23T05:24:27.919" v="93" actId="1076"/>
          <ac:grpSpMkLst>
            <pc:docMk/>
            <pc:sldMk cId="2062991657" sldId="409"/>
            <ac:grpSpMk id="10" creationId="{1487D486-D0D7-D9C5-2DBA-48B83D3DE415}"/>
          </ac:grpSpMkLst>
        </pc:grpChg>
        <pc:graphicFrameChg chg="add mod">
          <ac:chgData name="tien tran" userId="f5c0b7c74de91c7e" providerId="Windows Live" clId="Web-{796992A6-404F-4F98-9811-BC97A7F4DDCF}" dt="2023-08-23T05:24:56.421" v="96" actId="1076"/>
          <ac:graphicFrameMkLst>
            <pc:docMk/>
            <pc:sldMk cId="2062991657" sldId="409"/>
            <ac:graphicFrameMk id="15" creationId="{0D8494F4-B542-6393-1AF8-FE9F22ECD252}"/>
          </ac:graphicFrameMkLst>
        </pc:graphicFrameChg>
        <pc:picChg chg="add mod">
          <ac:chgData name="tien tran" userId="f5c0b7c74de91c7e" providerId="Windows Live" clId="Web-{796992A6-404F-4F98-9811-BC97A7F4DDCF}" dt="2023-08-23T05:24:27.857" v="88" actId="1076"/>
          <ac:picMkLst>
            <pc:docMk/>
            <pc:sldMk cId="2062991657" sldId="409"/>
            <ac:picMk id="5" creationId="{1C607660-3B7B-4E1A-EA27-36A7B84F4DE3}"/>
          </ac:picMkLst>
        </pc:picChg>
        <pc:picChg chg="add mod">
          <ac:chgData name="tien tran" userId="f5c0b7c74de91c7e" providerId="Windows Live" clId="Web-{796992A6-404F-4F98-9811-BC97A7F4DDCF}" dt="2023-08-23T05:24:27.872" v="89" actId="1076"/>
          <ac:picMkLst>
            <pc:docMk/>
            <pc:sldMk cId="2062991657" sldId="409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5:24:27.904" v="92" actId="1076"/>
          <ac:picMkLst>
            <pc:docMk/>
            <pc:sldMk cId="2062991657" sldId="409"/>
            <ac:picMk id="9" creationId="{71B5D638-BF14-80B5-2870-5266E5843B98}"/>
          </ac:picMkLst>
        </pc:picChg>
        <pc:picChg chg="add">
          <ac:chgData name="tien tran" userId="f5c0b7c74de91c7e" providerId="Windows Live" clId="Web-{796992A6-404F-4F98-9811-BC97A7F4DDCF}" dt="2023-08-23T05:24:16.168" v="87"/>
          <ac:picMkLst>
            <pc:docMk/>
            <pc:sldMk cId="2062991657" sldId="409"/>
            <ac:picMk id="12" creationId="{7C09F2F6-9A0D-11C7-55BC-6468CFCB876D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4:39.145" v="209" actId="1076"/>
        <pc:sldMkLst>
          <pc:docMk/>
          <pc:sldMk cId="3513753322" sldId="410"/>
        </pc:sldMkLst>
        <pc:spChg chg="add del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6:01.598" v="108" actId="20577"/>
          <ac:spMkLst>
            <pc:docMk/>
            <pc:sldMk cId="3513753322" sldId="410"/>
            <ac:spMk id="3" creationId="{284B009D-4FE0-7D5B-1FD1-467BE3E22AD4}"/>
          </ac:spMkLst>
        </pc:spChg>
        <pc:spChg chg="del">
          <ac:chgData name="tien tran" userId="f5c0b7c74de91c7e" providerId="Windows Live" clId="Web-{796992A6-404F-4F98-9811-BC97A7F4DDCF}" dt="2023-08-23T05:26:05.254" v="117"/>
          <ac:spMkLst>
            <pc:docMk/>
            <pc:sldMk cId="3513753322" sldId="410"/>
            <ac:spMk id="4" creationId="{08B8B114-E150-EF0A-22FC-44B2456659AB}"/>
          </ac:spMkLst>
        </pc:spChg>
        <pc:spChg chg="add del mod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5" creationId="{20C7200B-9F22-C8A4-5361-C80B57FA16FE}"/>
          </ac:spMkLst>
        </pc:spChg>
        <pc:spChg chg="del">
          <ac:chgData name="tien tran" userId="f5c0b7c74de91c7e" providerId="Windows Live" clId="Web-{796992A6-404F-4F98-9811-BC97A7F4DDCF}" dt="2023-08-23T05:26:05.254" v="114"/>
          <ac:spMkLst>
            <pc:docMk/>
            <pc:sldMk cId="3513753322" sldId="410"/>
            <ac:spMk id="7" creationId="{4C39A7CD-4119-FE54-9061-C9EF90709A90}"/>
          </ac:spMkLst>
        </pc:spChg>
        <pc:spChg chg="del">
          <ac:chgData name="tien tran" userId="f5c0b7c74de91c7e" providerId="Windows Live" clId="Web-{796992A6-404F-4F98-9811-BC97A7F4DDCF}" dt="2023-08-23T05:26:05.254" v="113"/>
          <ac:spMkLst>
            <pc:docMk/>
            <pc:sldMk cId="3513753322" sldId="410"/>
            <ac:spMk id="8" creationId="{9F2F658F-EB20-C3B1-9371-37FFF37E838D}"/>
          </ac:spMkLst>
        </pc:spChg>
        <pc:spChg chg="del">
          <ac:chgData name="tien tran" userId="f5c0b7c74de91c7e" providerId="Windows Live" clId="Web-{796992A6-404F-4F98-9811-BC97A7F4DDCF}" dt="2023-08-23T05:26:05.254" v="110"/>
          <ac:spMkLst>
            <pc:docMk/>
            <pc:sldMk cId="3513753322" sldId="410"/>
            <ac:spMk id="11" creationId="{8092752B-5D96-83E8-7C00-C585AEC7CAF8}"/>
          </ac:spMkLst>
        </pc:spChg>
        <pc:spChg chg="add del">
          <ac:chgData name="tien tran" userId="f5c0b7c74de91c7e" providerId="Windows Live" clId="Web-{796992A6-404F-4F98-9811-BC97A7F4DDCF}" dt="2023-08-23T05:26:14.786" v="119"/>
          <ac:spMkLst>
            <pc:docMk/>
            <pc:sldMk cId="3513753322" sldId="410"/>
            <ac:spMk id="14" creationId="{D2F1A5D1-5252-AE1B-B221-9716B03AD724}"/>
          </ac:spMkLst>
        </pc:spChg>
        <pc:spChg chg="add del mod">
          <ac:chgData name="tien tran" userId="f5c0b7c74de91c7e" providerId="Windows Live" clId="Web-{796992A6-404F-4F98-9811-BC97A7F4DDCF}" dt="2023-08-23T06:54:29.801" v="205"/>
          <ac:spMkLst>
            <pc:docMk/>
            <pc:sldMk cId="3513753322" sldId="410"/>
            <ac:spMk id="16" creationId="{0DDF3A22-4411-7D60-9F4E-8CBA3A008314}"/>
          </ac:spMkLst>
        </pc:spChg>
        <pc:spChg chg="add del mod">
          <ac:chgData name="tien tran" userId="f5c0b7c74de91c7e" providerId="Windows Live" clId="Web-{796992A6-404F-4F98-9811-BC97A7F4DDCF}" dt="2023-08-23T06:54:27.441" v="202"/>
          <ac:spMkLst>
            <pc:docMk/>
            <pc:sldMk cId="3513753322" sldId="410"/>
            <ac:spMk id="19" creationId="{84DDF286-3517-E443-424E-4372108AFB71}"/>
          </ac:spMkLst>
        </pc:spChg>
        <pc:spChg chg="add del mod">
          <ac:chgData name="tien tran" userId="f5c0b7c74de91c7e" providerId="Windows Live" clId="Web-{796992A6-404F-4F98-9811-BC97A7F4DDCF}" dt="2023-08-23T06:54:27.441" v="201"/>
          <ac:spMkLst>
            <pc:docMk/>
            <pc:sldMk cId="3513753322" sldId="410"/>
            <ac:spMk id="20" creationId="{661E76A7-40FB-BE1F-F276-A6176FC59BB0}"/>
          </ac:spMkLst>
        </pc:spChg>
        <pc:spChg chg="add del mod">
          <ac:chgData name="tien tran" userId="f5c0b7c74de91c7e" providerId="Windows Live" clId="Web-{796992A6-404F-4F98-9811-BC97A7F4DDCF}" dt="2023-08-23T06:54:27.441" v="197"/>
          <ac:spMkLst>
            <pc:docMk/>
            <pc:sldMk cId="3513753322" sldId="410"/>
            <ac:spMk id="24" creationId="{CAC8B653-8A43-C274-7D4F-BDAFDCDABAF7}"/>
          </ac:spMkLst>
        </pc:spChg>
        <pc:spChg chg="add del mod">
          <ac:chgData name="tien tran" userId="f5c0b7c74de91c7e" providerId="Windows Live" clId="Web-{796992A6-404F-4F98-9811-BC97A7F4DDCF}" dt="2023-08-23T06:54:27.441" v="196"/>
          <ac:spMkLst>
            <pc:docMk/>
            <pc:sldMk cId="3513753322" sldId="410"/>
            <ac:spMk id="25" creationId="{764A70E2-BC57-CBED-9EE3-822EFA359906}"/>
          </ac:spMkLst>
        </pc:spChg>
        <pc:spChg chg="add del mod">
          <ac:chgData name="tien tran" userId="f5c0b7c74de91c7e" providerId="Windows Live" clId="Web-{796992A6-404F-4F98-9811-BC97A7F4DDCF}" dt="2023-08-23T06:54:27.441" v="195"/>
          <ac:spMkLst>
            <pc:docMk/>
            <pc:sldMk cId="3513753322" sldId="410"/>
            <ac:spMk id="26" creationId="{89912EAA-B462-EB40-9781-67E7CD644F6D}"/>
          </ac:spMkLst>
        </pc:spChg>
        <pc:spChg chg="add del mod">
          <ac:chgData name="tien tran" userId="f5c0b7c74de91c7e" providerId="Windows Live" clId="Web-{796992A6-404F-4F98-9811-BC97A7F4DDCF}" dt="2023-08-23T06:54:27.441" v="194"/>
          <ac:spMkLst>
            <pc:docMk/>
            <pc:sldMk cId="3513753322" sldId="410"/>
            <ac:spMk id="27" creationId="{CAD022AE-7E8B-C666-6A3A-4A786185ED22}"/>
          </ac:spMkLst>
        </pc:spChg>
        <pc:spChg chg="add del mod">
          <ac:chgData name="tien tran" userId="f5c0b7c74de91c7e" providerId="Windows Live" clId="Web-{796992A6-404F-4F98-9811-BC97A7F4DDCF}" dt="2023-08-23T06:54:27.441" v="193"/>
          <ac:spMkLst>
            <pc:docMk/>
            <pc:sldMk cId="3513753322" sldId="410"/>
            <ac:spMk id="28" creationId="{2079F1A5-7288-131C-6D1B-20845CB8287C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2" creationId="{1A29E5EF-C29A-B809-751E-5D4793C13FED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6" creationId="{0F1503D8-884C-8A77-8276-DD6CC2ECCA88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40" creationId="{7D2C4C73-45AA-22A9-F2B2-9624F98FFC00}"/>
          </ac:spMkLst>
        </pc:spChg>
        <pc:grpChg chg="del">
          <ac:chgData name="tien tran" userId="f5c0b7c74de91c7e" providerId="Windows Live" clId="Web-{796992A6-404F-4F98-9811-BC97A7F4DDCF}" dt="2023-08-23T05:26:05.254" v="111"/>
          <ac:grpSpMkLst>
            <pc:docMk/>
            <pc:sldMk cId="3513753322" sldId="410"/>
            <ac:grpSpMk id="10" creationId="{1487D486-D0D7-D9C5-2DBA-48B83D3DE415}"/>
          </ac:grpSpMkLst>
        </pc:grpChg>
        <pc:grpChg chg="add del mod">
          <ac:chgData name="tien tran" userId="f5c0b7c74de91c7e" providerId="Windows Live" clId="Web-{796992A6-404F-4F98-9811-BC97A7F4DDCF}" dt="2023-08-23T06:54:27.441" v="200"/>
          <ac:grpSpMkLst>
            <pc:docMk/>
            <pc:sldMk cId="3513753322" sldId="410"/>
            <ac:grpSpMk id="21" creationId="{D5C0B281-4BF0-8F6F-8048-0F4BD1F98EAC}"/>
          </ac:grpSpMkLst>
        </pc:grpChg>
        <pc:grpChg chg="add del mod">
          <ac:chgData name="tien tran" userId="f5c0b7c74de91c7e" providerId="Windows Live" clId="Web-{796992A6-404F-4F98-9811-BC97A7F4DDCF}" dt="2023-08-23T06:54:27.441" v="199"/>
          <ac:grpSpMkLst>
            <pc:docMk/>
            <pc:sldMk cId="3513753322" sldId="410"/>
            <ac:grpSpMk id="22" creationId="{9A7E264F-F1EC-FA83-7EC3-78A4FB344A60}"/>
          </ac:grpSpMkLst>
        </pc:grpChg>
        <pc:grpChg chg="add del mod">
          <ac:chgData name="tien tran" userId="f5c0b7c74de91c7e" providerId="Windows Live" clId="Web-{796992A6-404F-4F98-9811-BC97A7F4DDCF}" dt="2023-08-23T06:54:27.441" v="198"/>
          <ac:grpSpMkLst>
            <pc:docMk/>
            <pc:sldMk cId="3513753322" sldId="410"/>
            <ac:grpSpMk id="23" creationId="{58BE6094-E089-9FC2-826F-9572C20FA869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0" creationId="{E70C01A1-D360-894F-DF51-6C7A4592C60B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4" creationId="{1E0E6822-7BDB-434B-AEBC-586C07689EF0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8" creationId="{1802C692-B204-66C2-C478-6E3C69D1A8DB}"/>
          </ac:grpSpMkLst>
        </pc:grpChg>
        <pc:graphicFrameChg chg="del">
          <ac:chgData name="tien tran" userId="f5c0b7c74de91c7e" providerId="Windows Live" clId="Web-{796992A6-404F-4F98-9811-BC97A7F4DDCF}" dt="2023-08-23T05:26:05.254" v="109"/>
          <ac:graphicFrameMkLst>
            <pc:docMk/>
            <pc:sldMk cId="3513753322" sldId="410"/>
            <ac:graphicFrameMk id="15" creationId="{0D8494F4-B542-6393-1AF8-FE9F22ECD252}"/>
          </ac:graphicFrameMkLst>
        </pc:graphicFrameChg>
        <pc:picChg chg="del">
          <ac:chgData name="tien tran" userId="f5c0b7c74de91c7e" providerId="Windows Live" clId="Web-{796992A6-404F-4F98-9811-BC97A7F4DDCF}" dt="2023-08-23T05:26:05.254" v="116"/>
          <ac:picMkLst>
            <pc:docMk/>
            <pc:sldMk cId="3513753322" sldId="410"/>
            <ac:picMk id="5" creationId="{1C607660-3B7B-4E1A-EA27-36A7B84F4DE3}"/>
          </ac:picMkLst>
        </pc:picChg>
        <pc:picChg chg="del">
          <ac:chgData name="tien tran" userId="f5c0b7c74de91c7e" providerId="Windows Live" clId="Web-{796992A6-404F-4F98-9811-BC97A7F4DDCF}" dt="2023-08-23T05:26:05.254" v="115"/>
          <ac:picMkLst>
            <pc:docMk/>
            <pc:sldMk cId="3513753322" sldId="410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6:54:39.145" v="209" actId="1076"/>
          <ac:picMkLst>
            <pc:docMk/>
            <pc:sldMk cId="3513753322" sldId="410"/>
            <ac:picMk id="6" creationId="{E45798D7-E3A1-FF36-1926-4B2BF88AC805}"/>
          </ac:picMkLst>
        </pc:picChg>
        <pc:picChg chg="del">
          <ac:chgData name="tien tran" userId="f5c0b7c74de91c7e" providerId="Windows Live" clId="Web-{796992A6-404F-4F98-9811-BC97A7F4DDCF}" dt="2023-08-23T05:26:05.254" v="112"/>
          <ac:picMkLst>
            <pc:docMk/>
            <pc:sldMk cId="3513753322" sldId="410"/>
            <ac:picMk id="9" creationId="{71B5D638-BF14-80B5-2870-5266E5843B98}"/>
          </ac:picMkLst>
        </pc:picChg>
        <pc:picChg chg="add del">
          <ac:chgData name="tien tran" userId="f5c0b7c74de91c7e" providerId="Windows Live" clId="Web-{796992A6-404F-4F98-9811-BC97A7F4DDCF}" dt="2023-08-23T06:54:27.441" v="204"/>
          <ac:picMkLst>
            <pc:docMk/>
            <pc:sldMk cId="3513753322" sldId="410"/>
            <ac:picMk id="17" creationId="{1A101493-590C-78DB-3445-48C2AD69B7DC}"/>
          </ac:picMkLst>
        </pc:picChg>
        <pc:picChg chg="add del">
          <ac:chgData name="tien tran" userId="f5c0b7c74de91c7e" providerId="Windows Live" clId="Web-{796992A6-404F-4F98-9811-BC97A7F4DDCF}" dt="2023-08-23T06:54:27.441" v="203"/>
          <ac:picMkLst>
            <pc:docMk/>
            <pc:sldMk cId="3513753322" sldId="410"/>
            <ac:picMk id="18" creationId="{F436F565-1F4E-A488-1F02-03C6D7B1CB4F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29" creationId="{1ED3053D-201F-4294-8302-DA8B2C1A97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1" creationId="{47EDD718-9E55-6914-A025-48AF50A3A07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3" creationId="{AA16F61F-EA88-9F71-FB31-2897721E5A6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5" creationId="{458B5D70-6477-3B21-9252-464B98D7583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7" creationId="{0D97A307-5AE1-082B-172B-A0D734E316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9" creationId="{417AB9BE-8F25-49FE-D296-7038956E2124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6:19.928" v="225" actId="1076"/>
        <pc:sldMkLst>
          <pc:docMk/>
          <pc:sldMk cId="3116637426" sldId="411"/>
        </pc:sldMkLst>
        <pc:spChg chg="mod">
          <ac:chgData name="tien tran" userId="f5c0b7c74de91c7e" providerId="Windows Live" clId="Web-{796992A6-404F-4F98-9811-BC97A7F4DDCF}" dt="2023-08-23T06:55:46.474" v="220" actId="20577"/>
          <ac:spMkLst>
            <pc:docMk/>
            <pc:sldMk cId="3116637426" sldId="411"/>
            <ac:spMk id="3" creationId="{284B009D-4FE0-7D5B-1FD1-467BE3E22AD4}"/>
          </ac:spMkLst>
        </pc:spChg>
        <pc:picChg chg="add mod">
          <ac:chgData name="tien tran" userId="f5c0b7c74de91c7e" providerId="Windows Live" clId="Web-{796992A6-404F-4F98-9811-BC97A7F4DDCF}" dt="2023-08-23T06:56:19.928" v="225" actId="1076"/>
          <ac:picMkLst>
            <pc:docMk/>
            <pc:sldMk cId="3116637426" sldId="411"/>
            <ac:picMk id="4" creationId="{65C17871-16AD-FEC9-8EB9-DB5ECB959171}"/>
          </ac:picMkLst>
        </pc:picChg>
        <pc:picChg chg="del">
          <ac:chgData name="tien tran" userId="f5c0b7c74de91c7e" providerId="Windows Live" clId="Web-{796992A6-404F-4F98-9811-BC97A7F4DDCF}" dt="2023-08-23T06:55:46.880" v="221"/>
          <ac:picMkLst>
            <pc:docMk/>
            <pc:sldMk cId="3116637426" sldId="411"/>
            <ac:picMk id="6" creationId="{E45798D7-E3A1-FF36-1926-4B2BF88AC805}"/>
          </ac:picMkLst>
        </pc:picChg>
      </pc:sldChg>
      <pc:sldChg chg="del">
        <pc:chgData name="tien tran" userId="f5c0b7c74de91c7e" providerId="Windows Live" clId="Web-{796992A6-404F-4F98-9811-BC97A7F4DDCF}" dt="2023-08-23T05:17:29.326" v="51"/>
        <pc:sldMkLst>
          <pc:docMk/>
          <pc:sldMk cId="512060376" sldId="412"/>
        </pc:sldMkLst>
      </pc:sldChg>
      <pc:sldChg chg="addSp delSp modSp add replId">
        <pc:chgData name="tien tran" userId="f5c0b7c74de91c7e" providerId="Windows Live" clId="Web-{796992A6-404F-4F98-9811-BC97A7F4DDCF}" dt="2023-08-23T06:58:21.009" v="244" actId="14100"/>
        <pc:sldMkLst>
          <pc:docMk/>
          <pc:sldMk cId="3666769310" sldId="412"/>
        </pc:sldMkLst>
        <pc:spChg chg="mod">
          <ac:chgData name="tien tran" userId="f5c0b7c74de91c7e" providerId="Windows Live" clId="Web-{796992A6-404F-4F98-9811-BC97A7F4DDCF}" dt="2023-08-23T06:57:46.055" v="240" actId="20577"/>
          <ac:spMkLst>
            <pc:docMk/>
            <pc:sldMk cId="3666769310" sldId="412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7:39.992" v="235" actId="20577"/>
          <ac:spMkLst>
            <pc:docMk/>
            <pc:sldMk cId="3666769310" sldId="412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7:50.774" v="241"/>
          <ac:picMkLst>
            <pc:docMk/>
            <pc:sldMk cId="3666769310" sldId="412"/>
            <ac:picMk id="4" creationId="{65C17871-16AD-FEC9-8EB9-DB5ECB959171}"/>
          </ac:picMkLst>
        </pc:picChg>
        <pc:picChg chg="add mod">
          <ac:chgData name="tien tran" userId="f5c0b7c74de91c7e" providerId="Windows Live" clId="Web-{796992A6-404F-4F98-9811-BC97A7F4DDCF}" dt="2023-08-23T06:58:21.009" v="244" actId="14100"/>
          <ac:picMkLst>
            <pc:docMk/>
            <pc:sldMk cId="3666769310" sldId="412"/>
            <ac:picMk id="5" creationId="{17E8EE77-1244-4100-DCAC-E428E79D7267}"/>
          </ac:picMkLst>
        </pc:picChg>
      </pc:sldChg>
      <pc:sldChg chg="delSp modSp add replId">
        <pc:chgData name="tien tran" userId="f5c0b7c74de91c7e" providerId="Windows Live" clId="Web-{796992A6-404F-4F98-9811-BC97A7F4DDCF}" dt="2023-08-23T07:00:05.855" v="253" actId="20577"/>
        <pc:sldMkLst>
          <pc:docMk/>
          <pc:sldMk cId="1620066618" sldId="413"/>
        </pc:sldMkLst>
        <pc:spChg chg="mod">
          <ac:chgData name="tien tran" userId="f5c0b7c74de91c7e" providerId="Windows Live" clId="Web-{796992A6-404F-4F98-9811-BC97A7F4DDCF}" dt="2023-08-23T07:00:05.855" v="253" actId="20577"/>
          <ac:spMkLst>
            <pc:docMk/>
            <pc:sldMk cId="1620066618" sldId="413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9:47.245" v="247" actId="20577"/>
          <ac:spMkLst>
            <pc:docMk/>
            <pc:sldMk cId="1620066618" sldId="413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9:47.948" v="248"/>
          <ac:picMkLst>
            <pc:docMk/>
            <pc:sldMk cId="1620066618" sldId="413"/>
            <ac:picMk id="5" creationId="{17E8EE77-1244-4100-DCAC-E428E79D7267}"/>
          </ac:picMkLst>
        </pc:picChg>
      </pc:sldChg>
      <pc:sldChg chg="del">
        <pc:chgData name="tien tran" userId="f5c0b7c74de91c7e" providerId="Windows Live" clId="Web-{796992A6-404F-4F98-9811-BC97A7F4DDCF}" dt="2023-08-23T05:17:29.326" v="45"/>
        <pc:sldMkLst>
          <pc:docMk/>
          <pc:sldMk cId="3598585796" sldId="413"/>
        </pc:sldMkLst>
      </pc:sldChg>
      <pc:sldChg chg="del">
        <pc:chgData name="tien tran" userId="f5c0b7c74de91c7e" providerId="Windows Live" clId="Web-{796992A6-404F-4F98-9811-BC97A7F4DDCF}" dt="2023-08-23T05:17:29.326" v="44"/>
        <pc:sldMkLst>
          <pc:docMk/>
          <pc:sldMk cId="2915945378" sldId="414"/>
        </pc:sldMkLst>
      </pc:sldChg>
      <pc:sldChg chg="modSp new">
        <pc:chgData name="tien tran" userId="f5c0b7c74de91c7e" providerId="Windows Live" clId="Web-{796992A6-404F-4F98-9811-BC97A7F4DDCF}" dt="2023-08-23T07:00:42.465" v="262" actId="20577"/>
        <pc:sldMkLst>
          <pc:docMk/>
          <pc:sldMk cId="2957433044" sldId="414"/>
        </pc:sldMkLst>
        <pc:spChg chg="mod">
          <ac:chgData name="tien tran" userId="f5c0b7c74de91c7e" providerId="Windows Live" clId="Web-{796992A6-404F-4F98-9811-BC97A7F4DDCF}" dt="2023-08-23T07:00:32.090" v="260" actId="20577"/>
          <ac:spMkLst>
            <pc:docMk/>
            <pc:sldMk cId="2957433044" sldId="414"/>
            <ac:spMk id="2" creationId="{6DF961CD-78D2-E033-1407-5D617A4EFE41}"/>
          </ac:spMkLst>
        </pc:spChg>
        <pc:spChg chg="mod">
          <ac:chgData name="tien tran" userId="f5c0b7c74de91c7e" providerId="Windows Live" clId="Web-{796992A6-404F-4F98-9811-BC97A7F4DDCF}" dt="2023-08-23T07:00:42.465" v="262" actId="20577"/>
          <ac:spMkLst>
            <pc:docMk/>
            <pc:sldMk cId="2957433044" sldId="414"/>
            <ac:spMk id="3" creationId="{66C2F2B8-3C42-4FB3-914E-3E491290E6CF}"/>
          </ac:spMkLst>
        </pc:spChg>
      </pc:sldChg>
      <pc:sldChg chg="addSp modSp new">
        <pc:chgData name="tien tran" userId="f5c0b7c74de91c7e" providerId="Windows Live" clId="Web-{796992A6-404F-4F98-9811-BC97A7F4DDCF}" dt="2023-08-23T07:01:47.154" v="276" actId="14100"/>
        <pc:sldMkLst>
          <pc:docMk/>
          <pc:sldMk cId="1669235341" sldId="415"/>
        </pc:sldMkLst>
        <pc:spChg chg="mod">
          <ac:chgData name="tien tran" userId="f5c0b7c74de91c7e" providerId="Windows Live" clId="Web-{796992A6-404F-4F98-9811-BC97A7F4DDCF}" dt="2023-08-23T07:01:00.215" v="267" actId="20577"/>
          <ac:spMkLst>
            <pc:docMk/>
            <pc:sldMk cId="1669235341" sldId="415"/>
            <ac:spMk id="2" creationId="{18F958B9-C47C-CD10-F3C9-246024695B4A}"/>
          </ac:spMkLst>
        </pc:spChg>
        <pc:spChg chg="mod">
          <ac:chgData name="tien tran" userId="f5c0b7c74de91c7e" providerId="Windows Live" clId="Web-{796992A6-404F-4F98-9811-BC97A7F4DDCF}" dt="2023-08-23T07:01:18.059" v="273" actId="14100"/>
          <ac:spMkLst>
            <pc:docMk/>
            <pc:sldMk cId="1669235341" sldId="415"/>
            <ac:spMk id="3" creationId="{75824437-123B-ABC8-C788-90D594823A94}"/>
          </ac:spMkLst>
        </pc:spChg>
        <pc:picChg chg="add mod">
          <ac:chgData name="tien tran" userId="f5c0b7c74de91c7e" providerId="Windows Live" clId="Web-{796992A6-404F-4F98-9811-BC97A7F4DDCF}" dt="2023-08-23T07:01:47.154" v="276" actId="14100"/>
          <ac:picMkLst>
            <pc:docMk/>
            <pc:sldMk cId="1669235341" sldId="415"/>
            <ac:picMk id="5" creationId="{99525C0F-EDB1-F3A9-6216-631DAB595A69}"/>
          </ac:picMkLst>
        </pc:picChg>
      </pc:sldChg>
      <pc:sldChg chg="del">
        <pc:chgData name="tien tran" userId="f5c0b7c74de91c7e" providerId="Windows Live" clId="Web-{796992A6-404F-4F98-9811-BC97A7F4DDCF}" dt="2023-08-23T05:17:29.310" v="43"/>
        <pc:sldMkLst>
          <pc:docMk/>
          <pc:sldMk cId="3593061153" sldId="415"/>
        </pc:sldMkLst>
      </pc:sldChg>
      <pc:sldChg chg="del">
        <pc:chgData name="tien tran" userId="f5c0b7c74de91c7e" providerId="Windows Live" clId="Web-{796992A6-404F-4F98-9811-BC97A7F4DDCF}" dt="2023-08-23T05:17:29.310" v="42"/>
        <pc:sldMkLst>
          <pc:docMk/>
          <pc:sldMk cId="1466030112" sldId="416"/>
        </pc:sldMkLst>
      </pc:sldChg>
      <pc:sldChg chg="modSp new">
        <pc:chgData name="tien tran" userId="f5c0b7c74de91c7e" providerId="Windows Live" clId="Web-{796992A6-404F-4F98-9811-BC97A7F4DDCF}" dt="2023-08-23T07:02:15.701" v="283" actId="20577"/>
        <pc:sldMkLst>
          <pc:docMk/>
          <pc:sldMk cId="1594801474" sldId="416"/>
        </pc:sldMkLst>
        <pc:spChg chg="mod">
          <ac:chgData name="tien tran" userId="f5c0b7c74de91c7e" providerId="Windows Live" clId="Web-{796992A6-404F-4F98-9811-BC97A7F4DDCF}" dt="2023-08-23T07:02:04.545" v="281" actId="20577"/>
          <ac:spMkLst>
            <pc:docMk/>
            <pc:sldMk cId="1594801474" sldId="416"/>
            <ac:spMk id="2" creationId="{C6150D30-C08D-5194-1E97-5594E53796C1}"/>
          </ac:spMkLst>
        </pc:spChg>
        <pc:spChg chg="mod">
          <ac:chgData name="tien tran" userId="f5c0b7c74de91c7e" providerId="Windows Live" clId="Web-{796992A6-404F-4F98-9811-BC97A7F4DDCF}" dt="2023-08-23T07:02:15.701" v="283" actId="20577"/>
          <ac:spMkLst>
            <pc:docMk/>
            <pc:sldMk cId="1594801474" sldId="416"/>
            <ac:spMk id="3" creationId="{5F20752D-4DAC-A746-A709-D57C6F98903F}"/>
          </ac:spMkLst>
        </pc:spChg>
      </pc:sldChg>
      <pc:sldChg chg="modSp new">
        <pc:chgData name="tien tran" userId="f5c0b7c74de91c7e" providerId="Windows Live" clId="Web-{796992A6-404F-4F98-9811-BC97A7F4DDCF}" dt="2023-08-23T07:02:44.968" v="293" actId="20577"/>
        <pc:sldMkLst>
          <pc:docMk/>
          <pc:sldMk cId="572247281" sldId="417"/>
        </pc:sldMkLst>
        <pc:spChg chg="mod">
          <ac:chgData name="tien tran" userId="f5c0b7c74de91c7e" providerId="Windows Live" clId="Web-{796992A6-404F-4F98-9811-BC97A7F4DDCF}" dt="2023-08-23T07:02:25.420" v="287" actId="20577"/>
          <ac:spMkLst>
            <pc:docMk/>
            <pc:sldMk cId="572247281" sldId="417"/>
            <ac:spMk id="2" creationId="{59DD82E9-AE79-B9DF-25DB-EE9151490AA8}"/>
          </ac:spMkLst>
        </pc:spChg>
        <pc:spChg chg="mod">
          <ac:chgData name="tien tran" userId="f5c0b7c74de91c7e" providerId="Windows Live" clId="Web-{796992A6-404F-4F98-9811-BC97A7F4DDCF}" dt="2023-08-23T07:02:44.968" v="293" actId="20577"/>
          <ac:spMkLst>
            <pc:docMk/>
            <pc:sldMk cId="572247281" sldId="417"/>
            <ac:spMk id="3" creationId="{A155FB7B-CA4E-81E2-68B3-ACF352CFB2E9}"/>
          </ac:spMkLst>
        </pc:spChg>
      </pc:sldChg>
      <pc:sldChg chg="del">
        <pc:chgData name="tien tran" userId="f5c0b7c74de91c7e" providerId="Windows Live" clId="Web-{796992A6-404F-4F98-9811-BC97A7F4DDCF}" dt="2023-08-23T05:17:29.310" v="41"/>
        <pc:sldMkLst>
          <pc:docMk/>
          <pc:sldMk cId="3904775112" sldId="417"/>
        </pc:sldMkLst>
      </pc:sldChg>
      <pc:sldChg chg="addSp modSp new">
        <pc:chgData name="tien tran" userId="f5c0b7c74de91c7e" providerId="Windows Live" clId="Web-{796992A6-404F-4F98-9811-BC97A7F4DDCF}" dt="2023-08-23T07:03:21.265" v="307" actId="1076"/>
        <pc:sldMkLst>
          <pc:docMk/>
          <pc:sldMk cId="206717927" sldId="418"/>
        </pc:sldMkLst>
        <pc:spChg chg="mod">
          <ac:chgData name="tien tran" userId="f5c0b7c74de91c7e" providerId="Windows Live" clId="Web-{796992A6-404F-4F98-9811-BC97A7F4DDCF}" dt="2023-08-23T07:02:56.905" v="300" actId="20577"/>
          <ac:spMkLst>
            <pc:docMk/>
            <pc:sldMk cId="206717927" sldId="418"/>
            <ac:spMk id="2" creationId="{FECB0AC2-4F3B-D4B2-AFDC-B55A4386105C}"/>
          </ac:spMkLst>
        </pc:spChg>
        <pc:spChg chg="mod">
          <ac:chgData name="tien tran" userId="f5c0b7c74de91c7e" providerId="Windows Live" clId="Web-{796992A6-404F-4F98-9811-BC97A7F4DDCF}" dt="2023-08-23T07:03:10.249" v="302" actId="20577"/>
          <ac:spMkLst>
            <pc:docMk/>
            <pc:sldMk cId="206717927" sldId="418"/>
            <ac:spMk id="3" creationId="{729FDAAF-FA6B-5908-586F-95AA71FA4ABB}"/>
          </ac:spMkLst>
        </pc:spChg>
        <pc:picChg chg="add mod">
          <ac:chgData name="tien tran" userId="f5c0b7c74de91c7e" providerId="Windows Live" clId="Web-{796992A6-404F-4F98-9811-BC97A7F4DDCF}" dt="2023-08-23T07:03:21.265" v="307" actId="1076"/>
          <ac:picMkLst>
            <pc:docMk/>
            <pc:sldMk cId="206717927" sldId="418"/>
            <ac:picMk id="5" creationId="{1D594C6C-6FC4-C10C-8F53-28B86122835A}"/>
          </ac:picMkLst>
        </pc:picChg>
      </pc:sldChg>
      <pc:sldChg chg="del">
        <pc:chgData name="tien tran" userId="f5c0b7c74de91c7e" providerId="Windows Live" clId="Web-{796992A6-404F-4F98-9811-BC97A7F4DDCF}" dt="2023-08-23T05:17:29.310" v="40"/>
        <pc:sldMkLst>
          <pc:docMk/>
          <pc:sldMk cId="3070120434" sldId="418"/>
        </pc:sldMkLst>
      </pc:sldChg>
      <pc:sldChg chg="modSp add replId">
        <pc:chgData name="tien tran" userId="f5c0b7c74de91c7e" providerId="Windows Live" clId="Web-{796992A6-404F-4F98-9811-BC97A7F4DDCF}" dt="2023-08-23T07:23:59.026" v="405" actId="20577"/>
        <pc:sldMkLst>
          <pc:docMk/>
          <pc:sldMk cId="3092199380" sldId="419"/>
        </pc:sldMkLst>
        <pc:spChg chg="mod">
          <ac:chgData name="tien tran" userId="f5c0b7c74de91c7e" providerId="Windows Live" clId="Web-{796992A6-404F-4F98-9811-BC97A7F4DDCF}" dt="2023-08-23T07:23:59.026" v="405" actId="20577"/>
          <ac:spMkLst>
            <pc:docMk/>
            <pc:sldMk cId="3092199380" sldId="419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9"/>
        <pc:sldMkLst>
          <pc:docMk/>
          <pc:sldMk cId="3527705418" sldId="419"/>
        </pc:sldMkLst>
      </pc:sldChg>
      <pc:sldChg chg="del">
        <pc:chgData name="tien tran" userId="f5c0b7c74de91c7e" providerId="Windows Live" clId="Web-{796992A6-404F-4F98-9811-BC97A7F4DDCF}" dt="2023-08-23T05:17:29.310" v="38"/>
        <pc:sldMkLst>
          <pc:docMk/>
          <pc:sldMk cId="895728183" sldId="420"/>
        </pc:sldMkLst>
      </pc:sldChg>
      <pc:sldChg chg="modSp add replId">
        <pc:chgData name="tien tran" userId="f5c0b7c74de91c7e" providerId="Windows Live" clId="Web-{796992A6-404F-4F98-9811-BC97A7F4DDCF}" dt="2023-08-23T07:23:49.323" v="404" actId="20577"/>
        <pc:sldMkLst>
          <pc:docMk/>
          <pc:sldMk cId="3053874447" sldId="420"/>
        </pc:sldMkLst>
        <pc:spChg chg="mod">
          <ac:chgData name="tien tran" userId="f5c0b7c74de91c7e" providerId="Windows Live" clId="Web-{796992A6-404F-4F98-9811-BC97A7F4DDCF}" dt="2023-08-23T07:23:49.323" v="404" actId="20577"/>
          <ac:spMkLst>
            <pc:docMk/>
            <pc:sldMk cId="3053874447" sldId="420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26" v="46"/>
        <pc:sldMkLst>
          <pc:docMk/>
          <pc:sldMk cId="3957972949" sldId="421"/>
        </pc:sldMkLst>
      </pc:sldChg>
      <pc:sldChg chg="addSp delSp modSp new">
        <pc:chgData name="tien tran" userId="f5c0b7c74de91c7e" providerId="Windows Live" clId="Web-{796992A6-404F-4F98-9811-BC97A7F4DDCF}" dt="2023-08-23T07:13:01.934" v="325" actId="1076"/>
        <pc:sldMkLst>
          <pc:docMk/>
          <pc:sldMk cId="4174227929" sldId="421"/>
        </pc:sldMkLst>
        <pc:spChg chg="mod">
          <ac:chgData name="tien tran" userId="f5c0b7c74de91c7e" providerId="Windows Live" clId="Web-{796992A6-404F-4F98-9811-BC97A7F4DDCF}" dt="2023-08-23T07:11:41.370" v="323" actId="20577"/>
          <ac:spMkLst>
            <pc:docMk/>
            <pc:sldMk cId="4174227929" sldId="421"/>
            <ac:spMk id="2" creationId="{0A66C5C0-E51A-262C-9A1C-8350FE7F72D2}"/>
          </ac:spMkLst>
        </pc:spChg>
        <pc:spChg chg="del">
          <ac:chgData name="tien tran" userId="f5c0b7c74de91c7e" providerId="Windows Live" clId="Web-{796992A6-404F-4F98-9811-BC97A7F4DDCF}" dt="2023-08-23T07:13:00.825" v="324"/>
          <ac:spMkLst>
            <pc:docMk/>
            <pc:sldMk cId="4174227929" sldId="421"/>
            <ac:spMk id="3" creationId="{385E2E08-E71C-1E99-4172-4BB3873FACC9}"/>
          </ac:spMkLst>
        </pc:spChg>
        <pc:picChg chg="add mod ord">
          <ac:chgData name="tien tran" userId="f5c0b7c74de91c7e" providerId="Windows Live" clId="Web-{796992A6-404F-4F98-9811-BC97A7F4DDCF}" dt="2023-08-23T07:13:01.934" v="325" actId="1076"/>
          <ac:picMkLst>
            <pc:docMk/>
            <pc:sldMk cId="4174227929" sldId="421"/>
            <ac:picMk id="5" creationId="{3099F318-CEEB-5C3B-B11C-F120DBE20EFF}"/>
          </ac:picMkLst>
        </pc:picChg>
      </pc:sldChg>
      <pc:sldChg chg="addSp modSp new">
        <pc:chgData name="tien tran" userId="f5c0b7c74de91c7e" providerId="Windows Live" clId="Web-{796992A6-404F-4F98-9811-BC97A7F4DDCF}" dt="2023-08-23T07:14:05.888" v="341" actId="14100"/>
        <pc:sldMkLst>
          <pc:docMk/>
          <pc:sldMk cId="2728183146" sldId="422"/>
        </pc:sldMkLst>
        <pc:spChg chg="mod">
          <ac:chgData name="tien tran" userId="f5c0b7c74de91c7e" providerId="Windows Live" clId="Web-{796992A6-404F-4F98-9811-BC97A7F4DDCF}" dt="2023-08-23T07:13:25.247" v="333" actId="20577"/>
          <ac:spMkLst>
            <pc:docMk/>
            <pc:sldMk cId="2728183146" sldId="422"/>
            <ac:spMk id="2" creationId="{AF83254C-0119-DF3F-5812-B7725D427FED}"/>
          </ac:spMkLst>
        </pc:spChg>
        <pc:spChg chg="mod">
          <ac:chgData name="tien tran" userId="f5c0b7c74de91c7e" providerId="Windows Live" clId="Web-{796992A6-404F-4F98-9811-BC97A7F4DDCF}" dt="2023-08-23T07:13:43.607" v="335" actId="20577"/>
          <ac:spMkLst>
            <pc:docMk/>
            <pc:sldMk cId="2728183146" sldId="422"/>
            <ac:spMk id="3" creationId="{2651A020-FC8C-129A-4193-7C6C70F553E0}"/>
          </ac:spMkLst>
        </pc:spChg>
        <pc:picChg chg="add mod">
          <ac:chgData name="tien tran" userId="f5c0b7c74de91c7e" providerId="Windows Live" clId="Web-{796992A6-404F-4F98-9811-BC97A7F4DDCF}" dt="2023-08-23T07:14:05.888" v="341" actId="14100"/>
          <ac:picMkLst>
            <pc:docMk/>
            <pc:sldMk cId="2728183146" sldId="422"/>
            <ac:picMk id="5" creationId="{F597D3EF-8753-773F-FFEB-A17EE3F229BD}"/>
          </ac:picMkLst>
        </pc:picChg>
      </pc:sldChg>
      <pc:sldChg chg="del">
        <pc:chgData name="tien tran" userId="f5c0b7c74de91c7e" providerId="Windows Live" clId="Web-{796992A6-404F-4F98-9811-BC97A7F4DDCF}" dt="2023-08-23T05:17:29.326" v="50"/>
        <pc:sldMkLst>
          <pc:docMk/>
          <pc:sldMk cId="3269925904" sldId="422"/>
        </pc:sldMkLst>
      </pc:sldChg>
      <pc:sldChg chg="del">
        <pc:chgData name="tien tran" userId="f5c0b7c74de91c7e" providerId="Windows Live" clId="Web-{796992A6-404F-4F98-9811-BC97A7F4DDCF}" dt="2023-08-23T05:17:29.326" v="49"/>
        <pc:sldMkLst>
          <pc:docMk/>
          <pc:sldMk cId="154524789" sldId="423"/>
        </pc:sldMkLst>
      </pc:sldChg>
      <pc:sldChg chg="addSp delSp modSp new">
        <pc:chgData name="tien tran" userId="f5c0b7c74de91c7e" providerId="Windows Live" clId="Web-{796992A6-404F-4F98-9811-BC97A7F4DDCF}" dt="2023-08-23T07:14:53.202" v="347" actId="1076"/>
        <pc:sldMkLst>
          <pc:docMk/>
          <pc:sldMk cId="234608179" sldId="423"/>
        </pc:sldMkLst>
        <pc:spChg chg="mod">
          <ac:chgData name="tien tran" userId="f5c0b7c74de91c7e" providerId="Windows Live" clId="Web-{796992A6-404F-4F98-9811-BC97A7F4DDCF}" dt="2023-08-23T07:14:49.046" v="345" actId="20577"/>
          <ac:spMkLst>
            <pc:docMk/>
            <pc:sldMk cId="234608179" sldId="423"/>
            <ac:spMk id="2" creationId="{FE551676-98EB-BF75-814B-097927636EBE}"/>
          </ac:spMkLst>
        </pc:spChg>
        <pc:spChg chg="del">
          <ac:chgData name="tien tran" userId="f5c0b7c74de91c7e" providerId="Windows Live" clId="Web-{796992A6-404F-4F98-9811-BC97A7F4DDCF}" dt="2023-08-23T07:14:53.046" v="346"/>
          <ac:spMkLst>
            <pc:docMk/>
            <pc:sldMk cId="234608179" sldId="423"/>
            <ac:spMk id="3" creationId="{9C4CD487-E735-B231-F70F-0E02BCF2A350}"/>
          </ac:spMkLst>
        </pc:spChg>
        <pc:picChg chg="add mod ord">
          <ac:chgData name="tien tran" userId="f5c0b7c74de91c7e" providerId="Windows Live" clId="Web-{796992A6-404F-4F98-9811-BC97A7F4DDCF}" dt="2023-08-23T07:14:53.202" v="347" actId="1076"/>
          <ac:picMkLst>
            <pc:docMk/>
            <pc:sldMk cId="234608179" sldId="423"/>
            <ac:picMk id="5" creationId="{6A8756FB-6A50-FAB8-8ACF-1697E01B38B8}"/>
          </ac:picMkLst>
        </pc:picChg>
      </pc:sldChg>
      <pc:sldChg chg="del">
        <pc:chgData name="tien tran" userId="f5c0b7c74de91c7e" providerId="Windows Live" clId="Web-{796992A6-404F-4F98-9811-BC97A7F4DDCF}" dt="2023-08-23T05:17:29.326" v="48"/>
        <pc:sldMkLst>
          <pc:docMk/>
          <pc:sldMk cId="938141744" sldId="424"/>
        </pc:sldMkLst>
      </pc:sldChg>
      <pc:sldChg chg="addSp modSp new">
        <pc:chgData name="tien tran" userId="f5c0b7c74de91c7e" providerId="Windows Live" clId="Web-{796992A6-404F-4F98-9811-BC97A7F4DDCF}" dt="2023-08-23T07:16:02.953" v="362" actId="1076"/>
        <pc:sldMkLst>
          <pc:docMk/>
          <pc:sldMk cId="3790372033" sldId="424"/>
        </pc:sldMkLst>
        <pc:spChg chg="mod">
          <ac:chgData name="tien tran" userId="f5c0b7c74de91c7e" providerId="Windows Live" clId="Web-{796992A6-404F-4F98-9811-BC97A7F4DDCF}" dt="2023-08-23T07:15:18.577" v="355" actId="20577"/>
          <ac:spMkLst>
            <pc:docMk/>
            <pc:sldMk cId="3790372033" sldId="424"/>
            <ac:spMk id="2" creationId="{EFB31D12-1B30-8B15-0064-4DD781EA67C3}"/>
          </ac:spMkLst>
        </pc:spChg>
        <pc:spChg chg="mod">
          <ac:chgData name="tien tran" userId="f5c0b7c74de91c7e" providerId="Windows Live" clId="Web-{796992A6-404F-4F98-9811-BC97A7F4DDCF}" dt="2023-08-23T07:15:13.187" v="350" actId="20577"/>
          <ac:spMkLst>
            <pc:docMk/>
            <pc:sldMk cId="3790372033" sldId="424"/>
            <ac:spMk id="3" creationId="{DC5AB8CA-1EC6-1A86-B5CD-EB038C8DBA0D}"/>
          </ac:spMkLst>
        </pc:spChg>
        <pc:picChg chg="add mod">
          <ac:chgData name="tien tran" userId="f5c0b7c74de91c7e" providerId="Windows Live" clId="Web-{796992A6-404F-4F98-9811-BC97A7F4DDCF}" dt="2023-08-23T07:16:02.953" v="362" actId="1076"/>
          <ac:picMkLst>
            <pc:docMk/>
            <pc:sldMk cId="3790372033" sldId="424"/>
            <ac:picMk id="5" creationId="{A0819F26-2784-AF31-7CAB-EE5D6EBE09F3}"/>
          </ac:picMkLst>
        </pc:picChg>
      </pc:sldChg>
      <pc:sldChg chg="modSp new">
        <pc:chgData name="tien tran" userId="f5c0b7c74de91c7e" providerId="Windows Live" clId="Web-{796992A6-404F-4F98-9811-BC97A7F4DDCF}" dt="2023-08-23T07:16:39.892" v="369" actId="20577"/>
        <pc:sldMkLst>
          <pc:docMk/>
          <pc:sldMk cId="4014735921" sldId="425"/>
        </pc:sldMkLst>
        <pc:spChg chg="mod">
          <ac:chgData name="tien tran" userId="f5c0b7c74de91c7e" providerId="Windows Live" clId="Web-{796992A6-404F-4F98-9811-BC97A7F4DDCF}" dt="2023-08-23T07:16:39.892" v="369" actId="20577"/>
          <ac:spMkLst>
            <pc:docMk/>
            <pc:sldMk cId="4014735921" sldId="425"/>
            <ac:spMk id="2" creationId="{36FE4CEA-4F2A-FC43-C29C-FBFC059A3F2E}"/>
          </ac:spMkLst>
        </pc:spChg>
        <pc:spChg chg="mod">
          <ac:chgData name="tien tran" userId="f5c0b7c74de91c7e" providerId="Windows Live" clId="Web-{796992A6-404F-4F98-9811-BC97A7F4DDCF}" dt="2023-08-23T07:16:34.751" v="365" actId="20577"/>
          <ac:spMkLst>
            <pc:docMk/>
            <pc:sldMk cId="4014735921" sldId="425"/>
            <ac:spMk id="3" creationId="{8D86C190-7676-DA31-3969-DF382C83B1C6}"/>
          </ac:spMkLst>
        </pc:spChg>
      </pc:sldChg>
      <pc:sldChg chg="del">
        <pc:chgData name="tien tran" userId="f5c0b7c74de91c7e" providerId="Windows Live" clId="Web-{796992A6-404F-4F98-9811-BC97A7F4DDCF}" dt="2023-08-23T05:17:29.326" v="47"/>
        <pc:sldMkLst>
          <pc:docMk/>
          <pc:sldMk cId="4062370833" sldId="425"/>
        </pc:sldMkLst>
      </pc:sldChg>
      <pc:sldChg chg="modSp add replId">
        <pc:chgData name="tien tran" userId="f5c0b7c74de91c7e" providerId="Windows Live" clId="Web-{796992A6-404F-4F98-9811-BC97A7F4DDCF}" dt="2023-08-23T07:17:22.455" v="372" actId="20577"/>
        <pc:sldMkLst>
          <pc:docMk/>
          <pc:sldMk cId="3112458778" sldId="426"/>
        </pc:sldMkLst>
        <pc:spChg chg="mod">
          <ac:chgData name="tien tran" userId="f5c0b7c74de91c7e" providerId="Windows Live" clId="Web-{796992A6-404F-4F98-9811-BC97A7F4DDCF}" dt="2023-08-23T07:17:22.455" v="372" actId="20577"/>
          <ac:spMkLst>
            <pc:docMk/>
            <pc:sldMk cId="3112458778" sldId="426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6"/>
        <pc:sldMkLst>
          <pc:docMk/>
          <pc:sldMk cId="1029625018" sldId="427"/>
        </pc:sldMkLst>
      </pc:sldChg>
      <pc:sldChg chg="modSp add del replId">
        <pc:chgData name="tien tran" userId="f5c0b7c74de91c7e" providerId="Windows Live" clId="Web-{796992A6-404F-4F98-9811-BC97A7F4DDCF}" dt="2023-08-23T07:23:40.338" v="403"/>
        <pc:sldMkLst>
          <pc:docMk/>
          <pc:sldMk cId="2755115378" sldId="427"/>
        </pc:sldMkLst>
        <pc:spChg chg="mod">
          <ac:chgData name="tien tran" userId="f5c0b7c74de91c7e" providerId="Windows Live" clId="Web-{796992A6-404F-4F98-9811-BC97A7F4DDCF}" dt="2023-08-23T07:17:26.471" v="374" actId="20577"/>
          <ac:spMkLst>
            <pc:docMk/>
            <pc:sldMk cId="2755115378" sldId="427"/>
            <ac:spMk id="3" creationId="{D25BADE3-455A-C62F-8962-6EF84B2FEC37}"/>
          </ac:spMkLst>
        </pc:spChg>
      </pc:sldChg>
      <pc:sldChg chg="modSp new">
        <pc:chgData name="tien tran" userId="f5c0b7c74de91c7e" providerId="Windows Live" clId="Web-{796992A6-404F-4F98-9811-BC97A7F4DDCF}" dt="2023-08-23T07:19:23.661" v="385" actId="20577"/>
        <pc:sldMkLst>
          <pc:docMk/>
          <pc:sldMk cId="3784226493" sldId="428"/>
        </pc:sldMkLst>
        <pc:spChg chg="mod">
          <ac:chgData name="tien tran" userId="f5c0b7c74de91c7e" providerId="Windows Live" clId="Web-{796992A6-404F-4F98-9811-BC97A7F4DDCF}" dt="2023-08-23T07:19:06.942" v="379" actId="20577"/>
          <ac:spMkLst>
            <pc:docMk/>
            <pc:sldMk cId="3784226493" sldId="428"/>
            <ac:spMk id="2" creationId="{A63BDCE3-5236-8C8B-83D1-3654B8E86CD2}"/>
          </ac:spMkLst>
        </pc:spChg>
        <pc:spChg chg="mod">
          <ac:chgData name="tien tran" userId="f5c0b7c74de91c7e" providerId="Windows Live" clId="Web-{796992A6-404F-4F98-9811-BC97A7F4DDCF}" dt="2023-08-23T07:19:23.661" v="385" actId="20577"/>
          <ac:spMkLst>
            <pc:docMk/>
            <pc:sldMk cId="3784226493" sldId="428"/>
            <ac:spMk id="3" creationId="{AF97F2BB-04F4-5300-BD5B-067888FF8DE1}"/>
          </ac:spMkLst>
        </pc:spChg>
      </pc:sldChg>
      <pc:sldChg chg="addSp delSp modSp new">
        <pc:chgData name="tien tran" userId="f5c0b7c74de91c7e" providerId="Windows Live" clId="Web-{796992A6-404F-4F98-9811-BC97A7F4DDCF}" dt="2023-08-23T07:20:16.975" v="393"/>
        <pc:sldMkLst>
          <pc:docMk/>
          <pc:sldMk cId="2251783677" sldId="429"/>
        </pc:sldMkLst>
        <pc:spChg chg="mod">
          <ac:chgData name="tien tran" userId="f5c0b7c74de91c7e" providerId="Windows Live" clId="Web-{796992A6-404F-4F98-9811-BC97A7F4DDCF}" dt="2023-08-23T07:20:14.303" v="392" actId="20577"/>
          <ac:spMkLst>
            <pc:docMk/>
            <pc:sldMk cId="2251783677" sldId="429"/>
            <ac:spMk id="2" creationId="{C5CE2A74-F130-8EAE-DD75-30FC8CF6BDC5}"/>
          </ac:spMkLst>
        </pc:spChg>
        <pc:spChg chg="del">
          <ac:chgData name="tien tran" userId="f5c0b7c74de91c7e" providerId="Windows Live" clId="Web-{796992A6-404F-4F98-9811-BC97A7F4DDCF}" dt="2023-08-23T07:20:16.975" v="393"/>
          <ac:spMkLst>
            <pc:docMk/>
            <pc:sldMk cId="2251783677" sldId="429"/>
            <ac:spMk id="3" creationId="{7DD93F43-9A49-C761-0AD6-F91EF9D0926F}"/>
          </ac:spMkLst>
        </pc:spChg>
        <pc:picChg chg="add mod ord">
          <ac:chgData name="tien tran" userId="f5c0b7c74de91c7e" providerId="Windows Live" clId="Web-{796992A6-404F-4F98-9811-BC97A7F4DDCF}" dt="2023-08-23T07:20:16.975" v="393"/>
          <ac:picMkLst>
            <pc:docMk/>
            <pc:sldMk cId="2251783677" sldId="429"/>
            <ac:picMk id="5" creationId="{C28CFE12-D725-F813-6276-3FC47933D5D1}"/>
          </ac:picMkLst>
        </pc:picChg>
      </pc:sldChg>
      <pc:sldChg chg="del">
        <pc:chgData name="tien tran" userId="f5c0b7c74de91c7e" providerId="Windows Live" clId="Web-{796992A6-404F-4F98-9811-BC97A7F4DDCF}" dt="2023-08-23T05:17:29.310" v="35"/>
        <pc:sldMkLst>
          <pc:docMk/>
          <pc:sldMk cId="2411115162" sldId="429"/>
        </pc:sldMkLst>
      </pc:sldChg>
      <pc:sldChg chg="addSp delSp modSp add replId">
        <pc:chgData name="tien tran" userId="f5c0b7c74de91c7e" providerId="Windows Live" clId="Web-{796992A6-404F-4F98-9811-BC97A7F4DDCF}" dt="2023-08-23T07:22:06.930" v="402" actId="1076"/>
        <pc:sldMkLst>
          <pc:docMk/>
          <pc:sldMk cId="2428163089" sldId="430"/>
        </pc:sldMkLst>
        <pc:spChg chg="mod">
          <ac:chgData name="tien tran" userId="f5c0b7c74de91c7e" providerId="Windows Live" clId="Web-{796992A6-404F-4F98-9811-BC97A7F4DDCF}" dt="2023-08-23T07:21:57.289" v="397" actId="20577"/>
          <ac:spMkLst>
            <pc:docMk/>
            <pc:sldMk cId="2428163089" sldId="430"/>
            <ac:spMk id="2" creationId="{C5CE2A74-F130-8EAE-DD75-30FC8CF6BDC5}"/>
          </ac:spMkLst>
        </pc:spChg>
        <pc:spChg chg="add del mod">
          <ac:chgData name="tien tran" userId="f5c0b7c74de91c7e" providerId="Windows Live" clId="Web-{796992A6-404F-4F98-9811-BC97A7F4DDCF}" dt="2023-08-23T07:22:01.930" v="399"/>
          <ac:spMkLst>
            <pc:docMk/>
            <pc:sldMk cId="2428163089" sldId="430"/>
            <ac:spMk id="6" creationId="{FA355F77-6648-C842-4273-BCC46ABAEB35}"/>
          </ac:spMkLst>
        </pc:spChg>
        <pc:picChg chg="del">
          <ac:chgData name="tien tran" userId="f5c0b7c74de91c7e" providerId="Windows Live" clId="Web-{796992A6-404F-4F98-9811-BC97A7F4DDCF}" dt="2023-08-23T07:21:59.242" v="398"/>
          <ac:picMkLst>
            <pc:docMk/>
            <pc:sldMk cId="2428163089" sldId="430"/>
            <ac:picMk id="5" creationId="{C28CFE12-D725-F813-6276-3FC47933D5D1}"/>
          </ac:picMkLst>
        </pc:picChg>
        <pc:picChg chg="add mod ord">
          <ac:chgData name="tien tran" userId="f5c0b7c74de91c7e" providerId="Windows Live" clId="Web-{796992A6-404F-4F98-9811-BC97A7F4DDCF}" dt="2023-08-23T07:22:06.930" v="402" actId="1076"/>
          <ac:picMkLst>
            <pc:docMk/>
            <pc:sldMk cId="2428163089" sldId="430"/>
            <ac:picMk id="7" creationId="{A32B8980-7B0E-9E80-31E2-0C4237BA9523}"/>
          </ac:picMkLst>
        </pc:picChg>
      </pc:sldChg>
      <pc:sldChg chg="del">
        <pc:chgData name="tien tran" userId="f5c0b7c74de91c7e" providerId="Windows Live" clId="Web-{796992A6-404F-4F98-9811-BC97A7F4DDCF}" dt="2023-08-23T05:17:29.310" v="34"/>
        <pc:sldMkLst>
          <pc:docMk/>
          <pc:sldMk cId="3304206282" sldId="430"/>
        </pc:sldMkLst>
      </pc:sldChg>
      <pc:sldChg chg="modSp add replId">
        <pc:chgData name="tien tran" userId="f5c0b7c74de91c7e" providerId="Windows Live" clId="Web-{796992A6-404F-4F98-9811-BC97A7F4DDCF}" dt="2023-08-23T09:19:05.615" v="410" actId="20577"/>
        <pc:sldMkLst>
          <pc:docMk/>
          <pc:sldMk cId="1225729473" sldId="431"/>
        </pc:sldMkLst>
        <pc:spChg chg="mod">
          <ac:chgData name="tien tran" userId="f5c0b7c74de91c7e" providerId="Windows Live" clId="Web-{796992A6-404F-4F98-9811-BC97A7F4DDCF}" dt="2023-08-23T09:19:05.615" v="410" actId="20577"/>
          <ac:spMkLst>
            <pc:docMk/>
            <pc:sldMk cId="1225729473" sldId="431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10" v="33"/>
        <pc:sldMkLst>
          <pc:docMk/>
          <pc:sldMk cId="2275248243" sldId="431"/>
        </pc:sldMkLst>
      </pc:sldChg>
      <pc:sldChg chg="del">
        <pc:chgData name="tien tran" userId="f5c0b7c74de91c7e" providerId="Windows Live" clId="Web-{796992A6-404F-4F98-9811-BC97A7F4DDCF}" dt="2023-08-23T05:17:29.310" v="32"/>
        <pc:sldMkLst>
          <pc:docMk/>
          <pc:sldMk cId="2716242005" sldId="432"/>
        </pc:sldMkLst>
      </pc:sldChg>
      <pc:sldChg chg="modSp new">
        <pc:chgData name="tien tran" userId="f5c0b7c74de91c7e" providerId="Windows Live" clId="Web-{796992A6-404F-4F98-9811-BC97A7F4DDCF}" dt="2023-08-23T09:24:00.729" v="438" actId="20577"/>
        <pc:sldMkLst>
          <pc:docMk/>
          <pc:sldMk cId="3259095429" sldId="432"/>
        </pc:sldMkLst>
        <pc:spChg chg="mod">
          <ac:chgData name="tien tran" userId="f5c0b7c74de91c7e" providerId="Windows Live" clId="Web-{796992A6-404F-4F98-9811-BC97A7F4DDCF}" dt="2023-08-23T09:19:58.040" v="430" actId="20577"/>
          <ac:spMkLst>
            <pc:docMk/>
            <pc:sldMk cId="3259095429" sldId="432"/>
            <ac:spMk id="2" creationId="{CE7BCB73-7D0A-3E84-CAFA-2AFE2AFA1CA0}"/>
          </ac:spMkLst>
        </pc:spChg>
        <pc:spChg chg="mod">
          <ac:chgData name="tien tran" userId="f5c0b7c74de91c7e" providerId="Windows Live" clId="Web-{796992A6-404F-4F98-9811-BC97A7F4DDCF}" dt="2023-08-23T09:24:00.729" v="438" actId="20577"/>
          <ac:spMkLst>
            <pc:docMk/>
            <pc:sldMk cId="3259095429" sldId="432"/>
            <ac:spMk id="3" creationId="{F800E0A8-3645-F09F-E9EF-2CA852E4DF3A}"/>
          </ac:spMkLst>
        </pc:spChg>
      </pc:sldChg>
      <pc:sldChg chg="del">
        <pc:chgData name="tien tran" userId="f5c0b7c74de91c7e" providerId="Windows Live" clId="Web-{796992A6-404F-4F98-9811-BC97A7F4DDCF}" dt="2023-08-23T05:16:56.136" v="22"/>
        <pc:sldMkLst>
          <pc:docMk/>
          <pc:sldMk cId="2414390265" sldId="433"/>
        </pc:sldMkLst>
      </pc:sldChg>
      <pc:sldChg chg="modSp new">
        <pc:chgData name="tien tran" userId="f5c0b7c74de91c7e" providerId="Windows Live" clId="Web-{796992A6-404F-4F98-9811-BC97A7F4DDCF}" dt="2023-08-23T09:26:46.069" v="447" actId="20577"/>
        <pc:sldMkLst>
          <pc:docMk/>
          <pc:sldMk cId="3303604208" sldId="433"/>
        </pc:sldMkLst>
        <pc:spChg chg="mod">
          <ac:chgData name="tien tran" userId="f5c0b7c74de91c7e" providerId="Windows Live" clId="Web-{796992A6-404F-4F98-9811-BC97A7F4DDCF}" dt="2023-08-23T09:24:09.433" v="443" actId="20577"/>
          <ac:spMkLst>
            <pc:docMk/>
            <pc:sldMk cId="3303604208" sldId="433"/>
            <ac:spMk id="2" creationId="{64F83D88-3AB7-0E38-00A1-27E8F81FAE30}"/>
          </ac:spMkLst>
        </pc:spChg>
        <pc:spChg chg="mod">
          <ac:chgData name="tien tran" userId="f5c0b7c74de91c7e" providerId="Windows Live" clId="Web-{796992A6-404F-4F98-9811-BC97A7F4DDCF}" dt="2023-08-23T09:26:46.069" v="447" actId="20577"/>
          <ac:spMkLst>
            <pc:docMk/>
            <pc:sldMk cId="3303604208" sldId="433"/>
            <ac:spMk id="3" creationId="{A0B1B755-4F9F-ED44-BFEF-7E0AE729C03E}"/>
          </ac:spMkLst>
        </pc:spChg>
      </pc:sldChg>
      <pc:sldChg chg="addSp delSp modSp new">
        <pc:chgData name="tien tran" userId="f5c0b7c74de91c7e" providerId="Windows Live" clId="Web-{796992A6-404F-4F98-9811-BC97A7F4DDCF}" dt="2023-08-23T09:31:41.574" v="996" actId="1076"/>
        <pc:sldMkLst>
          <pc:docMk/>
          <pc:sldMk cId="785225770" sldId="434"/>
        </pc:sldMkLst>
        <pc:spChg chg="mod">
          <ac:chgData name="tien tran" userId="f5c0b7c74de91c7e" providerId="Windows Live" clId="Web-{796992A6-404F-4F98-9811-BC97A7F4DDCF}" dt="2023-08-23T09:26:58.226" v="452" actId="20577"/>
          <ac:spMkLst>
            <pc:docMk/>
            <pc:sldMk cId="785225770" sldId="434"/>
            <ac:spMk id="2" creationId="{5377B97B-7089-DB10-784A-4CDBE4A76622}"/>
          </ac:spMkLst>
        </pc:spChg>
        <pc:spChg chg="del">
          <ac:chgData name="tien tran" userId="f5c0b7c74de91c7e" providerId="Windows Live" clId="Web-{796992A6-404F-4F98-9811-BC97A7F4DDCF}" dt="2023-08-23T09:27:36.713" v="456"/>
          <ac:spMkLst>
            <pc:docMk/>
            <pc:sldMk cId="785225770" sldId="434"/>
            <ac:spMk id="3" creationId="{A1E9BF7D-6D34-8552-18A6-6BDEF4195106}"/>
          </ac:spMkLst>
        </pc:spChg>
        <pc:spChg chg="add del mod">
          <ac:chgData name="tien tran" userId="f5c0b7c74de91c7e" providerId="Windows Live" clId="Web-{796992A6-404F-4F98-9811-BC97A7F4DDCF}" dt="2023-08-23T09:30:01.692" v="815"/>
          <ac:spMkLst>
            <pc:docMk/>
            <pc:sldMk cId="785225770" sldId="434"/>
            <ac:spMk id="4" creationId="{39C3C5B6-DE2E-212A-0215-8AEDAD16B67E}"/>
          </ac:spMkLst>
        </pc:spChg>
        <pc:spChg chg="add mod">
          <ac:chgData name="tien tran" userId="f5c0b7c74de91c7e" providerId="Windows Live" clId="Web-{796992A6-404F-4F98-9811-BC97A7F4DDCF}" dt="2023-08-23T09:31:17.776" v="993" actId="1076"/>
          <ac:spMkLst>
            <pc:docMk/>
            <pc:sldMk cId="785225770" sldId="434"/>
            <ac:spMk id="5" creationId="{E7D55BE8-315B-1D0E-C9F8-1FFB65B5A377}"/>
          </ac:spMkLst>
        </pc:spChg>
        <pc:spChg chg="add mod">
          <ac:chgData name="tien tran" userId="f5c0b7c74de91c7e" providerId="Windows Live" clId="Web-{796992A6-404F-4F98-9811-BC97A7F4DDCF}" dt="2023-08-23T09:31:17.776" v="992" actId="1076"/>
          <ac:spMkLst>
            <pc:docMk/>
            <pc:sldMk cId="785225770" sldId="434"/>
            <ac:spMk id="6" creationId="{FAA0E524-0DEE-20B7-DCED-63697E3DB1AF}"/>
          </ac:spMkLst>
        </pc:spChg>
        <pc:spChg chg="add mod">
          <ac:chgData name="tien tran" userId="f5c0b7c74de91c7e" providerId="Windows Live" clId="Web-{796992A6-404F-4F98-9811-BC97A7F4DDCF}" dt="2023-08-23T09:31:17.776" v="991" actId="1076"/>
          <ac:spMkLst>
            <pc:docMk/>
            <pc:sldMk cId="785225770" sldId="434"/>
            <ac:spMk id="7" creationId="{5EA7C7EF-F847-FFB9-6BD5-5DF04FAB6918}"/>
          </ac:spMkLst>
        </pc:spChg>
        <pc:spChg chg="add mod">
          <ac:chgData name="tien tran" userId="f5c0b7c74de91c7e" providerId="Windows Live" clId="Web-{796992A6-404F-4F98-9811-BC97A7F4DDCF}" dt="2023-08-23T09:31:17.776" v="990" actId="1076"/>
          <ac:spMkLst>
            <pc:docMk/>
            <pc:sldMk cId="785225770" sldId="434"/>
            <ac:spMk id="8" creationId="{9827B2F6-3CCC-9B89-F6BF-6A916228F1F4}"/>
          </ac:spMkLst>
        </pc:spChg>
        <pc:spChg chg="add mod">
          <ac:chgData name="tien tran" userId="f5c0b7c74de91c7e" providerId="Windows Live" clId="Web-{796992A6-404F-4F98-9811-BC97A7F4DDCF}" dt="2023-08-23T09:31:17.776" v="989" actId="1076"/>
          <ac:spMkLst>
            <pc:docMk/>
            <pc:sldMk cId="785225770" sldId="434"/>
            <ac:spMk id="9" creationId="{1FE360CC-C1A0-E091-62FF-4593B09562B3}"/>
          </ac:spMkLst>
        </pc:spChg>
        <pc:spChg chg="add mod">
          <ac:chgData name="tien tran" userId="f5c0b7c74de91c7e" providerId="Windows Live" clId="Web-{796992A6-404F-4F98-9811-BC97A7F4DDCF}" dt="2023-08-23T09:31:17.776" v="988" actId="1076"/>
          <ac:spMkLst>
            <pc:docMk/>
            <pc:sldMk cId="785225770" sldId="434"/>
            <ac:spMk id="10" creationId="{C946391B-AB15-AE40-BA97-133372C304E1}"/>
          </ac:spMkLst>
        </pc:spChg>
        <pc:spChg chg="add mod">
          <ac:chgData name="tien tran" userId="f5c0b7c74de91c7e" providerId="Windows Live" clId="Web-{796992A6-404F-4F98-9811-BC97A7F4DDCF}" dt="2023-08-23T09:31:17.776" v="987" actId="1076"/>
          <ac:spMkLst>
            <pc:docMk/>
            <pc:sldMk cId="785225770" sldId="434"/>
            <ac:spMk id="11" creationId="{CAD43404-6C73-E660-C781-31693F9F12BA}"/>
          </ac:spMkLst>
        </pc:spChg>
        <pc:spChg chg="add mod">
          <ac:chgData name="tien tran" userId="f5c0b7c74de91c7e" providerId="Windows Live" clId="Web-{796992A6-404F-4F98-9811-BC97A7F4DDCF}" dt="2023-08-23T09:31:17.776" v="986" actId="1076"/>
          <ac:spMkLst>
            <pc:docMk/>
            <pc:sldMk cId="785225770" sldId="434"/>
            <ac:spMk id="12" creationId="{624F9936-D4A3-595F-68E1-1C56CC761813}"/>
          </ac:spMkLst>
        </pc:spChg>
        <pc:spChg chg="add mod">
          <ac:chgData name="tien tran" userId="f5c0b7c74de91c7e" providerId="Windows Live" clId="Web-{796992A6-404F-4F98-9811-BC97A7F4DDCF}" dt="2023-08-23T09:31:17.776" v="985" actId="1076"/>
          <ac:spMkLst>
            <pc:docMk/>
            <pc:sldMk cId="785225770" sldId="434"/>
            <ac:spMk id="13" creationId="{EB1DB59B-B4D7-86CB-DBF1-1CF8F7272CEB}"/>
          </ac:spMkLst>
        </pc:spChg>
        <pc:spChg chg="add mod">
          <ac:chgData name="tien tran" userId="f5c0b7c74de91c7e" providerId="Windows Live" clId="Web-{796992A6-404F-4F98-9811-BC97A7F4DDCF}" dt="2023-08-23T09:31:17.776" v="983" actId="1076"/>
          <ac:spMkLst>
            <pc:docMk/>
            <pc:sldMk cId="785225770" sldId="434"/>
            <ac:spMk id="15" creationId="{1D8E89EE-5CE4-D7BE-8BD9-EBE7C6AD1F50}"/>
          </ac:spMkLst>
        </pc:spChg>
        <pc:spChg chg="add mod">
          <ac:chgData name="tien tran" userId="f5c0b7c74de91c7e" providerId="Windows Live" clId="Web-{796992A6-404F-4F98-9811-BC97A7F4DDCF}" dt="2023-08-23T09:31:17.776" v="982" actId="1076"/>
          <ac:spMkLst>
            <pc:docMk/>
            <pc:sldMk cId="785225770" sldId="434"/>
            <ac:spMk id="16" creationId="{7A838541-8A86-07AD-0C59-EC55C96E1B93}"/>
          </ac:spMkLst>
        </pc:spChg>
        <pc:spChg chg="add mod">
          <ac:chgData name="tien tran" userId="f5c0b7c74de91c7e" providerId="Windows Live" clId="Web-{796992A6-404F-4F98-9811-BC97A7F4DDCF}" dt="2023-08-23T09:31:17.776" v="981" actId="1076"/>
          <ac:spMkLst>
            <pc:docMk/>
            <pc:sldMk cId="785225770" sldId="434"/>
            <ac:spMk id="17" creationId="{44F3B2B3-4761-3D04-EB04-2DD28FE81C2C}"/>
          </ac:spMkLst>
        </pc:spChg>
        <pc:spChg chg="add mod">
          <ac:chgData name="tien tran" userId="f5c0b7c74de91c7e" providerId="Windows Live" clId="Web-{796992A6-404F-4F98-9811-BC97A7F4DDCF}" dt="2023-08-23T09:31:17.776" v="980" actId="1076"/>
          <ac:spMkLst>
            <pc:docMk/>
            <pc:sldMk cId="785225770" sldId="434"/>
            <ac:spMk id="18" creationId="{C3828686-8A2D-8B69-772A-D37D051D8CE1}"/>
          </ac:spMkLst>
        </pc:spChg>
        <pc:spChg chg="add mod">
          <ac:chgData name="tien tran" userId="f5c0b7c74de91c7e" providerId="Windows Live" clId="Web-{796992A6-404F-4F98-9811-BC97A7F4DDCF}" dt="2023-08-23T09:31:17.776" v="979" actId="1076"/>
          <ac:spMkLst>
            <pc:docMk/>
            <pc:sldMk cId="785225770" sldId="434"/>
            <ac:spMk id="19" creationId="{8FEBC75B-8ADC-D376-F9E5-6C959984584A}"/>
          </ac:spMkLst>
        </pc:spChg>
        <pc:spChg chg="add mod">
          <ac:chgData name="tien tran" userId="f5c0b7c74de91c7e" providerId="Windows Live" clId="Web-{796992A6-404F-4F98-9811-BC97A7F4DDCF}" dt="2023-08-23T09:31:17.776" v="978" actId="1076"/>
          <ac:spMkLst>
            <pc:docMk/>
            <pc:sldMk cId="785225770" sldId="434"/>
            <ac:spMk id="20" creationId="{3C169C85-4E4E-8396-E709-11E7CAC94AA7}"/>
          </ac:spMkLst>
        </pc:spChg>
        <pc:spChg chg="add mod">
          <ac:chgData name="tien tran" userId="f5c0b7c74de91c7e" providerId="Windows Live" clId="Web-{796992A6-404F-4F98-9811-BC97A7F4DDCF}" dt="2023-08-23T09:31:17.776" v="976" actId="1076"/>
          <ac:spMkLst>
            <pc:docMk/>
            <pc:sldMk cId="785225770" sldId="434"/>
            <ac:spMk id="22" creationId="{4A378D2C-E563-5638-E6BE-A3B01E3D2D4A}"/>
          </ac:spMkLst>
        </pc:spChg>
        <pc:spChg chg="add mod">
          <ac:chgData name="tien tran" userId="f5c0b7c74de91c7e" providerId="Windows Live" clId="Web-{796992A6-404F-4F98-9811-BC97A7F4DDCF}" dt="2023-08-23T09:31:17.776" v="975" actId="1076"/>
          <ac:spMkLst>
            <pc:docMk/>
            <pc:sldMk cId="785225770" sldId="434"/>
            <ac:spMk id="23" creationId="{21663657-78E6-08E2-CCA8-6CC58E7E4F1B}"/>
          </ac:spMkLst>
        </pc:spChg>
        <pc:spChg chg="add mod">
          <ac:chgData name="tien tran" userId="f5c0b7c74de91c7e" providerId="Windows Live" clId="Web-{796992A6-404F-4F98-9811-BC97A7F4DDCF}" dt="2023-08-23T09:31:17.776" v="974" actId="1076"/>
          <ac:spMkLst>
            <pc:docMk/>
            <pc:sldMk cId="785225770" sldId="434"/>
            <ac:spMk id="24" creationId="{2B2860E6-C672-D1AA-7944-C69A6126C2C4}"/>
          </ac:spMkLst>
        </pc:spChg>
        <pc:spChg chg="add mod">
          <ac:chgData name="tien tran" userId="f5c0b7c74de91c7e" providerId="Windows Live" clId="Web-{796992A6-404F-4F98-9811-BC97A7F4DDCF}" dt="2023-08-23T09:31:17.776" v="973" actId="1076"/>
          <ac:spMkLst>
            <pc:docMk/>
            <pc:sldMk cId="785225770" sldId="434"/>
            <ac:spMk id="25" creationId="{CC7EA03E-7EEC-6364-A531-11CECF4C06A3}"/>
          </ac:spMkLst>
        </pc:spChg>
        <pc:spChg chg="add mod">
          <ac:chgData name="tien tran" userId="f5c0b7c74de91c7e" providerId="Windows Live" clId="Web-{796992A6-404F-4F98-9811-BC97A7F4DDCF}" dt="2023-08-23T09:31:17.776" v="972" actId="1076"/>
          <ac:spMkLst>
            <pc:docMk/>
            <pc:sldMk cId="785225770" sldId="434"/>
            <ac:spMk id="26" creationId="{B5C3EE23-1DEC-107F-15AE-DB5F9A92D231}"/>
          </ac:spMkLst>
        </pc:spChg>
        <pc:spChg chg="add mod">
          <ac:chgData name="tien tran" userId="f5c0b7c74de91c7e" providerId="Windows Live" clId="Web-{796992A6-404F-4F98-9811-BC97A7F4DDCF}" dt="2023-08-23T09:31:17.776" v="969" actId="1076"/>
          <ac:spMkLst>
            <pc:docMk/>
            <pc:sldMk cId="785225770" sldId="434"/>
            <ac:spMk id="29" creationId="{11F19722-4C71-14DB-061B-75F21966EAD0}"/>
          </ac:spMkLst>
        </pc:spChg>
        <pc:spChg chg="add mod">
          <ac:chgData name="tien tran" userId="f5c0b7c74de91c7e" providerId="Windows Live" clId="Web-{796992A6-404F-4F98-9811-BC97A7F4DDCF}" dt="2023-08-23T09:31:17.776" v="968" actId="1076"/>
          <ac:spMkLst>
            <pc:docMk/>
            <pc:sldMk cId="785225770" sldId="434"/>
            <ac:spMk id="30" creationId="{A31A3A66-01E9-14A7-CF38-CB1D12B01613}"/>
          </ac:spMkLst>
        </pc:spChg>
        <pc:spChg chg="add mod">
          <ac:chgData name="tien tran" userId="f5c0b7c74de91c7e" providerId="Windows Live" clId="Web-{796992A6-404F-4F98-9811-BC97A7F4DDCF}" dt="2023-08-23T09:31:17.776" v="967" actId="1076"/>
          <ac:spMkLst>
            <pc:docMk/>
            <pc:sldMk cId="785225770" sldId="434"/>
            <ac:spMk id="31" creationId="{35F02D86-9216-C7FA-934A-E813E2A5EA9F}"/>
          </ac:spMkLst>
        </pc:spChg>
        <pc:spChg chg="add mod">
          <ac:chgData name="tien tran" userId="f5c0b7c74de91c7e" providerId="Windows Live" clId="Web-{796992A6-404F-4F98-9811-BC97A7F4DDCF}" dt="2023-08-23T09:31:17.776" v="966" actId="1076"/>
          <ac:spMkLst>
            <pc:docMk/>
            <pc:sldMk cId="785225770" sldId="434"/>
            <ac:spMk id="32" creationId="{5990DFBA-B8E7-5584-6F08-970FDA79F2D6}"/>
          </ac:spMkLst>
        </pc:spChg>
        <pc:spChg chg="add mod">
          <ac:chgData name="tien tran" userId="f5c0b7c74de91c7e" providerId="Windows Live" clId="Web-{796992A6-404F-4F98-9811-BC97A7F4DDCF}" dt="2023-08-23T09:31:17.776" v="965" actId="1076"/>
          <ac:spMkLst>
            <pc:docMk/>
            <pc:sldMk cId="785225770" sldId="434"/>
            <ac:spMk id="33" creationId="{B9D196AA-C6C9-2A67-8B01-BD8F14E64A5F}"/>
          </ac:spMkLst>
        </pc:spChg>
        <pc:spChg chg="add mod">
          <ac:chgData name="tien tran" userId="f5c0b7c74de91c7e" providerId="Windows Live" clId="Web-{796992A6-404F-4F98-9811-BC97A7F4DDCF}" dt="2023-08-23T09:31:17.776" v="964" actId="1076"/>
          <ac:spMkLst>
            <pc:docMk/>
            <pc:sldMk cId="785225770" sldId="434"/>
            <ac:spMk id="34" creationId="{8445E095-87DC-3FD4-D208-A964E02568E6}"/>
          </ac:spMkLst>
        </pc:spChg>
        <pc:spChg chg="add mod">
          <ac:chgData name="tien tran" userId="f5c0b7c74de91c7e" providerId="Windows Live" clId="Web-{796992A6-404F-4F98-9811-BC97A7F4DDCF}" dt="2023-08-23T09:31:17.776" v="962" actId="1076"/>
          <ac:spMkLst>
            <pc:docMk/>
            <pc:sldMk cId="785225770" sldId="434"/>
            <ac:spMk id="36" creationId="{4D2D91B1-FF5D-EE46-F060-FEE722D9B719}"/>
          </ac:spMkLst>
        </pc:spChg>
        <pc:spChg chg="add mod">
          <ac:chgData name="tien tran" userId="f5c0b7c74de91c7e" providerId="Windows Live" clId="Web-{796992A6-404F-4F98-9811-BC97A7F4DDCF}" dt="2023-08-23T09:31:17.776" v="961" actId="1076"/>
          <ac:spMkLst>
            <pc:docMk/>
            <pc:sldMk cId="785225770" sldId="434"/>
            <ac:spMk id="37" creationId="{80DA10E2-019F-28B9-4839-79C511FD43C2}"/>
          </ac:spMkLst>
        </pc:spChg>
        <pc:spChg chg="add mod">
          <ac:chgData name="tien tran" userId="f5c0b7c74de91c7e" providerId="Windows Live" clId="Web-{796992A6-404F-4F98-9811-BC97A7F4DDCF}" dt="2023-08-23T09:31:17.776" v="960" actId="1076"/>
          <ac:spMkLst>
            <pc:docMk/>
            <pc:sldMk cId="785225770" sldId="434"/>
            <ac:spMk id="38" creationId="{25268A16-1840-F9C8-2010-15A1089D8532}"/>
          </ac:spMkLst>
        </pc:spChg>
        <pc:spChg chg="add mod">
          <ac:chgData name="tien tran" userId="f5c0b7c74de91c7e" providerId="Windows Live" clId="Web-{796992A6-404F-4F98-9811-BC97A7F4DDCF}" dt="2023-08-23T09:31:17.776" v="959" actId="1076"/>
          <ac:spMkLst>
            <pc:docMk/>
            <pc:sldMk cId="785225770" sldId="434"/>
            <ac:spMk id="39" creationId="{D6E712D1-6406-47B7-678D-EACDF2C962A0}"/>
          </ac:spMkLst>
        </pc:spChg>
        <pc:spChg chg="add mod">
          <ac:chgData name="tien tran" userId="f5c0b7c74de91c7e" providerId="Windows Live" clId="Web-{796992A6-404F-4F98-9811-BC97A7F4DDCF}" dt="2023-08-23T09:31:17.776" v="958" actId="1076"/>
          <ac:spMkLst>
            <pc:docMk/>
            <pc:sldMk cId="785225770" sldId="434"/>
            <ac:spMk id="40" creationId="{E845B8F4-AE0C-9700-27B7-FE77168B57C6}"/>
          </ac:spMkLst>
        </pc:spChg>
        <pc:spChg chg="add mod">
          <ac:chgData name="tien tran" userId="f5c0b7c74de91c7e" providerId="Windows Live" clId="Web-{796992A6-404F-4F98-9811-BC97A7F4DDCF}" dt="2023-08-23T09:31:17.776" v="957" actId="1076"/>
          <ac:spMkLst>
            <pc:docMk/>
            <pc:sldMk cId="785225770" sldId="434"/>
            <ac:spMk id="41" creationId="{685C7B33-B01D-DE58-9BEA-3FE15BCDAA9B}"/>
          </ac:spMkLst>
        </pc:spChg>
        <pc:spChg chg="add mod">
          <ac:chgData name="tien tran" userId="f5c0b7c74de91c7e" providerId="Windows Live" clId="Web-{796992A6-404F-4F98-9811-BC97A7F4DDCF}" dt="2023-08-23T09:31:17.776" v="955" actId="1076"/>
          <ac:spMkLst>
            <pc:docMk/>
            <pc:sldMk cId="785225770" sldId="434"/>
            <ac:spMk id="43" creationId="{EB8C1551-AC22-F3C6-A829-EA7D5850B556}"/>
          </ac:spMkLst>
        </pc:spChg>
        <pc:spChg chg="add mod">
          <ac:chgData name="tien tran" userId="f5c0b7c74de91c7e" providerId="Windows Live" clId="Web-{796992A6-404F-4F98-9811-BC97A7F4DDCF}" dt="2023-08-23T09:31:17.776" v="954" actId="1076"/>
          <ac:spMkLst>
            <pc:docMk/>
            <pc:sldMk cId="785225770" sldId="434"/>
            <ac:spMk id="44" creationId="{585C5EC3-035F-6EFC-3C8D-75A125A1B2ED}"/>
          </ac:spMkLst>
        </pc:spChg>
        <pc:spChg chg="add mod">
          <ac:chgData name="tien tran" userId="f5c0b7c74de91c7e" providerId="Windows Live" clId="Web-{796992A6-404F-4F98-9811-BC97A7F4DDCF}" dt="2023-08-23T09:31:17.776" v="953" actId="1076"/>
          <ac:spMkLst>
            <pc:docMk/>
            <pc:sldMk cId="785225770" sldId="434"/>
            <ac:spMk id="45" creationId="{F4021D31-BE4F-89DF-5337-824EBB8D1BD9}"/>
          </ac:spMkLst>
        </pc:spChg>
        <pc:spChg chg="add mod">
          <ac:chgData name="tien tran" userId="f5c0b7c74de91c7e" providerId="Windows Live" clId="Web-{796992A6-404F-4F98-9811-BC97A7F4DDCF}" dt="2023-08-23T09:31:17.776" v="951" actId="1076"/>
          <ac:spMkLst>
            <pc:docMk/>
            <pc:sldMk cId="785225770" sldId="434"/>
            <ac:spMk id="47" creationId="{EB7C90AB-EE37-4533-A2B9-8C67C7A72B12}"/>
          </ac:spMkLst>
        </pc:spChg>
        <pc:spChg chg="add mod">
          <ac:chgData name="tien tran" userId="f5c0b7c74de91c7e" providerId="Windows Live" clId="Web-{796992A6-404F-4F98-9811-BC97A7F4DDCF}" dt="2023-08-23T09:31:17.776" v="950" actId="1076"/>
          <ac:spMkLst>
            <pc:docMk/>
            <pc:sldMk cId="785225770" sldId="434"/>
            <ac:spMk id="48" creationId="{B8CB259E-7BA5-1907-8790-A0D3E06F1615}"/>
          </ac:spMkLst>
        </pc:spChg>
        <pc:spChg chg="add mod">
          <ac:chgData name="tien tran" userId="f5c0b7c74de91c7e" providerId="Windows Live" clId="Web-{796992A6-404F-4F98-9811-BC97A7F4DDCF}" dt="2023-08-23T09:31:17.776" v="949" actId="1076"/>
          <ac:spMkLst>
            <pc:docMk/>
            <pc:sldMk cId="785225770" sldId="434"/>
            <ac:spMk id="49" creationId="{9A137355-03F8-CC43-A80F-B7F7F2D8A97B}"/>
          </ac:spMkLst>
        </pc:spChg>
        <pc:spChg chg="add mod">
          <ac:chgData name="tien tran" userId="f5c0b7c74de91c7e" providerId="Windows Live" clId="Web-{796992A6-404F-4F98-9811-BC97A7F4DDCF}" dt="2023-08-23T09:31:17.776" v="948" actId="1076"/>
          <ac:spMkLst>
            <pc:docMk/>
            <pc:sldMk cId="785225770" sldId="434"/>
            <ac:spMk id="50" creationId="{02226E05-669E-5961-6FE3-B98AB3048E51}"/>
          </ac:spMkLst>
        </pc:spChg>
        <pc:spChg chg="add mod">
          <ac:chgData name="tien tran" userId="f5c0b7c74de91c7e" providerId="Windows Live" clId="Web-{796992A6-404F-4F98-9811-BC97A7F4DDCF}" dt="2023-08-23T09:31:17.776" v="947" actId="1076"/>
          <ac:spMkLst>
            <pc:docMk/>
            <pc:sldMk cId="785225770" sldId="434"/>
            <ac:spMk id="51" creationId="{3D9BBF3C-F450-625A-54D7-2B59A5C80AC0}"/>
          </ac:spMkLst>
        </pc:spChg>
        <pc:spChg chg="add mod">
          <ac:chgData name="tien tran" userId="f5c0b7c74de91c7e" providerId="Windows Live" clId="Web-{796992A6-404F-4F98-9811-BC97A7F4DDCF}" dt="2023-08-23T09:31:17.776" v="946" actId="1076"/>
          <ac:spMkLst>
            <pc:docMk/>
            <pc:sldMk cId="785225770" sldId="434"/>
            <ac:spMk id="52" creationId="{639D7E7F-9193-7F31-48A8-56DF419AAD37}"/>
          </ac:spMkLst>
        </pc:spChg>
        <pc:spChg chg="add mod">
          <ac:chgData name="tien tran" userId="f5c0b7c74de91c7e" providerId="Windows Live" clId="Web-{796992A6-404F-4F98-9811-BC97A7F4DDCF}" dt="2023-08-23T09:31:17.776" v="945" actId="1076"/>
          <ac:spMkLst>
            <pc:docMk/>
            <pc:sldMk cId="785225770" sldId="434"/>
            <ac:spMk id="53" creationId="{39A9FBF5-CBEE-E93D-F379-B9EA22CFA5AA}"/>
          </ac:spMkLst>
        </pc:spChg>
        <pc:spChg chg="add mod">
          <ac:chgData name="tien tran" userId="f5c0b7c74de91c7e" providerId="Windows Live" clId="Web-{796992A6-404F-4F98-9811-BC97A7F4DDCF}" dt="2023-08-23T09:31:17.776" v="944" actId="1076"/>
          <ac:spMkLst>
            <pc:docMk/>
            <pc:sldMk cId="785225770" sldId="434"/>
            <ac:spMk id="54" creationId="{340A09A7-976E-66BD-4EBA-F48DB3B1AA97}"/>
          </ac:spMkLst>
        </pc:spChg>
        <pc:spChg chg="add mod">
          <ac:chgData name="tien tran" userId="f5c0b7c74de91c7e" providerId="Windows Live" clId="Web-{796992A6-404F-4F98-9811-BC97A7F4DDCF}" dt="2023-08-23T09:31:17.776" v="943" actId="1076"/>
          <ac:spMkLst>
            <pc:docMk/>
            <pc:sldMk cId="785225770" sldId="434"/>
            <ac:spMk id="55" creationId="{5322F144-4FE0-8818-731C-5262EAA00F4B}"/>
          </ac:spMkLst>
        </pc:spChg>
        <pc:spChg chg="add mod">
          <ac:chgData name="tien tran" userId="f5c0b7c74de91c7e" providerId="Windows Live" clId="Web-{796992A6-404F-4F98-9811-BC97A7F4DDCF}" dt="2023-08-23T09:31:17.776" v="942" actId="1076"/>
          <ac:spMkLst>
            <pc:docMk/>
            <pc:sldMk cId="785225770" sldId="434"/>
            <ac:spMk id="56" creationId="{357C5589-4657-CD71-36F9-CF4FAD21CA4F}"/>
          </ac:spMkLst>
        </pc:spChg>
        <pc:spChg chg="add mod">
          <ac:chgData name="tien tran" userId="f5c0b7c74de91c7e" providerId="Windows Live" clId="Web-{796992A6-404F-4F98-9811-BC97A7F4DDCF}" dt="2023-08-23T09:31:17.776" v="941" actId="1076"/>
          <ac:spMkLst>
            <pc:docMk/>
            <pc:sldMk cId="785225770" sldId="434"/>
            <ac:spMk id="57" creationId="{29C03AFA-064C-5E5C-1B17-47E1E7365F7D}"/>
          </ac:spMkLst>
        </pc:spChg>
        <pc:spChg chg="add mod">
          <ac:chgData name="tien tran" userId="f5c0b7c74de91c7e" providerId="Windows Live" clId="Web-{796992A6-404F-4F98-9811-BC97A7F4DDCF}" dt="2023-08-23T09:31:17.776" v="940" actId="1076"/>
          <ac:spMkLst>
            <pc:docMk/>
            <pc:sldMk cId="785225770" sldId="434"/>
            <ac:spMk id="58" creationId="{D51D6B7A-E5AD-6ADE-9924-2314D7C7CED5}"/>
          </ac:spMkLst>
        </pc:spChg>
        <pc:spChg chg="add mod">
          <ac:chgData name="tien tran" userId="f5c0b7c74de91c7e" providerId="Windows Live" clId="Web-{796992A6-404F-4F98-9811-BC97A7F4DDCF}" dt="2023-08-23T09:31:17.776" v="939" actId="1076"/>
          <ac:spMkLst>
            <pc:docMk/>
            <pc:sldMk cId="785225770" sldId="434"/>
            <ac:spMk id="59" creationId="{20E4C76B-DBB1-AA6B-5F1F-42D09B4F2EE9}"/>
          </ac:spMkLst>
        </pc:spChg>
        <pc:spChg chg="add mod">
          <ac:chgData name="tien tran" userId="f5c0b7c74de91c7e" providerId="Windows Live" clId="Web-{796992A6-404F-4F98-9811-BC97A7F4DDCF}" dt="2023-08-23T09:31:17.776" v="938" actId="1076"/>
          <ac:spMkLst>
            <pc:docMk/>
            <pc:sldMk cId="785225770" sldId="434"/>
            <ac:spMk id="60" creationId="{EEB4BA9F-5FC1-2564-6A41-4273FAF3FB57}"/>
          </ac:spMkLst>
        </pc:spChg>
        <pc:spChg chg="add mod">
          <ac:chgData name="tien tran" userId="f5c0b7c74de91c7e" providerId="Windows Live" clId="Web-{796992A6-404F-4F98-9811-BC97A7F4DDCF}" dt="2023-08-23T09:31:17.776" v="936" actId="1076"/>
          <ac:spMkLst>
            <pc:docMk/>
            <pc:sldMk cId="785225770" sldId="434"/>
            <ac:spMk id="62" creationId="{A4E2AB7E-422A-CBC6-CB9A-623B3652768C}"/>
          </ac:spMkLst>
        </pc:spChg>
        <pc:spChg chg="add mod">
          <ac:chgData name="tien tran" userId="f5c0b7c74de91c7e" providerId="Windows Live" clId="Web-{796992A6-404F-4F98-9811-BC97A7F4DDCF}" dt="2023-08-23T09:31:17.776" v="935" actId="1076"/>
          <ac:spMkLst>
            <pc:docMk/>
            <pc:sldMk cId="785225770" sldId="434"/>
            <ac:spMk id="63" creationId="{A2ACC6BB-9CD7-7E18-6FEB-6093A89F98B0}"/>
          </ac:spMkLst>
        </pc:spChg>
        <pc:spChg chg="add mod">
          <ac:chgData name="tien tran" userId="f5c0b7c74de91c7e" providerId="Windows Live" clId="Web-{796992A6-404F-4F98-9811-BC97A7F4DDCF}" dt="2023-08-23T09:31:17.776" v="934" actId="1076"/>
          <ac:spMkLst>
            <pc:docMk/>
            <pc:sldMk cId="785225770" sldId="434"/>
            <ac:spMk id="64" creationId="{4985457F-97BE-D22B-F584-D490B8DCB047}"/>
          </ac:spMkLst>
        </pc:spChg>
        <pc:spChg chg="add mod">
          <ac:chgData name="tien tran" userId="f5c0b7c74de91c7e" providerId="Windows Live" clId="Web-{796992A6-404F-4F98-9811-BC97A7F4DDCF}" dt="2023-08-23T09:31:17.776" v="933" actId="1076"/>
          <ac:spMkLst>
            <pc:docMk/>
            <pc:sldMk cId="785225770" sldId="434"/>
            <ac:spMk id="65" creationId="{5D57CF27-40C9-0531-F2CE-2F5DE534F8D2}"/>
          </ac:spMkLst>
        </pc:spChg>
        <pc:spChg chg="add mod">
          <ac:chgData name="tien tran" userId="f5c0b7c74de91c7e" providerId="Windows Live" clId="Web-{796992A6-404F-4F98-9811-BC97A7F4DDCF}" dt="2023-08-23T09:31:17.776" v="932" actId="1076"/>
          <ac:spMkLst>
            <pc:docMk/>
            <pc:sldMk cId="785225770" sldId="434"/>
            <ac:spMk id="66" creationId="{ABFCD63C-E45C-77D6-12FD-A80683E6AA16}"/>
          </ac:spMkLst>
        </pc:spChg>
        <pc:spChg chg="add mod">
          <ac:chgData name="tien tran" userId="f5c0b7c74de91c7e" providerId="Windows Live" clId="Web-{796992A6-404F-4F98-9811-BC97A7F4DDCF}" dt="2023-08-23T09:31:17.776" v="931" actId="1076"/>
          <ac:spMkLst>
            <pc:docMk/>
            <pc:sldMk cId="785225770" sldId="434"/>
            <ac:spMk id="67" creationId="{7143B3E8-B7AA-A615-11B2-C03A0660C448}"/>
          </ac:spMkLst>
        </pc:spChg>
        <pc:spChg chg="add mod">
          <ac:chgData name="tien tran" userId="f5c0b7c74de91c7e" providerId="Windows Live" clId="Web-{796992A6-404F-4F98-9811-BC97A7F4DDCF}" dt="2023-08-23T09:31:17.776" v="929" actId="1076"/>
          <ac:spMkLst>
            <pc:docMk/>
            <pc:sldMk cId="785225770" sldId="434"/>
            <ac:spMk id="69" creationId="{EA7E9686-1457-3049-1EC4-BA23B044A90C}"/>
          </ac:spMkLst>
        </pc:spChg>
        <pc:spChg chg="add mod">
          <ac:chgData name="tien tran" userId="f5c0b7c74de91c7e" providerId="Windows Live" clId="Web-{796992A6-404F-4F98-9811-BC97A7F4DDCF}" dt="2023-08-23T09:31:17.776" v="928" actId="1076"/>
          <ac:spMkLst>
            <pc:docMk/>
            <pc:sldMk cId="785225770" sldId="434"/>
            <ac:spMk id="70" creationId="{D72B28D2-127A-FF3A-CC09-CAE8A9CB7F04}"/>
          </ac:spMkLst>
        </pc:spChg>
        <pc:spChg chg="add mod">
          <ac:chgData name="tien tran" userId="f5c0b7c74de91c7e" providerId="Windows Live" clId="Web-{796992A6-404F-4F98-9811-BC97A7F4DDCF}" dt="2023-08-23T09:31:17.776" v="926" actId="1076"/>
          <ac:spMkLst>
            <pc:docMk/>
            <pc:sldMk cId="785225770" sldId="434"/>
            <ac:spMk id="72" creationId="{4638608B-7AAA-4A2C-4638-087AD9154FB9}"/>
          </ac:spMkLst>
        </pc:spChg>
        <pc:spChg chg="add mod">
          <ac:chgData name="tien tran" userId="f5c0b7c74de91c7e" providerId="Windows Live" clId="Web-{796992A6-404F-4F98-9811-BC97A7F4DDCF}" dt="2023-08-23T09:31:17.776" v="925" actId="1076"/>
          <ac:spMkLst>
            <pc:docMk/>
            <pc:sldMk cId="785225770" sldId="434"/>
            <ac:spMk id="73" creationId="{74E67846-FE7C-DA6C-B4CC-EA12D33D7A3C}"/>
          </ac:spMkLst>
        </pc:spChg>
        <pc:spChg chg="add mod">
          <ac:chgData name="tien tran" userId="f5c0b7c74de91c7e" providerId="Windows Live" clId="Web-{796992A6-404F-4F98-9811-BC97A7F4DDCF}" dt="2023-08-23T09:31:17.776" v="924" actId="1076"/>
          <ac:spMkLst>
            <pc:docMk/>
            <pc:sldMk cId="785225770" sldId="434"/>
            <ac:spMk id="74" creationId="{1BB0994B-3130-CCE8-C002-3508F9661F9D}"/>
          </ac:spMkLst>
        </pc:spChg>
        <pc:spChg chg="add mod">
          <ac:chgData name="tien tran" userId="f5c0b7c74de91c7e" providerId="Windows Live" clId="Web-{796992A6-404F-4F98-9811-BC97A7F4DDCF}" dt="2023-08-23T09:31:17.776" v="923" actId="1076"/>
          <ac:spMkLst>
            <pc:docMk/>
            <pc:sldMk cId="785225770" sldId="434"/>
            <ac:spMk id="75" creationId="{DBFC4975-B30B-CBD1-5153-AF737441247C}"/>
          </ac:spMkLst>
        </pc:spChg>
        <pc:spChg chg="add mod">
          <ac:chgData name="tien tran" userId="f5c0b7c74de91c7e" providerId="Windows Live" clId="Web-{796992A6-404F-4F98-9811-BC97A7F4DDCF}" dt="2023-08-23T09:31:17.776" v="922" actId="1076"/>
          <ac:spMkLst>
            <pc:docMk/>
            <pc:sldMk cId="785225770" sldId="434"/>
            <ac:spMk id="76" creationId="{97A4F413-75B7-5D95-8D27-D7CAE7F9950F}"/>
          </ac:spMkLst>
        </pc:spChg>
        <pc:spChg chg="add mod">
          <ac:chgData name="tien tran" userId="f5c0b7c74de91c7e" providerId="Windows Live" clId="Web-{796992A6-404F-4F98-9811-BC97A7F4DDCF}" dt="2023-08-23T09:31:17.776" v="921" actId="1076"/>
          <ac:spMkLst>
            <pc:docMk/>
            <pc:sldMk cId="785225770" sldId="434"/>
            <ac:spMk id="77" creationId="{CCC76D5E-B115-E28F-98BB-0FD690164F80}"/>
          </ac:spMkLst>
        </pc:spChg>
        <pc:spChg chg="add mod">
          <ac:chgData name="tien tran" userId="f5c0b7c74de91c7e" providerId="Windows Live" clId="Web-{796992A6-404F-4F98-9811-BC97A7F4DDCF}" dt="2023-08-23T09:31:17.776" v="920" actId="1076"/>
          <ac:spMkLst>
            <pc:docMk/>
            <pc:sldMk cId="785225770" sldId="434"/>
            <ac:spMk id="78" creationId="{62268720-BBEC-2679-C71E-9C70818F9026}"/>
          </ac:spMkLst>
        </pc:spChg>
        <pc:spChg chg="add mod">
          <ac:chgData name="tien tran" userId="f5c0b7c74de91c7e" providerId="Windows Live" clId="Web-{796992A6-404F-4F98-9811-BC97A7F4DDCF}" dt="2023-08-23T09:31:17.776" v="919" actId="1076"/>
          <ac:spMkLst>
            <pc:docMk/>
            <pc:sldMk cId="785225770" sldId="434"/>
            <ac:spMk id="79" creationId="{F78D5675-42FB-D389-3981-1138665020FF}"/>
          </ac:spMkLst>
        </pc:spChg>
        <pc:spChg chg="add mod">
          <ac:chgData name="tien tran" userId="f5c0b7c74de91c7e" providerId="Windows Live" clId="Web-{796992A6-404F-4F98-9811-BC97A7F4DDCF}" dt="2023-08-23T09:31:17.776" v="918" actId="1076"/>
          <ac:spMkLst>
            <pc:docMk/>
            <pc:sldMk cId="785225770" sldId="434"/>
            <ac:spMk id="80" creationId="{BDF43FB1-3624-F425-1E2C-F84B103F5E46}"/>
          </ac:spMkLst>
        </pc:spChg>
        <pc:spChg chg="add mod">
          <ac:chgData name="tien tran" userId="f5c0b7c74de91c7e" providerId="Windows Live" clId="Web-{796992A6-404F-4F98-9811-BC97A7F4DDCF}" dt="2023-08-23T09:31:17.776" v="917" actId="1076"/>
          <ac:spMkLst>
            <pc:docMk/>
            <pc:sldMk cId="785225770" sldId="434"/>
            <ac:spMk id="81" creationId="{CA9B4E78-525B-B080-20B1-DE34E86D3916}"/>
          </ac:spMkLst>
        </pc:spChg>
        <pc:spChg chg="add mod">
          <ac:chgData name="tien tran" userId="f5c0b7c74de91c7e" providerId="Windows Live" clId="Web-{796992A6-404F-4F98-9811-BC97A7F4DDCF}" dt="2023-08-23T09:31:17.776" v="916" actId="1076"/>
          <ac:spMkLst>
            <pc:docMk/>
            <pc:sldMk cId="785225770" sldId="434"/>
            <ac:spMk id="82" creationId="{3C38156E-7C52-4F29-29FA-B2A50C2C4979}"/>
          </ac:spMkLst>
        </pc:spChg>
        <pc:spChg chg="add mod">
          <ac:chgData name="tien tran" userId="f5c0b7c74de91c7e" providerId="Windows Live" clId="Web-{796992A6-404F-4F98-9811-BC97A7F4DDCF}" dt="2023-08-23T09:31:17.776" v="915" actId="1076"/>
          <ac:spMkLst>
            <pc:docMk/>
            <pc:sldMk cId="785225770" sldId="434"/>
            <ac:spMk id="83" creationId="{29922EC8-C257-864F-070F-6F0D61F1612A}"/>
          </ac:spMkLst>
        </pc:spChg>
        <pc:spChg chg="add mod">
          <ac:chgData name="tien tran" userId="f5c0b7c74de91c7e" providerId="Windows Live" clId="Web-{796992A6-404F-4F98-9811-BC97A7F4DDCF}" dt="2023-08-23T09:31:17.760" v="914" actId="1076"/>
          <ac:spMkLst>
            <pc:docMk/>
            <pc:sldMk cId="785225770" sldId="434"/>
            <ac:spMk id="84" creationId="{CB8286DF-1B58-CF6B-FF85-F37E6074EAF0}"/>
          </ac:spMkLst>
        </pc:spChg>
        <pc:spChg chg="add mod">
          <ac:chgData name="tien tran" userId="f5c0b7c74de91c7e" providerId="Windows Live" clId="Web-{796992A6-404F-4F98-9811-BC97A7F4DDCF}" dt="2023-08-23T09:31:17.760" v="913" actId="1076"/>
          <ac:spMkLst>
            <pc:docMk/>
            <pc:sldMk cId="785225770" sldId="434"/>
            <ac:spMk id="85" creationId="{B6886962-AE51-23AB-49B8-76C949A27C45}"/>
          </ac:spMkLst>
        </pc:spChg>
        <pc:spChg chg="add mod">
          <ac:chgData name="tien tran" userId="f5c0b7c74de91c7e" providerId="Windows Live" clId="Web-{796992A6-404F-4F98-9811-BC97A7F4DDCF}" dt="2023-08-23T09:31:32.527" v="994" actId="1076"/>
          <ac:spMkLst>
            <pc:docMk/>
            <pc:sldMk cId="785225770" sldId="434"/>
            <ac:spMk id="88" creationId="{A6673C92-BCC7-A70D-A470-9D81F398185A}"/>
          </ac:spMkLst>
        </pc:spChg>
        <pc:spChg chg="add mod">
          <ac:chgData name="tien tran" userId="f5c0b7c74de91c7e" providerId="Windows Live" clId="Web-{796992A6-404F-4F98-9811-BC97A7F4DDCF}" dt="2023-08-23T09:31:36.730" v="995" actId="1076"/>
          <ac:spMkLst>
            <pc:docMk/>
            <pc:sldMk cId="785225770" sldId="434"/>
            <ac:spMk id="89" creationId="{CBE14CAD-8356-7E8E-54CA-0FE0229571DE}"/>
          </ac:spMkLst>
        </pc:spChg>
        <pc:spChg chg="add mod">
          <ac:chgData name="tien tran" userId="f5c0b7c74de91c7e" providerId="Windows Live" clId="Web-{796992A6-404F-4F98-9811-BC97A7F4DDCF}" dt="2023-08-23T09:31:41.574" v="996" actId="1076"/>
          <ac:spMkLst>
            <pc:docMk/>
            <pc:sldMk cId="785225770" sldId="434"/>
            <ac:spMk id="90" creationId="{3AF13D0C-2442-DA50-E184-FC1EBAAEF50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3" creationId="{E7D55BE8-315B-1D0E-C9F8-1FFB65B5A37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4" creationId="{FAA0E524-0DEE-20B7-DCED-63697E3DB1A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5" creationId="{5EA7C7EF-F847-FFB9-6BD5-5DF04FAB691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6" creationId="{9827B2F6-3CCC-9B89-F6BF-6A916228F1F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7" creationId="{1FE360CC-C1A0-E091-62FF-4593B09562B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8" creationId="{C946391B-AB15-AE40-BA97-133372C304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9" creationId="{CAD43404-6C73-E660-C781-31693F9F12B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0" creationId="{624F9936-D4A3-595F-68E1-1C56CC7618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1" creationId="{EB1DB59B-B4D7-86CB-DBF1-1CF8F7272CE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3" creationId="{1D8E89EE-5CE4-D7BE-8BD9-EBE7C6AD1F5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4" creationId="{7A838541-8A86-07AD-0C59-EC55C96E1B9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5" creationId="{44F3B2B3-4761-3D04-EB04-2DD28FE81C2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6" creationId="{C3828686-8A2D-8B69-772A-D37D051D8C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7" creationId="{8FEBC75B-8ADC-D376-F9E5-6C95998458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8" creationId="{3C169C85-4E4E-8396-E709-11E7CAC94AA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0" creationId="{4A378D2C-E563-5638-E6BE-A3B01E3D2D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1" creationId="{21663657-78E6-08E2-CCA8-6CC58E7E4F1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2" creationId="{2B2860E6-C672-D1AA-7944-C69A6126C2C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3" creationId="{CC7EA03E-7EEC-6364-A531-11CECF4C06A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4" creationId="{B5C3EE23-1DEC-107F-15AE-DB5F9A92D23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7" creationId="{11F19722-4C71-14DB-061B-75F21966EAD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8" creationId="{A31A3A66-01E9-14A7-CF38-CB1D12B016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9" creationId="{35F02D86-9216-C7FA-934A-E813E2A5EA9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0" creationId="{5990DFBA-B8E7-5584-6F08-970FDA79F2D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1" creationId="{B9D196AA-C6C9-2A67-8B01-BD8F14E64A5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2" creationId="{8445E095-87DC-3FD4-D208-A964E02568E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4" creationId="{4D2D91B1-FF5D-EE46-F060-FEE722D9B71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5" creationId="{80DA10E2-019F-28B9-4839-79C511FD43C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6" creationId="{25268A16-1840-F9C8-2010-15A1089D853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7" creationId="{D6E712D1-6406-47B7-678D-EACDF2C962A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8" creationId="{E845B8F4-AE0C-9700-27B7-FE77168B57C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9" creationId="{685C7B33-B01D-DE58-9BEA-3FE15BCDAA9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1" creationId="{EB8C1551-AC22-F3C6-A829-EA7D5850B55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2" creationId="{585C5EC3-035F-6EFC-3C8D-75A125A1B2E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3" creationId="{F4021D31-BE4F-89DF-5337-824EBB8D1BD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5" creationId="{EB7C90AB-EE37-4533-A2B9-8C67C7A72B1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6" creationId="{B8CB259E-7BA5-1907-8790-A0D3E06F161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7" creationId="{9A137355-03F8-CC43-A80F-B7F7F2D8A97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8" creationId="{02226E05-669E-5961-6FE3-B98AB3048E5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9" creationId="{3D9BBF3C-F450-625A-54D7-2B59A5C80AC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0" creationId="{639D7E7F-9193-7F31-48A8-56DF419AAD3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1" creationId="{39A9FBF5-CBEE-E93D-F379-B9EA22CFA5A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2" creationId="{340A09A7-976E-66BD-4EBA-F48DB3B1AA9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3" creationId="{5322F144-4FE0-8818-731C-5262EAA00F4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4" creationId="{357C5589-4657-CD71-36F9-CF4FAD21CA4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5" creationId="{29C03AFA-064C-5E5C-1B17-47E1E7365F7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6" creationId="{D51D6B7A-E5AD-6ADE-9924-2314D7C7CED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7" creationId="{20E4C76B-DBB1-AA6B-5F1F-42D09B4F2EE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8" creationId="{EEB4BA9F-5FC1-2564-6A41-4273FAF3FB5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0" creationId="{A4E2AB7E-422A-CBC6-CB9A-623B3652768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1" creationId="{A2ACC6BB-9CD7-7E18-6FEB-6093A89F98B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2" creationId="{4985457F-97BE-D22B-F584-D490B8DCB04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3" creationId="{5D57CF27-40C9-0531-F2CE-2F5DE534F8D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4" creationId="{ABFCD63C-E45C-77D6-12FD-A80683E6AA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5" creationId="{7143B3E8-B7AA-A615-11B2-C03A0660C44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7" creationId="{EA7E9686-1457-3049-1EC4-BA23B044A90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8" creationId="{D72B28D2-127A-FF3A-CC09-CAE8A9CB7F0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0" creationId="{4638608B-7AAA-4A2C-4638-087AD9154FB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1" creationId="{74E67846-FE7C-DA6C-B4CC-EA12D33D7A3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2" creationId="{1BB0994B-3130-CCE8-C002-3508F9661F9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3" creationId="{DBFC4975-B30B-CBD1-5153-AF737441247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4" creationId="{97A4F413-75B7-5D95-8D27-D7CAE7F9950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5" creationId="{CCC76D5E-B115-E28F-98BB-0FD690164F8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6" creationId="{62268720-BBEC-2679-C71E-9C70818F902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7" creationId="{F78D5675-42FB-D389-3981-1138665020F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8" creationId="{BDF43FB1-3624-F425-1E2C-F84B103F5E4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9" creationId="{CA9B4E78-525B-B080-20B1-DE34E86D39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0" creationId="{3C38156E-7C52-4F29-29FA-B2A50C2C497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1" creationId="{29922EC8-C257-864F-070F-6F0D61F1612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2" creationId="{CB8286DF-1B58-CF6B-FF85-F37E6074EAF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3" creationId="{B6886962-AE51-23AB-49B8-76C949A27C4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6" creationId="{A6673C92-BCC7-A70D-A470-9D81F398185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7" creationId="{CBE14CAD-8356-7E8E-54CA-0FE0229571DE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8" creationId="{3AF13D0C-2442-DA50-E184-FC1EBAAEF502}"/>
          </ac:spMkLst>
        </pc:spChg>
        <pc:cxnChg chg="add mod">
          <ac:chgData name="tien tran" userId="f5c0b7c74de91c7e" providerId="Windows Live" clId="Web-{796992A6-404F-4F98-9811-BC97A7F4DDCF}" dt="2023-08-23T09:31:17.776" v="984" actId="1076"/>
          <ac:cxnSpMkLst>
            <pc:docMk/>
            <pc:sldMk cId="785225770" sldId="434"/>
            <ac:cxnSpMk id="14" creationId="{BA11FDA8-88D5-686A-795D-2B187F7E33C6}"/>
          </ac:cxnSpMkLst>
        </pc:cxnChg>
        <pc:cxnChg chg="add mod">
          <ac:chgData name="tien tran" userId="f5c0b7c74de91c7e" providerId="Windows Live" clId="Web-{796992A6-404F-4F98-9811-BC97A7F4DDCF}" dt="2023-08-23T09:31:17.776" v="977" actId="1076"/>
          <ac:cxnSpMkLst>
            <pc:docMk/>
            <pc:sldMk cId="785225770" sldId="434"/>
            <ac:cxnSpMk id="21" creationId="{1DFF44DF-9561-DF41-3C30-4008AED6CF2E}"/>
          </ac:cxnSpMkLst>
        </pc:cxnChg>
        <pc:cxnChg chg="add mod">
          <ac:chgData name="tien tran" userId="f5c0b7c74de91c7e" providerId="Windows Live" clId="Web-{796992A6-404F-4F98-9811-BC97A7F4DDCF}" dt="2023-08-23T09:31:17.776" v="982" actId="1076"/>
          <ac:cxnSpMkLst>
            <pc:docMk/>
            <pc:sldMk cId="785225770" sldId="434"/>
            <ac:cxnSpMk id="27" creationId="{5BD48C86-6E1E-A06A-2D1D-7DB954F82E03}"/>
          </ac:cxnSpMkLst>
        </pc:cxnChg>
        <pc:cxnChg chg="add mod">
          <ac:chgData name="tien tran" userId="f5c0b7c74de91c7e" providerId="Windows Live" clId="Web-{796992A6-404F-4F98-9811-BC97A7F4DDCF}" dt="2023-08-23T09:31:17.776" v="970" actId="1076"/>
          <ac:cxnSpMkLst>
            <pc:docMk/>
            <pc:sldMk cId="785225770" sldId="434"/>
            <ac:cxnSpMk id="28" creationId="{AD76671E-E525-FB6C-E75E-F43EBD4706FF}"/>
          </ac:cxnSpMkLst>
        </pc:cxnChg>
        <pc:cxnChg chg="add mod">
          <ac:chgData name="tien tran" userId="f5c0b7c74de91c7e" providerId="Windows Live" clId="Web-{796992A6-404F-4F98-9811-BC97A7F4DDCF}" dt="2023-08-23T09:31:17.776" v="963" actId="1076"/>
          <ac:cxnSpMkLst>
            <pc:docMk/>
            <pc:sldMk cId="785225770" sldId="434"/>
            <ac:cxnSpMk id="35" creationId="{0C068859-50AB-B433-E7D5-4B1E34902DB5}"/>
          </ac:cxnSpMkLst>
        </pc:cxnChg>
        <pc:cxnChg chg="add mod">
          <ac:chgData name="tien tran" userId="f5c0b7c74de91c7e" providerId="Windows Live" clId="Web-{796992A6-404F-4F98-9811-BC97A7F4DDCF}" dt="2023-08-23T09:31:17.776" v="956" actId="1076"/>
          <ac:cxnSpMkLst>
            <pc:docMk/>
            <pc:sldMk cId="785225770" sldId="434"/>
            <ac:cxnSpMk id="42" creationId="{E77EC841-7B2F-217C-0D08-651D1D33B95B}"/>
          </ac:cxnSpMkLst>
        </pc:cxnChg>
        <pc:cxnChg chg="add mod">
          <ac:chgData name="tien tran" userId="f5c0b7c74de91c7e" providerId="Windows Live" clId="Web-{796992A6-404F-4F98-9811-BC97A7F4DDCF}" dt="2023-08-23T09:31:17.776" v="952" actId="1076"/>
          <ac:cxnSpMkLst>
            <pc:docMk/>
            <pc:sldMk cId="785225770" sldId="434"/>
            <ac:cxnSpMk id="46" creationId="{8466DDA7-BCEA-9F64-FA6A-867A2C3C5367}"/>
          </ac:cxnSpMkLst>
        </pc:cxnChg>
        <pc:cxnChg chg="add mod">
          <ac:chgData name="tien tran" userId="f5c0b7c74de91c7e" providerId="Windows Live" clId="Web-{796992A6-404F-4F98-9811-BC97A7F4DDCF}" dt="2023-08-23T09:31:17.776" v="937" actId="1076"/>
          <ac:cxnSpMkLst>
            <pc:docMk/>
            <pc:sldMk cId="785225770" sldId="434"/>
            <ac:cxnSpMk id="61" creationId="{8BB9FEEE-B5CD-D587-2D98-851D9924A92A}"/>
          </ac:cxnSpMkLst>
        </pc:cxnChg>
        <pc:cxnChg chg="add mod">
          <ac:chgData name="tien tran" userId="f5c0b7c74de91c7e" providerId="Windows Live" clId="Web-{796992A6-404F-4F98-9811-BC97A7F4DDCF}" dt="2023-08-23T09:31:17.776" v="930" actId="1076"/>
          <ac:cxnSpMkLst>
            <pc:docMk/>
            <pc:sldMk cId="785225770" sldId="434"/>
            <ac:cxnSpMk id="68" creationId="{3C286952-B717-F335-EDC3-F1958016E260}"/>
          </ac:cxnSpMkLst>
        </pc:cxnChg>
        <pc:cxnChg chg="add mod">
          <ac:chgData name="tien tran" userId="f5c0b7c74de91c7e" providerId="Windows Live" clId="Web-{796992A6-404F-4F98-9811-BC97A7F4DDCF}" dt="2023-08-23T09:31:17.776" v="927" actId="1076"/>
          <ac:cxnSpMkLst>
            <pc:docMk/>
            <pc:sldMk cId="785225770" sldId="434"/>
            <ac:cxnSpMk id="71" creationId="{6D0AAAB8-EBC6-1F56-CDF6-A8B9FB29F2E6}"/>
          </ac:cxnSpMkLst>
        </pc:cxnChg>
        <pc:cxnChg chg="add mod">
          <ac:chgData name="tien tran" userId="f5c0b7c74de91c7e" providerId="Windows Live" clId="Web-{796992A6-404F-4F98-9811-BC97A7F4DDCF}" dt="2023-08-23T09:31:17.760" v="912" actId="1076"/>
          <ac:cxnSpMkLst>
            <pc:docMk/>
            <pc:sldMk cId="785225770" sldId="434"/>
            <ac:cxnSpMk id="86" creationId="{AC09A288-C37E-6690-2BD7-2D82A31B3C08}"/>
          </ac:cxnSpMkLst>
        </pc:cxnChg>
        <pc:cxnChg chg="add mod">
          <ac:chgData name="tien tran" userId="f5c0b7c74de91c7e" providerId="Windows Live" clId="Web-{796992A6-404F-4F98-9811-BC97A7F4DDCF}" dt="2023-08-23T09:31:17.776" v="938" actId="1076"/>
          <ac:cxnSpMkLst>
            <pc:docMk/>
            <pc:sldMk cId="785225770" sldId="434"/>
            <ac:cxnSpMk id="87" creationId="{89D890A9-3DFA-DB16-DABB-8A4FFE5D9E2D}"/>
          </ac:cxnSpMkLst>
        </pc:cxnChg>
        <pc:cxnChg chg="add mod">
          <ac:chgData name="tien tran" userId="f5c0b7c74de91c7e" providerId="Windows Live" clId="Web-{796992A6-404F-4F98-9811-BC97A7F4DDCF}" dt="2023-08-23T09:31:17.760" v="907" actId="1076"/>
          <ac:cxnSpMkLst>
            <pc:docMk/>
            <pc:sldMk cId="785225770" sldId="434"/>
            <ac:cxnSpMk id="91" creationId="{9AF893F1-F9CB-9FFE-ADAE-6FA70A13B7FA}"/>
          </ac:cxnSpMkLst>
        </pc:cxnChg>
        <pc:cxnChg chg="add mod">
          <ac:chgData name="tien tran" userId="f5c0b7c74de91c7e" providerId="Windows Live" clId="Web-{796992A6-404F-4F98-9811-BC97A7F4DDCF}" dt="2023-08-23T09:31:17.760" v="906" actId="1076"/>
          <ac:cxnSpMkLst>
            <pc:docMk/>
            <pc:sldMk cId="785225770" sldId="434"/>
            <ac:cxnSpMk id="92" creationId="{062E5D9A-1B09-F4A1-1E17-FF60F6B31359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2" creationId="{BA11FDA8-88D5-686A-795D-2B187F7E33C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9" creationId="{1DFF44DF-9561-DF41-3C30-4008AED6CF2E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5" creationId="{5BD48C86-6E1E-A06A-2D1D-7DB954F82E03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6" creationId="{AD76671E-E525-FB6C-E75E-F43EBD4706FF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23" creationId="{0C068859-50AB-B433-E7D5-4B1E34902DB5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0" creationId="{E77EC841-7B2F-217C-0D08-651D1D33B95B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4" creationId="{8466DDA7-BCEA-9F64-FA6A-867A2C3C5367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49" creationId="{8BB9FEEE-B5CD-D587-2D98-851D9924A92A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6" creationId="{3C286952-B717-F335-EDC3-F1958016E260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9" creationId="{6D0AAAB8-EBC6-1F56-CDF6-A8B9FB29F2E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4" creationId="{AC09A288-C37E-6690-2BD7-2D82A31B3C08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5" creationId="{89D890A9-3DFA-DB16-DABB-8A4FFE5D9E2D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9" creationId="{9AF893F1-F9CB-9FFE-ADAE-6FA70A13B7FA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80" creationId="{062E5D9A-1B09-F4A1-1E17-FF60F6B31359}"/>
          </ac:cxnSpMkLst>
        </pc:cxnChg>
      </pc:sldChg>
      <pc:sldChg chg="del">
        <pc:chgData name="tien tran" userId="f5c0b7c74de91c7e" providerId="Windows Live" clId="Web-{796992A6-404F-4F98-9811-BC97A7F4DDCF}" dt="2023-08-23T05:17:29.310" v="37"/>
        <pc:sldMkLst>
          <pc:docMk/>
          <pc:sldMk cId="2753533307" sldId="434"/>
        </pc:sldMkLst>
      </pc:sldChg>
      <pc:sldChg chg="del">
        <pc:chgData name="tien tran" userId="f5c0b7c74de91c7e" providerId="Windows Live" clId="Web-{796992A6-404F-4F98-9811-BC97A7F4DDCF}" dt="2023-08-23T05:17:29.310" v="31"/>
        <pc:sldMkLst>
          <pc:docMk/>
          <pc:sldMk cId="1928873527" sldId="435"/>
        </pc:sldMkLst>
      </pc:sldChg>
      <pc:sldChg chg="new del">
        <pc:chgData name="tien tran" userId="f5c0b7c74de91c7e" providerId="Windows Live" clId="Web-{796992A6-404F-4F98-9811-BC97A7F4DDCF}" dt="2023-08-23T09:31:02.947" v="905"/>
        <pc:sldMkLst>
          <pc:docMk/>
          <pc:sldMk cId="3887822594" sldId="435"/>
        </pc:sldMkLst>
      </pc:sldChg>
      <pc:sldChg chg="del">
        <pc:chgData name="tien tran" userId="f5c0b7c74de91c7e" providerId="Windows Live" clId="Web-{796992A6-404F-4F98-9811-BC97A7F4DDCF}" dt="2023-08-23T05:17:29.295" v="30"/>
        <pc:sldMkLst>
          <pc:docMk/>
          <pc:sldMk cId="1220979766" sldId="436"/>
        </pc:sldMkLst>
      </pc:sldChg>
      <pc:sldChg chg="del">
        <pc:chgData name="tien tran" userId="f5c0b7c74de91c7e" providerId="Windows Live" clId="Web-{796992A6-404F-4F98-9811-BC97A7F4DDCF}" dt="2023-08-23T05:17:29.295" v="29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16F2FC9F-AA8D-4258-A7F7-81D3576BF86D}"/>
    <pc:docChg chg="addSld delSld modSld">
      <pc:chgData name="tien tran" userId="f5c0b7c74de91c7e" providerId="Windows Live" clId="Web-{16F2FC9F-AA8D-4258-A7F7-81D3576BF86D}" dt="2023-09-14T07:58:31.061" v="330" actId="20577"/>
      <pc:docMkLst>
        <pc:docMk/>
      </pc:docMkLst>
      <pc:sldChg chg="modSp">
        <pc:chgData name="tien tran" userId="f5c0b7c74de91c7e" providerId="Windows Live" clId="Web-{16F2FC9F-AA8D-4258-A7F7-81D3576BF86D}" dt="2023-09-14T07:19:18.688" v="3" actId="20577"/>
        <pc:sldMkLst>
          <pc:docMk/>
          <pc:sldMk cId="0" sldId="257"/>
        </pc:sldMkLst>
        <pc:spChg chg="mod">
          <ac:chgData name="tien tran" userId="f5c0b7c74de91c7e" providerId="Windows Live" clId="Web-{16F2FC9F-AA8D-4258-A7F7-81D3576BF86D}" dt="2023-09-14T07:19:18.688" v="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6F2FC9F-AA8D-4258-A7F7-81D3576BF86D}" dt="2023-09-14T07:19:03.500" v="0" actId="20577"/>
        <pc:sldMkLst>
          <pc:docMk/>
          <pc:sldMk cId="0" sldId="404"/>
        </pc:sldMkLst>
        <pc:spChg chg="mod">
          <ac:chgData name="tien tran" userId="f5c0b7c74de91c7e" providerId="Windows Live" clId="Web-{16F2FC9F-AA8D-4258-A7F7-81D3576BF86D}" dt="2023-09-14T07:19:03.500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6F2FC9F-AA8D-4258-A7F7-81D3576BF86D}" dt="2023-09-14T07:22:34.019" v="93" actId="20577"/>
        <pc:sldMkLst>
          <pc:docMk/>
          <pc:sldMk cId="788580868" sldId="405"/>
        </pc:sldMkLst>
        <pc:spChg chg="mod">
          <ac:chgData name="tien tran" userId="f5c0b7c74de91c7e" providerId="Windows Live" clId="Web-{16F2FC9F-AA8D-4258-A7F7-81D3576BF86D}" dt="2023-09-14T07:22:34.019" v="9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replId">
        <pc:chgData name="tien tran" userId="f5c0b7c74de91c7e" providerId="Windows Live" clId="Web-{16F2FC9F-AA8D-4258-A7F7-81D3576BF86D}" dt="2023-09-14T07:22:36.645" v="94"/>
        <pc:sldMkLst>
          <pc:docMk/>
          <pc:sldMk cId="4154661199" sldId="406"/>
        </pc:sldMkLst>
      </pc:sldChg>
      <pc:sldChg chg="del">
        <pc:chgData name="tien tran" userId="f5c0b7c74de91c7e" providerId="Windows Live" clId="Web-{16F2FC9F-AA8D-4258-A7F7-81D3576BF86D}" dt="2023-09-14T07:21:58.675" v="67"/>
        <pc:sldMkLst>
          <pc:docMk/>
          <pc:sldMk cId="3366269375" sldId="407"/>
        </pc:sldMkLst>
      </pc:sldChg>
      <pc:sldChg chg="modSp new">
        <pc:chgData name="tien tran" userId="f5c0b7c74de91c7e" providerId="Windows Live" clId="Web-{16F2FC9F-AA8D-4258-A7F7-81D3576BF86D}" dt="2023-09-14T07:24:08.334" v="116" actId="20577"/>
        <pc:sldMkLst>
          <pc:docMk/>
          <pc:sldMk cId="3484460070" sldId="407"/>
        </pc:sldMkLst>
        <pc:spChg chg="mod">
          <ac:chgData name="tien tran" userId="f5c0b7c74de91c7e" providerId="Windows Live" clId="Web-{16F2FC9F-AA8D-4258-A7F7-81D3576BF86D}" dt="2023-09-14T07:22:58.020" v="113" actId="20577"/>
          <ac:spMkLst>
            <pc:docMk/>
            <pc:sldMk cId="3484460070" sldId="407"/>
            <ac:spMk id="2" creationId="{00C7A4FF-C0CB-ABAE-5CDE-871A121E419D}"/>
          </ac:spMkLst>
        </pc:spChg>
        <pc:spChg chg="mod">
          <ac:chgData name="tien tran" userId="f5c0b7c74de91c7e" providerId="Windows Live" clId="Web-{16F2FC9F-AA8D-4258-A7F7-81D3576BF86D}" dt="2023-09-14T07:24:08.334" v="116" actId="20577"/>
          <ac:spMkLst>
            <pc:docMk/>
            <pc:sldMk cId="3484460070" sldId="407"/>
            <ac:spMk id="3" creationId="{92684A83-C3B6-A053-5321-65FBC5A09716}"/>
          </ac:spMkLst>
        </pc:spChg>
      </pc:sldChg>
      <pc:sldChg chg="addSp delSp modSp new">
        <pc:chgData name="tien tran" userId="f5c0b7c74de91c7e" providerId="Windows Live" clId="Web-{16F2FC9F-AA8D-4258-A7F7-81D3576BF86D}" dt="2023-09-14T07:25:23.038" v="145" actId="1076"/>
        <pc:sldMkLst>
          <pc:docMk/>
          <pc:sldMk cId="337349391" sldId="408"/>
        </pc:sldMkLst>
        <pc:spChg chg="mod">
          <ac:chgData name="tien tran" userId="f5c0b7c74de91c7e" providerId="Windows Live" clId="Web-{16F2FC9F-AA8D-4258-A7F7-81D3576BF86D}" dt="2023-09-14T07:25:17.069" v="141" actId="20577"/>
          <ac:spMkLst>
            <pc:docMk/>
            <pc:sldMk cId="337349391" sldId="408"/>
            <ac:spMk id="2" creationId="{93A16651-A3FA-825C-A98A-A45DFE4CEA1D}"/>
          </ac:spMkLst>
        </pc:spChg>
        <pc:spChg chg="del">
          <ac:chgData name="tien tran" userId="f5c0b7c74de91c7e" providerId="Windows Live" clId="Web-{16F2FC9F-AA8D-4258-A7F7-81D3576BF86D}" dt="2023-09-14T07:25:18.851" v="142"/>
          <ac:spMkLst>
            <pc:docMk/>
            <pc:sldMk cId="337349391" sldId="408"/>
            <ac:spMk id="3" creationId="{207D7E61-17BB-A727-E247-DB23B738A398}"/>
          </ac:spMkLst>
        </pc:spChg>
        <pc:picChg chg="add mod ord">
          <ac:chgData name="tien tran" userId="f5c0b7c74de91c7e" providerId="Windows Live" clId="Web-{16F2FC9F-AA8D-4258-A7F7-81D3576BF86D}" dt="2023-09-14T07:25:23.038" v="145" actId="1076"/>
          <ac:picMkLst>
            <pc:docMk/>
            <pc:sldMk cId="337349391" sldId="408"/>
            <ac:picMk id="5" creationId="{7BD0E2B6-7250-0CA1-FE81-12F7577B01E3}"/>
          </ac:picMkLst>
        </pc:picChg>
      </pc:sldChg>
      <pc:sldChg chg="del">
        <pc:chgData name="tien tran" userId="f5c0b7c74de91c7e" providerId="Windows Live" clId="Web-{16F2FC9F-AA8D-4258-A7F7-81D3576BF86D}" dt="2023-09-14T07:21:58.675" v="66"/>
        <pc:sldMkLst>
          <pc:docMk/>
          <pc:sldMk cId="3387473769" sldId="408"/>
        </pc:sldMkLst>
      </pc:sldChg>
      <pc:sldChg chg="modSp new">
        <pc:chgData name="tien tran" userId="f5c0b7c74de91c7e" providerId="Windows Live" clId="Web-{16F2FC9F-AA8D-4258-A7F7-81D3576BF86D}" dt="2023-09-14T07:26:20.602" v="169" actId="20577"/>
        <pc:sldMkLst>
          <pc:docMk/>
          <pc:sldMk cId="1313556866" sldId="409"/>
        </pc:sldMkLst>
        <pc:spChg chg="mod">
          <ac:chgData name="tien tran" userId="f5c0b7c74de91c7e" providerId="Windows Live" clId="Web-{16F2FC9F-AA8D-4258-A7F7-81D3576BF86D}" dt="2023-09-14T07:26:04.914" v="165" actId="20577"/>
          <ac:spMkLst>
            <pc:docMk/>
            <pc:sldMk cId="1313556866" sldId="409"/>
            <ac:spMk id="2" creationId="{85D60851-BEED-91E0-5CB0-C418B69F89F0}"/>
          </ac:spMkLst>
        </pc:spChg>
        <pc:spChg chg="mod">
          <ac:chgData name="tien tran" userId="f5c0b7c74de91c7e" providerId="Windows Live" clId="Web-{16F2FC9F-AA8D-4258-A7F7-81D3576BF86D}" dt="2023-09-14T07:26:20.602" v="169" actId="20577"/>
          <ac:spMkLst>
            <pc:docMk/>
            <pc:sldMk cId="1313556866" sldId="409"/>
            <ac:spMk id="3" creationId="{9D2BD1A0-D37E-C442-E8F3-0C0264DEE2D9}"/>
          </ac:spMkLst>
        </pc:spChg>
      </pc:sldChg>
      <pc:sldChg chg="del">
        <pc:chgData name="tien tran" userId="f5c0b7c74de91c7e" providerId="Windows Live" clId="Web-{16F2FC9F-AA8D-4258-A7F7-81D3576BF86D}" dt="2023-09-14T07:21:58.675" v="65"/>
        <pc:sldMkLst>
          <pc:docMk/>
          <pc:sldMk cId="3711793105" sldId="409"/>
        </pc:sldMkLst>
      </pc:sldChg>
      <pc:sldChg chg="del">
        <pc:chgData name="tien tran" userId="f5c0b7c74de91c7e" providerId="Windows Live" clId="Web-{16F2FC9F-AA8D-4258-A7F7-81D3576BF86D}" dt="2023-09-14T07:21:58.675" v="64"/>
        <pc:sldMkLst>
          <pc:docMk/>
          <pc:sldMk cId="2000356552" sldId="410"/>
        </pc:sldMkLst>
      </pc:sldChg>
      <pc:sldChg chg="addSp modSp new">
        <pc:chgData name="tien tran" userId="f5c0b7c74de91c7e" providerId="Windows Live" clId="Web-{16F2FC9F-AA8D-4258-A7F7-81D3576BF86D}" dt="2023-09-14T07:27:30.431" v="194" actId="1076"/>
        <pc:sldMkLst>
          <pc:docMk/>
          <pc:sldMk cId="3593773498" sldId="410"/>
        </pc:sldMkLst>
        <pc:spChg chg="mod">
          <ac:chgData name="tien tran" userId="f5c0b7c74de91c7e" providerId="Windows Live" clId="Web-{16F2FC9F-AA8D-4258-A7F7-81D3576BF86D}" dt="2023-09-14T07:27:02.603" v="188" actId="20577"/>
          <ac:spMkLst>
            <pc:docMk/>
            <pc:sldMk cId="3593773498" sldId="410"/>
            <ac:spMk id="2" creationId="{E3B29133-CF41-1776-EBA3-E1A64664D07C}"/>
          </ac:spMkLst>
        </pc:spChg>
        <pc:spChg chg="mod">
          <ac:chgData name="tien tran" userId="f5c0b7c74de91c7e" providerId="Windows Live" clId="Web-{16F2FC9F-AA8D-4258-A7F7-81D3576BF86D}" dt="2023-09-14T07:27:24.353" v="190" actId="20577"/>
          <ac:spMkLst>
            <pc:docMk/>
            <pc:sldMk cId="3593773498" sldId="410"/>
            <ac:spMk id="3" creationId="{890F8E75-57C1-D277-253C-765FF5B84E95}"/>
          </ac:spMkLst>
        </pc:spChg>
        <pc:picChg chg="add mod">
          <ac:chgData name="tien tran" userId="f5c0b7c74de91c7e" providerId="Windows Live" clId="Web-{16F2FC9F-AA8D-4258-A7F7-81D3576BF86D}" dt="2023-09-14T07:27:30.431" v="194" actId="1076"/>
          <ac:picMkLst>
            <pc:docMk/>
            <pc:sldMk cId="3593773498" sldId="410"/>
            <ac:picMk id="5" creationId="{5DB17BDB-A6F2-A59B-0C42-7DA006106E64}"/>
          </ac:picMkLst>
        </pc:picChg>
      </pc:sldChg>
      <pc:sldChg chg="del">
        <pc:chgData name="tien tran" userId="f5c0b7c74de91c7e" providerId="Windows Live" clId="Web-{16F2FC9F-AA8D-4258-A7F7-81D3576BF86D}" dt="2023-09-14T07:21:58.675" v="63"/>
        <pc:sldMkLst>
          <pc:docMk/>
          <pc:sldMk cId="2878655350" sldId="411"/>
        </pc:sldMkLst>
      </pc:sldChg>
      <pc:sldChg chg="addSp delSp modSp new">
        <pc:chgData name="tien tran" userId="f5c0b7c74de91c7e" providerId="Windows Live" clId="Web-{16F2FC9F-AA8D-4258-A7F7-81D3576BF86D}" dt="2023-09-14T07:30:26.497" v="232" actId="1076"/>
        <pc:sldMkLst>
          <pc:docMk/>
          <pc:sldMk cId="3853982342" sldId="411"/>
        </pc:sldMkLst>
        <pc:spChg chg="mod">
          <ac:chgData name="tien tran" userId="f5c0b7c74de91c7e" providerId="Windows Live" clId="Web-{16F2FC9F-AA8D-4258-A7F7-81D3576BF86D}" dt="2023-09-14T07:30:08.794" v="227" actId="20577"/>
          <ac:spMkLst>
            <pc:docMk/>
            <pc:sldMk cId="3853982342" sldId="411"/>
            <ac:spMk id="2" creationId="{7D49729F-8391-6B01-0834-64DBEF7B0221}"/>
          </ac:spMkLst>
        </pc:spChg>
        <pc:spChg chg="del">
          <ac:chgData name="tien tran" userId="f5c0b7c74de91c7e" providerId="Windows Live" clId="Web-{16F2FC9F-AA8D-4258-A7F7-81D3576BF86D}" dt="2023-09-14T07:30:10.825" v="228"/>
          <ac:spMkLst>
            <pc:docMk/>
            <pc:sldMk cId="3853982342" sldId="411"/>
            <ac:spMk id="3" creationId="{4B439BAA-AAD5-C935-3226-F0324977A1EA}"/>
          </ac:spMkLst>
        </pc:spChg>
        <pc:picChg chg="add mod ord">
          <ac:chgData name="tien tran" userId="f5c0b7c74de91c7e" providerId="Windows Live" clId="Web-{16F2FC9F-AA8D-4258-A7F7-81D3576BF86D}" dt="2023-09-14T07:30:26.497" v="232" actId="1076"/>
          <ac:picMkLst>
            <pc:docMk/>
            <pc:sldMk cId="3853982342" sldId="411"/>
            <ac:picMk id="5" creationId="{698A17D6-C3CB-5C9C-B696-5227E4D51F16}"/>
          </ac:picMkLst>
        </pc:picChg>
      </pc:sldChg>
      <pc:sldChg chg="addSp modSp new">
        <pc:chgData name="tien tran" userId="f5c0b7c74de91c7e" providerId="Windows Live" clId="Web-{16F2FC9F-AA8D-4258-A7F7-81D3576BF86D}" dt="2023-09-14T07:32:27.921" v="251" actId="1076"/>
        <pc:sldMkLst>
          <pc:docMk/>
          <pc:sldMk cId="1894174076" sldId="412"/>
        </pc:sldMkLst>
        <pc:spChg chg="mod">
          <ac:chgData name="tien tran" userId="f5c0b7c74de91c7e" providerId="Windows Live" clId="Web-{16F2FC9F-AA8D-4258-A7F7-81D3576BF86D}" dt="2023-09-14T07:30:40.857" v="235" actId="20577"/>
          <ac:spMkLst>
            <pc:docMk/>
            <pc:sldMk cId="1894174076" sldId="412"/>
            <ac:spMk id="2" creationId="{1F947F9E-EBEE-4EFA-3E13-5DEBE4F7EEDD}"/>
          </ac:spMkLst>
        </pc:spChg>
        <pc:spChg chg="mod">
          <ac:chgData name="tien tran" userId="f5c0b7c74de91c7e" providerId="Windows Live" clId="Web-{16F2FC9F-AA8D-4258-A7F7-81D3576BF86D}" dt="2023-09-14T07:32:20.656" v="247" actId="20577"/>
          <ac:spMkLst>
            <pc:docMk/>
            <pc:sldMk cId="1894174076" sldId="412"/>
            <ac:spMk id="3" creationId="{A3CDE61E-9578-7B58-B417-690995FF0F29}"/>
          </ac:spMkLst>
        </pc:spChg>
        <pc:picChg chg="add mod">
          <ac:chgData name="tien tran" userId="f5c0b7c74de91c7e" providerId="Windows Live" clId="Web-{16F2FC9F-AA8D-4258-A7F7-81D3576BF86D}" dt="2023-09-14T07:32:27.921" v="251" actId="1076"/>
          <ac:picMkLst>
            <pc:docMk/>
            <pc:sldMk cId="1894174076" sldId="412"/>
            <ac:picMk id="5" creationId="{A0850C31-64DB-D233-5C89-DC5E0EA48E91}"/>
          </ac:picMkLst>
        </pc:picChg>
      </pc:sldChg>
      <pc:sldChg chg="del">
        <pc:chgData name="tien tran" userId="f5c0b7c74de91c7e" providerId="Windows Live" clId="Web-{16F2FC9F-AA8D-4258-A7F7-81D3576BF86D}" dt="2023-09-14T07:21:58.644" v="47"/>
        <pc:sldMkLst>
          <pc:docMk/>
          <pc:sldMk cId="2630240421" sldId="412"/>
        </pc:sldMkLst>
      </pc:sldChg>
      <pc:sldChg chg="addSp modSp new">
        <pc:chgData name="tien tran" userId="f5c0b7c74de91c7e" providerId="Windows Live" clId="Web-{16F2FC9F-AA8D-4258-A7F7-81D3576BF86D}" dt="2023-09-14T07:34:21.158" v="262" actId="1076"/>
        <pc:sldMkLst>
          <pc:docMk/>
          <pc:sldMk cId="688253652" sldId="413"/>
        </pc:sldMkLst>
        <pc:spChg chg="mod">
          <ac:chgData name="tien tran" userId="f5c0b7c74de91c7e" providerId="Windows Live" clId="Web-{16F2FC9F-AA8D-4258-A7F7-81D3576BF86D}" dt="2023-09-14T07:32:51.078" v="255" actId="20577"/>
          <ac:spMkLst>
            <pc:docMk/>
            <pc:sldMk cId="688253652" sldId="413"/>
            <ac:spMk id="2" creationId="{0BAE6A95-CE73-490C-A5A4-2CEB74A168B9}"/>
          </ac:spMkLst>
        </pc:spChg>
        <pc:spChg chg="mod">
          <ac:chgData name="tien tran" userId="f5c0b7c74de91c7e" providerId="Windows Live" clId="Web-{16F2FC9F-AA8D-4258-A7F7-81D3576BF86D}" dt="2023-09-14T07:33:58.439" v="258" actId="14100"/>
          <ac:spMkLst>
            <pc:docMk/>
            <pc:sldMk cId="688253652" sldId="413"/>
            <ac:spMk id="3" creationId="{54940F25-6365-8811-B5FC-D637955DD074}"/>
          </ac:spMkLst>
        </pc:spChg>
        <pc:picChg chg="add mod">
          <ac:chgData name="tien tran" userId="f5c0b7c74de91c7e" providerId="Windows Live" clId="Web-{16F2FC9F-AA8D-4258-A7F7-81D3576BF86D}" dt="2023-09-14T07:34:21.158" v="262" actId="1076"/>
          <ac:picMkLst>
            <pc:docMk/>
            <pc:sldMk cId="688253652" sldId="413"/>
            <ac:picMk id="5" creationId="{C50AB27D-FE13-1C3E-9F9E-D42A089336B0}"/>
          </ac:picMkLst>
        </pc:picChg>
      </pc:sldChg>
      <pc:sldChg chg="addSp modSp new">
        <pc:chgData name="tien tran" userId="f5c0b7c74de91c7e" providerId="Windows Live" clId="Web-{16F2FC9F-AA8D-4258-A7F7-81D3576BF86D}" dt="2023-09-14T07:39:17.992" v="272" actId="14100"/>
        <pc:sldMkLst>
          <pc:docMk/>
          <pc:sldMk cId="365710598" sldId="414"/>
        </pc:sldMkLst>
        <pc:spChg chg="mod">
          <ac:chgData name="tien tran" userId="f5c0b7c74de91c7e" providerId="Windows Live" clId="Web-{16F2FC9F-AA8D-4258-A7F7-81D3576BF86D}" dt="2023-09-14T07:34:46.393" v="266" actId="20577"/>
          <ac:spMkLst>
            <pc:docMk/>
            <pc:sldMk cId="365710598" sldId="414"/>
            <ac:spMk id="2" creationId="{1B3BFDC3-DA57-3E36-7684-FF47C646A012}"/>
          </ac:spMkLst>
        </pc:spChg>
        <pc:spChg chg="mod">
          <ac:chgData name="tien tran" userId="f5c0b7c74de91c7e" providerId="Windows Live" clId="Web-{16F2FC9F-AA8D-4258-A7F7-81D3576BF86D}" dt="2023-09-14T07:39:01.913" v="269" actId="14100"/>
          <ac:spMkLst>
            <pc:docMk/>
            <pc:sldMk cId="365710598" sldId="414"/>
            <ac:spMk id="3" creationId="{B95B39A1-53E8-F343-801C-C79638EA8F5C}"/>
          </ac:spMkLst>
        </pc:spChg>
        <pc:picChg chg="add mod">
          <ac:chgData name="tien tran" userId="f5c0b7c74de91c7e" providerId="Windows Live" clId="Web-{16F2FC9F-AA8D-4258-A7F7-81D3576BF86D}" dt="2023-09-14T07:39:17.992" v="272" actId="14100"/>
          <ac:picMkLst>
            <pc:docMk/>
            <pc:sldMk cId="365710598" sldId="414"/>
            <ac:picMk id="5" creationId="{918F74FA-2AE5-C4BD-3C84-0BAD98484D64}"/>
          </ac:picMkLst>
        </pc:picChg>
      </pc:sldChg>
      <pc:sldChg chg="del">
        <pc:chgData name="tien tran" userId="f5c0b7c74de91c7e" providerId="Windows Live" clId="Web-{16F2FC9F-AA8D-4258-A7F7-81D3576BF86D}" dt="2023-09-14T07:21:58.675" v="61"/>
        <pc:sldMkLst>
          <pc:docMk/>
          <pc:sldMk cId="905506383" sldId="415"/>
        </pc:sldMkLst>
      </pc:sldChg>
      <pc:sldChg chg="addSp modSp new">
        <pc:chgData name="tien tran" userId="f5c0b7c74de91c7e" providerId="Windows Live" clId="Web-{16F2FC9F-AA8D-4258-A7F7-81D3576BF86D}" dt="2023-09-14T07:45:30.827" v="286" actId="1076"/>
        <pc:sldMkLst>
          <pc:docMk/>
          <pc:sldMk cId="1822423589" sldId="415"/>
        </pc:sldMkLst>
        <pc:spChg chg="mod">
          <ac:chgData name="tien tran" userId="f5c0b7c74de91c7e" providerId="Windows Live" clId="Web-{16F2FC9F-AA8D-4258-A7F7-81D3576BF86D}" dt="2023-09-14T07:40:26.165" v="275" actId="20577"/>
          <ac:spMkLst>
            <pc:docMk/>
            <pc:sldMk cId="1822423589" sldId="415"/>
            <ac:spMk id="2" creationId="{F3C3D249-036A-BD39-2333-224B959D81F7}"/>
          </ac:spMkLst>
        </pc:spChg>
        <pc:spChg chg="mod">
          <ac:chgData name="tien tran" userId="f5c0b7c74de91c7e" providerId="Windows Live" clId="Web-{16F2FC9F-AA8D-4258-A7F7-81D3576BF86D}" dt="2023-09-14T07:44:47.764" v="280" actId="14100"/>
          <ac:spMkLst>
            <pc:docMk/>
            <pc:sldMk cId="1822423589" sldId="415"/>
            <ac:spMk id="3" creationId="{3F4874A0-F41E-F76A-FC52-4D91974AF849}"/>
          </ac:spMkLst>
        </pc:spChg>
        <pc:picChg chg="add mod">
          <ac:chgData name="tien tran" userId="f5c0b7c74de91c7e" providerId="Windows Live" clId="Web-{16F2FC9F-AA8D-4258-A7F7-81D3576BF86D}" dt="2023-09-14T07:45:30.827" v="286" actId="1076"/>
          <ac:picMkLst>
            <pc:docMk/>
            <pc:sldMk cId="1822423589" sldId="415"/>
            <ac:picMk id="5" creationId="{280C323A-DBE6-B34C-1CD2-A1409E4E9D37}"/>
          </ac:picMkLst>
        </pc:picChg>
      </pc:sldChg>
      <pc:sldChg chg="addSp modSp new">
        <pc:chgData name="tien tran" userId="f5c0b7c74de91c7e" providerId="Windows Live" clId="Web-{16F2FC9F-AA8D-4258-A7F7-81D3576BF86D}" dt="2023-09-14T07:47:06.485" v="299" actId="1076"/>
        <pc:sldMkLst>
          <pc:docMk/>
          <pc:sldMk cId="2064010981" sldId="416"/>
        </pc:sldMkLst>
        <pc:spChg chg="mod">
          <ac:chgData name="tien tran" userId="f5c0b7c74de91c7e" providerId="Windows Live" clId="Web-{16F2FC9F-AA8D-4258-A7F7-81D3576BF86D}" dt="2023-09-14T07:45:47.359" v="289" actId="20577"/>
          <ac:spMkLst>
            <pc:docMk/>
            <pc:sldMk cId="2064010981" sldId="416"/>
            <ac:spMk id="2" creationId="{4CBA9685-2B18-C66F-6D54-FBAE093027BB}"/>
          </ac:spMkLst>
        </pc:spChg>
        <pc:spChg chg="mod">
          <ac:chgData name="tien tran" userId="f5c0b7c74de91c7e" providerId="Windows Live" clId="Web-{16F2FC9F-AA8D-4258-A7F7-81D3576BF86D}" dt="2023-09-14T07:46:43.078" v="292" actId="14100"/>
          <ac:spMkLst>
            <pc:docMk/>
            <pc:sldMk cId="2064010981" sldId="416"/>
            <ac:spMk id="3" creationId="{94BBA43B-6D51-B859-77ED-F2A462AF9608}"/>
          </ac:spMkLst>
        </pc:spChg>
        <pc:picChg chg="add mod">
          <ac:chgData name="tien tran" userId="f5c0b7c74de91c7e" providerId="Windows Live" clId="Web-{16F2FC9F-AA8D-4258-A7F7-81D3576BF86D}" dt="2023-09-14T07:47:06.485" v="299" actId="1076"/>
          <ac:picMkLst>
            <pc:docMk/>
            <pc:sldMk cId="2064010981" sldId="416"/>
            <ac:picMk id="5" creationId="{FFEA2961-F0D1-E9AE-5D3B-4DA4A0BDC4A3}"/>
          </ac:picMkLst>
        </pc:picChg>
      </pc:sldChg>
      <pc:sldChg chg="del">
        <pc:chgData name="tien tran" userId="f5c0b7c74de91c7e" providerId="Windows Live" clId="Web-{16F2FC9F-AA8D-4258-A7F7-81D3576BF86D}" dt="2023-09-14T07:21:58.675" v="60"/>
        <pc:sldMkLst>
          <pc:docMk/>
          <pc:sldMk cId="3488816134" sldId="416"/>
        </pc:sldMkLst>
      </pc:sldChg>
      <pc:sldChg chg="addSp modSp new">
        <pc:chgData name="tien tran" userId="f5c0b7c74de91c7e" providerId="Windows Live" clId="Web-{16F2FC9F-AA8D-4258-A7F7-81D3576BF86D}" dt="2023-09-14T07:48:42.987" v="311" actId="14100"/>
        <pc:sldMkLst>
          <pc:docMk/>
          <pc:sldMk cId="963457960" sldId="417"/>
        </pc:sldMkLst>
        <pc:spChg chg="mod">
          <ac:chgData name="tien tran" userId="f5c0b7c74de91c7e" providerId="Windows Live" clId="Web-{16F2FC9F-AA8D-4258-A7F7-81D3576BF86D}" dt="2023-09-14T07:47:22.142" v="302" actId="20577"/>
          <ac:spMkLst>
            <pc:docMk/>
            <pc:sldMk cId="963457960" sldId="417"/>
            <ac:spMk id="2" creationId="{CABA02DE-0937-D255-9BE7-187E7B77210E}"/>
          </ac:spMkLst>
        </pc:spChg>
        <pc:spChg chg="mod">
          <ac:chgData name="tien tran" userId="f5c0b7c74de91c7e" providerId="Windows Live" clId="Web-{16F2FC9F-AA8D-4258-A7F7-81D3576BF86D}" dt="2023-09-14T07:48:22.549" v="308" actId="14100"/>
          <ac:spMkLst>
            <pc:docMk/>
            <pc:sldMk cId="963457960" sldId="417"/>
            <ac:spMk id="3" creationId="{D7FEC4FE-1F25-460A-D403-E005A586BD7E}"/>
          </ac:spMkLst>
        </pc:spChg>
        <pc:picChg chg="add mod">
          <ac:chgData name="tien tran" userId="f5c0b7c74de91c7e" providerId="Windows Live" clId="Web-{16F2FC9F-AA8D-4258-A7F7-81D3576BF86D}" dt="2023-09-14T07:48:42.987" v="311" actId="14100"/>
          <ac:picMkLst>
            <pc:docMk/>
            <pc:sldMk cId="963457960" sldId="417"/>
            <ac:picMk id="5" creationId="{87DFB0C7-C283-A1CB-0E4C-7B0F90388200}"/>
          </ac:picMkLst>
        </pc:picChg>
      </pc:sldChg>
      <pc:sldChg chg="del">
        <pc:chgData name="tien tran" userId="f5c0b7c74de91c7e" providerId="Windows Live" clId="Web-{16F2FC9F-AA8D-4258-A7F7-81D3576BF86D}" dt="2023-09-14T07:21:58.659" v="49"/>
        <pc:sldMkLst>
          <pc:docMk/>
          <pc:sldMk cId="3041687894" sldId="417"/>
        </pc:sldMkLst>
      </pc:sldChg>
      <pc:sldChg chg="modSp new">
        <pc:chgData name="tien tran" userId="f5c0b7c74de91c7e" providerId="Windows Live" clId="Web-{16F2FC9F-AA8D-4258-A7F7-81D3576BF86D}" dt="2023-09-14T07:51:57.053" v="327" actId="20577"/>
        <pc:sldMkLst>
          <pc:docMk/>
          <pc:sldMk cId="2671314600" sldId="418"/>
        </pc:sldMkLst>
        <pc:spChg chg="mod">
          <ac:chgData name="tien tran" userId="f5c0b7c74de91c7e" providerId="Windows Live" clId="Web-{16F2FC9F-AA8D-4258-A7F7-81D3576BF86D}" dt="2023-09-14T07:49:16.488" v="314" actId="20577"/>
          <ac:spMkLst>
            <pc:docMk/>
            <pc:sldMk cId="2671314600" sldId="418"/>
            <ac:spMk id="2" creationId="{B7B664E3-B90E-FAEF-4995-C195D2F7FA0E}"/>
          </ac:spMkLst>
        </pc:spChg>
        <pc:spChg chg="mod">
          <ac:chgData name="tien tran" userId="f5c0b7c74de91c7e" providerId="Windows Live" clId="Web-{16F2FC9F-AA8D-4258-A7F7-81D3576BF86D}" dt="2023-09-14T07:51:57.053" v="327" actId="20577"/>
          <ac:spMkLst>
            <pc:docMk/>
            <pc:sldMk cId="2671314600" sldId="418"/>
            <ac:spMk id="3" creationId="{C1FFCB77-C061-222B-78A3-142375EB6832}"/>
          </ac:spMkLst>
        </pc:spChg>
      </pc:sldChg>
      <pc:sldChg chg="del">
        <pc:chgData name="tien tran" userId="f5c0b7c74de91c7e" providerId="Windows Live" clId="Web-{16F2FC9F-AA8D-4258-A7F7-81D3576BF86D}" dt="2023-09-14T07:21:58.659" v="59"/>
        <pc:sldMkLst>
          <pc:docMk/>
          <pc:sldMk cId="3241576963" sldId="418"/>
        </pc:sldMkLst>
      </pc:sldChg>
      <pc:sldChg chg="del">
        <pc:chgData name="tien tran" userId="f5c0b7c74de91c7e" providerId="Windows Live" clId="Web-{16F2FC9F-AA8D-4258-A7F7-81D3576BF86D}" dt="2023-09-14T07:21:58.659" v="52"/>
        <pc:sldMkLst>
          <pc:docMk/>
          <pc:sldMk cId="1596481782" sldId="419"/>
        </pc:sldMkLst>
      </pc:sldChg>
      <pc:sldChg chg="modSp new">
        <pc:chgData name="tien tran" userId="f5c0b7c74de91c7e" providerId="Windows Live" clId="Web-{16F2FC9F-AA8D-4258-A7F7-81D3576BF86D}" dt="2023-09-14T07:58:31.061" v="330" actId="20577"/>
        <pc:sldMkLst>
          <pc:docMk/>
          <pc:sldMk cId="4175781300" sldId="419"/>
        </pc:sldMkLst>
        <pc:spChg chg="mod">
          <ac:chgData name="tien tran" userId="f5c0b7c74de91c7e" providerId="Windows Live" clId="Web-{16F2FC9F-AA8D-4258-A7F7-81D3576BF86D}" dt="2023-09-14T07:58:31.061" v="330" actId="20577"/>
          <ac:spMkLst>
            <pc:docMk/>
            <pc:sldMk cId="4175781300" sldId="419"/>
            <ac:spMk id="2" creationId="{FDF89C40-57D1-374D-9249-2D8A7E51725F}"/>
          </ac:spMkLst>
        </pc:spChg>
      </pc:sldChg>
      <pc:sldChg chg="del">
        <pc:chgData name="tien tran" userId="f5c0b7c74de91c7e" providerId="Windows Live" clId="Web-{16F2FC9F-AA8D-4258-A7F7-81D3576BF86D}" dt="2023-09-14T07:21:58.659" v="58"/>
        <pc:sldMkLst>
          <pc:docMk/>
          <pc:sldMk cId="640966553" sldId="420"/>
        </pc:sldMkLst>
      </pc:sldChg>
      <pc:sldChg chg="del">
        <pc:chgData name="tien tran" userId="f5c0b7c74de91c7e" providerId="Windows Live" clId="Web-{16F2FC9F-AA8D-4258-A7F7-81D3576BF86D}" dt="2023-09-14T07:21:58.659" v="57"/>
        <pc:sldMkLst>
          <pc:docMk/>
          <pc:sldMk cId="601647792" sldId="421"/>
        </pc:sldMkLst>
      </pc:sldChg>
      <pc:sldChg chg="del">
        <pc:chgData name="tien tran" userId="f5c0b7c74de91c7e" providerId="Windows Live" clId="Web-{16F2FC9F-AA8D-4258-A7F7-81D3576BF86D}" dt="2023-09-14T07:21:58.659" v="56"/>
        <pc:sldMkLst>
          <pc:docMk/>
          <pc:sldMk cId="1512257489" sldId="422"/>
        </pc:sldMkLst>
      </pc:sldChg>
      <pc:sldChg chg="del">
        <pc:chgData name="tien tran" userId="f5c0b7c74de91c7e" providerId="Windows Live" clId="Web-{16F2FC9F-AA8D-4258-A7F7-81D3576BF86D}" dt="2023-09-14T07:21:58.659" v="55"/>
        <pc:sldMkLst>
          <pc:docMk/>
          <pc:sldMk cId="4165740132" sldId="423"/>
        </pc:sldMkLst>
      </pc:sldChg>
      <pc:sldChg chg="del">
        <pc:chgData name="tien tran" userId="f5c0b7c74de91c7e" providerId="Windows Live" clId="Web-{16F2FC9F-AA8D-4258-A7F7-81D3576BF86D}" dt="2023-09-14T07:21:58.659" v="54"/>
        <pc:sldMkLst>
          <pc:docMk/>
          <pc:sldMk cId="3643807341" sldId="424"/>
        </pc:sldMkLst>
      </pc:sldChg>
      <pc:sldChg chg="del">
        <pc:chgData name="tien tran" userId="f5c0b7c74de91c7e" providerId="Windows Live" clId="Web-{16F2FC9F-AA8D-4258-A7F7-81D3576BF86D}" dt="2023-09-14T07:21:58.659" v="53"/>
        <pc:sldMkLst>
          <pc:docMk/>
          <pc:sldMk cId="2093987466" sldId="425"/>
        </pc:sldMkLst>
      </pc:sldChg>
      <pc:sldChg chg="del">
        <pc:chgData name="tien tran" userId="f5c0b7c74de91c7e" providerId="Windows Live" clId="Web-{16F2FC9F-AA8D-4258-A7F7-81D3576BF86D}" dt="2023-09-14T07:21:58.659" v="50"/>
        <pc:sldMkLst>
          <pc:docMk/>
          <pc:sldMk cId="1933063190" sldId="427"/>
        </pc:sldMkLst>
      </pc:sldChg>
      <pc:sldChg chg="del">
        <pc:chgData name="tien tran" userId="f5c0b7c74de91c7e" providerId="Windows Live" clId="Web-{16F2FC9F-AA8D-4258-A7F7-81D3576BF86D}" dt="2023-09-14T07:21:58.659" v="51"/>
        <pc:sldMkLst>
          <pc:docMk/>
          <pc:sldMk cId="3202205271" sldId="428"/>
        </pc:sldMkLst>
      </pc:sldChg>
      <pc:sldChg chg="del">
        <pc:chgData name="tien tran" userId="f5c0b7c74de91c7e" providerId="Windows Live" clId="Web-{16F2FC9F-AA8D-4258-A7F7-81D3576BF86D}" dt="2023-09-14T07:21:58.644" v="46"/>
        <pc:sldMkLst>
          <pc:docMk/>
          <pc:sldMk cId="1255381577" sldId="429"/>
        </pc:sldMkLst>
      </pc:sldChg>
      <pc:sldChg chg="del">
        <pc:chgData name="tien tran" userId="f5c0b7c74de91c7e" providerId="Windows Live" clId="Web-{16F2FC9F-AA8D-4258-A7F7-81D3576BF86D}" dt="2023-09-14T07:21:58.644" v="45"/>
        <pc:sldMkLst>
          <pc:docMk/>
          <pc:sldMk cId="2022287068" sldId="430"/>
        </pc:sldMkLst>
      </pc:sldChg>
      <pc:sldChg chg="del">
        <pc:chgData name="tien tran" userId="f5c0b7c74de91c7e" providerId="Windows Live" clId="Web-{16F2FC9F-AA8D-4258-A7F7-81D3576BF86D}" dt="2023-09-14T07:21:58.644" v="44"/>
        <pc:sldMkLst>
          <pc:docMk/>
          <pc:sldMk cId="3735124834" sldId="431"/>
        </pc:sldMkLst>
      </pc:sldChg>
      <pc:sldChg chg="del">
        <pc:chgData name="tien tran" userId="f5c0b7c74de91c7e" providerId="Windows Live" clId="Web-{16F2FC9F-AA8D-4258-A7F7-81D3576BF86D}" dt="2023-09-14T07:21:58.644" v="42"/>
        <pc:sldMkLst>
          <pc:docMk/>
          <pc:sldMk cId="3299833198" sldId="433"/>
        </pc:sldMkLst>
      </pc:sldChg>
      <pc:sldChg chg="del">
        <pc:chgData name="tien tran" userId="f5c0b7c74de91c7e" providerId="Windows Live" clId="Web-{16F2FC9F-AA8D-4258-A7F7-81D3576BF86D}" dt="2023-09-14T07:21:58.644" v="41"/>
        <pc:sldMkLst>
          <pc:docMk/>
          <pc:sldMk cId="2542468585" sldId="434"/>
        </pc:sldMkLst>
      </pc:sldChg>
      <pc:sldChg chg="del">
        <pc:chgData name="tien tran" userId="f5c0b7c74de91c7e" providerId="Windows Live" clId="Web-{16F2FC9F-AA8D-4258-A7F7-81D3576BF86D}" dt="2023-09-14T07:21:58.628" v="36"/>
        <pc:sldMkLst>
          <pc:docMk/>
          <pc:sldMk cId="3390474519" sldId="435"/>
        </pc:sldMkLst>
      </pc:sldChg>
      <pc:sldChg chg="del">
        <pc:chgData name="tien tran" userId="f5c0b7c74de91c7e" providerId="Windows Live" clId="Web-{16F2FC9F-AA8D-4258-A7F7-81D3576BF86D}" dt="2023-09-14T07:21:58.644" v="40"/>
        <pc:sldMkLst>
          <pc:docMk/>
          <pc:sldMk cId="1988817113" sldId="436"/>
        </pc:sldMkLst>
      </pc:sldChg>
      <pc:sldChg chg="del">
        <pc:chgData name="tien tran" userId="f5c0b7c74de91c7e" providerId="Windows Live" clId="Web-{16F2FC9F-AA8D-4258-A7F7-81D3576BF86D}" dt="2023-09-14T07:21:58.644" v="39"/>
        <pc:sldMkLst>
          <pc:docMk/>
          <pc:sldMk cId="3189019216" sldId="437"/>
        </pc:sldMkLst>
      </pc:sldChg>
      <pc:sldChg chg="del">
        <pc:chgData name="tien tran" userId="f5c0b7c74de91c7e" providerId="Windows Live" clId="Web-{16F2FC9F-AA8D-4258-A7F7-81D3576BF86D}" dt="2023-09-14T07:21:58.628" v="38"/>
        <pc:sldMkLst>
          <pc:docMk/>
          <pc:sldMk cId="902067012" sldId="438"/>
        </pc:sldMkLst>
      </pc:sldChg>
      <pc:sldChg chg="del">
        <pc:chgData name="tien tran" userId="f5c0b7c74de91c7e" providerId="Windows Live" clId="Web-{16F2FC9F-AA8D-4258-A7F7-81D3576BF86D}" dt="2023-09-14T07:21:58.628" v="35"/>
        <pc:sldMkLst>
          <pc:docMk/>
          <pc:sldMk cId="3999741372" sldId="439"/>
        </pc:sldMkLst>
      </pc:sldChg>
      <pc:sldChg chg="del">
        <pc:chgData name="tien tran" userId="f5c0b7c74de91c7e" providerId="Windows Live" clId="Web-{16F2FC9F-AA8D-4258-A7F7-81D3576BF86D}" dt="2023-09-14T07:21:32.143" v="27"/>
        <pc:sldMkLst>
          <pc:docMk/>
          <pc:sldMk cId="4205885208" sldId="440"/>
        </pc:sldMkLst>
      </pc:sldChg>
      <pc:sldChg chg="del">
        <pc:chgData name="tien tran" userId="f5c0b7c74de91c7e" providerId="Windows Live" clId="Web-{16F2FC9F-AA8D-4258-A7F7-81D3576BF86D}" dt="2023-09-14T07:21:58.675" v="62"/>
        <pc:sldMkLst>
          <pc:docMk/>
          <pc:sldMk cId="2521808820" sldId="441"/>
        </pc:sldMkLst>
      </pc:sldChg>
      <pc:sldChg chg="del">
        <pc:chgData name="tien tran" userId="f5c0b7c74de91c7e" providerId="Windows Live" clId="Web-{16F2FC9F-AA8D-4258-A7F7-81D3576BF86D}" dt="2023-09-14T07:21:58.644" v="48"/>
        <pc:sldMkLst>
          <pc:docMk/>
          <pc:sldMk cId="4205795204" sldId="442"/>
        </pc:sldMkLst>
      </pc:sldChg>
      <pc:sldChg chg="del">
        <pc:chgData name="tien tran" userId="f5c0b7c74de91c7e" providerId="Windows Live" clId="Web-{16F2FC9F-AA8D-4258-A7F7-81D3576BF86D}" dt="2023-09-14T07:21:58.644" v="43"/>
        <pc:sldMkLst>
          <pc:docMk/>
          <pc:sldMk cId="2678129216" sldId="443"/>
        </pc:sldMkLst>
      </pc:sldChg>
      <pc:sldChg chg="del">
        <pc:chgData name="tien tran" userId="f5c0b7c74de91c7e" providerId="Windows Live" clId="Web-{16F2FC9F-AA8D-4258-A7F7-81D3576BF86D}" dt="2023-09-14T07:21:58.628" v="37"/>
        <pc:sldMkLst>
          <pc:docMk/>
          <pc:sldMk cId="1624467929" sldId="444"/>
        </pc:sldMkLst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D68DFCE9-D850-455D-97C0-B81A11653813}"/>
    <pc:docChg chg="addSld delSld">
      <pc:chgData name="tien tran" userId="f5c0b7c74de91c7e" providerId="Windows Live" clId="Web-{D68DFCE9-D850-455D-97C0-B81A11653813}" dt="2023-09-12T03:56:49.549" v="1"/>
      <pc:docMkLst>
        <pc:docMk/>
      </pc:docMkLst>
      <pc:sldChg chg="new del">
        <pc:chgData name="tien tran" userId="f5c0b7c74de91c7e" providerId="Windows Live" clId="Web-{D68DFCE9-D850-455D-97C0-B81A11653813}" dt="2023-09-12T03:56:49.549" v="1"/>
        <pc:sldMkLst>
          <pc:docMk/>
          <pc:sldMk cId="3007490804" sldId="432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E0B86549-F5C8-4C35-9DEA-69644D06F2AE}"/>
    <pc:docChg chg="addSld delSld modSld">
      <pc:chgData name="tien tran" userId="f5c0b7c74de91c7e" providerId="Windows Live" clId="Web-{E0B86549-F5C8-4C35-9DEA-69644D06F2AE}" dt="2023-09-13T07:50:39.302" v="447" actId="20577"/>
      <pc:docMkLst>
        <pc:docMk/>
      </pc:docMkLst>
      <pc:sldChg chg="modSp">
        <pc:chgData name="tien tran" userId="f5c0b7c74de91c7e" providerId="Windows Live" clId="Web-{E0B86549-F5C8-4C35-9DEA-69644D06F2AE}" dt="2023-09-13T03:28:06.316" v="50" actId="20577"/>
        <pc:sldMkLst>
          <pc:docMk/>
          <pc:sldMk cId="0" sldId="257"/>
        </pc:sldMkLst>
        <pc:spChg chg="mod">
          <ac:chgData name="tien tran" userId="f5c0b7c74de91c7e" providerId="Windows Live" clId="Web-{E0B86549-F5C8-4C35-9DEA-69644D06F2AE}" dt="2023-09-13T03:28:06.316" v="5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E0B86549-F5C8-4C35-9DEA-69644D06F2AE}" dt="2023-09-13T03:28:58.146" v="67" actId="20577"/>
        <pc:sldMkLst>
          <pc:docMk/>
          <pc:sldMk cId="788580868" sldId="405"/>
        </pc:sldMkLst>
        <pc:spChg chg="mod">
          <ac:chgData name="tien tran" userId="f5c0b7c74de91c7e" providerId="Windows Live" clId="Web-{E0B86549-F5C8-4C35-9DEA-69644D06F2AE}" dt="2023-09-13T03:28:58.146" v="67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delSp modSp new del">
        <pc:chgData name="tien tran" userId="f5c0b7c74de91c7e" providerId="Windows Live" clId="Web-{E0B86549-F5C8-4C35-9DEA-69644D06F2AE}" dt="2023-09-13T03:30:02.382" v="93"/>
        <pc:sldMkLst>
          <pc:docMk/>
          <pc:sldMk cId="1341294027" sldId="406"/>
        </pc:sldMkLst>
        <pc:spChg chg="mod">
          <ac:chgData name="tien tran" userId="f5c0b7c74de91c7e" providerId="Windows Live" clId="Web-{E0B86549-F5C8-4C35-9DEA-69644D06F2AE}" dt="2023-09-13T03:29:52.584" v="91" actId="20577"/>
          <ac:spMkLst>
            <pc:docMk/>
            <pc:sldMk cId="1341294027" sldId="406"/>
            <ac:spMk id="2" creationId="{545E3E57-82B0-4824-0CA1-DE1EAB8F79D0}"/>
          </ac:spMkLst>
        </pc:spChg>
        <pc:spChg chg="add del mod">
          <ac:chgData name="tien tran" userId="f5c0b7c74de91c7e" providerId="Windows Live" clId="Web-{E0B86549-F5C8-4C35-9DEA-69644D06F2AE}" dt="2023-09-13T03:29:16.412" v="78"/>
          <ac:spMkLst>
            <pc:docMk/>
            <pc:sldMk cId="1341294027" sldId="406"/>
            <ac:spMk id="5" creationId="{EA228188-7B9F-5D7A-B2E7-65400A4C66CA}"/>
          </ac:spMkLst>
        </pc:spChg>
        <pc:spChg chg="add del mod">
          <ac:chgData name="tien tran" userId="f5c0b7c74de91c7e" providerId="Windows Live" clId="Web-{E0B86549-F5C8-4C35-9DEA-69644D06F2AE}" dt="2023-09-13T03:29:37.912" v="87"/>
          <ac:spMkLst>
            <pc:docMk/>
            <pc:sldMk cId="1341294027" sldId="406"/>
            <ac:spMk id="6" creationId="{020559B5-D018-0602-5BF2-9E2BA06A0A36}"/>
          </ac:spMkLst>
        </pc:spChg>
      </pc:sldChg>
      <pc:sldChg chg="del">
        <pc:chgData name="tien tran" userId="f5c0b7c74de91c7e" providerId="Windows Live" clId="Web-{E0B86549-F5C8-4C35-9DEA-69644D06F2AE}" dt="2023-09-13T03:27:04.706" v="7"/>
        <pc:sldMkLst>
          <pc:docMk/>
          <pc:sldMk cId="3320950980" sldId="407"/>
        </pc:sldMkLst>
      </pc:sldChg>
      <pc:sldChg chg="addSp modSp add replId">
        <pc:chgData name="tien tran" userId="f5c0b7c74de91c7e" providerId="Windows Live" clId="Web-{E0B86549-F5C8-4C35-9DEA-69644D06F2AE}" dt="2023-09-13T06:38:14.723" v="299" actId="14100"/>
        <pc:sldMkLst>
          <pc:docMk/>
          <pc:sldMk cId="3366269375" sldId="407"/>
        </pc:sldMkLst>
        <pc:spChg chg="mod">
          <ac:chgData name="tien tran" userId="f5c0b7c74de91c7e" providerId="Windows Live" clId="Web-{E0B86549-F5C8-4C35-9DEA-69644D06F2AE}" dt="2023-09-13T03:51:20.598" v="127" actId="20577"/>
          <ac:spMkLst>
            <pc:docMk/>
            <pc:sldMk cId="3366269375" sldId="407"/>
            <ac:spMk id="2" creationId="{23E6BBF0-944A-B4B6-EC4C-8D3AA7B6D3B4}"/>
          </ac:spMkLst>
        </pc:spChg>
        <pc:spChg chg="mod">
          <ac:chgData name="tien tran" userId="f5c0b7c74de91c7e" providerId="Windows Live" clId="Web-{E0B86549-F5C8-4C35-9DEA-69644D06F2AE}" dt="2023-09-13T03:49:43.798" v="114" actId="20577"/>
          <ac:spMkLst>
            <pc:docMk/>
            <pc:sldMk cId="3366269375" sldId="407"/>
            <ac:spMk id="3" creationId="{3356C97B-92D3-569A-CA12-3111814852CA}"/>
          </ac:spMkLst>
        </pc:spChg>
        <pc:picChg chg="add mod">
          <ac:chgData name="tien tran" userId="f5c0b7c74de91c7e" providerId="Windows Live" clId="Web-{E0B86549-F5C8-4C35-9DEA-69644D06F2AE}" dt="2023-09-13T03:49:33.548" v="110" actId="14100"/>
          <ac:picMkLst>
            <pc:docMk/>
            <pc:sldMk cId="3366269375" sldId="407"/>
            <ac:picMk id="5" creationId="{734323A0-0B0E-C1F9-DA33-1A074BC28F94}"/>
          </ac:picMkLst>
        </pc:picChg>
        <pc:picChg chg="add mod">
          <ac:chgData name="tien tran" userId="f5c0b7c74de91c7e" providerId="Windows Live" clId="Web-{E0B86549-F5C8-4C35-9DEA-69644D06F2AE}" dt="2023-09-13T06:38:14.723" v="299" actId="14100"/>
          <ac:picMkLst>
            <pc:docMk/>
            <pc:sldMk cId="3366269375" sldId="407"/>
            <ac:picMk id="6" creationId="{3706C5A3-B3A0-49F9-6EDC-69002FA51152}"/>
          </ac:picMkLst>
        </pc:picChg>
      </pc:sldChg>
      <pc:sldChg chg="addSp modSp new">
        <pc:chgData name="tien tran" userId="f5c0b7c74de91c7e" providerId="Windows Live" clId="Web-{E0B86549-F5C8-4C35-9DEA-69644D06F2AE}" dt="2023-09-13T04:01:17.181" v="211" actId="20577"/>
        <pc:sldMkLst>
          <pc:docMk/>
          <pc:sldMk cId="3387473769" sldId="408"/>
        </pc:sldMkLst>
        <pc:spChg chg="mod">
          <ac:chgData name="tien tran" userId="f5c0b7c74de91c7e" providerId="Windows Live" clId="Web-{E0B86549-F5C8-4C35-9DEA-69644D06F2AE}" dt="2023-09-13T03:51:28.411" v="128"/>
          <ac:spMkLst>
            <pc:docMk/>
            <pc:sldMk cId="3387473769" sldId="408"/>
            <ac:spMk id="2" creationId="{F8E4A9AF-8006-54E0-9E85-399385A2F497}"/>
          </ac:spMkLst>
        </pc:spChg>
        <pc:spChg chg="mod">
          <ac:chgData name="tien tran" userId="f5c0b7c74de91c7e" providerId="Windows Live" clId="Web-{E0B86549-F5C8-4C35-9DEA-69644D06F2AE}" dt="2023-09-13T04:01:17.181" v="211" actId="20577"/>
          <ac:spMkLst>
            <pc:docMk/>
            <pc:sldMk cId="3387473769" sldId="408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3:54:25.136" v="141" actId="1076"/>
          <ac:picMkLst>
            <pc:docMk/>
            <pc:sldMk cId="3387473769" sldId="408"/>
            <ac:picMk id="5" creationId="{6EB2E2BF-3F6A-EFF4-E678-5EBEEC79543C}"/>
          </ac:picMkLst>
        </pc:picChg>
        <pc:picChg chg="add mod">
          <ac:chgData name="tien tran" userId="f5c0b7c74de91c7e" providerId="Windows Live" clId="Web-{E0B86549-F5C8-4C35-9DEA-69644D06F2AE}" dt="2023-09-13T03:54:21.542" v="140" actId="1076"/>
          <ac:picMkLst>
            <pc:docMk/>
            <pc:sldMk cId="3387473769" sldId="408"/>
            <ac:picMk id="6" creationId="{B311039E-4E1F-2CE3-6D16-076F9BF431DE}"/>
          </ac:picMkLst>
        </pc:picChg>
      </pc:sldChg>
      <pc:sldChg chg="del">
        <pc:chgData name="tien tran" userId="f5c0b7c74de91c7e" providerId="Windows Live" clId="Web-{E0B86549-F5C8-4C35-9DEA-69644D06F2AE}" dt="2023-09-13T03:27:04.706" v="3"/>
        <pc:sldMkLst>
          <pc:docMk/>
          <pc:sldMk cId="3972552494" sldId="408"/>
        </pc:sldMkLst>
      </pc:sldChg>
      <pc:sldChg chg="del">
        <pc:chgData name="tien tran" userId="f5c0b7c74de91c7e" providerId="Windows Live" clId="Web-{E0B86549-F5C8-4C35-9DEA-69644D06F2AE}" dt="2023-09-13T03:27:04.706" v="4"/>
        <pc:sldMkLst>
          <pc:docMk/>
          <pc:sldMk cId="1458164645" sldId="409"/>
        </pc:sldMkLst>
      </pc:sldChg>
      <pc:sldChg chg="addSp delSp modSp add replId">
        <pc:chgData name="tien tran" userId="f5c0b7c74de91c7e" providerId="Windows Live" clId="Web-{E0B86549-F5C8-4C35-9DEA-69644D06F2AE}" dt="2023-09-13T03:58:16.643" v="179" actId="1076"/>
        <pc:sldMkLst>
          <pc:docMk/>
          <pc:sldMk cId="3711793105" sldId="409"/>
        </pc:sldMkLst>
        <pc:spChg chg="mod">
          <ac:chgData name="tien tran" userId="f5c0b7c74de91c7e" providerId="Windows Live" clId="Web-{E0B86549-F5C8-4C35-9DEA-69644D06F2AE}" dt="2023-09-13T03:56:37.140" v="171" actId="20577"/>
          <ac:spMkLst>
            <pc:docMk/>
            <pc:sldMk cId="3711793105" sldId="409"/>
            <ac:spMk id="3" creationId="{21907A5A-6CAB-37BE-A537-959F34920341}"/>
          </ac:spMkLst>
        </pc:spChg>
        <pc:picChg chg="del">
          <ac:chgData name="tien tran" userId="f5c0b7c74de91c7e" providerId="Windows Live" clId="Web-{E0B86549-F5C8-4C35-9DEA-69644D06F2AE}" dt="2023-09-13T03:56:55.875" v="173"/>
          <ac:picMkLst>
            <pc:docMk/>
            <pc:sldMk cId="3711793105" sldId="409"/>
            <ac:picMk id="5" creationId="{6EB2E2BF-3F6A-EFF4-E678-5EBEEC79543C}"/>
          </ac:picMkLst>
        </pc:picChg>
        <pc:picChg chg="del">
          <ac:chgData name="tien tran" userId="f5c0b7c74de91c7e" providerId="Windows Live" clId="Web-{E0B86549-F5C8-4C35-9DEA-69644D06F2AE}" dt="2023-09-13T03:56:54.469" v="172"/>
          <ac:picMkLst>
            <pc:docMk/>
            <pc:sldMk cId="3711793105" sldId="409"/>
            <ac:picMk id="6" creationId="{B311039E-4E1F-2CE3-6D16-076F9BF431DE}"/>
          </ac:picMkLst>
        </pc:picChg>
        <pc:picChg chg="add mod">
          <ac:chgData name="tien tran" userId="f5c0b7c74de91c7e" providerId="Windows Live" clId="Web-{E0B86549-F5C8-4C35-9DEA-69644D06F2AE}" dt="2023-09-13T03:58:16.643" v="179" actId="1076"/>
          <ac:picMkLst>
            <pc:docMk/>
            <pc:sldMk cId="3711793105" sldId="409"/>
            <ac:picMk id="7" creationId="{B49E262F-8E25-509E-2D1E-5D36223AFC5D}"/>
          </ac:picMkLst>
        </pc:picChg>
      </pc:sldChg>
      <pc:sldChg chg="addSp delSp modSp add replId">
        <pc:chgData name="tien tran" userId="f5c0b7c74de91c7e" providerId="Windows Live" clId="Web-{E0B86549-F5C8-4C35-9DEA-69644D06F2AE}" dt="2023-09-13T04:01:00.774" v="206" actId="1076"/>
        <pc:sldMkLst>
          <pc:docMk/>
          <pc:sldMk cId="2000356552" sldId="410"/>
        </pc:sldMkLst>
        <pc:spChg chg="mod">
          <ac:chgData name="tien tran" userId="f5c0b7c74de91c7e" providerId="Windows Live" clId="Web-{E0B86549-F5C8-4C35-9DEA-69644D06F2AE}" dt="2023-09-13T04:00:52.508" v="204" actId="14100"/>
          <ac:spMkLst>
            <pc:docMk/>
            <pc:sldMk cId="2000356552" sldId="410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4:01:00.774" v="206" actId="1076"/>
          <ac:picMkLst>
            <pc:docMk/>
            <pc:sldMk cId="2000356552" sldId="410"/>
            <ac:picMk id="5" creationId="{4E0881E4-C664-783E-B42A-69F5FFD70BDD}"/>
          </ac:picMkLst>
        </pc:picChg>
        <pc:picChg chg="del">
          <ac:chgData name="tien tran" userId="f5c0b7c74de91c7e" providerId="Windows Live" clId="Web-{E0B86549-F5C8-4C35-9DEA-69644D06F2AE}" dt="2023-09-13T04:00:01.381" v="185"/>
          <ac:picMkLst>
            <pc:docMk/>
            <pc:sldMk cId="2000356552" sldId="410"/>
            <ac:picMk id="7" creationId="{B49E262F-8E25-509E-2D1E-5D36223AFC5D}"/>
          </ac:picMkLst>
        </pc:picChg>
      </pc:sldChg>
      <pc:sldChg chg="del">
        <pc:chgData name="tien tran" userId="f5c0b7c74de91c7e" providerId="Windows Live" clId="Web-{E0B86549-F5C8-4C35-9DEA-69644D06F2AE}" dt="2023-09-13T03:27:04.706" v="6"/>
        <pc:sldMkLst>
          <pc:docMk/>
          <pc:sldMk cId="784368596" sldId="411"/>
        </pc:sldMkLst>
      </pc:sldChg>
      <pc:sldChg chg="addSp delSp modSp new">
        <pc:chgData name="tien tran" userId="f5c0b7c74de91c7e" providerId="Windows Live" clId="Web-{E0B86549-F5C8-4C35-9DEA-69644D06F2AE}" dt="2023-09-13T04:13:19.190" v="288"/>
        <pc:sldMkLst>
          <pc:docMk/>
          <pc:sldMk cId="2878655350" sldId="411"/>
        </pc:sldMkLst>
        <pc:spChg chg="mod">
          <ac:chgData name="tien tran" userId="f5c0b7c74de91c7e" providerId="Windows Live" clId="Web-{E0B86549-F5C8-4C35-9DEA-69644D06F2AE}" dt="2023-09-13T04:09:45.526" v="223" actId="20577"/>
          <ac:spMkLst>
            <pc:docMk/>
            <pc:sldMk cId="2878655350" sldId="411"/>
            <ac:spMk id="2" creationId="{312FD15E-80CA-A5B4-A36A-709A159C8DC0}"/>
          </ac:spMkLst>
        </pc:spChg>
        <pc:spChg chg="mod">
          <ac:chgData name="tien tran" userId="f5c0b7c74de91c7e" providerId="Windows Live" clId="Web-{E0B86549-F5C8-4C35-9DEA-69644D06F2AE}" dt="2023-09-13T04:12:26.672" v="279" actId="20577"/>
          <ac:spMkLst>
            <pc:docMk/>
            <pc:sldMk cId="2878655350" sldId="411"/>
            <ac:spMk id="3" creationId="{D2A06F0E-43CC-D112-38CE-F9EB6AF87DCC}"/>
          </ac:spMkLst>
        </pc:spChg>
        <pc:picChg chg="add mod">
          <ac:chgData name="tien tran" userId="f5c0b7c74de91c7e" providerId="Windows Live" clId="Web-{E0B86549-F5C8-4C35-9DEA-69644D06F2AE}" dt="2023-09-13T04:12:34.454" v="283" actId="1076"/>
          <ac:picMkLst>
            <pc:docMk/>
            <pc:sldMk cId="2878655350" sldId="411"/>
            <ac:picMk id="5" creationId="{807B2CD1-BAED-A2B5-BFA7-2EFE9A1C1C1A}"/>
          </ac:picMkLst>
        </pc:picChg>
        <pc:picChg chg="add del mod">
          <ac:chgData name="tien tran" userId="f5c0b7c74de91c7e" providerId="Windows Live" clId="Web-{E0B86549-F5C8-4C35-9DEA-69644D06F2AE}" dt="2023-09-13T04:13:19.190" v="288"/>
          <ac:picMkLst>
            <pc:docMk/>
            <pc:sldMk cId="2878655350" sldId="411"/>
            <ac:picMk id="6" creationId="{608A785D-801A-6286-D4B3-F4786A694A11}"/>
          </ac:picMkLst>
        </pc:picChg>
      </pc:sldChg>
      <pc:sldChg chg="del">
        <pc:chgData name="tien tran" userId="f5c0b7c74de91c7e" providerId="Windows Live" clId="Web-{E0B86549-F5C8-4C35-9DEA-69644D06F2AE}" dt="2023-09-13T03:27:04.706" v="5"/>
        <pc:sldMkLst>
          <pc:docMk/>
          <pc:sldMk cId="371752076" sldId="412"/>
        </pc:sldMkLst>
      </pc:sldChg>
      <pc:sldChg chg="new">
        <pc:chgData name="tien tran" userId="f5c0b7c74de91c7e" providerId="Windows Live" clId="Web-{E0B86549-F5C8-4C35-9DEA-69644D06F2AE}" dt="2023-09-13T04:12:44.751" v="284"/>
        <pc:sldMkLst>
          <pc:docMk/>
          <pc:sldMk cId="2630240421" sldId="412"/>
        </pc:sldMkLst>
      </pc:sldChg>
      <pc:sldChg chg="del">
        <pc:chgData name="tien tran" userId="f5c0b7c74de91c7e" providerId="Windows Live" clId="Web-{E0B86549-F5C8-4C35-9DEA-69644D06F2AE}" dt="2023-09-13T03:27:04.706" v="2"/>
        <pc:sldMkLst>
          <pc:docMk/>
          <pc:sldMk cId="836513144" sldId="413"/>
        </pc:sldMkLst>
      </pc:sldChg>
      <pc:sldChg chg="modSp add replId">
        <pc:chgData name="tien tran" userId="f5c0b7c74de91c7e" providerId="Windows Live" clId="Web-{E0B86549-F5C8-4C35-9DEA-69644D06F2AE}" dt="2023-09-13T04:13:12.549" v="286" actId="20577"/>
        <pc:sldMkLst>
          <pc:docMk/>
          <pc:sldMk cId="2081190954" sldId="413"/>
        </pc:sldMkLst>
        <pc:spChg chg="mod">
          <ac:chgData name="tien tran" userId="f5c0b7c74de91c7e" providerId="Windows Live" clId="Web-{E0B86549-F5C8-4C35-9DEA-69644D06F2AE}" dt="2023-09-13T04:13:12.549" v="286" actId="20577"/>
          <ac:spMkLst>
            <pc:docMk/>
            <pc:sldMk cId="2081190954" sldId="41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E0B86549-F5C8-4C35-9DEA-69644D06F2AE}" dt="2023-09-13T04:13:40.878" v="292" actId="20577"/>
        <pc:sldMkLst>
          <pc:docMk/>
          <pc:sldMk cId="901362970" sldId="414"/>
        </pc:sldMkLst>
        <pc:spChg chg="mod">
          <ac:chgData name="tien tran" userId="f5c0b7c74de91c7e" providerId="Windows Live" clId="Web-{E0B86549-F5C8-4C35-9DEA-69644D06F2AE}" dt="2023-09-13T04:13:40.878" v="292" actId="20577"/>
          <ac:spMkLst>
            <pc:docMk/>
            <pc:sldMk cId="901362970" sldId="414"/>
            <ac:spMk id="3" creationId="{3356C97B-92D3-569A-CA12-3111814852CA}"/>
          </ac:spMkLst>
        </pc:spChg>
      </pc:sldChg>
      <pc:sldChg chg="del">
        <pc:chgData name="tien tran" userId="f5c0b7c74de91c7e" providerId="Windows Live" clId="Web-{E0B86549-F5C8-4C35-9DEA-69644D06F2AE}" dt="2023-09-13T03:27:04.690" v="1"/>
        <pc:sldMkLst>
          <pc:docMk/>
          <pc:sldMk cId="1383871090" sldId="414"/>
        </pc:sldMkLst>
      </pc:sldChg>
      <pc:sldChg chg="add del replId">
        <pc:chgData name="tien tran" userId="f5c0b7c74de91c7e" providerId="Windows Live" clId="Web-{E0B86549-F5C8-4C35-9DEA-69644D06F2AE}" dt="2023-09-13T04:13:29.503" v="290"/>
        <pc:sldMkLst>
          <pc:docMk/>
          <pc:sldMk cId="2046495729" sldId="414"/>
        </pc:sldMkLst>
      </pc:sldChg>
      <pc:sldChg chg="del">
        <pc:chgData name="tien tran" userId="f5c0b7c74de91c7e" providerId="Windows Live" clId="Web-{E0B86549-F5C8-4C35-9DEA-69644D06F2AE}" dt="2023-09-13T03:27:04.690" v="0"/>
        <pc:sldMkLst>
          <pc:docMk/>
          <pc:sldMk cId="770060182" sldId="415"/>
        </pc:sldMkLst>
      </pc:sldChg>
      <pc:sldChg chg="addSp modSp new">
        <pc:chgData name="tien tran" userId="f5c0b7c74de91c7e" providerId="Windows Live" clId="Web-{E0B86549-F5C8-4C35-9DEA-69644D06F2AE}" dt="2023-09-13T07:27:00.364" v="321" actId="1076"/>
        <pc:sldMkLst>
          <pc:docMk/>
          <pc:sldMk cId="905506383" sldId="415"/>
        </pc:sldMkLst>
        <pc:spChg chg="mod">
          <ac:chgData name="tien tran" userId="f5c0b7c74de91c7e" providerId="Windows Live" clId="Web-{E0B86549-F5C8-4C35-9DEA-69644D06F2AE}" dt="2023-09-13T07:25:05.206" v="316" actId="20577"/>
          <ac:spMkLst>
            <pc:docMk/>
            <pc:sldMk cId="905506383" sldId="415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26:57.630" v="319" actId="20577"/>
          <ac:spMkLst>
            <pc:docMk/>
            <pc:sldMk cId="905506383" sldId="415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27:00.364" v="321" actId="1076"/>
          <ac:picMkLst>
            <pc:docMk/>
            <pc:sldMk cId="905506383" sldId="415"/>
            <ac:picMk id="5" creationId="{DE57EC18-5D7C-97E0-5F11-6150482C968E}"/>
          </ac:picMkLst>
        </pc:picChg>
      </pc:sldChg>
      <pc:sldChg chg="del">
        <pc:chgData name="tien tran" userId="f5c0b7c74de91c7e" providerId="Windows Live" clId="Web-{E0B86549-F5C8-4C35-9DEA-69644D06F2AE}" dt="2023-09-13T03:27:04.737" v="22"/>
        <pc:sldMkLst>
          <pc:docMk/>
          <pc:sldMk cId="3370268755" sldId="416"/>
        </pc:sldMkLst>
      </pc:sldChg>
      <pc:sldChg chg="modSp add replId">
        <pc:chgData name="tien tran" userId="f5c0b7c74de91c7e" providerId="Windows Live" clId="Web-{E0B86549-F5C8-4C35-9DEA-69644D06F2AE}" dt="2023-09-13T07:40:56.242" v="375" actId="20577"/>
        <pc:sldMkLst>
          <pc:docMk/>
          <pc:sldMk cId="3488816134" sldId="416"/>
        </pc:sldMkLst>
        <pc:spChg chg="mod">
          <ac:chgData name="tien tran" userId="f5c0b7c74de91c7e" providerId="Windows Live" clId="Web-{E0B86549-F5C8-4C35-9DEA-69644D06F2AE}" dt="2023-09-13T07:40:56.242" v="375" actId="20577"/>
          <ac:spMkLst>
            <pc:docMk/>
            <pc:sldMk cId="3488816134" sldId="416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38:29.786" v="360" actId="20577"/>
          <ac:spMkLst>
            <pc:docMk/>
            <pc:sldMk cId="3488816134" sldId="416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38:51.489" v="361"/>
        <pc:sldMkLst>
          <pc:docMk/>
          <pc:sldMk cId="3041687894" sldId="417"/>
        </pc:sldMkLst>
      </pc:sldChg>
      <pc:sldChg chg="del">
        <pc:chgData name="tien tran" userId="f5c0b7c74de91c7e" providerId="Windows Live" clId="Web-{E0B86549-F5C8-4C35-9DEA-69644D06F2AE}" dt="2023-09-13T03:27:04.737" v="21"/>
        <pc:sldMkLst>
          <pc:docMk/>
          <pc:sldMk cId="3890710605" sldId="417"/>
        </pc:sldMkLst>
      </pc:sldChg>
      <pc:sldChg chg="del">
        <pc:chgData name="tien tran" userId="f5c0b7c74de91c7e" providerId="Windows Live" clId="Web-{E0B86549-F5C8-4C35-9DEA-69644D06F2AE}" dt="2023-09-13T03:27:07.815" v="23"/>
        <pc:sldMkLst>
          <pc:docMk/>
          <pc:sldMk cId="657675368" sldId="418"/>
        </pc:sldMkLst>
      </pc:sldChg>
      <pc:sldChg chg="modSp add replId">
        <pc:chgData name="tien tran" userId="f5c0b7c74de91c7e" providerId="Windows Live" clId="Web-{E0B86549-F5C8-4C35-9DEA-69644D06F2AE}" dt="2023-09-13T07:41:13.430" v="392" actId="20577"/>
        <pc:sldMkLst>
          <pc:docMk/>
          <pc:sldMk cId="3241576963" sldId="418"/>
        </pc:sldMkLst>
        <pc:spChg chg="mod">
          <ac:chgData name="tien tran" userId="f5c0b7c74de91c7e" providerId="Windows Live" clId="Web-{E0B86549-F5C8-4C35-9DEA-69644D06F2AE}" dt="2023-09-13T07:41:13.430" v="392" actId="20577"/>
          <ac:spMkLst>
            <pc:docMk/>
            <pc:sldMk cId="3241576963" sldId="418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0:37.679" v="372" actId="14100"/>
          <ac:spMkLst>
            <pc:docMk/>
            <pc:sldMk cId="3241576963" sldId="418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41:15.164" v="393"/>
        <pc:sldMkLst>
          <pc:docMk/>
          <pc:sldMk cId="1596481782" sldId="419"/>
        </pc:sldMkLst>
      </pc:sldChg>
      <pc:sldChg chg="del">
        <pc:chgData name="tien tran" userId="f5c0b7c74de91c7e" providerId="Windows Live" clId="Web-{E0B86549-F5C8-4C35-9DEA-69644D06F2AE}" dt="2023-09-13T03:27:04.706" v="8"/>
        <pc:sldMkLst>
          <pc:docMk/>
          <pc:sldMk cId="1719528740" sldId="419"/>
        </pc:sldMkLst>
      </pc:sldChg>
      <pc:sldChg chg="addSp modSp add replId">
        <pc:chgData name="tien tran" userId="f5c0b7c74de91c7e" providerId="Windows Live" clId="Web-{E0B86549-F5C8-4C35-9DEA-69644D06F2AE}" dt="2023-09-13T07:44:21.215" v="422" actId="1076"/>
        <pc:sldMkLst>
          <pc:docMk/>
          <pc:sldMk cId="640966553" sldId="420"/>
        </pc:sldMkLst>
        <pc:spChg chg="mod">
          <ac:chgData name="tien tran" userId="f5c0b7c74de91c7e" providerId="Windows Live" clId="Web-{E0B86549-F5C8-4C35-9DEA-69644D06F2AE}" dt="2023-09-13T07:43:07.088" v="408" actId="20577"/>
          <ac:spMkLst>
            <pc:docMk/>
            <pc:sldMk cId="640966553" sldId="420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3:48.355" v="412" actId="20577"/>
          <ac:spMkLst>
            <pc:docMk/>
            <pc:sldMk cId="640966553" sldId="420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44:16.496" v="421" actId="1076"/>
          <ac:picMkLst>
            <pc:docMk/>
            <pc:sldMk cId="640966553" sldId="420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4:21.215" v="422" actId="1076"/>
          <ac:picMkLst>
            <pc:docMk/>
            <pc:sldMk cId="640966553" sldId="420"/>
            <ac:picMk id="7" creationId="{291FAF74-DA13-7809-1745-043C149635E1}"/>
          </ac:picMkLst>
        </pc:picChg>
      </pc:sldChg>
      <pc:sldChg chg="del">
        <pc:chgData name="tien tran" userId="f5c0b7c74de91c7e" providerId="Windows Live" clId="Web-{E0B86549-F5C8-4C35-9DEA-69644D06F2AE}" dt="2023-09-13T03:27:04.737" v="20"/>
        <pc:sldMkLst>
          <pc:docMk/>
          <pc:sldMk cId="1097046644" sldId="420"/>
        </pc:sldMkLst>
      </pc:sldChg>
      <pc:sldChg chg="addSp delSp modSp add replId">
        <pc:chgData name="tien tran" userId="f5c0b7c74de91c7e" providerId="Windows Live" clId="Web-{E0B86549-F5C8-4C35-9DEA-69644D06F2AE}" dt="2023-09-13T07:45:54.217" v="444" actId="20577"/>
        <pc:sldMkLst>
          <pc:docMk/>
          <pc:sldMk cId="601647792" sldId="421"/>
        </pc:sldMkLst>
        <pc:spChg chg="mod">
          <ac:chgData name="tien tran" userId="f5c0b7c74de91c7e" providerId="Windows Live" clId="Web-{E0B86549-F5C8-4C35-9DEA-69644D06F2AE}" dt="2023-09-13T07:45:54.217" v="444" actId="20577"/>
          <ac:spMkLst>
            <pc:docMk/>
            <pc:sldMk cId="601647792" sldId="421"/>
            <ac:spMk id="3" creationId="{2C14900E-1551-FB51-C008-9A2D097C998B}"/>
          </ac:spMkLst>
        </pc:spChg>
        <pc:picChg chg="del">
          <ac:chgData name="tien tran" userId="f5c0b7c74de91c7e" providerId="Windows Live" clId="Web-{E0B86549-F5C8-4C35-9DEA-69644D06F2AE}" dt="2023-09-13T07:45:28.467" v="424"/>
          <ac:picMkLst>
            <pc:docMk/>
            <pc:sldMk cId="601647792" sldId="421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5:41.389" v="429" actId="1076"/>
          <ac:picMkLst>
            <pc:docMk/>
            <pc:sldMk cId="601647792" sldId="421"/>
            <ac:picMk id="8" creationId="{4899B5AE-EC46-1DFD-1E31-1E189DB0C6E1}"/>
          </ac:picMkLst>
        </pc:picChg>
      </pc:sldChg>
      <pc:sldChg chg="del">
        <pc:chgData name="tien tran" userId="f5c0b7c74de91c7e" providerId="Windows Live" clId="Web-{E0B86549-F5C8-4C35-9DEA-69644D06F2AE}" dt="2023-09-13T03:27:04.737" v="19"/>
        <pc:sldMkLst>
          <pc:docMk/>
          <pc:sldMk cId="3382248134" sldId="421"/>
        </pc:sldMkLst>
      </pc:sldChg>
      <pc:sldChg chg="del">
        <pc:chgData name="tien tran" userId="f5c0b7c74de91c7e" providerId="Windows Live" clId="Web-{E0B86549-F5C8-4C35-9DEA-69644D06F2AE}" dt="2023-09-13T03:27:04.721" v="18"/>
        <pc:sldMkLst>
          <pc:docMk/>
          <pc:sldMk cId="1155180906" sldId="422"/>
        </pc:sldMkLst>
      </pc:sldChg>
      <pc:sldChg chg="modSp new">
        <pc:chgData name="tien tran" userId="f5c0b7c74de91c7e" providerId="Windows Live" clId="Web-{E0B86549-F5C8-4C35-9DEA-69644D06F2AE}" dt="2023-09-13T07:50:39.302" v="447" actId="20577"/>
        <pc:sldMkLst>
          <pc:docMk/>
          <pc:sldMk cId="1512257489" sldId="422"/>
        </pc:sldMkLst>
        <pc:spChg chg="mod">
          <ac:chgData name="tien tran" userId="f5c0b7c74de91c7e" providerId="Windows Live" clId="Web-{E0B86549-F5C8-4C35-9DEA-69644D06F2AE}" dt="2023-09-13T07:50:39.302" v="447" actId="20577"/>
          <ac:spMkLst>
            <pc:docMk/>
            <pc:sldMk cId="1512257489" sldId="422"/>
            <ac:spMk id="2" creationId="{84B26CA9-933E-5B23-8C80-5A60F0AB7218}"/>
          </ac:spMkLst>
        </pc:spChg>
      </pc:sldChg>
      <pc:sldChg chg="del">
        <pc:chgData name="tien tran" userId="f5c0b7c74de91c7e" providerId="Windows Live" clId="Web-{E0B86549-F5C8-4C35-9DEA-69644D06F2AE}" dt="2023-09-13T03:27:04.721" v="17"/>
        <pc:sldMkLst>
          <pc:docMk/>
          <pc:sldMk cId="3782054825" sldId="423"/>
        </pc:sldMkLst>
      </pc:sldChg>
      <pc:sldChg chg="del">
        <pc:chgData name="tien tran" userId="f5c0b7c74de91c7e" providerId="Windows Live" clId="Web-{E0B86549-F5C8-4C35-9DEA-69644D06F2AE}" dt="2023-09-13T03:27:04.721" v="16"/>
        <pc:sldMkLst>
          <pc:docMk/>
          <pc:sldMk cId="2488034017" sldId="424"/>
        </pc:sldMkLst>
      </pc:sldChg>
      <pc:sldChg chg="del">
        <pc:chgData name="tien tran" userId="f5c0b7c74de91c7e" providerId="Windows Live" clId="Web-{E0B86549-F5C8-4C35-9DEA-69644D06F2AE}" dt="2023-09-13T03:27:04.721" v="15"/>
        <pc:sldMkLst>
          <pc:docMk/>
          <pc:sldMk cId="2733456168" sldId="425"/>
        </pc:sldMkLst>
      </pc:sldChg>
      <pc:sldChg chg="del">
        <pc:chgData name="tien tran" userId="f5c0b7c74de91c7e" providerId="Windows Live" clId="Web-{E0B86549-F5C8-4C35-9DEA-69644D06F2AE}" dt="2023-09-13T03:27:04.721" v="14"/>
        <pc:sldMkLst>
          <pc:docMk/>
          <pc:sldMk cId="3181199596" sldId="426"/>
        </pc:sldMkLst>
      </pc:sldChg>
      <pc:sldChg chg="del">
        <pc:chgData name="tien tran" userId="f5c0b7c74de91c7e" providerId="Windows Live" clId="Web-{E0B86549-F5C8-4C35-9DEA-69644D06F2AE}" dt="2023-09-13T03:27:04.721" v="13"/>
        <pc:sldMkLst>
          <pc:docMk/>
          <pc:sldMk cId="2436611818" sldId="427"/>
        </pc:sldMkLst>
      </pc:sldChg>
      <pc:sldChg chg="del">
        <pc:chgData name="tien tran" userId="f5c0b7c74de91c7e" providerId="Windows Live" clId="Web-{E0B86549-F5C8-4C35-9DEA-69644D06F2AE}" dt="2023-09-13T03:27:04.721" v="11"/>
        <pc:sldMkLst>
          <pc:docMk/>
          <pc:sldMk cId="2231681056" sldId="428"/>
        </pc:sldMkLst>
      </pc:sldChg>
      <pc:sldChg chg="del">
        <pc:chgData name="tien tran" userId="f5c0b7c74de91c7e" providerId="Windows Live" clId="Web-{E0B86549-F5C8-4C35-9DEA-69644D06F2AE}" dt="2023-09-13T03:27:04.721" v="12"/>
        <pc:sldMkLst>
          <pc:docMk/>
          <pc:sldMk cId="2056359710" sldId="429"/>
        </pc:sldMkLst>
      </pc:sldChg>
      <pc:sldChg chg="del">
        <pc:chgData name="tien tran" userId="f5c0b7c74de91c7e" providerId="Windows Live" clId="Web-{E0B86549-F5C8-4C35-9DEA-69644D06F2AE}" dt="2023-09-13T03:27:04.721" v="10"/>
        <pc:sldMkLst>
          <pc:docMk/>
          <pc:sldMk cId="2038992011" sldId="430"/>
        </pc:sldMkLst>
      </pc:sldChg>
      <pc:sldChg chg="del">
        <pc:chgData name="tien tran" userId="f5c0b7c74de91c7e" providerId="Windows Live" clId="Web-{E0B86549-F5C8-4C35-9DEA-69644D06F2AE}" dt="2023-09-13T03:27:04.721" v="9"/>
        <pc:sldMkLst>
          <pc:docMk/>
          <pc:sldMk cId="2565650870" sldId="431"/>
        </pc:sldMkLst>
      </pc:sldChg>
    </pc:docChg>
  </pc:docChgLst>
  <pc:docChgLst>
    <pc:chgData name="tien tran" userId="f5c0b7c74de91c7e" providerId="Windows Live" clId="Web-{90678E26-D1CD-4FF9-8C20-273AC375FBA7}"/>
    <pc:docChg chg="addSld delSld modSld sldOrd">
      <pc:chgData name="tien tran" userId="f5c0b7c74de91c7e" providerId="Windows Live" clId="Web-{90678E26-D1CD-4FF9-8C20-273AC375FBA7}" dt="2023-08-24T09:57:48.249" v="435" actId="20577"/>
      <pc:docMkLst>
        <pc:docMk/>
      </pc:docMkLst>
      <pc:sldChg chg="modSp">
        <pc:chgData name="tien tran" userId="f5c0b7c74de91c7e" providerId="Windows Live" clId="Web-{90678E26-D1CD-4FF9-8C20-273AC375FBA7}" dt="2023-08-24T09:57:17.701" v="432" actId="20577"/>
        <pc:sldMkLst>
          <pc:docMk/>
          <pc:sldMk cId="0" sldId="404"/>
        </pc:sldMkLst>
        <pc:spChg chg="mod">
          <ac:chgData name="tien tran" userId="f5c0b7c74de91c7e" providerId="Windows Live" clId="Web-{90678E26-D1CD-4FF9-8C20-273AC375FBA7}" dt="2023-08-24T09:57:17.701" v="43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90678E26-D1CD-4FF9-8C20-273AC375FBA7}" dt="2023-08-24T09:57:04.357" v="431" actId="20577"/>
        <pc:sldMkLst>
          <pc:docMk/>
          <pc:sldMk cId="788580868" sldId="405"/>
        </pc:sldMkLst>
        <pc:spChg chg="mod">
          <ac:chgData name="tien tran" userId="f5c0b7c74de91c7e" providerId="Windows Live" clId="Web-{90678E26-D1CD-4FF9-8C20-273AC375FBA7}" dt="2023-08-24T09:57:04.357" v="431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 ord">
        <pc:chgData name="tien tran" userId="f5c0b7c74de91c7e" providerId="Windows Live" clId="Web-{90678E26-D1CD-4FF9-8C20-273AC375FBA7}" dt="2023-08-24T09:15:12.198" v="373"/>
        <pc:sldMkLst>
          <pc:docMk/>
          <pc:sldMk cId="361998908" sldId="406"/>
        </pc:sldMkLst>
        <pc:spChg chg="mod">
          <ac:chgData name="tien tran" userId="f5c0b7c74de91c7e" providerId="Windows Live" clId="Web-{90678E26-D1CD-4FF9-8C20-273AC375FBA7}" dt="2023-08-24T03:24:43.703" v="31" actId="20577"/>
          <ac:spMkLst>
            <pc:docMk/>
            <pc:sldMk cId="361998908" sldId="406"/>
            <ac:spMk id="2" creationId="{73489262-B088-9482-E62B-89C636224F67}"/>
          </ac:spMkLst>
        </pc:spChg>
        <pc:spChg chg="mod">
          <ac:chgData name="tien tran" userId="f5c0b7c74de91c7e" providerId="Windows Live" clId="Web-{90678E26-D1CD-4FF9-8C20-273AC375FBA7}" dt="2023-08-24T03:26:26.613" v="37" actId="20577"/>
          <ac:spMkLst>
            <pc:docMk/>
            <pc:sldMk cId="361998908" sldId="406"/>
            <ac:spMk id="3" creationId="{2B1248C3-A048-C3BE-E4BD-2994DF101C07}"/>
          </ac:spMkLst>
        </pc:spChg>
      </pc:sldChg>
      <pc:sldChg chg="del">
        <pc:chgData name="tien tran" userId="f5c0b7c74de91c7e" providerId="Windows Live" clId="Web-{90678E26-D1CD-4FF9-8C20-273AC375FBA7}" dt="2023-08-24T03:24:25.374" v="25"/>
        <pc:sldMkLst>
          <pc:docMk/>
          <pc:sldMk cId="2219293177" sldId="407"/>
        </pc:sldMkLst>
      </pc:sldChg>
      <pc:sldChg chg="addSp delSp modSp add ord replId">
        <pc:chgData name="tien tran" userId="f5c0b7c74de91c7e" providerId="Windows Live" clId="Web-{90678E26-D1CD-4FF9-8C20-273AC375FBA7}" dt="2023-08-24T09:15:12.182" v="372"/>
        <pc:sldMkLst>
          <pc:docMk/>
          <pc:sldMk cId="3292852088" sldId="407"/>
        </pc:sldMkLst>
        <pc:spChg chg="del mod">
          <ac:chgData name="tien tran" userId="f5c0b7c74de91c7e" providerId="Windows Live" clId="Web-{90678E26-D1CD-4FF9-8C20-273AC375FBA7}" dt="2023-08-24T03:26:53.582" v="40"/>
          <ac:spMkLst>
            <pc:docMk/>
            <pc:sldMk cId="3292852088" sldId="407"/>
            <ac:spMk id="3" creationId="{2B1248C3-A048-C3BE-E4BD-2994DF101C07}"/>
          </ac:spMkLst>
        </pc:spChg>
        <pc:picChg chg="add mod ord">
          <ac:chgData name="tien tran" userId="f5c0b7c74de91c7e" providerId="Windows Live" clId="Web-{90678E26-D1CD-4FF9-8C20-273AC375FBA7}" dt="2023-08-24T03:27:01.270" v="44" actId="1076"/>
          <ac:picMkLst>
            <pc:docMk/>
            <pc:sldMk cId="3292852088" sldId="407"/>
            <ac:picMk id="5" creationId="{E217815C-E976-4943-CD5A-A771C3201EA5}"/>
          </ac:picMkLst>
        </pc:picChg>
      </pc:sldChg>
      <pc:sldChg chg="del">
        <pc:chgData name="tien tran" userId="f5c0b7c74de91c7e" providerId="Windows Live" clId="Web-{90678E26-D1CD-4FF9-8C20-273AC375FBA7}" dt="2023-08-24T03:24:27.390" v="26"/>
        <pc:sldMkLst>
          <pc:docMk/>
          <pc:sldMk cId="741969628" sldId="408"/>
        </pc:sldMkLst>
      </pc:sldChg>
      <pc:sldChg chg="addSp delSp modSp new ord">
        <pc:chgData name="tien tran" userId="f5c0b7c74de91c7e" providerId="Windows Live" clId="Web-{90678E26-D1CD-4FF9-8C20-273AC375FBA7}" dt="2023-08-24T09:14:09.711" v="366"/>
        <pc:sldMkLst>
          <pc:docMk/>
          <pc:sldMk cId="2239394117" sldId="408"/>
        </pc:sldMkLst>
        <pc:spChg chg="mod">
          <ac:chgData name="tien tran" userId="f5c0b7c74de91c7e" providerId="Windows Live" clId="Web-{90678E26-D1CD-4FF9-8C20-273AC375FBA7}" dt="2023-08-24T03:30:47.950" v="49" actId="20577"/>
          <ac:spMkLst>
            <pc:docMk/>
            <pc:sldMk cId="2239394117" sldId="408"/>
            <ac:spMk id="2" creationId="{6A701A80-3067-5475-9309-14E7BEAEA872}"/>
          </ac:spMkLst>
        </pc:spChg>
        <pc:spChg chg="mod">
          <ac:chgData name="tien tran" userId="f5c0b7c74de91c7e" providerId="Windows Live" clId="Web-{90678E26-D1CD-4FF9-8C20-273AC375FBA7}" dt="2023-08-24T09:11:10.970" v="350" actId="20577"/>
          <ac:spMkLst>
            <pc:docMk/>
            <pc:sldMk cId="2239394117" sldId="408"/>
            <ac:spMk id="3" creationId="{BCAC1937-F0C6-4ACA-D2CF-934FEC702DF0}"/>
          </ac:spMkLst>
        </pc:spChg>
        <pc:picChg chg="add del mod">
          <ac:chgData name="tien tran" userId="f5c0b7c74de91c7e" providerId="Windows Live" clId="Web-{90678E26-D1CD-4FF9-8C20-273AC375FBA7}" dt="2023-08-24T08:29:04.300" v="262"/>
          <ac:picMkLst>
            <pc:docMk/>
            <pc:sldMk cId="2239394117" sldId="408"/>
            <ac:picMk id="6" creationId="{EAC204FB-AFA4-B79C-C0C1-FEE32782AD83}"/>
          </ac:picMkLst>
        </pc:picChg>
      </pc:sldChg>
      <pc:sldChg chg="del">
        <pc:chgData name="tien tran" userId="f5c0b7c74de91c7e" providerId="Windows Live" clId="Web-{90678E26-D1CD-4FF9-8C20-273AC375FBA7}" dt="2023-08-24T03:24:25.374" v="23"/>
        <pc:sldMkLst>
          <pc:docMk/>
          <pc:sldMk cId="2062991657" sldId="409"/>
        </pc:sldMkLst>
      </pc:sldChg>
      <pc:sldChg chg="modSp new ord">
        <pc:chgData name="tien tran" userId="f5c0b7c74de91c7e" providerId="Windows Live" clId="Web-{90678E26-D1CD-4FF9-8C20-273AC375FBA7}" dt="2023-08-24T09:14:09.711" v="370"/>
        <pc:sldMkLst>
          <pc:docMk/>
          <pc:sldMk cId="3738171676" sldId="409"/>
        </pc:sldMkLst>
        <pc:spChg chg="mod">
          <ac:chgData name="tien tran" userId="f5c0b7c74de91c7e" providerId="Windows Live" clId="Web-{90678E26-D1CD-4FF9-8C20-273AC375FBA7}" dt="2023-08-24T04:17:23.471" v="73" actId="20577"/>
          <ac:spMkLst>
            <pc:docMk/>
            <pc:sldMk cId="3738171676" sldId="409"/>
            <ac:spMk id="2" creationId="{98665563-019F-2324-350A-8C8F035AA609}"/>
          </ac:spMkLst>
        </pc:spChg>
        <pc:spChg chg="mod">
          <ac:chgData name="tien tran" userId="f5c0b7c74de91c7e" providerId="Windows Live" clId="Web-{90678E26-D1CD-4FF9-8C20-273AC375FBA7}" dt="2023-08-24T04:20:50.962" v="97" actId="20577"/>
          <ac:spMkLst>
            <pc:docMk/>
            <pc:sldMk cId="3738171676" sldId="409"/>
            <ac:spMk id="3" creationId="{482AC8BC-5495-D2F3-DA4D-F20C7F62E182}"/>
          </ac:spMkLst>
        </pc:spChg>
      </pc:sldChg>
      <pc:sldChg chg="addSp modSp new ord">
        <pc:chgData name="tien tran" userId="f5c0b7c74de91c7e" providerId="Windows Live" clId="Web-{90678E26-D1CD-4FF9-8C20-273AC375FBA7}" dt="2023-08-24T09:14:09.711" v="369"/>
        <pc:sldMkLst>
          <pc:docMk/>
          <pc:sldMk cId="1783580257" sldId="410"/>
        </pc:sldMkLst>
        <pc:spChg chg="mod">
          <ac:chgData name="tien tran" userId="f5c0b7c74de91c7e" providerId="Windows Live" clId="Web-{90678E26-D1CD-4FF9-8C20-273AC375FBA7}" dt="2023-08-24T04:21:14.932" v="104" actId="20577"/>
          <ac:spMkLst>
            <pc:docMk/>
            <pc:sldMk cId="1783580257" sldId="410"/>
            <ac:spMk id="2" creationId="{274EFD7C-321E-A48C-9ABD-42584B5AB9D4}"/>
          </ac:spMkLst>
        </pc:spChg>
        <pc:spChg chg="mod">
          <ac:chgData name="tien tran" userId="f5c0b7c74de91c7e" providerId="Windows Live" clId="Web-{90678E26-D1CD-4FF9-8C20-273AC375FBA7}" dt="2023-08-24T04:21:41.980" v="107" actId="20577"/>
          <ac:spMkLst>
            <pc:docMk/>
            <pc:sldMk cId="1783580257" sldId="410"/>
            <ac:spMk id="3" creationId="{33603130-0EB7-24DE-4B51-2C3F3D1FD568}"/>
          </ac:spMkLst>
        </pc:spChg>
        <pc:picChg chg="add mod">
          <ac:chgData name="tien tran" userId="f5c0b7c74de91c7e" providerId="Windows Live" clId="Web-{90678E26-D1CD-4FF9-8C20-273AC375FBA7}" dt="2023-08-24T04:21:49.808" v="111" actId="1076"/>
          <ac:picMkLst>
            <pc:docMk/>
            <pc:sldMk cId="1783580257" sldId="410"/>
            <ac:picMk id="5" creationId="{9E3BAF68-F60A-5B0A-8530-7A401FD5DBC9}"/>
          </ac:picMkLst>
        </pc:picChg>
      </pc:sldChg>
      <pc:sldChg chg="del">
        <pc:chgData name="tien tran" userId="f5c0b7c74de91c7e" providerId="Windows Live" clId="Web-{90678E26-D1CD-4FF9-8C20-273AC375FBA7}" dt="2023-08-24T03:24:25.374" v="22"/>
        <pc:sldMkLst>
          <pc:docMk/>
          <pc:sldMk cId="3513753322" sldId="410"/>
        </pc:sldMkLst>
      </pc:sldChg>
      <pc:sldChg chg="del">
        <pc:chgData name="tien tran" userId="f5c0b7c74de91c7e" providerId="Windows Live" clId="Web-{90678E26-D1CD-4FF9-8C20-273AC375FBA7}" dt="2023-08-24T03:24:25.374" v="21"/>
        <pc:sldMkLst>
          <pc:docMk/>
          <pc:sldMk cId="3116637426" sldId="411"/>
        </pc:sldMkLst>
      </pc:sldChg>
      <pc:sldChg chg="addSp modSp new ord">
        <pc:chgData name="tien tran" userId="f5c0b7c74de91c7e" providerId="Windows Live" clId="Web-{90678E26-D1CD-4FF9-8C20-273AC375FBA7}" dt="2023-08-24T09:14:09.711" v="368"/>
        <pc:sldMkLst>
          <pc:docMk/>
          <pc:sldMk cId="4015652039" sldId="411"/>
        </pc:sldMkLst>
        <pc:spChg chg="mod">
          <ac:chgData name="tien tran" userId="f5c0b7c74de91c7e" providerId="Windows Live" clId="Web-{90678E26-D1CD-4FF9-8C20-273AC375FBA7}" dt="2023-08-24T08:29:34.832" v="272" actId="20577"/>
          <ac:spMkLst>
            <pc:docMk/>
            <pc:sldMk cId="4015652039" sldId="411"/>
            <ac:spMk id="2" creationId="{1F2796D8-833A-3135-43A8-849E318E8B5B}"/>
          </ac:spMkLst>
        </pc:spChg>
        <pc:spChg chg="mod">
          <ac:chgData name="tien tran" userId="f5c0b7c74de91c7e" providerId="Windows Live" clId="Web-{90678E26-D1CD-4FF9-8C20-273AC375FBA7}" dt="2023-08-24T04:44:00.855" v="116" actId="20577"/>
          <ac:spMkLst>
            <pc:docMk/>
            <pc:sldMk cId="4015652039" sldId="411"/>
            <ac:spMk id="3" creationId="{C472ADB8-7E8A-8FB3-69C7-CD71897CB1B5}"/>
          </ac:spMkLst>
        </pc:spChg>
        <pc:picChg chg="add mod">
          <ac:chgData name="tien tran" userId="f5c0b7c74de91c7e" providerId="Windows Live" clId="Web-{90678E26-D1CD-4FF9-8C20-273AC375FBA7}" dt="2023-08-24T08:29:11.050" v="266" actId="1076"/>
          <ac:picMkLst>
            <pc:docMk/>
            <pc:sldMk cId="4015652039" sldId="411"/>
            <ac:picMk id="5" creationId="{8F198641-286A-1E57-CBBE-6961E5DFC376}"/>
          </ac:picMkLst>
        </pc:picChg>
      </pc:sldChg>
      <pc:sldChg chg="addSp delSp modSp new ord">
        <pc:chgData name="tien tran" userId="f5c0b7c74de91c7e" providerId="Windows Live" clId="Web-{90678E26-D1CD-4FF9-8C20-273AC375FBA7}" dt="2023-08-24T09:14:09.711" v="367"/>
        <pc:sldMkLst>
          <pc:docMk/>
          <pc:sldMk cId="2754218045" sldId="412"/>
        </pc:sldMkLst>
        <pc:spChg chg="mod">
          <ac:chgData name="tien tran" userId="f5c0b7c74de91c7e" providerId="Windows Live" clId="Web-{90678E26-D1CD-4FF9-8C20-273AC375FBA7}" dt="2023-08-24T04:44:09.058" v="119" actId="20577"/>
          <ac:spMkLst>
            <pc:docMk/>
            <pc:sldMk cId="2754218045" sldId="412"/>
            <ac:spMk id="2" creationId="{CC6EBF37-9AFE-A1B3-168E-BAD9474F39CC}"/>
          </ac:spMkLst>
        </pc:spChg>
        <pc:spChg chg="add del mod">
          <ac:chgData name="tien tran" userId="f5c0b7c74de91c7e" providerId="Windows Live" clId="Web-{90678E26-D1CD-4FF9-8C20-273AC375FBA7}" dt="2023-08-24T08:31:17.179" v="279" actId="20577"/>
          <ac:spMkLst>
            <pc:docMk/>
            <pc:sldMk cId="2754218045" sldId="412"/>
            <ac:spMk id="3" creationId="{7E32A10C-D228-D450-C5E9-88E92391214C}"/>
          </ac:spMkLst>
        </pc:spChg>
        <pc:spChg chg="add del mod">
          <ac:chgData name="tien tran" userId="f5c0b7c74de91c7e" providerId="Windows Live" clId="Web-{90678E26-D1CD-4FF9-8C20-273AC375FBA7}" dt="2023-08-24T04:45:14.060" v="128"/>
          <ac:spMkLst>
            <pc:docMk/>
            <pc:sldMk cId="2754218045" sldId="412"/>
            <ac:spMk id="6" creationId="{7C7180D2-148D-94ED-B95E-D619A5503F27}"/>
          </ac:spMkLst>
        </pc:spChg>
        <pc:spChg chg="add del mod">
          <ac:chgData name="tien tran" userId="f5c0b7c74de91c7e" providerId="Windows Live" clId="Web-{90678E26-D1CD-4FF9-8C20-273AC375FBA7}" dt="2023-08-24T04:45:16.935" v="132"/>
          <ac:spMkLst>
            <pc:docMk/>
            <pc:sldMk cId="2754218045" sldId="412"/>
            <ac:spMk id="7" creationId="{9388DCA8-5649-3FE4-D653-8DA0FBF7E0AA}"/>
          </ac:spMkLst>
        </pc:spChg>
        <pc:picChg chg="add del mod ord">
          <ac:chgData name="tien tran" userId="f5c0b7c74de91c7e" providerId="Windows Live" clId="Web-{90678E26-D1CD-4FF9-8C20-273AC375FBA7}" dt="2023-08-24T04:45:26.529" v="137"/>
          <ac:picMkLst>
            <pc:docMk/>
            <pc:sldMk cId="2754218045" sldId="412"/>
            <ac:picMk id="5" creationId="{BCC8A5CF-3968-DAB4-3C26-01061AFA7AF7}"/>
          </ac:picMkLst>
        </pc:picChg>
        <pc:picChg chg="add mod">
          <ac:chgData name="tien tran" userId="f5c0b7c74de91c7e" providerId="Windows Live" clId="Web-{90678E26-D1CD-4FF9-8C20-273AC375FBA7}" dt="2023-08-24T04:46:10.827" v="147" actId="1076"/>
          <ac:picMkLst>
            <pc:docMk/>
            <pc:sldMk cId="2754218045" sldId="412"/>
            <ac:picMk id="8" creationId="{84BC1A66-13DB-FB6A-4C37-276F51AF4701}"/>
          </ac:picMkLst>
        </pc:picChg>
      </pc:sldChg>
      <pc:sldChg chg="del">
        <pc:chgData name="tien tran" userId="f5c0b7c74de91c7e" providerId="Windows Live" clId="Web-{90678E26-D1CD-4FF9-8C20-273AC375FBA7}" dt="2023-08-24T03:24:25.374" v="20"/>
        <pc:sldMkLst>
          <pc:docMk/>
          <pc:sldMk cId="3666769310" sldId="412"/>
        </pc:sldMkLst>
      </pc:sldChg>
      <pc:sldChg chg="del">
        <pc:chgData name="tien tran" userId="f5c0b7c74de91c7e" providerId="Windows Live" clId="Web-{90678E26-D1CD-4FF9-8C20-273AC375FBA7}" dt="2023-08-24T03:24:25.374" v="19"/>
        <pc:sldMkLst>
          <pc:docMk/>
          <pc:sldMk cId="1620066618" sldId="413"/>
        </pc:sldMkLst>
      </pc:sldChg>
      <pc:sldChg chg="modSp new">
        <pc:chgData name="tien tran" userId="f5c0b7c74de91c7e" providerId="Windows Live" clId="Web-{90678E26-D1CD-4FF9-8C20-273AC375FBA7}" dt="2023-08-24T07:23:09.225" v="159" actId="20577"/>
        <pc:sldMkLst>
          <pc:docMk/>
          <pc:sldMk cId="3380452050" sldId="413"/>
        </pc:sldMkLst>
        <pc:spChg chg="mod">
          <ac:chgData name="tien tran" userId="f5c0b7c74de91c7e" providerId="Windows Live" clId="Web-{90678E26-D1CD-4FF9-8C20-273AC375FBA7}" dt="2023-08-24T07:22:50.428" v="154" actId="20577"/>
          <ac:spMkLst>
            <pc:docMk/>
            <pc:sldMk cId="3380452050" sldId="413"/>
            <ac:spMk id="2" creationId="{B45EA309-1B25-19ED-B69A-F84BA1921CD4}"/>
          </ac:spMkLst>
        </pc:spChg>
        <pc:spChg chg="mod">
          <ac:chgData name="tien tran" userId="f5c0b7c74de91c7e" providerId="Windows Live" clId="Web-{90678E26-D1CD-4FF9-8C20-273AC375FBA7}" dt="2023-08-24T07:23:09.225" v="159" actId="20577"/>
          <ac:spMkLst>
            <pc:docMk/>
            <pc:sldMk cId="3380452050" sldId="413"/>
            <ac:spMk id="3" creationId="{A29300E3-EDC3-6FD7-8271-45C49E4BE9CC}"/>
          </ac:spMkLst>
        </pc:spChg>
      </pc:sldChg>
      <pc:sldChg chg="modSp new ord">
        <pc:chgData name="tien tran" userId="f5c0b7c74de91c7e" providerId="Windows Live" clId="Web-{90678E26-D1CD-4FF9-8C20-273AC375FBA7}" dt="2023-08-24T08:25:15.120" v="252"/>
        <pc:sldMkLst>
          <pc:docMk/>
          <pc:sldMk cId="1588177861" sldId="414"/>
        </pc:sldMkLst>
        <pc:spChg chg="mod">
          <ac:chgData name="tien tran" userId="f5c0b7c74de91c7e" providerId="Windows Live" clId="Web-{90678E26-D1CD-4FF9-8C20-273AC375FBA7}" dt="2023-08-24T07:23:26.820" v="164" actId="20577"/>
          <ac:spMkLst>
            <pc:docMk/>
            <pc:sldMk cId="1588177861" sldId="414"/>
            <ac:spMk id="2" creationId="{7DC2BF78-C0CF-8C42-315A-A47A3081C690}"/>
          </ac:spMkLst>
        </pc:spChg>
        <pc:spChg chg="mod">
          <ac:chgData name="tien tran" userId="f5c0b7c74de91c7e" providerId="Windows Live" clId="Web-{90678E26-D1CD-4FF9-8C20-273AC375FBA7}" dt="2023-08-24T07:23:55.430" v="169" actId="14100"/>
          <ac:spMkLst>
            <pc:docMk/>
            <pc:sldMk cId="1588177861" sldId="414"/>
            <ac:spMk id="3" creationId="{2294D78E-C139-8312-BA5C-FE6166BFE881}"/>
          </ac:spMkLst>
        </pc:spChg>
      </pc:sldChg>
      <pc:sldChg chg="del">
        <pc:chgData name="tien tran" userId="f5c0b7c74de91c7e" providerId="Windows Live" clId="Web-{90678E26-D1CD-4FF9-8C20-273AC375FBA7}" dt="2023-08-24T03:24:25.374" v="18"/>
        <pc:sldMkLst>
          <pc:docMk/>
          <pc:sldMk cId="2957433044" sldId="414"/>
        </pc:sldMkLst>
      </pc:sldChg>
      <pc:sldChg chg="del">
        <pc:chgData name="tien tran" userId="f5c0b7c74de91c7e" providerId="Windows Live" clId="Web-{90678E26-D1CD-4FF9-8C20-273AC375FBA7}" dt="2023-08-24T03:24:25.359" v="17"/>
        <pc:sldMkLst>
          <pc:docMk/>
          <pc:sldMk cId="1669235341" sldId="415"/>
        </pc:sldMkLst>
      </pc:sldChg>
      <pc:sldChg chg="modSp new">
        <pc:chgData name="tien tran" userId="f5c0b7c74de91c7e" providerId="Windows Live" clId="Web-{90678E26-D1CD-4FF9-8C20-273AC375FBA7}" dt="2023-08-24T07:25:14.839" v="180" actId="20577"/>
        <pc:sldMkLst>
          <pc:docMk/>
          <pc:sldMk cId="2467981480" sldId="415"/>
        </pc:sldMkLst>
        <pc:spChg chg="mod">
          <ac:chgData name="tien tran" userId="f5c0b7c74de91c7e" providerId="Windows Live" clId="Web-{90678E26-D1CD-4FF9-8C20-273AC375FBA7}" dt="2023-08-24T07:24:31.697" v="174" actId="20577"/>
          <ac:spMkLst>
            <pc:docMk/>
            <pc:sldMk cId="2467981480" sldId="415"/>
            <ac:spMk id="2" creationId="{C3C843A7-535F-AA30-A768-92468B7F6CE1}"/>
          </ac:spMkLst>
        </pc:spChg>
        <pc:spChg chg="mod">
          <ac:chgData name="tien tran" userId="f5c0b7c74de91c7e" providerId="Windows Live" clId="Web-{90678E26-D1CD-4FF9-8C20-273AC375FBA7}" dt="2023-08-24T07:25:14.839" v="180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del">
        <pc:chgData name="tien tran" userId="f5c0b7c74de91c7e" providerId="Windows Live" clId="Web-{90678E26-D1CD-4FF9-8C20-273AC375FBA7}" dt="2023-08-24T03:24:25.359" v="16"/>
        <pc:sldMkLst>
          <pc:docMk/>
          <pc:sldMk cId="1594801474" sldId="416"/>
        </pc:sldMkLst>
      </pc:sldChg>
      <pc:sldChg chg="addSp modSp new">
        <pc:chgData name="tien tran" userId="f5c0b7c74de91c7e" providerId="Windows Live" clId="Web-{90678E26-D1CD-4FF9-8C20-273AC375FBA7}" dt="2023-08-24T08:23:15.132" v="223" actId="20577"/>
        <pc:sldMkLst>
          <pc:docMk/>
          <pc:sldMk cId="1851726443" sldId="416"/>
        </pc:sldMkLst>
        <pc:spChg chg="mod">
          <ac:chgData name="tien tran" userId="f5c0b7c74de91c7e" providerId="Windows Live" clId="Web-{90678E26-D1CD-4FF9-8C20-273AC375FBA7}" dt="2023-08-24T08:17:45.215" v="182" actId="20577"/>
          <ac:spMkLst>
            <pc:docMk/>
            <pc:sldMk cId="1851726443" sldId="416"/>
            <ac:spMk id="2" creationId="{547E8594-9ECD-26A6-637B-855BEBCD4632}"/>
          </ac:spMkLst>
        </pc:spChg>
        <pc:spChg chg="mod">
          <ac:chgData name="tien tran" userId="f5c0b7c74de91c7e" providerId="Windows Live" clId="Web-{90678E26-D1CD-4FF9-8C20-273AC375FBA7}" dt="2023-08-24T08:23:15.132" v="223" actId="20577"/>
          <ac:spMkLst>
            <pc:docMk/>
            <pc:sldMk cId="1851726443" sldId="416"/>
            <ac:spMk id="3" creationId="{0A4E88DF-57EF-5A1E-6721-BB531E5D3512}"/>
          </ac:spMkLst>
        </pc:spChg>
        <pc:picChg chg="add mod">
          <ac:chgData name="tien tran" userId="f5c0b7c74de91c7e" providerId="Windows Live" clId="Web-{90678E26-D1CD-4FF9-8C20-273AC375FBA7}" dt="2023-08-24T08:21:56.083" v="207" actId="1076"/>
          <ac:picMkLst>
            <pc:docMk/>
            <pc:sldMk cId="1851726443" sldId="416"/>
            <ac:picMk id="5" creationId="{81096B73-370E-7589-E5E2-E8C99AA5F980}"/>
          </ac:picMkLst>
        </pc:picChg>
      </pc:sldChg>
      <pc:sldChg chg="del">
        <pc:chgData name="tien tran" userId="f5c0b7c74de91c7e" providerId="Windows Live" clId="Web-{90678E26-D1CD-4FF9-8C20-273AC375FBA7}" dt="2023-08-24T03:24:25.359" v="15"/>
        <pc:sldMkLst>
          <pc:docMk/>
          <pc:sldMk cId="572247281" sldId="417"/>
        </pc:sldMkLst>
      </pc:sldChg>
      <pc:sldChg chg="modSp new del ord">
        <pc:chgData name="tien tran" userId="f5c0b7c74de91c7e" providerId="Windows Live" clId="Web-{90678E26-D1CD-4FF9-8C20-273AC375FBA7}" dt="2023-08-24T08:56:30.095" v="314"/>
        <pc:sldMkLst>
          <pc:docMk/>
          <pc:sldMk cId="775699861" sldId="417"/>
        </pc:sldMkLst>
        <pc:spChg chg="mod">
          <ac:chgData name="tien tran" userId="f5c0b7c74de91c7e" providerId="Windows Live" clId="Web-{90678E26-D1CD-4FF9-8C20-273AC375FBA7}" dt="2023-08-24T08:18:07.294" v="184" actId="20577"/>
          <ac:spMkLst>
            <pc:docMk/>
            <pc:sldMk cId="775699861" sldId="417"/>
            <ac:spMk id="2" creationId="{05D57FFB-728C-131B-6051-EE9474BA20F2}"/>
          </ac:spMkLst>
        </pc:spChg>
      </pc:sldChg>
      <pc:sldChg chg="del">
        <pc:chgData name="tien tran" userId="f5c0b7c74de91c7e" providerId="Windows Live" clId="Web-{90678E26-D1CD-4FF9-8C20-273AC375FBA7}" dt="2023-08-24T03:24:25.359" v="14"/>
        <pc:sldMkLst>
          <pc:docMk/>
          <pc:sldMk cId="206717927" sldId="418"/>
        </pc:sldMkLst>
      </pc:sldChg>
      <pc:sldChg chg="addSp delSp modSp new ord">
        <pc:chgData name="tien tran" userId="f5c0b7c74de91c7e" providerId="Windows Live" clId="Web-{90678E26-D1CD-4FF9-8C20-273AC375FBA7}" dt="2023-08-24T08:24:42.822" v="251" actId="1076"/>
        <pc:sldMkLst>
          <pc:docMk/>
          <pc:sldMk cId="2695520643" sldId="418"/>
        </pc:sldMkLst>
        <pc:spChg chg="mod">
          <ac:chgData name="tien tran" userId="f5c0b7c74de91c7e" providerId="Windows Live" clId="Web-{90678E26-D1CD-4FF9-8C20-273AC375FBA7}" dt="2023-08-24T08:22:42.475" v="211" actId="20577"/>
          <ac:spMkLst>
            <pc:docMk/>
            <pc:sldMk cId="2695520643" sldId="418"/>
            <ac:spMk id="2" creationId="{7F1505C4-244F-F434-36D5-B8CDB52F7F10}"/>
          </ac:spMkLst>
        </pc:spChg>
        <pc:spChg chg="del">
          <ac:chgData name="tien tran" userId="f5c0b7c74de91c7e" providerId="Windows Live" clId="Web-{90678E26-D1CD-4FF9-8C20-273AC375FBA7}" dt="2023-08-24T08:22:32.365" v="209"/>
          <ac:spMkLst>
            <pc:docMk/>
            <pc:sldMk cId="2695520643" sldId="418"/>
            <ac:spMk id="3" creationId="{0763CA20-549B-817F-6697-AA8B16A7AC0E}"/>
          </ac:spMkLst>
        </pc:spChg>
        <pc:spChg chg="add mod ord">
          <ac:chgData name="tien tran" userId="f5c0b7c74de91c7e" providerId="Windows Live" clId="Web-{90678E26-D1CD-4FF9-8C20-273AC375FBA7}" dt="2023-08-24T08:24:39.416" v="249" actId="20577"/>
          <ac:spMkLst>
            <pc:docMk/>
            <pc:sldMk cId="2695520643" sldId="418"/>
            <ac:spMk id="7" creationId="{AA95FB1A-05E6-3D8B-2F4C-2C84FE27E9B0}"/>
          </ac:spMkLst>
        </pc:spChg>
        <pc:picChg chg="add mod ord">
          <ac:chgData name="tien tran" userId="f5c0b7c74de91c7e" providerId="Windows Live" clId="Web-{90678E26-D1CD-4FF9-8C20-273AC375FBA7}" dt="2023-08-24T08:24:42.822" v="251" actId="1076"/>
          <ac:picMkLst>
            <pc:docMk/>
            <pc:sldMk cId="2695520643" sldId="418"/>
            <ac:picMk id="5" creationId="{616D3929-8CE8-019D-0B0E-18766CC759A9}"/>
          </ac:picMkLst>
        </pc:picChg>
      </pc:sldChg>
      <pc:sldChg chg="addSp delSp modSp new del ord">
        <pc:chgData name="tien tran" userId="f5c0b7c74de91c7e" providerId="Windows Live" clId="Web-{90678E26-D1CD-4FF9-8C20-273AC375FBA7}" dt="2023-08-24T08:29:36.379" v="273"/>
        <pc:sldMkLst>
          <pc:docMk/>
          <pc:sldMk cId="1059342719" sldId="419"/>
        </pc:sldMkLst>
        <pc:spChg chg="del">
          <ac:chgData name="tien tran" userId="f5c0b7c74de91c7e" providerId="Windows Live" clId="Web-{90678E26-D1CD-4FF9-8C20-273AC375FBA7}" dt="2023-08-24T08:27:49.922" v="254"/>
          <ac:spMkLst>
            <pc:docMk/>
            <pc:sldMk cId="1059342719" sldId="419"/>
            <ac:spMk id="3" creationId="{F355EDB7-525D-0266-8529-86DF84B5AA15}"/>
          </ac:spMkLst>
        </pc:spChg>
        <pc:picChg chg="add mod ord">
          <ac:chgData name="tien tran" userId="f5c0b7c74de91c7e" providerId="Windows Live" clId="Web-{90678E26-D1CD-4FF9-8C20-273AC375FBA7}" dt="2023-08-24T08:27:51.547" v="255" actId="1076"/>
          <ac:picMkLst>
            <pc:docMk/>
            <pc:sldMk cId="1059342719" sldId="419"/>
            <ac:picMk id="5" creationId="{AD936871-6AC6-66B5-FCCF-268E6CC6652F}"/>
          </ac:picMkLst>
        </pc:picChg>
      </pc:sldChg>
      <pc:sldChg chg="addSp modSp new ord">
        <pc:chgData name="tien tran" userId="f5c0b7c74de91c7e" providerId="Windows Live" clId="Web-{90678E26-D1CD-4FF9-8C20-273AC375FBA7}" dt="2023-08-24T08:55:54.485" v="311"/>
        <pc:sldMkLst>
          <pc:docMk/>
          <pc:sldMk cId="1563615205" sldId="419"/>
        </pc:sldMkLst>
        <pc:spChg chg="mod">
          <ac:chgData name="tien tran" userId="f5c0b7c74de91c7e" providerId="Windows Live" clId="Web-{90678E26-D1CD-4FF9-8C20-273AC375FBA7}" dt="2023-08-24T08:55:32.547" v="309" actId="20577"/>
          <ac:spMkLst>
            <pc:docMk/>
            <pc:sldMk cId="1563615205" sldId="419"/>
            <ac:spMk id="2" creationId="{B8D29CB1-0732-D4A8-FDEE-8D39271004B3}"/>
          </ac:spMkLst>
        </pc:spChg>
        <pc:spChg chg="mod">
          <ac:chgData name="tien tran" userId="f5c0b7c74de91c7e" providerId="Windows Live" clId="Web-{90678E26-D1CD-4FF9-8C20-273AC375FBA7}" dt="2023-08-24T08:52:46.262" v="293" actId="20577"/>
          <ac:spMkLst>
            <pc:docMk/>
            <pc:sldMk cId="1563615205" sldId="419"/>
            <ac:spMk id="3" creationId="{D892D0C0-2E95-7861-497A-19FA8DAE35E9}"/>
          </ac:spMkLst>
        </pc:spChg>
        <pc:picChg chg="add mod">
          <ac:chgData name="tien tran" userId="f5c0b7c74de91c7e" providerId="Windows Live" clId="Web-{90678E26-D1CD-4FF9-8C20-273AC375FBA7}" dt="2023-08-24T08:55:18.827" v="308" actId="1076"/>
          <ac:picMkLst>
            <pc:docMk/>
            <pc:sldMk cId="1563615205" sldId="419"/>
            <ac:picMk id="5" creationId="{4C07A4AB-ABE6-34EB-8395-30878A58DFAE}"/>
          </ac:picMkLst>
        </pc:picChg>
        <pc:picChg chg="add mod">
          <ac:chgData name="tien tran" userId="f5c0b7c74de91c7e" providerId="Windows Live" clId="Web-{90678E26-D1CD-4FF9-8C20-273AC375FBA7}" dt="2023-08-24T08:55:07.092" v="307" actId="1076"/>
          <ac:picMkLst>
            <pc:docMk/>
            <pc:sldMk cId="1563615205" sldId="419"/>
            <ac:picMk id="6" creationId="{AD58C9F3-424D-CA8A-5124-42EAD225528B}"/>
          </ac:picMkLst>
        </pc:picChg>
      </pc:sldChg>
      <pc:sldChg chg="del">
        <pc:chgData name="tien tran" userId="f5c0b7c74de91c7e" providerId="Windows Live" clId="Web-{90678E26-D1CD-4FF9-8C20-273AC375FBA7}" dt="2023-08-24T03:24:25.374" v="24"/>
        <pc:sldMkLst>
          <pc:docMk/>
          <pc:sldMk cId="3092199380" sldId="419"/>
        </pc:sldMkLst>
      </pc:sldChg>
      <pc:sldChg chg="modSp new ord">
        <pc:chgData name="tien tran" userId="f5c0b7c74de91c7e" providerId="Windows Live" clId="Web-{90678E26-D1CD-4FF9-8C20-273AC375FBA7}" dt="2023-08-24T09:15:12.198" v="374"/>
        <pc:sldMkLst>
          <pc:docMk/>
          <pc:sldMk cId="1154871659" sldId="420"/>
        </pc:sldMkLst>
        <pc:spChg chg="mod">
          <ac:chgData name="tien tran" userId="f5c0b7c74de91c7e" providerId="Windows Live" clId="Web-{90678E26-D1CD-4FF9-8C20-273AC375FBA7}" dt="2023-08-24T08:56:20.329" v="313" actId="20577"/>
          <ac:spMkLst>
            <pc:docMk/>
            <pc:sldMk cId="1154871659" sldId="420"/>
            <ac:spMk id="2" creationId="{ECA80582-49CE-EB1D-ABC5-76CE9694F373}"/>
          </ac:spMkLst>
        </pc:spChg>
      </pc:sldChg>
      <pc:sldChg chg="del">
        <pc:chgData name="tien tran" userId="f5c0b7c74de91c7e" providerId="Windows Live" clId="Web-{90678E26-D1CD-4FF9-8C20-273AC375FBA7}" dt="2023-08-24T03:24:25.359" v="13"/>
        <pc:sldMkLst>
          <pc:docMk/>
          <pc:sldMk cId="3053874447" sldId="420"/>
        </pc:sldMkLst>
      </pc:sldChg>
      <pc:sldChg chg="modSp new ord">
        <pc:chgData name="tien tran" userId="f5c0b7c74de91c7e" providerId="Windows Live" clId="Web-{90678E26-D1CD-4FF9-8C20-273AC375FBA7}" dt="2023-08-24T09:14:09.711" v="371"/>
        <pc:sldMkLst>
          <pc:docMk/>
          <pc:sldMk cId="428017160" sldId="421"/>
        </pc:sldMkLst>
        <pc:spChg chg="mod">
          <ac:chgData name="tien tran" userId="f5c0b7c74de91c7e" providerId="Windows Live" clId="Web-{90678E26-D1CD-4FF9-8C20-273AC375FBA7}" dt="2023-08-24T08:57:15.847" v="316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del">
        <pc:chgData name="tien tran" userId="f5c0b7c74de91c7e" providerId="Windows Live" clId="Web-{90678E26-D1CD-4FF9-8C20-273AC375FBA7}" dt="2023-08-24T03:24:25.359" v="12"/>
        <pc:sldMkLst>
          <pc:docMk/>
          <pc:sldMk cId="4174227929" sldId="421"/>
        </pc:sldMkLst>
      </pc:sldChg>
      <pc:sldChg chg="addSp delSp modSp new ord">
        <pc:chgData name="tien tran" userId="f5c0b7c74de91c7e" providerId="Windows Live" clId="Web-{90678E26-D1CD-4FF9-8C20-273AC375FBA7}" dt="2023-08-24T09:14:09.711" v="365"/>
        <pc:sldMkLst>
          <pc:docMk/>
          <pc:sldMk cId="30854190" sldId="422"/>
        </pc:sldMkLst>
        <pc:spChg chg="mod">
          <ac:chgData name="tien tran" userId="f5c0b7c74de91c7e" providerId="Windows Live" clId="Web-{90678E26-D1CD-4FF9-8C20-273AC375FBA7}" dt="2023-08-24T09:10:54.548" v="345" actId="20577"/>
          <ac:spMkLst>
            <pc:docMk/>
            <pc:sldMk cId="30854190" sldId="422"/>
            <ac:spMk id="2" creationId="{34221EBF-B8FF-14FD-6A6A-CC87E1DCBBD7}"/>
          </ac:spMkLst>
        </pc:spChg>
        <pc:spChg chg="add del mod">
          <ac:chgData name="tien tran" userId="f5c0b7c74de91c7e" providerId="Windows Live" clId="Web-{90678E26-D1CD-4FF9-8C20-273AC375FBA7}" dt="2023-08-24T09:09:59.937" v="333" actId="20577"/>
          <ac:spMkLst>
            <pc:docMk/>
            <pc:sldMk cId="30854190" sldId="422"/>
            <ac:spMk id="3" creationId="{552639EF-547D-5427-B078-044F0D7804A0}"/>
          </ac:spMkLst>
        </pc:spChg>
        <pc:picChg chg="add del mod ord">
          <ac:chgData name="tien tran" userId="f5c0b7c74de91c7e" providerId="Windows Live" clId="Web-{90678E26-D1CD-4FF9-8C20-273AC375FBA7}" dt="2023-08-24T09:09:47.171" v="331"/>
          <ac:picMkLst>
            <pc:docMk/>
            <pc:sldMk cId="30854190" sldId="422"/>
            <ac:picMk id="5" creationId="{0B8E84C7-77B4-F676-295B-1E62C3EDD16E}"/>
          </ac:picMkLst>
        </pc:picChg>
        <pc:picChg chg="add mod">
          <ac:chgData name="tien tran" userId="f5c0b7c74de91c7e" providerId="Windows Live" clId="Web-{90678E26-D1CD-4FF9-8C20-273AC375FBA7}" dt="2023-08-24T09:10:16.109" v="337" actId="1076"/>
          <ac:picMkLst>
            <pc:docMk/>
            <pc:sldMk cId="30854190" sldId="422"/>
            <ac:picMk id="6" creationId="{1AE685B9-9556-B2DB-A020-857F02417594}"/>
          </ac:picMkLst>
        </pc:picChg>
      </pc:sldChg>
      <pc:sldChg chg="del">
        <pc:chgData name="tien tran" userId="f5c0b7c74de91c7e" providerId="Windows Live" clId="Web-{90678E26-D1CD-4FF9-8C20-273AC375FBA7}" dt="2023-08-24T03:24:25.359" v="11"/>
        <pc:sldMkLst>
          <pc:docMk/>
          <pc:sldMk cId="2728183146" sldId="422"/>
        </pc:sldMkLst>
      </pc:sldChg>
      <pc:sldChg chg="del">
        <pc:chgData name="tien tran" userId="f5c0b7c74de91c7e" providerId="Windows Live" clId="Web-{90678E26-D1CD-4FF9-8C20-273AC375FBA7}" dt="2023-08-24T03:24:25.359" v="10"/>
        <pc:sldMkLst>
          <pc:docMk/>
          <pc:sldMk cId="234608179" sldId="423"/>
        </pc:sldMkLst>
      </pc:sldChg>
      <pc:sldChg chg="add del replId">
        <pc:chgData name="tien tran" userId="f5c0b7c74de91c7e" providerId="Windows Live" clId="Web-{90678E26-D1CD-4FF9-8C20-273AC375FBA7}" dt="2023-08-24T09:10:37.860" v="340"/>
        <pc:sldMkLst>
          <pc:docMk/>
          <pc:sldMk cId="2521610102" sldId="423"/>
        </pc:sldMkLst>
      </pc:sldChg>
      <pc:sldChg chg="del">
        <pc:chgData name="tien tran" userId="f5c0b7c74de91c7e" providerId="Windows Live" clId="Web-{90678E26-D1CD-4FF9-8C20-273AC375FBA7}" dt="2023-08-24T03:24:25.359" v="9"/>
        <pc:sldMkLst>
          <pc:docMk/>
          <pc:sldMk cId="3790372033" sldId="424"/>
        </pc:sldMkLst>
      </pc:sldChg>
      <pc:sldChg chg="addSp delSp modSp new ord">
        <pc:chgData name="tien tran" userId="f5c0b7c74de91c7e" providerId="Windows Live" clId="Web-{90678E26-D1CD-4FF9-8C20-273AC375FBA7}" dt="2023-08-24T09:15:12.198" v="375"/>
        <pc:sldMkLst>
          <pc:docMk/>
          <pc:sldMk cId="4020267919" sldId="424"/>
        </pc:sldMkLst>
        <pc:spChg chg="mod">
          <ac:chgData name="tien tran" userId="f5c0b7c74de91c7e" providerId="Windows Live" clId="Web-{90678E26-D1CD-4FF9-8C20-273AC375FBA7}" dt="2023-08-24T09:10:57.704" v="346" actId="20577"/>
          <ac:spMkLst>
            <pc:docMk/>
            <pc:sldMk cId="4020267919" sldId="424"/>
            <ac:spMk id="2" creationId="{EA5EBCC3-2FCA-E8A1-5B65-B5AAB036AC71}"/>
          </ac:spMkLst>
        </pc:spChg>
        <pc:spChg chg="mod">
          <ac:chgData name="tien tran" userId="f5c0b7c74de91c7e" providerId="Windows Live" clId="Web-{90678E26-D1CD-4FF9-8C20-273AC375FBA7}" dt="2023-08-24T09:13:05.678" v="363" actId="1076"/>
          <ac:spMkLst>
            <pc:docMk/>
            <pc:sldMk cId="4020267919" sldId="424"/>
            <ac:spMk id="3" creationId="{D2C07F29-ADB7-CF3C-216F-0B24AA4F4748}"/>
          </ac:spMkLst>
        </pc:spChg>
        <pc:picChg chg="add del mod">
          <ac:chgData name="tien tran" userId="f5c0b7c74de91c7e" providerId="Windows Live" clId="Web-{90678E26-D1CD-4FF9-8C20-273AC375FBA7}" dt="2023-08-24T09:12:39.536" v="355"/>
          <ac:picMkLst>
            <pc:docMk/>
            <pc:sldMk cId="4020267919" sldId="424"/>
            <ac:picMk id="5" creationId="{E5D24F5A-53C0-FB67-750A-9833A9B65AE8}"/>
          </ac:picMkLst>
        </pc:picChg>
        <pc:picChg chg="add mod">
          <ac:chgData name="tien tran" userId="f5c0b7c74de91c7e" providerId="Windows Live" clId="Web-{90678E26-D1CD-4FF9-8C20-273AC375FBA7}" dt="2023-08-24T09:12:51.271" v="361" actId="14100"/>
          <ac:picMkLst>
            <pc:docMk/>
            <pc:sldMk cId="4020267919" sldId="424"/>
            <ac:picMk id="6" creationId="{2AD38A70-6B05-1586-9514-37A257F4B6F0}"/>
          </ac:picMkLst>
        </pc:picChg>
      </pc:sldChg>
      <pc:sldChg chg="addSp modSp new">
        <pc:chgData name="tien tran" userId="f5c0b7c74de91c7e" providerId="Windows Live" clId="Web-{90678E26-D1CD-4FF9-8C20-273AC375FBA7}" dt="2023-08-24T09:53:05.928" v="423" actId="1076"/>
        <pc:sldMkLst>
          <pc:docMk/>
          <pc:sldMk cId="2597662326" sldId="425"/>
        </pc:sldMkLst>
        <pc:spChg chg="mod">
          <ac:chgData name="tien tran" userId="f5c0b7c74de91c7e" providerId="Windows Live" clId="Web-{90678E26-D1CD-4FF9-8C20-273AC375FBA7}" dt="2023-08-24T09:16:12.559" v="384" actId="20577"/>
          <ac:spMkLst>
            <pc:docMk/>
            <pc:sldMk cId="2597662326" sldId="425"/>
            <ac:spMk id="2" creationId="{C4F1ADDD-23E6-00D5-84EE-A53A8D577740}"/>
          </ac:spMkLst>
        </pc:spChg>
        <pc:spChg chg="mod">
          <ac:chgData name="tien tran" userId="f5c0b7c74de91c7e" providerId="Windows Live" clId="Web-{90678E26-D1CD-4FF9-8C20-273AC375FBA7}" dt="2023-08-24T09:52:57.771" v="418" actId="20577"/>
          <ac:spMkLst>
            <pc:docMk/>
            <pc:sldMk cId="2597662326" sldId="425"/>
            <ac:spMk id="3" creationId="{49773E64-578F-7191-D686-DE44E96F1ACF}"/>
          </ac:spMkLst>
        </pc:spChg>
        <pc:picChg chg="add mod">
          <ac:chgData name="tien tran" userId="f5c0b7c74de91c7e" providerId="Windows Live" clId="Web-{90678E26-D1CD-4FF9-8C20-273AC375FBA7}" dt="2023-08-24T09:53:05.928" v="423" actId="1076"/>
          <ac:picMkLst>
            <pc:docMk/>
            <pc:sldMk cId="2597662326" sldId="425"/>
            <ac:picMk id="5" creationId="{B34A286B-C229-593B-EDBE-D1FFD0C07EBC}"/>
          </ac:picMkLst>
        </pc:picChg>
      </pc:sldChg>
      <pc:sldChg chg="del">
        <pc:chgData name="tien tran" userId="f5c0b7c74de91c7e" providerId="Windows Live" clId="Web-{90678E26-D1CD-4FF9-8C20-273AC375FBA7}" dt="2023-08-24T03:24:25.359" v="8"/>
        <pc:sldMkLst>
          <pc:docMk/>
          <pc:sldMk cId="4014735921" sldId="425"/>
        </pc:sldMkLst>
      </pc:sldChg>
      <pc:sldChg chg="modSp new">
        <pc:chgData name="tien tran" userId="f5c0b7c74de91c7e" providerId="Windows Live" clId="Web-{90678E26-D1CD-4FF9-8C20-273AC375FBA7}" dt="2023-08-24T09:53:18.444" v="425" actId="20577"/>
        <pc:sldMkLst>
          <pc:docMk/>
          <pc:sldMk cId="2325037632" sldId="426"/>
        </pc:sldMkLst>
        <pc:spChg chg="mod">
          <ac:chgData name="tien tran" userId="f5c0b7c74de91c7e" providerId="Windows Live" clId="Web-{90678E26-D1CD-4FF9-8C20-273AC375FBA7}" dt="2023-08-24T09:53:18.444" v="425" actId="20577"/>
          <ac:spMkLst>
            <pc:docMk/>
            <pc:sldMk cId="2325037632" sldId="426"/>
            <ac:spMk id="2" creationId="{538173A2-FCD3-3A64-7F15-70B8BB19931C}"/>
          </ac:spMkLst>
        </pc:spChg>
      </pc:sldChg>
      <pc:sldChg chg="del">
        <pc:chgData name="tien tran" userId="f5c0b7c74de91c7e" providerId="Windows Live" clId="Web-{90678E26-D1CD-4FF9-8C20-273AC375FBA7}" dt="2023-08-24T03:24:25.359" v="7"/>
        <pc:sldMkLst>
          <pc:docMk/>
          <pc:sldMk cId="3112458778" sldId="426"/>
        </pc:sldMkLst>
      </pc:sldChg>
      <pc:sldChg chg="modSp new">
        <pc:chgData name="tien tran" userId="f5c0b7c74de91c7e" providerId="Windows Live" clId="Web-{90678E26-D1CD-4FF9-8C20-273AC375FBA7}" dt="2023-08-24T09:56:04.496" v="427" actId="20577"/>
        <pc:sldMkLst>
          <pc:docMk/>
          <pc:sldMk cId="1914749579" sldId="427"/>
        </pc:sldMkLst>
        <pc:spChg chg="mod">
          <ac:chgData name="tien tran" userId="f5c0b7c74de91c7e" providerId="Windows Live" clId="Web-{90678E26-D1CD-4FF9-8C20-273AC375FBA7}" dt="2023-08-24T09:56:04.496" v="427" actId="20577"/>
          <ac:spMkLst>
            <pc:docMk/>
            <pc:sldMk cId="1914749579" sldId="427"/>
            <ac:spMk id="2" creationId="{0382B6E1-93C9-38B0-0FE5-14108162D185}"/>
          </ac:spMkLst>
        </pc:spChg>
      </pc:sldChg>
      <pc:sldChg chg="modSp add replId">
        <pc:chgData name="tien tran" userId="f5c0b7c74de91c7e" providerId="Windows Live" clId="Web-{90678E26-D1CD-4FF9-8C20-273AC375FBA7}" dt="2023-08-24T09:57:48.249" v="435" actId="20577"/>
        <pc:sldMkLst>
          <pc:docMk/>
          <pc:sldMk cId="3472697752" sldId="428"/>
        </pc:sldMkLst>
        <pc:spChg chg="mod">
          <ac:chgData name="tien tran" userId="f5c0b7c74de91c7e" providerId="Windows Live" clId="Web-{90678E26-D1CD-4FF9-8C20-273AC375FBA7}" dt="2023-08-24T09:57:48.249" v="435" actId="20577"/>
          <ac:spMkLst>
            <pc:docMk/>
            <pc:sldMk cId="3472697752" sldId="428"/>
            <ac:spMk id="3" creationId="{3356C97B-92D3-569A-CA12-3111814852CA}"/>
          </ac:spMkLst>
        </pc:spChg>
      </pc:sldChg>
      <pc:sldChg chg="del">
        <pc:chgData name="tien tran" userId="f5c0b7c74de91c7e" providerId="Windows Live" clId="Web-{90678E26-D1CD-4FF9-8C20-273AC375FBA7}" dt="2023-08-24T03:24:25.359" v="6"/>
        <pc:sldMkLst>
          <pc:docMk/>
          <pc:sldMk cId="3784226493" sldId="428"/>
        </pc:sldMkLst>
      </pc:sldChg>
      <pc:sldChg chg="del">
        <pc:chgData name="tien tran" userId="f5c0b7c74de91c7e" providerId="Windows Live" clId="Web-{90678E26-D1CD-4FF9-8C20-273AC375FBA7}" dt="2023-08-24T03:24:25.359" v="5"/>
        <pc:sldMkLst>
          <pc:docMk/>
          <pc:sldMk cId="2251783677" sldId="429"/>
        </pc:sldMkLst>
      </pc:sldChg>
      <pc:sldChg chg="del">
        <pc:chgData name="tien tran" userId="f5c0b7c74de91c7e" providerId="Windows Live" clId="Web-{90678E26-D1CD-4FF9-8C20-273AC375FBA7}" dt="2023-08-24T03:24:25.359" v="4"/>
        <pc:sldMkLst>
          <pc:docMk/>
          <pc:sldMk cId="2428163089" sldId="430"/>
        </pc:sldMkLst>
      </pc:sldChg>
      <pc:sldChg chg="del">
        <pc:chgData name="tien tran" userId="f5c0b7c74de91c7e" providerId="Windows Live" clId="Web-{90678E26-D1CD-4FF9-8C20-273AC375FBA7}" dt="2023-08-24T03:24:25.359" v="3"/>
        <pc:sldMkLst>
          <pc:docMk/>
          <pc:sldMk cId="1225729473" sldId="431"/>
        </pc:sldMkLst>
      </pc:sldChg>
      <pc:sldChg chg="del">
        <pc:chgData name="tien tran" userId="f5c0b7c74de91c7e" providerId="Windows Live" clId="Web-{90678E26-D1CD-4FF9-8C20-273AC375FBA7}" dt="2023-08-24T03:24:25.359" v="2"/>
        <pc:sldMkLst>
          <pc:docMk/>
          <pc:sldMk cId="3259095429" sldId="432"/>
        </pc:sldMkLst>
      </pc:sldChg>
      <pc:sldChg chg="del">
        <pc:chgData name="tien tran" userId="f5c0b7c74de91c7e" providerId="Windows Live" clId="Web-{90678E26-D1CD-4FF9-8C20-273AC375FBA7}" dt="2023-08-24T03:24:25.343" v="1"/>
        <pc:sldMkLst>
          <pc:docMk/>
          <pc:sldMk cId="3303604208" sldId="433"/>
        </pc:sldMkLst>
      </pc:sldChg>
      <pc:sldChg chg="del">
        <pc:chgData name="tien tran" userId="f5c0b7c74de91c7e" providerId="Windows Live" clId="Web-{90678E26-D1CD-4FF9-8C20-273AC375FBA7}" dt="2023-08-24T03:24:25.343" v="0"/>
        <pc:sldMkLst>
          <pc:docMk/>
          <pc:sldMk cId="785225770" sldId="434"/>
        </pc:sldMkLst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4D4F0258-B400-404B-8672-3628B0D8812E}"/>
    <pc:docChg chg="addSld delSld modSld">
      <pc:chgData name="tien tran" userId="f5c0b7c74de91c7e" providerId="Windows Live" clId="Web-{4D4F0258-B400-404B-8672-3628B0D8812E}" dt="2023-08-30T14:49:44.409" v="36"/>
      <pc:docMkLst>
        <pc:docMk/>
      </pc:docMkLst>
      <pc:sldChg chg="modSp">
        <pc:chgData name="tien tran" userId="f5c0b7c74de91c7e" providerId="Windows Live" clId="Web-{4D4F0258-B400-404B-8672-3628B0D8812E}" dt="2023-08-30T14:47:28.338" v="15" actId="20577"/>
        <pc:sldMkLst>
          <pc:docMk/>
          <pc:sldMk cId="0" sldId="257"/>
        </pc:sldMkLst>
        <pc:spChg chg="mod">
          <ac:chgData name="tien tran" userId="f5c0b7c74de91c7e" providerId="Windows Live" clId="Web-{4D4F0258-B400-404B-8672-3628B0D8812E}" dt="2023-08-30T14:47:28.338" v="1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6:39.726" v="1" actId="20577"/>
        <pc:sldMkLst>
          <pc:docMk/>
          <pc:sldMk cId="0" sldId="404"/>
        </pc:sldMkLst>
        <pc:spChg chg="mod">
          <ac:chgData name="tien tran" userId="f5c0b7c74de91c7e" providerId="Windows Live" clId="Web-{4D4F0258-B400-404B-8672-3628B0D8812E}" dt="2023-08-30T14:46:39.726" v="1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7:47.636" v="19" actId="20577"/>
        <pc:sldMkLst>
          <pc:docMk/>
          <pc:sldMk cId="788580868" sldId="405"/>
        </pc:sldMkLst>
        <pc:spChg chg="mod">
          <ac:chgData name="tien tran" userId="f5c0b7c74de91c7e" providerId="Windows Live" clId="Web-{4D4F0258-B400-404B-8672-3628B0D8812E}" dt="2023-08-30T14:47:47.636" v="1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4D4F0258-B400-404B-8672-3628B0D8812E}" dt="2023-08-30T14:48:05.621" v="34"/>
        <pc:sldMkLst>
          <pc:docMk/>
          <pc:sldMk cId="1723637248" sldId="406"/>
        </pc:sldMkLst>
      </pc:sldChg>
      <pc:sldChg chg="new">
        <pc:chgData name="tien tran" userId="f5c0b7c74de91c7e" providerId="Windows Live" clId="Web-{4D4F0258-B400-404B-8672-3628B0D8812E}" dt="2023-08-30T14:49:44.409" v="36"/>
        <pc:sldMkLst>
          <pc:docMk/>
          <pc:sldMk cId="3397270846" sldId="406"/>
        </pc:sldMkLst>
      </pc:sldChg>
      <pc:sldChg chg="del">
        <pc:chgData name="tien tran" userId="f5c0b7c74de91c7e" providerId="Windows Live" clId="Web-{4D4F0258-B400-404B-8672-3628B0D8812E}" dt="2023-08-30T14:48:05.605" v="32"/>
        <pc:sldMkLst>
          <pc:docMk/>
          <pc:sldMk cId="1231914715" sldId="407"/>
        </pc:sldMkLst>
      </pc:sldChg>
      <pc:sldChg chg="del">
        <pc:chgData name="tien tran" userId="f5c0b7c74de91c7e" providerId="Windows Live" clId="Web-{4D4F0258-B400-404B-8672-3628B0D8812E}" dt="2023-08-30T14:48:05.605" v="30"/>
        <pc:sldMkLst>
          <pc:docMk/>
          <pc:sldMk cId="2514470146" sldId="408"/>
        </pc:sldMkLst>
      </pc:sldChg>
      <pc:sldChg chg="del">
        <pc:chgData name="tien tran" userId="f5c0b7c74de91c7e" providerId="Windows Live" clId="Web-{4D4F0258-B400-404B-8672-3628B0D8812E}" dt="2023-08-30T14:48:05.605" v="31"/>
        <pc:sldMkLst>
          <pc:docMk/>
          <pc:sldMk cId="131668938" sldId="409"/>
        </pc:sldMkLst>
      </pc:sldChg>
      <pc:sldChg chg="del">
        <pc:chgData name="tien tran" userId="f5c0b7c74de91c7e" providerId="Windows Live" clId="Web-{4D4F0258-B400-404B-8672-3628B0D8812E}" dt="2023-08-30T14:48:05.605" v="29"/>
        <pc:sldMkLst>
          <pc:docMk/>
          <pc:sldMk cId="318428843" sldId="410"/>
        </pc:sldMkLst>
      </pc:sldChg>
      <pc:sldChg chg="del">
        <pc:chgData name="tien tran" userId="f5c0b7c74de91c7e" providerId="Windows Live" clId="Web-{4D4F0258-B400-404B-8672-3628B0D8812E}" dt="2023-08-30T14:48:05.621" v="35"/>
        <pc:sldMkLst>
          <pc:docMk/>
          <pc:sldMk cId="2785535047" sldId="411"/>
        </pc:sldMkLst>
      </pc:sldChg>
      <pc:sldChg chg="del">
        <pc:chgData name="tien tran" userId="f5c0b7c74de91c7e" providerId="Windows Live" clId="Web-{4D4F0258-B400-404B-8672-3628B0D8812E}" dt="2023-08-30T14:48:05.605" v="28"/>
        <pc:sldMkLst>
          <pc:docMk/>
          <pc:sldMk cId="988884064" sldId="412"/>
        </pc:sldMkLst>
      </pc:sldChg>
      <pc:sldChg chg="del">
        <pc:chgData name="tien tran" userId="f5c0b7c74de91c7e" providerId="Windows Live" clId="Web-{4D4F0258-B400-404B-8672-3628B0D8812E}" dt="2023-08-30T14:48:05.605" v="27"/>
        <pc:sldMkLst>
          <pc:docMk/>
          <pc:sldMk cId="3936212934" sldId="413"/>
        </pc:sldMkLst>
      </pc:sldChg>
      <pc:sldChg chg="del">
        <pc:chgData name="tien tran" userId="f5c0b7c74de91c7e" providerId="Windows Live" clId="Web-{4D4F0258-B400-404B-8672-3628B0D8812E}" dt="2023-08-30T14:48:05.605" v="33"/>
        <pc:sldMkLst>
          <pc:docMk/>
          <pc:sldMk cId="514150187" sldId="414"/>
        </pc:sldMkLst>
      </pc:sldChg>
      <pc:sldChg chg="del">
        <pc:chgData name="tien tran" userId="f5c0b7c74de91c7e" providerId="Windows Live" clId="Web-{4D4F0258-B400-404B-8672-3628B0D8812E}" dt="2023-08-30T14:48:05.605" v="26"/>
        <pc:sldMkLst>
          <pc:docMk/>
          <pc:sldMk cId="673158145" sldId="415"/>
        </pc:sldMkLst>
      </pc:sldChg>
      <pc:sldChg chg="del">
        <pc:chgData name="tien tran" userId="f5c0b7c74de91c7e" providerId="Windows Live" clId="Web-{4D4F0258-B400-404B-8672-3628B0D8812E}" dt="2023-08-30T14:48:05.605" v="25"/>
        <pc:sldMkLst>
          <pc:docMk/>
          <pc:sldMk cId="89281994" sldId="416"/>
        </pc:sldMkLst>
      </pc:sldChg>
      <pc:sldChg chg="del">
        <pc:chgData name="tien tran" userId="f5c0b7c74de91c7e" providerId="Windows Live" clId="Web-{4D4F0258-B400-404B-8672-3628B0D8812E}" dt="2023-08-30T14:47:55.105" v="20"/>
        <pc:sldMkLst>
          <pc:docMk/>
          <pc:sldMk cId="1826908003" sldId="417"/>
        </pc:sldMkLst>
      </pc:sldChg>
      <pc:sldChg chg="del">
        <pc:chgData name="tien tran" userId="f5c0b7c74de91c7e" providerId="Windows Live" clId="Web-{4D4F0258-B400-404B-8672-3628B0D8812E}" dt="2023-08-30T14:48:05.605" v="24"/>
        <pc:sldMkLst>
          <pc:docMk/>
          <pc:sldMk cId="2751316814" sldId="418"/>
        </pc:sldMkLst>
      </pc:sldChg>
      <pc:sldChg chg="del">
        <pc:chgData name="tien tran" userId="f5c0b7c74de91c7e" providerId="Windows Live" clId="Web-{4D4F0258-B400-404B-8672-3628B0D8812E}" dt="2023-08-30T14:48:05.605" v="23"/>
        <pc:sldMkLst>
          <pc:docMk/>
          <pc:sldMk cId="2211945037" sldId="419"/>
        </pc:sldMkLst>
      </pc:sldChg>
      <pc:sldChg chg="del">
        <pc:chgData name="tien tran" userId="f5c0b7c74de91c7e" providerId="Windows Live" clId="Web-{4D4F0258-B400-404B-8672-3628B0D8812E}" dt="2023-08-30T14:48:05.590" v="22"/>
        <pc:sldMkLst>
          <pc:docMk/>
          <pc:sldMk cId="2684108598" sldId="420"/>
        </pc:sldMkLst>
      </pc:sldChg>
      <pc:sldChg chg="del">
        <pc:chgData name="tien tran" userId="f5c0b7c74de91c7e" providerId="Windows Live" clId="Web-{4D4F0258-B400-404B-8672-3628B0D8812E}" dt="2023-08-30T14:48:05.590" v="21"/>
        <pc:sldMkLst>
          <pc:docMk/>
          <pc:sldMk cId="978376142" sldId="421"/>
        </pc:sldMkLst>
      </pc:sldChg>
    </pc:docChg>
  </pc:docChgLst>
  <pc:docChgLst>
    <pc:chgData name="tien tran" userId="f5c0b7c74de91c7e" providerId="Windows Live" clId="Web-{FC69EDA8-B7C2-4A4D-A8DB-F116795F042B}"/>
    <pc:docChg chg="addSld delSld modSld sldOrd">
      <pc:chgData name="tien tran" userId="f5c0b7c74de91c7e" providerId="Windows Live" clId="Web-{FC69EDA8-B7C2-4A4D-A8DB-F116795F042B}" dt="2023-09-12T03:46:29.903" v="705" actId="20577"/>
      <pc:docMkLst>
        <pc:docMk/>
      </pc:docMkLst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25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404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788580868" sldId="405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FC69EDA8-B7C2-4A4D-A8DB-F116795F042B}" dt="2023-09-12T02:01:14.324" v="122"/>
        <pc:sldMkLst>
          <pc:docMk/>
          <pc:sldMk cId="3397270846" sldId="406"/>
        </pc:sldMkLst>
      </pc:sldChg>
      <pc:sldChg chg="addSp modSp">
        <pc:chgData name="tien tran" userId="f5c0b7c74de91c7e" providerId="Windows Live" clId="Web-{FC69EDA8-B7C2-4A4D-A8DB-F116795F042B}" dt="2023-09-12T02:58:05.780" v="463"/>
        <pc:sldMkLst>
          <pc:docMk/>
          <pc:sldMk cId="3320950980" sldId="40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2" creationId="{928C5CC4-E074-0A13-FBCB-6E2FA757580D}"/>
          </ac:spMkLst>
        </pc:spChg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3" creationId="{E336EB79-0588-E2E8-0CCD-0E9E87F08330}"/>
          </ac:spMkLst>
        </pc:spChg>
        <pc:picChg chg="add mod">
          <ac:chgData name="tien tran" userId="f5c0b7c74de91c7e" providerId="Windows Live" clId="Web-{FC69EDA8-B7C2-4A4D-A8DB-F116795F042B}" dt="2023-09-12T02:01:14.231" v="121" actId="1076"/>
          <ac:picMkLst>
            <pc:docMk/>
            <pc:sldMk cId="3320950980" sldId="407"/>
            <ac:picMk id="6" creationId="{E872366F-83B1-DE40-84E5-EA6D8B0101B5}"/>
          </ac:picMkLst>
        </pc:picChg>
      </pc:sldChg>
      <pc:sldChg chg="addSp modSp new">
        <pc:chgData name="tien tran" userId="f5c0b7c74de91c7e" providerId="Windows Live" clId="Web-{FC69EDA8-B7C2-4A4D-A8DB-F116795F042B}" dt="2023-09-12T02:03:42.454" v="131" actId="1076"/>
        <pc:sldMkLst>
          <pc:docMk/>
          <pc:sldMk cId="3972552494" sldId="408"/>
        </pc:sldMkLst>
        <pc:spChg chg="mod">
          <ac:chgData name="tien tran" userId="f5c0b7c74de91c7e" providerId="Windows Live" clId="Web-{FC69EDA8-B7C2-4A4D-A8DB-F116795F042B}" dt="2023-09-12T01:57:51.833" v="78" actId="20577"/>
          <ac:spMkLst>
            <pc:docMk/>
            <pc:sldMk cId="3972552494" sldId="408"/>
            <ac:spMk id="2" creationId="{D8E8C580-B24C-A5FC-37E3-179DE8193888}"/>
          </ac:spMkLst>
        </pc:spChg>
        <pc:spChg chg="mod">
          <ac:chgData name="tien tran" userId="f5c0b7c74de91c7e" providerId="Windows Live" clId="Web-{FC69EDA8-B7C2-4A4D-A8DB-F116795F042B}" dt="2023-09-12T02:03:38.735" v="130" actId="14100"/>
          <ac:spMkLst>
            <pc:docMk/>
            <pc:sldMk cId="3972552494" sldId="408"/>
            <ac:spMk id="3" creationId="{83289C3B-7608-560C-528A-F6A870DCFC2D}"/>
          </ac:spMkLst>
        </pc:spChg>
        <pc:picChg chg="add mod">
          <ac:chgData name="tien tran" userId="f5c0b7c74de91c7e" providerId="Windows Live" clId="Web-{FC69EDA8-B7C2-4A4D-A8DB-F116795F042B}" dt="2023-09-12T02:03:42.454" v="131" actId="1076"/>
          <ac:picMkLst>
            <pc:docMk/>
            <pc:sldMk cId="3972552494" sldId="408"/>
            <ac:picMk id="5" creationId="{185863B5-0C75-CB43-90EC-809721002372}"/>
          </ac:picMkLst>
        </pc:picChg>
      </pc:sldChg>
      <pc:sldChg chg="addSp modSp new">
        <pc:chgData name="tien tran" userId="f5c0b7c74de91c7e" providerId="Windows Live" clId="Web-{FC69EDA8-B7C2-4A4D-A8DB-F116795F042B}" dt="2023-09-12T01:59:34.321" v="88" actId="20577"/>
        <pc:sldMkLst>
          <pc:docMk/>
          <pc:sldMk cId="1458164645" sldId="409"/>
        </pc:sldMkLst>
        <pc:spChg chg="mod">
          <ac:chgData name="tien tran" userId="f5c0b7c74de91c7e" providerId="Windows Live" clId="Web-{FC69EDA8-B7C2-4A4D-A8DB-F116795F042B}" dt="2023-09-12T01:59:34.321" v="88" actId="20577"/>
          <ac:spMkLst>
            <pc:docMk/>
            <pc:sldMk cId="1458164645" sldId="409"/>
            <ac:spMk id="2" creationId="{6D1329D9-A1B9-0E07-A828-380C1517FE1E}"/>
          </ac:spMkLst>
        </pc:spChg>
        <pc:spChg chg="mod">
          <ac:chgData name="tien tran" userId="f5c0b7c74de91c7e" providerId="Windows Live" clId="Web-{FC69EDA8-B7C2-4A4D-A8DB-F116795F042B}" dt="2023-09-12T01:58:27.475" v="83" actId="14100"/>
          <ac:spMkLst>
            <pc:docMk/>
            <pc:sldMk cId="1458164645" sldId="409"/>
            <ac:spMk id="3" creationId="{EC65762F-BC2B-6EE2-959F-605C865FF34E}"/>
          </ac:spMkLst>
        </pc:spChg>
        <pc:picChg chg="add mod">
          <ac:chgData name="tien tran" userId="f5c0b7c74de91c7e" providerId="Windows Live" clId="Web-{FC69EDA8-B7C2-4A4D-A8DB-F116795F042B}" dt="2023-09-12T01:59:24.039" v="85" actId="1076"/>
          <ac:picMkLst>
            <pc:docMk/>
            <pc:sldMk cId="1458164645" sldId="409"/>
            <ac:picMk id="5" creationId="{8C1CB8EF-07EC-3D94-89D3-FC8EB9B1A7CC}"/>
          </ac:picMkLst>
        </pc:picChg>
      </pc:sldChg>
      <pc:sldChg chg="addSp delSp modSp new del">
        <pc:chgData name="tien tran" userId="f5c0b7c74de91c7e" providerId="Windows Live" clId="Web-{FC69EDA8-B7C2-4A4D-A8DB-F116795F042B}" dt="2023-09-12T02:41:49.216" v="373"/>
        <pc:sldMkLst>
          <pc:docMk/>
          <pc:sldMk cId="3092250663" sldId="410"/>
        </pc:sldMkLst>
        <pc:spChg chg="mod">
          <ac:chgData name="tien tran" userId="f5c0b7c74de91c7e" providerId="Windows Live" clId="Web-{FC69EDA8-B7C2-4A4D-A8DB-F116795F042B}" dt="2023-09-12T02:10:59.031" v="133" actId="20577"/>
          <ac:spMkLst>
            <pc:docMk/>
            <pc:sldMk cId="3092250663" sldId="410"/>
            <ac:spMk id="2" creationId="{4DD51174-33C1-005D-2CEC-CB2838DD5ECA}"/>
          </ac:spMkLst>
        </pc:spChg>
        <pc:spChg chg="add del mod">
          <ac:chgData name="tien tran" userId="f5c0b7c74de91c7e" providerId="Windows Live" clId="Web-{FC69EDA8-B7C2-4A4D-A8DB-F116795F042B}" dt="2023-09-12T02:33:03.058" v="230" actId="20577"/>
          <ac:spMkLst>
            <pc:docMk/>
            <pc:sldMk cId="3092250663" sldId="410"/>
            <ac:spMk id="3" creationId="{170806B9-4E4C-E330-1F05-FCC43604EC73}"/>
          </ac:spMkLst>
        </pc:spChg>
        <pc:picChg chg="add del mod ord">
          <ac:chgData name="tien tran" userId="f5c0b7c74de91c7e" providerId="Windows Live" clId="Web-{FC69EDA8-B7C2-4A4D-A8DB-F116795F042B}" dt="2023-09-12T02:31:57.400" v="208"/>
          <ac:picMkLst>
            <pc:docMk/>
            <pc:sldMk cId="3092250663" sldId="410"/>
            <ac:picMk id="5" creationId="{489570F2-5729-5530-D052-D45D8B59042D}"/>
          </ac:picMkLst>
        </pc:picChg>
      </pc:sldChg>
      <pc:sldChg chg="modSp new">
        <pc:chgData name="tien tran" userId="f5c0b7c74de91c7e" providerId="Windows Live" clId="Web-{FC69EDA8-B7C2-4A4D-A8DB-F116795F042B}" dt="2023-09-12T02:58:05.780" v="463"/>
        <pc:sldMkLst>
          <pc:docMk/>
          <pc:sldMk cId="784368596" sldId="411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4368596" sldId="411"/>
            <ac:spMk id="2" creationId="{86C6E66E-9C36-90C2-4883-8335E7E47BE3}"/>
          </ac:spMkLst>
        </pc:spChg>
        <pc:spChg chg="mod">
          <ac:chgData name="tien tran" userId="f5c0b7c74de91c7e" providerId="Windows Live" clId="Web-{FC69EDA8-B7C2-4A4D-A8DB-F116795F042B}" dt="2023-09-12T02:26:50.499" v="173" actId="20577"/>
          <ac:spMkLst>
            <pc:docMk/>
            <pc:sldMk cId="784368596" sldId="411"/>
            <ac:spMk id="3" creationId="{483A44FC-B533-331E-A885-B2E806BFF9EF}"/>
          </ac:spMkLst>
        </pc:spChg>
      </pc:sldChg>
      <pc:sldChg chg="addSp modSp new">
        <pc:chgData name="tien tran" userId="f5c0b7c74de91c7e" providerId="Windows Live" clId="Web-{FC69EDA8-B7C2-4A4D-A8DB-F116795F042B}" dt="2023-09-12T02:28:45.581" v="184" actId="1076"/>
        <pc:sldMkLst>
          <pc:docMk/>
          <pc:sldMk cId="371752076" sldId="412"/>
        </pc:sldMkLst>
        <pc:spChg chg="mod">
          <ac:chgData name="tien tran" userId="f5c0b7c74de91c7e" providerId="Windows Live" clId="Web-{FC69EDA8-B7C2-4A4D-A8DB-F116795F042B}" dt="2023-09-12T02:27:29.423" v="182" actId="20577"/>
          <ac:spMkLst>
            <pc:docMk/>
            <pc:sldMk cId="371752076" sldId="412"/>
            <ac:spMk id="2" creationId="{FBE641C2-BC40-19D3-80B4-001E6D65A641}"/>
          </ac:spMkLst>
        </pc:spChg>
        <pc:picChg chg="add mod">
          <ac:chgData name="tien tran" userId="f5c0b7c74de91c7e" providerId="Windows Live" clId="Web-{FC69EDA8-B7C2-4A4D-A8DB-F116795F042B}" dt="2023-09-12T02:28:45.581" v="184" actId="1076"/>
          <ac:picMkLst>
            <pc:docMk/>
            <pc:sldMk cId="371752076" sldId="412"/>
            <ac:picMk id="6" creationId="{D153D3DF-B264-9B1A-70B2-85B42D6CAEBC}"/>
          </ac:picMkLst>
        </pc:picChg>
      </pc:sldChg>
      <pc:sldChg chg="addSp delSp modSp new ord">
        <pc:chgData name="tien tran" userId="f5c0b7c74de91c7e" providerId="Windows Live" clId="Web-{FC69EDA8-B7C2-4A4D-A8DB-F116795F042B}" dt="2023-09-12T02:36:57.941" v="372" actId="14100"/>
        <pc:sldMkLst>
          <pc:docMk/>
          <pc:sldMk cId="836513144" sldId="413"/>
        </pc:sldMkLst>
        <pc:spChg chg="mod">
          <ac:chgData name="tien tran" userId="f5c0b7c74de91c7e" providerId="Windows Live" clId="Web-{FC69EDA8-B7C2-4A4D-A8DB-F116795F042B}" dt="2023-09-12T02:34:58.843" v="277" actId="20577"/>
          <ac:spMkLst>
            <pc:docMk/>
            <pc:sldMk cId="836513144" sldId="413"/>
            <ac:spMk id="2" creationId="{B0B99AE3-699A-E0DE-F963-330ED6E8BBD2}"/>
          </ac:spMkLst>
        </pc:spChg>
        <pc:spChg chg="del">
          <ac:chgData name="tien tran" userId="f5c0b7c74de91c7e" providerId="Windows Live" clId="Web-{FC69EDA8-B7C2-4A4D-A8DB-F116795F042B}" dt="2023-09-12T02:32:07.885" v="210"/>
          <ac:spMkLst>
            <pc:docMk/>
            <pc:sldMk cId="836513144" sldId="413"/>
            <ac:spMk id="3" creationId="{5F5DD236-6677-78D4-2A54-77A1A42B0DCE}"/>
          </ac:spMkLst>
        </pc:spChg>
        <pc:spChg chg="add del mod">
          <ac:chgData name="tien tran" userId="f5c0b7c74de91c7e" providerId="Windows Live" clId="Web-{FC69EDA8-B7C2-4A4D-A8DB-F116795F042B}" dt="2023-09-12T02:36:57.941" v="372" actId="14100"/>
          <ac:spMkLst>
            <pc:docMk/>
            <pc:sldMk cId="836513144" sldId="413"/>
            <ac:spMk id="8" creationId="{4759E27B-3930-189B-3808-3B782556AB0D}"/>
          </ac:spMkLst>
        </pc:spChg>
        <pc:picChg chg="add mod ord">
          <ac:chgData name="tien tran" userId="f5c0b7c74de91c7e" providerId="Windows Live" clId="Web-{FC69EDA8-B7C2-4A4D-A8DB-F116795F042B}" dt="2023-09-12T02:36:43.472" v="371" actId="1076"/>
          <ac:picMkLst>
            <pc:docMk/>
            <pc:sldMk cId="836513144" sldId="413"/>
            <ac:picMk id="5" creationId="{92777B9F-F3A7-EAE7-9677-9757997C2961}"/>
          </ac:picMkLst>
        </pc:picChg>
        <pc:picChg chg="add del mod">
          <ac:chgData name="tien tran" userId="f5c0b7c74de91c7e" providerId="Windows Live" clId="Web-{FC69EDA8-B7C2-4A4D-A8DB-F116795F042B}" dt="2023-09-12T02:32:45.448" v="229"/>
          <ac:picMkLst>
            <pc:docMk/>
            <pc:sldMk cId="836513144" sldId="413"/>
            <ac:picMk id="6" creationId="{F348ACD1-3BF1-8EDB-74DB-DD18D8BD01A1}"/>
          </ac:picMkLst>
        </pc:picChg>
      </pc:sldChg>
      <pc:sldChg chg="addSp modSp new">
        <pc:chgData name="tien tran" userId="f5c0b7c74de91c7e" providerId="Windows Live" clId="Web-{FC69EDA8-B7C2-4A4D-A8DB-F116795F042B}" dt="2023-09-12T02:46:08.162" v="448" actId="20577"/>
        <pc:sldMkLst>
          <pc:docMk/>
          <pc:sldMk cId="1383871090" sldId="414"/>
        </pc:sldMkLst>
        <pc:spChg chg="mod">
          <ac:chgData name="tien tran" userId="f5c0b7c74de91c7e" providerId="Windows Live" clId="Web-{FC69EDA8-B7C2-4A4D-A8DB-F116795F042B}" dt="2023-09-12T02:30:24.819" v="194" actId="20577"/>
          <ac:spMkLst>
            <pc:docMk/>
            <pc:sldMk cId="1383871090" sldId="414"/>
            <ac:spMk id="2" creationId="{FF7784B5-3968-DC21-40EA-9912ED8A486B}"/>
          </ac:spMkLst>
        </pc:spChg>
        <pc:spChg chg="mod">
          <ac:chgData name="tien tran" userId="f5c0b7c74de91c7e" providerId="Windows Live" clId="Web-{FC69EDA8-B7C2-4A4D-A8DB-F116795F042B}" dt="2023-09-12T02:46:08.162" v="448" actId="20577"/>
          <ac:spMkLst>
            <pc:docMk/>
            <pc:sldMk cId="1383871090" sldId="414"/>
            <ac:spMk id="3" creationId="{873B8777-EDD3-30D2-D6E6-563E7CEEEFD2}"/>
          </ac:spMkLst>
        </pc:spChg>
        <pc:picChg chg="add mod">
          <ac:chgData name="tien tran" userId="f5c0b7c74de91c7e" providerId="Windows Live" clId="Web-{FC69EDA8-B7C2-4A4D-A8DB-F116795F042B}" dt="2023-09-12T02:30:59.992" v="204" actId="1076"/>
          <ac:picMkLst>
            <pc:docMk/>
            <pc:sldMk cId="1383871090" sldId="414"/>
            <ac:picMk id="5" creationId="{B1B2536B-4D4F-6339-BE9A-F4AF0489CDAB}"/>
          </ac:picMkLst>
        </pc:picChg>
      </pc:sldChg>
      <pc:sldChg chg="modSp new">
        <pc:chgData name="tien tran" userId="f5c0b7c74de91c7e" providerId="Windows Live" clId="Web-{FC69EDA8-B7C2-4A4D-A8DB-F116795F042B}" dt="2023-09-12T02:43:27.954" v="432" actId="20577"/>
        <pc:sldMkLst>
          <pc:docMk/>
          <pc:sldMk cId="770060182" sldId="415"/>
        </pc:sldMkLst>
        <pc:spChg chg="mod">
          <ac:chgData name="tien tran" userId="f5c0b7c74de91c7e" providerId="Windows Live" clId="Web-{FC69EDA8-B7C2-4A4D-A8DB-F116795F042B}" dt="2023-09-12T02:42:39.718" v="375" actId="20577"/>
          <ac:spMkLst>
            <pc:docMk/>
            <pc:sldMk cId="770060182" sldId="415"/>
            <ac:spMk id="2" creationId="{165493BE-3D23-D870-F9BA-BFB42CF97FB7}"/>
          </ac:spMkLst>
        </pc:spChg>
        <pc:spChg chg="mod">
          <ac:chgData name="tien tran" userId="f5c0b7c74de91c7e" providerId="Windows Live" clId="Web-{FC69EDA8-B7C2-4A4D-A8DB-F116795F042B}" dt="2023-09-12T02:43:27.954" v="432" actId="20577"/>
          <ac:spMkLst>
            <pc:docMk/>
            <pc:sldMk cId="770060182" sldId="415"/>
            <ac:spMk id="3" creationId="{0D979EA2-0845-18DA-6AB3-D2E4C76D6402}"/>
          </ac:spMkLst>
        </pc:spChg>
      </pc:sldChg>
      <pc:sldChg chg="add del replId">
        <pc:chgData name="tien tran" userId="f5c0b7c74de91c7e" providerId="Windows Live" clId="Web-{FC69EDA8-B7C2-4A4D-A8DB-F116795F042B}" dt="2023-09-12T02:35:04.500" v="278"/>
        <pc:sldMkLst>
          <pc:docMk/>
          <pc:sldMk cId="830794953" sldId="415"/>
        </pc:sldMkLst>
      </pc:sldChg>
      <pc:sldChg chg="modSp new">
        <pc:chgData name="tien tran" userId="f5c0b7c74de91c7e" providerId="Windows Live" clId="Web-{FC69EDA8-B7C2-4A4D-A8DB-F116795F042B}" dt="2023-09-12T03:26:53.656" v="465" actId="20577"/>
        <pc:sldMkLst>
          <pc:docMk/>
          <pc:sldMk cId="3370268755" sldId="416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70268755" sldId="416"/>
            <ac:spMk id="2" creationId="{B5D938AE-2E7C-F137-7DE8-B4CDE63A64ED}"/>
          </ac:spMkLst>
        </pc:spChg>
        <pc:spChg chg="mod">
          <ac:chgData name="tien tran" userId="f5c0b7c74de91c7e" providerId="Windows Live" clId="Web-{FC69EDA8-B7C2-4A4D-A8DB-F116795F042B}" dt="2023-09-12T03:26:53.656" v="465" actId="20577"/>
          <ac:spMkLst>
            <pc:docMk/>
            <pc:sldMk cId="3370268755" sldId="416"/>
            <ac:spMk id="3" creationId="{7C9EC293-996A-A529-5C56-CFF9E8BF3B37}"/>
          </ac:spMkLst>
        </pc:spChg>
      </pc:sldChg>
      <pc:sldChg chg="modSp new">
        <pc:chgData name="tien tran" userId="f5c0b7c74de91c7e" providerId="Windows Live" clId="Web-{FC69EDA8-B7C2-4A4D-A8DB-F116795F042B}" dt="2023-09-12T03:27:42.970" v="478" actId="20577"/>
        <pc:sldMkLst>
          <pc:docMk/>
          <pc:sldMk cId="3890710605" sldId="417"/>
        </pc:sldMkLst>
        <pc:spChg chg="mod">
          <ac:chgData name="tien tran" userId="f5c0b7c74de91c7e" providerId="Windows Live" clId="Web-{FC69EDA8-B7C2-4A4D-A8DB-F116795F042B}" dt="2023-09-12T03:27:42.970" v="478" actId="20577"/>
          <ac:spMkLst>
            <pc:docMk/>
            <pc:sldMk cId="3890710605" sldId="417"/>
            <ac:spMk id="2" creationId="{03C1F87E-776A-2594-F40A-48D8E2B8E2DE}"/>
          </ac:spMkLst>
        </pc:spChg>
        <pc:spChg chg="mod">
          <ac:chgData name="tien tran" userId="f5c0b7c74de91c7e" providerId="Windows Live" clId="Web-{FC69EDA8-B7C2-4A4D-A8DB-F116795F042B}" dt="2023-09-12T03:27:32.094" v="472" actId="20577"/>
          <ac:spMkLst>
            <pc:docMk/>
            <pc:sldMk cId="3890710605" sldId="417"/>
            <ac:spMk id="3" creationId="{E30C4862-41EE-A608-38E5-5E64D2806F8D}"/>
          </ac:spMkLst>
        </pc:spChg>
      </pc:sldChg>
      <pc:sldChg chg="modSp add replId">
        <pc:chgData name="tien tran" userId="f5c0b7c74de91c7e" providerId="Windows Live" clId="Web-{FC69EDA8-B7C2-4A4D-A8DB-F116795F042B}" dt="2023-09-12T03:27:04" v="468" actId="20577"/>
        <pc:sldMkLst>
          <pc:docMk/>
          <pc:sldMk cId="657675368" sldId="418"/>
        </pc:sldMkLst>
        <pc:spChg chg="mod">
          <ac:chgData name="tien tran" userId="f5c0b7c74de91c7e" providerId="Windows Live" clId="Web-{FC69EDA8-B7C2-4A4D-A8DB-F116795F042B}" dt="2023-09-12T03:27:04" v="468" actId="20577"/>
          <ac:spMkLst>
            <pc:docMk/>
            <pc:sldMk cId="657675368" sldId="418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FC69EDA8-B7C2-4A4D-A8DB-F116795F042B}" dt="2023-09-12T03:27:13.813" v="470" actId="20577"/>
        <pc:sldMkLst>
          <pc:docMk/>
          <pc:sldMk cId="1719528740" sldId="419"/>
        </pc:sldMkLst>
        <pc:spChg chg="mod">
          <ac:chgData name="tien tran" userId="f5c0b7c74de91c7e" providerId="Windows Live" clId="Web-{FC69EDA8-B7C2-4A4D-A8DB-F116795F042B}" dt="2023-09-12T03:27:13.813" v="470" actId="20577"/>
          <ac:spMkLst>
            <pc:docMk/>
            <pc:sldMk cId="1719528740" sldId="419"/>
            <ac:spMk id="3" creationId="{3356C97B-92D3-569A-CA12-3111814852CA}"/>
          </ac:spMkLst>
        </pc:spChg>
      </pc:sldChg>
      <pc:sldChg chg="addSp delSp modSp new">
        <pc:chgData name="tien tran" userId="f5c0b7c74de91c7e" providerId="Windows Live" clId="Web-{FC69EDA8-B7C2-4A4D-A8DB-F116795F042B}" dt="2023-09-12T03:29:49.270" v="504"/>
        <pc:sldMkLst>
          <pc:docMk/>
          <pc:sldMk cId="1097046644" sldId="420"/>
        </pc:sldMkLst>
        <pc:spChg chg="mod">
          <ac:chgData name="tien tran" userId="f5c0b7c74de91c7e" providerId="Windows Live" clId="Web-{FC69EDA8-B7C2-4A4D-A8DB-F116795F042B}" dt="2023-09-12T03:29:45.193" v="503" actId="20577"/>
          <ac:spMkLst>
            <pc:docMk/>
            <pc:sldMk cId="1097046644" sldId="420"/>
            <ac:spMk id="2" creationId="{B3254A28-ED86-FE46-BD00-C575AC4B0A1B}"/>
          </ac:spMkLst>
        </pc:spChg>
        <pc:spChg chg="del">
          <ac:chgData name="tien tran" userId="f5c0b7c74de91c7e" providerId="Windows Live" clId="Web-{FC69EDA8-B7C2-4A4D-A8DB-F116795F042B}" dt="2023-09-12T03:29:49.270" v="504"/>
          <ac:spMkLst>
            <pc:docMk/>
            <pc:sldMk cId="1097046644" sldId="420"/>
            <ac:spMk id="3" creationId="{6DAD8C60-055C-D05A-8A24-A848F4219BDA}"/>
          </ac:spMkLst>
        </pc:spChg>
        <pc:spChg chg="add mod">
          <ac:chgData name="tien tran" userId="f5c0b7c74de91c7e" providerId="Windows Live" clId="Web-{FC69EDA8-B7C2-4A4D-A8DB-F116795F042B}" dt="2023-09-12T03:28:33.252" v="486" actId="14100"/>
          <ac:spMkLst>
            <pc:docMk/>
            <pc:sldMk cId="1097046644" sldId="420"/>
            <ac:spMk id="5" creationId="{38ABE5B8-AB15-B4CD-1F9C-D914D4B7AAF2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6" creationId="{8B2745EF-65CC-FDAC-14BF-435C8011F187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7" creationId="{EB74A042-46DE-8813-CF2E-568C78B29F5C}"/>
          </ac:spMkLst>
        </pc:spChg>
      </pc:sldChg>
      <pc:sldChg chg="addSp delSp modSp new">
        <pc:chgData name="tien tran" userId="f5c0b7c74de91c7e" providerId="Windows Live" clId="Web-{FC69EDA8-B7C2-4A4D-A8DB-F116795F042B}" dt="2023-09-12T03:33:16.462" v="588"/>
        <pc:sldMkLst>
          <pc:docMk/>
          <pc:sldMk cId="3382248134" sldId="421"/>
        </pc:sldMkLst>
        <pc:spChg chg="mod">
          <ac:chgData name="tien tran" userId="f5c0b7c74de91c7e" providerId="Windows Live" clId="Web-{FC69EDA8-B7C2-4A4D-A8DB-F116795F042B}" dt="2023-09-12T03:32:53.993" v="567" actId="20577"/>
          <ac:spMkLst>
            <pc:docMk/>
            <pc:sldMk cId="3382248134" sldId="421"/>
            <ac:spMk id="2" creationId="{EF7F5B78-0918-49FC-F9D2-922D59527FFA}"/>
          </ac:spMkLst>
        </pc:spChg>
        <pc:spChg chg="add del mod">
          <ac:chgData name="tien tran" userId="f5c0b7c74de91c7e" providerId="Windows Live" clId="Web-{FC69EDA8-B7C2-4A4D-A8DB-F116795F042B}" dt="2023-09-12T03:31:28.663" v="510"/>
          <ac:spMkLst>
            <pc:docMk/>
            <pc:sldMk cId="3382248134" sldId="421"/>
            <ac:spMk id="3" creationId="{D9A5FB47-CED1-AC8B-C437-345CCD838704}"/>
          </ac:spMkLst>
        </pc:spChg>
        <pc:graphicFrameChg chg="add del mod ord modGraphic">
          <ac:chgData name="tien tran" userId="f5c0b7c74de91c7e" providerId="Windows Live" clId="Web-{FC69EDA8-B7C2-4A4D-A8DB-F116795F042B}" dt="2023-09-12T03:30:41.958" v="509"/>
          <ac:graphicFrameMkLst>
            <pc:docMk/>
            <pc:sldMk cId="3382248134" sldId="421"/>
            <ac:graphicFrameMk id="6" creationId="{F6AC7923-3174-78D5-8C40-08535756FA01}"/>
          </ac:graphicFrameMkLst>
        </pc:graphicFrameChg>
        <pc:graphicFrameChg chg="add mod ord modGraphic">
          <ac:chgData name="tien tran" userId="f5c0b7c74de91c7e" providerId="Windows Live" clId="Web-{FC69EDA8-B7C2-4A4D-A8DB-F116795F042B}" dt="2023-09-12T03:33:16.462" v="588"/>
          <ac:graphicFrameMkLst>
            <pc:docMk/>
            <pc:sldMk cId="3382248134" sldId="421"/>
            <ac:graphicFrameMk id="8" creationId="{1AEAF39B-5B6C-F4B2-2058-D21F8BCE2655}"/>
          </ac:graphicFrameMkLst>
        </pc:graphicFrameChg>
      </pc:sldChg>
      <pc:sldChg chg="addSp delSp modSp new">
        <pc:chgData name="tien tran" userId="f5c0b7c74de91c7e" providerId="Windows Live" clId="Web-{FC69EDA8-B7C2-4A4D-A8DB-F116795F042B}" dt="2023-09-12T03:36:25.482" v="612" actId="20577"/>
        <pc:sldMkLst>
          <pc:docMk/>
          <pc:sldMk cId="1155180906" sldId="422"/>
        </pc:sldMkLst>
        <pc:spChg chg="mod">
          <ac:chgData name="tien tran" userId="f5c0b7c74de91c7e" providerId="Windows Live" clId="Web-{FC69EDA8-B7C2-4A4D-A8DB-F116795F042B}" dt="2023-09-12T03:36:25.482" v="612" actId="20577"/>
          <ac:spMkLst>
            <pc:docMk/>
            <pc:sldMk cId="1155180906" sldId="422"/>
            <ac:spMk id="2" creationId="{F4CE147C-3C00-6A57-C326-47C4CEF34FAD}"/>
          </ac:spMkLst>
        </pc:spChg>
        <pc:spChg chg="del">
          <ac:chgData name="tien tran" userId="f5c0b7c74de91c7e" providerId="Windows Live" clId="Web-{FC69EDA8-B7C2-4A4D-A8DB-F116795F042B}" dt="2023-09-12T03:35:53.966" v="606"/>
          <ac:spMkLst>
            <pc:docMk/>
            <pc:sldMk cId="1155180906" sldId="422"/>
            <ac:spMk id="3" creationId="{8E2245E9-FAB8-6536-ECA7-0391066A102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5" creationId="{4EDC8565-A31C-DFE7-40C9-85DBAD437D8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6" creationId="{810ACF22-C0AC-EF90-8A7A-0AD68B2051D2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7" creationId="{175DE3C4-4FE8-44D2-74FE-137CF9082DB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8" creationId="{0B6242EA-E014-A72B-26B3-DFC88CFE3DD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9" creationId="{EC4D5386-B748-ACA8-ED58-F4580C2E102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0" creationId="{87046346-F25B-1EFD-1D3D-5842CD43930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1" creationId="{0231E4A4-E3DD-5752-1059-23EF4E886622}"/>
          </ac:spMkLst>
        </pc:spChg>
        <pc:picChg chg="add mod ord">
          <ac:chgData name="tien tran" userId="f5c0b7c74de91c7e" providerId="Windows Live" clId="Web-{FC69EDA8-B7C2-4A4D-A8DB-F116795F042B}" dt="2023-09-12T03:35:55.763" v="607" actId="1076"/>
          <ac:picMkLst>
            <pc:docMk/>
            <pc:sldMk cId="1155180906" sldId="422"/>
            <ac:picMk id="12" creationId="{18E68A60-A5A8-43E5-27A5-9E17D46BFB42}"/>
          </ac:picMkLst>
        </pc:picChg>
      </pc:sldChg>
      <pc:sldChg chg="modSp new">
        <pc:chgData name="tien tran" userId="f5c0b7c74de91c7e" providerId="Windows Live" clId="Web-{FC69EDA8-B7C2-4A4D-A8DB-F116795F042B}" dt="2023-09-12T03:36:39.436" v="616" actId="20577"/>
        <pc:sldMkLst>
          <pc:docMk/>
          <pc:sldMk cId="3782054825" sldId="423"/>
        </pc:sldMkLst>
        <pc:spChg chg="mod">
          <ac:chgData name="tien tran" userId="f5c0b7c74de91c7e" providerId="Windows Live" clId="Web-{FC69EDA8-B7C2-4A4D-A8DB-F116795F042B}" dt="2023-09-12T03:36:20.545" v="611" actId="20577"/>
          <ac:spMkLst>
            <pc:docMk/>
            <pc:sldMk cId="3782054825" sldId="423"/>
            <ac:spMk id="2" creationId="{1CAB5639-23BD-D449-901C-9FC27D05AAD7}"/>
          </ac:spMkLst>
        </pc:spChg>
        <pc:spChg chg="mod">
          <ac:chgData name="tien tran" userId="f5c0b7c74de91c7e" providerId="Windows Live" clId="Web-{FC69EDA8-B7C2-4A4D-A8DB-F116795F042B}" dt="2023-09-12T03:36:39.436" v="616" actId="20577"/>
          <ac:spMkLst>
            <pc:docMk/>
            <pc:sldMk cId="3782054825" sldId="423"/>
            <ac:spMk id="3" creationId="{A42288D0-6CB4-A28F-A86F-69BB4FC8A519}"/>
          </ac:spMkLst>
        </pc:spChg>
      </pc:sldChg>
      <pc:sldChg chg="modSp new">
        <pc:chgData name="tien tran" userId="f5c0b7c74de91c7e" providerId="Windows Live" clId="Web-{FC69EDA8-B7C2-4A4D-A8DB-F116795F042B}" dt="2023-09-12T03:37:11.015" v="625" actId="20577"/>
        <pc:sldMkLst>
          <pc:docMk/>
          <pc:sldMk cId="2488034017" sldId="424"/>
        </pc:sldMkLst>
        <pc:spChg chg="mod">
          <ac:chgData name="tien tran" userId="f5c0b7c74de91c7e" providerId="Windows Live" clId="Web-{FC69EDA8-B7C2-4A4D-A8DB-F116795F042B}" dt="2023-09-12T03:37:11.015" v="625" actId="20577"/>
          <ac:spMkLst>
            <pc:docMk/>
            <pc:sldMk cId="2488034017" sldId="424"/>
            <ac:spMk id="2" creationId="{032C8AEB-367F-75B1-2198-1BA65363D32B}"/>
          </ac:spMkLst>
        </pc:spChg>
        <pc:spChg chg="mod">
          <ac:chgData name="tien tran" userId="f5c0b7c74de91c7e" providerId="Windows Live" clId="Web-{FC69EDA8-B7C2-4A4D-A8DB-F116795F042B}" dt="2023-09-12T03:37:08.639" v="622" actId="20577"/>
          <ac:spMkLst>
            <pc:docMk/>
            <pc:sldMk cId="2488034017" sldId="424"/>
            <ac:spMk id="3" creationId="{8A368C09-743B-022C-681C-7ECDC5D171AF}"/>
          </ac:spMkLst>
        </pc:spChg>
      </pc:sldChg>
      <pc:sldChg chg="modSp new">
        <pc:chgData name="tien tran" userId="f5c0b7c74de91c7e" providerId="Windows Live" clId="Web-{FC69EDA8-B7C2-4A4D-A8DB-F116795F042B}" dt="2023-09-12T03:37:35.921" v="631" actId="20577"/>
        <pc:sldMkLst>
          <pc:docMk/>
          <pc:sldMk cId="2733456168" sldId="425"/>
        </pc:sldMkLst>
        <pc:spChg chg="mod">
          <ac:chgData name="tien tran" userId="f5c0b7c74de91c7e" providerId="Windows Live" clId="Web-{FC69EDA8-B7C2-4A4D-A8DB-F116795F042B}" dt="2023-09-12T03:37:24.155" v="629" actId="20577"/>
          <ac:spMkLst>
            <pc:docMk/>
            <pc:sldMk cId="2733456168" sldId="425"/>
            <ac:spMk id="2" creationId="{9FF7CED3-1ACC-6E78-776C-8013810E52C9}"/>
          </ac:spMkLst>
        </pc:spChg>
        <pc:spChg chg="mod">
          <ac:chgData name="tien tran" userId="f5c0b7c74de91c7e" providerId="Windows Live" clId="Web-{FC69EDA8-B7C2-4A4D-A8DB-F116795F042B}" dt="2023-09-12T03:37:35.921" v="631" actId="20577"/>
          <ac:spMkLst>
            <pc:docMk/>
            <pc:sldMk cId="2733456168" sldId="425"/>
            <ac:spMk id="3" creationId="{CA47DFBC-DF05-ECCD-839B-2B443B954C90}"/>
          </ac:spMkLst>
        </pc:spChg>
      </pc:sldChg>
      <pc:sldChg chg="modSp new">
        <pc:chgData name="tien tran" userId="f5c0b7c74de91c7e" providerId="Windows Live" clId="Web-{FC69EDA8-B7C2-4A4D-A8DB-F116795F042B}" dt="2023-09-12T03:41:58.678" v="666" actId="14100"/>
        <pc:sldMkLst>
          <pc:docMk/>
          <pc:sldMk cId="3181199596" sldId="426"/>
        </pc:sldMkLst>
        <pc:spChg chg="mod">
          <ac:chgData name="tien tran" userId="f5c0b7c74de91c7e" providerId="Windows Live" clId="Web-{FC69EDA8-B7C2-4A4D-A8DB-F116795F042B}" dt="2023-09-12T03:38:05.313" v="653" actId="20577"/>
          <ac:spMkLst>
            <pc:docMk/>
            <pc:sldMk cId="3181199596" sldId="426"/>
            <ac:spMk id="2" creationId="{6023E1FF-B5D6-F17C-A042-FAC1E76A7FF5}"/>
          </ac:spMkLst>
        </pc:spChg>
        <pc:spChg chg="mod">
          <ac:chgData name="tien tran" userId="f5c0b7c74de91c7e" providerId="Windows Live" clId="Web-{FC69EDA8-B7C2-4A4D-A8DB-F116795F042B}" dt="2023-09-12T03:41:58.678" v="666" actId="14100"/>
          <ac:spMkLst>
            <pc:docMk/>
            <pc:sldMk cId="3181199596" sldId="426"/>
            <ac:spMk id="3" creationId="{F66AA139-C4F7-D5DF-2ABA-89DA4D1AAFBA}"/>
          </ac:spMkLst>
        </pc:spChg>
      </pc:sldChg>
      <pc:sldChg chg="modSp new">
        <pc:chgData name="tien tran" userId="f5c0b7c74de91c7e" providerId="Windows Live" clId="Web-{FC69EDA8-B7C2-4A4D-A8DB-F116795F042B}" dt="2023-09-12T03:38:42.485" v="662" actId="14100"/>
        <pc:sldMkLst>
          <pc:docMk/>
          <pc:sldMk cId="2436611818" sldId="427"/>
        </pc:sldMkLst>
        <pc:spChg chg="mod">
          <ac:chgData name="tien tran" userId="f5c0b7c74de91c7e" providerId="Windows Live" clId="Web-{FC69EDA8-B7C2-4A4D-A8DB-F116795F042B}" dt="2023-09-12T03:38:29.454" v="659" actId="20577"/>
          <ac:spMkLst>
            <pc:docMk/>
            <pc:sldMk cId="2436611818" sldId="427"/>
            <ac:spMk id="2" creationId="{647B7B9D-6D00-36AE-C558-37C5DFDBE52C}"/>
          </ac:spMkLst>
        </pc:spChg>
        <pc:spChg chg="mod">
          <ac:chgData name="tien tran" userId="f5c0b7c74de91c7e" providerId="Windows Live" clId="Web-{FC69EDA8-B7C2-4A4D-A8DB-F116795F042B}" dt="2023-09-12T03:38:42.485" v="662" actId="14100"/>
          <ac:spMkLst>
            <pc:docMk/>
            <pc:sldMk cId="2436611818" sldId="427"/>
            <ac:spMk id="3" creationId="{1DBA4593-104B-7F3D-DD46-FDA6DD2FABB5}"/>
          </ac:spMkLst>
        </pc:spChg>
      </pc:sldChg>
      <pc:sldChg chg="modSp new">
        <pc:chgData name="tien tran" userId="f5c0b7c74de91c7e" providerId="Windows Live" clId="Web-{FC69EDA8-B7C2-4A4D-A8DB-F116795F042B}" dt="2023-09-12T03:43:53.759" v="675" actId="20577"/>
        <pc:sldMkLst>
          <pc:docMk/>
          <pc:sldMk cId="2231681056" sldId="428"/>
        </pc:sldMkLst>
        <pc:spChg chg="mod">
          <ac:chgData name="tien tran" userId="f5c0b7c74de91c7e" providerId="Windows Live" clId="Web-{FC69EDA8-B7C2-4A4D-A8DB-F116795F042B}" dt="2023-09-12T03:42:52.445" v="670" actId="20577"/>
          <ac:spMkLst>
            <pc:docMk/>
            <pc:sldMk cId="2231681056" sldId="428"/>
            <ac:spMk id="2" creationId="{49F9C423-7616-7DF4-AA19-297EA4762B35}"/>
          </ac:spMkLst>
        </pc:spChg>
        <pc:spChg chg="mod">
          <ac:chgData name="tien tran" userId="f5c0b7c74de91c7e" providerId="Windows Live" clId="Web-{FC69EDA8-B7C2-4A4D-A8DB-F116795F042B}" dt="2023-09-12T03:43:53.759" v="675" actId="20577"/>
          <ac:spMkLst>
            <pc:docMk/>
            <pc:sldMk cId="2231681056" sldId="428"/>
            <ac:spMk id="3" creationId="{46E47869-E60F-7035-DE91-EB35A6E29E6F}"/>
          </ac:spMkLst>
        </pc:spChg>
      </pc:sldChg>
      <pc:sldChg chg="modSp new ord">
        <pc:chgData name="tien tran" userId="f5c0b7c74de91c7e" providerId="Windows Live" clId="Web-{FC69EDA8-B7C2-4A4D-A8DB-F116795F042B}" dt="2023-09-12T03:44:26.822" v="680" actId="20577"/>
        <pc:sldMkLst>
          <pc:docMk/>
          <pc:sldMk cId="2056359710" sldId="429"/>
        </pc:sldMkLst>
        <pc:spChg chg="mod">
          <ac:chgData name="tien tran" userId="f5c0b7c74de91c7e" providerId="Windows Live" clId="Web-{FC69EDA8-B7C2-4A4D-A8DB-F116795F042B}" dt="2023-09-12T03:44:26.822" v="680" actId="20577"/>
          <ac:spMkLst>
            <pc:docMk/>
            <pc:sldMk cId="2056359710" sldId="429"/>
            <ac:spMk id="2" creationId="{4E5EFEF0-35FF-0DAA-FAC4-D9183A2BE265}"/>
          </ac:spMkLst>
        </pc:spChg>
        <pc:spChg chg="mod">
          <ac:chgData name="tien tran" userId="f5c0b7c74de91c7e" providerId="Windows Live" clId="Web-{FC69EDA8-B7C2-4A4D-A8DB-F116795F042B}" dt="2023-09-12T03:44:16.072" v="679" actId="20577"/>
          <ac:spMkLst>
            <pc:docMk/>
            <pc:sldMk cId="2056359710" sldId="429"/>
            <ac:spMk id="3" creationId="{6C543086-2494-BC3D-A255-9751AB0A53AE}"/>
          </ac:spMkLst>
        </pc:spChg>
      </pc:sldChg>
      <pc:sldChg chg="modSp new">
        <pc:chgData name="tien tran" userId="f5c0b7c74de91c7e" providerId="Windows Live" clId="Web-{FC69EDA8-B7C2-4A4D-A8DB-F116795F042B}" dt="2023-09-12T03:45:17.683" v="688" actId="20577"/>
        <pc:sldMkLst>
          <pc:docMk/>
          <pc:sldMk cId="2038992011" sldId="430"/>
        </pc:sldMkLst>
        <pc:spChg chg="mod">
          <ac:chgData name="tien tran" userId="f5c0b7c74de91c7e" providerId="Windows Live" clId="Web-{FC69EDA8-B7C2-4A4D-A8DB-F116795F042B}" dt="2023-09-12T03:44:52.041" v="685" actId="20577"/>
          <ac:spMkLst>
            <pc:docMk/>
            <pc:sldMk cId="2038992011" sldId="430"/>
            <ac:spMk id="2" creationId="{F5BA611A-D369-3909-9110-9E7481C87536}"/>
          </ac:spMkLst>
        </pc:spChg>
        <pc:spChg chg="mod">
          <ac:chgData name="tien tran" userId="f5c0b7c74de91c7e" providerId="Windows Live" clId="Web-{FC69EDA8-B7C2-4A4D-A8DB-F116795F042B}" dt="2023-09-12T03:45:17.683" v="688" actId="20577"/>
          <ac:spMkLst>
            <pc:docMk/>
            <pc:sldMk cId="2038992011" sldId="430"/>
            <ac:spMk id="3" creationId="{D73B5D8F-22DD-EE6C-B6F5-52293072B299}"/>
          </ac:spMkLst>
        </pc:spChg>
      </pc:sldChg>
      <pc:sldChg chg="modSp new">
        <pc:chgData name="tien tran" userId="f5c0b7c74de91c7e" providerId="Windows Live" clId="Web-{FC69EDA8-B7C2-4A4D-A8DB-F116795F042B}" dt="2023-09-12T03:46:29.903" v="705" actId="20577"/>
        <pc:sldMkLst>
          <pc:docMk/>
          <pc:sldMk cId="2565650870" sldId="431"/>
        </pc:sldMkLst>
        <pc:spChg chg="mod">
          <ac:chgData name="tien tran" userId="f5c0b7c74de91c7e" providerId="Windows Live" clId="Web-{FC69EDA8-B7C2-4A4D-A8DB-F116795F042B}" dt="2023-09-12T03:45:30.105" v="694" actId="20577"/>
          <ac:spMkLst>
            <pc:docMk/>
            <pc:sldMk cId="2565650870" sldId="431"/>
            <ac:spMk id="2" creationId="{54984EBC-3F86-282B-8B3D-1C4A1A29D113}"/>
          </ac:spMkLst>
        </pc:spChg>
        <pc:spChg chg="mod">
          <ac:chgData name="tien tran" userId="f5c0b7c74de91c7e" providerId="Windows Live" clId="Web-{FC69EDA8-B7C2-4A4D-A8DB-F116795F042B}" dt="2023-09-12T03:46:29.903" v="705" actId="20577"/>
          <ac:spMkLst>
            <pc:docMk/>
            <pc:sldMk cId="2565650870" sldId="431"/>
            <ac:spMk id="3" creationId="{8084FDB7-08D8-4690-EE97-8BD6C5A27BC1}"/>
          </ac:spMkLst>
        </pc:spChg>
      </pc:sldChg>
    </pc:docChg>
  </pc:docChgLst>
  <pc:docChgLst>
    <pc:chgData name="tien tran" userId="f5c0b7c74de91c7e" providerId="Windows Live" clId="Web-{40041EAB-7D2C-4564-94A8-2EA43D345B0D}"/>
    <pc:docChg chg="addSld modSld">
      <pc:chgData name="tien tran" userId="f5c0b7c74de91c7e" providerId="Windows Live" clId="Web-{40041EAB-7D2C-4564-94A8-2EA43D345B0D}" dt="2023-09-12T01:48:36.648" v="16" actId="20577"/>
      <pc:docMkLst>
        <pc:docMk/>
      </pc:docMkLst>
      <pc:sldChg chg="addSp modSp">
        <pc:chgData name="tien tran" userId="f5c0b7c74de91c7e" providerId="Windows Live" clId="Web-{40041EAB-7D2C-4564-94A8-2EA43D345B0D}" dt="2023-09-12T01:39:53.099" v="10" actId="1076"/>
        <pc:sldMkLst>
          <pc:docMk/>
          <pc:sldMk cId="3397270846" sldId="406"/>
        </pc:sldMkLst>
        <pc:spChg chg="mod">
          <ac:chgData name="tien tran" userId="f5c0b7c74de91c7e" providerId="Windows Live" clId="Web-{40041EAB-7D2C-4564-94A8-2EA43D345B0D}" dt="2023-09-12T01:39:42.037" v="3" actId="20577"/>
          <ac:spMkLst>
            <pc:docMk/>
            <pc:sldMk cId="3397270846" sldId="406"/>
            <ac:spMk id="3" creationId="{743ACAA0-C23D-B527-9727-22FACD631C53}"/>
          </ac:spMkLst>
        </pc:spChg>
        <pc:picChg chg="add mod">
          <ac:chgData name="tien tran" userId="f5c0b7c74de91c7e" providerId="Windows Live" clId="Web-{40041EAB-7D2C-4564-94A8-2EA43D345B0D}" dt="2023-09-12T01:39:53.099" v="10" actId="1076"/>
          <ac:picMkLst>
            <pc:docMk/>
            <pc:sldMk cId="3397270846" sldId="406"/>
            <ac:picMk id="5" creationId="{B96CC17B-7DC2-941D-F45E-531F3929C661}"/>
          </ac:picMkLst>
        </pc:picChg>
      </pc:sldChg>
      <pc:sldChg chg="modSp new">
        <pc:chgData name="tien tran" userId="f5c0b7c74de91c7e" providerId="Windows Live" clId="Web-{40041EAB-7D2C-4564-94A8-2EA43D345B0D}" dt="2023-09-12T01:48:36.648" v="16" actId="20577"/>
        <pc:sldMkLst>
          <pc:docMk/>
          <pc:sldMk cId="3320950980" sldId="407"/>
        </pc:sldMkLst>
        <pc:spChg chg="mod">
          <ac:chgData name="tien tran" userId="f5c0b7c74de91c7e" providerId="Windows Live" clId="Web-{40041EAB-7D2C-4564-94A8-2EA43D345B0D}" dt="2023-09-12T01:48:36.648" v="16" actId="20577"/>
          <ac:spMkLst>
            <pc:docMk/>
            <pc:sldMk cId="3320950980" sldId="407"/>
            <ac:spMk id="3" creationId="{E336EB79-0588-E2E8-0CCD-0E9E87F08330}"/>
          </ac:spMkLst>
        </pc:spChg>
      </pc:sldChg>
    </pc:docChg>
  </pc:docChgLst>
  <pc:docChgLst>
    <pc:chgData name="tien tran" userId="f5c0b7c74de91c7e" providerId="Windows Live" clId="Web-{881C173E-3055-4E7F-90CD-E2B8A5C780F8}"/>
    <pc:docChg chg="addSld delSld modSld">
      <pc:chgData name="tien tran" userId="f5c0b7c74de91c7e" providerId="Windows Live" clId="Web-{881C173E-3055-4E7F-90CD-E2B8A5C780F8}" dt="2023-09-13T10:25:08.998" v="521" actId="20577"/>
      <pc:docMkLst>
        <pc:docMk/>
      </pc:docMkLst>
      <pc:sldChg chg="modSp">
        <pc:chgData name="tien tran" userId="f5c0b7c74de91c7e" providerId="Windows Live" clId="Web-{881C173E-3055-4E7F-90CD-E2B8A5C780F8}" dt="2023-09-13T10:25:08.998" v="521" actId="20577"/>
        <pc:sldMkLst>
          <pc:docMk/>
          <pc:sldMk cId="0" sldId="257"/>
        </pc:sldMkLst>
        <pc:spChg chg="mod">
          <ac:chgData name="tien tran" userId="f5c0b7c74de91c7e" providerId="Windows Live" clId="Web-{881C173E-3055-4E7F-90CD-E2B8A5C780F8}" dt="2023-09-13T10:25:08.998" v="521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81C173E-3055-4E7F-90CD-E2B8A5C780F8}" dt="2023-09-13T10:22:00.522" v="474" actId="20577"/>
        <pc:sldMkLst>
          <pc:docMk/>
          <pc:sldMk cId="788580868" sldId="405"/>
        </pc:sldMkLst>
        <pc:spChg chg="mod">
          <ac:chgData name="tien tran" userId="f5c0b7c74de91c7e" providerId="Windows Live" clId="Web-{881C173E-3055-4E7F-90CD-E2B8A5C780F8}" dt="2023-09-13T10:22:00.522" v="474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modSp">
        <pc:chgData name="tien tran" userId="f5c0b7c74de91c7e" providerId="Windows Live" clId="Web-{881C173E-3055-4E7F-90CD-E2B8A5C780F8}" dt="2023-09-13T09:27:26.155" v="81" actId="1076"/>
        <pc:sldMkLst>
          <pc:docMk/>
          <pc:sldMk cId="2630240421" sldId="412"/>
        </pc:sldMkLst>
        <pc:spChg chg="mod">
          <ac:chgData name="tien tran" userId="f5c0b7c74de91c7e" providerId="Windows Live" clId="Web-{881C173E-3055-4E7F-90CD-E2B8A5C780F8}" dt="2023-09-13T09:21:34.533" v="56" actId="20577"/>
          <ac:spMkLst>
            <pc:docMk/>
            <pc:sldMk cId="2630240421" sldId="412"/>
            <ac:spMk id="2" creationId="{367848CB-914E-CF52-6745-95F4E99A9638}"/>
          </ac:spMkLst>
        </pc:spChg>
        <pc:spChg chg="mod">
          <ac:chgData name="tien tran" userId="f5c0b7c74de91c7e" providerId="Windows Live" clId="Web-{881C173E-3055-4E7F-90CD-E2B8A5C780F8}" dt="2023-09-13T09:27:20.452" v="77" actId="20577"/>
          <ac:spMkLst>
            <pc:docMk/>
            <pc:sldMk cId="2630240421" sldId="412"/>
            <ac:spMk id="3" creationId="{9C269607-872B-E378-3262-6E031AFA5A80}"/>
          </ac:spMkLst>
        </pc:spChg>
        <pc:picChg chg="add mod">
          <ac:chgData name="tien tran" userId="f5c0b7c74de91c7e" providerId="Windows Live" clId="Web-{881C173E-3055-4E7F-90CD-E2B8A5C780F8}" dt="2023-09-13T09:27:26.155" v="81" actId="1076"/>
          <ac:picMkLst>
            <pc:docMk/>
            <pc:sldMk cId="2630240421" sldId="412"/>
            <ac:picMk id="5" creationId="{A7FA2F1E-1C3D-5875-3989-5299455CA0B0}"/>
          </ac:picMkLst>
        </pc:picChg>
      </pc:sldChg>
      <pc:sldChg chg="del">
        <pc:chgData name="tien tran" userId="f5c0b7c74de91c7e" providerId="Windows Live" clId="Web-{881C173E-3055-4E7F-90CD-E2B8A5C780F8}" dt="2023-09-13T10:23:00.087" v="475"/>
        <pc:sldMkLst>
          <pc:docMk/>
          <pc:sldMk cId="2081190954" sldId="413"/>
        </pc:sldMkLst>
      </pc:sldChg>
      <pc:sldChg chg="del">
        <pc:chgData name="tien tran" userId="f5c0b7c74de91c7e" providerId="Windows Live" clId="Web-{881C173E-3055-4E7F-90CD-E2B8A5C780F8}" dt="2023-09-13T10:23:16.306" v="479"/>
        <pc:sldMkLst>
          <pc:docMk/>
          <pc:sldMk cId="901362970" sldId="414"/>
        </pc:sldMkLst>
      </pc:sldChg>
      <pc:sldChg chg="del">
        <pc:chgData name="tien tran" userId="f5c0b7c74de91c7e" providerId="Windows Live" clId="Web-{881C173E-3055-4E7F-90CD-E2B8A5C780F8}" dt="2023-09-13T09:15:51.365" v="40"/>
        <pc:sldMkLst>
          <pc:docMk/>
          <pc:sldMk cId="1792091217" sldId="426"/>
        </pc:sldMkLst>
      </pc:sldChg>
      <pc:sldChg chg="addSp modSp">
        <pc:chgData name="tien tran" userId="f5c0b7c74de91c7e" providerId="Windows Live" clId="Web-{881C173E-3055-4E7F-90CD-E2B8A5C780F8}" dt="2023-09-13T08:24:00.863" v="14" actId="1076"/>
        <pc:sldMkLst>
          <pc:docMk/>
          <pc:sldMk cId="1933063190" sldId="427"/>
        </pc:sldMkLst>
        <pc:spChg chg="mod">
          <ac:chgData name="tien tran" userId="f5c0b7c74de91c7e" providerId="Windows Live" clId="Web-{881C173E-3055-4E7F-90CD-E2B8A5C780F8}" dt="2023-09-13T08:23:18.393" v="1" actId="20577"/>
          <ac:spMkLst>
            <pc:docMk/>
            <pc:sldMk cId="1933063190" sldId="427"/>
            <ac:spMk id="2" creationId="{E93EF645-C49C-85A3-FFA1-9A085CD49A72}"/>
          </ac:spMkLst>
        </pc:spChg>
        <pc:spChg chg="mod">
          <ac:chgData name="tien tran" userId="f5c0b7c74de91c7e" providerId="Windows Live" clId="Web-{881C173E-3055-4E7F-90CD-E2B8A5C780F8}" dt="2023-09-13T08:23:55.019" v="10" actId="20577"/>
          <ac:spMkLst>
            <pc:docMk/>
            <pc:sldMk cId="1933063190" sldId="427"/>
            <ac:spMk id="3" creationId="{C54E1707-F098-0076-0ADB-8B954CA4F18A}"/>
          </ac:spMkLst>
        </pc:spChg>
        <pc:picChg chg="add mod">
          <ac:chgData name="tien tran" userId="f5c0b7c74de91c7e" providerId="Windows Live" clId="Web-{881C173E-3055-4E7F-90CD-E2B8A5C780F8}" dt="2023-09-13T08:24:00.863" v="14" actId="1076"/>
          <ac:picMkLst>
            <pc:docMk/>
            <pc:sldMk cId="1933063190" sldId="427"/>
            <ac:picMk id="5" creationId="{04255E75-6B34-446D-85F4-29A3B653391C}"/>
          </ac:picMkLst>
        </pc:picChg>
      </pc:sldChg>
      <pc:sldChg chg="modSp new">
        <pc:chgData name="tien tran" userId="f5c0b7c74de91c7e" providerId="Windows Live" clId="Web-{881C173E-3055-4E7F-90CD-E2B8A5C780F8}" dt="2023-09-13T08:32:52.784" v="39" actId="20577"/>
        <pc:sldMkLst>
          <pc:docMk/>
          <pc:sldMk cId="3202205271" sldId="428"/>
        </pc:sldMkLst>
        <pc:spChg chg="mod">
          <ac:chgData name="tien tran" userId="f5c0b7c74de91c7e" providerId="Windows Live" clId="Web-{881C173E-3055-4E7F-90CD-E2B8A5C780F8}" dt="2023-09-13T08:31:17.922" v="24" actId="20577"/>
          <ac:spMkLst>
            <pc:docMk/>
            <pc:sldMk cId="3202205271" sldId="428"/>
            <ac:spMk id="2" creationId="{810621D7-166B-85C0-1D1B-031CD5B38D1B}"/>
          </ac:spMkLst>
        </pc:spChg>
        <pc:spChg chg="mod">
          <ac:chgData name="tien tran" userId="f5c0b7c74de91c7e" providerId="Windows Live" clId="Web-{881C173E-3055-4E7F-90CD-E2B8A5C780F8}" dt="2023-09-13T08:32:52.784" v="39" actId="20577"/>
          <ac:spMkLst>
            <pc:docMk/>
            <pc:sldMk cId="3202205271" sldId="428"/>
            <ac:spMk id="3" creationId="{01C185C6-76C9-8196-58A1-7354E502D28F}"/>
          </ac:spMkLst>
        </pc:spChg>
      </pc:sldChg>
      <pc:sldChg chg="modSp new">
        <pc:chgData name="tien tran" userId="f5c0b7c74de91c7e" providerId="Windows Live" clId="Web-{881C173E-3055-4E7F-90CD-E2B8A5C780F8}" dt="2023-09-13T09:35:24.469" v="142" actId="20577"/>
        <pc:sldMkLst>
          <pc:docMk/>
          <pc:sldMk cId="1255381577" sldId="429"/>
        </pc:sldMkLst>
        <pc:spChg chg="mod">
          <ac:chgData name="tien tran" userId="f5c0b7c74de91c7e" providerId="Windows Live" clId="Web-{881C173E-3055-4E7F-90CD-E2B8A5C780F8}" dt="2023-09-13T09:28:49.189" v="84" actId="20577"/>
          <ac:spMkLst>
            <pc:docMk/>
            <pc:sldMk cId="1255381577" sldId="429"/>
            <ac:spMk id="2" creationId="{037A4755-7299-74AE-BBFE-363D6A37FA38}"/>
          </ac:spMkLst>
        </pc:spChg>
        <pc:spChg chg="mod">
          <ac:chgData name="tien tran" userId="f5c0b7c74de91c7e" providerId="Windows Live" clId="Web-{881C173E-3055-4E7F-90CD-E2B8A5C780F8}" dt="2023-09-13T09:35:24.469" v="142" actId="20577"/>
          <ac:spMkLst>
            <pc:docMk/>
            <pc:sldMk cId="1255381577" sldId="429"/>
            <ac:spMk id="3" creationId="{D928BC02-CBBD-C4CE-25F1-489B613F504B}"/>
          </ac:spMkLst>
        </pc:spChg>
      </pc:sldChg>
      <pc:sldChg chg="addSp modSp new">
        <pc:chgData name="tien tran" userId="f5c0b7c74de91c7e" providerId="Windows Live" clId="Web-{881C173E-3055-4E7F-90CD-E2B8A5C780F8}" dt="2023-09-13T09:43:01.173" v="173" actId="20577"/>
        <pc:sldMkLst>
          <pc:docMk/>
          <pc:sldMk cId="2022287068" sldId="430"/>
        </pc:sldMkLst>
        <pc:spChg chg="mod">
          <ac:chgData name="tien tran" userId="f5c0b7c74de91c7e" providerId="Windows Live" clId="Web-{881C173E-3055-4E7F-90CD-E2B8A5C780F8}" dt="2023-09-13T09:43:01.173" v="173" actId="20577"/>
          <ac:spMkLst>
            <pc:docMk/>
            <pc:sldMk cId="2022287068" sldId="430"/>
            <ac:spMk id="2" creationId="{4937A2A4-ED3E-F185-422C-92EFA08AB9CC}"/>
          </ac:spMkLst>
        </pc:spChg>
        <pc:spChg chg="mod">
          <ac:chgData name="tien tran" userId="f5c0b7c74de91c7e" providerId="Windows Live" clId="Web-{881C173E-3055-4E7F-90CD-E2B8A5C780F8}" dt="2023-09-13T09:38:20.007" v="170" actId="14100"/>
          <ac:spMkLst>
            <pc:docMk/>
            <pc:sldMk cId="2022287068" sldId="430"/>
            <ac:spMk id="3" creationId="{28997C59-08E2-3186-1407-7A9094D71F7E}"/>
          </ac:spMkLst>
        </pc:spChg>
        <pc:picChg chg="add mod">
          <ac:chgData name="tien tran" userId="f5c0b7c74de91c7e" providerId="Windows Live" clId="Web-{881C173E-3055-4E7F-90CD-E2B8A5C780F8}" dt="2023-09-13T09:37:27.583" v="160" actId="14100"/>
          <ac:picMkLst>
            <pc:docMk/>
            <pc:sldMk cId="2022287068" sldId="430"/>
            <ac:picMk id="5" creationId="{B117CA50-A309-637D-00E8-F1618C905A44}"/>
          </ac:picMkLst>
        </pc:picChg>
        <pc:picChg chg="add mod">
          <ac:chgData name="tien tran" userId="f5c0b7c74de91c7e" providerId="Windows Live" clId="Web-{881C173E-3055-4E7F-90CD-E2B8A5C780F8}" dt="2023-09-13T09:37:37.458" v="162" actId="14100"/>
          <ac:picMkLst>
            <pc:docMk/>
            <pc:sldMk cId="2022287068" sldId="430"/>
            <ac:picMk id="6" creationId="{F5661AD2-F512-D7B3-DB4F-126DCB50FBFA}"/>
          </ac:picMkLst>
        </pc:picChg>
        <pc:picChg chg="add mod">
          <ac:chgData name="tien tran" userId="f5c0b7c74de91c7e" providerId="Windows Live" clId="Web-{881C173E-3055-4E7F-90CD-E2B8A5C780F8}" dt="2023-09-13T09:38:26.132" v="171" actId="1076"/>
          <ac:picMkLst>
            <pc:docMk/>
            <pc:sldMk cId="2022287068" sldId="430"/>
            <ac:picMk id="7" creationId="{E849B024-30E1-C1A7-99BD-7518F07E8E7C}"/>
          </ac:picMkLst>
        </pc:picChg>
      </pc:sldChg>
      <pc:sldChg chg="addSp modSp new">
        <pc:chgData name="tien tran" userId="f5c0b7c74de91c7e" providerId="Windows Live" clId="Web-{881C173E-3055-4E7F-90CD-E2B8A5C780F8}" dt="2023-09-13T09:47:42.964" v="218" actId="20577"/>
        <pc:sldMkLst>
          <pc:docMk/>
          <pc:sldMk cId="3735124834" sldId="431"/>
        </pc:sldMkLst>
        <pc:spChg chg="mod">
          <ac:chgData name="tien tran" userId="f5c0b7c74de91c7e" providerId="Windows Live" clId="Web-{881C173E-3055-4E7F-90CD-E2B8A5C780F8}" dt="2023-09-13T09:43:25.721" v="201" actId="20577"/>
          <ac:spMkLst>
            <pc:docMk/>
            <pc:sldMk cId="3735124834" sldId="431"/>
            <ac:spMk id="2" creationId="{B1FFFA6C-96AF-1D7B-A5A4-02A48C915CB0}"/>
          </ac:spMkLst>
        </pc:spChg>
        <pc:spChg chg="mod">
          <ac:chgData name="tien tran" userId="f5c0b7c74de91c7e" providerId="Windows Live" clId="Web-{881C173E-3055-4E7F-90CD-E2B8A5C780F8}" dt="2023-09-13T09:47:42.964" v="218" actId="20577"/>
          <ac:spMkLst>
            <pc:docMk/>
            <pc:sldMk cId="3735124834" sldId="431"/>
            <ac:spMk id="3" creationId="{8091AD22-6DC9-9C79-0308-16165D320F73}"/>
          </ac:spMkLst>
        </pc:spChg>
        <pc:picChg chg="add mod">
          <ac:chgData name="tien tran" userId="f5c0b7c74de91c7e" providerId="Windows Live" clId="Web-{881C173E-3055-4E7F-90CD-E2B8A5C780F8}" dt="2023-09-13T09:46:03.179" v="214" actId="1076"/>
          <ac:picMkLst>
            <pc:docMk/>
            <pc:sldMk cId="3735124834" sldId="431"/>
            <ac:picMk id="5" creationId="{4131F922-7942-2ACA-DC0F-93B02AC08404}"/>
          </ac:picMkLst>
        </pc:picChg>
      </pc:sldChg>
      <pc:sldChg chg="new del">
        <pc:chgData name="tien tran" userId="f5c0b7c74de91c7e" providerId="Windows Live" clId="Web-{881C173E-3055-4E7F-90CD-E2B8A5C780F8}" dt="2023-09-13T10:24:14.324" v="487"/>
        <pc:sldMkLst>
          <pc:docMk/>
          <pc:sldMk cId="2942027465" sldId="432"/>
        </pc:sldMkLst>
      </pc:sldChg>
      <pc:sldChg chg="modSp new">
        <pc:chgData name="tien tran" userId="f5c0b7c74de91c7e" providerId="Windows Live" clId="Web-{881C173E-3055-4E7F-90CD-E2B8A5C780F8}" dt="2023-09-13T09:50:44.018" v="242" actId="20577"/>
        <pc:sldMkLst>
          <pc:docMk/>
          <pc:sldMk cId="3299833198" sldId="433"/>
        </pc:sldMkLst>
        <pc:spChg chg="mod">
          <ac:chgData name="tien tran" userId="f5c0b7c74de91c7e" providerId="Windows Live" clId="Web-{881C173E-3055-4E7F-90CD-E2B8A5C780F8}" dt="2023-09-13T09:49:33.843" v="235" actId="20577"/>
          <ac:spMkLst>
            <pc:docMk/>
            <pc:sldMk cId="3299833198" sldId="433"/>
            <ac:spMk id="2" creationId="{AEFFB2C9-AE46-E93B-58E6-7148CFAB7623}"/>
          </ac:spMkLst>
        </pc:spChg>
        <pc:spChg chg="mod">
          <ac:chgData name="tien tran" userId="f5c0b7c74de91c7e" providerId="Windows Live" clId="Web-{881C173E-3055-4E7F-90CD-E2B8A5C780F8}" dt="2023-09-13T09:50:44.018" v="242" actId="20577"/>
          <ac:spMkLst>
            <pc:docMk/>
            <pc:sldMk cId="3299833198" sldId="433"/>
            <ac:spMk id="3" creationId="{57EB9BF7-D297-7EC0-7768-D9780C5D799D}"/>
          </ac:spMkLst>
        </pc:spChg>
      </pc:sldChg>
      <pc:sldChg chg="addSp delSp modSp add replId">
        <pc:chgData name="tien tran" userId="f5c0b7c74de91c7e" providerId="Windows Live" clId="Web-{881C173E-3055-4E7F-90CD-E2B8A5C780F8}" dt="2023-09-13T09:53:11.210" v="318" actId="1076"/>
        <pc:sldMkLst>
          <pc:docMk/>
          <pc:sldMk cId="2542468585" sldId="434"/>
        </pc:sldMkLst>
        <pc:spChg chg="del mod">
          <ac:chgData name="tien tran" userId="f5c0b7c74de91c7e" providerId="Windows Live" clId="Web-{881C173E-3055-4E7F-90CD-E2B8A5C780F8}" dt="2023-09-13T09:51:22.676" v="245"/>
          <ac:spMkLst>
            <pc:docMk/>
            <pc:sldMk cId="2542468585" sldId="434"/>
            <ac:spMk id="3" creationId="{57EB9BF7-D297-7EC0-7768-D9780C5D799D}"/>
          </ac:spMkLst>
        </pc:spChg>
        <pc:spChg chg="add mod">
          <ac:chgData name="tien tran" userId="f5c0b7c74de91c7e" providerId="Windows Live" clId="Web-{881C173E-3055-4E7F-90CD-E2B8A5C780F8}" dt="2023-09-13T09:53:05.663" v="316" actId="14100"/>
          <ac:spMkLst>
            <pc:docMk/>
            <pc:sldMk cId="2542468585" sldId="434"/>
            <ac:spMk id="7" creationId="{E1547529-08D2-E906-BC1B-A8C7CBFF6873}"/>
          </ac:spMkLst>
        </pc:spChg>
        <pc:picChg chg="add mod ord">
          <ac:chgData name="tien tran" userId="f5c0b7c74de91c7e" providerId="Windows Live" clId="Web-{881C173E-3055-4E7F-90CD-E2B8A5C780F8}" dt="2023-09-13T09:53:11.210" v="318" actId="1076"/>
          <ac:picMkLst>
            <pc:docMk/>
            <pc:sldMk cId="2542468585" sldId="434"/>
            <ac:picMk id="5" creationId="{E64848A9-0111-482A-E4E6-2538FEF64F25}"/>
          </ac:picMkLst>
        </pc:picChg>
      </pc:sldChg>
      <pc:sldChg chg="modSp new">
        <pc:chgData name="tien tran" userId="f5c0b7c74de91c7e" providerId="Windows Live" clId="Web-{881C173E-3055-4E7F-90CD-E2B8A5C780F8}" dt="2023-09-13T10:17:20.028" v="423" actId="14100"/>
        <pc:sldMkLst>
          <pc:docMk/>
          <pc:sldMk cId="3390474519" sldId="435"/>
        </pc:sldMkLst>
        <pc:spChg chg="mod">
          <ac:chgData name="tien tran" userId="f5c0b7c74de91c7e" providerId="Windows Live" clId="Web-{881C173E-3055-4E7F-90CD-E2B8A5C780F8}" dt="2023-09-13T10:17:08.152" v="418" actId="20577"/>
          <ac:spMkLst>
            <pc:docMk/>
            <pc:sldMk cId="3390474519" sldId="435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17:20.028" v="423" actId="14100"/>
          <ac:spMkLst>
            <pc:docMk/>
            <pc:sldMk cId="3390474519" sldId="435"/>
            <ac:spMk id="3" creationId="{5C809D13-85CB-CF7C-CF53-91E63C1D25D4}"/>
          </ac:spMkLst>
        </pc:spChg>
      </pc:sldChg>
      <pc:sldChg chg="addSp delSp modSp add replId">
        <pc:chgData name="tien tran" userId="f5c0b7c74de91c7e" providerId="Windows Live" clId="Web-{881C173E-3055-4E7F-90CD-E2B8A5C780F8}" dt="2023-09-13T09:54:08.478" v="327" actId="1076"/>
        <pc:sldMkLst>
          <pc:docMk/>
          <pc:sldMk cId="1988817113" sldId="436"/>
        </pc:sldMkLst>
        <pc:spChg chg="add del mod">
          <ac:chgData name="tien tran" userId="f5c0b7c74de91c7e" providerId="Windows Live" clId="Web-{881C173E-3055-4E7F-90CD-E2B8A5C780F8}" dt="2023-09-13T09:54:01.478" v="324"/>
          <ac:spMkLst>
            <pc:docMk/>
            <pc:sldMk cId="1988817113" sldId="436"/>
            <ac:spMk id="6" creationId="{AD7D6E1F-6A73-A547-CF8A-12929D95B372}"/>
          </ac:spMkLst>
        </pc:spChg>
        <pc:spChg chg="mod">
          <ac:chgData name="tien tran" userId="f5c0b7c74de91c7e" providerId="Windows Live" clId="Web-{881C173E-3055-4E7F-90CD-E2B8A5C780F8}" dt="2023-09-13T09:53:46.430" v="322" actId="20577"/>
          <ac:spMkLst>
            <pc:docMk/>
            <pc:sldMk cId="1988817113" sldId="436"/>
            <ac:spMk id="7" creationId="{E1547529-08D2-E906-BC1B-A8C7CBFF6873}"/>
          </ac:spMkLst>
        </pc:spChg>
        <pc:picChg chg="del">
          <ac:chgData name="tien tran" userId="f5c0b7c74de91c7e" providerId="Windows Live" clId="Web-{881C173E-3055-4E7F-90CD-E2B8A5C780F8}" dt="2023-09-13T09:53:48.055" v="323"/>
          <ac:picMkLst>
            <pc:docMk/>
            <pc:sldMk cId="1988817113" sldId="436"/>
            <ac:picMk id="5" creationId="{E64848A9-0111-482A-E4E6-2538FEF64F25}"/>
          </ac:picMkLst>
        </pc:picChg>
        <pc:picChg chg="add mod ord">
          <ac:chgData name="tien tran" userId="f5c0b7c74de91c7e" providerId="Windows Live" clId="Web-{881C173E-3055-4E7F-90CD-E2B8A5C780F8}" dt="2023-09-13T09:54:08.478" v="327" actId="1076"/>
          <ac:picMkLst>
            <pc:docMk/>
            <pc:sldMk cId="1988817113" sldId="436"/>
            <ac:picMk id="8" creationId="{9584D46F-1BBD-7CD3-D3B6-3C0E964E05D1}"/>
          </ac:picMkLst>
        </pc:picChg>
      </pc:sldChg>
      <pc:sldChg chg="modSp new">
        <pc:chgData name="tien tran" userId="f5c0b7c74de91c7e" providerId="Windows Live" clId="Web-{881C173E-3055-4E7F-90CD-E2B8A5C780F8}" dt="2023-09-13T09:59:55.209" v="341" actId="20577"/>
        <pc:sldMkLst>
          <pc:docMk/>
          <pc:sldMk cId="3189019216" sldId="437"/>
        </pc:sldMkLst>
        <pc:spChg chg="mod">
          <ac:chgData name="tien tran" userId="f5c0b7c74de91c7e" providerId="Windows Live" clId="Web-{881C173E-3055-4E7F-90CD-E2B8A5C780F8}" dt="2023-09-13T09:57:14.469" v="331" actId="20577"/>
          <ac:spMkLst>
            <pc:docMk/>
            <pc:sldMk cId="3189019216" sldId="437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09:59:55.209" v="341" actId="20577"/>
          <ac:spMkLst>
            <pc:docMk/>
            <pc:sldMk cId="3189019216" sldId="437"/>
            <ac:spMk id="3" creationId="{0033FC23-A3A0-5866-8CC2-B8B04F48B0E3}"/>
          </ac:spMkLst>
        </pc:spChg>
      </pc:sldChg>
      <pc:sldChg chg="addSp modSp add replId">
        <pc:chgData name="tien tran" userId="f5c0b7c74de91c7e" providerId="Windows Live" clId="Web-{881C173E-3055-4E7F-90CD-E2B8A5C780F8}" dt="2023-09-13T10:03:13.232" v="396" actId="20577"/>
        <pc:sldMkLst>
          <pc:docMk/>
          <pc:sldMk cId="902067012" sldId="438"/>
        </pc:sldMkLst>
        <pc:spChg chg="mod">
          <ac:chgData name="tien tran" userId="f5c0b7c74de91c7e" providerId="Windows Live" clId="Web-{881C173E-3055-4E7F-90CD-E2B8A5C780F8}" dt="2023-09-13T10:03:13.232" v="396" actId="20577"/>
          <ac:spMkLst>
            <pc:docMk/>
            <pc:sldMk cId="902067012" sldId="438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10:02:56.091" v="388" actId="20577"/>
          <ac:spMkLst>
            <pc:docMk/>
            <pc:sldMk cId="902067012" sldId="438"/>
            <ac:spMk id="3" creationId="{0033FC23-A3A0-5866-8CC2-B8B04F48B0E3}"/>
          </ac:spMkLst>
        </pc:spChg>
        <pc:picChg chg="add mod">
          <ac:chgData name="tien tran" userId="f5c0b7c74de91c7e" providerId="Windows Live" clId="Web-{881C173E-3055-4E7F-90CD-E2B8A5C780F8}" dt="2023-09-13T10:02:29.480" v="383" actId="1076"/>
          <ac:picMkLst>
            <pc:docMk/>
            <pc:sldMk cId="902067012" sldId="438"/>
            <ac:picMk id="5" creationId="{32B5219F-4085-066B-C136-1BDBF2250F94}"/>
          </ac:picMkLst>
        </pc:picChg>
      </pc:sldChg>
      <pc:sldChg chg="addSp modSp add replId">
        <pc:chgData name="tien tran" userId="f5c0b7c74de91c7e" providerId="Windows Live" clId="Web-{881C173E-3055-4E7F-90CD-E2B8A5C780F8}" dt="2023-09-13T10:20:17.081" v="448" actId="14100"/>
        <pc:sldMkLst>
          <pc:docMk/>
          <pc:sldMk cId="3999741372" sldId="439"/>
        </pc:sldMkLst>
        <pc:spChg chg="mod">
          <ac:chgData name="tien tran" userId="f5c0b7c74de91c7e" providerId="Windows Live" clId="Web-{881C173E-3055-4E7F-90CD-E2B8A5C780F8}" dt="2023-09-13T10:19:00.281" v="440" actId="20577"/>
          <ac:spMkLst>
            <pc:docMk/>
            <pc:sldMk cId="3999741372" sldId="439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20:12.534" v="445" actId="20577"/>
          <ac:spMkLst>
            <pc:docMk/>
            <pc:sldMk cId="3999741372" sldId="439"/>
            <ac:spMk id="3" creationId="{5C809D13-85CB-CF7C-CF53-91E63C1D25D4}"/>
          </ac:spMkLst>
        </pc:spChg>
        <pc:picChg chg="add mod">
          <ac:chgData name="tien tran" userId="f5c0b7c74de91c7e" providerId="Windows Live" clId="Web-{881C173E-3055-4E7F-90CD-E2B8A5C780F8}" dt="2023-09-13T10:20:17.081" v="448" actId="14100"/>
          <ac:picMkLst>
            <pc:docMk/>
            <pc:sldMk cId="3999741372" sldId="439"/>
            <ac:picMk id="5" creationId="{57C90D28-E406-8F08-5881-4F9B637BF11D}"/>
          </ac:picMkLst>
        </pc:picChg>
      </pc:sldChg>
      <pc:sldChg chg="modSp add replId">
        <pc:chgData name="tien tran" userId="f5c0b7c74de91c7e" providerId="Windows Live" clId="Web-{881C173E-3055-4E7F-90CD-E2B8A5C780F8}" dt="2023-09-13T10:23:06.618" v="477" actId="20577"/>
        <pc:sldMkLst>
          <pc:docMk/>
          <pc:sldMk cId="4205885208" sldId="440"/>
        </pc:sldMkLst>
        <pc:spChg chg="mod">
          <ac:chgData name="tien tran" userId="f5c0b7c74de91c7e" providerId="Windows Live" clId="Web-{881C173E-3055-4E7F-90CD-E2B8A5C780F8}" dt="2023-09-13T10:23:06.618" v="477" actId="20577"/>
          <ac:spMkLst>
            <pc:docMk/>
            <pc:sldMk cId="4205885208" sldId="440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19.447" v="480" actId="20577"/>
        <pc:sldMkLst>
          <pc:docMk/>
          <pc:sldMk cId="2521808820" sldId="441"/>
        </pc:sldMkLst>
        <pc:spChg chg="mod">
          <ac:chgData name="tien tran" userId="f5c0b7c74de91c7e" providerId="Windows Live" clId="Web-{881C173E-3055-4E7F-90CD-E2B8A5C780F8}" dt="2023-09-13T10:23:19.447" v="480" actId="20577"/>
          <ac:spMkLst>
            <pc:docMk/>
            <pc:sldMk cId="2521808820" sldId="44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42.432" v="482" actId="20577"/>
        <pc:sldMkLst>
          <pc:docMk/>
          <pc:sldMk cId="4205795204" sldId="442"/>
        </pc:sldMkLst>
        <pc:spChg chg="mod">
          <ac:chgData name="tien tran" userId="f5c0b7c74de91c7e" providerId="Windows Live" clId="Web-{881C173E-3055-4E7F-90CD-E2B8A5C780F8}" dt="2023-09-13T10:23:42.432" v="482" actId="20577"/>
          <ac:spMkLst>
            <pc:docMk/>
            <pc:sldMk cId="4205795204" sldId="44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54.933" v="484" actId="20577"/>
        <pc:sldMkLst>
          <pc:docMk/>
          <pc:sldMk cId="2678129216" sldId="443"/>
        </pc:sldMkLst>
        <pc:spChg chg="mod">
          <ac:chgData name="tien tran" userId="f5c0b7c74de91c7e" providerId="Windows Live" clId="Web-{881C173E-3055-4E7F-90CD-E2B8A5C780F8}" dt="2023-09-13T10:23:54.933" v="484" actId="20577"/>
          <ac:spMkLst>
            <pc:docMk/>
            <pc:sldMk cId="2678129216" sldId="44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4:09.324" v="486" actId="20577"/>
        <pc:sldMkLst>
          <pc:docMk/>
          <pc:sldMk cId="1624467929" sldId="444"/>
        </pc:sldMkLst>
        <pc:spChg chg="mod">
          <ac:chgData name="tien tran" userId="f5c0b7c74de91c7e" providerId="Windows Live" clId="Web-{881C173E-3055-4E7F-90CD-E2B8A5C780F8}" dt="2023-09-13T10:24:09.324" v="486" actId="20577"/>
          <ac:spMkLst>
            <pc:docMk/>
            <pc:sldMk cId="1624467929" sldId="444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6402D22A-E274-4080-8517-A867753103E6}"/>
    <pc:docChg chg="addSld modSld">
      <pc:chgData name="tien tran" userId="f5c0b7c74de91c7e" providerId="Windows Live" clId="Web-{6402D22A-E274-4080-8517-A867753103E6}" dt="2023-09-13T08:15:45.842" v="95" actId="20577"/>
      <pc:docMkLst>
        <pc:docMk/>
      </pc:docMkLst>
      <pc:sldChg chg="modSp">
        <pc:chgData name="tien tran" userId="f5c0b7c74de91c7e" providerId="Windows Live" clId="Web-{6402D22A-E274-4080-8517-A867753103E6}" dt="2023-09-13T07:51:23.599" v="15" actId="20577"/>
        <pc:sldMkLst>
          <pc:docMk/>
          <pc:sldMk cId="0" sldId="404"/>
        </pc:sldMkLst>
        <pc:spChg chg="mod">
          <ac:chgData name="tien tran" userId="f5c0b7c74de91c7e" providerId="Windows Live" clId="Web-{6402D22A-E274-4080-8517-A867753103E6}" dt="2023-09-13T07:51:23.599" v="15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6402D22A-E274-4080-8517-A867753103E6}" dt="2023-09-13T08:14:27.886" v="93" actId="1076"/>
        <pc:sldMkLst>
          <pc:docMk/>
          <pc:sldMk cId="1596481782" sldId="419"/>
        </pc:sldMkLst>
        <pc:spChg chg="mod">
          <ac:chgData name="tien tran" userId="f5c0b7c74de91c7e" providerId="Windows Live" clId="Web-{6402D22A-E274-4080-8517-A867753103E6}" dt="2023-09-13T08:13:57.463" v="85" actId="20577"/>
          <ac:spMkLst>
            <pc:docMk/>
            <pc:sldMk cId="1596481782" sldId="419"/>
            <ac:spMk id="2" creationId="{ABD1D25B-F3E3-699A-2476-4593A9688FCE}"/>
          </ac:spMkLst>
        </pc:spChg>
        <pc:spChg chg="mod">
          <ac:chgData name="tien tran" userId="f5c0b7c74de91c7e" providerId="Windows Live" clId="Web-{6402D22A-E274-4080-8517-A867753103E6}" dt="2023-09-13T08:14:20.354" v="87" actId="20577"/>
          <ac:spMkLst>
            <pc:docMk/>
            <pc:sldMk cId="1596481782" sldId="419"/>
            <ac:spMk id="3" creationId="{30DA0151-2618-211A-676B-53E68B88B0A2}"/>
          </ac:spMkLst>
        </pc:spChg>
        <pc:picChg chg="add mod">
          <ac:chgData name="tien tran" userId="f5c0b7c74de91c7e" providerId="Windows Live" clId="Web-{6402D22A-E274-4080-8517-A867753103E6}" dt="2023-09-13T08:14:27.886" v="93" actId="1076"/>
          <ac:picMkLst>
            <pc:docMk/>
            <pc:sldMk cId="1596481782" sldId="419"/>
            <ac:picMk id="5" creationId="{A850117C-EC54-5658-27C5-68CA6CC98670}"/>
          </ac:picMkLst>
        </pc:picChg>
      </pc:sldChg>
      <pc:sldChg chg="addSp modSp">
        <pc:chgData name="tien tran" userId="f5c0b7c74de91c7e" providerId="Windows Live" clId="Web-{6402D22A-E274-4080-8517-A867753103E6}" dt="2023-09-13T07:53:57.230" v="23" actId="20577"/>
        <pc:sldMkLst>
          <pc:docMk/>
          <pc:sldMk cId="1512257489" sldId="422"/>
        </pc:sldMkLst>
        <pc:spChg chg="mod">
          <ac:chgData name="tien tran" userId="f5c0b7c74de91c7e" providerId="Windows Live" clId="Web-{6402D22A-E274-4080-8517-A867753103E6}" dt="2023-09-13T07:53:57.230" v="23" actId="20577"/>
          <ac:spMkLst>
            <pc:docMk/>
            <pc:sldMk cId="1512257489" sldId="422"/>
            <ac:spMk id="2" creationId="{84B26CA9-933E-5B23-8C80-5A60F0AB7218}"/>
          </ac:spMkLst>
        </pc:spChg>
        <pc:spChg chg="mod">
          <ac:chgData name="tien tran" userId="f5c0b7c74de91c7e" providerId="Windows Live" clId="Web-{6402D22A-E274-4080-8517-A867753103E6}" dt="2023-09-13T07:52:59.056" v="18" actId="20577"/>
          <ac:spMkLst>
            <pc:docMk/>
            <pc:sldMk cId="1512257489" sldId="422"/>
            <ac:spMk id="3" creationId="{F60A426C-6851-465D-7D0E-15984EB24444}"/>
          </ac:spMkLst>
        </pc:spChg>
        <pc:picChg chg="add mod">
          <ac:chgData name="tien tran" userId="f5c0b7c74de91c7e" providerId="Windows Live" clId="Web-{6402D22A-E274-4080-8517-A867753103E6}" dt="2023-09-13T07:53:03.837" v="22" actId="1076"/>
          <ac:picMkLst>
            <pc:docMk/>
            <pc:sldMk cId="1512257489" sldId="422"/>
            <ac:picMk id="5" creationId="{04C1EE4A-B83E-1C65-0D84-8BCD84E9D68A}"/>
          </ac:picMkLst>
        </pc:picChg>
      </pc:sldChg>
      <pc:sldChg chg="addSp delSp modSp add replId">
        <pc:chgData name="tien tran" userId="f5c0b7c74de91c7e" providerId="Windows Live" clId="Web-{6402D22A-E274-4080-8517-A867753103E6}" dt="2023-09-13T07:56:19.048" v="45" actId="14100"/>
        <pc:sldMkLst>
          <pc:docMk/>
          <pc:sldMk cId="4165740132" sldId="423"/>
        </pc:sldMkLst>
        <pc:spChg chg="mod">
          <ac:chgData name="tien tran" userId="f5c0b7c74de91c7e" providerId="Windows Live" clId="Web-{6402D22A-E274-4080-8517-A867753103E6}" dt="2023-09-13T07:54:59.560" v="27" actId="20577"/>
          <ac:spMkLst>
            <pc:docMk/>
            <pc:sldMk cId="4165740132" sldId="423"/>
            <ac:spMk id="3" creationId="{F60A426C-6851-465D-7D0E-15984EB24444}"/>
          </ac:spMkLst>
        </pc:spChg>
        <pc:picChg chg="del">
          <ac:chgData name="tien tran" userId="f5c0b7c74de91c7e" providerId="Windows Live" clId="Web-{6402D22A-E274-4080-8517-A867753103E6}" dt="2023-09-13T07:55:01.795" v="28"/>
          <ac:picMkLst>
            <pc:docMk/>
            <pc:sldMk cId="4165740132" sldId="423"/>
            <ac:picMk id="5" creationId="{04C1EE4A-B83E-1C65-0D84-8BCD84E9D68A}"/>
          </ac:picMkLst>
        </pc:picChg>
        <pc:picChg chg="add del mod">
          <ac:chgData name="tien tran" userId="f5c0b7c74de91c7e" providerId="Windows Live" clId="Web-{6402D22A-E274-4080-8517-A867753103E6}" dt="2023-09-13T07:55:56.625" v="40"/>
          <ac:picMkLst>
            <pc:docMk/>
            <pc:sldMk cId="4165740132" sldId="423"/>
            <ac:picMk id="6" creationId="{BE94F7D8-C9E8-5CB5-D925-99BAA47C4625}"/>
          </ac:picMkLst>
        </pc:picChg>
        <pc:picChg chg="add mod">
          <ac:chgData name="tien tran" userId="f5c0b7c74de91c7e" providerId="Windows Live" clId="Web-{6402D22A-E274-4080-8517-A867753103E6}" dt="2023-09-13T07:55:46.765" v="38" actId="14100"/>
          <ac:picMkLst>
            <pc:docMk/>
            <pc:sldMk cId="4165740132" sldId="423"/>
            <ac:picMk id="7" creationId="{423EB624-DB84-BED7-5F57-85B1B54FC676}"/>
          </ac:picMkLst>
        </pc:picChg>
        <pc:picChg chg="add mod">
          <ac:chgData name="tien tran" userId="f5c0b7c74de91c7e" providerId="Windows Live" clId="Web-{6402D22A-E274-4080-8517-A867753103E6}" dt="2023-09-13T07:56:19.048" v="45" actId="14100"/>
          <ac:picMkLst>
            <pc:docMk/>
            <pc:sldMk cId="4165740132" sldId="423"/>
            <ac:picMk id="8" creationId="{CE34AC11-8281-FA78-0C36-78B01C47EFB6}"/>
          </ac:picMkLst>
        </pc:picChg>
      </pc:sldChg>
      <pc:sldChg chg="modSp new">
        <pc:chgData name="tien tran" userId="f5c0b7c74de91c7e" providerId="Windows Live" clId="Web-{6402D22A-E274-4080-8517-A867753103E6}" dt="2023-09-13T08:02:32.390" v="66" actId="20577"/>
        <pc:sldMkLst>
          <pc:docMk/>
          <pc:sldMk cId="3643807341" sldId="424"/>
        </pc:sldMkLst>
        <pc:spChg chg="mod">
          <ac:chgData name="tien tran" userId="f5c0b7c74de91c7e" providerId="Windows Live" clId="Web-{6402D22A-E274-4080-8517-A867753103E6}" dt="2023-09-13T07:59:57.134" v="50" actId="20577"/>
          <ac:spMkLst>
            <pc:docMk/>
            <pc:sldMk cId="3643807341" sldId="424"/>
            <ac:spMk id="2" creationId="{02C1374D-C10A-B8E7-2764-CCAB613A953F}"/>
          </ac:spMkLst>
        </pc:spChg>
        <pc:spChg chg="mod">
          <ac:chgData name="tien tran" userId="f5c0b7c74de91c7e" providerId="Windows Live" clId="Web-{6402D22A-E274-4080-8517-A867753103E6}" dt="2023-09-13T08:02:32.390" v="66" actId="20577"/>
          <ac:spMkLst>
            <pc:docMk/>
            <pc:sldMk cId="3643807341" sldId="424"/>
            <ac:spMk id="3" creationId="{30231558-F5DA-2F5E-ADAF-76B12B06A71C}"/>
          </ac:spMkLst>
        </pc:spChg>
      </pc:sldChg>
      <pc:sldChg chg="addSp modSp add replId">
        <pc:chgData name="tien tran" userId="f5c0b7c74de91c7e" providerId="Windows Live" clId="Web-{6402D22A-E274-4080-8517-A867753103E6}" dt="2023-09-13T08:03:54.987" v="77" actId="14100"/>
        <pc:sldMkLst>
          <pc:docMk/>
          <pc:sldMk cId="2093987466" sldId="425"/>
        </pc:sldMkLst>
        <pc:spChg chg="mod">
          <ac:chgData name="tien tran" userId="f5c0b7c74de91c7e" providerId="Windows Live" clId="Web-{6402D22A-E274-4080-8517-A867753103E6}" dt="2023-09-13T08:03:27.767" v="70" actId="20577"/>
          <ac:spMkLst>
            <pc:docMk/>
            <pc:sldMk cId="2093987466" sldId="425"/>
            <ac:spMk id="3" creationId="{30231558-F5DA-2F5E-ADAF-76B12B06A71C}"/>
          </ac:spMkLst>
        </pc:spChg>
        <pc:picChg chg="add mod">
          <ac:chgData name="tien tran" userId="f5c0b7c74de91c7e" providerId="Windows Live" clId="Web-{6402D22A-E274-4080-8517-A867753103E6}" dt="2023-09-13T08:03:54.987" v="77" actId="14100"/>
          <ac:picMkLst>
            <pc:docMk/>
            <pc:sldMk cId="2093987466" sldId="425"/>
            <ac:picMk id="5" creationId="{A15187E6-0A11-5572-51BA-5E244E85C937}"/>
          </ac:picMkLst>
        </pc:picChg>
      </pc:sldChg>
      <pc:sldChg chg="modSp new">
        <pc:chgData name="tien tran" userId="f5c0b7c74de91c7e" providerId="Windows Live" clId="Web-{6402D22A-E274-4080-8517-A867753103E6}" dt="2023-09-13T08:15:45.842" v="95" actId="20577"/>
        <pc:sldMkLst>
          <pc:docMk/>
          <pc:sldMk cId="1792091217" sldId="426"/>
        </pc:sldMkLst>
        <pc:spChg chg="mod">
          <ac:chgData name="tien tran" userId="f5c0b7c74de91c7e" providerId="Windows Live" clId="Web-{6402D22A-E274-4080-8517-A867753103E6}" dt="2023-09-13T08:15:45.842" v="95" actId="20577"/>
          <ac:spMkLst>
            <pc:docMk/>
            <pc:sldMk cId="1792091217" sldId="426"/>
            <ac:spMk id="2" creationId="{6A9A2A0B-9CD3-6A6E-6D0F-3DE3C76D62AA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6E6CD3ED-1815-4310-91E9-5F8C7985CFB6}"/>
    <pc:docChg chg="modSld">
      <pc:chgData name="tien tran" userId="f5c0b7c74de91c7e" providerId="Windows Live" clId="Web-{6E6CD3ED-1815-4310-91E9-5F8C7985CFB6}" dt="2023-10-20T10:06:01.542" v="126"/>
      <pc:docMkLst>
        <pc:docMk/>
      </pc:docMkLst>
      <pc:sldChg chg="modNotes">
        <pc:chgData name="tien tran" userId="f5c0b7c74de91c7e" providerId="Windows Live" clId="Web-{6E6CD3ED-1815-4310-91E9-5F8C7985CFB6}" dt="2023-10-20T09:10:59.794" v="7"/>
        <pc:sldMkLst>
          <pc:docMk/>
          <pc:sldMk cId="788580868" sldId="405"/>
        </pc:sldMkLst>
      </pc:sldChg>
      <pc:sldChg chg="modNotes">
        <pc:chgData name="tien tran" userId="f5c0b7c74de91c7e" providerId="Windows Live" clId="Web-{6E6CD3ED-1815-4310-91E9-5F8C7985CFB6}" dt="2023-10-20T09:11:10.091" v="9"/>
        <pc:sldMkLst>
          <pc:docMk/>
          <pc:sldMk cId="3484460070" sldId="407"/>
        </pc:sldMkLst>
      </pc:sldChg>
      <pc:sldChg chg="modNotes">
        <pc:chgData name="tien tran" userId="f5c0b7c74de91c7e" providerId="Windows Live" clId="Web-{6E6CD3ED-1815-4310-91E9-5F8C7985CFB6}" dt="2023-10-20T09:15:09.958" v="20"/>
        <pc:sldMkLst>
          <pc:docMk/>
          <pc:sldMk cId="337349391" sldId="408"/>
        </pc:sldMkLst>
      </pc:sldChg>
      <pc:sldChg chg="modNotes">
        <pc:chgData name="tien tran" userId="f5c0b7c74de91c7e" providerId="Windows Live" clId="Web-{6E6CD3ED-1815-4310-91E9-5F8C7985CFB6}" dt="2023-10-20T09:11:48.905" v="11"/>
        <pc:sldMkLst>
          <pc:docMk/>
          <pc:sldMk cId="1313556866" sldId="409"/>
        </pc:sldMkLst>
      </pc:sldChg>
      <pc:sldChg chg="modNotes">
        <pc:chgData name="tien tran" userId="f5c0b7c74de91c7e" providerId="Windows Live" clId="Web-{6E6CD3ED-1815-4310-91E9-5F8C7985CFB6}" dt="2023-10-20T09:13:53.659" v="18"/>
        <pc:sldMkLst>
          <pc:docMk/>
          <pc:sldMk cId="3593773498" sldId="410"/>
        </pc:sldMkLst>
      </pc:sldChg>
      <pc:sldChg chg="modNotes">
        <pc:chgData name="tien tran" userId="f5c0b7c74de91c7e" providerId="Windows Live" clId="Web-{6E6CD3ED-1815-4310-91E9-5F8C7985CFB6}" dt="2023-10-20T09:20:23.094" v="22"/>
        <pc:sldMkLst>
          <pc:docMk/>
          <pc:sldMk cId="3853982342" sldId="411"/>
        </pc:sldMkLst>
      </pc:sldChg>
      <pc:sldChg chg="modNotes">
        <pc:chgData name="tien tran" userId="f5c0b7c74de91c7e" providerId="Windows Live" clId="Web-{6E6CD3ED-1815-4310-91E9-5F8C7985CFB6}" dt="2023-10-20T09:25:00.431" v="34"/>
        <pc:sldMkLst>
          <pc:docMk/>
          <pc:sldMk cId="1894174076" sldId="412"/>
        </pc:sldMkLst>
      </pc:sldChg>
      <pc:sldChg chg="modNotes">
        <pc:chgData name="tien tran" userId="f5c0b7c74de91c7e" providerId="Windows Live" clId="Web-{6E6CD3ED-1815-4310-91E9-5F8C7985CFB6}" dt="2023-10-20T09:33:36.260" v="40"/>
        <pc:sldMkLst>
          <pc:docMk/>
          <pc:sldMk cId="688253652" sldId="413"/>
        </pc:sldMkLst>
      </pc:sldChg>
      <pc:sldChg chg="modNotes">
        <pc:chgData name="tien tran" userId="f5c0b7c74de91c7e" providerId="Windows Live" clId="Web-{6E6CD3ED-1815-4310-91E9-5F8C7985CFB6}" dt="2023-10-20T09:34:14.871" v="44"/>
        <pc:sldMkLst>
          <pc:docMk/>
          <pc:sldMk cId="365710598" sldId="414"/>
        </pc:sldMkLst>
      </pc:sldChg>
      <pc:sldChg chg="modNotes">
        <pc:chgData name="tien tran" userId="f5c0b7c74de91c7e" providerId="Windows Live" clId="Web-{6E6CD3ED-1815-4310-91E9-5F8C7985CFB6}" dt="2023-10-20T09:38:24.113" v="57"/>
        <pc:sldMkLst>
          <pc:docMk/>
          <pc:sldMk cId="1822423589" sldId="415"/>
        </pc:sldMkLst>
      </pc:sldChg>
      <pc:sldChg chg="modNotes">
        <pc:chgData name="tien tran" userId="f5c0b7c74de91c7e" providerId="Windows Live" clId="Web-{6E6CD3ED-1815-4310-91E9-5F8C7985CFB6}" dt="2023-10-20T09:41:45.948" v="69"/>
        <pc:sldMkLst>
          <pc:docMk/>
          <pc:sldMk cId="2064010981" sldId="416"/>
        </pc:sldMkLst>
      </pc:sldChg>
      <pc:sldChg chg="modNotes">
        <pc:chgData name="tien tran" userId="f5c0b7c74de91c7e" providerId="Windows Live" clId="Web-{6E6CD3ED-1815-4310-91E9-5F8C7985CFB6}" dt="2023-10-20T09:44:03.624" v="75"/>
        <pc:sldMkLst>
          <pc:docMk/>
          <pc:sldMk cId="963457960" sldId="417"/>
        </pc:sldMkLst>
      </pc:sldChg>
      <pc:sldChg chg="modNotes">
        <pc:chgData name="tien tran" userId="f5c0b7c74de91c7e" providerId="Windows Live" clId="Web-{6E6CD3ED-1815-4310-91E9-5F8C7985CFB6}" dt="2023-10-20T09:45:34.299" v="82"/>
        <pc:sldMkLst>
          <pc:docMk/>
          <pc:sldMk cId="2671314600" sldId="418"/>
        </pc:sldMkLst>
      </pc:sldChg>
      <pc:sldChg chg="modNotes">
        <pc:chgData name="tien tran" userId="f5c0b7c74de91c7e" providerId="Windows Live" clId="Web-{6E6CD3ED-1815-4310-91E9-5F8C7985CFB6}" dt="2023-10-20T10:06:01.542" v="126"/>
        <pc:sldMkLst>
          <pc:docMk/>
          <pc:sldMk cId="4175781300" sldId="419"/>
        </pc:sldMkLst>
      </pc:sldChg>
      <pc:sldChg chg="modNotes">
        <pc:chgData name="tien tran" userId="f5c0b7c74de91c7e" providerId="Windows Live" clId="Web-{6E6CD3ED-1815-4310-91E9-5F8C7985CFB6}" dt="2023-10-20T09:48:31.821" v="94"/>
        <pc:sldMkLst>
          <pc:docMk/>
          <pc:sldMk cId="3483643150" sldId="420"/>
        </pc:sldMkLst>
      </pc:sldChg>
      <pc:sldChg chg="modNotes">
        <pc:chgData name="tien tran" userId="f5c0b7c74de91c7e" providerId="Windows Live" clId="Web-{6E6CD3ED-1815-4310-91E9-5F8C7985CFB6}" dt="2023-10-20T09:51:33.639" v="102"/>
        <pc:sldMkLst>
          <pc:docMk/>
          <pc:sldMk cId="4258105381" sldId="421"/>
        </pc:sldMkLst>
      </pc:sldChg>
      <pc:sldChg chg="modNotes">
        <pc:chgData name="tien tran" userId="f5c0b7c74de91c7e" providerId="Windows Live" clId="Web-{6E6CD3ED-1815-4310-91E9-5F8C7985CFB6}" dt="2023-10-20T09:53:55.175" v="110"/>
        <pc:sldMkLst>
          <pc:docMk/>
          <pc:sldMk cId="480880040" sldId="422"/>
        </pc:sldMkLst>
      </pc:sldChg>
      <pc:sldChg chg="modNotes">
        <pc:chgData name="tien tran" userId="f5c0b7c74de91c7e" providerId="Windows Live" clId="Web-{6E6CD3ED-1815-4310-91E9-5F8C7985CFB6}" dt="2023-10-20T09:54:12.394" v="112"/>
        <pc:sldMkLst>
          <pc:docMk/>
          <pc:sldMk cId="2265116746" sldId="423"/>
        </pc:sldMkLst>
      </pc:sldChg>
      <pc:sldChg chg="modNotes">
        <pc:chgData name="tien tran" userId="f5c0b7c74de91c7e" providerId="Windows Live" clId="Web-{6E6CD3ED-1815-4310-91E9-5F8C7985CFB6}" dt="2023-10-20T09:59:43.218" v="114"/>
        <pc:sldMkLst>
          <pc:docMk/>
          <pc:sldMk cId="2265813040" sldId="424"/>
        </pc:sldMkLst>
      </pc:sldChg>
      <pc:sldChg chg="modNotes">
        <pc:chgData name="tien tran" userId="f5c0b7c74de91c7e" providerId="Windows Live" clId="Web-{6E6CD3ED-1815-4310-91E9-5F8C7985CFB6}" dt="2023-10-20T10:03:54.398" v="120"/>
        <pc:sldMkLst>
          <pc:docMk/>
          <pc:sldMk cId="3684377349" sldId="425"/>
        </pc:sldMkLst>
      </pc:sld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75712A81-0019-4E12-B285-17FD24BE50E0}"/>
    <pc:docChg chg="addSld modSld sldOrd">
      <pc:chgData name="tien tran" userId="f5c0b7c74de91c7e" providerId="Windows Live" clId="Web-{75712A81-0019-4E12-B285-17FD24BE50E0}" dt="2023-09-14T08:12:56.177" v="86" actId="20577"/>
      <pc:docMkLst>
        <pc:docMk/>
      </pc:docMkLst>
      <pc:sldChg chg="modSp">
        <pc:chgData name="tien tran" userId="f5c0b7c74de91c7e" providerId="Windows Live" clId="Web-{75712A81-0019-4E12-B285-17FD24BE50E0}" dt="2023-09-14T08:11:26.957" v="78" actId="20577"/>
        <pc:sldMkLst>
          <pc:docMk/>
          <pc:sldMk cId="0" sldId="257"/>
        </pc:sldMkLst>
        <pc:spChg chg="mod">
          <ac:chgData name="tien tran" userId="f5c0b7c74de91c7e" providerId="Windows Live" clId="Web-{75712A81-0019-4E12-B285-17FD24BE50E0}" dt="2023-09-14T08:11:26.957" v="78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5712A81-0019-4E12-B285-17FD24BE50E0}" dt="2023-09-14T08:11:36.208" v="79" actId="20577"/>
        <pc:sldMkLst>
          <pc:docMk/>
          <pc:sldMk cId="4154661199" sldId="406"/>
        </pc:sldMkLst>
        <pc:spChg chg="mod">
          <ac:chgData name="tien tran" userId="f5c0b7c74de91c7e" providerId="Windows Live" clId="Web-{75712A81-0019-4E12-B285-17FD24BE50E0}" dt="2023-09-14T08:11:36.208" v="79" actId="20577"/>
          <ac:spMkLst>
            <pc:docMk/>
            <pc:sldMk cId="4154661199" sldId="406"/>
            <ac:spMk id="3" creationId="{3356C97B-92D3-569A-CA12-3111814852CA}"/>
          </ac:spMkLst>
        </pc:spChg>
      </pc:sldChg>
      <pc:sldChg chg="ord">
        <pc:chgData name="tien tran" userId="f5c0b7c74de91c7e" providerId="Windows Live" clId="Web-{75712A81-0019-4E12-B285-17FD24BE50E0}" dt="2023-09-14T08:12:31.380" v="82"/>
        <pc:sldMkLst>
          <pc:docMk/>
          <pc:sldMk cId="1894174076" sldId="412"/>
        </pc:sldMkLst>
      </pc:sldChg>
      <pc:sldChg chg="addSp modSp">
        <pc:chgData name="tien tran" userId="f5c0b7c74de91c7e" providerId="Windows Live" clId="Web-{75712A81-0019-4E12-B285-17FD24BE50E0}" dt="2023-09-14T08:09:47.644" v="62" actId="1076"/>
        <pc:sldMkLst>
          <pc:docMk/>
          <pc:sldMk cId="4175781300" sldId="419"/>
        </pc:sldMkLst>
        <pc:spChg chg="mod">
          <ac:chgData name="tien tran" userId="f5c0b7c74de91c7e" providerId="Windows Live" clId="Web-{75712A81-0019-4E12-B285-17FD24BE50E0}" dt="2023-09-14T08:08:48.752" v="55" actId="20577"/>
          <ac:spMkLst>
            <pc:docMk/>
            <pc:sldMk cId="4175781300" sldId="419"/>
            <ac:spMk id="2" creationId="{FDF89C40-57D1-374D-9249-2D8A7E51725F}"/>
          </ac:spMkLst>
        </pc:spChg>
        <pc:spChg chg="mod">
          <ac:chgData name="tien tran" userId="f5c0b7c74de91c7e" providerId="Windows Live" clId="Web-{75712A81-0019-4E12-B285-17FD24BE50E0}" dt="2023-09-14T08:09:29.597" v="58" actId="20577"/>
          <ac:spMkLst>
            <pc:docMk/>
            <pc:sldMk cId="4175781300" sldId="419"/>
            <ac:spMk id="3" creationId="{EDB283BD-45E4-C42B-45EA-45B7F8FDAA9A}"/>
          </ac:spMkLst>
        </pc:spChg>
        <pc:picChg chg="add mod">
          <ac:chgData name="tien tran" userId="f5c0b7c74de91c7e" providerId="Windows Live" clId="Web-{75712A81-0019-4E12-B285-17FD24BE50E0}" dt="2023-09-14T08:09:47.644" v="62" actId="1076"/>
          <ac:picMkLst>
            <pc:docMk/>
            <pc:sldMk cId="4175781300" sldId="419"/>
            <ac:picMk id="5" creationId="{4478895C-1919-FD14-E7B3-A2988669F612}"/>
          </ac:picMkLst>
        </pc:picChg>
      </pc:sldChg>
      <pc:sldChg chg="modSp new">
        <pc:chgData name="tien tran" userId="f5c0b7c74de91c7e" providerId="Windows Live" clId="Web-{75712A81-0019-4E12-B285-17FD24BE50E0}" dt="2023-09-14T07:59:37.339" v="8" actId="14100"/>
        <pc:sldMkLst>
          <pc:docMk/>
          <pc:sldMk cId="3483643150" sldId="420"/>
        </pc:sldMkLst>
        <pc:spChg chg="mod">
          <ac:chgData name="tien tran" userId="f5c0b7c74de91c7e" providerId="Windows Live" clId="Web-{75712A81-0019-4E12-B285-17FD24BE50E0}" dt="2023-09-14T07:58:49.213" v="2" actId="20577"/>
          <ac:spMkLst>
            <pc:docMk/>
            <pc:sldMk cId="3483643150" sldId="420"/>
            <ac:spMk id="2" creationId="{D40A112A-74F9-EA79-9C8F-A1BFC4BC06F5}"/>
          </ac:spMkLst>
        </pc:spChg>
        <pc:spChg chg="mod">
          <ac:chgData name="tien tran" userId="f5c0b7c74de91c7e" providerId="Windows Live" clId="Web-{75712A81-0019-4E12-B285-17FD24BE50E0}" dt="2023-09-14T07:59:37.339" v="8" actId="14100"/>
          <ac:spMkLst>
            <pc:docMk/>
            <pc:sldMk cId="3483643150" sldId="420"/>
            <ac:spMk id="3" creationId="{EE87CABF-618C-4C67-5B27-A18E7F7FD436}"/>
          </ac:spMkLst>
        </pc:spChg>
      </pc:sldChg>
      <pc:sldChg chg="addSp delSp modSp new">
        <pc:chgData name="tien tran" userId="f5c0b7c74de91c7e" providerId="Windows Live" clId="Web-{75712A81-0019-4E12-B285-17FD24BE50E0}" dt="2023-09-14T08:00:22.105" v="15" actId="1076"/>
        <pc:sldMkLst>
          <pc:docMk/>
          <pc:sldMk cId="4258105381" sldId="421"/>
        </pc:sldMkLst>
        <pc:spChg chg="mod">
          <ac:chgData name="tien tran" userId="f5c0b7c74de91c7e" providerId="Windows Live" clId="Web-{75712A81-0019-4E12-B285-17FD24BE50E0}" dt="2023-09-14T07:59:52.323" v="11" actId="20577"/>
          <ac:spMkLst>
            <pc:docMk/>
            <pc:sldMk cId="4258105381" sldId="421"/>
            <ac:spMk id="2" creationId="{CDA14195-BF39-EEDF-9F68-60DDAE2AFD10}"/>
          </ac:spMkLst>
        </pc:spChg>
        <pc:spChg chg="del">
          <ac:chgData name="tien tran" userId="f5c0b7c74de91c7e" providerId="Windows Live" clId="Web-{75712A81-0019-4E12-B285-17FD24BE50E0}" dt="2023-09-14T08:00:12.667" v="12"/>
          <ac:spMkLst>
            <pc:docMk/>
            <pc:sldMk cId="4258105381" sldId="421"/>
            <ac:spMk id="3" creationId="{94D0DA26-8000-56A2-86E9-FCF59BB1B625}"/>
          </ac:spMkLst>
        </pc:spChg>
        <pc:picChg chg="add mod ord">
          <ac:chgData name="tien tran" userId="f5c0b7c74de91c7e" providerId="Windows Live" clId="Web-{75712A81-0019-4E12-B285-17FD24BE50E0}" dt="2023-09-14T08:00:22.105" v="15" actId="1076"/>
          <ac:picMkLst>
            <pc:docMk/>
            <pc:sldMk cId="4258105381" sldId="421"/>
            <ac:picMk id="5" creationId="{B63DBA1F-5198-DBB3-BC1E-3727AC043F08}"/>
          </ac:picMkLst>
        </pc:picChg>
      </pc:sldChg>
      <pc:sldChg chg="addSp modSp new">
        <pc:chgData name="tien tran" userId="f5c0b7c74de91c7e" providerId="Windows Live" clId="Web-{75712A81-0019-4E12-B285-17FD24BE50E0}" dt="2023-09-14T08:01:45.294" v="24" actId="14100"/>
        <pc:sldMkLst>
          <pc:docMk/>
          <pc:sldMk cId="480880040" sldId="422"/>
        </pc:sldMkLst>
        <pc:spChg chg="mod">
          <ac:chgData name="tien tran" userId="f5c0b7c74de91c7e" providerId="Windows Live" clId="Web-{75712A81-0019-4E12-B285-17FD24BE50E0}" dt="2023-09-14T08:00:40.590" v="18" actId="20577"/>
          <ac:spMkLst>
            <pc:docMk/>
            <pc:sldMk cId="480880040" sldId="422"/>
            <ac:spMk id="2" creationId="{48B3B307-4C6B-2B2F-0786-29C76D0B9FBE}"/>
          </ac:spMkLst>
        </pc:spChg>
        <pc:spChg chg="mod">
          <ac:chgData name="tien tran" userId="f5c0b7c74de91c7e" providerId="Windows Live" clId="Web-{75712A81-0019-4E12-B285-17FD24BE50E0}" dt="2023-09-14T08:01:22.340" v="21" actId="14100"/>
          <ac:spMkLst>
            <pc:docMk/>
            <pc:sldMk cId="480880040" sldId="422"/>
            <ac:spMk id="3" creationId="{8F7937AA-0C0F-8B0A-B44C-51D5F9F8DD13}"/>
          </ac:spMkLst>
        </pc:spChg>
        <pc:picChg chg="add mod">
          <ac:chgData name="tien tran" userId="f5c0b7c74de91c7e" providerId="Windows Live" clId="Web-{75712A81-0019-4E12-B285-17FD24BE50E0}" dt="2023-09-14T08:01:45.294" v="24" actId="14100"/>
          <ac:picMkLst>
            <pc:docMk/>
            <pc:sldMk cId="480880040" sldId="422"/>
            <ac:picMk id="5" creationId="{3AD5A1B9-303D-9A91-A7B2-0D9A630DDC40}"/>
          </ac:picMkLst>
        </pc:picChg>
      </pc:sldChg>
      <pc:sldChg chg="modSp new">
        <pc:chgData name="tien tran" userId="f5c0b7c74de91c7e" providerId="Windows Live" clId="Web-{75712A81-0019-4E12-B285-17FD24BE50E0}" dt="2023-09-14T08:03:03.888" v="31" actId="14100"/>
        <pc:sldMkLst>
          <pc:docMk/>
          <pc:sldMk cId="2265116746" sldId="423"/>
        </pc:sldMkLst>
        <pc:spChg chg="mod">
          <ac:chgData name="tien tran" userId="f5c0b7c74de91c7e" providerId="Windows Live" clId="Web-{75712A81-0019-4E12-B285-17FD24BE50E0}" dt="2023-09-14T08:01:57.450" v="27" actId="20577"/>
          <ac:spMkLst>
            <pc:docMk/>
            <pc:sldMk cId="2265116746" sldId="423"/>
            <ac:spMk id="2" creationId="{EEF24BA8-A1CC-DB7A-51FA-1B01FB1D4522}"/>
          </ac:spMkLst>
        </pc:spChg>
        <pc:spChg chg="mod">
          <ac:chgData name="tien tran" userId="f5c0b7c74de91c7e" providerId="Windows Live" clId="Web-{75712A81-0019-4E12-B285-17FD24BE50E0}" dt="2023-09-14T08:03:03.888" v="31" actId="14100"/>
          <ac:spMkLst>
            <pc:docMk/>
            <pc:sldMk cId="2265116746" sldId="423"/>
            <ac:spMk id="3" creationId="{28C4FCF3-C0C3-8392-D560-199D54A40BBF}"/>
          </ac:spMkLst>
        </pc:spChg>
      </pc:sldChg>
      <pc:sldChg chg="addSp delSp modSp new">
        <pc:chgData name="tien tran" userId="f5c0b7c74de91c7e" providerId="Windows Live" clId="Web-{75712A81-0019-4E12-B285-17FD24BE50E0}" dt="2023-09-14T08:03:46.201" v="38" actId="1076"/>
        <pc:sldMkLst>
          <pc:docMk/>
          <pc:sldMk cId="2265813040" sldId="424"/>
        </pc:sldMkLst>
        <pc:spChg chg="mod">
          <ac:chgData name="tien tran" userId="f5c0b7c74de91c7e" providerId="Windows Live" clId="Web-{75712A81-0019-4E12-B285-17FD24BE50E0}" dt="2023-09-14T08:03:22.404" v="34" actId="20577"/>
          <ac:spMkLst>
            <pc:docMk/>
            <pc:sldMk cId="2265813040" sldId="424"/>
            <ac:spMk id="2" creationId="{EAD2E24A-2E53-8ED7-94E4-AFE769B41BE8}"/>
          </ac:spMkLst>
        </pc:spChg>
        <pc:spChg chg="del">
          <ac:chgData name="tien tran" userId="f5c0b7c74de91c7e" providerId="Windows Live" clId="Web-{75712A81-0019-4E12-B285-17FD24BE50E0}" dt="2023-09-14T08:03:40.654" v="35"/>
          <ac:spMkLst>
            <pc:docMk/>
            <pc:sldMk cId="2265813040" sldId="424"/>
            <ac:spMk id="3" creationId="{8E48ABEF-82E9-AA87-0A86-C48A64D6426E}"/>
          </ac:spMkLst>
        </pc:spChg>
        <pc:picChg chg="add mod ord">
          <ac:chgData name="tien tran" userId="f5c0b7c74de91c7e" providerId="Windows Live" clId="Web-{75712A81-0019-4E12-B285-17FD24BE50E0}" dt="2023-09-14T08:03:46.201" v="38" actId="1076"/>
          <ac:picMkLst>
            <pc:docMk/>
            <pc:sldMk cId="2265813040" sldId="424"/>
            <ac:picMk id="5" creationId="{D28B40BD-C06E-C437-EEC7-3DCA9CC9B28D}"/>
          </ac:picMkLst>
        </pc:picChg>
      </pc:sldChg>
      <pc:sldChg chg="modSp new">
        <pc:chgData name="tien tran" userId="f5c0b7c74de91c7e" providerId="Windows Live" clId="Web-{75712A81-0019-4E12-B285-17FD24BE50E0}" dt="2023-09-14T08:08:38.611" v="53" actId="20577"/>
        <pc:sldMkLst>
          <pc:docMk/>
          <pc:sldMk cId="3684377349" sldId="425"/>
        </pc:sldMkLst>
        <pc:spChg chg="mod">
          <ac:chgData name="tien tran" userId="f5c0b7c74de91c7e" providerId="Windows Live" clId="Web-{75712A81-0019-4E12-B285-17FD24BE50E0}" dt="2023-09-14T08:08:00.095" v="42" actId="20577"/>
          <ac:spMkLst>
            <pc:docMk/>
            <pc:sldMk cId="3684377349" sldId="425"/>
            <ac:spMk id="2" creationId="{9192D95E-0E66-4055-C451-818D2944078B}"/>
          </ac:spMkLst>
        </pc:spChg>
        <pc:spChg chg="mod">
          <ac:chgData name="tien tran" userId="f5c0b7c74de91c7e" providerId="Windows Live" clId="Web-{75712A81-0019-4E12-B285-17FD24BE50E0}" dt="2023-09-14T08:08:38.611" v="53" actId="20577"/>
          <ac:spMkLst>
            <pc:docMk/>
            <pc:sldMk cId="3684377349" sldId="425"/>
            <ac:spMk id="3" creationId="{E4371EE3-61CE-A3F9-65E7-64CEFA86D64B}"/>
          </ac:spMkLst>
        </pc:spChg>
      </pc:sldChg>
      <pc:sldChg chg="modSp add replId">
        <pc:chgData name="tien tran" userId="f5c0b7c74de91c7e" providerId="Windows Live" clId="Web-{75712A81-0019-4E12-B285-17FD24BE50E0}" dt="2023-09-14T08:12:04.270" v="81" actId="20577"/>
        <pc:sldMkLst>
          <pc:docMk/>
          <pc:sldMk cId="3512409350" sldId="426"/>
        </pc:sldMkLst>
        <pc:spChg chg="mod">
          <ac:chgData name="tien tran" userId="f5c0b7c74de91c7e" providerId="Windows Live" clId="Web-{75712A81-0019-4E12-B285-17FD24BE50E0}" dt="2023-09-14T08:12:04.270" v="81" actId="20577"/>
          <ac:spMkLst>
            <pc:docMk/>
            <pc:sldMk cId="3512409350" sldId="426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75712A81-0019-4E12-B285-17FD24BE50E0}" dt="2023-09-14T08:12:48.443" v="84" actId="20577"/>
        <pc:sldMkLst>
          <pc:docMk/>
          <pc:sldMk cId="1750104124" sldId="427"/>
        </pc:sldMkLst>
        <pc:spChg chg="mod">
          <ac:chgData name="tien tran" userId="f5c0b7c74de91c7e" providerId="Windows Live" clId="Web-{75712A81-0019-4E12-B285-17FD24BE50E0}" dt="2023-09-14T08:12:48.443" v="84" actId="20577"/>
          <ac:spMkLst>
            <pc:docMk/>
            <pc:sldMk cId="1750104124" sldId="427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75712A81-0019-4E12-B285-17FD24BE50E0}" dt="2023-09-14T08:12:56.177" v="86" actId="20577"/>
        <pc:sldMkLst>
          <pc:docMk/>
          <pc:sldMk cId="3595492573" sldId="428"/>
        </pc:sldMkLst>
        <pc:spChg chg="mod">
          <ac:chgData name="tien tran" userId="f5c0b7c74de91c7e" providerId="Windows Live" clId="Web-{75712A81-0019-4E12-B285-17FD24BE50E0}" dt="2023-09-14T08:12:56.177" v="86" actId="20577"/>
          <ac:spMkLst>
            <pc:docMk/>
            <pc:sldMk cId="3595492573" sldId="428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ecr.aw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ta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vài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docker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AWS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ECS = docker swam (cluster </a:t>
            </a:r>
            <a:r>
              <a:rPr lang="en-US" dirty="0" err="1"/>
              <a:t>của</a:t>
            </a:r>
            <a:r>
              <a:rPr lang="en-US" dirty="0"/>
              <a:t> docker)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ECS task = docker container  (1 instance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runing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docker images)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ECS agent = docker </a:t>
            </a:r>
            <a:r>
              <a:rPr lang="en-US" dirty="0" err="1"/>
              <a:t>deamon</a:t>
            </a:r>
            <a:r>
              <a:rPr lang="en-US" dirty="0"/>
              <a:t> (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docker </a:t>
            </a:r>
            <a:r>
              <a:rPr lang="en-US" dirty="0" err="1"/>
              <a:t>chạy</a:t>
            </a:r>
            <a:r>
              <a:rPr lang="en-US" dirty="0"/>
              <a:t>)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ESC agent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dến</a:t>
            </a:r>
            <a:r>
              <a:rPr lang="en-US" dirty="0"/>
              <a:t> ECS (cluster) </a:t>
            </a:r>
            <a:r>
              <a:rPr lang="en-US" dirty="0" err="1"/>
              <a:t>nên</a:t>
            </a:r>
            <a:r>
              <a:rPr lang="en-US" dirty="0"/>
              <a:t> AWS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stop/start </a:t>
            </a:r>
            <a:r>
              <a:rPr lang="en-US" dirty="0" err="1"/>
              <a:t>các</a:t>
            </a:r>
            <a:r>
              <a:rPr lang="en-US" dirty="0"/>
              <a:t> container</a:t>
            </a:r>
            <a:endParaRPr lang="vi-VN" dirty="0"/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Arial"/>
                <a:cs typeface="Arial"/>
              </a:rPr>
              <a:t>ECS ta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2 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. </a:t>
            </a:r>
          </a:p>
          <a:p>
            <a:r>
              <a:rPr lang="en-US">
                <a:latin typeface="Arial"/>
                <a:cs typeface="Arial"/>
              </a:rPr>
              <a:t>option 1: </a:t>
            </a:r>
            <a:r>
              <a:rPr lang="en-US" err="1">
                <a:latin typeface="Arial"/>
                <a:cs typeface="Arial"/>
              </a:rPr>
              <a:t>Triển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khai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trên</a:t>
            </a:r>
            <a:r>
              <a:rPr lang="en-US">
                <a:latin typeface="Arial"/>
                <a:cs typeface="Arial"/>
              </a:rPr>
              <a:t> EC2 + ASG </a:t>
            </a:r>
            <a:r>
              <a:rPr lang="en-US" err="1">
                <a:latin typeface="Arial"/>
                <a:cs typeface="Arial"/>
              </a:rPr>
              <a:t>làm</a:t>
            </a:r>
            <a:r>
              <a:rPr lang="en-US">
                <a:latin typeface="Arial"/>
                <a:cs typeface="Arial"/>
              </a:rPr>
              <a:t> worker node . ta </a:t>
            </a:r>
            <a:r>
              <a:rPr lang="en-US" err="1">
                <a:latin typeface="Arial"/>
                <a:cs typeface="Arial"/>
              </a:rPr>
              <a:t>trả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tiền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cho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cấu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hình</a:t>
            </a:r>
            <a:r>
              <a:rPr lang="en-US">
                <a:latin typeface="Arial"/>
                <a:cs typeface="Arial"/>
              </a:rPr>
              <a:t> EC2 </a:t>
            </a:r>
            <a:r>
              <a:rPr lang="en-US" err="1">
                <a:latin typeface="Arial"/>
                <a:cs typeface="Arial"/>
              </a:rPr>
              <a:t>mà</a:t>
            </a:r>
            <a:r>
              <a:rPr lang="en-US">
                <a:latin typeface="Arial"/>
                <a:cs typeface="Arial"/>
              </a:rPr>
              <a:t> ta </a:t>
            </a:r>
            <a:r>
              <a:rPr lang="en-US" err="1">
                <a:latin typeface="Arial"/>
                <a:cs typeface="Arial"/>
              </a:rPr>
              <a:t>lựa</a:t>
            </a:r>
            <a:r>
              <a:rPr lang="en-US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chọn</a:t>
            </a:r>
            <a:r>
              <a:rPr lang="en-US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option 2: ta 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 serverless ( 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). k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phía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bao </a:t>
            </a:r>
            <a:r>
              <a:rPr lang="en-US" dirty="0" err="1">
                <a:latin typeface="Arial"/>
                <a:cs typeface="Arial"/>
              </a:rPr>
              <a:t>nhiêu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cpu,ram,disk</a:t>
            </a:r>
            <a:r>
              <a:rPr lang="en-US" dirty="0">
                <a:latin typeface="Arial"/>
                <a:cs typeface="Arial"/>
              </a:rPr>
              <a:t>. ta 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 pod ( </a:t>
            </a:r>
            <a:r>
              <a:rPr lang="en-US" dirty="0" err="1">
                <a:latin typeface="Arial"/>
                <a:cs typeface="Arial"/>
              </a:rPr>
              <a:t>chiếm</a:t>
            </a:r>
            <a:r>
              <a:rPr lang="en-US" dirty="0">
                <a:latin typeface="Arial"/>
                <a:cs typeface="Arial"/>
              </a:rPr>
              <a:t> bao </a:t>
            </a:r>
            <a:r>
              <a:rPr lang="en-US" dirty="0" err="1">
                <a:latin typeface="Arial"/>
                <a:cs typeface="Arial"/>
              </a:rPr>
              <a:t>nhiêu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cpu,ram</a:t>
            </a:r>
            <a:r>
              <a:rPr lang="en-US" dirty="0">
                <a:latin typeface="Arial"/>
                <a:cs typeface="Arial"/>
              </a:rPr>
              <a:t>) 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. 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cpu,ram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 1 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 EC2. </a:t>
            </a:r>
            <a:r>
              <a:rPr lang="en-US" dirty="0" err="1">
                <a:latin typeface="Arial"/>
                <a:cs typeface="Arial"/>
              </a:rPr>
              <a:t>Tiết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kiệm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. 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579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ta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quen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vài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docker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AWS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ECS = docker swam (cluster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docker)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ECS task = docker container  (1 instance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runing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docker images)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ECS agent = docker </a:t>
            </a:r>
            <a:r>
              <a:rPr lang="en-US" dirty="0" err="1">
                <a:latin typeface="Arial"/>
                <a:cs typeface="Arial"/>
              </a:rPr>
              <a:t>deamon</a:t>
            </a:r>
            <a:r>
              <a:rPr lang="en-US" dirty="0">
                <a:latin typeface="Arial"/>
                <a:cs typeface="Arial"/>
              </a:rPr>
              <a:t> ( </a:t>
            </a:r>
            <a:r>
              <a:rPr lang="en-US" dirty="0" err="1">
                <a:latin typeface="Arial"/>
                <a:cs typeface="Arial"/>
              </a:rPr>
              <a:t>tiến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docker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ESC agent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dến</a:t>
            </a:r>
            <a:r>
              <a:rPr lang="en-US" dirty="0">
                <a:latin typeface="Arial"/>
                <a:cs typeface="Arial"/>
              </a:rPr>
              <a:t> ECS (cluster) 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AWS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stop/start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container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ECS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option 1: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EC2 + ASG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worker node . ta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option 2: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Fargate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serverless (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). k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cpu,ram,disk</a:t>
            </a:r>
            <a:r>
              <a:rPr lang="en-US" dirty="0"/>
              <a:t>. 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pod ( </a:t>
            </a:r>
            <a:r>
              <a:rPr lang="en-US" dirty="0" err="1"/>
              <a:t>chiếm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cpu,ram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fargate</a:t>
            </a:r>
            <a:r>
              <a:rPr lang="en-US" dirty="0"/>
              <a:t>.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cpu,ram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1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EC2.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kiệm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 </a:t>
            </a:r>
            <a:endParaRPr lang="vi-VN" dirty="0"/>
          </a:p>
          <a:p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8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ECS task ( 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đương</a:t>
            </a:r>
            <a:r>
              <a:rPr lang="en-US" dirty="0">
                <a:latin typeface="Arial"/>
                <a:cs typeface="Arial"/>
              </a:rPr>
              <a:t> docker container)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, database.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EC2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Security Group.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ở </a:t>
            </a:r>
            <a:r>
              <a:rPr lang="en-US" err="1">
                <a:latin typeface="Arial"/>
                <a:cs typeface="Arial"/>
              </a:rPr>
              <a:t>dây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mũ</a:t>
            </a:r>
            <a:r>
              <a:rPr lang="en-US" dirty="0">
                <a:latin typeface="Arial"/>
                <a:cs typeface="Arial"/>
              </a:rPr>
              <a:t> Role </a:t>
            </a:r>
            <a:r>
              <a:rPr lang="en-US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từng</a:t>
            </a:r>
            <a:r>
              <a:rPr lang="en-US" dirty="0">
                <a:latin typeface="Arial"/>
                <a:cs typeface="Arial"/>
              </a:rPr>
              <a:t> Task </a:t>
            </a:r>
            <a:r>
              <a:rPr lang="en-US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chúng</a:t>
            </a:r>
            <a:r>
              <a:rPr lang="en-US">
                <a:latin typeface="Arial"/>
                <a:cs typeface="Arial"/>
              </a:rPr>
              <a:t> .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task role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dâu</a:t>
            </a:r>
            <a:r>
              <a:rPr lang="en-US" dirty="0">
                <a:latin typeface="Arial"/>
                <a:cs typeface="Arial"/>
              </a:rPr>
              <a:t>? ở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1 file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task definition </a:t>
            </a:r>
            <a:r>
              <a:rPr lang="en-US" dirty="0" err="1">
                <a:latin typeface="Arial"/>
                <a:cs typeface="Arial"/>
              </a:rPr>
              <a:t>lúc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ban </a:t>
            </a:r>
            <a:r>
              <a:rPr lang="en-US" dirty="0" err="1">
                <a:latin typeface="Arial"/>
                <a:cs typeface="Arial"/>
              </a:rPr>
              <a:t>đầu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-------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 (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EC2): </a:t>
            </a:r>
            <a:endParaRPr lang="vi-VN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ECS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API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Gửi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tới</a:t>
            </a:r>
            <a:r>
              <a:rPr lang="en-US" dirty="0">
                <a:latin typeface="Arial"/>
                <a:cs typeface="Arial"/>
              </a:rPr>
              <a:t> Nhật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CloudWatch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Kéo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Docker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ECR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Tham </a:t>
            </a:r>
            <a:r>
              <a:rPr lang="en-US" dirty="0" err="1">
                <a:latin typeface="Arial"/>
                <a:cs typeface="Arial"/>
              </a:rPr>
              <a:t>chiếu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Trình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Kho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SSM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Vai </a:t>
            </a:r>
            <a:r>
              <a:rPr lang="en-US" dirty="0" err="1">
                <a:latin typeface="Arial"/>
                <a:cs typeface="Arial"/>
              </a:rPr>
              <a:t>trò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ECS: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Cho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trò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trò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Vai </a:t>
            </a:r>
            <a:r>
              <a:rPr lang="en-US" dirty="0" err="1">
                <a:latin typeface="Arial"/>
                <a:cs typeface="Arial"/>
              </a:rPr>
              <a:t>trò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36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thường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LB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ALB (application LB)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ECS. do ECS task </a:t>
            </a:r>
            <a:r>
              <a:rPr lang="en-US" dirty="0" err="1">
                <a:latin typeface="Arial"/>
                <a:cs typeface="Arial"/>
              </a:rPr>
              <a:t>khởi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sang port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ALB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vẫn</a:t>
            </a:r>
            <a:r>
              <a:rPr lang="en-US" dirty="0">
                <a:latin typeface="Arial"/>
                <a:cs typeface="Arial"/>
              </a:rPr>
              <a:t> routing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ECS task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----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Network Load Balancer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khuyến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AWS Private Link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cổ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xuất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nâng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)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27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thân</a:t>
            </a:r>
            <a:r>
              <a:rPr lang="en-US" dirty="0">
                <a:latin typeface="Arial"/>
                <a:cs typeface="Arial"/>
              </a:rPr>
              <a:t> ECS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 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. Do </a:t>
            </a:r>
            <a:r>
              <a:rPr lang="en-US" dirty="0" err="1">
                <a:latin typeface="Arial"/>
                <a:cs typeface="Arial"/>
              </a:rPr>
              <a:t>vậy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data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. ở </a:t>
            </a:r>
            <a:r>
              <a:rPr lang="en-US" dirty="0" err="1">
                <a:latin typeface="Arial"/>
                <a:cs typeface="Arial"/>
              </a:rPr>
              <a:t>dây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EFS ( 1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share file NFS storage)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EFS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tác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kỳ</a:t>
            </a:r>
            <a:r>
              <a:rPr lang="en-US" dirty="0">
                <a:latin typeface="Arial"/>
                <a:cs typeface="Arial"/>
              </a:rPr>
              <a:t> AZ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sẻ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EFS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 + EFS =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trường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nhớ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đa</a:t>
            </a:r>
            <a:r>
              <a:rPr lang="en-US" dirty="0">
                <a:latin typeface="Arial"/>
                <a:cs typeface="Arial"/>
              </a:rPr>
              <a:t> AZ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Lưu ý: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Amazon S3 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664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tương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tự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như</a:t>
            </a:r>
            <a:r>
              <a:rPr lang="en-US">
                <a:latin typeface="Arial"/>
                <a:cs typeface="Arial"/>
              </a:rPr>
              <a:t> ASG có thể tự dộng tăng giảm số lượng EC2.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ECS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ECS task ( ~ docker container). Khi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ECS autoscaling.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giảm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 </a:t>
            </a:r>
            <a:r>
              <a:rPr lang="en-US" dirty="0" err="1">
                <a:latin typeface="Arial"/>
                <a:cs typeface="Arial"/>
              </a:rPr>
              <a:t>mong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Amazon ECS Auto Scaling sử dụng AWS Application Auto Scaling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CPU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nhớ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 - 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RAM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 ALB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ALB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Theo </a:t>
            </a:r>
            <a:r>
              <a:rPr lang="en-US" dirty="0" err="1">
                <a:latin typeface="Arial"/>
                <a:cs typeface="Arial"/>
              </a:rPr>
              <a:t>dõi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– 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CloudWatch 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bước</a:t>
            </a:r>
            <a:r>
              <a:rPr lang="en-US" dirty="0">
                <a:latin typeface="Arial"/>
                <a:cs typeface="Arial"/>
              </a:rPr>
              <a:t> – 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CloudWatch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– 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ngày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giờ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 (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) ≠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EC2 (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 Auto Scaling </a:t>
            </a:r>
            <a:r>
              <a:rPr lang="en-US" dirty="0" err="1">
                <a:latin typeface="Arial"/>
                <a:cs typeface="Arial"/>
              </a:rPr>
              <a:t>dễ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 Serverless)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25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ECS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vẫn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nằm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khung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cpu,ram</a:t>
            </a:r>
            <a:r>
              <a:rPr lang="en-US" dirty="0">
                <a:latin typeface="Arial"/>
                <a:cs typeface="Arial"/>
              </a:rPr>
              <a:t>). Khi </a:t>
            </a:r>
            <a:r>
              <a:rPr lang="en-US" dirty="0" err="1">
                <a:latin typeface="Arial"/>
                <a:cs typeface="Arial"/>
              </a:rPr>
              <a:t>dó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ASG. Khi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nhịp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ECS auto scale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ASG auto scale. 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ECS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Chia </a:t>
            </a:r>
            <a:r>
              <a:rPr lang="en-US" dirty="0" err="1">
                <a:latin typeface="Arial"/>
                <a:cs typeface="Arial"/>
              </a:rPr>
              <a:t>tỷ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</a:t>
            </a:r>
            <a:r>
              <a:rPr lang="en-US" dirty="0">
                <a:latin typeface="Arial"/>
                <a:cs typeface="Arial"/>
              </a:rPr>
              <a:t> ASG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CPU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Nhà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cụm</a:t>
            </a:r>
            <a:r>
              <a:rPr lang="en-US" dirty="0">
                <a:latin typeface="Arial"/>
                <a:cs typeface="Arial"/>
              </a:rPr>
              <a:t> ECS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Nhà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thiếu</a:t>
            </a:r>
            <a:r>
              <a:rPr lang="en-US" dirty="0">
                <a:latin typeface="Arial"/>
                <a:cs typeface="Arial"/>
              </a:rPr>
              <a:t> dung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(CPU, RAM…)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111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Hình </a:t>
            </a:r>
            <a:r>
              <a:rPr lang="en-US" dirty="0" err="1">
                <a:latin typeface="Arial"/>
                <a:cs typeface="Arial"/>
              </a:rPr>
              <a:t>vẽ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nhịp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scale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ECS auto scale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ASG auto scale.</a:t>
            </a:r>
          </a:p>
          <a:p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CPU, RAM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ECS task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cloud watch metric.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cloudwatch</a:t>
            </a:r>
            <a:r>
              <a:rPr lang="en-US" dirty="0">
                <a:latin typeface="Arial"/>
                <a:cs typeface="Arial"/>
              </a:rPr>
              <a:t> alarm.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Alarm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trigger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scaling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ECS scaling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ASG (option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313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kho chứa các docker image gọi là Registry.</a:t>
            </a:r>
            <a:endParaRPr lang="vi-VN" dirty="0"/>
          </a:p>
          <a:p>
            <a:r>
              <a:rPr lang="en-US" dirty="0" err="1"/>
              <a:t>Dể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ảnh từ kho chưa này ta cần kéo image về ECS cluster.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Về</a:t>
            </a:r>
            <a:r>
              <a:rPr lang="en-US" dirty="0"/>
              <a:t> security.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( IAM role)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ECR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ECR = </a:t>
            </a:r>
            <a:r>
              <a:rPr lang="en-US" dirty="0" err="1">
                <a:latin typeface="Arial"/>
                <a:cs typeface="Arial"/>
              </a:rPr>
              <a:t>Đăng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Lưu </a:t>
            </a:r>
            <a:r>
              <a:rPr lang="en-US" err="1">
                <a:latin typeface="Arial"/>
                <a:cs typeface="Arial"/>
              </a:rPr>
              <a:t>trữ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>
                <a:latin typeface="Arial"/>
                <a:cs typeface="Arial"/>
              </a:rPr>
              <a:t> quản lý hình ảnh Docker trên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Kho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cộng</a:t>
            </a:r>
            <a:r>
              <a:rPr lang="en-US" dirty="0">
                <a:latin typeface="Arial"/>
                <a:cs typeface="Arial"/>
              </a:rPr>
              <a:t> (Thư </a:t>
            </a:r>
            <a:r>
              <a:rPr lang="en-US" dirty="0" err="1">
                <a:latin typeface="Arial"/>
                <a:cs typeface="Arial"/>
              </a:rPr>
              <a:t>viện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cộng</a:t>
            </a:r>
            <a:r>
              <a:rPr lang="en-US" dirty="0">
                <a:latin typeface="Arial"/>
                <a:cs typeface="Arial"/>
              </a:rPr>
              <a:t> Amazon ECR </a:t>
            </a:r>
            <a:r>
              <a:rPr lang="en-US" dirty="0">
                <a:latin typeface="Arial"/>
                <a:cs typeface="Arial"/>
                <a:hlinkClick r:id="rId3"/>
              </a:rPr>
              <a:t>https://gallery.ecr.aws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ECS,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Amazon S3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Quyền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soát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qua IAM (</a:t>
            </a:r>
            <a:r>
              <a:rPr lang="en-US" dirty="0" err="1">
                <a:latin typeface="Arial"/>
                <a:cs typeface="Arial"/>
              </a:rPr>
              <a:t>lỗi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 =&gt;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sách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quét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lập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thẻ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vòng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, …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228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Amazon EKS = Dịch vụ Kubernetes đàn hồi của Amazon 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Đó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một</a:t>
            </a:r>
            <a:r>
              <a:rPr lang="en-US">
                <a:latin typeface="Arial"/>
                <a:cs typeface="Arial"/>
              </a:rPr>
              <a:t> cách để khởi chạy các cụm Kubernetes được quản lý trên AWS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Kubernetes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thường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Docker)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ECS,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API </a:t>
            </a:r>
            <a:r>
              <a:rPr lang="en-US" dirty="0" err="1">
                <a:latin typeface="Arial"/>
                <a:cs typeface="Arial"/>
              </a:rPr>
              <a:t>khác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EKS </a:t>
            </a: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nút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Trường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nếu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ty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Kubernetes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muốn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sang AWS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Kubernetes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Kubernetes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– Azure, GCP…)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hãy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cụm</a:t>
            </a:r>
            <a:r>
              <a:rPr lang="en-US" dirty="0">
                <a:latin typeface="Arial"/>
                <a:cs typeface="Arial"/>
              </a:rPr>
              <a:t> EKS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Thu </a:t>
            </a:r>
            <a:r>
              <a:rPr lang="en-US" dirty="0" err="1">
                <a:latin typeface="Arial"/>
                <a:cs typeface="Arial"/>
              </a:rPr>
              <a:t>thập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CloudWatch Container Insights </a:t>
            </a: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63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trong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hình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vẽ</a:t>
            </a:r>
            <a:r>
              <a:rPr lang="en-US">
                <a:latin typeface="Arial"/>
                <a:cs typeface="Arial"/>
              </a:rPr>
              <a:t> này: ta làm quen với rất nhiều khái niệm của aws;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VPC: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dải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CIDR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IP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Avalibility</a:t>
            </a:r>
            <a:r>
              <a:rPr lang="en-US" dirty="0">
                <a:latin typeface="Arial"/>
                <a:cs typeface="Arial"/>
              </a:rPr>
              <a:t> Zone: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datacenter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khu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Public subnet: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subnet con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CIDR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VPC, subnet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internet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Private subnet: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subnet con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CIDR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VPC, subnet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internet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EKS: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AWS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EKS pod: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k8s pod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Autosacle</a:t>
            </a:r>
            <a:r>
              <a:rPr lang="en-US" dirty="0"/>
              <a:t> group: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dộng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EC2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EKS node: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worker node </a:t>
            </a:r>
            <a:r>
              <a:rPr lang="en-US" dirty="0" err="1"/>
              <a:t>trong</a:t>
            </a:r>
            <a:r>
              <a:rPr lang="en-US" dirty="0"/>
              <a:t> k8s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ELB: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LB ( Elastic LB)</a:t>
            </a:r>
            <a:endParaRPr lang="vi-VN" dirty="0"/>
          </a:p>
          <a:p>
            <a:r>
              <a:rPr lang="en-US" dirty="0"/>
              <a:t>NGW: </a:t>
            </a:r>
            <a:r>
              <a:rPr lang="en-US" dirty="0" err="1"/>
              <a:t>nat</a:t>
            </a:r>
            <a:r>
              <a:rPr lang="en-US" dirty="0"/>
              <a:t> gateway: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internet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</a:t>
            </a:r>
            <a:r>
              <a:rPr lang="en-US" dirty="0" err="1"/>
              <a:t>gatwway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040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3 </a:t>
            </a:r>
            <a:r>
              <a:rPr lang="en-US" err="1">
                <a:latin typeface="Arial"/>
                <a:cs typeface="Arial"/>
              </a:rPr>
              <a:t>cách</a:t>
            </a:r>
            <a:r>
              <a:rPr lang="en-US">
                <a:latin typeface="Arial"/>
                <a:cs typeface="Arial"/>
              </a:rPr>
              <a:t> tạo ra hạ tầng EKS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1. AWS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: master node, worker node. </a:t>
            </a:r>
            <a:r>
              <a:rPr lang="en-US" dirty="0" err="1">
                <a:latin typeface="Arial"/>
                <a:cs typeface="Arial"/>
              </a:rPr>
              <a:t>aws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, user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2. AWS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master node. </a:t>
            </a:r>
            <a:r>
              <a:rPr lang="en-US" dirty="0" err="1">
                <a:latin typeface="Arial"/>
                <a:cs typeface="Arial"/>
              </a:rPr>
              <a:t>workernode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tay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workenode</a:t>
            </a:r>
            <a:r>
              <a:rPr lang="en-US" dirty="0">
                <a:latin typeface="Arial"/>
                <a:cs typeface="Arial"/>
              </a:rPr>
              <a:t> (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ssh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3. </a:t>
            </a:r>
            <a:r>
              <a:rPr lang="en-US" dirty="0" err="1">
                <a:latin typeface="Arial"/>
                <a:cs typeface="Arial"/>
              </a:rPr>
              <a:t>aws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( serverless). AWS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. user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pod ( </a:t>
            </a:r>
            <a:r>
              <a:rPr lang="en-US" dirty="0" err="1">
                <a:latin typeface="Arial"/>
                <a:cs typeface="Arial"/>
              </a:rPr>
              <a:t>chiếm</a:t>
            </a:r>
            <a:r>
              <a:rPr lang="en-US" dirty="0">
                <a:latin typeface="Arial"/>
                <a:cs typeface="Arial"/>
              </a:rPr>
              <a:t> bao </a:t>
            </a:r>
            <a:r>
              <a:rPr lang="en-US" dirty="0" err="1">
                <a:latin typeface="Arial"/>
                <a:cs typeface="Arial"/>
              </a:rPr>
              <a:t>nhiêu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cpu,ram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con EC2(</a:t>
            </a:r>
            <a:r>
              <a:rPr lang="en-US" dirty="0" err="1">
                <a:latin typeface="Arial"/>
                <a:cs typeface="Arial"/>
              </a:rPr>
              <a:t>cpu,ram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mặc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nguyên</a:t>
            </a:r>
            <a:r>
              <a:rPr lang="en-US" dirty="0">
                <a:latin typeface="Arial"/>
                <a:cs typeface="Arial"/>
              </a:rPr>
              <a:t> con EC2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. </a:t>
            </a:r>
            <a:r>
              <a:rPr lang="en-US" dirty="0" err="1">
                <a:latin typeface="Arial"/>
                <a:cs typeface="Arial"/>
              </a:rPr>
              <a:t>tiết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nút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Nút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EC2)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nút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ASG do EKS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Spot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nút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nút</a:t>
            </a:r>
            <a:r>
              <a:rPr lang="en-US" dirty="0">
                <a:latin typeface="Arial"/>
                <a:cs typeface="Arial"/>
              </a:rPr>
              <a:t> do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cụm</a:t>
            </a:r>
            <a:r>
              <a:rPr lang="en-US" dirty="0">
                <a:latin typeface="Arial"/>
                <a:cs typeface="Arial"/>
              </a:rPr>
              <a:t> EKS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ASG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AMI </a:t>
            </a:r>
            <a:r>
              <a:rPr lang="en-US" dirty="0" err="1">
                <a:latin typeface="Arial"/>
                <a:cs typeface="Arial"/>
              </a:rPr>
              <a:t>dựng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sẵn</a:t>
            </a:r>
            <a:r>
              <a:rPr lang="en-US" dirty="0">
                <a:latin typeface="Arial"/>
                <a:cs typeface="Arial"/>
              </a:rPr>
              <a:t> - AMI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Amazon EKS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Spot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xa AWS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</a:t>
            </a:r>
            <a:r>
              <a:rPr lang="en-US" dirty="0">
                <a:latin typeface="Arial"/>
                <a:cs typeface="Arial"/>
              </a:rPr>
              <a:t>;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nút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363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ECS ta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EFS.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EKS ta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( EBS, EFS, </a:t>
            </a:r>
            <a:r>
              <a:rPr lang="en-US" dirty="0" err="1">
                <a:latin typeface="Arial"/>
                <a:cs typeface="Arial"/>
              </a:rPr>
              <a:t>FSx</a:t>
            </a:r>
            <a:r>
              <a:rPr lang="en-US" dirty="0">
                <a:latin typeface="Arial"/>
                <a:cs typeface="Arial"/>
              </a:rPr>
              <a:t>).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K8S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</a:t>
            </a:r>
            <a:r>
              <a:rPr lang="en-US" dirty="0">
                <a:latin typeface="Arial"/>
                <a:cs typeface="Arial"/>
              </a:rPr>
              <a:t> qua 1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CSI ( container storage interface)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storageclass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kthông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storageclass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----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kê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StorageClass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cụm</a:t>
            </a:r>
            <a:r>
              <a:rPr lang="en-US" dirty="0">
                <a:latin typeface="Arial"/>
                <a:cs typeface="Arial"/>
              </a:rPr>
              <a:t> EKS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Tận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tuân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thủ</a:t>
            </a:r>
            <a:r>
              <a:rPr lang="en-US" dirty="0">
                <a:latin typeface="Arial"/>
                <a:cs typeface="Arial"/>
              </a:rPr>
              <a:t> Giao </a:t>
            </a:r>
            <a:r>
              <a:rPr lang="en-US" dirty="0" err="1">
                <a:latin typeface="Arial"/>
                <a:cs typeface="Arial"/>
              </a:rPr>
              <a:t>diện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(CSI)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…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Amazon EBS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Amazon EFS (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Amazon </a:t>
            </a:r>
            <a:r>
              <a:rPr lang="en-US" dirty="0" err="1">
                <a:latin typeface="Arial"/>
                <a:cs typeface="Arial"/>
              </a:rPr>
              <a:t>FSx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Ánh </a:t>
            </a:r>
            <a:r>
              <a:rPr lang="en-US" dirty="0" err="1">
                <a:latin typeface="Arial"/>
                <a:cs typeface="Arial"/>
              </a:rPr>
              <a:t>sáng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Amazon </a:t>
            </a:r>
            <a:r>
              <a:rPr lang="en-US" dirty="0" err="1">
                <a:latin typeface="Arial"/>
                <a:cs typeface="Arial"/>
              </a:rPr>
              <a:t>FSx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NetApp ONTAP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95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 container 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ECS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ECR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EKS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37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Docker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một</a:t>
            </a:r>
            <a:r>
              <a:rPr lang="en-US">
                <a:latin typeface="Arial"/>
                <a:cs typeface="Arial"/>
              </a:rPr>
              <a:t> nền tảng phát triển phần mềm để triển khai ứng dụng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Ứng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dụng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được</a:t>
            </a:r>
            <a:r>
              <a:rPr lang="en-US">
                <a:latin typeface="Arial"/>
                <a:cs typeface="Arial"/>
              </a:rPr>
              <a:t> đóng gói trong các thùng chứa có thể chạy trên mọi hệ điều hành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đâu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nào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thích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vi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vi-VN" dirty="0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,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/>
              <a:t>Các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vi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sang </a:t>
            </a:r>
            <a:r>
              <a:rPr lang="en-US" dirty="0" err="1"/>
              <a:t>đám</a:t>
            </a:r>
            <a:r>
              <a:rPr lang="en-US" dirty="0"/>
              <a:t> </a:t>
            </a:r>
            <a:r>
              <a:rPr lang="en-US" dirty="0" err="1"/>
              <a:t>mây</a:t>
            </a:r>
            <a:r>
              <a:rPr lang="en-US" dirty="0"/>
              <a:t> AWS, …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03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docker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dóng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code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code java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,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code </a:t>
            </a:r>
            <a:r>
              <a:rPr lang="en-US" dirty="0" err="1">
                <a:latin typeface="Arial"/>
                <a:cs typeface="Arial"/>
              </a:rPr>
              <a:t>nodejs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database </a:t>
            </a:r>
            <a:r>
              <a:rPr lang="en-US" dirty="0" err="1">
                <a:latin typeface="Arial"/>
                <a:cs typeface="Arial"/>
              </a:rPr>
              <a:t>mysql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36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Hình </a:t>
            </a:r>
            <a:r>
              <a:rPr lang="en-US" err="1">
                <a:latin typeface="Arial"/>
                <a:cs typeface="Arial"/>
              </a:rPr>
              <a:t>ảnh</a:t>
            </a:r>
            <a:r>
              <a:rPr lang="en-US">
                <a:latin typeface="Arial"/>
                <a:cs typeface="Arial"/>
              </a:rPr>
              <a:t> Docker được lưu trữ trong Kho Docker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Trung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Docker (</a:t>
            </a:r>
            <a:r>
              <a:rPr lang="en-US" dirty="0">
                <a:latin typeface="Arial"/>
                <a:cs typeface="Arial"/>
                <a:hlinkClick r:id="rId3"/>
              </a:rPr>
              <a:t>https://hub.docker.com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Kho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Ubuntu, MySQL, …)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Amazon ECR (</a:t>
            </a:r>
            <a:r>
              <a:rPr lang="en-US" dirty="0" err="1">
                <a:latin typeface="Arial"/>
                <a:cs typeface="Arial"/>
              </a:rPr>
              <a:t>Đăng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Amazon)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Kho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riêng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Kho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cộng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Phòng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cộng</a:t>
            </a:r>
            <a:r>
              <a:rPr lang="en-US" dirty="0">
                <a:latin typeface="Arial"/>
                <a:cs typeface="Arial"/>
              </a:rPr>
              <a:t> Amazon ECR https://gallery.ecr.aws)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36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Docker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một</a:t>
            </a:r>
            <a:r>
              <a:rPr lang="en-US">
                <a:latin typeface="Arial"/>
                <a:cs typeface="Arial"/>
              </a:rPr>
              <a:t> loại công nghệ ảo hóa, nhưng không chính xác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Tài </a:t>
            </a:r>
            <a:r>
              <a:rPr lang="en-US" err="1">
                <a:latin typeface="Arial"/>
                <a:cs typeface="Arial"/>
              </a:rPr>
              <a:t>nguyên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err="1">
                <a:latin typeface="Arial"/>
                <a:cs typeface="Arial"/>
              </a:rPr>
              <a:t>sẻ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=&gt; </a:t>
            </a:r>
            <a:r>
              <a:rPr lang="en-US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chủ</a:t>
            </a:r>
            <a:endParaRPr lang="en-US">
              <a:latin typeface="Arial"/>
              <a:cs typeface="Arial"/>
            </a:endParaRPr>
          </a:p>
          <a:p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1.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hypersior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HostOS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1 server </a:t>
            </a:r>
            <a:r>
              <a:rPr lang="en-US" dirty="0" err="1">
                <a:latin typeface="Arial"/>
                <a:cs typeface="Arial"/>
              </a:rPr>
              <a:t>vật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2. container: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docker Deamon 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1 host OS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1 server </a:t>
            </a:r>
            <a:r>
              <a:rPr lang="en-US" dirty="0" err="1">
                <a:latin typeface="Arial"/>
                <a:cs typeface="Arial"/>
              </a:rPr>
              <a:t>vật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</a:p>
          <a:p>
            <a:endParaRPr lang="en-US" dirty="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5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1 file </a:t>
            </a:r>
            <a:r>
              <a:rPr lang="en-US" dirty="0" err="1">
                <a:latin typeface="Arial"/>
                <a:cs typeface="Arial"/>
              </a:rPr>
              <a:t>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gói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container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1 file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: file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docker file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1.trong docker file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image (</a:t>
            </a:r>
            <a:r>
              <a:rPr lang="en-US" dirty="0" err="1"/>
              <a:t>ảnh</a:t>
            </a:r>
            <a:r>
              <a:rPr lang="en-US" dirty="0"/>
              <a:t>) </a:t>
            </a:r>
            <a:r>
              <a:rPr lang="en-US" dirty="0" err="1"/>
              <a:t>gốc</a:t>
            </a:r>
            <a:r>
              <a:rPr lang="en-US" dirty="0"/>
              <a:t>/ban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copy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.app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image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build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image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2.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build </a:t>
            </a:r>
            <a:r>
              <a:rPr lang="en-US" dirty="0" err="1">
                <a:latin typeface="Arial"/>
                <a:cs typeface="Arial"/>
              </a:rPr>
              <a:t>xong</a:t>
            </a:r>
            <a:r>
              <a:rPr lang="en-US" dirty="0">
                <a:latin typeface="Arial"/>
                <a:cs typeface="Arial"/>
              </a:rPr>
              <a:t>&gt;&gt; </a:t>
            </a: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. ta </a:t>
            </a:r>
            <a:r>
              <a:rPr lang="en-US" dirty="0" err="1">
                <a:latin typeface="Arial"/>
                <a:cs typeface="Arial"/>
              </a:rPr>
              <a:t>dẩy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lên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kho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registry (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ECR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docker hub).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3.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running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. ta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kéo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Registry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client.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docker run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start instance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lên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64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ta </a:t>
            </a:r>
            <a:r>
              <a:rPr lang="en-US" err="1">
                <a:latin typeface="Arial"/>
                <a:cs typeface="Arial"/>
              </a:rPr>
              <a:t>làm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quen</a:t>
            </a:r>
            <a:r>
              <a:rPr lang="en-US">
                <a:latin typeface="Arial"/>
                <a:cs typeface="Arial"/>
              </a:rPr>
              <a:t> với các khái niệm ECS, EKS, Fargate và ECR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ECS: 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docker</a:t>
            </a:r>
          </a:p>
          <a:p>
            <a:r>
              <a:rPr lang="en-US" dirty="0">
                <a:latin typeface="Arial"/>
                <a:cs typeface="Arial"/>
              </a:rPr>
              <a:t>EKS: 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kuberntes</a:t>
            </a:r>
          </a:p>
          <a:p>
            <a:r>
              <a:rPr lang="en-US" dirty="0">
                <a:latin typeface="Arial"/>
                <a:cs typeface="Arial"/>
              </a:rPr>
              <a:t>ECS hay EKS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2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. </a:t>
            </a:r>
          </a:p>
          <a:p>
            <a:r>
              <a:rPr lang="en-US" dirty="0">
                <a:latin typeface="Arial"/>
                <a:cs typeface="Arial"/>
              </a:rPr>
              <a:t>option 1: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EC2 + ASG </a:t>
            </a:r>
            <a:r>
              <a:rPr lang="en-US" dirty="0" err="1">
                <a:latin typeface="Arial"/>
                <a:cs typeface="Arial"/>
              </a:rPr>
              <a:t>làm</a:t>
            </a:r>
            <a:r>
              <a:rPr lang="en-US" dirty="0">
                <a:latin typeface="Arial"/>
                <a:cs typeface="Arial"/>
              </a:rPr>
              <a:t> worker node . ta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EC2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lựa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chọn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option 2: ta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serverless (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). k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tâm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phía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bao </a:t>
            </a:r>
            <a:r>
              <a:rPr lang="en-US" dirty="0" err="1">
                <a:latin typeface="Arial"/>
                <a:cs typeface="Arial"/>
              </a:rPr>
              <a:t>nhiêu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cpu,ram,disk</a:t>
            </a:r>
            <a:r>
              <a:rPr lang="en-US" dirty="0">
                <a:latin typeface="Arial"/>
                <a:cs typeface="Arial"/>
              </a:rPr>
              <a:t>. ta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pod ( </a:t>
            </a:r>
            <a:r>
              <a:rPr lang="en-US" dirty="0" err="1">
                <a:latin typeface="Arial"/>
                <a:cs typeface="Arial"/>
              </a:rPr>
              <a:t>chiếm</a:t>
            </a:r>
            <a:r>
              <a:rPr lang="en-US" dirty="0">
                <a:latin typeface="Arial"/>
                <a:cs typeface="Arial"/>
              </a:rPr>
              <a:t> bao </a:t>
            </a:r>
            <a:r>
              <a:rPr lang="en-US" dirty="0" err="1">
                <a:latin typeface="Arial"/>
                <a:cs typeface="Arial"/>
              </a:rPr>
              <a:t>nhiêu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cpu,ram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fargate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mà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cpu,ram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ảo</a:t>
            </a:r>
            <a:r>
              <a:rPr lang="en-US" dirty="0">
                <a:latin typeface="Arial"/>
                <a:cs typeface="Arial"/>
              </a:rPr>
              <a:t> EC2. </a:t>
            </a:r>
            <a:r>
              <a:rPr lang="en-US" dirty="0" err="1">
                <a:latin typeface="Arial"/>
                <a:cs typeface="Arial"/>
              </a:rPr>
              <a:t>Tiết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. </a:t>
            </a:r>
            <a:endParaRPr lang="en-US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ECR: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registry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image. 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push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pull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--------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container </a:t>
            </a:r>
            <a:r>
              <a:rPr lang="en-US" dirty="0" err="1">
                <a:latin typeface="Arial"/>
                <a:cs typeface="Arial"/>
              </a:rPr>
              <a:t>đàn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Amazon (Amazon ECS) </a:t>
            </a:r>
            <a:endParaRPr lang="vi-VN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tảng</a:t>
            </a:r>
            <a:r>
              <a:rPr lang="en-US" dirty="0">
                <a:latin typeface="Arial"/>
                <a:cs typeface="Arial"/>
              </a:rPr>
              <a:t> container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Amazon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Kubernetes </a:t>
            </a:r>
            <a:r>
              <a:rPr lang="en-US" dirty="0" err="1">
                <a:latin typeface="Arial"/>
                <a:cs typeface="Arial"/>
              </a:rPr>
              <a:t>đàn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Amazon (Amazon EKS)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Kubernetes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Amazon (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Cổng</a:t>
            </a:r>
            <a:r>
              <a:rPr lang="en-US" dirty="0">
                <a:latin typeface="Arial"/>
                <a:cs typeface="Arial"/>
              </a:rPr>
              <a:t> xa AWS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tảng</a:t>
            </a:r>
            <a:r>
              <a:rPr lang="en-US" dirty="0">
                <a:latin typeface="Arial"/>
                <a:cs typeface="Arial"/>
              </a:rPr>
              <a:t> container Serverless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riêng</a:t>
            </a:r>
            <a:r>
              <a:rPr lang="en-US" dirty="0">
                <a:latin typeface="Arial"/>
                <a:cs typeface="Arial"/>
              </a:rPr>
              <a:t> Amazon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ECS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EKS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Amazon ECR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chứa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01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ecr.aw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>
                <a:solidFill>
                  <a:srgbClr val="00A2FF"/>
                </a:solidFill>
                <a:latin typeface="Arial"/>
                <a:cs typeface="Arial"/>
              </a:rPr>
              <a:t>Cloud Public AWS – Day 2</a:t>
            </a:r>
            <a:endParaRPr lang="vi-VN"/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947F9E-EBEE-4EFA-3E13-5DEBE4F7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Management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AWS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CDE61E-9578-7B58-B417-690995FF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Elastic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Service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Amazon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ECS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pPr lvl="1"/>
            <a:r>
              <a:rPr lang="vi-VN" err="1">
                <a:latin typeface="Arial"/>
                <a:cs typeface="Arial"/>
              </a:rPr>
              <a:t>Amazon’s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own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platform</a:t>
            </a:r>
          </a:p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Elastic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Kubernetes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Service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Amazon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EKS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pPr lvl="1"/>
            <a:r>
              <a:rPr lang="vi-VN" err="1">
                <a:latin typeface="Arial"/>
                <a:cs typeface="Arial"/>
              </a:rPr>
              <a:t>Amazon’s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Kubernetes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open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source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AWS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Fargate</a:t>
            </a:r>
            <a:endParaRPr lang="vi-VN">
              <a:solidFill>
                <a:srgbClr val="007ABF"/>
              </a:solidFill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Amazon’s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own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Serverless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platform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latin typeface="Arial"/>
                <a:cs typeface="Arial"/>
              </a:rPr>
              <a:t>Works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ECS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EKS</a:t>
            </a:r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Amazon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ECR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Store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images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DDE76E0-39A6-7486-55AE-EDFFF19AA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thiết kế&#10;&#10;Mô tả được tự động tạo">
            <a:extLst>
              <a:ext uri="{FF2B5EF4-FFF2-40B4-BE49-F238E27FC236}">
                <a16:creationId xmlns:a16="http://schemas.microsoft.com/office/drawing/2014/main" id="{A0850C31-64DB-D233-5C89-DC5E0EA4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443" y="1114549"/>
            <a:ext cx="2346984" cy="42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Overview Container</a:t>
            </a:r>
          </a:p>
          <a:p>
            <a:pPr marL="342900" indent="-342900"/>
            <a:r>
              <a:rPr lang="en-US" sz="2400">
                <a:solidFill>
                  <a:srgbClr val="007ABF"/>
                </a:solidFill>
                <a:latin typeface="Arial"/>
                <a:cs typeface="Arial"/>
              </a:rPr>
              <a:t>Service ECS</a:t>
            </a:r>
            <a:endParaRPr lang="en-US" sz="2400">
              <a:solidFill>
                <a:srgbClr val="007ABF"/>
              </a:solidFill>
            </a:endParaRPr>
          </a:p>
          <a:p>
            <a:pPr marL="342900" indent="-342900"/>
            <a:r>
              <a:rPr lang="en-US" sz="2400">
                <a:latin typeface="Arial"/>
                <a:cs typeface="Arial"/>
              </a:rPr>
              <a:t>Service ECR</a:t>
            </a:r>
            <a:endParaRPr lang="en-US" sz="2400"/>
          </a:p>
          <a:p>
            <a:pPr marL="342900" indent="-342900"/>
            <a:r>
              <a:rPr lang="en-US" sz="2400">
                <a:latin typeface="Arial"/>
                <a:cs typeface="Arial"/>
              </a:rPr>
              <a:t>Service EKS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40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AE6A95-CE73-490C-A5A4-2CEB74A1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ECS - EC2 </a:t>
            </a:r>
            <a:r>
              <a:rPr lang="vi-VN" err="1">
                <a:latin typeface="Arial"/>
                <a:cs typeface="Arial"/>
              </a:rPr>
              <a:t>Launch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940F25-6365-8811-B5FC-D637955D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6863938" cy="4351338"/>
          </a:xfrm>
        </p:spPr>
        <p:txBody>
          <a:bodyPr/>
          <a:lstStyle/>
          <a:p>
            <a:r>
              <a:rPr lang="vi-VN">
                <a:latin typeface="Arial"/>
                <a:cs typeface="Arial"/>
              </a:rPr>
              <a:t>ECS = </a:t>
            </a:r>
            <a:r>
              <a:rPr lang="vi-VN" err="1">
                <a:latin typeface="Arial"/>
                <a:cs typeface="Arial"/>
              </a:rPr>
              <a:t>Elastic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Service</a:t>
            </a:r>
          </a:p>
          <a:p>
            <a:r>
              <a:rPr lang="vi-VN" err="1">
                <a:latin typeface="Arial"/>
                <a:cs typeface="Arial"/>
              </a:rPr>
              <a:t>Launch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containers</a:t>
            </a:r>
            <a:r>
              <a:rPr lang="vi-VN">
                <a:latin typeface="Arial"/>
                <a:cs typeface="Arial"/>
              </a:rPr>
              <a:t> on AWS = Launch ECS Tasks on ECS Clusters</a:t>
            </a:r>
          </a:p>
          <a:p>
            <a:r>
              <a:rPr lang="vi-VN">
                <a:latin typeface="Arial"/>
                <a:cs typeface="Arial"/>
              </a:rPr>
              <a:t>EC2 </a:t>
            </a:r>
            <a:r>
              <a:rPr lang="vi-VN" err="1">
                <a:latin typeface="Arial"/>
                <a:cs typeface="Arial"/>
              </a:rPr>
              <a:t>Launch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provision</a:t>
            </a:r>
            <a:r>
              <a:rPr lang="vi-VN">
                <a:latin typeface="Arial"/>
                <a:cs typeface="Arial"/>
              </a:rPr>
              <a:t> &amp; </a:t>
            </a:r>
            <a:r>
              <a:rPr lang="vi-VN" err="1">
                <a:latin typeface="Arial"/>
                <a:cs typeface="Arial"/>
              </a:rPr>
              <a:t>maintain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infrastructure</a:t>
            </a:r>
            <a:r>
              <a:rPr lang="vi-VN">
                <a:latin typeface="Arial"/>
                <a:cs typeface="Arial"/>
              </a:rPr>
              <a:t> (the EC2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r>
              <a:rPr lang="vi-VN" err="1">
                <a:latin typeface="Arial"/>
                <a:cs typeface="Arial"/>
              </a:rPr>
              <a:t>Each</a:t>
            </a:r>
            <a:r>
              <a:rPr lang="vi-VN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must</a:t>
            </a:r>
            <a:r>
              <a:rPr lang="vi-VN">
                <a:latin typeface="Arial"/>
                <a:cs typeface="Arial"/>
              </a:rPr>
              <a:t> run the ECS </a:t>
            </a:r>
            <a:r>
              <a:rPr lang="vi-VN" err="1">
                <a:latin typeface="Arial"/>
                <a:cs typeface="Arial"/>
              </a:rPr>
              <a:t>Agent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register</a:t>
            </a:r>
            <a:r>
              <a:rPr lang="vi-VN">
                <a:latin typeface="Arial"/>
                <a:cs typeface="Arial"/>
              </a:rPr>
              <a:t> in the ECS </a:t>
            </a:r>
            <a:r>
              <a:rPr lang="vi-VN" err="1">
                <a:latin typeface="Arial"/>
                <a:cs typeface="Arial"/>
              </a:rPr>
              <a:t>Cluster</a:t>
            </a:r>
          </a:p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takes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starting</a:t>
            </a:r>
            <a:r>
              <a:rPr lang="vi-VN">
                <a:latin typeface="Arial"/>
                <a:cs typeface="Arial"/>
              </a:rPr>
              <a:t> / </a:t>
            </a:r>
            <a:r>
              <a:rPr lang="vi-VN" err="1">
                <a:latin typeface="Arial"/>
                <a:cs typeface="Arial"/>
              </a:rPr>
              <a:t>stopping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CAA119C-DFC6-F347-73CD-6C70FD54C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5" name="Hình ảnh 4" descr="Ảnh có chứa văn bản, ảnh chụp màn hình, Hình chữ nhật, biểu đồ&#10;&#10;Mô tả được tự động tạo">
            <a:extLst>
              <a:ext uri="{FF2B5EF4-FFF2-40B4-BE49-F238E27FC236}">
                <a16:creationId xmlns:a16="http://schemas.microsoft.com/office/drawing/2014/main" id="{C50AB27D-FE13-1C3E-9F9E-D42A08933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907" y="1127480"/>
            <a:ext cx="4366161" cy="42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5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3BFDC3-DA57-3E36-7684-FF47C646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ECS – </a:t>
            </a:r>
            <a:r>
              <a:rPr lang="vi-VN" err="1">
                <a:latin typeface="Arial"/>
                <a:cs typeface="Arial"/>
              </a:rPr>
              <a:t>Fargate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Launch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95B39A1-53E8-F343-801C-C79638EA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6487886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Launch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AWS</a:t>
            </a:r>
          </a:p>
          <a:p>
            <a:r>
              <a:rPr lang="vi-VN" err="1">
                <a:latin typeface="Arial"/>
                <a:cs typeface="Arial"/>
              </a:rPr>
              <a:t>You</a:t>
            </a:r>
            <a:r>
              <a:rPr lang="vi-VN">
                <a:latin typeface="Arial"/>
                <a:cs typeface="Arial"/>
              </a:rPr>
              <a:t> do </a:t>
            </a:r>
            <a:r>
              <a:rPr lang="vi-VN" err="1">
                <a:latin typeface="Arial"/>
                <a:cs typeface="Arial"/>
              </a:rPr>
              <a:t>not</a:t>
            </a:r>
            <a:r>
              <a:rPr lang="vi-VN">
                <a:latin typeface="Arial"/>
                <a:cs typeface="Arial"/>
              </a:rPr>
              <a:t> provision the infrastructure (no EC2 instances to manage)</a:t>
            </a:r>
          </a:p>
          <a:p>
            <a:r>
              <a:rPr lang="vi-VN" err="1">
                <a:latin typeface="Arial"/>
                <a:cs typeface="Arial"/>
              </a:rPr>
              <a:t>It’s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Serverless</a:t>
            </a:r>
            <a:r>
              <a:rPr lang="vi-VN">
                <a:latin typeface="Arial"/>
                <a:cs typeface="Arial"/>
              </a:rPr>
              <a:t>!</a:t>
            </a:r>
          </a:p>
          <a:p>
            <a:r>
              <a:rPr lang="vi-VN" err="1">
                <a:latin typeface="Arial"/>
                <a:cs typeface="Arial"/>
              </a:rPr>
              <a:t>You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just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create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task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definitions</a:t>
            </a:r>
          </a:p>
          <a:p>
            <a:r>
              <a:rPr lang="vi-VN">
                <a:latin typeface="Arial"/>
                <a:cs typeface="Arial"/>
              </a:rPr>
              <a:t>AWS </a:t>
            </a:r>
            <a:r>
              <a:rPr lang="vi-VN" err="1">
                <a:latin typeface="Arial"/>
                <a:cs typeface="Arial"/>
              </a:rPr>
              <a:t>just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runs</a:t>
            </a:r>
            <a:r>
              <a:rPr lang="vi-VN">
                <a:latin typeface="Arial"/>
                <a:cs typeface="Arial"/>
              </a:rPr>
              <a:t> ECS </a:t>
            </a:r>
            <a:r>
              <a:rPr lang="vi-VN" err="1">
                <a:latin typeface="Arial"/>
                <a:cs typeface="Arial"/>
              </a:rPr>
              <a:t>Tasks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based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the CPU / RAM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need</a:t>
            </a:r>
          </a:p>
          <a:p>
            <a:r>
              <a:rPr lang="vi-VN">
                <a:latin typeface="Arial"/>
                <a:cs typeface="Arial"/>
              </a:rPr>
              <a:t>To </a:t>
            </a:r>
            <a:r>
              <a:rPr lang="vi-VN" err="1">
                <a:latin typeface="Arial"/>
                <a:cs typeface="Arial"/>
              </a:rPr>
              <a:t>scale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just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increase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number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tasks</a:t>
            </a:r>
            <a:r>
              <a:rPr lang="vi-VN">
                <a:latin typeface="Arial"/>
                <a:cs typeface="Arial"/>
              </a:rPr>
              <a:t>. </a:t>
            </a:r>
            <a:r>
              <a:rPr lang="vi-VN" err="1">
                <a:latin typeface="Arial"/>
                <a:cs typeface="Arial"/>
              </a:rPr>
              <a:t>Simple</a:t>
            </a:r>
            <a:r>
              <a:rPr lang="vi-VN">
                <a:latin typeface="Arial"/>
                <a:cs typeface="Arial"/>
              </a:rPr>
              <a:t> - no </a:t>
            </a:r>
            <a:r>
              <a:rPr lang="vi-VN" err="1">
                <a:latin typeface="Arial"/>
                <a:cs typeface="Arial"/>
              </a:rPr>
              <a:t>more</a:t>
            </a:r>
            <a:r>
              <a:rPr lang="vi-VN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95DF5F-79C4-A6BF-D987-97BB66231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Hình ảnh 4" descr="Ảnh có chứa văn bản, ảnh chụp màn hình, Hình chữ nhật, Phông chữ&#10;&#10;Mô tả được tự động tạo">
            <a:extLst>
              <a:ext uri="{FF2B5EF4-FFF2-40B4-BE49-F238E27FC236}">
                <a16:creationId xmlns:a16="http://schemas.microsoft.com/office/drawing/2014/main" id="{918F74FA-2AE5-C4BD-3C84-0BAD9848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478" y="1452460"/>
            <a:ext cx="4049485" cy="39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C3D249-036A-BD39-2333-224B959D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ECS – IAM </a:t>
            </a:r>
            <a:r>
              <a:rPr lang="vi-VN" err="1">
                <a:latin typeface="Arial"/>
                <a:cs typeface="Arial"/>
              </a:rPr>
              <a:t>Roles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ECS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F4874A0-F41E-F76A-FC52-4D91974AF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7922821" cy="4351338"/>
          </a:xfrm>
        </p:spPr>
        <p:txBody>
          <a:bodyPr/>
          <a:lstStyle/>
          <a:p>
            <a:r>
              <a:rPr lang="vi-VN">
                <a:latin typeface="Arial"/>
                <a:cs typeface="Arial"/>
              </a:rPr>
              <a:t>EC2 </a:t>
            </a:r>
            <a:r>
              <a:rPr lang="vi-VN" err="1">
                <a:latin typeface="Arial"/>
                <a:cs typeface="Arial"/>
              </a:rPr>
              <a:t>Instance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Profile</a:t>
            </a:r>
            <a:r>
              <a:rPr lang="vi-VN">
                <a:latin typeface="Arial"/>
                <a:cs typeface="Arial"/>
              </a:rPr>
              <a:t> (EC2 </a:t>
            </a:r>
            <a:r>
              <a:rPr lang="vi-VN" err="1">
                <a:latin typeface="Arial"/>
                <a:cs typeface="Arial"/>
              </a:rPr>
              <a:t>Launch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only</a:t>
            </a:r>
            <a:r>
              <a:rPr lang="vi-VN">
                <a:latin typeface="Arial"/>
                <a:cs typeface="Arial"/>
              </a:rPr>
              <a:t>):</a:t>
            </a:r>
          </a:p>
          <a:p>
            <a:pPr lvl="1"/>
            <a:r>
              <a:rPr lang="vi-VN" err="1">
                <a:latin typeface="Arial"/>
                <a:cs typeface="Arial"/>
              </a:rPr>
              <a:t>Used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>
                <a:latin typeface="Arial"/>
                <a:cs typeface="Arial"/>
              </a:rPr>
              <a:t> the ECS agent</a:t>
            </a:r>
          </a:p>
          <a:p>
            <a:pPr lvl="1"/>
            <a:r>
              <a:rPr lang="vi-VN" err="1">
                <a:latin typeface="Arial"/>
                <a:cs typeface="Arial"/>
              </a:rPr>
              <a:t>Makes</a:t>
            </a:r>
            <a:r>
              <a:rPr lang="vi-VN">
                <a:latin typeface="Arial"/>
                <a:cs typeface="Arial"/>
              </a:rPr>
              <a:t> API </a:t>
            </a:r>
            <a:r>
              <a:rPr lang="vi-VN" err="1">
                <a:latin typeface="Arial"/>
                <a:cs typeface="Arial"/>
              </a:rPr>
              <a:t>calls</a:t>
            </a:r>
            <a:r>
              <a:rPr lang="vi-VN">
                <a:latin typeface="Arial"/>
                <a:cs typeface="Arial"/>
              </a:rPr>
              <a:t> to ECS </a:t>
            </a:r>
            <a:r>
              <a:rPr lang="vi-VN" err="1">
                <a:latin typeface="Arial"/>
                <a:cs typeface="Arial"/>
              </a:rPr>
              <a:t>service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Send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logs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CloudWatch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Logs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Pull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image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>
                <a:latin typeface="Arial"/>
                <a:cs typeface="Arial"/>
              </a:rPr>
              <a:t> ECR</a:t>
            </a:r>
          </a:p>
          <a:p>
            <a:pPr lvl="1"/>
            <a:r>
              <a:rPr lang="vi-VN" err="1">
                <a:latin typeface="Arial"/>
                <a:cs typeface="Arial"/>
              </a:rPr>
              <a:t>Reference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sensitive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Secrets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 SSM </a:t>
            </a:r>
            <a:r>
              <a:rPr lang="vi-VN" err="1">
                <a:latin typeface="Arial"/>
                <a:cs typeface="Arial"/>
              </a:rPr>
              <a:t>Parameter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Store</a:t>
            </a:r>
            <a:endParaRPr lang="vi-VN">
              <a:latin typeface="Arial"/>
              <a:cs typeface="Arial"/>
            </a:endParaRPr>
          </a:p>
          <a:p>
            <a:endParaRPr lang="vi-VN"/>
          </a:p>
          <a:p>
            <a:r>
              <a:rPr lang="vi-VN">
                <a:latin typeface="Arial"/>
                <a:cs typeface="Arial"/>
              </a:rPr>
              <a:t>ECS </a:t>
            </a:r>
            <a:r>
              <a:rPr lang="vi-VN" err="1">
                <a:latin typeface="Arial"/>
                <a:cs typeface="Arial"/>
              </a:rPr>
              <a:t>Task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Role</a:t>
            </a:r>
            <a:r>
              <a:rPr lang="vi-VN">
                <a:latin typeface="Arial"/>
                <a:cs typeface="Arial"/>
              </a:rPr>
              <a:t>:</a:t>
            </a:r>
          </a:p>
          <a:p>
            <a:pPr lvl="1"/>
            <a:r>
              <a:rPr lang="vi-VN" err="1">
                <a:latin typeface="Arial"/>
                <a:cs typeface="Arial"/>
              </a:rPr>
              <a:t>Allows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each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task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have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specific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role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Use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different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roles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different</a:t>
            </a:r>
            <a:r>
              <a:rPr lang="vi-VN">
                <a:latin typeface="Arial"/>
                <a:cs typeface="Arial"/>
              </a:rPr>
              <a:t> ECS </a:t>
            </a:r>
            <a:r>
              <a:rPr lang="vi-VN" err="1">
                <a:latin typeface="Arial"/>
                <a:cs typeface="Arial"/>
              </a:rPr>
              <a:t>Services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>
                <a:latin typeface="Arial"/>
                <a:cs typeface="Arial"/>
              </a:rPr>
              <a:t> run</a:t>
            </a:r>
          </a:p>
          <a:p>
            <a:pPr lvl="1"/>
            <a:r>
              <a:rPr lang="vi-VN" err="1">
                <a:latin typeface="Arial"/>
                <a:cs typeface="Arial"/>
              </a:rPr>
              <a:t>Task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Role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defined</a:t>
            </a:r>
            <a:r>
              <a:rPr lang="vi-VN">
                <a:latin typeface="Arial"/>
                <a:cs typeface="Arial"/>
              </a:rPr>
              <a:t> in the </a:t>
            </a:r>
            <a:r>
              <a:rPr lang="vi-VN" err="1">
                <a:latin typeface="Arial"/>
                <a:cs typeface="Arial"/>
              </a:rPr>
              <a:t>task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definition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5604016-9F1C-023B-5B27-712B6A1B0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280C323A-DBE6-B34C-1CD2-A1409E4E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868" y="1311307"/>
            <a:ext cx="3940627" cy="39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2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BA9685-2B18-C66F-6D54-FBAE093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ECS – </a:t>
            </a:r>
            <a:r>
              <a:rPr lang="vi-VN" err="1">
                <a:latin typeface="Arial"/>
                <a:cs typeface="Arial"/>
              </a:rPr>
              <a:t>Load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Balancer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Integrations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BBA43B-6D51-B859-77ED-F2A462AF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6369133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Application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Load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Balancer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supported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works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most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cases</a:t>
            </a:r>
          </a:p>
          <a:p>
            <a:r>
              <a:rPr lang="vi-VN" err="1">
                <a:latin typeface="Arial"/>
                <a:cs typeface="Arial"/>
              </a:rPr>
              <a:t>Network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Load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Balancer</a:t>
            </a:r>
            <a:r>
              <a:rPr lang="vi-VN">
                <a:latin typeface="Arial"/>
                <a:cs typeface="Arial"/>
              </a:rPr>
              <a:t> recommended only for high throughput / high performance use cases, or to pair it with AWS Private Link</a:t>
            </a:r>
          </a:p>
          <a:p>
            <a:r>
              <a:rPr lang="vi-VN" err="1">
                <a:latin typeface="Arial"/>
                <a:cs typeface="Arial"/>
              </a:rPr>
              <a:t>Classic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Load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Balancer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supported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but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not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recommended</a:t>
            </a:r>
            <a:r>
              <a:rPr lang="vi-VN">
                <a:latin typeface="Arial"/>
                <a:cs typeface="Arial"/>
              </a:rPr>
              <a:t> (no </a:t>
            </a:r>
            <a:r>
              <a:rPr lang="vi-VN" err="1">
                <a:latin typeface="Arial"/>
                <a:cs typeface="Arial"/>
              </a:rPr>
              <a:t>advanced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features</a:t>
            </a:r>
            <a:r>
              <a:rPr lang="vi-VN">
                <a:latin typeface="Arial"/>
                <a:cs typeface="Arial"/>
              </a:rPr>
              <a:t> – no </a:t>
            </a:r>
            <a:r>
              <a:rPr lang="vi-VN" err="1">
                <a:latin typeface="Arial"/>
                <a:cs typeface="Arial"/>
              </a:rPr>
              <a:t>Fargate</a:t>
            </a:r>
            <a:r>
              <a:rPr lang="vi-VN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9FF5D6-F175-8828-31AA-D3895C9BB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5" name="Hình ảnh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FFEA2961-F0D1-E9AE-5D3B-4DA4A0BD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257" y="1475023"/>
            <a:ext cx="4524498" cy="38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1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BA02DE-0937-D255-9BE7-187E7B77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ECS –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Volumes</a:t>
            </a:r>
            <a:r>
              <a:rPr lang="vi-VN">
                <a:latin typeface="Arial"/>
                <a:cs typeface="Arial"/>
              </a:rPr>
              <a:t> (EFS)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FEC4FE-1F25-460A-D403-E005A586B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6715497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Mount</a:t>
            </a:r>
            <a:r>
              <a:rPr lang="vi-VN">
                <a:latin typeface="Arial"/>
                <a:cs typeface="Arial"/>
              </a:rPr>
              <a:t> EFS </a:t>
            </a:r>
            <a:r>
              <a:rPr lang="vi-VN" err="1">
                <a:latin typeface="Arial"/>
                <a:cs typeface="Arial"/>
              </a:rPr>
              <a:t>file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onto</a:t>
            </a:r>
            <a:r>
              <a:rPr lang="vi-VN">
                <a:latin typeface="Arial"/>
                <a:cs typeface="Arial"/>
              </a:rPr>
              <a:t> ECS </a:t>
            </a:r>
            <a:r>
              <a:rPr lang="vi-VN" err="1">
                <a:latin typeface="Arial"/>
                <a:cs typeface="Arial"/>
              </a:rPr>
              <a:t>tasks</a:t>
            </a:r>
          </a:p>
          <a:p>
            <a:r>
              <a:rPr lang="vi-VN">
                <a:latin typeface="Arial"/>
                <a:cs typeface="Arial"/>
              </a:rPr>
              <a:t>Works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both</a:t>
            </a:r>
            <a:r>
              <a:rPr lang="vi-VN">
                <a:latin typeface="Arial"/>
                <a:cs typeface="Arial"/>
              </a:rPr>
              <a:t> EC2 and Fargate launch types</a:t>
            </a:r>
          </a:p>
          <a:p>
            <a:r>
              <a:rPr lang="vi-VN" err="1">
                <a:latin typeface="Arial"/>
                <a:cs typeface="Arial"/>
              </a:rPr>
              <a:t>Tasks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running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any</a:t>
            </a:r>
            <a:r>
              <a:rPr lang="vi-VN">
                <a:latin typeface="Arial"/>
                <a:cs typeface="Arial"/>
              </a:rPr>
              <a:t> AZ </a:t>
            </a:r>
            <a:r>
              <a:rPr lang="vi-VN" err="1">
                <a:latin typeface="Arial"/>
                <a:cs typeface="Arial"/>
              </a:rPr>
              <a:t>will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share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same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>
                <a:latin typeface="Arial"/>
                <a:cs typeface="Arial"/>
              </a:rPr>
              <a:t> in the EFS </a:t>
            </a:r>
            <a:r>
              <a:rPr lang="vi-VN" err="1">
                <a:latin typeface="Arial"/>
                <a:cs typeface="Arial"/>
              </a:rPr>
              <a:t>file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</a:p>
          <a:p>
            <a:r>
              <a:rPr lang="vi-VN" err="1">
                <a:latin typeface="Arial"/>
                <a:cs typeface="Arial"/>
              </a:rPr>
              <a:t>Fargate</a:t>
            </a:r>
            <a:r>
              <a:rPr lang="vi-VN">
                <a:latin typeface="Arial"/>
                <a:cs typeface="Arial"/>
              </a:rPr>
              <a:t> + EFS = </a:t>
            </a:r>
            <a:r>
              <a:rPr lang="vi-VN" err="1">
                <a:latin typeface="Arial"/>
                <a:cs typeface="Arial"/>
              </a:rPr>
              <a:t>Serverless</a:t>
            </a:r>
          </a:p>
          <a:p>
            <a:r>
              <a:rPr lang="vi-VN" err="1">
                <a:latin typeface="Arial"/>
                <a:cs typeface="Arial"/>
              </a:rPr>
              <a:t>Use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cases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persistent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multi</a:t>
            </a:r>
            <a:r>
              <a:rPr lang="vi-VN">
                <a:latin typeface="Arial"/>
                <a:cs typeface="Arial"/>
              </a:rPr>
              <a:t>-AZ </a:t>
            </a:r>
            <a:r>
              <a:rPr lang="vi-VN" err="1">
                <a:latin typeface="Arial"/>
                <a:cs typeface="Arial"/>
              </a:rPr>
              <a:t>shared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storage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containers</a:t>
            </a:r>
          </a:p>
          <a:p>
            <a:r>
              <a:rPr lang="vi-VN" err="1">
                <a:latin typeface="Arial"/>
                <a:cs typeface="Arial"/>
              </a:rPr>
              <a:t>Note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S3 </a:t>
            </a:r>
            <a:r>
              <a:rPr lang="vi-VN" err="1">
                <a:latin typeface="Arial"/>
                <a:cs typeface="Arial"/>
              </a:rPr>
              <a:t>cannot</a:t>
            </a:r>
            <a:r>
              <a:rPr lang="vi-VN">
                <a:latin typeface="Arial"/>
                <a:cs typeface="Arial"/>
              </a:rPr>
              <a:t> be </a:t>
            </a:r>
            <a:r>
              <a:rPr lang="vi-VN" err="1">
                <a:latin typeface="Arial"/>
                <a:cs typeface="Arial"/>
              </a:rPr>
              <a:t>mounted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as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file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system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8CE4FA-A3E7-E383-650D-2ED0A6D7A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5" name="Hình ảnh 4" descr="Ảnh có chứa văn bản, ảnh chụp màn hình, Hình chữ nhật, Phông chữ&#10;&#10;Mô tả được tự động tạo">
            <a:extLst>
              <a:ext uri="{FF2B5EF4-FFF2-40B4-BE49-F238E27FC236}">
                <a16:creationId xmlns:a16="http://schemas.microsoft.com/office/drawing/2014/main" id="{87DFB0C7-C283-A1CB-0E4C-7B0F9038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374" y="1175137"/>
            <a:ext cx="3544784" cy="47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5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B664E3-B90E-FAEF-4995-C195D2F7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ECS </a:t>
            </a:r>
            <a:r>
              <a:rPr lang="vi-VN" err="1">
                <a:latin typeface="Arial"/>
                <a:cs typeface="Arial"/>
              </a:rPr>
              <a:t>Service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Auto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Scaling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1FFCB77-C061-222B-78A3-142375EB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416145" cy="4351338"/>
          </a:xfrm>
        </p:spPr>
        <p:txBody>
          <a:bodyPr/>
          <a:lstStyle/>
          <a:p>
            <a:r>
              <a:rPr lang="vi-VN" sz="2400" err="1">
                <a:latin typeface="Arial"/>
                <a:cs typeface="Arial"/>
              </a:rPr>
              <a:t>Automatically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increase</a:t>
            </a:r>
            <a:r>
              <a:rPr lang="vi-VN" sz="2400">
                <a:latin typeface="Arial"/>
                <a:cs typeface="Arial"/>
              </a:rPr>
              <a:t>/</a:t>
            </a:r>
            <a:r>
              <a:rPr lang="vi-VN" sz="2400" err="1">
                <a:latin typeface="Arial"/>
                <a:cs typeface="Arial"/>
              </a:rPr>
              <a:t>decrease</a:t>
            </a:r>
            <a:r>
              <a:rPr lang="vi-VN" sz="2400">
                <a:latin typeface="Arial"/>
                <a:cs typeface="Arial"/>
              </a:rPr>
              <a:t> the </a:t>
            </a:r>
            <a:r>
              <a:rPr lang="vi-VN" sz="2400" err="1">
                <a:latin typeface="Arial"/>
                <a:cs typeface="Arial"/>
              </a:rPr>
              <a:t>desired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number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of</a:t>
            </a:r>
            <a:r>
              <a:rPr lang="vi-VN" sz="2400">
                <a:latin typeface="Arial"/>
                <a:cs typeface="Arial"/>
              </a:rPr>
              <a:t> ECS </a:t>
            </a:r>
            <a:r>
              <a:rPr lang="vi-VN" sz="2400" err="1">
                <a:latin typeface="Arial"/>
                <a:cs typeface="Arial"/>
              </a:rPr>
              <a:t>tasks</a:t>
            </a:r>
            <a:endParaRPr lang="vi-VN" sz="2400">
              <a:latin typeface="Arial"/>
              <a:cs typeface="Arial"/>
            </a:endParaRPr>
          </a:p>
          <a:p>
            <a:r>
              <a:rPr lang="vi-VN" sz="2400" err="1">
                <a:latin typeface="Arial"/>
                <a:cs typeface="Arial"/>
              </a:rPr>
              <a:t>Amazon</a:t>
            </a:r>
            <a:r>
              <a:rPr lang="vi-VN" sz="2400">
                <a:latin typeface="Arial"/>
                <a:cs typeface="Arial"/>
              </a:rPr>
              <a:t> ECS </a:t>
            </a:r>
            <a:r>
              <a:rPr lang="vi-VN" sz="2400" err="1">
                <a:latin typeface="Arial"/>
                <a:cs typeface="Arial"/>
              </a:rPr>
              <a:t>Auto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Scaling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uses</a:t>
            </a:r>
            <a:r>
              <a:rPr lang="vi-VN" sz="2400">
                <a:latin typeface="Arial"/>
                <a:cs typeface="Arial"/>
              </a:rPr>
              <a:t> AWS </a:t>
            </a:r>
            <a:r>
              <a:rPr lang="vi-VN" sz="2400" err="1">
                <a:latin typeface="Arial"/>
                <a:cs typeface="Arial"/>
              </a:rPr>
              <a:t>Application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Auto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Scaling</a:t>
            </a:r>
          </a:p>
          <a:p>
            <a:pPr lvl="1"/>
            <a:r>
              <a:rPr lang="vi-VN" sz="2000">
                <a:latin typeface="Arial"/>
                <a:cs typeface="Arial"/>
              </a:rPr>
              <a:t>ECS </a:t>
            </a:r>
            <a:r>
              <a:rPr lang="vi-VN" sz="2000" err="1">
                <a:latin typeface="Arial"/>
                <a:cs typeface="Arial"/>
              </a:rPr>
              <a:t>Service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Average</a:t>
            </a:r>
            <a:r>
              <a:rPr lang="vi-VN" sz="2000">
                <a:latin typeface="Arial"/>
                <a:cs typeface="Arial"/>
              </a:rPr>
              <a:t> CPU Utilization </a:t>
            </a:r>
          </a:p>
          <a:p>
            <a:pPr lvl="1"/>
            <a:r>
              <a:rPr lang="vi-VN" sz="2000">
                <a:latin typeface="Arial"/>
                <a:cs typeface="Arial"/>
              </a:rPr>
              <a:t>ECS </a:t>
            </a:r>
            <a:r>
              <a:rPr lang="vi-VN" sz="2000" err="1">
                <a:latin typeface="Arial"/>
                <a:cs typeface="Arial"/>
              </a:rPr>
              <a:t>Service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Average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Memory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Utilization</a:t>
            </a:r>
            <a:r>
              <a:rPr lang="vi-VN" sz="2000">
                <a:latin typeface="Arial"/>
                <a:cs typeface="Arial"/>
              </a:rPr>
              <a:t> - </a:t>
            </a:r>
            <a:r>
              <a:rPr lang="vi-VN" sz="2000" err="1">
                <a:latin typeface="Arial"/>
                <a:cs typeface="Arial"/>
              </a:rPr>
              <a:t>Scale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on</a:t>
            </a:r>
            <a:r>
              <a:rPr lang="vi-VN" sz="2000">
                <a:latin typeface="Arial"/>
                <a:cs typeface="Arial"/>
              </a:rPr>
              <a:t> RAM</a:t>
            </a:r>
          </a:p>
          <a:p>
            <a:pPr lvl="1"/>
            <a:r>
              <a:rPr lang="vi-VN" sz="2000">
                <a:latin typeface="Arial"/>
                <a:cs typeface="Arial"/>
              </a:rPr>
              <a:t>ALB </a:t>
            </a:r>
            <a:r>
              <a:rPr lang="vi-VN" sz="2000" err="1">
                <a:latin typeface="Arial"/>
                <a:cs typeface="Arial"/>
              </a:rPr>
              <a:t>Request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Count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Per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Target</a:t>
            </a:r>
            <a:r>
              <a:rPr lang="vi-VN" sz="2000">
                <a:latin typeface="Arial"/>
                <a:cs typeface="Arial"/>
              </a:rPr>
              <a:t> – </a:t>
            </a:r>
            <a:r>
              <a:rPr lang="vi-VN" sz="2000" err="1">
                <a:latin typeface="Arial"/>
                <a:cs typeface="Arial"/>
              </a:rPr>
              <a:t>metric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coming</a:t>
            </a:r>
            <a:r>
              <a:rPr lang="vi-VN" sz="2000">
                <a:latin typeface="Arial"/>
                <a:cs typeface="Arial"/>
              </a:rPr>
              <a:t> </a:t>
            </a:r>
            <a:r>
              <a:rPr lang="vi-VN" sz="2000" err="1">
                <a:latin typeface="Arial"/>
                <a:cs typeface="Arial"/>
              </a:rPr>
              <a:t>from</a:t>
            </a:r>
            <a:r>
              <a:rPr lang="vi-VN" sz="2000">
                <a:latin typeface="Arial"/>
                <a:cs typeface="Arial"/>
              </a:rPr>
              <a:t> the ALB</a:t>
            </a:r>
          </a:p>
          <a:p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Target</a:t>
            </a:r>
            <a:r>
              <a:rPr lang="vi-VN" sz="24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Tracking</a:t>
            </a:r>
            <a:r>
              <a:rPr lang="vi-VN" sz="24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400">
                <a:latin typeface="Arial"/>
                <a:cs typeface="Arial"/>
              </a:rPr>
              <a:t>– </a:t>
            </a:r>
            <a:r>
              <a:rPr lang="vi-VN" sz="2400" err="1">
                <a:latin typeface="Arial"/>
                <a:cs typeface="Arial"/>
              </a:rPr>
              <a:t>scale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based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on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target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value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for</a:t>
            </a:r>
            <a:r>
              <a:rPr lang="vi-VN" sz="2400">
                <a:latin typeface="Arial"/>
                <a:cs typeface="Arial"/>
              </a:rPr>
              <a:t> a </a:t>
            </a:r>
            <a:r>
              <a:rPr lang="vi-VN" sz="2400" err="1">
                <a:latin typeface="Arial"/>
                <a:cs typeface="Arial"/>
              </a:rPr>
              <a:t>specific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CloudWatch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metric</a:t>
            </a:r>
            <a:endParaRPr lang="vi-VN" sz="2400">
              <a:latin typeface="Arial"/>
              <a:cs typeface="Arial"/>
            </a:endParaRPr>
          </a:p>
          <a:p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Step</a:t>
            </a:r>
            <a:r>
              <a:rPr lang="vi-VN" sz="24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Scaling</a:t>
            </a:r>
            <a:r>
              <a:rPr lang="vi-VN" sz="2400">
                <a:latin typeface="Arial"/>
                <a:cs typeface="Arial"/>
              </a:rPr>
              <a:t> – </a:t>
            </a:r>
            <a:r>
              <a:rPr lang="vi-VN" sz="2400" err="1">
                <a:latin typeface="Arial"/>
                <a:cs typeface="Arial"/>
              </a:rPr>
              <a:t>scale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based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on</a:t>
            </a:r>
            <a:r>
              <a:rPr lang="vi-VN" sz="2400">
                <a:latin typeface="Arial"/>
                <a:cs typeface="Arial"/>
              </a:rPr>
              <a:t> a </a:t>
            </a:r>
            <a:r>
              <a:rPr lang="vi-VN" sz="2400" err="1">
                <a:latin typeface="Arial"/>
                <a:cs typeface="Arial"/>
              </a:rPr>
              <a:t>specified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CloudWatch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Alarm</a:t>
            </a:r>
            <a:endParaRPr lang="vi-VN" sz="2400">
              <a:latin typeface="Arial"/>
              <a:cs typeface="Arial"/>
            </a:endParaRPr>
          </a:p>
          <a:p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Scheduled</a:t>
            </a:r>
            <a:r>
              <a:rPr lang="vi-VN" sz="2400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sz="2400" err="1">
                <a:solidFill>
                  <a:srgbClr val="007ABF"/>
                </a:solidFill>
                <a:latin typeface="Arial"/>
                <a:cs typeface="Arial"/>
              </a:rPr>
              <a:t>Scaling</a:t>
            </a:r>
            <a:r>
              <a:rPr lang="vi-VN" sz="2400">
                <a:latin typeface="Arial"/>
                <a:cs typeface="Arial"/>
              </a:rPr>
              <a:t> – </a:t>
            </a:r>
            <a:r>
              <a:rPr lang="vi-VN" sz="2400" err="1">
                <a:latin typeface="Arial"/>
                <a:cs typeface="Arial"/>
              </a:rPr>
              <a:t>scale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based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on</a:t>
            </a:r>
            <a:r>
              <a:rPr lang="vi-VN" sz="2400">
                <a:latin typeface="Arial"/>
                <a:cs typeface="Arial"/>
              </a:rPr>
              <a:t> a </a:t>
            </a:r>
            <a:r>
              <a:rPr lang="vi-VN" sz="2400" err="1">
                <a:latin typeface="Arial"/>
                <a:cs typeface="Arial"/>
              </a:rPr>
              <a:t>specified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date</a:t>
            </a:r>
            <a:r>
              <a:rPr lang="vi-VN" sz="2400">
                <a:latin typeface="Arial"/>
                <a:cs typeface="Arial"/>
              </a:rPr>
              <a:t>/</a:t>
            </a:r>
            <a:r>
              <a:rPr lang="vi-VN" sz="2400" err="1">
                <a:latin typeface="Arial"/>
                <a:cs typeface="Arial"/>
              </a:rPr>
              <a:t>time</a:t>
            </a:r>
            <a:r>
              <a:rPr lang="vi-VN" sz="2400">
                <a:latin typeface="Arial"/>
                <a:cs typeface="Arial"/>
              </a:rPr>
              <a:t> (</a:t>
            </a:r>
            <a:r>
              <a:rPr lang="vi-VN" sz="2400" err="1">
                <a:latin typeface="Arial"/>
                <a:cs typeface="Arial"/>
              </a:rPr>
              <a:t>predictable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changes</a:t>
            </a:r>
            <a:r>
              <a:rPr lang="vi-VN" sz="2400">
                <a:latin typeface="Arial"/>
                <a:cs typeface="Arial"/>
              </a:rPr>
              <a:t>)</a:t>
            </a:r>
          </a:p>
          <a:p>
            <a:endParaRPr lang="vi-VN" sz="2400">
              <a:latin typeface="Arial"/>
              <a:cs typeface="Arial"/>
            </a:endParaRPr>
          </a:p>
          <a:p>
            <a:r>
              <a:rPr lang="vi-VN" sz="2400">
                <a:latin typeface="Arial"/>
                <a:cs typeface="Arial"/>
              </a:rPr>
              <a:t>ECS </a:t>
            </a:r>
            <a:r>
              <a:rPr lang="vi-VN" sz="2400" err="1">
                <a:latin typeface="Arial"/>
                <a:cs typeface="Arial"/>
              </a:rPr>
              <a:t>Service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Auto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Scaling</a:t>
            </a:r>
            <a:r>
              <a:rPr lang="vi-VN" sz="2400">
                <a:latin typeface="Arial"/>
                <a:cs typeface="Arial"/>
              </a:rPr>
              <a:t> (</a:t>
            </a:r>
            <a:r>
              <a:rPr lang="vi-VN" sz="2400" err="1">
                <a:latin typeface="Arial"/>
                <a:cs typeface="Arial"/>
              </a:rPr>
              <a:t>task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level</a:t>
            </a:r>
            <a:r>
              <a:rPr lang="vi-VN" sz="2400">
                <a:latin typeface="Arial"/>
                <a:cs typeface="Arial"/>
              </a:rPr>
              <a:t>) ≠ EC2 </a:t>
            </a:r>
            <a:r>
              <a:rPr lang="vi-VN" sz="2400" err="1">
                <a:latin typeface="Arial"/>
                <a:cs typeface="Arial"/>
              </a:rPr>
              <a:t>Auto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Scaling</a:t>
            </a:r>
            <a:r>
              <a:rPr lang="vi-VN" sz="2400">
                <a:latin typeface="Arial"/>
                <a:cs typeface="Arial"/>
              </a:rPr>
              <a:t> (EC2 </a:t>
            </a:r>
            <a:r>
              <a:rPr lang="vi-VN" sz="2400" err="1">
                <a:latin typeface="Arial"/>
                <a:cs typeface="Arial"/>
              </a:rPr>
              <a:t>instance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level</a:t>
            </a:r>
            <a:r>
              <a:rPr lang="vi-VN" sz="2400">
                <a:latin typeface="Arial"/>
                <a:cs typeface="Arial"/>
              </a:rPr>
              <a:t>)</a:t>
            </a:r>
          </a:p>
          <a:p>
            <a:r>
              <a:rPr lang="vi-VN" sz="2400" err="1">
                <a:latin typeface="Arial"/>
                <a:cs typeface="Arial"/>
              </a:rPr>
              <a:t>Fargate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Auto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Scaling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is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much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easier</a:t>
            </a:r>
            <a:r>
              <a:rPr lang="vi-VN" sz="2400">
                <a:latin typeface="Arial"/>
                <a:cs typeface="Arial"/>
              </a:rPr>
              <a:t> to </a:t>
            </a:r>
            <a:r>
              <a:rPr lang="vi-VN" sz="2400" err="1">
                <a:latin typeface="Arial"/>
                <a:cs typeface="Arial"/>
              </a:rPr>
              <a:t>setup</a:t>
            </a:r>
            <a:r>
              <a:rPr lang="vi-VN" sz="2400">
                <a:latin typeface="Arial"/>
                <a:cs typeface="Arial"/>
              </a:rPr>
              <a:t> (</a:t>
            </a:r>
            <a:r>
              <a:rPr lang="vi-VN" sz="2400" err="1">
                <a:latin typeface="Arial"/>
                <a:cs typeface="Arial"/>
              </a:rPr>
              <a:t>because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Serverless</a:t>
            </a:r>
            <a:r>
              <a:rPr lang="vi-VN" sz="240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D3EF1EC-99D6-94E4-BBA2-DDF531B410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31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0A112A-74F9-EA79-9C8F-A1BFC4BC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EC2 </a:t>
            </a:r>
            <a:r>
              <a:rPr lang="vi-VN" err="1">
                <a:latin typeface="Arial"/>
                <a:cs typeface="Arial"/>
              </a:rPr>
              <a:t>Launch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</a:t>
            </a:r>
            <a:r>
              <a:rPr lang="vi-VN">
                <a:latin typeface="Arial"/>
                <a:cs typeface="Arial"/>
              </a:rPr>
              <a:t> – </a:t>
            </a:r>
            <a:r>
              <a:rPr lang="vi-VN" err="1">
                <a:latin typeface="Arial"/>
                <a:cs typeface="Arial"/>
              </a:rPr>
              <a:t>Auto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Scaling</a:t>
            </a:r>
            <a:r>
              <a:rPr lang="vi-VN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87CABF-618C-4C67-5B27-A18E7F7FD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63" y="1066800"/>
            <a:ext cx="11901053" cy="4351338"/>
          </a:xfrm>
        </p:spPr>
        <p:txBody>
          <a:bodyPr/>
          <a:lstStyle/>
          <a:p>
            <a:r>
              <a:rPr lang="vi-VN" err="1">
                <a:latin typeface="Arial"/>
                <a:cs typeface="Arial"/>
              </a:rPr>
              <a:t>Accommodate</a:t>
            </a:r>
            <a:r>
              <a:rPr lang="vi-VN">
                <a:latin typeface="Arial"/>
                <a:cs typeface="Arial"/>
              </a:rPr>
              <a:t> ECS </a:t>
            </a:r>
            <a:r>
              <a:rPr lang="vi-VN" err="1">
                <a:latin typeface="Arial"/>
                <a:cs typeface="Arial"/>
              </a:rPr>
              <a:t>Service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Scaling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adding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underlying</a:t>
            </a:r>
            <a:r>
              <a:rPr lang="vi-VN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Instances</a:t>
            </a:r>
          </a:p>
          <a:p>
            <a:r>
              <a:rPr lang="vi-VN" err="1">
                <a:latin typeface="Arial"/>
                <a:cs typeface="Arial"/>
              </a:rPr>
              <a:t>Auto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Scaling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</a:t>
            </a:r>
            <a:r>
              <a:rPr lang="vi-VN">
                <a:latin typeface="Arial"/>
                <a:cs typeface="Arial"/>
              </a:rPr>
              <a:t> Scaling</a:t>
            </a:r>
          </a:p>
          <a:p>
            <a:pPr lvl="1"/>
            <a:r>
              <a:rPr lang="vi-VN" err="1">
                <a:latin typeface="Arial"/>
                <a:cs typeface="Arial"/>
              </a:rPr>
              <a:t>Scale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your</a:t>
            </a:r>
            <a:r>
              <a:rPr lang="vi-VN">
                <a:latin typeface="Arial"/>
                <a:cs typeface="Arial"/>
              </a:rPr>
              <a:t> ASG </a:t>
            </a:r>
            <a:r>
              <a:rPr lang="vi-VN" err="1">
                <a:latin typeface="Arial"/>
                <a:cs typeface="Arial"/>
              </a:rPr>
              <a:t>based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CPU </a:t>
            </a:r>
            <a:r>
              <a:rPr lang="vi-VN" err="1">
                <a:latin typeface="Arial"/>
                <a:cs typeface="Arial"/>
              </a:rPr>
              <a:t>Utilization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Add</a:t>
            </a:r>
            <a:r>
              <a:rPr lang="vi-VN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over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time</a:t>
            </a:r>
            <a:endParaRPr lang="vi-VN">
              <a:latin typeface="Arial"/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ECS </a:t>
            </a:r>
            <a:r>
              <a:rPr lang="vi-VN" err="1">
                <a:latin typeface="Arial"/>
                <a:cs typeface="Arial"/>
              </a:rPr>
              <a:t>Cluster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Capacity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Provider</a:t>
            </a:r>
          </a:p>
          <a:p>
            <a:pPr lvl="1"/>
            <a:r>
              <a:rPr lang="vi-VN" err="1">
                <a:latin typeface="Arial"/>
                <a:cs typeface="Arial"/>
              </a:rPr>
              <a:t>Used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automatically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provision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scale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infrastructure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your</a:t>
            </a:r>
            <a:r>
              <a:rPr lang="vi-VN">
                <a:latin typeface="Arial"/>
                <a:cs typeface="Arial"/>
              </a:rPr>
              <a:t> ECS </a:t>
            </a:r>
            <a:r>
              <a:rPr lang="vi-VN" err="1">
                <a:latin typeface="Arial"/>
                <a:cs typeface="Arial"/>
              </a:rPr>
              <a:t>Tasks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Capacity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Provider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paired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an </a:t>
            </a:r>
            <a:r>
              <a:rPr lang="vi-VN" err="1">
                <a:latin typeface="Arial"/>
                <a:cs typeface="Arial"/>
              </a:rPr>
              <a:t>Auto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Scaling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Group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Add</a:t>
            </a:r>
            <a:r>
              <a:rPr lang="vi-VN">
                <a:latin typeface="Arial"/>
                <a:cs typeface="Arial"/>
              </a:rPr>
              <a:t> EC2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when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you’re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missing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capacity</a:t>
            </a:r>
            <a:r>
              <a:rPr lang="vi-VN">
                <a:latin typeface="Arial"/>
                <a:cs typeface="Arial"/>
              </a:rPr>
              <a:t> (CPU, RAM…)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D0C5457-83E7-5FAD-9D5B-A22A85AA5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64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A14195-BF39-EEDF-9F68-60DDAE2A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ECS </a:t>
            </a:r>
            <a:r>
              <a:rPr lang="vi-VN" err="1">
                <a:latin typeface="Arial"/>
                <a:cs typeface="Arial"/>
              </a:rPr>
              <a:t>Scaling</a:t>
            </a:r>
            <a:r>
              <a:rPr lang="vi-VN">
                <a:latin typeface="Arial"/>
                <a:cs typeface="Arial"/>
              </a:rPr>
              <a:t> – </a:t>
            </a:r>
            <a:r>
              <a:rPr lang="vi-VN" err="1">
                <a:latin typeface="Arial"/>
                <a:cs typeface="Arial"/>
              </a:rPr>
              <a:t>Service</a:t>
            </a:r>
            <a:r>
              <a:rPr lang="vi-VN">
                <a:latin typeface="Arial"/>
                <a:cs typeface="Arial"/>
              </a:rPr>
              <a:t> CPU </a:t>
            </a:r>
            <a:r>
              <a:rPr lang="vi-VN" err="1">
                <a:latin typeface="Arial"/>
                <a:cs typeface="Arial"/>
              </a:rPr>
              <a:t>Usage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Example</a:t>
            </a:r>
          </a:p>
        </p:txBody>
      </p:sp>
      <p:pic>
        <p:nvPicPr>
          <p:cNvPr id="5" name="Chỗ dành sẵn cho Nội dung 4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B63DBA1F-5198-DBB3-BC1E-3727AC043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877" y="1207335"/>
            <a:ext cx="10921092" cy="510935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2C99C3-630B-08E4-7E61-AC2687729A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10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1293946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err="1">
                <a:latin typeface="Arial"/>
                <a:cs typeface="Arial"/>
              </a:rPr>
              <a:t>Tìm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hiểu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về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kiến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thức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cơ</a:t>
            </a:r>
            <a:r>
              <a:rPr lang="en-US" altLang="en-US" sz="2400">
                <a:latin typeface="Arial"/>
                <a:cs typeface="Arial"/>
              </a:rPr>
              <a:t> </a:t>
            </a:r>
            <a:r>
              <a:rPr lang="en-US" altLang="en-US" sz="2400" err="1">
                <a:latin typeface="Arial"/>
                <a:cs typeface="Arial"/>
              </a:rPr>
              <a:t>bản</a:t>
            </a:r>
            <a:r>
              <a:rPr lang="en-US" altLang="en-US" sz="2400">
                <a:latin typeface="Arial"/>
                <a:cs typeface="Arial"/>
              </a:rPr>
              <a:t> </a:t>
            </a:r>
            <a:r>
              <a:rPr lang="en-US" altLang="en-US" sz="2400" err="1">
                <a:latin typeface="Arial"/>
                <a:cs typeface="Arial"/>
              </a:rPr>
              <a:t>về</a:t>
            </a:r>
            <a:r>
              <a:rPr lang="en-US" altLang="en-US" sz="2400">
                <a:latin typeface="Arial"/>
                <a:cs typeface="Arial"/>
              </a:rPr>
              <a:t> AWS (ECS, ECR, EKS)</a:t>
            </a:r>
            <a:endParaRPr lang="en-US" altLang="en-US" sz="240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err="1">
                <a:latin typeface="Arial"/>
                <a:cs typeface="Arial"/>
              </a:rPr>
              <a:t>Hướng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dẫn</a:t>
            </a:r>
            <a:r>
              <a:rPr lang="en-US" sz="2400">
                <a:latin typeface="Arial"/>
                <a:cs typeface="Arial"/>
              </a:rPr>
              <a:t> </a:t>
            </a:r>
            <a:r>
              <a:rPr lang="en-US" sz="2400" err="1">
                <a:latin typeface="Arial"/>
                <a:cs typeface="Arial"/>
              </a:rPr>
              <a:t>xây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dựng</a:t>
            </a:r>
            <a:r>
              <a:rPr lang="en-US" sz="2400">
                <a:latin typeface="Arial"/>
                <a:cs typeface="Arial"/>
              </a:rPr>
              <a:t> website </a:t>
            </a:r>
            <a:r>
              <a:rPr lang="en-US" sz="2400" err="1">
                <a:latin typeface="Arial"/>
                <a:cs typeface="Arial"/>
              </a:rPr>
              <a:t>trên</a:t>
            </a:r>
            <a:r>
              <a:rPr lang="en-US" sz="2400">
                <a:latin typeface="Arial"/>
                <a:cs typeface="Arial"/>
              </a:rPr>
              <a:t> AWS (</a:t>
            </a:r>
            <a:r>
              <a:rPr lang="en-US" sz="2400" err="1">
                <a:latin typeface="Arial"/>
                <a:cs typeface="Arial"/>
              </a:rPr>
              <a:t>sử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dụng</a:t>
            </a:r>
            <a:r>
              <a:rPr lang="en-US" sz="2400">
                <a:latin typeface="Arial"/>
                <a:cs typeface="Arial"/>
              </a:rPr>
              <a:t> ECS Service )</a:t>
            </a:r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Overview Container</a:t>
            </a:r>
          </a:p>
          <a:p>
            <a:pPr marL="342900" indent="-342900"/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Service ECS</a:t>
            </a:r>
            <a:endParaRPr lang="en-US" sz="2400"/>
          </a:p>
          <a:p>
            <a:pPr marL="342900" indent="-342900"/>
            <a:r>
              <a:rPr lang="en-US" sz="2400">
                <a:solidFill>
                  <a:srgbClr val="007ABF"/>
                </a:solidFill>
                <a:latin typeface="Arial"/>
                <a:cs typeface="Arial"/>
              </a:rPr>
              <a:t>Service ECR</a:t>
            </a:r>
            <a:endParaRPr lang="en-US" sz="2400">
              <a:solidFill>
                <a:srgbClr val="007ABF"/>
              </a:solidFill>
            </a:endParaRPr>
          </a:p>
          <a:p>
            <a:pPr marL="342900" indent="-342900"/>
            <a:r>
              <a:rPr lang="en-US" sz="2400">
                <a:latin typeface="Arial"/>
                <a:cs typeface="Arial"/>
              </a:rPr>
              <a:t>Service EKS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10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B3B307-4C6B-2B2F-0786-29C76D0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7937AA-0C0F-8B0A-B44C-51D5F9F8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7358743" cy="4351338"/>
          </a:xfrm>
        </p:spPr>
        <p:txBody>
          <a:bodyPr/>
          <a:lstStyle/>
          <a:p>
            <a:r>
              <a:rPr lang="vi-VN">
                <a:latin typeface="Arial"/>
                <a:cs typeface="Arial"/>
              </a:rPr>
              <a:t>ECR = </a:t>
            </a:r>
            <a:r>
              <a:rPr lang="vi-VN" err="1">
                <a:latin typeface="Arial"/>
                <a:cs typeface="Arial"/>
              </a:rPr>
              <a:t>Elastic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Registry</a:t>
            </a:r>
          </a:p>
          <a:p>
            <a:r>
              <a:rPr lang="vi-VN" err="1">
                <a:latin typeface="Arial"/>
                <a:cs typeface="Arial"/>
              </a:rPr>
              <a:t>Store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manage</a:t>
            </a:r>
            <a:r>
              <a:rPr lang="vi-VN">
                <a:latin typeface="Arial"/>
                <a:cs typeface="Arial"/>
              </a:rPr>
              <a:t> Docker images on AWS</a:t>
            </a:r>
          </a:p>
          <a:p>
            <a:r>
              <a:rPr lang="vi-VN" err="1">
                <a:latin typeface="Arial"/>
                <a:cs typeface="Arial"/>
              </a:rPr>
              <a:t>Private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Public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repository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ECR </a:t>
            </a:r>
            <a:r>
              <a:rPr lang="vi-VN" err="1">
                <a:latin typeface="Arial"/>
                <a:cs typeface="Arial"/>
              </a:rPr>
              <a:t>Public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Gallery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>
                <a:latin typeface="Arial"/>
                <a:cs typeface="Arial"/>
                <a:hlinkClick r:id="rId3"/>
              </a:rPr>
              <a:t>https://gallery.ecr.aws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r>
              <a:rPr lang="vi-VN" err="1">
                <a:latin typeface="Arial"/>
                <a:cs typeface="Arial"/>
              </a:rPr>
              <a:t>Fully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integrated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ECS, </a:t>
            </a:r>
            <a:r>
              <a:rPr lang="vi-VN" err="1">
                <a:latin typeface="Arial"/>
                <a:cs typeface="Arial"/>
              </a:rPr>
              <a:t>backed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S3</a:t>
            </a:r>
          </a:p>
          <a:p>
            <a:r>
              <a:rPr lang="vi-VN">
                <a:latin typeface="Arial"/>
                <a:cs typeface="Arial"/>
              </a:rPr>
              <a:t>Access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controlled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through</a:t>
            </a:r>
            <a:r>
              <a:rPr lang="vi-VN">
                <a:latin typeface="Arial"/>
                <a:cs typeface="Arial"/>
              </a:rPr>
              <a:t> IAM (</a:t>
            </a:r>
            <a:r>
              <a:rPr lang="vi-VN" err="1">
                <a:latin typeface="Arial"/>
                <a:cs typeface="Arial"/>
              </a:rPr>
              <a:t>permission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errors</a:t>
            </a:r>
            <a:r>
              <a:rPr lang="vi-VN">
                <a:latin typeface="Arial"/>
                <a:cs typeface="Arial"/>
              </a:rPr>
              <a:t> =&gt; </a:t>
            </a:r>
            <a:r>
              <a:rPr lang="vi-VN" err="1">
                <a:latin typeface="Arial"/>
                <a:cs typeface="Arial"/>
              </a:rPr>
              <a:t>policy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r>
              <a:rPr lang="vi-VN" err="1">
                <a:latin typeface="Arial"/>
                <a:cs typeface="Arial"/>
              </a:rPr>
              <a:t>Supports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image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vulnerability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scanning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versioning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image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tags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image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lifecycle</a:t>
            </a:r>
            <a:r>
              <a:rPr lang="vi-VN">
                <a:latin typeface="Arial"/>
                <a:cs typeface="Arial"/>
              </a:rPr>
              <a:t>, …</a:t>
            </a:r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46D031C-DC77-0DCD-8787-CFAB2CD5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3AD5A1B9-303D-9A91-A7B2-0D9A630DD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405" y="1036122"/>
            <a:ext cx="2469449" cy="47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8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Overview Container</a:t>
            </a:r>
          </a:p>
          <a:p>
            <a:pPr marL="342900" indent="-342900"/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Service ECS</a:t>
            </a:r>
            <a:endParaRPr lang="en-US" sz="2400"/>
          </a:p>
          <a:p>
            <a:pPr marL="342900" indent="-342900"/>
            <a:r>
              <a:rPr lang="en-US" sz="2400">
                <a:latin typeface="Arial"/>
                <a:cs typeface="Arial"/>
              </a:rPr>
              <a:t>Service ECR</a:t>
            </a:r>
            <a:endParaRPr lang="en-US" sz="2400"/>
          </a:p>
          <a:p>
            <a:pPr marL="342900" indent="-342900"/>
            <a:r>
              <a:rPr lang="en-US" sz="2400">
                <a:solidFill>
                  <a:srgbClr val="007ABF"/>
                </a:solidFill>
                <a:latin typeface="Arial"/>
                <a:cs typeface="Arial"/>
              </a:rPr>
              <a:t>Service EKS</a:t>
            </a:r>
            <a:endParaRPr lang="en-US" sz="2400">
              <a:solidFill>
                <a:srgbClr val="007ABF"/>
              </a:solidFill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492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F24BA8-A1CC-DB7A-51FA-1B01FB1D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EKS </a:t>
            </a:r>
            <a:r>
              <a:rPr lang="vi-VN" err="1">
                <a:latin typeface="Arial"/>
                <a:cs typeface="Arial"/>
              </a:rPr>
              <a:t>Overview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4FCF3-C0C3-8392-D560-199D54A4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554690" cy="4351338"/>
          </a:xfrm>
        </p:spPr>
        <p:txBody>
          <a:bodyPr/>
          <a:lstStyle/>
          <a:p>
            <a:r>
              <a:rPr lang="vi-VN" sz="2400" err="1">
                <a:latin typeface="Arial"/>
                <a:cs typeface="Arial"/>
              </a:rPr>
              <a:t>Amazon</a:t>
            </a:r>
            <a:r>
              <a:rPr lang="vi-VN" sz="2400">
                <a:latin typeface="Arial"/>
                <a:cs typeface="Arial"/>
              </a:rPr>
              <a:t> EKS = </a:t>
            </a:r>
            <a:r>
              <a:rPr lang="vi-VN" sz="2400" err="1">
                <a:latin typeface="Arial"/>
                <a:cs typeface="Arial"/>
              </a:rPr>
              <a:t>Amazon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Elastic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Kubernetes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Service</a:t>
            </a:r>
          </a:p>
          <a:p>
            <a:r>
              <a:rPr lang="vi-VN" sz="2400" err="1">
                <a:latin typeface="Arial"/>
                <a:cs typeface="Arial"/>
              </a:rPr>
              <a:t>It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is</a:t>
            </a:r>
            <a:r>
              <a:rPr lang="vi-VN" sz="2400">
                <a:latin typeface="Arial"/>
                <a:cs typeface="Arial"/>
              </a:rPr>
              <a:t> a way to launch managed Kubernetes clusters on AWS</a:t>
            </a:r>
          </a:p>
          <a:p>
            <a:r>
              <a:rPr lang="vi-VN" sz="2400" err="1">
                <a:latin typeface="Arial"/>
                <a:cs typeface="Arial"/>
              </a:rPr>
              <a:t>Kubernetes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is</a:t>
            </a:r>
            <a:r>
              <a:rPr lang="vi-VN" sz="2400">
                <a:latin typeface="Arial"/>
                <a:cs typeface="Arial"/>
              </a:rPr>
              <a:t> an </a:t>
            </a:r>
            <a:r>
              <a:rPr lang="vi-VN" sz="2400" err="1">
                <a:latin typeface="Arial"/>
                <a:cs typeface="Arial"/>
              </a:rPr>
              <a:t>open-source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system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for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automatic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deployment</a:t>
            </a:r>
            <a:r>
              <a:rPr lang="vi-VN" sz="2400">
                <a:latin typeface="Arial"/>
                <a:cs typeface="Arial"/>
              </a:rPr>
              <a:t>, </a:t>
            </a:r>
            <a:r>
              <a:rPr lang="vi-VN" sz="2400" err="1">
                <a:latin typeface="Arial"/>
                <a:cs typeface="Arial"/>
              </a:rPr>
              <a:t>scaling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and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management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of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containerized</a:t>
            </a:r>
            <a:r>
              <a:rPr lang="vi-VN" sz="2400">
                <a:latin typeface="Arial"/>
                <a:cs typeface="Arial"/>
              </a:rPr>
              <a:t> (</a:t>
            </a:r>
            <a:r>
              <a:rPr lang="vi-VN" sz="2400" err="1">
                <a:latin typeface="Arial"/>
                <a:cs typeface="Arial"/>
              </a:rPr>
              <a:t>usually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Docker</a:t>
            </a:r>
            <a:r>
              <a:rPr lang="vi-VN" sz="2400">
                <a:latin typeface="Arial"/>
                <a:cs typeface="Arial"/>
              </a:rPr>
              <a:t>) </a:t>
            </a:r>
            <a:r>
              <a:rPr lang="vi-VN" sz="2400" err="1">
                <a:latin typeface="Arial"/>
                <a:cs typeface="Arial"/>
              </a:rPr>
              <a:t>application</a:t>
            </a:r>
            <a:endParaRPr lang="vi-VN" sz="2400">
              <a:latin typeface="Arial"/>
              <a:cs typeface="Arial"/>
            </a:endParaRPr>
          </a:p>
          <a:p>
            <a:r>
              <a:rPr lang="vi-VN" sz="2400" err="1">
                <a:latin typeface="Arial"/>
                <a:cs typeface="Arial"/>
              </a:rPr>
              <a:t>It’s</a:t>
            </a:r>
            <a:r>
              <a:rPr lang="vi-VN" sz="2400">
                <a:latin typeface="Arial"/>
                <a:cs typeface="Arial"/>
              </a:rPr>
              <a:t> an </a:t>
            </a:r>
            <a:r>
              <a:rPr lang="vi-VN" sz="2400" err="1">
                <a:latin typeface="Arial"/>
                <a:cs typeface="Arial"/>
              </a:rPr>
              <a:t>alternative</a:t>
            </a:r>
            <a:r>
              <a:rPr lang="vi-VN" sz="2400">
                <a:latin typeface="Arial"/>
                <a:cs typeface="Arial"/>
              </a:rPr>
              <a:t> to ECS, </a:t>
            </a:r>
            <a:r>
              <a:rPr lang="vi-VN" sz="2400" err="1">
                <a:latin typeface="Arial"/>
                <a:cs typeface="Arial"/>
              </a:rPr>
              <a:t>similar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goal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but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different</a:t>
            </a:r>
            <a:r>
              <a:rPr lang="vi-VN" sz="2400">
                <a:latin typeface="Arial"/>
                <a:cs typeface="Arial"/>
              </a:rPr>
              <a:t> API</a:t>
            </a:r>
          </a:p>
          <a:p>
            <a:r>
              <a:rPr lang="vi-VN" sz="2400">
                <a:latin typeface="Arial"/>
                <a:cs typeface="Arial"/>
              </a:rPr>
              <a:t>EKS </a:t>
            </a:r>
            <a:r>
              <a:rPr lang="vi-VN" sz="2400" err="1">
                <a:latin typeface="Arial"/>
                <a:cs typeface="Arial"/>
              </a:rPr>
              <a:t>supports</a:t>
            </a:r>
            <a:r>
              <a:rPr lang="vi-VN" sz="2400">
                <a:latin typeface="Arial"/>
                <a:cs typeface="Arial"/>
              </a:rPr>
              <a:t> EC2 </a:t>
            </a:r>
            <a:r>
              <a:rPr lang="vi-VN" sz="2400" err="1">
                <a:latin typeface="Arial"/>
                <a:cs typeface="Arial"/>
              </a:rPr>
              <a:t>if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you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want</a:t>
            </a:r>
            <a:r>
              <a:rPr lang="vi-VN" sz="2400">
                <a:latin typeface="Arial"/>
                <a:cs typeface="Arial"/>
              </a:rPr>
              <a:t> to </a:t>
            </a:r>
            <a:r>
              <a:rPr lang="vi-VN" sz="2400" err="1">
                <a:latin typeface="Arial"/>
                <a:cs typeface="Arial"/>
              </a:rPr>
              <a:t>deploy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worker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nodes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or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Fargate</a:t>
            </a:r>
            <a:r>
              <a:rPr lang="vi-VN" sz="2400">
                <a:latin typeface="Arial"/>
                <a:cs typeface="Arial"/>
              </a:rPr>
              <a:t> to </a:t>
            </a:r>
            <a:r>
              <a:rPr lang="vi-VN" sz="2400" err="1">
                <a:latin typeface="Arial"/>
                <a:cs typeface="Arial"/>
              </a:rPr>
              <a:t>deploy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serverless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containers</a:t>
            </a:r>
            <a:endParaRPr lang="vi-VN" sz="2400">
              <a:latin typeface="Arial"/>
              <a:cs typeface="Arial"/>
            </a:endParaRPr>
          </a:p>
          <a:p>
            <a:r>
              <a:rPr lang="vi-VN" sz="2400" err="1">
                <a:latin typeface="Arial"/>
                <a:cs typeface="Arial"/>
              </a:rPr>
              <a:t>Use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case</a:t>
            </a:r>
            <a:r>
              <a:rPr lang="vi-VN" sz="2400">
                <a:latin typeface="Arial"/>
                <a:cs typeface="Arial"/>
              </a:rPr>
              <a:t>: </a:t>
            </a:r>
            <a:r>
              <a:rPr lang="vi-VN" sz="2400" err="1">
                <a:latin typeface="Arial"/>
                <a:cs typeface="Arial"/>
              </a:rPr>
              <a:t>if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your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company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is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already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using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Kubernetes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on-premises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or</a:t>
            </a:r>
            <a:r>
              <a:rPr lang="vi-VN" sz="2400">
                <a:latin typeface="Arial"/>
                <a:cs typeface="Arial"/>
              </a:rPr>
              <a:t> in </a:t>
            </a:r>
            <a:r>
              <a:rPr lang="vi-VN" sz="2400" err="1">
                <a:latin typeface="Arial"/>
                <a:cs typeface="Arial"/>
              </a:rPr>
              <a:t>another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cloud</a:t>
            </a:r>
            <a:r>
              <a:rPr lang="vi-VN" sz="2400">
                <a:latin typeface="Arial"/>
                <a:cs typeface="Arial"/>
              </a:rPr>
              <a:t>, </a:t>
            </a:r>
            <a:r>
              <a:rPr lang="vi-VN" sz="2400" err="1">
                <a:latin typeface="Arial"/>
                <a:cs typeface="Arial"/>
              </a:rPr>
              <a:t>and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wants</a:t>
            </a:r>
            <a:r>
              <a:rPr lang="vi-VN" sz="2400">
                <a:latin typeface="Arial"/>
                <a:cs typeface="Arial"/>
              </a:rPr>
              <a:t> to </a:t>
            </a:r>
            <a:r>
              <a:rPr lang="vi-VN" sz="2400" err="1">
                <a:latin typeface="Arial"/>
                <a:cs typeface="Arial"/>
              </a:rPr>
              <a:t>migrate</a:t>
            </a:r>
            <a:r>
              <a:rPr lang="vi-VN" sz="2400">
                <a:latin typeface="Arial"/>
                <a:cs typeface="Arial"/>
              </a:rPr>
              <a:t> to AWS </a:t>
            </a:r>
            <a:r>
              <a:rPr lang="vi-VN" sz="2400" err="1">
                <a:latin typeface="Arial"/>
                <a:cs typeface="Arial"/>
              </a:rPr>
              <a:t>using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Kubernetes</a:t>
            </a:r>
            <a:endParaRPr lang="vi-VN" sz="2400">
              <a:latin typeface="Arial"/>
              <a:cs typeface="Arial"/>
            </a:endParaRPr>
          </a:p>
          <a:p>
            <a:r>
              <a:rPr lang="vi-VN" sz="2400" err="1">
                <a:latin typeface="Arial"/>
                <a:cs typeface="Arial"/>
              </a:rPr>
              <a:t>Kubernetes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is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cloud-agnostic</a:t>
            </a:r>
            <a:r>
              <a:rPr lang="vi-VN" sz="2400">
                <a:latin typeface="Arial"/>
                <a:cs typeface="Arial"/>
              </a:rPr>
              <a:t> (can be </a:t>
            </a:r>
            <a:r>
              <a:rPr lang="vi-VN" sz="2400" err="1">
                <a:latin typeface="Arial"/>
                <a:cs typeface="Arial"/>
              </a:rPr>
              <a:t>used</a:t>
            </a:r>
            <a:r>
              <a:rPr lang="vi-VN" sz="2400">
                <a:latin typeface="Arial"/>
                <a:cs typeface="Arial"/>
              </a:rPr>
              <a:t> in </a:t>
            </a:r>
            <a:r>
              <a:rPr lang="vi-VN" sz="2400" err="1">
                <a:latin typeface="Arial"/>
                <a:cs typeface="Arial"/>
              </a:rPr>
              <a:t>any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cloud</a:t>
            </a:r>
            <a:r>
              <a:rPr lang="vi-VN" sz="2400">
                <a:latin typeface="Arial"/>
                <a:cs typeface="Arial"/>
              </a:rPr>
              <a:t> – </a:t>
            </a:r>
            <a:r>
              <a:rPr lang="vi-VN" sz="2400" err="1">
                <a:latin typeface="Arial"/>
                <a:cs typeface="Arial"/>
              </a:rPr>
              <a:t>Azure</a:t>
            </a:r>
            <a:r>
              <a:rPr lang="vi-VN" sz="2400">
                <a:latin typeface="Arial"/>
                <a:cs typeface="Arial"/>
              </a:rPr>
              <a:t>, GCP…)</a:t>
            </a:r>
          </a:p>
          <a:p>
            <a:r>
              <a:rPr lang="vi-VN" sz="2400" err="1">
                <a:latin typeface="Arial"/>
                <a:cs typeface="Arial"/>
              </a:rPr>
              <a:t>For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multiple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regions</a:t>
            </a:r>
            <a:r>
              <a:rPr lang="vi-VN" sz="2400">
                <a:latin typeface="Arial"/>
                <a:cs typeface="Arial"/>
              </a:rPr>
              <a:t>, </a:t>
            </a:r>
            <a:r>
              <a:rPr lang="vi-VN" sz="2400" err="1">
                <a:latin typeface="Arial"/>
                <a:cs typeface="Arial"/>
              </a:rPr>
              <a:t>deploy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one</a:t>
            </a:r>
            <a:r>
              <a:rPr lang="vi-VN" sz="2400">
                <a:latin typeface="Arial"/>
                <a:cs typeface="Arial"/>
              </a:rPr>
              <a:t> EKS </a:t>
            </a:r>
            <a:r>
              <a:rPr lang="vi-VN" sz="2400" err="1">
                <a:latin typeface="Arial"/>
                <a:cs typeface="Arial"/>
              </a:rPr>
              <a:t>cluster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per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region</a:t>
            </a:r>
            <a:endParaRPr lang="vi-VN" sz="2400">
              <a:latin typeface="Arial"/>
              <a:cs typeface="Arial"/>
            </a:endParaRPr>
          </a:p>
          <a:p>
            <a:r>
              <a:rPr lang="vi-VN" sz="2400" err="1">
                <a:latin typeface="Arial"/>
                <a:cs typeface="Arial"/>
              </a:rPr>
              <a:t>Collect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logs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and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metrics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using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CloudWatch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Container</a:t>
            </a:r>
            <a:r>
              <a:rPr lang="vi-VN" sz="2400">
                <a:latin typeface="Arial"/>
                <a:cs typeface="Arial"/>
              </a:rPr>
              <a:t> </a:t>
            </a:r>
            <a:r>
              <a:rPr lang="vi-VN" sz="2400" err="1">
                <a:latin typeface="Arial"/>
                <a:cs typeface="Arial"/>
              </a:rPr>
              <a:t>Insights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0F79161-08E2-CDEF-EF39-095FF1E894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11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D2E24A-2E53-8ED7-94E4-AFE769B4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EKS - </a:t>
            </a:r>
            <a:r>
              <a:rPr lang="vi-VN" err="1">
                <a:latin typeface="Arial"/>
                <a:cs typeface="Arial"/>
              </a:rPr>
              <a:t>Diagram</a:t>
            </a:r>
          </a:p>
        </p:txBody>
      </p:sp>
      <p:pic>
        <p:nvPicPr>
          <p:cNvPr id="5" name="Chỗ dành sẵn cho Nội dung 4" descr="Ảnh có chứa văn bản, ảnh chụp màn hình, biểu đồ, phần mềm&#10;&#10;Mô tả được tự động tạo">
            <a:extLst>
              <a:ext uri="{FF2B5EF4-FFF2-40B4-BE49-F238E27FC236}">
                <a16:creationId xmlns:a16="http://schemas.microsoft.com/office/drawing/2014/main" id="{D28B40BD-C06E-C437-EEC7-3DCA9CC9B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193" y="1094025"/>
            <a:ext cx="11224903" cy="488075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6BF09F1-48AB-5503-211C-58160D46F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813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92D95E-0E66-4055-C451-818D2944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EKS – </a:t>
            </a:r>
            <a:r>
              <a:rPr lang="vi-VN" err="1">
                <a:latin typeface="Arial"/>
                <a:cs typeface="Arial"/>
              </a:rPr>
              <a:t>Node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Types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4371EE3-61CE-A3F9-65E7-64CEFA86D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Managed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Node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Groups</a:t>
            </a:r>
            <a:endParaRPr lang="vi-VN">
              <a:solidFill>
                <a:srgbClr val="007ABF"/>
              </a:solidFill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Creates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Nodes</a:t>
            </a:r>
            <a:r>
              <a:rPr lang="vi-VN">
                <a:latin typeface="Arial"/>
                <a:cs typeface="Arial"/>
              </a:rPr>
              <a:t> (EC2 </a:t>
            </a:r>
            <a:r>
              <a:rPr lang="vi-VN" err="1">
                <a:latin typeface="Arial"/>
                <a:cs typeface="Arial"/>
              </a:rPr>
              <a:t>instances</a:t>
            </a:r>
            <a:r>
              <a:rPr lang="vi-VN">
                <a:latin typeface="Arial"/>
                <a:cs typeface="Arial"/>
              </a:rPr>
              <a:t>)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Nodes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part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an ASG </a:t>
            </a:r>
            <a:r>
              <a:rPr lang="vi-VN" err="1">
                <a:latin typeface="Arial"/>
                <a:cs typeface="Arial"/>
              </a:rPr>
              <a:t>managed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>
                <a:latin typeface="Arial"/>
                <a:cs typeface="Arial"/>
              </a:rPr>
              <a:t> EKS</a:t>
            </a:r>
          </a:p>
          <a:p>
            <a:pPr lvl="1"/>
            <a:r>
              <a:rPr lang="vi-VN" err="1">
                <a:latin typeface="Arial"/>
                <a:cs typeface="Arial"/>
              </a:rPr>
              <a:t>Supports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On-Demand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Spot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Instances</a:t>
            </a:r>
            <a:endParaRPr lang="vi-VN">
              <a:latin typeface="Arial"/>
              <a:cs typeface="Arial"/>
            </a:endParaRPr>
          </a:p>
          <a:p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Self-Managed</a:t>
            </a:r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Nodes</a:t>
            </a:r>
            <a:endParaRPr lang="vi-VN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Nodes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created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registered</a:t>
            </a:r>
            <a:r>
              <a:rPr lang="vi-VN">
                <a:latin typeface="Arial"/>
                <a:cs typeface="Arial"/>
              </a:rPr>
              <a:t> to the EKS </a:t>
            </a:r>
            <a:r>
              <a:rPr lang="vi-VN" err="1">
                <a:latin typeface="Arial"/>
                <a:cs typeface="Arial"/>
              </a:rPr>
              <a:t>cluster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by</a:t>
            </a:r>
            <a:r>
              <a:rPr lang="vi-VN">
                <a:latin typeface="Arial"/>
                <a:cs typeface="Arial"/>
              </a:rPr>
              <a:t> an ASG</a:t>
            </a:r>
          </a:p>
          <a:p>
            <a:pPr lvl="1"/>
            <a:r>
              <a:rPr lang="vi-VN" err="1">
                <a:latin typeface="Arial"/>
                <a:cs typeface="Arial"/>
              </a:rPr>
              <a:t>You</a:t>
            </a:r>
            <a:r>
              <a:rPr lang="vi-VN">
                <a:latin typeface="Arial"/>
                <a:cs typeface="Arial"/>
              </a:rPr>
              <a:t> can </a:t>
            </a:r>
            <a:r>
              <a:rPr lang="vi-VN" err="1">
                <a:latin typeface="Arial"/>
                <a:cs typeface="Arial"/>
              </a:rPr>
              <a:t>use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prebuilt</a:t>
            </a:r>
            <a:r>
              <a:rPr lang="vi-VN">
                <a:latin typeface="Arial"/>
                <a:cs typeface="Arial"/>
              </a:rPr>
              <a:t> AMI - </a:t>
            </a:r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EKS </a:t>
            </a:r>
            <a:r>
              <a:rPr lang="vi-VN" err="1">
                <a:latin typeface="Arial"/>
                <a:cs typeface="Arial"/>
              </a:rPr>
              <a:t>Optimized</a:t>
            </a:r>
            <a:r>
              <a:rPr lang="vi-VN">
                <a:latin typeface="Arial"/>
                <a:cs typeface="Arial"/>
              </a:rPr>
              <a:t> AMI</a:t>
            </a:r>
          </a:p>
          <a:p>
            <a:pPr lvl="1"/>
            <a:r>
              <a:rPr lang="vi-VN" err="1">
                <a:latin typeface="Arial"/>
                <a:cs typeface="Arial"/>
              </a:rPr>
              <a:t>Supports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On-Demand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Spot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Instances</a:t>
            </a:r>
            <a:endParaRPr lang="vi-VN">
              <a:latin typeface="Arial"/>
              <a:cs typeface="Arial"/>
            </a:endParaRPr>
          </a:p>
          <a:p>
            <a:r>
              <a:rPr lang="vi-VN">
                <a:solidFill>
                  <a:srgbClr val="007ABF"/>
                </a:solidFill>
                <a:latin typeface="Arial"/>
                <a:cs typeface="Arial"/>
              </a:rPr>
              <a:t>AWS </a:t>
            </a:r>
            <a:r>
              <a:rPr lang="vi-VN" err="1">
                <a:solidFill>
                  <a:srgbClr val="007ABF"/>
                </a:solidFill>
                <a:latin typeface="Arial"/>
                <a:cs typeface="Arial"/>
              </a:rPr>
              <a:t>Fargate</a:t>
            </a:r>
            <a:endParaRPr lang="vi-VN">
              <a:solidFill>
                <a:srgbClr val="007ABF"/>
              </a:solidFill>
              <a:latin typeface="Arial"/>
              <a:cs typeface="Arial"/>
            </a:endParaRPr>
          </a:p>
          <a:p>
            <a:pPr lvl="1"/>
            <a:r>
              <a:rPr lang="vi-VN">
                <a:latin typeface="Arial"/>
                <a:cs typeface="Arial"/>
              </a:rPr>
              <a:t>No </a:t>
            </a:r>
            <a:r>
              <a:rPr lang="vi-VN" err="1">
                <a:latin typeface="Arial"/>
                <a:cs typeface="Arial"/>
              </a:rPr>
              <a:t>maintenance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required</a:t>
            </a:r>
            <a:r>
              <a:rPr lang="vi-VN">
                <a:latin typeface="Arial"/>
                <a:cs typeface="Arial"/>
              </a:rPr>
              <a:t>; no </a:t>
            </a:r>
            <a:r>
              <a:rPr lang="vi-VN" err="1">
                <a:latin typeface="Arial"/>
                <a:cs typeface="Arial"/>
              </a:rPr>
              <a:t>nodes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managed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2D96666-A772-C09C-A14F-791FCB67BC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377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F89C40-57D1-374D-9249-2D8A7E51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EKS – 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Volumes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B283BD-45E4-C42B-45EA-45B7F8FD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Need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specify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StorageClass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manifest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your</a:t>
            </a:r>
            <a:r>
              <a:rPr lang="vi-VN">
                <a:latin typeface="Arial"/>
                <a:cs typeface="Arial"/>
              </a:rPr>
              <a:t> EKS </a:t>
            </a:r>
            <a:r>
              <a:rPr lang="vi-VN" err="1">
                <a:latin typeface="Arial"/>
                <a:cs typeface="Arial"/>
              </a:rPr>
              <a:t>cluster</a:t>
            </a:r>
          </a:p>
          <a:p>
            <a:r>
              <a:rPr lang="vi-VN" err="1">
                <a:latin typeface="Arial"/>
                <a:cs typeface="Arial"/>
              </a:rPr>
              <a:t>Leverages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Storage Interface (CSI) compliant driver</a:t>
            </a:r>
          </a:p>
          <a:p>
            <a:r>
              <a:rPr lang="vi-VN" err="1">
                <a:latin typeface="Arial"/>
                <a:cs typeface="Arial"/>
              </a:rPr>
              <a:t>Support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…</a:t>
            </a:r>
          </a:p>
          <a:p>
            <a:pPr lvl="1"/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EBS</a:t>
            </a:r>
          </a:p>
          <a:p>
            <a:pPr lvl="1"/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EFS (</a:t>
            </a:r>
            <a:r>
              <a:rPr lang="vi-VN" err="1">
                <a:latin typeface="Arial"/>
                <a:cs typeface="Arial"/>
              </a:rPr>
              <a:t>works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Fargate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pPr lvl="1"/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FSx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Lustre</a:t>
            </a:r>
          </a:p>
          <a:p>
            <a:pPr lvl="1"/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FSx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NetApp</a:t>
            </a:r>
            <a:r>
              <a:rPr lang="vi-VN">
                <a:latin typeface="Arial"/>
                <a:cs typeface="Arial"/>
              </a:rPr>
              <a:t> ONTAP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01956F-28C0-C9B8-F34C-64F645970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5" name="Hình ảnh 4" descr="Ảnh có chứa màu xanh lá cây, Hình chữ nhật, Phông chữ, thiết kế&#10;&#10;Mô tả được tự động tạo">
            <a:extLst>
              <a:ext uri="{FF2B5EF4-FFF2-40B4-BE49-F238E27FC236}">
                <a16:creationId xmlns:a16="http://schemas.microsoft.com/office/drawing/2014/main" id="{4478895C-1919-FD14-E7B3-A2988669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937" y="2519053"/>
            <a:ext cx="2628776" cy="2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81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Overview Container</a:t>
            </a:r>
          </a:p>
          <a:p>
            <a:pPr marL="342900" indent="-342900"/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Service ECS</a:t>
            </a:r>
            <a:endParaRPr lang="en-US" sz="2400"/>
          </a:p>
          <a:p>
            <a:pPr marL="342900" indent="-342900"/>
            <a:r>
              <a:rPr lang="en-US" sz="2400">
                <a:latin typeface="Arial"/>
                <a:cs typeface="Arial"/>
              </a:rPr>
              <a:t>Service ECR</a:t>
            </a:r>
            <a:endParaRPr lang="en-US" sz="2400"/>
          </a:p>
          <a:p>
            <a:pPr marL="342900" indent="-342900"/>
            <a:r>
              <a:rPr lang="en-US" sz="2400">
                <a:latin typeface="Arial"/>
                <a:cs typeface="Arial"/>
              </a:rPr>
              <a:t>Service EKS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sz="2400">
                <a:solidFill>
                  <a:srgbClr val="007ABF"/>
                </a:solidFill>
                <a:latin typeface="Arial"/>
                <a:cs typeface="Arial"/>
              </a:rPr>
              <a:t>Overview Container</a:t>
            </a:r>
          </a:p>
          <a:p>
            <a:pPr marL="342900" indent="-342900"/>
            <a:r>
              <a:rPr lang="en-US" sz="2400">
                <a:solidFill>
                  <a:srgbClr val="000000"/>
                </a:solidFill>
                <a:latin typeface="Arial"/>
                <a:cs typeface="Arial"/>
              </a:rPr>
              <a:t>Service ECS</a:t>
            </a:r>
            <a:endParaRPr lang="en-US" sz="2400"/>
          </a:p>
          <a:p>
            <a:pPr marL="342900" indent="-342900"/>
            <a:r>
              <a:rPr lang="en-US" sz="2400">
                <a:latin typeface="Arial"/>
                <a:cs typeface="Arial"/>
              </a:rPr>
              <a:t>Service ECR</a:t>
            </a:r>
            <a:endParaRPr lang="en-US" sz="2400"/>
          </a:p>
          <a:p>
            <a:pPr marL="342900" indent="-342900"/>
            <a:r>
              <a:rPr lang="en-US" sz="2400">
                <a:latin typeface="Arial"/>
                <a:cs typeface="Arial"/>
              </a:rPr>
              <a:t>Service EKS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66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C7A4FF-C0CB-ABAE-5CDE-871A121E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Runtime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)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684A83-C3B6-A053-5321-65FBC5A0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a </a:t>
            </a:r>
            <a:r>
              <a:rPr lang="vi-VN" err="1">
                <a:latin typeface="Arial"/>
                <a:cs typeface="Arial"/>
              </a:rPr>
              <a:t>software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development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platform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deploy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apps</a:t>
            </a:r>
          </a:p>
          <a:p>
            <a:r>
              <a:rPr lang="vi-VN" err="1">
                <a:latin typeface="Arial"/>
                <a:cs typeface="Arial"/>
              </a:rPr>
              <a:t>Apps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packaged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containers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that</a:t>
            </a:r>
            <a:r>
              <a:rPr lang="vi-VN">
                <a:latin typeface="Arial"/>
                <a:cs typeface="Arial"/>
              </a:rPr>
              <a:t> can be run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any</a:t>
            </a:r>
            <a:r>
              <a:rPr lang="vi-VN">
                <a:latin typeface="Arial"/>
                <a:cs typeface="Arial"/>
              </a:rPr>
              <a:t> OS</a:t>
            </a:r>
          </a:p>
          <a:p>
            <a:r>
              <a:rPr lang="vi-VN" err="1">
                <a:latin typeface="Arial"/>
                <a:cs typeface="Arial"/>
              </a:rPr>
              <a:t>Apps</a:t>
            </a:r>
            <a:r>
              <a:rPr lang="vi-VN">
                <a:latin typeface="Arial"/>
                <a:cs typeface="Arial"/>
              </a:rPr>
              <a:t> run the </a:t>
            </a:r>
            <a:r>
              <a:rPr lang="vi-VN" err="1">
                <a:latin typeface="Arial"/>
                <a:cs typeface="Arial"/>
              </a:rPr>
              <a:t>same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regardless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where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they’re</a:t>
            </a:r>
            <a:r>
              <a:rPr lang="vi-VN">
                <a:latin typeface="Arial"/>
                <a:cs typeface="Arial"/>
              </a:rPr>
              <a:t> run</a:t>
            </a:r>
          </a:p>
          <a:p>
            <a:pPr lvl="1"/>
            <a:r>
              <a:rPr lang="vi-VN" err="1">
                <a:latin typeface="Arial"/>
                <a:cs typeface="Arial"/>
              </a:rPr>
              <a:t>Any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machine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latin typeface="Arial"/>
                <a:cs typeface="Arial"/>
              </a:rPr>
              <a:t>No </a:t>
            </a:r>
            <a:r>
              <a:rPr lang="vi-VN" err="1">
                <a:latin typeface="Arial"/>
                <a:cs typeface="Arial"/>
              </a:rPr>
              <a:t>compatibility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issues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Predictable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behavior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Less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work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Easier</a:t>
            </a:r>
            <a:r>
              <a:rPr lang="vi-VN">
                <a:latin typeface="Arial"/>
                <a:cs typeface="Arial"/>
              </a:rPr>
              <a:t> to </a:t>
            </a:r>
            <a:r>
              <a:rPr lang="vi-VN" err="1">
                <a:latin typeface="Arial"/>
                <a:cs typeface="Arial"/>
              </a:rPr>
              <a:t>maintain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deploy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>
                <a:latin typeface="Arial"/>
                <a:cs typeface="Arial"/>
              </a:rPr>
              <a:t>Works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any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language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any</a:t>
            </a:r>
            <a:r>
              <a:rPr lang="vi-VN">
                <a:latin typeface="Arial"/>
                <a:cs typeface="Arial"/>
              </a:rPr>
              <a:t> OS, </a:t>
            </a:r>
            <a:r>
              <a:rPr lang="vi-VN" err="1">
                <a:latin typeface="Arial"/>
                <a:cs typeface="Arial"/>
              </a:rPr>
              <a:t>any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technology</a:t>
            </a:r>
            <a:endParaRPr lang="vi-VN">
              <a:latin typeface="Arial"/>
              <a:cs typeface="Arial"/>
            </a:endParaRPr>
          </a:p>
          <a:p>
            <a:r>
              <a:rPr lang="vi-VN" err="1">
                <a:latin typeface="Arial"/>
                <a:cs typeface="Arial"/>
              </a:rPr>
              <a:t>Use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cases</a:t>
            </a:r>
            <a:r>
              <a:rPr lang="vi-VN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microservices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architecture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lift-and-shift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apps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from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on-premises</a:t>
            </a:r>
            <a:r>
              <a:rPr lang="vi-VN">
                <a:latin typeface="Arial"/>
                <a:cs typeface="Arial"/>
              </a:rPr>
              <a:t> to the AWS </a:t>
            </a:r>
            <a:r>
              <a:rPr lang="vi-VN" err="1">
                <a:latin typeface="Arial"/>
                <a:cs typeface="Arial"/>
              </a:rPr>
              <a:t>cloud</a:t>
            </a:r>
            <a:r>
              <a:rPr lang="vi-VN">
                <a:latin typeface="Arial"/>
                <a:cs typeface="Arial"/>
              </a:rPr>
              <a:t>, …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11D1B9-8D9A-1A7D-3D1E-192496BB1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46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3A16651-A3FA-825C-A98A-A45DFE4C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an EC2</a:t>
            </a:r>
            <a:endParaRPr lang="vi-VN"/>
          </a:p>
        </p:txBody>
      </p:sp>
      <p:pic>
        <p:nvPicPr>
          <p:cNvPr id="5" name="Chỗ dành sẵn cho Nội dung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7BD0E2B6-7250-0CA1-FE81-12F7577B0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9685" y="991353"/>
            <a:ext cx="6745555" cy="5066310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30DFD18-AABB-8A42-24AF-6ADD1549B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4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D60851-BEED-91E0-5CB0-C418B69F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images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stored</a:t>
            </a:r>
            <a:endParaRPr lang="vi-VN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2BD1A0-D37E-C442-E8F3-0C0264DE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images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stored</a:t>
            </a:r>
            <a:r>
              <a:rPr lang="vi-VN">
                <a:latin typeface="Arial"/>
                <a:cs typeface="Arial"/>
              </a:rPr>
              <a:t> in </a:t>
            </a:r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Repositories</a:t>
            </a:r>
          </a:p>
          <a:p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Hub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>
                <a:latin typeface="Arial"/>
                <a:cs typeface="Arial"/>
                <a:hlinkClick r:id="rId3"/>
              </a:rPr>
              <a:t>https://hub.docker.com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pPr lvl="1"/>
            <a:r>
              <a:rPr lang="vi-VN" err="1">
                <a:latin typeface="Arial"/>
                <a:cs typeface="Arial"/>
              </a:rPr>
              <a:t>Public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repository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Find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base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images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for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many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technologies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or</a:t>
            </a:r>
            <a:r>
              <a:rPr lang="vi-VN">
                <a:latin typeface="Arial"/>
                <a:cs typeface="Arial"/>
              </a:rPr>
              <a:t> OS (</a:t>
            </a:r>
            <a:r>
              <a:rPr lang="vi-VN" err="1">
                <a:latin typeface="Arial"/>
                <a:cs typeface="Arial"/>
              </a:rPr>
              <a:t>e.g</a:t>
            </a:r>
            <a:r>
              <a:rPr lang="vi-VN">
                <a:latin typeface="Arial"/>
                <a:cs typeface="Arial"/>
              </a:rPr>
              <a:t>., </a:t>
            </a:r>
            <a:r>
              <a:rPr lang="vi-VN" err="1">
                <a:latin typeface="Arial"/>
                <a:cs typeface="Arial"/>
              </a:rPr>
              <a:t>Ubuntu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MySQL</a:t>
            </a:r>
            <a:r>
              <a:rPr lang="vi-VN">
                <a:latin typeface="Arial"/>
                <a:cs typeface="Arial"/>
              </a:rPr>
              <a:t>, …)</a:t>
            </a:r>
          </a:p>
          <a:p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ECR (</a:t>
            </a:r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Elastic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Registry</a:t>
            </a:r>
            <a:r>
              <a:rPr lang="vi-VN">
                <a:latin typeface="Arial"/>
                <a:cs typeface="Arial"/>
              </a:rPr>
              <a:t>)</a:t>
            </a:r>
          </a:p>
          <a:p>
            <a:pPr lvl="1"/>
            <a:r>
              <a:rPr lang="vi-VN" err="1">
                <a:latin typeface="Arial"/>
                <a:cs typeface="Arial"/>
              </a:rPr>
              <a:t>Private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repository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Public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repository</a:t>
            </a:r>
            <a:r>
              <a:rPr lang="vi-VN">
                <a:latin typeface="Arial"/>
                <a:cs typeface="Arial"/>
              </a:rPr>
              <a:t> (</a:t>
            </a:r>
            <a:r>
              <a:rPr lang="vi-VN" err="1">
                <a:latin typeface="Arial"/>
                <a:cs typeface="Arial"/>
              </a:rPr>
              <a:t>Amazon</a:t>
            </a:r>
            <a:r>
              <a:rPr lang="vi-VN">
                <a:latin typeface="Arial"/>
                <a:cs typeface="Arial"/>
              </a:rPr>
              <a:t> ECR </a:t>
            </a:r>
            <a:r>
              <a:rPr lang="vi-VN" err="1">
                <a:latin typeface="Arial"/>
                <a:cs typeface="Arial"/>
              </a:rPr>
              <a:t>Public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Gallery</a:t>
            </a:r>
            <a:r>
              <a:rPr lang="vi-VN">
                <a:latin typeface="Arial"/>
                <a:cs typeface="Arial"/>
              </a:rPr>
              <a:t> https://gallery.ecr.aws)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CBBCAD-4C2E-E26F-C0E1-79854E45A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55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B29133-CF41-1776-EBA3-E1A64664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vs</a:t>
            </a:r>
            <a:r>
              <a:rPr lang="vi-VN">
                <a:latin typeface="Arial"/>
                <a:cs typeface="Arial"/>
              </a:rPr>
              <a:t> VM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0F8E75-57C1-D277-253C-765FF5B8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Docker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is</a:t>
            </a:r>
            <a:r>
              <a:rPr lang="vi-VN">
                <a:latin typeface="Arial"/>
                <a:cs typeface="Arial"/>
              </a:rPr>
              <a:t> ”</a:t>
            </a:r>
            <a:r>
              <a:rPr lang="vi-VN" err="1">
                <a:latin typeface="Arial"/>
                <a:cs typeface="Arial"/>
              </a:rPr>
              <a:t>sort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of</a:t>
            </a:r>
            <a:r>
              <a:rPr lang="vi-VN">
                <a:latin typeface="Arial"/>
                <a:cs typeface="Arial"/>
              </a:rPr>
              <a:t> ” a </a:t>
            </a:r>
            <a:r>
              <a:rPr lang="vi-VN" err="1">
                <a:latin typeface="Arial"/>
                <a:cs typeface="Arial"/>
              </a:rPr>
              <a:t>virtualization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technology</a:t>
            </a:r>
            <a:r>
              <a:rPr lang="vi-VN">
                <a:latin typeface="Arial"/>
                <a:cs typeface="Arial"/>
              </a:rPr>
              <a:t>, </a:t>
            </a:r>
            <a:r>
              <a:rPr lang="vi-VN" err="1">
                <a:latin typeface="Arial"/>
                <a:cs typeface="Arial"/>
              </a:rPr>
              <a:t>but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not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exactly</a:t>
            </a:r>
          </a:p>
          <a:p>
            <a:r>
              <a:rPr lang="vi-VN" err="1">
                <a:latin typeface="Arial"/>
                <a:cs typeface="Arial"/>
              </a:rPr>
              <a:t>Resources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are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shared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the </a:t>
            </a:r>
            <a:r>
              <a:rPr lang="vi-VN" err="1">
                <a:latin typeface="Arial"/>
                <a:cs typeface="Arial"/>
              </a:rPr>
              <a:t>host</a:t>
            </a:r>
            <a:r>
              <a:rPr lang="vi-VN">
                <a:latin typeface="Arial"/>
                <a:cs typeface="Arial"/>
              </a:rPr>
              <a:t> =&gt; </a:t>
            </a:r>
            <a:r>
              <a:rPr lang="vi-VN" err="1">
                <a:latin typeface="Arial"/>
                <a:cs typeface="Arial"/>
              </a:rPr>
              <a:t>many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containers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one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server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DC764EE-2172-E74B-B69D-F685B557D2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Hình chữ nhật&#10;&#10;Mô tả được tự động tạo">
            <a:extLst>
              <a:ext uri="{FF2B5EF4-FFF2-40B4-BE49-F238E27FC236}">
                <a16:creationId xmlns:a16="http://schemas.microsoft.com/office/drawing/2014/main" id="{5DB17BDB-A6F2-A59B-0C42-7DA00610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868" y="2669254"/>
            <a:ext cx="8156368" cy="29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7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D49729F-8391-6B01-0834-64DBEF7B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Getting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started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with</a:t>
            </a:r>
            <a:r>
              <a:rPr lang="vi-VN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Docker</a:t>
            </a:r>
            <a:endParaRPr lang="vi-VN" err="1"/>
          </a:p>
        </p:txBody>
      </p:sp>
      <p:pic>
        <p:nvPicPr>
          <p:cNvPr id="5" name="Chỗ dành sẵn cho Nội dung 4" descr="Ảnh có chứa văn bản, ảnh chụp màn hình, Phông chữ, phần mềm&#10;&#10;Mô tả được tự động tạo">
            <a:extLst>
              <a:ext uri="{FF2B5EF4-FFF2-40B4-BE49-F238E27FC236}">
                <a16:creationId xmlns:a16="http://schemas.microsoft.com/office/drawing/2014/main" id="{698A17D6-C3CB-5C9C-B696-5227E4D51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5251" y="1112023"/>
            <a:ext cx="9997538" cy="5201021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89F37B-0CEF-3029-CBE8-3FD22F793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98234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27</Slides>
  <Notes>22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27</vt:i4>
      </vt:variant>
    </vt:vector>
  </HeadingPairs>
  <TitlesOfParts>
    <vt:vector size="28" baseType="lpstr">
      <vt:lpstr>Blends</vt:lpstr>
      <vt:lpstr>Bản trình bày PowerPoint</vt:lpstr>
      <vt:lpstr>Mục đích bài học</vt:lpstr>
      <vt:lpstr>Mục Lục</vt:lpstr>
      <vt:lpstr>Mục Lục</vt:lpstr>
      <vt:lpstr>Container Runtime (Docker)</vt:lpstr>
      <vt:lpstr>Docker on an EC2</vt:lpstr>
      <vt:lpstr>Docker images stored</vt:lpstr>
      <vt:lpstr>Docker vs VM</vt:lpstr>
      <vt:lpstr>Getting started with Docker</vt:lpstr>
      <vt:lpstr>Docker Containers Management on AWS</vt:lpstr>
      <vt:lpstr>Mục Lục</vt:lpstr>
      <vt:lpstr>Amazon ECS - EC2 Launch Type</vt:lpstr>
      <vt:lpstr>Amazon ECS – Fargate Launch Type</vt:lpstr>
      <vt:lpstr>Amazon ECS – IAM Roles for ECS</vt:lpstr>
      <vt:lpstr>Amazon ECS – Load Balancer Integrations</vt:lpstr>
      <vt:lpstr>Amazon ECS – Data Volumes (EFS)</vt:lpstr>
      <vt:lpstr>ECS Service Auto Scaling</vt:lpstr>
      <vt:lpstr>EC2 Launch Type – Auto Scaling EC2 Instances</vt:lpstr>
      <vt:lpstr>ECS Scaling – Service CPU Usage Example</vt:lpstr>
      <vt:lpstr>Mục Lục</vt:lpstr>
      <vt:lpstr>Amazon ECR</vt:lpstr>
      <vt:lpstr>Mục Lục</vt:lpstr>
      <vt:lpstr>Amazon EKS Overview</vt:lpstr>
      <vt:lpstr>Amazon EKS - Diagram</vt:lpstr>
      <vt:lpstr>Amazon EKS – Node Types</vt:lpstr>
      <vt:lpstr>Amazon EKS – Data Volumes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72</cp:revision>
  <cp:lastPrinted>1601-01-01T00:00:00Z</cp:lastPrinted>
  <dcterms:created xsi:type="dcterms:W3CDTF">2005-08-06T12:02:07Z</dcterms:created>
  <dcterms:modified xsi:type="dcterms:W3CDTF">2023-10-20T10:06:08Z</dcterms:modified>
</cp:coreProperties>
</file>