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4" r:id="rId1"/>
  </p:sldMasterIdLst>
  <p:notesMasterIdLst>
    <p:notesMasterId r:id="rId38"/>
  </p:notesMasterIdLst>
  <p:sldIdLst>
    <p:sldId id="404" r:id="rId2"/>
    <p:sldId id="257" r:id="rId3"/>
    <p:sldId id="405" r:id="rId4"/>
    <p:sldId id="406" r:id="rId5"/>
    <p:sldId id="407" r:id="rId6"/>
    <p:sldId id="408" r:id="rId7"/>
    <p:sldId id="409" r:id="rId8"/>
    <p:sldId id="411" r:id="rId9"/>
    <p:sldId id="412" r:id="rId10"/>
    <p:sldId id="413" r:id="rId11"/>
    <p:sldId id="417" r:id="rId12"/>
    <p:sldId id="414" r:id="rId13"/>
    <p:sldId id="416" r:id="rId14"/>
    <p:sldId id="415" r:id="rId15"/>
    <p:sldId id="418" r:id="rId16"/>
    <p:sldId id="419" r:id="rId17"/>
    <p:sldId id="420" r:id="rId18"/>
    <p:sldId id="421" r:id="rId19"/>
    <p:sldId id="422" r:id="rId20"/>
    <p:sldId id="437" r:id="rId21"/>
    <p:sldId id="423" r:id="rId22"/>
    <p:sldId id="424" r:id="rId23"/>
    <p:sldId id="425" r:id="rId24"/>
    <p:sldId id="426" r:id="rId25"/>
    <p:sldId id="427" r:id="rId26"/>
    <p:sldId id="438" r:id="rId27"/>
    <p:sldId id="428" r:id="rId28"/>
    <p:sldId id="429" r:id="rId29"/>
    <p:sldId id="430" r:id="rId30"/>
    <p:sldId id="431" r:id="rId31"/>
    <p:sldId id="432" r:id="rId32"/>
    <p:sldId id="433" r:id="rId33"/>
    <p:sldId id="435" r:id="rId34"/>
    <p:sldId id="436" r:id="rId35"/>
    <p:sldId id="439" r:id="rId36"/>
    <p:sldId id="393" r:id="rId37"/>
  </p:sldIdLst>
  <p:sldSz cx="12192000" cy="6858000"/>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ABF"/>
    <a:srgbClr val="E1030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566498-44F8-4639-A8CA-2B4C0AD1D51C}" v="720" dt="2023-08-04T03:00:58.814"/>
    <p1510:client id="{09929BC7-0AB9-465D-BFC2-CDEBBCBA6572}" v="34" dt="2023-10-19T02:33:55.336"/>
    <p1510:client id="{1E8EF9DC-5EA4-425E-9953-1ABDFB2097F3}" v="277" dt="2023-08-04T15:18:07.729"/>
    <p1510:client id="{682E84FE-FEDE-49BC-99A2-212E11591B6F}" v="6" dt="2023-10-19T02:51:08.800"/>
    <p1510:client id="{9B2F90EC-9C6B-4381-A57E-B82BA3779941}" v="191" dt="2023-10-03T07:46:03.575"/>
    <p1510:client id="{C9F25199-7584-4168-9F0F-EC82B20715D3}" v="224" dt="2023-10-03T08:11:18.43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384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ien tran" userId="f5c0b7c74de91c7e" providerId="Windows Live" clId="Web-{07566498-44F8-4639-A8CA-2B4C0AD1D51C}"/>
    <pc:docChg chg="addSld delSld modSld sldOrd">
      <pc:chgData name="tien tran" userId="f5c0b7c74de91c7e" providerId="Windows Live" clId="Web-{07566498-44F8-4639-A8CA-2B4C0AD1D51C}" dt="2023-08-04T03:00:58.252" v="714" actId="20577"/>
      <pc:docMkLst>
        <pc:docMk/>
      </pc:docMkLst>
      <pc:sldChg chg="modSp">
        <pc:chgData name="tien tran" userId="f5c0b7c74de91c7e" providerId="Windows Live" clId="Web-{07566498-44F8-4639-A8CA-2B4C0AD1D51C}" dt="2023-08-04T02:59:38.624" v="682" actId="20577"/>
        <pc:sldMkLst>
          <pc:docMk/>
          <pc:sldMk cId="0" sldId="257"/>
        </pc:sldMkLst>
        <pc:spChg chg="mod">
          <ac:chgData name="tien tran" userId="f5c0b7c74de91c7e" providerId="Windows Live" clId="Web-{07566498-44F8-4639-A8CA-2B4C0AD1D51C}" dt="2023-08-04T02:59:38.624" v="682" actId="20577"/>
          <ac:spMkLst>
            <pc:docMk/>
            <pc:sldMk cId="0" sldId="257"/>
            <ac:spMk id="190467" creationId="{00000000-0000-0000-0000-000000000000}"/>
          </ac:spMkLst>
        </pc:spChg>
      </pc:sldChg>
      <pc:sldChg chg="addSp delSp modSp modNotes">
        <pc:chgData name="tien tran" userId="f5c0b7c74de91c7e" providerId="Windows Live" clId="Web-{07566498-44F8-4639-A8CA-2B4C0AD1D51C}" dt="2023-08-04T02:08:09.493" v="318"/>
        <pc:sldMkLst>
          <pc:docMk/>
          <pc:sldMk cId="0" sldId="260"/>
        </pc:sldMkLst>
        <pc:spChg chg="mod">
          <ac:chgData name="tien tran" userId="f5c0b7c74de91c7e" providerId="Windows Live" clId="Web-{07566498-44F8-4639-A8CA-2B4C0AD1D51C}" dt="2023-08-04T01:50:12.187" v="176" actId="20577"/>
          <ac:spMkLst>
            <pc:docMk/>
            <pc:sldMk cId="0" sldId="260"/>
            <ac:spMk id="6146" creationId="{00000000-0000-0000-0000-000000000000}"/>
          </ac:spMkLst>
        </pc:spChg>
        <pc:spChg chg="del mod">
          <ac:chgData name="tien tran" userId="f5c0b7c74de91c7e" providerId="Windows Live" clId="Web-{07566498-44F8-4639-A8CA-2B4C0AD1D51C}" dt="2023-08-04T02:00:33.585" v="181"/>
          <ac:spMkLst>
            <pc:docMk/>
            <pc:sldMk cId="0" sldId="260"/>
            <ac:spMk id="8197" creationId="{00000000-0000-0000-0000-000000000000}"/>
          </ac:spMkLst>
        </pc:spChg>
        <pc:picChg chg="add mod ord">
          <ac:chgData name="tien tran" userId="f5c0b7c74de91c7e" providerId="Windows Live" clId="Web-{07566498-44F8-4639-A8CA-2B4C0AD1D51C}" dt="2023-08-04T02:00:44.882" v="184" actId="14100"/>
          <ac:picMkLst>
            <pc:docMk/>
            <pc:sldMk cId="0" sldId="260"/>
            <ac:picMk id="2" creationId="{1D46DADA-B102-409B-AFAD-717BFCA4B57F}"/>
          </ac:picMkLst>
        </pc:picChg>
      </pc:sldChg>
      <pc:sldChg chg="del">
        <pc:chgData name="tien tran" userId="f5c0b7c74de91c7e" providerId="Windows Live" clId="Web-{07566498-44F8-4639-A8CA-2B4C0AD1D51C}" dt="2023-08-04T02:56:39.383" v="657"/>
        <pc:sldMkLst>
          <pc:docMk/>
          <pc:sldMk cId="0" sldId="261"/>
        </pc:sldMkLst>
      </pc:sldChg>
      <pc:sldChg chg="del">
        <pc:chgData name="tien tran" userId="f5c0b7c74de91c7e" providerId="Windows Live" clId="Web-{07566498-44F8-4639-A8CA-2B4C0AD1D51C}" dt="2023-08-04T02:56:37.429" v="656"/>
        <pc:sldMkLst>
          <pc:docMk/>
          <pc:sldMk cId="0" sldId="263"/>
        </pc:sldMkLst>
      </pc:sldChg>
      <pc:sldChg chg="del">
        <pc:chgData name="tien tran" userId="f5c0b7c74de91c7e" providerId="Windows Live" clId="Web-{07566498-44F8-4639-A8CA-2B4C0AD1D51C}" dt="2023-08-03T09:03:02.392" v="134"/>
        <pc:sldMkLst>
          <pc:docMk/>
          <pc:sldMk cId="0" sldId="264"/>
        </pc:sldMkLst>
      </pc:sldChg>
      <pc:sldChg chg="del">
        <pc:chgData name="tien tran" userId="f5c0b7c74de91c7e" providerId="Windows Live" clId="Web-{07566498-44F8-4639-A8CA-2B4C0AD1D51C}" dt="2023-08-03T09:03:02.392" v="133"/>
        <pc:sldMkLst>
          <pc:docMk/>
          <pc:sldMk cId="0" sldId="265"/>
        </pc:sldMkLst>
      </pc:sldChg>
      <pc:sldChg chg="del">
        <pc:chgData name="tien tran" userId="f5c0b7c74de91c7e" providerId="Windows Live" clId="Web-{07566498-44F8-4639-A8CA-2B4C0AD1D51C}" dt="2023-08-03T09:03:02.392" v="131"/>
        <pc:sldMkLst>
          <pc:docMk/>
          <pc:sldMk cId="0" sldId="266"/>
        </pc:sldMkLst>
      </pc:sldChg>
      <pc:sldChg chg="del">
        <pc:chgData name="tien tran" userId="f5c0b7c74de91c7e" providerId="Windows Live" clId="Web-{07566498-44F8-4639-A8CA-2B4C0AD1D51C}" dt="2023-08-03T09:03:02.392" v="130"/>
        <pc:sldMkLst>
          <pc:docMk/>
          <pc:sldMk cId="0" sldId="267"/>
        </pc:sldMkLst>
      </pc:sldChg>
      <pc:sldChg chg="del">
        <pc:chgData name="tien tran" userId="f5c0b7c74de91c7e" providerId="Windows Live" clId="Web-{07566498-44F8-4639-A8CA-2B4C0AD1D51C}" dt="2023-08-03T09:03:02.392" v="129"/>
        <pc:sldMkLst>
          <pc:docMk/>
          <pc:sldMk cId="0" sldId="268"/>
        </pc:sldMkLst>
      </pc:sldChg>
      <pc:sldChg chg="del">
        <pc:chgData name="tien tran" userId="f5c0b7c74de91c7e" providerId="Windows Live" clId="Web-{07566498-44F8-4639-A8CA-2B4C0AD1D51C}" dt="2023-08-03T09:03:02.392" v="128"/>
        <pc:sldMkLst>
          <pc:docMk/>
          <pc:sldMk cId="0" sldId="269"/>
        </pc:sldMkLst>
      </pc:sldChg>
      <pc:sldChg chg="del">
        <pc:chgData name="tien tran" userId="f5c0b7c74de91c7e" providerId="Windows Live" clId="Web-{07566498-44F8-4639-A8CA-2B4C0AD1D51C}" dt="2023-08-03T09:01:58.890" v="0"/>
        <pc:sldMkLst>
          <pc:docMk/>
          <pc:sldMk cId="0" sldId="270"/>
        </pc:sldMkLst>
      </pc:sldChg>
      <pc:sldChg chg="del">
        <pc:chgData name="tien tran" userId="f5c0b7c74de91c7e" providerId="Windows Live" clId="Web-{07566498-44F8-4639-A8CA-2B4C0AD1D51C}" dt="2023-08-03T09:02:00.656" v="1"/>
        <pc:sldMkLst>
          <pc:docMk/>
          <pc:sldMk cId="0" sldId="271"/>
        </pc:sldMkLst>
      </pc:sldChg>
      <pc:sldChg chg="del">
        <pc:chgData name="tien tran" userId="f5c0b7c74de91c7e" providerId="Windows Live" clId="Web-{07566498-44F8-4639-A8CA-2B4C0AD1D51C}" dt="2023-08-03T09:03:02.377" v="127"/>
        <pc:sldMkLst>
          <pc:docMk/>
          <pc:sldMk cId="0" sldId="272"/>
        </pc:sldMkLst>
      </pc:sldChg>
      <pc:sldChg chg="del">
        <pc:chgData name="tien tran" userId="f5c0b7c74de91c7e" providerId="Windows Live" clId="Web-{07566498-44F8-4639-A8CA-2B4C0AD1D51C}" dt="2023-08-03T09:03:02.377" v="126"/>
        <pc:sldMkLst>
          <pc:docMk/>
          <pc:sldMk cId="0" sldId="273"/>
        </pc:sldMkLst>
      </pc:sldChg>
      <pc:sldChg chg="del">
        <pc:chgData name="tien tran" userId="f5c0b7c74de91c7e" providerId="Windows Live" clId="Web-{07566498-44F8-4639-A8CA-2B4C0AD1D51C}" dt="2023-08-03T09:03:02.377" v="125"/>
        <pc:sldMkLst>
          <pc:docMk/>
          <pc:sldMk cId="0" sldId="274"/>
        </pc:sldMkLst>
      </pc:sldChg>
      <pc:sldChg chg="del">
        <pc:chgData name="tien tran" userId="f5c0b7c74de91c7e" providerId="Windows Live" clId="Web-{07566498-44F8-4639-A8CA-2B4C0AD1D51C}" dt="2023-08-03T09:03:02.377" v="124"/>
        <pc:sldMkLst>
          <pc:docMk/>
          <pc:sldMk cId="0" sldId="275"/>
        </pc:sldMkLst>
      </pc:sldChg>
      <pc:sldChg chg="del">
        <pc:chgData name="tien tran" userId="f5c0b7c74de91c7e" providerId="Windows Live" clId="Web-{07566498-44F8-4639-A8CA-2B4C0AD1D51C}" dt="2023-08-03T09:03:02.377" v="123"/>
        <pc:sldMkLst>
          <pc:docMk/>
          <pc:sldMk cId="0" sldId="276"/>
        </pc:sldMkLst>
      </pc:sldChg>
      <pc:sldChg chg="del">
        <pc:chgData name="tien tran" userId="f5c0b7c74de91c7e" providerId="Windows Live" clId="Web-{07566498-44F8-4639-A8CA-2B4C0AD1D51C}" dt="2023-08-03T09:03:02.377" v="122"/>
        <pc:sldMkLst>
          <pc:docMk/>
          <pc:sldMk cId="0" sldId="277"/>
        </pc:sldMkLst>
      </pc:sldChg>
      <pc:sldChg chg="del">
        <pc:chgData name="tien tran" userId="f5c0b7c74de91c7e" providerId="Windows Live" clId="Web-{07566498-44F8-4639-A8CA-2B4C0AD1D51C}" dt="2023-08-03T09:02:51.829" v="121"/>
        <pc:sldMkLst>
          <pc:docMk/>
          <pc:sldMk cId="0" sldId="278"/>
        </pc:sldMkLst>
      </pc:sldChg>
      <pc:sldChg chg="del">
        <pc:chgData name="tien tran" userId="f5c0b7c74de91c7e" providerId="Windows Live" clId="Web-{07566498-44F8-4639-A8CA-2B4C0AD1D51C}" dt="2023-08-03T09:02:51.829" v="120"/>
        <pc:sldMkLst>
          <pc:docMk/>
          <pc:sldMk cId="0" sldId="279"/>
        </pc:sldMkLst>
      </pc:sldChg>
      <pc:sldChg chg="del">
        <pc:chgData name="tien tran" userId="f5c0b7c74de91c7e" providerId="Windows Live" clId="Web-{07566498-44F8-4639-A8CA-2B4C0AD1D51C}" dt="2023-08-03T09:02:51.829" v="119"/>
        <pc:sldMkLst>
          <pc:docMk/>
          <pc:sldMk cId="0" sldId="280"/>
        </pc:sldMkLst>
      </pc:sldChg>
      <pc:sldChg chg="del">
        <pc:chgData name="tien tran" userId="f5c0b7c74de91c7e" providerId="Windows Live" clId="Web-{07566498-44F8-4639-A8CA-2B4C0AD1D51C}" dt="2023-08-03T09:02:51.829" v="118"/>
        <pc:sldMkLst>
          <pc:docMk/>
          <pc:sldMk cId="0" sldId="281"/>
        </pc:sldMkLst>
      </pc:sldChg>
      <pc:sldChg chg="del">
        <pc:chgData name="tien tran" userId="f5c0b7c74de91c7e" providerId="Windows Live" clId="Web-{07566498-44F8-4639-A8CA-2B4C0AD1D51C}" dt="2023-08-03T09:02:21" v="20"/>
        <pc:sldMkLst>
          <pc:docMk/>
          <pc:sldMk cId="0" sldId="282"/>
        </pc:sldMkLst>
      </pc:sldChg>
      <pc:sldChg chg="del">
        <pc:chgData name="tien tran" userId="f5c0b7c74de91c7e" providerId="Windows Live" clId="Web-{07566498-44F8-4639-A8CA-2B4C0AD1D51C}" dt="2023-08-03T09:02:21" v="19"/>
        <pc:sldMkLst>
          <pc:docMk/>
          <pc:sldMk cId="0" sldId="283"/>
        </pc:sldMkLst>
      </pc:sldChg>
      <pc:sldChg chg="del">
        <pc:chgData name="tien tran" userId="f5c0b7c74de91c7e" providerId="Windows Live" clId="Web-{07566498-44F8-4639-A8CA-2B4C0AD1D51C}" dt="2023-08-03T09:02:21" v="18"/>
        <pc:sldMkLst>
          <pc:docMk/>
          <pc:sldMk cId="0" sldId="284"/>
        </pc:sldMkLst>
      </pc:sldChg>
      <pc:sldChg chg="del">
        <pc:chgData name="tien tran" userId="f5c0b7c74de91c7e" providerId="Windows Live" clId="Web-{07566498-44F8-4639-A8CA-2B4C0AD1D51C}" dt="2023-08-03T09:02:21" v="17"/>
        <pc:sldMkLst>
          <pc:docMk/>
          <pc:sldMk cId="0" sldId="285"/>
        </pc:sldMkLst>
      </pc:sldChg>
      <pc:sldChg chg="del">
        <pc:chgData name="tien tran" userId="f5c0b7c74de91c7e" providerId="Windows Live" clId="Web-{07566498-44F8-4639-A8CA-2B4C0AD1D51C}" dt="2023-08-03T09:02:20.985" v="16"/>
        <pc:sldMkLst>
          <pc:docMk/>
          <pc:sldMk cId="0" sldId="286"/>
        </pc:sldMkLst>
      </pc:sldChg>
      <pc:sldChg chg="del">
        <pc:chgData name="tien tran" userId="f5c0b7c74de91c7e" providerId="Windows Live" clId="Web-{07566498-44F8-4639-A8CA-2B4C0AD1D51C}" dt="2023-08-03T09:02:20.985" v="15"/>
        <pc:sldMkLst>
          <pc:docMk/>
          <pc:sldMk cId="0" sldId="287"/>
        </pc:sldMkLst>
      </pc:sldChg>
      <pc:sldChg chg="del">
        <pc:chgData name="tien tran" userId="f5c0b7c74de91c7e" providerId="Windows Live" clId="Web-{07566498-44F8-4639-A8CA-2B4C0AD1D51C}" dt="2023-08-03T09:02:20.985" v="14"/>
        <pc:sldMkLst>
          <pc:docMk/>
          <pc:sldMk cId="0" sldId="288"/>
        </pc:sldMkLst>
      </pc:sldChg>
      <pc:sldChg chg="del">
        <pc:chgData name="tien tran" userId="f5c0b7c74de91c7e" providerId="Windows Live" clId="Web-{07566498-44F8-4639-A8CA-2B4C0AD1D51C}" dt="2023-08-03T09:02:20.985" v="13"/>
        <pc:sldMkLst>
          <pc:docMk/>
          <pc:sldMk cId="0" sldId="289"/>
        </pc:sldMkLst>
      </pc:sldChg>
      <pc:sldChg chg="del">
        <pc:chgData name="tien tran" userId="f5c0b7c74de91c7e" providerId="Windows Live" clId="Web-{07566498-44F8-4639-A8CA-2B4C0AD1D51C}" dt="2023-08-03T09:02:20.969" v="12"/>
        <pc:sldMkLst>
          <pc:docMk/>
          <pc:sldMk cId="0" sldId="290"/>
        </pc:sldMkLst>
      </pc:sldChg>
      <pc:sldChg chg="del">
        <pc:chgData name="tien tran" userId="f5c0b7c74de91c7e" providerId="Windows Live" clId="Web-{07566498-44F8-4639-A8CA-2B4C0AD1D51C}" dt="2023-08-03T09:02:20.969" v="11"/>
        <pc:sldMkLst>
          <pc:docMk/>
          <pc:sldMk cId="0" sldId="291"/>
        </pc:sldMkLst>
      </pc:sldChg>
      <pc:sldChg chg="del">
        <pc:chgData name="tien tran" userId="f5c0b7c74de91c7e" providerId="Windows Live" clId="Web-{07566498-44F8-4639-A8CA-2B4C0AD1D51C}" dt="2023-08-03T09:02:20.969" v="10"/>
        <pc:sldMkLst>
          <pc:docMk/>
          <pc:sldMk cId="0" sldId="292"/>
        </pc:sldMkLst>
      </pc:sldChg>
      <pc:sldChg chg="del">
        <pc:chgData name="tien tran" userId="f5c0b7c74de91c7e" providerId="Windows Live" clId="Web-{07566498-44F8-4639-A8CA-2B4C0AD1D51C}" dt="2023-08-03T09:02:20.969" v="9"/>
        <pc:sldMkLst>
          <pc:docMk/>
          <pc:sldMk cId="0" sldId="293"/>
        </pc:sldMkLst>
      </pc:sldChg>
      <pc:sldChg chg="del">
        <pc:chgData name="tien tran" userId="f5c0b7c74de91c7e" providerId="Windows Live" clId="Web-{07566498-44F8-4639-A8CA-2B4C0AD1D51C}" dt="2023-08-03T09:02:20.953" v="8"/>
        <pc:sldMkLst>
          <pc:docMk/>
          <pc:sldMk cId="0" sldId="294"/>
        </pc:sldMkLst>
      </pc:sldChg>
      <pc:sldChg chg="del">
        <pc:chgData name="tien tran" userId="f5c0b7c74de91c7e" providerId="Windows Live" clId="Web-{07566498-44F8-4639-A8CA-2B4C0AD1D51C}" dt="2023-08-03T09:02:20.953" v="7"/>
        <pc:sldMkLst>
          <pc:docMk/>
          <pc:sldMk cId="0" sldId="295"/>
        </pc:sldMkLst>
      </pc:sldChg>
      <pc:sldChg chg="del">
        <pc:chgData name="tien tran" userId="f5c0b7c74de91c7e" providerId="Windows Live" clId="Web-{07566498-44F8-4639-A8CA-2B4C0AD1D51C}" dt="2023-08-03T09:02:20.953" v="6"/>
        <pc:sldMkLst>
          <pc:docMk/>
          <pc:sldMk cId="0" sldId="296"/>
        </pc:sldMkLst>
      </pc:sldChg>
      <pc:sldChg chg="del">
        <pc:chgData name="tien tran" userId="f5c0b7c74de91c7e" providerId="Windows Live" clId="Web-{07566498-44F8-4639-A8CA-2B4C0AD1D51C}" dt="2023-08-03T09:02:20.953" v="5"/>
        <pc:sldMkLst>
          <pc:docMk/>
          <pc:sldMk cId="0" sldId="297"/>
        </pc:sldMkLst>
      </pc:sldChg>
      <pc:sldChg chg="del">
        <pc:chgData name="tien tran" userId="f5c0b7c74de91c7e" providerId="Windows Live" clId="Web-{07566498-44F8-4639-A8CA-2B4C0AD1D51C}" dt="2023-08-03T09:02:20.938" v="4"/>
        <pc:sldMkLst>
          <pc:docMk/>
          <pc:sldMk cId="0" sldId="298"/>
        </pc:sldMkLst>
      </pc:sldChg>
      <pc:sldChg chg="del">
        <pc:chgData name="tien tran" userId="f5c0b7c74de91c7e" providerId="Windows Live" clId="Web-{07566498-44F8-4639-A8CA-2B4C0AD1D51C}" dt="2023-08-03T09:02:20.938" v="3"/>
        <pc:sldMkLst>
          <pc:docMk/>
          <pc:sldMk cId="0" sldId="299"/>
        </pc:sldMkLst>
      </pc:sldChg>
      <pc:sldChg chg="del">
        <pc:chgData name="tien tran" userId="f5c0b7c74de91c7e" providerId="Windows Live" clId="Web-{07566498-44F8-4639-A8CA-2B4C0AD1D51C}" dt="2023-08-03T09:02:20.938" v="2"/>
        <pc:sldMkLst>
          <pc:docMk/>
          <pc:sldMk cId="0" sldId="300"/>
        </pc:sldMkLst>
      </pc:sldChg>
      <pc:sldChg chg="del">
        <pc:chgData name="tien tran" userId="f5c0b7c74de91c7e" providerId="Windows Live" clId="Web-{07566498-44F8-4639-A8CA-2B4C0AD1D51C}" dt="2023-08-03T09:02:51.829" v="117"/>
        <pc:sldMkLst>
          <pc:docMk/>
          <pc:sldMk cId="0" sldId="301"/>
        </pc:sldMkLst>
      </pc:sldChg>
      <pc:sldChg chg="del">
        <pc:chgData name="tien tran" userId="f5c0b7c74de91c7e" providerId="Windows Live" clId="Web-{07566498-44F8-4639-A8CA-2B4C0AD1D51C}" dt="2023-08-03T09:02:51.814" v="116"/>
        <pc:sldMkLst>
          <pc:docMk/>
          <pc:sldMk cId="0" sldId="302"/>
        </pc:sldMkLst>
      </pc:sldChg>
      <pc:sldChg chg="del">
        <pc:chgData name="tien tran" userId="f5c0b7c74de91c7e" providerId="Windows Live" clId="Web-{07566498-44F8-4639-A8CA-2B4C0AD1D51C}" dt="2023-08-03T09:02:51.814" v="115"/>
        <pc:sldMkLst>
          <pc:docMk/>
          <pc:sldMk cId="0" sldId="303"/>
        </pc:sldMkLst>
      </pc:sldChg>
      <pc:sldChg chg="del">
        <pc:chgData name="tien tran" userId="f5c0b7c74de91c7e" providerId="Windows Live" clId="Web-{07566498-44F8-4639-A8CA-2B4C0AD1D51C}" dt="2023-08-03T09:02:51.814" v="114"/>
        <pc:sldMkLst>
          <pc:docMk/>
          <pc:sldMk cId="0" sldId="304"/>
        </pc:sldMkLst>
      </pc:sldChg>
      <pc:sldChg chg="del">
        <pc:chgData name="tien tran" userId="f5c0b7c74de91c7e" providerId="Windows Live" clId="Web-{07566498-44F8-4639-A8CA-2B4C0AD1D51C}" dt="2023-08-03T09:02:51.814" v="111"/>
        <pc:sldMkLst>
          <pc:docMk/>
          <pc:sldMk cId="0" sldId="305"/>
        </pc:sldMkLst>
      </pc:sldChg>
      <pc:sldChg chg="del">
        <pc:chgData name="tien tran" userId="f5c0b7c74de91c7e" providerId="Windows Live" clId="Web-{07566498-44F8-4639-A8CA-2B4C0AD1D51C}" dt="2023-08-03T09:02:51.814" v="109"/>
        <pc:sldMkLst>
          <pc:docMk/>
          <pc:sldMk cId="0" sldId="306"/>
        </pc:sldMkLst>
      </pc:sldChg>
      <pc:sldChg chg="del">
        <pc:chgData name="tien tran" userId="f5c0b7c74de91c7e" providerId="Windows Live" clId="Web-{07566498-44F8-4639-A8CA-2B4C0AD1D51C}" dt="2023-08-03T09:02:51.814" v="108"/>
        <pc:sldMkLst>
          <pc:docMk/>
          <pc:sldMk cId="0" sldId="307"/>
        </pc:sldMkLst>
      </pc:sldChg>
      <pc:sldChg chg="del">
        <pc:chgData name="tien tran" userId="f5c0b7c74de91c7e" providerId="Windows Live" clId="Web-{07566498-44F8-4639-A8CA-2B4C0AD1D51C}" dt="2023-08-03T09:02:51.798" v="106"/>
        <pc:sldMkLst>
          <pc:docMk/>
          <pc:sldMk cId="0" sldId="308"/>
        </pc:sldMkLst>
      </pc:sldChg>
      <pc:sldChg chg="del">
        <pc:chgData name="tien tran" userId="f5c0b7c74de91c7e" providerId="Windows Live" clId="Web-{07566498-44F8-4639-A8CA-2B4C0AD1D51C}" dt="2023-08-03T09:02:42.360" v="99"/>
        <pc:sldMkLst>
          <pc:docMk/>
          <pc:sldMk cId="0" sldId="309"/>
        </pc:sldMkLst>
      </pc:sldChg>
      <pc:sldChg chg="del">
        <pc:chgData name="tien tran" userId="f5c0b7c74de91c7e" providerId="Windows Live" clId="Web-{07566498-44F8-4639-A8CA-2B4C0AD1D51C}" dt="2023-08-03T09:02:42.360" v="98"/>
        <pc:sldMkLst>
          <pc:docMk/>
          <pc:sldMk cId="0" sldId="310"/>
        </pc:sldMkLst>
      </pc:sldChg>
      <pc:sldChg chg="del">
        <pc:chgData name="tien tran" userId="f5c0b7c74de91c7e" providerId="Windows Live" clId="Web-{07566498-44F8-4639-A8CA-2B4C0AD1D51C}" dt="2023-08-03T09:02:42.360" v="97"/>
        <pc:sldMkLst>
          <pc:docMk/>
          <pc:sldMk cId="0" sldId="311"/>
        </pc:sldMkLst>
      </pc:sldChg>
      <pc:sldChg chg="del">
        <pc:chgData name="tien tran" userId="f5c0b7c74de91c7e" providerId="Windows Live" clId="Web-{07566498-44F8-4639-A8CA-2B4C0AD1D51C}" dt="2023-08-03T09:02:42.345" v="96"/>
        <pc:sldMkLst>
          <pc:docMk/>
          <pc:sldMk cId="0" sldId="312"/>
        </pc:sldMkLst>
      </pc:sldChg>
      <pc:sldChg chg="del">
        <pc:chgData name="tien tran" userId="f5c0b7c74de91c7e" providerId="Windows Live" clId="Web-{07566498-44F8-4639-A8CA-2B4C0AD1D51C}" dt="2023-08-03T09:02:42.345" v="95"/>
        <pc:sldMkLst>
          <pc:docMk/>
          <pc:sldMk cId="0" sldId="313"/>
        </pc:sldMkLst>
      </pc:sldChg>
      <pc:sldChg chg="del">
        <pc:chgData name="tien tran" userId="f5c0b7c74de91c7e" providerId="Windows Live" clId="Web-{07566498-44F8-4639-A8CA-2B4C0AD1D51C}" dt="2023-08-03T09:02:42.345" v="94"/>
        <pc:sldMkLst>
          <pc:docMk/>
          <pc:sldMk cId="0" sldId="314"/>
        </pc:sldMkLst>
      </pc:sldChg>
      <pc:sldChg chg="del">
        <pc:chgData name="tien tran" userId="f5c0b7c74de91c7e" providerId="Windows Live" clId="Web-{07566498-44F8-4639-A8CA-2B4C0AD1D51C}" dt="2023-08-03T09:02:42.345" v="93"/>
        <pc:sldMkLst>
          <pc:docMk/>
          <pc:sldMk cId="0" sldId="315"/>
        </pc:sldMkLst>
      </pc:sldChg>
      <pc:sldChg chg="del">
        <pc:chgData name="tien tran" userId="f5c0b7c74de91c7e" providerId="Windows Live" clId="Web-{07566498-44F8-4639-A8CA-2B4C0AD1D51C}" dt="2023-08-03T09:02:42.345" v="92"/>
        <pc:sldMkLst>
          <pc:docMk/>
          <pc:sldMk cId="0" sldId="316"/>
        </pc:sldMkLst>
      </pc:sldChg>
      <pc:sldChg chg="del">
        <pc:chgData name="tien tran" userId="f5c0b7c74de91c7e" providerId="Windows Live" clId="Web-{07566498-44F8-4639-A8CA-2B4C0AD1D51C}" dt="2023-08-03T09:02:42.345" v="91"/>
        <pc:sldMkLst>
          <pc:docMk/>
          <pc:sldMk cId="0" sldId="317"/>
        </pc:sldMkLst>
      </pc:sldChg>
      <pc:sldChg chg="del">
        <pc:chgData name="tien tran" userId="f5c0b7c74de91c7e" providerId="Windows Live" clId="Web-{07566498-44F8-4639-A8CA-2B4C0AD1D51C}" dt="2023-08-03T09:02:42.345" v="90"/>
        <pc:sldMkLst>
          <pc:docMk/>
          <pc:sldMk cId="0" sldId="318"/>
        </pc:sldMkLst>
      </pc:sldChg>
      <pc:sldChg chg="del">
        <pc:chgData name="tien tran" userId="f5c0b7c74de91c7e" providerId="Windows Live" clId="Web-{07566498-44F8-4639-A8CA-2B4C0AD1D51C}" dt="2023-08-03T09:02:42.345" v="89"/>
        <pc:sldMkLst>
          <pc:docMk/>
          <pc:sldMk cId="0" sldId="319"/>
        </pc:sldMkLst>
      </pc:sldChg>
      <pc:sldChg chg="del">
        <pc:chgData name="tien tran" userId="f5c0b7c74de91c7e" providerId="Windows Live" clId="Web-{07566498-44F8-4639-A8CA-2B4C0AD1D51C}" dt="2023-08-03T09:02:42.345" v="88"/>
        <pc:sldMkLst>
          <pc:docMk/>
          <pc:sldMk cId="0" sldId="320"/>
        </pc:sldMkLst>
      </pc:sldChg>
      <pc:sldChg chg="del">
        <pc:chgData name="tien tran" userId="f5c0b7c74de91c7e" providerId="Windows Live" clId="Web-{07566498-44F8-4639-A8CA-2B4C0AD1D51C}" dt="2023-08-03T09:02:42.329" v="87"/>
        <pc:sldMkLst>
          <pc:docMk/>
          <pc:sldMk cId="0" sldId="321"/>
        </pc:sldMkLst>
      </pc:sldChg>
      <pc:sldChg chg="del">
        <pc:chgData name="tien tran" userId="f5c0b7c74de91c7e" providerId="Windows Live" clId="Web-{07566498-44F8-4639-A8CA-2B4C0AD1D51C}" dt="2023-08-03T09:02:42.329" v="84"/>
        <pc:sldMkLst>
          <pc:docMk/>
          <pc:sldMk cId="0" sldId="322"/>
        </pc:sldMkLst>
      </pc:sldChg>
      <pc:sldChg chg="del">
        <pc:chgData name="tien tran" userId="f5c0b7c74de91c7e" providerId="Windows Live" clId="Web-{07566498-44F8-4639-A8CA-2B4C0AD1D51C}" dt="2023-08-03T09:02:42.329" v="83"/>
        <pc:sldMkLst>
          <pc:docMk/>
          <pc:sldMk cId="0" sldId="323"/>
        </pc:sldMkLst>
      </pc:sldChg>
      <pc:sldChg chg="del">
        <pc:chgData name="tien tran" userId="f5c0b7c74de91c7e" providerId="Windows Live" clId="Web-{07566498-44F8-4639-A8CA-2B4C0AD1D51C}" dt="2023-08-03T09:02:42.329" v="82"/>
        <pc:sldMkLst>
          <pc:docMk/>
          <pc:sldMk cId="0" sldId="324"/>
        </pc:sldMkLst>
      </pc:sldChg>
      <pc:sldChg chg="del">
        <pc:chgData name="tien tran" userId="f5c0b7c74de91c7e" providerId="Windows Live" clId="Web-{07566498-44F8-4639-A8CA-2B4C0AD1D51C}" dt="2023-08-03T09:02:42.329" v="81"/>
        <pc:sldMkLst>
          <pc:docMk/>
          <pc:sldMk cId="0" sldId="325"/>
        </pc:sldMkLst>
      </pc:sldChg>
      <pc:sldChg chg="del">
        <pc:chgData name="tien tran" userId="f5c0b7c74de91c7e" providerId="Windows Live" clId="Web-{07566498-44F8-4639-A8CA-2B4C0AD1D51C}" dt="2023-08-03T09:02:42.329" v="80"/>
        <pc:sldMkLst>
          <pc:docMk/>
          <pc:sldMk cId="0" sldId="326"/>
        </pc:sldMkLst>
      </pc:sldChg>
      <pc:sldChg chg="del">
        <pc:chgData name="tien tran" userId="f5c0b7c74de91c7e" providerId="Windows Live" clId="Web-{07566498-44F8-4639-A8CA-2B4C0AD1D51C}" dt="2023-08-03T09:02:42.329" v="78"/>
        <pc:sldMkLst>
          <pc:docMk/>
          <pc:sldMk cId="0" sldId="327"/>
        </pc:sldMkLst>
      </pc:sldChg>
      <pc:sldChg chg="del">
        <pc:chgData name="tien tran" userId="f5c0b7c74de91c7e" providerId="Windows Live" clId="Web-{07566498-44F8-4639-A8CA-2B4C0AD1D51C}" dt="2023-08-03T09:02:42.313" v="77"/>
        <pc:sldMkLst>
          <pc:docMk/>
          <pc:sldMk cId="0" sldId="328"/>
        </pc:sldMkLst>
      </pc:sldChg>
      <pc:sldChg chg="del">
        <pc:chgData name="tien tran" userId="f5c0b7c74de91c7e" providerId="Windows Live" clId="Web-{07566498-44F8-4639-A8CA-2B4C0AD1D51C}" dt="2023-08-03T09:02:42.313" v="76"/>
        <pc:sldMkLst>
          <pc:docMk/>
          <pc:sldMk cId="0" sldId="329"/>
        </pc:sldMkLst>
      </pc:sldChg>
      <pc:sldChg chg="del">
        <pc:chgData name="tien tran" userId="f5c0b7c74de91c7e" providerId="Windows Live" clId="Web-{07566498-44F8-4639-A8CA-2B4C0AD1D51C}" dt="2023-08-03T09:02:42.313" v="75"/>
        <pc:sldMkLst>
          <pc:docMk/>
          <pc:sldMk cId="0" sldId="330"/>
        </pc:sldMkLst>
      </pc:sldChg>
      <pc:sldChg chg="del">
        <pc:chgData name="tien tran" userId="f5c0b7c74de91c7e" providerId="Windows Live" clId="Web-{07566498-44F8-4639-A8CA-2B4C0AD1D51C}" dt="2023-08-03T09:02:42.313" v="74"/>
        <pc:sldMkLst>
          <pc:docMk/>
          <pc:sldMk cId="0" sldId="331"/>
        </pc:sldMkLst>
      </pc:sldChg>
      <pc:sldChg chg="del">
        <pc:chgData name="tien tran" userId="f5c0b7c74de91c7e" providerId="Windows Live" clId="Web-{07566498-44F8-4639-A8CA-2B4C0AD1D51C}" dt="2023-08-03T09:02:42.313" v="73"/>
        <pc:sldMkLst>
          <pc:docMk/>
          <pc:sldMk cId="0" sldId="332"/>
        </pc:sldMkLst>
      </pc:sldChg>
      <pc:sldChg chg="del">
        <pc:chgData name="tien tran" userId="f5c0b7c74de91c7e" providerId="Windows Live" clId="Web-{07566498-44F8-4639-A8CA-2B4C0AD1D51C}" dt="2023-08-03T09:02:42.313" v="72"/>
        <pc:sldMkLst>
          <pc:docMk/>
          <pc:sldMk cId="0" sldId="333"/>
        </pc:sldMkLst>
      </pc:sldChg>
      <pc:sldChg chg="del">
        <pc:chgData name="tien tran" userId="f5c0b7c74de91c7e" providerId="Windows Live" clId="Web-{07566498-44F8-4639-A8CA-2B4C0AD1D51C}" dt="2023-08-03T09:02:42.313" v="71"/>
        <pc:sldMkLst>
          <pc:docMk/>
          <pc:sldMk cId="0" sldId="334"/>
        </pc:sldMkLst>
      </pc:sldChg>
      <pc:sldChg chg="del">
        <pc:chgData name="tien tran" userId="f5c0b7c74de91c7e" providerId="Windows Live" clId="Web-{07566498-44F8-4639-A8CA-2B4C0AD1D51C}" dt="2023-08-03T09:02:42.313" v="70"/>
        <pc:sldMkLst>
          <pc:docMk/>
          <pc:sldMk cId="0" sldId="335"/>
        </pc:sldMkLst>
      </pc:sldChg>
      <pc:sldChg chg="del">
        <pc:chgData name="tien tran" userId="f5c0b7c74de91c7e" providerId="Windows Live" clId="Web-{07566498-44F8-4639-A8CA-2B4C0AD1D51C}" dt="2023-08-03T09:02:42.313" v="69"/>
        <pc:sldMkLst>
          <pc:docMk/>
          <pc:sldMk cId="0" sldId="336"/>
        </pc:sldMkLst>
      </pc:sldChg>
      <pc:sldChg chg="del">
        <pc:chgData name="tien tran" userId="f5c0b7c74de91c7e" providerId="Windows Live" clId="Web-{07566498-44F8-4639-A8CA-2B4C0AD1D51C}" dt="2023-08-03T09:02:42.313" v="68"/>
        <pc:sldMkLst>
          <pc:docMk/>
          <pc:sldMk cId="0" sldId="337"/>
        </pc:sldMkLst>
      </pc:sldChg>
      <pc:sldChg chg="del">
        <pc:chgData name="tien tran" userId="f5c0b7c74de91c7e" providerId="Windows Live" clId="Web-{07566498-44F8-4639-A8CA-2B4C0AD1D51C}" dt="2023-08-03T09:02:42.298" v="66"/>
        <pc:sldMkLst>
          <pc:docMk/>
          <pc:sldMk cId="0" sldId="338"/>
        </pc:sldMkLst>
      </pc:sldChg>
      <pc:sldChg chg="del">
        <pc:chgData name="tien tran" userId="f5c0b7c74de91c7e" providerId="Windows Live" clId="Web-{07566498-44F8-4639-A8CA-2B4C0AD1D51C}" dt="2023-08-03T09:02:42.298" v="65"/>
        <pc:sldMkLst>
          <pc:docMk/>
          <pc:sldMk cId="0" sldId="339"/>
        </pc:sldMkLst>
      </pc:sldChg>
      <pc:sldChg chg="del">
        <pc:chgData name="tien tran" userId="f5c0b7c74de91c7e" providerId="Windows Live" clId="Web-{07566498-44F8-4639-A8CA-2B4C0AD1D51C}" dt="2023-08-03T09:02:42.298" v="64"/>
        <pc:sldMkLst>
          <pc:docMk/>
          <pc:sldMk cId="0" sldId="340"/>
        </pc:sldMkLst>
      </pc:sldChg>
      <pc:sldChg chg="del">
        <pc:chgData name="tien tran" userId="f5c0b7c74de91c7e" providerId="Windows Live" clId="Web-{07566498-44F8-4639-A8CA-2B4C0AD1D51C}" dt="2023-08-03T09:02:42.298" v="63"/>
        <pc:sldMkLst>
          <pc:docMk/>
          <pc:sldMk cId="0" sldId="341"/>
        </pc:sldMkLst>
      </pc:sldChg>
      <pc:sldChg chg="del">
        <pc:chgData name="tien tran" userId="f5c0b7c74de91c7e" providerId="Windows Live" clId="Web-{07566498-44F8-4639-A8CA-2B4C0AD1D51C}" dt="2023-08-03T09:02:42.298" v="62"/>
        <pc:sldMkLst>
          <pc:docMk/>
          <pc:sldMk cId="0" sldId="342"/>
        </pc:sldMkLst>
      </pc:sldChg>
      <pc:sldChg chg="del">
        <pc:chgData name="tien tran" userId="f5c0b7c74de91c7e" providerId="Windows Live" clId="Web-{07566498-44F8-4639-A8CA-2B4C0AD1D51C}" dt="2023-08-03T09:02:42.298" v="61"/>
        <pc:sldMkLst>
          <pc:docMk/>
          <pc:sldMk cId="0" sldId="343"/>
        </pc:sldMkLst>
      </pc:sldChg>
      <pc:sldChg chg="del">
        <pc:chgData name="tien tran" userId="f5c0b7c74de91c7e" providerId="Windows Live" clId="Web-{07566498-44F8-4639-A8CA-2B4C0AD1D51C}" dt="2023-08-03T09:02:42.298" v="60"/>
        <pc:sldMkLst>
          <pc:docMk/>
          <pc:sldMk cId="0" sldId="344"/>
        </pc:sldMkLst>
      </pc:sldChg>
      <pc:sldChg chg="del">
        <pc:chgData name="tien tran" userId="f5c0b7c74de91c7e" providerId="Windows Live" clId="Web-{07566498-44F8-4639-A8CA-2B4C0AD1D51C}" dt="2023-08-03T09:02:42.298" v="59"/>
        <pc:sldMkLst>
          <pc:docMk/>
          <pc:sldMk cId="0" sldId="345"/>
        </pc:sldMkLst>
      </pc:sldChg>
      <pc:sldChg chg="del">
        <pc:chgData name="tien tran" userId="f5c0b7c74de91c7e" providerId="Windows Live" clId="Web-{07566498-44F8-4639-A8CA-2B4C0AD1D51C}" dt="2023-08-03T09:02:42.282" v="58"/>
        <pc:sldMkLst>
          <pc:docMk/>
          <pc:sldMk cId="0" sldId="346"/>
        </pc:sldMkLst>
      </pc:sldChg>
      <pc:sldChg chg="del">
        <pc:chgData name="tien tran" userId="f5c0b7c74de91c7e" providerId="Windows Live" clId="Web-{07566498-44F8-4639-A8CA-2B4C0AD1D51C}" dt="2023-08-03T09:02:42.282" v="57"/>
        <pc:sldMkLst>
          <pc:docMk/>
          <pc:sldMk cId="0" sldId="347"/>
        </pc:sldMkLst>
      </pc:sldChg>
      <pc:sldChg chg="del">
        <pc:chgData name="tien tran" userId="f5c0b7c74de91c7e" providerId="Windows Live" clId="Web-{07566498-44F8-4639-A8CA-2B4C0AD1D51C}" dt="2023-08-03T09:02:42.282" v="56"/>
        <pc:sldMkLst>
          <pc:docMk/>
          <pc:sldMk cId="0" sldId="348"/>
        </pc:sldMkLst>
      </pc:sldChg>
      <pc:sldChg chg="del">
        <pc:chgData name="tien tran" userId="f5c0b7c74de91c7e" providerId="Windows Live" clId="Web-{07566498-44F8-4639-A8CA-2B4C0AD1D51C}" dt="2023-08-03T09:02:42.282" v="55"/>
        <pc:sldMkLst>
          <pc:docMk/>
          <pc:sldMk cId="0" sldId="349"/>
        </pc:sldMkLst>
      </pc:sldChg>
      <pc:sldChg chg="del">
        <pc:chgData name="tien tran" userId="f5c0b7c74de91c7e" providerId="Windows Live" clId="Web-{07566498-44F8-4639-A8CA-2B4C0AD1D51C}" dt="2023-08-03T09:02:42.282" v="54"/>
        <pc:sldMkLst>
          <pc:docMk/>
          <pc:sldMk cId="0" sldId="350"/>
        </pc:sldMkLst>
      </pc:sldChg>
      <pc:sldChg chg="del">
        <pc:chgData name="tien tran" userId="f5c0b7c74de91c7e" providerId="Windows Live" clId="Web-{07566498-44F8-4639-A8CA-2B4C0AD1D51C}" dt="2023-08-03T09:02:42.282" v="53"/>
        <pc:sldMkLst>
          <pc:docMk/>
          <pc:sldMk cId="0" sldId="351"/>
        </pc:sldMkLst>
      </pc:sldChg>
      <pc:sldChg chg="del">
        <pc:chgData name="tien tran" userId="f5c0b7c74de91c7e" providerId="Windows Live" clId="Web-{07566498-44F8-4639-A8CA-2B4C0AD1D51C}" dt="2023-08-03T09:02:42.282" v="52"/>
        <pc:sldMkLst>
          <pc:docMk/>
          <pc:sldMk cId="0" sldId="352"/>
        </pc:sldMkLst>
      </pc:sldChg>
      <pc:sldChg chg="del">
        <pc:chgData name="tien tran" userId="f5c0b7c74de91c7e" providerId="Windows Live" clId="Web-{07566498-44F8-4639-A8CA-2B4C0AD1D51C}" dt="2023-08-03T09:02:42.282" v="51"/>
        <pc:sldMkLst>
          <pc:docMk/>
          <pc:sldMk cId="0" sldId="353"/>
        </pc:sldMkLst>
      </pc:sldChg>
      <pc:sldChg chg="del">
        <pc:chgData name="tien tran" userId="f5c0b7c74de91c7e" providerId="Windows Live" clId="Web-{07566498-44F8-4639-A8CA-2B4C0AD1D51C}" dt="2023-08-03T09:02:42.267" v="50"/>
        <pc:sldMkLst>
          <pc:docMk/>
          <pc:sldMk cId="0" sldId="354"/>
        </pc:sldMkLst>
      </pc:sldChg>
      <pc:sldChg chg="del">
        <pc:chgData name="tien tran" userId="f5c0b7c74de91c7e" providerId="Windows Live" clId="Web-{07566498-44F8-4639-A8CA-2B4C0AD1D51C}" dt="2023-08-03T09:02:42.267" v="49"/>
        <pc:sldMkLst>
          <pc:docMk/>
          <pc:sldMk cId="0" sldId="355"/>
        </pc:sldMkLst>
      </pc:sldChg>
      <pc:sldChg chg="del">
        <pc:chgData name="tien tran" userId="f5c0b7c74de91c7e" providerId="Windows Live" clId="Web-{07566498-44F8-4639-A8CA-2B4C0AD1D51C}" dt="2023-08-03T09:02:42.267" v="48"/>
        <pc:sldMkLst>
          <pc:docMk/>
          <pc:sldMk cId="0" sldId="356"/>
        </pc:sldMkLst>
      </pc:sldChg>
      <pc:sldChg chg="del">
        <pc:chgData name="tien tran" userId="f5c0b7c74de91c7e" providerId="Windows Live" clId="Web-{07566498-44F8-4639-A8CA-2B4C0AD1D51C}" dt="2023-08-03T09:02:42.267" v="47"/>
        <pc:sldMkLst>
          <pc:docMk/>
          <pc:sldMk cId="0" sldId="357"/>
        </pc:sldMkLst>
      </pc:sldChg>
      <pc:sldChg chg="del">
        <pc:chgData name="tien tran" userId="f5c0b7c74de91c7e" providerId="Windows Live" clId="Web-{07566498-44F8-4639-A8CA-2B4C0AD1D51C}" dt="2023-08-03T09:02:42.267" v="46"/>
        <pc:sldMkLst>
          <pc:docMk/>
          <pc:sldMk cId="0" sldId="358"/>
        </pc:sldMkLst>
      </pc:sldChg>
      <pc:sldChg chg="del">
        <pc:chgData name="tien tran" userId="f5c0b7c74de91c7e" providerId="Windows Live" clId="Web-{07566498-44F8-4639-A8CA-2B4C0AD1D51C}" dt="2023-08-03T09:02:42.267" v="45"/>
        <pc:sldMkLst>
          <pc:docMk/>
          <pc:sldMk cId="0" sldId="359"/>
        </pc:sldMkLst>
      </pc:sldChg>
      <pc:sldChg chg="del">
        <pc:chgData name="tien tran" userId="f5c0b7c74de91c7e" providerId="Windows Live" clId="Web-{07566498-44F8-4639-A8CA-2B4C0AD1D51C}" dt="2023-08-03T09:02:42.267" v="44"/>
        <pc:sldMkLst>
          <pc:docMk/>
          <pc:sldMk cId="0" sldId="360"/>
        </pc:sldMkLst>
      </pc:sldChg>
      <pc:sldChg chg="del">
        <pc:chgData name="tien tran" userId="f5c0b7c74de91c7e" providerId="Windows Live" clId="Web-{07566498-44F8-4639-A8CA-2B4C0AD1D51C}" dt="2023-08-03T09:02:42.267" v="43"/>
        <pc:sldMkLst>
          <pc:docMk/>
          <pc:sldMk cId="0" sldId="361"/>
        </pc:sldMkLst>
      </pc:sldChg>
      <pc:sldChg chg="del">
        <pc:chgData name="tien tran" userId="f5c0b7c74de91c7e" providerId="Windows Live" clId="Web-{07566498-44F8-4639-A8CA-2B4C0AD1D51C}" dt="2023-08-03T09:02:42.267" v="42"/>
        <pc:sldMkLst>
          <pc:docMk/>
          <pc:sldMk cId="0" sldId="362"/>
        </pc:sldMkLst>
      </pc:sldChg>
      <pc:sldChg chg="del">
        <pc:chgData name="tien tran" userId="f5c0b7c74de91c7e" providerId="Windows Live" clId="Web-{07566498-44F8-4639-A8CA-2B4C0AD1D51C}" dt="2023-08-03T09:02:42.251" v="41"/>
        <pc:sldMkLst>
          <pc:docMk/>
          <pc:sldMk cId="0" sldId="363"/>
        </pc:sldMkLst>
      </pc:sldChg>
      <pc:sldChg chg="del">
        <pc:chgData name="tien tran" userId="f5c0b7c74de91c7e" providerId="Windows Live" clId="Web-{07566498-44F8-4639-A8CA-2B4C0AD1D51C}" dt="2023-08-03T09:02:42.251" v="40"/>
        <pc:sldMkLst>
          <pc:docMk/>
          <pc:sldMk cId="0" sldId="364"/>
        </pc:sldMkLst>
      </pc:sldChg>
      <pc:sldChg chg="del">
        <pc:chgData name="tien tran" userId="f5c0b7c74de91c7e" providerId="Windows Live" clId="Web-{07566498-44F8-4639-A8CA-2B4C0AD1D51C}" dt="2023-08-03T09:02:42.251" v="39"/>
        <pc:sldMkLst>
          <pc:docMk/>
          <pc:sldMk cId="0" sldId="365"/>
        </pc:sldMkLst>
      </pc:sldChg>
      <pc:sldChg chg="del">
        <pc:chgData name="tien tran" userId="f5c0b7c74de91c7e" providerId="Windows Live" clId="Web-{07566498-44F8-4639-A8CA-2B4C0AD1D51C}" dt="2023-08-03T09:02:42.251" v="38"/>
        <pc:sldMkLst>
          <pc:docMk/>
          <pc:sldMk cId="0" sldId="366"/>
        </pc:sldMkLst>
      </pc:sldChg>
      <pc:sldChg chg="del">
        <pc:chgData name="tien tran" userId="f5c0b7c74de91c7e" providerId="Windows Live" clId="Web-{07566498-44F8-4639-A8CA-2B4C0AD1D51C}" dt="2023-08-03T09:02:42.251" v="37"/>
        <pc:sldMkLst>
          <pc:docMk/>
          <pc:sldMk cId="0" sldId="367"/>
        </pc:sldMkLst>
      </pc:sldChg>
      <pc:sldChg chg="del">
        <pc:chgData name="tien tran" userId="f5c0b7c74de91c7e" providerId="Windows Live" clId="Web-{07566498-44F8-4639-A8CA-2B4C0AD1D51C}" dt="2023-08-03T09:02:42.251" v="36"/>
        <pc:sldMkLst>
          <pc:docMk/>
          <pc:sldMk cId="0" sldId="368"/>
        </pc:sldMkLst>
      </pc:sldChg>
      <pc:sldChg chg="del">
        <pc:chgData name="tien tran" userId="f5c0b7c74de91c7e" providerId="Windows Live" clId="Web-{07566498-44F8-4639-A8CA-2B4C0AD1D51C}" dt="2023-08-03T09:02:42.251" v="35"/>
        <pc:sldMkLst>
          <pc:docMk/>
          <pc:sldMk cId="0" sldId="369"/>
        </pc:sldMkLst>
      </pc:sldChg>
      <pc:sldChg chg="del">
        <pc:chgData name="tien tran" userId="f5c0b7c74de91c7e" providerId="Windows Live" clId="Web-{07566498-44F8-4639-A8CA-2B4C0AD1D51C}" dt="2023-08-03T09:02:42.251" v="34"/>
        <pc:sldMkLst>
          <pc:docMk/>
          <pc:sldMk cId="0" sldId="370"/>
        </pc:sldMkLst>
      </pc:sldChg>
      <pc:sldChg chg="del">
        <pc:chgData name="tien tran" userId="f5c0b7c74de91c7e" providerId="Windows Live" clId="Web-{07566498-44F8-4639-A8CA-2B4C0AD1D51C}" dt="2023-08-03T09:02:42.235" v="33"/>
        <pc:sldMkLst>
          <pc:docMk/>
          <pc:sldMk cId="0" sldId="371"/>
        </pc:sldMkLst>
      </pc:sldChg>
      <pc:sldChg chg="del">
        <pc:chgData name="tien tran" userId="f5c0b7c74de91c7e" providerId="Windows Live" clId="Web-{07566498-44F8-4639-A8CA-2B4C0AD1D51C}" dt="2023-08-03T09:02:42.235" v="32"/>
        <pc:sldMkLst>
          <pc:docMk/>
          <pc:sldMk cId="0" sldId="372"/>
        </pc:sldMkLst>
      </pc:sldChg>
      <pc:sldChg chg="del">
        <pc:chgData name="tien tran" userId="f5c0b7c74de91c7e" providerId="Windows Live" clId="Web-{07566498-44F8-4639-A8CA-2B4C0AD1D51C}" dt="2023-08-03T09:02:42.235" v="31"/>
        <pc:sldMkLst>
          <pc:docMk/>
          <pc:sldMk cId="0" sldId="373"/>
        </pc:sldMkLst>
      </pc:sldChg>
      <pc:sldChg chg="del">
        <pc:chgData name="tien tran" userId="f5c0b7c74de91c7e" providerId="Windows Live" clId="Web-{07566498-44F8-4639-A8CA-2B4C0AD1D51C}" dt="2023-08-03T09:02:42.235" v="30"/>
        <pc:sldMkLst>
          <pc:docMk/>
          <pc:sldMk cId="0" sldId="374"/>
        </pc:sldMkLst>
      </pc:sldChg>
      <pc:sldChg chg="del">
        <pc:chgData name="tien tran" userId="f5c0b7c74de91c7e" providerId="Windows Live" clId="Web-{07566498-44F8-4639-A8CA-2B4C0AD1D51C}" dt="2023-08-03T09:02:42.235" v="29"/>
        <pc:sldMkLst>
          <pc:docMk/>
          <pc:sldMk cId="0" sldId="375"/>
        </pc:sldMkLst>
      </pc:sldChg>
      <pc:sldChg chg="del">
        <pc:chgData name="tien tran" userId="f5c0b7c74de91c7e" providerId="Windows Live" clId="Web-{07566498-44F8-4639-A8CA-2B4C0AD1D51C}" dt="2023-08-03T09:02:42.235" v="28"/>
        <pc:sldMkLst>
          <pc:docMk/>
          <pc:sldMk cId="0" sldId="376"/>
        </pc:sldMkLst>
      </pc:sldChg>
      <pc:sldChg chg="del">
        <pc:chgData name="tien tran" userId="f5c0b7c74de91c7e" providerId="Windows Live" clId="Web-{07566498-44F8-4639-A8CA-2B4C0AD1D51C}" dt="2023-08-03T09:02:42.235" v="27"/>
        <pc:sldMkLst>
          <pc:docMk/>
          <pc:sldMk cId="0" sldId="377"/>
        </pc:sldMkLst>
      </pc:sldChg>
      <pc:sldChg chg="del">
        <pc:chgData name="tien tran" userId="f5c0b7c74de91c7e" providerId="Windows Live" clId="Web-{07566498-44F8-4639-A8CA-2B4C0AD1D51C}" dt="2023-08-03T09:02:42.235" v="26"/>
        <pc:sldMkLst>
          <pc:docMk/>
          <pc:sldMk cId="0" sldId="378"/>
        </pc:sldMkLst>
      </pc:sldChg>
      <pc:sldChg chg="del">
        <pc:chgData name="tien tran" userId="f5c0b7c74de91c7e" providerId="Windows Live" clId="Web-{07566498-44F8-4639-A8CA-2B4C0AD1D51C}" dt="2023-08-03T09:02:42.220" v="25"/>
        <pc:sldMkLst>
          <pc:docMk/>
          <pc:sldMk cId="0" sldId="379"/>
        </pc:sldMkLst>
      </pc:sldChg>
      <pc:sldChg chg="del">
        <pc:chgData name="tien tran" userId="f5c0b7c74de91c7e" providerId="Windows Live" clId="Web-{07566498-44F8-4639-A8CA-2B4C0AD1D51C}" dt="2023-08-03T09:03:02.392" v="132"/>
        <pc:sldMkLst>
          <pc:docMk/>
          <pc:sldMk cId="0" sldId="380"/>
        </pc:sldMkLst>
      </pc:sldChg>
      <pc:sldChg chg="del">
        <pc:chgData name="tien tran" userId="f5c0b7c74de91c7e" providerId="Windows Live" clId="Web-{07566498-44F8-4639-A8CA-2B4C0AD1D51C}" dt="2023-08-03T09:02:42.360" v="105"/>
        <pc:sldMkLst>
          <pc:docMk/>
          <pc:sldMk cId="0" sldId="382"/>
        </pc:sldMkLst>
      </pc:sldChg>
      <pc:sldChg chg="del">
        <pc:chgData name="tien tran" userId="f5c0b7c74de91c7e" providerId="Windows Live" clId="Web-{07566498-44F8-4639-A8CA-2B4C0AD1D51C}" dt="2023-08-03T09:02:51.814" v="110"/>
        <pc:sldMkLst>
          <pc:docMk/>
          <pc:sldMk cId="0" sldId="385"/>
        </pc:sldMkLst>
      </pc:sldChg>
      <pc:sldChg chg="del">
        <pc:chgData name="tien tran" userId="f5c0b7c74de91c7e" providerId="Windows Live" clId="Web-{07566498-44F8-4639-A8CA-2B4C0AD1D51C}" dt="2023-08-03T09:02:51.814" v="107"/>
        <pc:sldMkLst>
          <pc:docMk/>
          <pc:sldMk cId="0" sldId="386"/>
        </pc:sldMkLst>
      </pc:sldChg>
      <pc:sldChg chg="del">
        <pc:chgData name="tien tran" userId="f5c0b7c74de91c7e" providerId="Windows Live" clId="Web-{07566498-44F8-4639-A8CA-2B4C0AD1D51C}" dt="2023-08-03T09:02:42.329" v="79"/>
        <pc:sldMkLst>
          <pc:docMk/>
          <pc:sldMk cId="0" sldId="387"/>
        </pc:sldMkLst>
      </pc:sldChg>
      <pc:sldChg chg="del">
        <pc:chgData name="tien tran" userId="f5c0b7c74de91c7e" providerId="Windows Live" clId="Web-{07566498-44F8-4639-A8CA-2B4C0AD1D51C}" dt="2023-08-03T09:02:42.298" v="67"/>
        <pc:sldMkLst>
          <pc:docMk/>
          <pc:sldMk cId="0" sldId="388"/>
        </pc:sldMkLst>
      </pc:sldChg>
      <pc:sldChg chg="del">
        <pc:chgData name="tien tran" userId="f5c0b7c74de91c7e" providerId="Windows Live" clId="Web-{07566498-44F8-4639-A8CA-2B4C0AD1D51C}" dt="2023-08-03T09:02:42.220" v="24"/>
        <pc:sldMkLst>
          <pc:docMk/>
          <pc:sldMk cId="0" sldId="390"/>
        </pc:sldMkLst>
      </pc:sldChg>
      <pc:sldChg chg="del">
        <pc:chgData name="tien tran" userId="f5c0b7c74de91c7e" providerId="Windows Live" clId="Web-{07566498-44F8-4639-A8CA-2B4C0AD1D51C}" dt="2023-08-03T09:02:42.220" v="22"/>
        <pc:sldMkLst>
          <pc:docMk/>
          <pc:sldMk cId="0" sldId="391"/>
        </pc:sldMkLst>
      </pc:sldChg>
      <pc:sldChg chg="del">
        <pc:chgData name="tien tran" userId="f5c0b7c74de91c7e" providerId="Windows Live" clId="Web-{07566498-44F8-4639-A8CA-2B4C0AD1D51C}" dt="2023-08-03T09:02:42.220" v="23"/>
        <pc:sldMkLst>
          <pc:docMk/>
          <pc:sldMk cId="0" sldId="392"/>
        </pc:sldMkLst>
      </pc:sldChg>
      <pc:sldChg chg="modSp">
        <pc:chgData name="tien tran" userId="f5c0b7c74de91c7e" providerId="Windows Live" clId="Web-{07566498-44F8-4639-A8CA-2B4C0AD1D51C}" dt="2023-08-04T02:57:57.464" v="661" actId="20577"/>
        <pc:sldMkLst>
          <pc:docMk/>
          <pc:sldMk cId="0" sldId="393"/>
        </pc:sldMkLst>
        <pc:spChg chg="mod">
          <ac:chgData name="tien tran" userId="f5c0b7c74de91c7e" providerId="Windows Live" clId="Web-{07566498-44F8-4639-A8CA-2B4C0AD1D51C}" dt="2023-08-04T02:56:47.211" v="659" actId="20577"/>
          <ac:spMkLst>
            <pc:docMk/>
            <pc:sldMk cId="0" sldId="393"/>
            <ac:spMk id="282626" creationId="{00000000-0000-0000-0000-000000000000}"/>
          </ac:spMkLst>
        </pc:spChg>
        <pc:spChg chg="mod">
          <ac:chgData name="tien tran" userId="f5c0b7c74de91c7e" providerId="Windows Live" clId="Web-{07566498-44F8-4639-A8CA-2B4C0AD1D51C}" dt="2023-08-04T02:57:57.464" v="661" actId="20577"/>
          <ac:spMkLst>
            <pc:docMk/>
            <pc:sldMk cId="0" sldId="393"/>
            <ac:spMk id="282627" creationId="{00000000-0000-0000-0000-000000000000}"/>
          </ac:spMkLst>
        </pc:spChg>
      </pc:sldChg>
      <pc:sldChg chg="del">
        <pc:chgData name="tien tran" userId="f5c0b7c74de91c7e" providerId="Windows Live" clId="Web-{07566498-44F8-4639-A8CA-2B4C0AD1D51C}" dt="2023-08-03T09:02:42.220" v="21"/>
        <pc:sldMkLst>
          <pc:docMk/>
          <pc:sldMk cId="0" sldId="394"/>
        </pc:sldMkLst>
      </pc:sldChg>
      <pc:sldChg chg="del">
        <pc:chgData name="tien tran" userId="f5c0b7c74de91c7e" providerId="Windows Live" clId="Web-{07566498-44F8-4639-A8CA-2B4C0AD1D51C}" dt="2023-08-03T09:02:51.814" v="112"/>
        <pc:sldMkLst>
          <pc:docMk/>
          <pc:sldMk cId="0" sldId="395"/>
        </pc:sldMkLst>
      </pc:sldChg>
      <pc:sldChg chg="del">
        <pc:chgData name="tien tran" userId="f5c0b7c74de91c7e" providerId="Windows Live" clId="Web-{07566498-44F8-4639-A8CA-2B4C0AD1D51C}" dt="2023-08-03T09:02:51.814" v="113"/>
        <pc:sldMkLst>
          <pc:docMk/>
          <pc:sldMk cId="0" sldId="396"/>
        </pc:sldMkLst>
      </pc:sldChg>
      <pc:sldChg chg="del">
        <pc:chgData name="tien tran" userId="f5c0b7c74de91c7e" providerId="Windows Live" clId="Web-{07566498-44F8-4639-A8CA-2B4C0AD1D51C}" dt="2023-08-03T09:02:42.360" v="104"/>
        <pc:sldMkLst>
          <pc:docMk/>
          <pc:sldMk cId="0" sldId="397"/>
        </pc:sldMkLst>
      </pc:sldChg>
      <pc:sldChg chg="del">
        <pc:chgData name="tien tran" userId="f5c0b7c74de91c7e" providerId="Windows Live" clId="Web-{07566498-44F8-4639-A8CA-2B4C0AD1D51C}" dt="2023-08-03T09:02:42.360" v="103"/>
        <pc:sldMkLst>
          <pc:docMk/>
          <pc:sldMk cId="0" sldId="398"/>
        </pc:sldMkLst>
      </pc:sldChg>
      <pc:sldChg chg="del">
        <pc:chgData name="tien tran" userId="f5c0b7c74de91c7e" providerId="Windows Live" clId="Web-{07566498-44F8-4639-A8CA-2B4C0AD1D51C}" dt="2023-08-03T09:02:42.360" v="102"/>
        <pc:sldMkLst>
          <pc:docMk/>
          <pc:sldMk cId="0" sldId="399"/>
        </pc:sldMkLst>
      </pc:sldChg>
      <pc:sldChg chg="del">
        <pc:chgData name="tien tran" userId="f5c0b7c74de91c7e" providerId="Windows Live" clId="Web-{07566498-44F8-4639-A8CA-2B4C0AD1D51C}" dt="2023-08-03T09:02:42.360" v="101"/>
        <pc:sldMkLst>
          <pc:docMk/>
          <pc:sldMk cId="0" sldId="400"/>
        </pc:sldMkLst>
      </pc:sldChg>
      <pc:sldChg chg="del">
        <pc:chgData name="tien tran" userId="f5c0b7c74de91c7e" providerId="Windows Live" clId="Web-{07566498-44F8-4639-A8CA-2B4C0AD1D51C}" dt="2023-08-03T09:02:42.360" v="100"/>
        <pc:sldMkLst>
          <pc:docMk/>
          <pc:sldMk cId="0" sldId="401"/>
        </pc:sldMkLst>
      </pc:sldChg>
      <pc:sldChg chg="del">
        <pc:chgData name="tien tran" userId="f5c0b7c74de91c7e" providerId="Windows Live" clId="Web-{07566498-44F8-4639-A8CA-2B4C0AD1D51C}" dt="2023-08-03T09:02:42.329" v="86"/>
        <pc:sldMkLst>
          <pc:docMk/>
          <pc:sldMk cId="0" sldId="402"/>
        </pc:sldMkLst>
      </pc:sldChg>
      <pc:sldChg chg="del">
        <pc:chgData name="tien tran" userId="f5c0b7c74de91c7e" providerId="Windows Live" clId="Web-{07566498-44F8-4639-A8CA-2B4C0AD1D51C}" dt="2023-08-03T09:02:42.329" v="85"/>
        <pc:sldMkLst>
          <pc:docMk/>
          <pc:sldMk cId="0" sldId="403"/>
        </pc:sldMkLst>
      </pc:sldChg>
      <pc:sldChg chg="modSp">
        <pc:chgData name="tien tran" userId="f5c0b7c74de91c7e" providerId="Windows Live" clId="Web-{07566498-44F8-4639-A8CA-2B4C0AD1D51C}" dt="2023-08-04T01:33:40.571" v="151" actId="20577"/>
        <pc:sldMkLst>
          <pc:docMk/>
          <pc:sldMk cId="0" sldId="404"/>
        </pc:sldMkLst>
        <pc:spChg chg="mod">
          <ac:chgData name="tien tran" userId="f5c0b7c74de91c7e" providerId="Windows Live" clId="Web-{07566498-44F8-4639-A8CA-2B4C0AD1D51C}" dt="2023-08-04T01:33:40.571" v="151" actId="20577"/>
          <ac:spMkLst>
            <pc:docMk/>
            <pc:sldMk cId="0" sldId="404"/>
            <ac:spMk id="12" creationId="{00000000-0000-0000-0000-000000000000}"/>
          </ac:spMkLst>
        </pc:spChg>
      </pc:sldChg>
      <pc:sldChg chg="addSp delSp modSp add ord replId">
        <pc:chgData name="tien tran" userId="f5c0b7c74de91c7e" providerId="Windows Live" clId="Web-{07566498-44F8-4639-A8CA-2B4C0AD1D51C}" dt="2023-08-04T02:51:21.683" v="654"/>
        <pc:sldMkLst>
          <pc:docMk/>
          <pc:sldMk cId="2189927006" sldId="405"/>
        </pc:sldMkLst>
        <pc:spChg chg="add mod">
          <ac:chgData name="tien tran" userId="f5c0b7c74de91c7e" providerId="Windows Live" clId="Web-{07566498-44F8-4639-A8CA-2B4C0AD1D51C}" dt="2023-08-04T02:30:58.778" v="591" actId="20577"/>
          <ac:spMkLst>
            <pc:docMk/>
            <pc:sldMk cId="2189927006" sldId="405"/>
            <ac:spMk id="4" creationId="{652EB6C9-7394-2E4F-1153-634DF5C9BF75}"/>
          </ac:spMkLst>
        </pc:spChg>
        <pc:spChg chg="mod">
          <ac:chgData name="tien tran" userId="f5c0b7c74de91c7e" providerId="Windows Live" clId="Web-{07566498-44F8-4639-A8CA-2B4C0AD1D51C}" dt="2023-08-04T02:20:37.489" v="392" actId="20577"/>
          <ac:spMkLst>
            <pc:docMk/>
            <pc:sldMk cId="2189927006" sldId="405"/>
            <ac:spMk id="6146" creationId="{00000000-0000-0000-0000-000000000000}"/>
          </ac:spMkLst>
        </pc:spChg>
        <pc:picChg chg="del">
          <ac:chgData name="tien tran" userId="f5c0b7c74de91c7e" providerId="Windows Live" clId="Web-{07566498-44F8-4639-A8CA-2B4C0AD1D51C}" dt="2023-08-04T02:02:32.792" v="186"/>
          <ac:picMkLst>
            <pc:docMk/>
            <pc:sldMk cId="2189927006" sldId="405"/>
            <ac:picMk id="2" creationId="{1D46DADA-B102-409B-AFAD-717BFCA4B57F}"/>
          </ac:picMkLst>
        </pc:picChg>
        <pc:picChg chg="add mod">
          <ac:chgData name="tien tran" userId="f5c0b7c74de91c7e" providerId="Windows Live" clId="Web-{07566498-44F8-4639-A8CA-2B4C0AD1D51C}" dt="2023-08-04T02:30:21.136" v="561" actId="1076"/>
          <ac:picMkLst>
            <pc:docMk/>
            <pc:sldMk cId="2189927006" sldId="405"/>
            <ac:picMk id="5" creationId="{BAF77EFD-60E1-DD11-EF51-038A40306C56}"/>
          </ac:picMkLst>
        </pc:picChg>
      </pc:sldChg>
      <pc:sldChg chg="modSp new del">
        <pc:chgData name="tien tran" userId="f5c0b7c74de91c7e" providerId="Windows Live" clId="Web-{07566498-44F8-4639-A8CA-2B4C0AD1D51C}" dt="2023-08-04T02:51:27.105" v="655"/>
        <pc:sldMkLst>
          <pc:docMk/>
          <pc:sldMk cId="3539239122" sldId="406"/>
        </pc:sldMkLst>
        <pc:spChg chg="mod">
          <ac:chgData name="tien tran" userId="f5c0b7c74de91c7e" providerId="Windows Live" clId="Web-{07566498-44F8-4639-A8CA-2B4C0AD1D51C}" dt="2023-08-04T02:12:37.659" v="321" actId="20577"/>
          <ac:spMkLst>
            <pc:docMk/>
            <pc:sldMk cId="3539239122" sldId="406"/>
            <ac:spMk id="3" creationId="{7FDAAB0D-EE2F-96DE-CD6D-0CAC085EA77A}"/>
          </ac:spMkLst>
        </pc:spChg>
      </pc:sldChg>
      <pc:sldChg chg="addSp modSp add ord replId modNotes">
        <pc:chgData name="tien tran" userId="f5c0b7c74de91c7e" providerId="Windows Live" clId="Web-{07566498-44F8-4639-A8CA-2B4C0AD1D51C}" dt="2023-08-04T02:32:22.734" v="593" actId="20577"/>
        <pc:sldMkLst>
          <pc:docMk/>
          <pc:sldMk cId="1642895426" sldId="407"/>
        </pc:sldMkLst>
        <pc:spChg chg="mod">
          <ac:chgData name="tien tran" userId="f5c0b7c74de91c7e" providerId="Windows Live" clId="Web-{07566498-44F8-4639-A8CA-2B4C0AD1D51C}" dt="2023-08-04T02:32:22.734" v="593" actId="20577"/>
          <ac:spMkLst>
            <pc:docMk/>
            <pc:sldMk cId="1642895426" sldId="407"/>
            <ac:spMk id="4" creationId="{652EB6C9-7394-2E4F-1153-634DF5C9BF75}"/>
          </ac:spMkLst>
        </pc:spChg>
        <pc:spChg chg="mod">
          <ac:chgData name="tien tran" userId="f5c0b7c74de91c7e" providerId="Windows Live" clId="Web-{07566498-44F8-4639-A8CA-2B4C0AD1D51C}" dt="2023-08-04T02:14:42.351" v="350" actId="20577"/>
          <ac:spMkLst>
            <pc:docMk/>
            <pc:sldMk cId="1642895426" sldId="407"/>
            <ac:spMk id="6146" creationId="{00000000-0000-0000-0000-000000000000}"/>
          </ac:spMkLst>
        </pc:spChg>
        <pc:picChg chg="add mod">
          <ac:chgData name="tien tran" userId="f5c0b7c74de91c7e" providerId="Windows Live" clId="Web-{07566498-44F8-4639-A8CA-2B4C0AD1D51C}" dt="2023-08-04T02:20:49.615" v="396" actId="1076"/>
          <ac:picMkLst>
            <pc:docMk/>
            <pc:sldMk cId="1642895426" sldId="407"/>
            <ac:picMk id="2" creationId="{BED6786E-8A71-E2C8-0C80-A890F8058A5D}"/>
          </ac:picMkLst>
        </pc:picChg>
      </pc:sldChg>
      <pc:sldChg chg="addSp modSp add ord replId">
        <pc:chgData name="tien tran" userId="f5c0b7c74de91c7e" providerId="Windows Live" clId="Web-{07566498-44F8-4639-A8CA-2B4C0AD1D51C}" dt="2023-08-04T02:46:31.188" v="624" actId="1076"/>
        <pc:sldMkLst>
          <pc:docMk/>
          <pc:sldMk cId="1994670862" sldId="408"/>
        </pc:sldMkLst>
        <pc:spChg chg="mod">
          <ac:chgData name="tien tran" userId="f5c0b7c74de91c7e" providerId="Windows Live" clId="Web-{07566498-44F8-4639-A8CA-2B4C0AD1D51C}" dt="2023-08-04T02:46:23.547" v="621" actId="20577"/>
          <ac:spMkLst>
            <pc:docMk/>
            <pc:sldMk cId="1994670862" sldId="408"/>
            <ac:spMk id="4" creationId="{652EB6C9-7394-2E4F-1153-634DF5C9BF75}"/>
          </ac:spMkLst>
        </pc:spChg>
        <pc:spChg chg="mod">
          <ac:chgData name="tien tran" userId="f5c0b7c74de91c7e" providerId="Windows Live" clId="Web-{07566498-44F8-4639-A8CA-2B4C0AD1D51C}" dt="2023-08-04T02:43:15.931" v="613" actId="20577"/>
          <ac:spMkLst>
            <pc:docMk/>
            <pc:sldMk cId="1994670862" sldId="408"/>
            <ac:spMk id="6146" creationId="{00000000-0000-0000-0000-000000000000}"/>
          </ac:spMkLst>
        </pc:spChg>
        <pc:picChg chg="add mod">
          <ac:chgData name="tien tran" userId="f5c0b7c74de91c7e" providerId="Windows Live" clId="Web-{07566498-44F8-4639-A8CA-2B4C0AD1D51C}" dt="2023-08-04T02:46:31.188" v="624" actId="1076"/>
          <ac:picMkLst>
            <pc:docMk/>
            <pc:sldMk cId="1994670862" sldId="408"/>
            <ac:picMk id="2" creationId="{FBCC33CF-1438-1B8C-FBC0-C386F8AB9A0F}"/>
          </ac:picMkLst>
        </pc:picChg>
      </pc:sldChg>
      <pc:sldChg chg="modSp add ord replId">
        <pc:chgData name="tien tran" userId="f5c0b7c74de91c7e" providerId="Windows Live" clId="Web-{07566498-44F8-4639-A8CA-2B4C0AD1D51C}" dt="2023-08-04T03:00:58.252" v="714" actId="20577"/>
        <pc:sldMkLst>
          <pc:docMk/>
          <pc:sldMk cId="3855648825" sldId="409"/>
        </pc:sldMkLst>
        <pc:spChg chg="mod">
          <ac:chgData name="tien tran" userId="f5c0b7c74de91c7e" providerId="Windows Live" clId="Web-{07566498-44F8-4639-A8CA-2B4C0AD1D51C}" dt="2023-08-04T02:50:58.511" v="652" actId="20577"/>
          <ac:spMkLst>
            <pc:docMk/>
            <pc:sldMk cId="3855648825" sldId="409"/>
            <ac:spMk id="4" creationId="{652EB6C9-7394-2E4F-1153-634DF5C9BF75}"/>
          </ac:spMkLst>
        </pc:spChg>
        <pc:spChg chg="mod">
          <ac:chgData name="tien tran" userId="f5c0b7c74de91c7e" providerId="Windows Live" clId="Web-{07566498-44F8-4639-A8CA-2B4C0AD1D51C}" dt="2023-08-04T03:00:58.252" v="714" actId="20577"/>
          <ac:spMkLst>
            <pc:docMk/>
            <pc:sldMk cId="3855648825" sldId="409"/>
            <ac:spMk id="6146" creationId="{00000000-0000-0000-0000-000000000000}"/>
          </ac:spMkLst>
        </pc:spChg>
      </pc:sldChg>
      <pc:sldChg chg="addSp delSp modSp new ord">
        <pc:chgData name="tien tran" userId="f5c0b7c74de91c7e" providerId="Windows Live" clId="Web-{07566498-44F8-4639-A8CA-2B4C0AD1D51C}" dt="2023-08-04T02:50:51.557" v="650" actId="20577"/>
        <pc:sldMkLst>
          <pc:docMk/>
          <pc:sldMk cId="3067185355" sldId="410"/>
        </pc:sldMkLst>
        <pc:spChg chg="mod">
          <ac:chgData name="tien tran" userId="f5c0b7c74de91c7e" providerId="Windows Live" clId="Web-{07566498-44F8-4639-A8CA-2B4C0AD1D51C}" dt="2023-08-04T02:48:17.630" v="628" actId="20577"/>
          <ac:spMkLst>
            <pc:docMk/>
            <pc:sldMk cId="3067185355" sldId="410"/>
            <ac:spMk id="2" creationId="{FCFD8F6F-BFE9-B156-FE95-3D05263A6C97}"/>
          </ac:spMkLst>
        </pc:spChg>
        <pc:spChg chg="add del mod">
          <ac:chgData name="tien tran" userId="f5c0b7c74de91c7e" providerId="Windows Live" clId="Web-{07566498-44F8-4639-A8CA-2B4C0AD1D51C}" dt="2023-08-04T02:50:51.557" v="650" actId="20577"/>
          <ac:spMkLst>
            <pc:docMk/>
            <pc:sldMk cId="3067185355" sldId="410"/>
            <ac:spMk id="3" creationId="{AEFD4E09-9947-701C-D5D0-31B287795C35}"/>
          </ac:spMkLst>
        </pc:spChg>
        <pc:picChg chg="add del mod ord">
          <ac:chgData name="tien tran" userId="f5c0b7c74de91c7e" providerId="Windows Live" clId="Web-{07566498-44F8-4639-A8CA-2B4C0AD1D51C}" dt="2023-08-04T02:48:28.786" v="632"/>
          <ac:picMkLst>
            <pc:docMk/>
            <pc:sldMk cId="3067185355" sldId="410"/>
            <ac:picMk id="5" creationId="{24FA3432-31B2-495E-4093-2C01BA179604}"/>
          </ac:picMkLst>
        </pc:picChg>
        <pc:picChg chg="add mod">
          <ac:chgData name="tien tran" userId="f5c0b7c74de91c7e" providerId="Windows Live" clId="Web-{07566498-44F8-4639-A8CA-2B4C0AD1D51C}" dt="2023-08-04T02:50:23.447" v="647" actId="1076"/>
          <ac:picMkLst>
            <pc:docMk/>
            <pc:sldMk cId="3067185355" sldId="410"/>
            <ac:picMk id="6" creationId="{EAF47611-029C-70AE-5182-D793D9080F27}"/>
          </ac:picMkLst>
        </pc:picChg>
      </pc:sldChg>
    </pc:docChg>
  </pc:docChgLst>
  <pc:docChgLst>
    <pc:chgData name="tien tran" userId="f5c0b7c74de91c7e" providerId="Windows Live" clId="Web-{682E84FE-FEDE-49BC-99A2-212E11591B6F}"/>
    <pc:docChg chg="modSld">
      <pc:chgData name="tien tran" userId="f5c0b7c74de91c7e" providerId="Windows Live" clId="Web-{682E84FE-FEDE-49BC-99A2-212E11591B6F}" dt="2023-10-19T02:50:57.550" v="228"/>
      <pc:docMkLst>
        <pc:docMk/>
      </pc:docMkLst>
      <pc:sldChg chg="modNotes">
        <pc:chgData name="tien tran" userId="f5c0b7c74de91c7e" providerId="Windows Live" clId="Web-{682E84FE-FEDE-49BC-99A2-212E11591B6F}" dt="2023-10-19T02:38:34.953" v="5"/>
        <pc:sldMkLst>
          <pc:docMk/>
          <pc:sldMk cId="1721973483" sldId="430"/>
        </pc:sldMkLst>
      </pc:sldChg>
      <pc:sldChg chg="modNotes">
        <pc:chgData name="tien tran" userId="f5c0b7c74de91c7e" providerId="Windows Live" clId="Web-{682E84FE-FEDE-49BC-99A2-212E11591B6F}" dt="2023-10-19T02:48:02.702" v="24"/>
        <pc:sldMkLst>
          <pc:docMk/>
          <pc:sldMk cId="2345638085" sldId="431"/>
        </pc:sldMkLst>
      </pc:sldChg>
      <pc:sldChg chg="modNotes">
        <pc:chgData name="tien tran" userId="f5c0b7c74de91c7e" providerId="Windows Live" clId="Web-{682E84FE-FEDE-49BC-99A2-212E11591B6F}" dt="2023-10-19T02:49:16.938" v="137"/>
        <pc:sldMkLst>
          <pc:docMk/>
          <pc:sldMk cId="1919523708" sldId="432"/>
        </pc:sldMkLst>
      </pc:sldChg>
      <pc:sldChg chg="modNotes">
        <pc:chgData name="tien tran" userId="f5c0b7c74de91c7e" providerId="Windows Live" clId="Web-{682E84FE-FEDE-49BC-99A2-212E11591B6F}" dt="2023-10-19T02:49:46.392" v="160"/>
        <pc:sldMkLst>
          <pc:docMk/>
          <pc:sldMk cId="2848922595" sldId="433"/>
        </pc:sldMkLst>
      </pc:sldChg>
      <pc:sldChg chg="modNotes">
        <pc:chgData name="tien tran" userId="f5c0b7c74de91c7e" providerId="Windows Live" clId="Web-{682E84FE-FEDE-49BC-99A2-212E11591B6F}" dt="2023-10-19T02:50:15.955" v="174"/>
        <pc:sldMkLst>
          <pc:docMk/>
          <pc:sldMk cId="1787058020" sldId="435"/>
        </pc:sldMkLst>
      </pc:sldChg>
      <pc:sldChg chg="modNotes">
        <pc:chgData name="tien tran" userId="f5c0b7c74de91c7e" providerId="Windows Live" clId="Web-{682E84FE-FEDE-49BC-99A2-212E11591B6F}" dt="2023-10-19T02:50:57.550" v="228"/>
        <pc:sldMkLst>
          <pc:docMk/>
          <pc:sldMk cId="1683361351" sldId="436"/>
        </pc:sldMkLst>
      </pc:sldChg>
    </pc:docChg>
  </pc:docChgLst>
  <pc:docChgLst>
    <pc:chgData name="tien tran" userId="f5c0b7c74de91c7e" providerId="Windows Live" clId="Web-{09929BC7-0AB9-465D-BFC2-CDEBBCBA6572}"/>
    <pc:docChg chg="modSld">
      <pc:chgData name="tien tran" userId="f5c0b7c74de91c7e" providerId="Windows Live" clId="Web-{09929BC7-0AB9-465D-BFC2-CDEBBCBA6572}" dt="2023-10-19T02:34:21.337" v="616"/>
      <pc:docMkLst>
        <pc:docMk/>
      </pc:docMkLst>
      <pc:sldChg chg="modNotes">
        <pc:chgData name="tien tran" userId="f5c0b7c74de91c7e" providerId="Windows Live" clId="Web-{09929BC7-0AB9-465D-BFC2-CDEBBCBA6572}" dt="2023-10-19T02:04:20.856" v="45"/>
        <pc:sldMkLst>
          <pc:docMk/>
          <pc:sldMk cId="0" sldId="257"/>
        </pc:sldMkLst>
      </pc:sldChg>
      <pc:sldChg chg="modNotes">
        <pc:chgData name="tien tran" userId="f5c0b7c74de91c7e" providerId="Windows Live" clId="Web-{09929BC7-0AB9-465D-BFC2-CDEBBCBA6572}" dt="2023-10-19T02:05:08.170" v="47"/>
        <pc:sldMkLst>
          <pc:docMk/>
          <pc:sldMk cId="1871716188" sldId="405"/>
        </pc:sldMkLst>
      </pc:sldChg>
      <pc:sldChg chg="modNotes">
        <pc:chgData name="tien tran" userId="f5c0b7c74de91c7e" providerId="Windows Live" clId="Web-{09929BC7-0AB9-465D-BFC2-CDEBBCBA6572}" dt="2023-10-19T02:15:20.122" v="49"/>
        <pc:sldMkLst>
          <pc:docMk/>
          <pc:sldMk cId="4193878256" sldId="406"/>
        </pc:sldMkLst>
      </pc:sldChg>
      <pc:sldChg chg="modNotes">
        <pc:chgData name="tien tran" userId="f5c0b7c74de91c7e" providerId="Windows Live" clId="Web-{09929BC7-0AB9-465D-BFC2-CDEBBCBA6572}" dt="2023-10-19T02:15:58.951" v="51"/>
        <pc:sldMkLst>
          <pc:docMk/>
          <pc:sldMk cId="2479593318" sldId="408"/>
        </pc:sldMkLst>
      </pc:sldChg>
      <pc:sldChg chg="modNotes">
        <pc:chgData name="tien tran" userId="f5c0b7c74de91c7e" providerId="Windows Live" clId="Web-{09929BC7-0AB9-465D-BFC2-CDEBBCBA6572}" dt="2023-10-19T02:16:16.373" v="53"/>
        <pc:sldMkLst>
          <pc:docMk/>
          <pc:sldMk cId="3620937373" sldId="409"/>
        </pc:sldMkLst>
      </pc:sldChg>
      <pc:sldChg chg="modNotes">
        <pc:chgData name="tien tran" userId="f5c0b7c74de91c7e" providerId="Windows Live" clId="Web-{09929BC7-0AB9-465D-BFC2-CDEBBCBA6572}" dt="2023-10-19T02:16:32.420" v="55"/>
        <pc:sldMkLst>
          <pc:docMk/>
          <pc:sldMk cId="269531149" sldId="411"/>
        </pc:sldMkLst>
      </pc:sldChg>
      <pc:sldChg chg="modNotes">
        <pc:chgData name="tien tran" userId="f5c0b7c74de91c7e" providerId="Windows Live" clId="Web-{09929BC7-0AB9-465D-BFC2-CDEBBCBA6572}" dt="2023-10-19T02:16:45.249" v="57"/>
        <pc:sldMkLst>
          <pc:docMk/>
          <pc:sldMk cId="2663102737" sldId="412"/>
        </pc:sldMkLst>
      </pc:sldChg>
      <pc:sldChg chg="modNotes">
        <pc:chgData name="tien tran" userId="f5c0b7c74de91c7e" providerId="Windows Live" clId="Web-{09929BC7-0AB9-465D-BFC2-CDEBBCBA6572}" dt="2023-10-19T02:16:59.608" v="59"/>
        <pc:sldMkLst>
          <pc:docMk/>
          <pc:sldMk cId="1299962948" sldId="413"/>
        </pc:sldMkLst>
      </pc:sldChg>
      <pc:sldChg chg="modNotes">
        <pc:chgData name="tien tran" userId="f5c0b7c74de91c7e" providerId="Windows Live" clId="Web-{09929BC7-0AB9-465D-BFC2-CDEBBCBA6572}" dt="2023-10-19T02:18:16.142" v="67"/>
        <pc:sldMkLst>
          <pc:docMk/>
          <pc:sldMk cId="1574772824" sldId="414"/>
        </pc:sldMkLst>
      </pc:sldChg>
      <pc:sldChg chg="modNotes">
        <pc:chgData name="tien tran" userId="f5c0b7c74de91c7e" providerId="Windows Live" clId="Web-{09929BC7-0AB9-465D-BFC2-CDEBBCBA6572}" dt="2023-10-19T02:19:24.284" v="94"/>
        <pc:sldMkLst>
          <pc:docMk/>
          <pc:sldMk cId="3483478892" sldId="415"/>
        </pc:sldMkLst>
      </pc:sldChg>
      <pc:sldChg chg="modNotes">
        <pc:chgData name="tien tran" userId="f5c0b7c74de91c7e" providerId="Windows Live" clId="Web-{09929BC7-0AB9-465D-BFC2-CDEBBCBA6572}" dt="2023-10-19T02:18:30.845" v="69"/>
        <pc:sldMkLst>
          <pc:docMk/>
          <pc:sldMk cId="4267038531" sldId="416"/>
        </pc:sldMkLst>
      </pc:sldChg>
      <pc:sldChg chg="modNotes">
        <pc:chgData name="tien tran" userId="f5c0b7c74de91c7e" providerId="Windows Live" clId="Web-{09929BC7-0AB9-465D-BFC2-CDEBBCBA6572}" dt="2023-10-19T02:18:00.438" v="65"/>
        <pc:sldMkLst>
          <pc:docMk/>
          <pc:sldMk cId="3783602714" sldId="417"/>
        </pc:sldMkLst>
      </pc:sldChg>
      <pc:sldChg chg="delSp modSp">
        <pc:chgData name="tien tran" userId="f5c0b7c74de91c7e" providerId="Windows Live" clId="Web-{09929BC7-0AB9-465D-BFC2-CDEBBCBA6572}" dt="2023-10-19T02:19:35.378" v="96"/>
        <pc:sldMkLst>
          <pc:docMk/>
          <pc:sldMk cId="181619941" sldId="418"/>
        </pc:sldMkLst>
        <pc:spChg chg="del mod">
          <ac:chgData name="tien tran" userId="f5c0b7c74de91c7e" providerId="Windows Live" clId="Web-{09929BC7-0AB9-465D-BFC2-CDEBBCBA6572}" dt="2023-10-19T02:19:35.378" v="96"/>
          <ac:spMkLst>
            <pc:docMk/>
            <pc:sldMk cId="181619941" sldId="418"/>
            <ac:spMk id="9" creationId="{3278B375-4233-71F1-5708-8312A9BF47E7}"/>
          </ac:spMkLst>
        </pc:spChg>
      </pc:sldChg>
      <pc:sldChg chg="modNotes">
        <pc:chgData name="tien tran" userId="f5c0b7c74de91c7e" providerId="Windows Live" clId="Web-{09929BC7-0AB9-465D-BFC2-CDEBBCBA6572}" dt="2023-10-19T02:19:54.519" v="98"/>
        <pc:sldMkLst>
          <pc:docMk/>
          <pc:sldMk cId="822415998" sldId="419"/>
        </pc:sldMkLst>
      </pc:sldChg>
      <pc:sldChg chg="modNotes">
        <pc:chgData name="tien tran" userId="f5c0b7c74de91c7e" providerId="Windows Live" clId="Web-{09929BC7-0AB9-465D-BFC2-CDEBBCBA6572}" dt="2023-10-19T02:20:35.489" v="100"/>
        <pc:sldMkLst>
          <pc:docMk/>
          <pc:sldMk cId="978800045" sldId="420"/>
        </pc:sldMkLst>
      </pc:sldChg>
      <pc:sldChg chg="modNotes">
        <pc:chgData name="tien tran" userId="f5c0b7c74de91c7e" providerId="Windows Live" clId="Web-{09929BC7-0AB9-465D-BFC2-CDEBBCBA6572}" dt="2023-10-19T02:21:02.755" v="102"/>
        <pc:sldMkLst>
          <pc:docMk/>
          <pc:sldMk cId="1537331376" sldId="421"/>
        </pc:sldMkLst>
      </pc:sldChg>
      <pc:sldChg chg="modNotes">
        <pc:chgData name="tien tran" userId="f5c0b7c74de91c7e" providerId="Windows Live" clId="Web-{09929BC7-0AB9-465D-BFC2-CDEBBCBA6572}" dt="2023-10-19T02:21:47.053" v="124"/>
        <pc:sldMkLst>
          <pc:docMk/>
          <pc:sldMk cId="3980649792" sldId="422"/>
        </pc:sldMkLst>
      </pc:sldChg>
      <pc:sldChg chg="modNotes">
        <pc:chgData name="tien tran" userId="f5c0b7c74de91c7e" providerId="Windows Live" clId="Web-{09929BC7-0AB9-465D-BFC2-CDEBBCBA6572}" dt="2023-10-19T02:23:03.383" v="256"/>
        <pc:sldMkLst>
          <pc:docMk/>
          <pc:sldMk cId="4098042989" sldId="423"/>
        </pc:sldMkLst>
      </pc:sldChg>
      <pc:sldChg chg="modNotes">
        <pc:chgData name="tien tran" userId="f5c0b7c74de91c7e" providerId="Windows Live" clId="Web-{09929BC7-0AB9-465D-BFC2-CDEBBCBA6572}" dt="2023-10-19T02:24:40.073" v="363"/>
        <pc:sldMkLst>
          <pc:docMk/>
          <pc:sldMk cId="2090195002" sldId="424"/>
        </pc:sldMkLst>
      </pc:sldChg>
      <pc:sldChg chg="modNotes">
        <pc:chgData name="tien tran" userId="f5c0b7c74de91c7e" providerId="Windows Live" clId="Web-{09929BC7-0AB9-465D-BFC2-CDEBBCBA6572}" dt="2023-10-19T02:25:45.449" v="387"/>
        <pc:sldMkLst>
          <pc:docMk/>
          <pc:sldMk cId="2932521665" sldId="425"/>
        </pc:sldMkLst>
      </pc:sldChg>
      <pc:sldChg chg="modNotes">
        <pc:chgData name="tien tran" userId="f5c0b7c74de91c7e" providerId="Windows Live" clId="Web-{09929BC7-0AB9-465D-BFC2-CDEBBCBA6572}" dt="2023-10-19T02:28:02.843" v="410"/>
        <pc:sldMkLst>
          <pc:docMk/>
          <pc:sldMk cId="116547066" sldId="426"/>
        </pc:sldMkLst>
      </pc:sldChg>
      <pc:sldChg chg="modSp modNotes">
        <pc:chgData name="tien tran" userId="f5c0b7c74de91c7e" providerId="Windows Live" clId="Web-{09929BC7-0AB9-465D-BFC2-CDEBBCBA6572}" dt="2023-10-19T02:29:16.845" v="428"/>
        <pc:sldMkLst>
          <pc:docMk/>
          <pc:sldMk cId="739326055" sldId="427"/>
        </pc:sldMkLst>
        <pc:spChg chg="mod">
          <ac:chgData name="tien tran" userId="f5c0b7c74de91c7e" providerId="Windows Live" clId="Web-{09929BC7-0AB9-465D-BFC2-CDEBBCBA6572}" dt="2023-10-19T02:28:52.673" v="414" actId="20577"/>
          <ac:spMkLst>
            <pc:docMk/>
            <pc:sldMk cId="739326055" sldId="427"/>
            <ac:spMk id="5" creationId="{3435B15B-CB3C-A5AD-3762-97C70E4BEA3F}"/>
          </ac:spMkLst>
        </pc:spChg>
      </pc:sldChg>
      <pc:sldChg chg="modNotes">
        <pc:chgData name="tien tran" userId="f5c0b7c74de91c7e" providerId="Windows Live" clId="Web-{09929BC7-0AB9-465D-BFC2-CDEBBCBA6572}" dt="2023-10-19T02:32:30.396" v="568"/>
        <pc:sldMkLst>
          <pc:docMk/>
          <pc:sldMk cId="3945962079" sldId="428"/>
        </pc:sldMkLst>
      </pc:sldChg>
      <pc:sldChg chg="modNotes">
        <pc:chgData name="tien tran" userId="f5c0b7c74de91c7e" providerId="Windows Live" clId="Web-{09929BC7-0AB9-465D-BFC2-CDEBBCBA6572}" dt="2023-10-19T02:33:22.038" v="608"/>
        <pc:sldMkLst>
          <pc:docMk/>
          <pc:sldMk cId="1715999696" sldId="429"/>
        </pc:sldMkLst>
      </pc:sldChg>
      <pc:sldChg chg="modNotes">
        <pc:chgData name="tien tran" userId="f5c0b7c74de91c7e" providerId="Windows Live" clId="Web-{09929BC7-0AB9-465D-BFC2-CDEBBCBA6572}" dt="2023-10-19T02:34:21.337" v="616"/>
        <pc:sldMkLst>
          <pc:docMk/>
          <pc:sldMk cId="1721973483" sldId="430"/>
        </pc:sldMkLst>
      </pc:sldChg>
      <pc:sldChg chg="modNotes">
        <pc:chgData name="tien tran" userId="f5c0b7c74de91c7e" providerId="Windows Live" clId="Web-{09929BC7-0AB9-465D-BFC2-CDEBBCBA6572}" dt="2023-10-19T02:22:41.492" v="214"/>
        <pc:sldMkLst>
          <pc:docMk/>
          <pc:sldMk cId="713632200" sldId="437"/>
        </pc:sldMkLst>
      </pc:sldChg>
      <pc:sldChg chg="modSp modNotes">
        <pc:chgData name="tien tran" userId="f5c0b7c74de91c7e" providerId="Windows Live" clId="Web-{09929BC7-0AB9-465D-BFC2-CDEBBCBA6572}" dt="2023-10-19T02:31:30.192" v="535"/>
        <pc:sldMkLst>
          <pc:docMk/>
          <pc:sldMk cId="1592992647" sldId="438"/>
        </pc:sldMkLst>
        <pc:spChg chg="mod">
          <ac:chgData name="tien tran" userId="f5c0b7c74de91c7e" providerId="Windows Live" clId="Web-{09929BC7-0AB9-465D-BFC2-CDEBBCBA6572}" dt="2023-10-19T02:30:05.893" v="483" actId="20577"/>
          <ac:spMkLst>
            <pc:docMk/>
            <pc:sldMk cId="1592992647" sldId="438"/>
            <ac:spMk id="5" creationId="{A2FF754F-B663-2D29-6704-A61D340C2417}"/>
          </ac:spMkLst>
        </pc:spChg>
      </pc:sldChg>
    </pc:docChg>
  </pc:docChgLst>
  <pc:docChgLst>
    <pc:chgData name="tien tran" userId="f5c0b7c74de91c7e" providerId="Windows Live" clId="Web-{3462C230-5463-4756-8DB2-BEEBD5B73E66}"/>
    <pc:docChg chg="modSld">
      <pc:chgData name="tien tran" userId="f5c0b7c74de91c7e" providerId="Windows Live" clId="Web-{3462C230-5463-4756-8DB2-BEEBD5B73E66}" dt="2023-08-01T09:45:00.024" v="116"/>
      <pc:docMkLst>
        <pc:docMk/>
      </pc:docMkLst>
      <pc:sldChg chg="modNotes">
        <pc:chgData name="tien tran" userId="f5c0b7c74de91c7e" providerId="Windows Live" clId="Web-{3462C230-5463-4756-8DB2-BEEBD5B73E66}" dt="2023-08-01T09:45:00.024" v="116"/>
        <pc:sldMkLst>
          <pc:docMk/>
          <pc:sldMk cId="0" sldId="257"/>
        </pc:sldMkLst>
      </pc:sldChg>
      <pc:sldChg chg="modNotes">
        <pc:chgData name="tien tran" userId="f5c0b7c74de91c7e" providerId="Windows Live" clId="Web-{3462C230-5463-4756-8DB2-BEEBD5B73E66}" dt="2023-08-01T09:43:32.003" v="5"/>
        <pc:sldMkLst>
          <pc:docMk/>
          <pc:sldMk cId="0" sldId="404"/>
        </pc:sldMkLst>
      </pc:sldChg>
    </pc:docChg>
  </pc:docChgLst>
  <pc:docChgLst>
    <pc:chgData name="tien tran" userId="f5c0b7c74de91c7e" providerId="Windows Live" clId="Web-{C9F25199-7584-4168-9F0F-EC82B20715D3}"/>
    <pc:docChg chg="addSld delSld modSld">
      <pc:chgData name="tien tran" userId="f5c0b7c74de91c7e" providerId="Windows Live" clId="Web-{C9F25199-7584-4168-9F0F-EC82B20715D3}" dt="2023-10-03T08:11:18.435" v="207" actId="20577"/>
      <pc:docMkLst>
        <pc:docMk/>
      </pc:docMkLst>
      <pc:sldChg chg="modSp">
        <pc:chgData name="tien tran" userId="f5c0b7c74de91c7e" providerId="Windows Live" clId="Web-{C9F25199-7584-4168-9F0F-EC82B20715D3}" dt="2023-10-03T08:11:18.435" v="207" actId="20577"/>
        <pc:sldMkLst>
          <pc:docMk/>
          <pc:sldMk cId="0" sldId="257"/>
        </pc:sldMkLst>
        <pc:spChg chg="mod">
          <ac:chgData name="tien tran" userId="f5c0b7c74de91c7e" providerId="Windows Live" clId="Web-{C9F25199-7584-4168-9F0F-EC82B20715D3}" dt="2023-10-03T08:11:18.435" v="207" actId="20577"/>
          <ac:spMkLst>
            <pc:docMk/>
            <pc:sldMk cId="0" sldId="257"/>
            <ac:spMk id="190467" creationId="{00000000-0000-0000-0000-000000000000}"/>
          </ac:spMkLst>
        </pc:spChg>
      </pc:sldChg>
      <pc:sldChg chg="modSp">
        <pc:chgData name="tien tran" userId="f5c0b7c74de91c7e" providerId="Windows Live" clId="Web-{C9F25199-7584-4168-9F0F-EC82B20715D3}" dt="2023-10-03T07:46:56.728" v="9" actId="20577"/>
        <pc:sldMkLst>
          <pc:docMk/>
          <pc:sldMk cId="0" sldId="404"/>
        </pc:sldMkLst>
        <pc:spChg chg="mod">
          <ac:chgData name="tien tran" userId="f5c0b7c74de91c7e" providerId="Windows Live" clId="Web-{C9F25199-7584-4168-9F0F-EC82B20715D3}" dt="2023-10-03T07:46:56.728" v="9" actId="20577"/>
          <ac:spMkLst>
            <pc:docMk/>
            <pc:sldMk cId="0" sldId="404"/>
            <ac:spMk id="12" creationId="{00000000-0000-0000-0000-000000000000}"/>
          </ac:spMkLst>
        </pc:spChg>
      </pc:sldChg>
      <pc:sldChg chg="addSp delSp modSp">
        <pc:chgData name="tien tran" userId="f5c0b7c74de91c7e" providerId="Windows Live" clId="Web-{C9F25199-7584-4168-9F0F-EC82B20715D3}" dt="2023-10-03T08:08:33.431" v="177" actId="14100"/>
        <pc:sldMkLst>
          <pc:docMk/>
          <pc:sldMk cId="181619941" sldId="418"/>
        </pc:sldMkLst>
        <pc:spChg chg="add mod ord">
          <ac:chgData name="tien tran" userId="f5c0b7c74de91c7e" providerId="Windows Live" clId="Web-{C9F25199-7584-4168-9F0F-EC82B20715D3}" dt="2023-10-03T08:06:29.913" v="166"/>
          <ac:spMkLst>
            <pc:docMk/>
            <pc:sldMk cId="181619941" sldId="418"/>
            <ac:spMk id="5" creationId="{CB9CBC89-7300-3583-2A58-CD7C9414F18B}"/>
          </ac:spMkLst>
        </pc:spChg>
        <pc:spChg chg="add mod">
          <ac:chgData name="tien tran" userId="f5c0b7c74de91c7e" providerId="Windows Live" clId="Web-{C9F25199-7584-4168-9F0F-EC82B20715D3}" dt="2023-10-03T08:08:25.212" v="174"/>
          <ac:spMkLst>
            <pc:docMk/>
            <pc:sldMk cId="181619941" sldId="418"/>
            <ac:spMk id="9" creationId="{3278B375-4233-71F1-5708-8312A9BF47E7}"/>
          </ac:spMkLst>
        </pc:spChg>
        <pc:picChg chg="add mod">
          <ac:chgData name="tien tran" userId="f5c0b7c74de91c7e" providerId="Windows Live" clId="Web-{C9F25199-7584-4168-9F0F-EC82B20715D3}" dt="2023-10-03T08:08:33.431" v="177" actId="14100"/>
          <ac:picMkLst>
            <pc:docMk/>
            <pc:sldMk cId="181619941" sldId="418"/>
            <ac:picMk id="6" creationId="{B5BE9B8A-ACF4-5424-A10D-77531FB8135B}"/>
          </ac:picMkLst>
        </pc:picChg>
        <pc:picChg chg="del mod">
          <ac:chgData name="tien tran" userId="f5c0b7c74de91c7e" providerId="Windows Live" clId="Web-{C9F25199-7584-4168-9F0F-EC82B20715D3}" dt="2023-10-03T08:08:25.212" v="174"/>
          <ac:picMkLst>
            <pc:docMk/>
            <pc:sldMk cId="181619941" sldId="418"/>
            <ac:picMk id="8" creationId="{13A014DB-DAAF-ACA7-CEFC-B8BDD59951C0}"/>
          </ac:picMkLst>
        </pc:picChg>
      </pc:sldChg>
      <pc:sldChg chg="modSp new">
        <pc:chgData name="tien tran" userId="f5c0b7c74de91c7e" providerId="Windows Live" clId="Web-{C9F25199-7584-4168-9F0F-EC82B20715D3}" dt="2023-10-03T07:47:57.699" v="13" actId="20577"/>
        <pc:sldMkLst>
          <pc:docMk/>
          <pc:sldMk cId="4098042989" sldId="423"/>
        </pc:sldMkLst>
        <pc:spChg chg="mod">
          <ac:chgData name="tien tran" userId="f5c0b7c74de91c7e" providerId="Windows Live" clId="Web-{C9F25199-7584-4168-9F0F-EC82B20715D3}" dt="2023-10-03T07:47:53.464" v="12" actId="20577"/>
          <ac:spMkLst>
            <pc:docMk/>
            <pc:sldMk cId="4098042989" sldId="423"/>
            <ac:spMk id="2" creationId="{4A492703-E446-2017-EB49-E4AC957C426D}"/>
          </ac:spMkLst>
        </pc:spChg>
        <pc:spChg chg="mod">
          <ac:chgData name="tien tran" userId="f5c0b7c74de91c7e" providerId="Windows Live" clId="Web-{C9F25199-7584-4168-9F0F-EC82B20715D3}" dt="2023-10-03T07:47:57.699" v="13" actId="20577"/>
          <ac:spMkLst>
            <pc:docMk/>
            <pc:sldMk cId="4098042989" sldId="423"/>
            <ac:spMk id="3" creationId="{982FDCFC-401C-3466-5CE5-7D778EA32942}"/>
          </ac:spMkLst>
        </pc:spChg>
      </pc:sldChg>
      <pc:sldChg chg="addSp modSp new">
        <pc:chgData name="tien tran" userId="f5c0b7c74de91c7e" providerId="Windows Live" clId="Web-{C9F25199-7584-4168-9F0F-EC82B20715D3}" dt="2023-10-03T08:05:39.146" v="155" actId="1076"/>
        <pc:sldMkLst>
          <pc:docMk/>
          <pc:sldMk cId="2090195002" sldId="424"/>
        </pc:sldMkLst>
        <pc:spChg chg="mod">
          <ac:chgData name="tien tran" userId="f5c0b7c74de91c7e" providerId="Windows Live" clId="Web-{C9F25199-7584-4168-9F0F-EC82B20715D3}" dt="2023-10-03T07:48:18.168" v="16" actId="20577"/>
          <ac:spMkLst>
            <pc:docMk/>
            <pc:sldMk cId="2090195002" sldId="424"/>
            <ac:spMk id="2" creationId="{445B71CC-5BBA-F76C-B6E6-520E49DAE735}"/>
          </ac:spMkLst>
        </pc:spChg>
        <pc:spChg chg="mod">
          <ac:chgData name="tien tran" userId="f5c0b7c74de91c7e" providerId="Windows Live" clId="Web-{C9F25199-7584-4168-9F0F-EC82B20715D3}" dt="2023-10-03T07:48:32.340" v="18" actId="20577"/>
          <ac:spMkLst>
            <pc:docMk/>
            <pc:sldMk cId="2090195002" sldId="424"/>
            <ac:spMk id="3" creationId="{78B48BA1-D8DD-FAFE-5023-7E06C34E9A12}"/>
          </ac:spMkLst>
        </pc:spChg>
        <pc:spChg chg="add mod">
          <ac:chgData name="tien tran" userId="f5c0b7c74de91c7e" providerId="Windows Live" clId="Web-{C9F25199-7584-4168-9F0F-EC82B20715D3}" dt="2023-10-03T08:05:36.708" v="154" actId="1076"/>
          <ac:spMkLst>
            <pc:docMk/>
            <pc:sldMk cId="2090195002" sldId="424"/>
            <ac:spMk id="5" creationId="{DDE7F5F2-D9C8-D72F-6035-416D846F0E80}"/>
          </ac:spMkLst>
        </pc:spChg>
        <pc:spChg chg="add mod">
          <ac:chgData name="tien tran" userId="f5c0b7c74de91c7e" providerId="Windows Live" clId="Web-{C9F25199-7584-4168-9F0F-EC82B20715D3}" dt="2023-10-03T07:48:57.013" v="26" actId="1076"/>
          <ac:spMkLst>
            <pc:docMk/>
            <pc:sldMk cId="2090195002" sldId="424"/>
            <ac:spMk id="7" creationId="{06625B0D-D7B3-46C8-3C76-99976962CEE7}"/>
          </ac:spMkLst>
        </pc:spChg>
        <pc:picChg chg="add mod">
          <ac:chgData name="tien tran" userId="f5c0b7c74de91c7e" providerId="Windows Live" clId="Web-{C9F25199-7584-4168-9F0F-EC82B20715D3}" dt="2023-10-03T07:49:00.059" v="27" actId="1076"/>
          <ac:picMkLst>
            <pc:docMk/>
            <pc:sldMk cId="2090195002" sldId="424"/>
            <ac:picMk id="6" creationId="{AFB219BD-3A0D-0240-07CD-2C57C7E880DB}"/>
          </ac:picMkLst>
        </pc:picChg>
        <pc:picChg chg="add mod">
          <ac:chgData name="tien tran" userId="f5c0b7c74de91c7e" providerId="Windows Live" clId="Web-{C9F25199-7584-4168-9F0F-EC82B20715D3}" dt="2023-10-03T08:05:39.146" v="155" actId="1076"/>
          <ac:picMkLst>
            <pc:docMk/>
            <pc:sldMk cId="2090195002" sldId="424"/>
            <ac:picMk id="8" creationId="{E4789C4B-4C97-41F6-EC95-07B5F3D1DCC6}"/>
          </ac:picMkLst>
        </pc:picChg>
      </pc:sldChg>
      <pc:sldChg chg="addSp modSp new">
        <pc:chgData name="tien tran" userId="f5c0b7c74de91c7e" providerId="Windows Live" clId="Web-{C9F25199-7584-4168-9F0F-EC82B20715D3}" dt="2023-10-03T07:49:57.483" v="42" actId="1076"/>
        <pc:sldMkLst>
          <pc:docMk/>
          <pc:sldMk cId="2932521665" sldId="425"/>
        </pc:sldMkLst>
        <pc:spChg chg="mod">
          <ac:chgData name="tien tran" userId="f5c0b7c74de91c7e" providerId="Windows Live" clId="Web-{C9F25199-7584-4168-9F0F-EC82B20715D3}" dt="2023-10-03T07:49:29.966" v="33" actId="20577"/>
          <ac:spMkLst>
            <pc:docMk/>
            <pc:sldMk cId="2932521665" sldId="425"/>
            <ac:spMk id="2" creationId="{8538A9F8-7E62-E8FB-3ED5-15D9AC317325}"/>
          </ac:spMkLst>
        </pc:spChg>
        <pc:spChg chg="mod">
          <ac:chgData name="tien tran" userId="f5c0b7c74de91c7e" providerId="Windows Live" clId="Web-{C9F25199-7584-4168-9F0F-EC82B20715D3}" dt="2023-10-03T07:49:40.248" v="35" actId="20577"/>
          <ac:spMkLst>
            <pc:docMk/>
            <pc:sldMk cId="2932521665" sldId="425"/>
            <ac:spMk id="3" creationId="{7249CA32-CC44-7CBB-C1B1-7284B755E90A}"/>
          </ac:spMkLst>
        </pc:spChg>
        <pc:spChg chg="add mod">
          <ac:chgData name="tien tran" userId="f5c0b7c74de91c7e" providerId="Windows Live" clId="Web-{C9F25199-7584-4168-9F0F-EC82B20715D3}" dt="2023-10-03T07:49:57.483" v="42" actId="1076"/>
          <ac:spMkLst>
            <pc:docMk/>
            <pc:sldMk cId="2932521665" sldId="425"/>
            <ac:spMk id="5" creationId="{ADC6AC33-C4A2-68BE-ECF6-71F721C32E15}"/>
          </ac:spMkLst>
        </pc:spChg>
        <pc:spChg chg="add mod">
          <ac:chgData name="tien tran" userId="f5c0b7c74de91c7e" providerId="Windows Live" clId="Web-{C9F25199-7584-4168-9F0F-EC82B20715D3}" dt="2023-10-03T07:49:51.670" v="40" actId="1076"/>
          <ac:spMkLst>
            <pc:docMk/>
            <pc:sldMk cId="2932521665" sldId="425"/>
            <ac:spMk id="6" creationId="{12E22D93-A13B-EBF3-D732-BC273E5EEF0A}"/>
          </ac:spMkLst>
        </pc:spChg>
        <pc:picChg chg="add mod">
          <ac:chgData name="tien tran" userId="f5c0b7c74de91c7e" providerId="Windows Live" clId="Web-{C9F25199-7584-4168-9F0F-EC82B20715D3}" dt="2023-10-03T07:49:54.123" v="41" actId="1076"/>
          <ac:picMkLst>
            <pc:docMk/>
            <pc:sldMk cId="2932521665" sldId="425"/>
            <ac:picMk id="7" creationId="{B9715461-CEBF-E935-E394-CFB51F892862}"/>
          </ac:picMkLst>
        </pc:picChg>
      </pc:sldChg>
      <pc:sldChg chg="addSp modSp new">
        <pc:chgData name="tien tran" userId="f5c0b7c74de91c7e" providerId="Windows Live" clId="Web-{C9F25199-7584-4168-9F0F-EC82B20715D3}" dt="2023-10-03T07:51:58.954" v="53" actId="1076"/>
        <pc:sldMkLst>
          <pc:docMk/>
          <pc:sldMk cId="116547066" sldId="426"/>
        </pc:sldMkLst>
        <pc:spChg chg="mod">
          <ac:chgData name="tien tran" userId="f5c0b7c74de91c7e" providerId="Windows Live" clId="Web-{C9F25199-7584-4168-9F0F-EC82B20715D3}" dt="2023-10-03T07:50:15.139" v="46" actId="20577"/>
          <ac:spMkLst>
            <pc:docMk/>
            <pc:sldMk cId="116547066" sldId="426"/>
            <ac:spMk id="2" creationId="{B740AAFE-C6B4-0C3A-C516-4F5453AE1BFD}"/>
          </ac:spMkLst>
        </pc:spChg>
        <pc:spChg chg="mod">
          <ac:chgData name="tien tran" userId="f5c0b7c74de91c7e" providerId="Windows Live" clId="Web-{C9F25199-7584-4168-9F0F-EC82B20715D3}" dt="2023-10-03T07:51:47.110" v="48" actId="20577"/>
          <ac:spMkLst>
            <pc:docMk/>
            <pc:sldMk cId="116547066" sldId="426"/>
            <ac:spMk id="3" creationId="{56675160-E63C-8C29-2C2F-1A831409BFBB}"/>
          </ac:spMkLst>
        </pc:spChg>
        <pc:spChg chg="add mod">
          <ac:chgData name="tien tran" userId="f5c0b7c74de91c7e" providerId="Windows Live" clId="Web-{C9F25199-7584-4168-9F0F-EC82B20715D3}" dt="2023-10-03T07:51:55.314" v="52" actId="1076"/>
          <ac:spMkLst>
            <pc:docMk/>
            <pc:sldMk cId="116547066" sldId="426"/>
            <ac:spMk id="5" creationId="{F8716ADF-3BB5-D45D-7A95-AF46C6997F6D}"/>
          </ac:spMkLst>
        </pc:spChg>
        <pc:spChg chg="add mod">
          <ac:chgData name="tien tran" userId="f5c0b7c74de91c7e" providerId="Windows Live" clId="Web-{C9F25199-7584-4168-9F0F-EC82B20715D3}" dt="2023-10-03T07:51:58.954" v="53" actId="1076"/>
          <ac:spMkLst>
            <pc:docMk/>
            <pc:sldMk cId="116547066" sldId="426"/>
            <ac:spMk id="6" creationId="{E4020CB0-F348-F0B8-1062-D9D468180FE8}"/>
          </ac:spMkLst>
        </pc:spChg>
        <pc:picChg chg="add mod">
          <ac:chgData name="tien tran" userId="f5c0b7c74de91c7e" providerId="Windows Live" clId="Web-{C9F25199-7584-4168-9F0F-EC82B20715D3}" dt="2023-10-03T07:51:53.001" v="51" actId="1076"/>
          <ac:picMkLst>
            <pc:docMk/>
            <pc:sldMk cId="116547066" sldId="426"/>
            <ac:picMk id="7" creationId="{028BA202-8E98-1697-0502-6B67DE7D7FE1}"/>
          </ac:picMkLst>
        </pc:picChg>
      </pc:sldChg>
      <pc:sldChg chg="addSp modSp new">
        <pc:chgData name="tien tran" userId="f5c0b7c74de91c7e" providerId="Windows Live" clId="Web-{C9F25199-7584-4168-9F0F-EC82B20715D3}" dt="2023-10-03T07:53:07.065" v="65" actId="1076"/>
        <pc:sldMkLst>
          <pc:docMk/>
          <pc:sldMk cId="739326055" sldId="427"/>
        </pc:sldMkLst>
        <pc:spChg chg="mod">
          <ac:chgData name="tien tran" userId="f5c0b7c74de91c7e" providerId="Windows Live" clId="Web-{C9F25199-7584-4168-9F0F-EC82B20715D3}" dt="2023-10-03T07:52:30.174" v="57" actId="20577"/>
          <ac:spMkLst>
            <pc:docMk/>
            <pc:sldMk cId="739326055" sldId="427"/>
            <ac:spMk id="2" creationId="{8F82E89A-82A0-AE1B-4FCF-A1C92C49C57D}"/>
          </ac:spMkLst>
        </pc:spChg>
        <pc:spChg chg="mod">
          <ac:chgData name="tien tran" userId="f5c0b7c74de91c7e" providerId="Windows Live" clId="Web-{C9F25199-7584-4168-9F0F-EC82B20715D3}" dt="2023-10-03T07:52:50.643" v="59" actId="20577"/>
          <ac:spMkLst>
            <pc:docMk/>
            <pc:sldMk cId="739326055" sldId="427"/>
            <ac:spMk id="3" creationId="{EE8CB775-EDE8-D635-A39F-8F5ECD3AD20F}"/>
          </ac:spMkLst>
        </pc:spChg>
        <pc:spChg chg="add mod">
          <ac:chgData name="tien tran" userId="f5c0b7c74de91c7e" providerId="Windows Live" clId="Web-{C9F25199-7584-4168-9F0F-EC82B20715D3}" dt="2023-10-03T07:53:02.690" v="64" actId="1076"/>
          <ac:spMkLst>
            <pc:docMk/>
            <pc:sldMk cId="739326055" sldId="427"/>
            <ac:spMk id="5" creationId="{3435B15B-CB3C-A5AD-3762-97C70E4BEA3F}"/>
          </ac:spMkLst>
        </pc:spChg>
        <pc:spChg chg="add mod">
          <ac:chgData name="tien tran" userId="f5c0b7c74de91c7e" providerId="Windows Live" clId="Web-{C9F25199-7584-4168-9F0F-EC82B20715D3}" dt="2023-10-03T07:53:07.065" v="65" actId="1076"/>
          <ac:spMkLst>
            <pc:docMk/>
            <pc:sldMk cId="739326055" sldId="427"/>
            <ac:spMk id="6" creationId="{8BA4CF9D-B6F2-CE65-B7A2-5FAD56F0715B}"/>
          </ac:spMkLst>
        </pc:spChg>
        <pc:picChg chg="add mod">
          <ac:chgData name="tien tran" userId="f5c0b7c74de91c7e" providerId="Windows Live" clId="Web-{C9F25199-7584-4168-9F0F-EC82B20715D3}" dt="2023-10-03T07:52:59.628" v="63" actId="1076"/>
          <ac:picMkLst>
            <pc:docMk/>
            <pc:sldMk cId="739326055" sldId="427"/>
            <ac:picMk id="7" creationId="{77479517-3D64-8407-5EAB-6C8BB8D44054}"/>
          </ac:picMkLst>
        </pc:picChg>
      </pc:sldChg>
      <pc:sldChg chg="addSp modSp new">
        <pc:chgData name="tien tran" userId="f5c0b7c74de91c7e" providerId="Windows Live" clId="Web-{C9F25199-7584-4168-9F0F-EC82B20715D3}" dt="2023-10-03T07:53:48.613" v="77" actId="1076"/>
        <pc:sldMkLst>
          <pc:docMk/>
          <pc:sldMk cId="3945962079" sldId="428"/>
        </pc:sldMkLst>
        <pc:spChg chg="mod">
          <ac:chgData name="tien tran" userId="f5c0b7c74de91c7e" providerId="Windows Live" clId="Web-{C9F25199-7584-4168-9F0F-EC82B20715D3}" dt="2023-10-03T07:53:22.800" v="69" actId="20577"/>
          <ac:spMkLst>
            <pc:docMk/>
            <pc:sldMk cId="3945962079" sldId="428"/>
            <ac:spMk id="2" creationId="{94EFF522-A2B4-0CCC-AA31-8F0325621956}"/>
          </ac:spMkLst>
        </pc:spChg>
        <pc:spChg chg="mod">
          <ac:chgData name="tien tran" userId="f5c0b7c74de91c7e" providerId="Windows Live" clId="Web-{C9F25199-7584-4168-9F0F-EC82B20715D3}" dt="2023-10-03T07:53:33.988" v="71" actId="20577"/>
          <ac:spMkLst>
            <pc:docMk/>
            <pc:sldMk cId="3945962079" sldId="428"/>
            <ac:spMk id="3" creationId="{AD9EC2F2-ADE7-909B-C867-BE54C76C5CAE}"/>
          </ac:spMkLst>
        </pc:spChg>
        <pc:spChg chg="add mod">
          <ac:chgData name="tien tran" userId="f5c0b7c74de91c7e" providerId="Windows Live" clId="Web-{C9F25199-7584-4168-9F0F-EC82B20715D3}" dt="2023-10-03T07:53:42.051" v="76" actId="1076"/>
          <ac:spMkLst>
            <pc:docMk/>
            <pc:sldMk cId="3945962079" sldId="428"/>
            <ac:spMk id="5" creationId="{D25E2004-9C14-E4FD-D4E1-305E5CD76860}"/>
          </ac:spMkLst>
        </pc:spChg>
        <pc:spChg chg="add mod">
          <ac:chgData name="tien tran" userId="f5c0b7c74de91c7e" providerId="Windows Live" clId="Web-{C9F25199-7584-4168-9F0F-EC82B20715D3}" dt="2023-10-03T07:53:48.613" v="77" actId="1076"/>
          <ac:spMkLst>
            <pc:docMk/>
            <pc:sldMk cId="3945962079" sldId="428"/>
            <ac:spMk id="6" creationId="{F8356C8B-82D2-E409-EA59-D02513B036F5}"/>
          </ac:spMkLst>
        </pc:spChg>
        <pc:picChg chg="add mod">
          <ac:chgData name="tien tran" userId="f5c0b7c74de91c7e" providerId="Windows Live" clId="Web-{C9F25199-7584-4168-9F0F-EC82B20715D3}" dt="2023-10-03T07:53:39.191" v="75" actId="1076"/>
          <ac:picMkLst>
            <pc:docMk/>
            <pc:sldMk cId="3945962079" sldId="428"/>
            <ac:picMk id="7" creationId="{63A83086-F610-0194-E7EF-6EF6556D671E}"/>
          </ac:picMkLst>
        </pc:picChg>
      </pc:sldChg>
      <pc:sldChg chg="modSp new">
        <pc:chgData name="tien tran" userId="f5c0b7c74de91c7e" providerId="Windows Live" clId="Web-{C9F25199-7584-4168-9F0F-EC82B20715D3}" dt="2023-10-03T07:54:54.834" v="83" actId="20577"/>
        <pc:sldMkLst>
          <pc:docMk/>
          <pc:sldMk cId="1715999696" sldId="429"/>
        </pc:sldMkLst>
        <pc:spChg chg="mod">
          <ac:chgData name="tien tran" userId="f5c0b7c74de91c7e" providerId="Windows Live" clId="Web-{C9F25199-7584-4168-9F0F-EC82B20715D3}" dt="2023-10-03T07:54:35.458" v="81" actId="20577"/>
          <ac:spMkLst>
            <pc:docMk/>
            <pc:sldMk cId="1715999696" sldId="429"/>
            <ac:spMk id="2" creationId="{85F120C6-1989-FDFF-6730-B10F97A92B9D}"/>
          </ac:spMkLst>
        </pc:spChg>
        <pc:spChg chg="mod">
          <ac:chgData name="tien tran" userId="f5c0b7c74de91c7e" providerId="Windows Live" clId="Web-{C9F25199-7584-4168-9F0F-EC82B20715D3}" dt="2023-10-03T07:54:54.834" v="83" actId="20577"/>
          <ac:spMkLst>
            <pc:docMk/>
            <pc:sldMk cId="1715999696" sldId="429"/>
            <ac:spMk id="3" creationId="{F9A06F35-4FD3-BDE8-A32C-5299805E5694}"/>
          </ac:spMkLst>
        </pc:spChg>
      </pc:sldChg>
      <pc:sldChg chg="addSp modSp new">
        <pc:chgData name="tien tran" userId="f5c0b7c74de91c7e" providerId="Windows Live" clId="Web-{C9F25199-7584-4168-9F0F-EC82B20715D3}" dt="2023-10-03T07:55:40.444" v="95" actId="1076"/>
        <pc:sldMkLst>
          <pc:docMk/>
          <pc:sldMk cId="1721973483" sldId="430"/>
        </pc:sldMkLst>
        <pc:spChg chg="mod">
          <ac:chgData name="tien tran" userId="f5c0b7c74de91c7e" providerId="Windows Live" clId="Web-{C9F25199-7584-4168-9F0F-EC82B20715D3}" dt="2023-10-03T07:55:09.162" v="87" actId="20577"/>
          <ac:spMkLst>
            <pc:docMk/>
            <pc:sldMk cId="1721973483" sldId="430"/>
            <ac:spMk id="2" creationId="{1C94690E-D50B-791F-3B24-23275A6F7FC4}"/>
          </ac:spMkLst>
        </pc:spChg>
        <pc:spChg chg="mod">
          <ac:chgData name="tien tran" userId="f5c0b7c74de91c7e" providerId="Windows Live" clId="Web-{C9F25199-7584-4168-9F0F-EC82B20715D3}" dt="2023-10-03T07:55:23.787" v="89" actId="20577"/>
          <ac:spMkLst>
            <pc:docMk/>
            <pc:sldMk cId="1721973483" sldId="430"/>
            <ac:spMk id="3" creationId="{37B1F82E-1132-F1FC-1EA3-D9DFE4CEAC95}"/>
          </ac:spMkLst>
        </pc:spChg>
        <pc:spChg chg="add mod">
          <ac:chgData name="tien tran" userId="f5c0b7c74de91c7e" providerId="Windows Live" clId="Web-{C9F25199-7584-4168-9F0F-EC82B20715D3}" dt="2023-10-03T07:55:37.350" v="94" actId="1076"/>
          <ac:spMkLst>
            <pc:docMk/>
            <pc:sldMk cId="1721973483" sldId="430"/>
            <ac:spMk id="5" creationId="{EFA3D0A2-76BF-02C4-28AB-2459A01D618E}"/>
          </ac:spMkLst>
        </pc:spChg>
        <pc:spChg chg="add mod">
          <ac:chgData name="tien tran" userId="f5c0b7c74de91c7e" providerId="Windows Live" clId="Web-{C9F25199-7584-4168-9F0F-EC82B20715D3}" dt="2023-10-03T07:55:40.444" v="95" actId="1076"/>
          <ac:spMkLst>
            <pc:docMk/>
            <pc:sldMk cId="1721973483" sldId="430"/>
            <ac:spMk id="6" creationId="{A2F699D1-71D7-D3B5-2780-D02F55F5C6D4}"/>
          </ac:spMkLst>
        </pc:spChg>
        <pc:picChg chg="add mod">
          <ac:chgData name="tien tran" userId="f5c0b7c74de91c7e" providerId="Windows Live" clId="Web-{C9F25199-7584-4168-9F0F-EC82B20715D3}" dt="2023-10-03T07:55:31.647" v="93" actId="1076"/>
          <ac:picMkLst>
            <pc:docMk/>
            <pc:sldMk cId="1721973483" sldId="430"/>
            <ac:picMk id="7" creationId="{0DBDEE0C-C2D4-B645-1671-6469271B3696}"/>
          </ac:picMkLst>
        </pc:picChg>
      </pc:sldChg>
      <pc:sldChg chg="addSp modSp new">
        <pc:chgData name="tien tran" userId="f5c0b7c74de91c7e" providerId="Windows Live" clId="Web-{C9F25199-7584-4168-9F0F-EC82B20715D3}" dt="2023-10-03T08:00:40.779" v="107" actId="1076"/>
        <pc:sldMkLst>
          <pc:docMk/>
          <pc:sldMk cId="2345638085" sldId="431"/>
        </pc:sldMkLst>
        <pc:spChg chg="mod">
          <ac:chgData name="tien tran" userId="f5c0b7c74de91c7e" providerId="Windows Live" clId="Web-{C9F25199-7584-4168-9F0F-EC82B20715D3}" dt="2023-10-03T07:55:52.460" v="99" actId="20577"/>
          <ac:spMkLst>
            <pc:docMk/>
            <pc:sldMk cId="2345638085" sldId="431"/>
            <ac:spMk id="2" creationId="{AB1D9B04-E2C5-0F11-0C2C-C196B44184C4}"/>
          </ac:spMkLst>
        </pc:spChg>
        <pc:spChg chg="mod">
          <ac:chgData name="tien tran" userId="f5c0b7c74de91c7e" providerId="Windows Live" clId="Web-{C9F25199-7584-4168-9F0F-EC82B20715D3}" dt="2023-10-03T08:00:25.951" v="101" actId="20577"/>
          <ac:spMkLst>
            <pc:docMk/>
            <pc:sldMk cId="2345638085" sldId="431"/>
            <ac:spMk id="3" creationId="{6B978510-E300-2B0D-F6BE-AE192B130721}"/>
          </ac:spMkLst>
        </pc:spChg>
        <pc:spChg chg="add mod">
          <ac:chgData name="tien tran" userId="f5c0b7c74de91c7e" providerId="Windows Live" clId="Web-{C9F25199-7584-4168-9F0F-EC82B20715D3}" dt="2023-10-03T08:00:36.686" v="106" actId="1076"/>
          <ac:spMkLst>
            <pc:docMk/>
            <pc:sldMk cId="2345638085" sldId="431"/>
            <ac:spMk id="5" creationId="{69BE89D0-A683-B653-C914-D8198C0C7A25}"/>
          </ac:spMkLst>
        </pc:spChg>
        <pc:spChg chg="add mod">
          <ac:chgData name="tien tran" userId="f5c0b7c74de91c7e" providerId="Windows Live" clId="Web-{C9F25199-7584-4168-9F0F-EC82B20715D3}" dt="2023-10-03T08:00:40.779" v="107" actId="1076"/>
          <ac:spMkLst>
            <pc:docMk/>
            <pc:sldMk cId="2345638085" sldId="431"/>
            <ac:spMk id="6" creationId="{1F7AA7BB-0AE6-3E64-6A82-D70B5A954450}"/>
          </ac:spMkLst>
        </pc:spChg>
        <pc:picChg chg="add mod">
          <ac:chgData name="tien tran" userId="f5c0b7c74de91c7e" providerId="Windows Live" clId="Web-{C9F25199-7584-4168-9F0F-EC82B20715D3}" dt="2023-10-03T08:00:32.029" v="105" actId="1076"/>
          <ac:picMkLst>
            <pc:docMk/>
            <pc:sldMk cId="2345638085" sldId="431"/>
            <ac:picMk id="7" creationId="{0F989057-841B-DEA4-1156-0A196D25E3A6}"/>
          </ac:picMkLst>
        </pc:picChg>
      </pc:sldChg>
      <pc:sldChg chg="modSp new">
        <pc:chgData name="tien tran" userId="f5c0b7c74de91c7e" providerId="Windows Live" clId="Web-{C9F25199-7584-4168-9F0F-EC82B20715D3}" dt="2023-10-03T08:01:07.983" v="113" actId="20577"/>
        <pc:sldMkLst>
          <pc:docMk/>
          <pc:sldMk cId="1919523708" sldId="432"/>
        </pc:sldMkLst>
        <pc:spChg chg="mod">
          <ac:chgData name="tien tran" userId="f5c0b7c74de91c7e" providerId="Windows Live" clId="Web-{C9F25199-7584-4168-9F0F-EC82B20715D3}" dt="2023-10-03T08:00:54.811" v="111" actId="20577"/>
          <ac:spMkLst>
            <pc:docMk/>
            <pc:sldMk cId="1919523708" sldId="432"/>
            <ac:spMk id="2" creationId="{59155410-2AF8-7198-6565-4757C22C9EB5}"/>
          </ac:spMkLst>
        </pc:spChg>
        <pc:spChg chg="mod">
          <ac:chgData name="tien tran" userId="f5c0b7c74de91c7e" providerId="Windows Live" clId="Web-{C9F25199-7584-4168-9F0F-EC82B20715D3}" dt="2023-10-03T08:01:07.983" v="113" actId="20577"/>
          <ac:spMkLst>
            <pc:docMk/>
            <pc:sldMk cId="1919523708" sldId="432"/>
            <ac:spMk id="3" creationId="{F3A1A02D-882A-8505-69B2-6CF39D38DF7F}"/>
          </ac:spMkLst>
        </pc:spChg>
      </pc:sldChg>
      <pc:sldChg chg="modSp new">
        <pc:chgData name="tien tran" userId="f5c0b7c74de91c7e" providerId="Windows Live" clId="Web-{C9F25199-7584-4168-9F0F-EC82B20715D3}" dt="2023-10-03T08:01:43.953" v="126" actId="14100"/>
        <pc:sldMkLst>
          <pc:docMk/>
          <pc:sldMk cId="2848922595" sldId="433"/>
        </pc:sldMkLst>
        <pc:spChg chg="mod">
          <ac:chgData name="tien tran" userId="f5c0b7c74de91c7e" providerId="Windows Live" clId="Web-{C9F25199-7584-4168-9F0F-EC82B20715D3}" dt="2023-10-03T08:01:15.827" v="117" actId="20577"/>
          <ac:spMkLst>
            <pc:docMk/>
            <pc:sldMk cId="2848922595" sldId="433"/>
            <ac:spMk id="2" creationId="{9F188514-B0F7-565B-1E0D-D09B678FCAD1}"/>
          </ac:spMkLst>
        </pc:spChg>
        <pc:spChg chg="mod">
          <ac:chgData name="tien tran" userId="f5c0b7c74de91c7e" providerId="Windows Live" clId="Web-{C9F25199-7584-4168-9F0F-EC82B20715D3}" dt="2023-10-03T08:01:43.953" v="126" actId="14100"/>
          <ac:spMkLst>
            <pc:docMk/>
            <pc:sldMk cId="2848922595" sldId="433"/>
            <ac:spMk id="3" creationId="{615105F0-A793-02EC-B208-C157862C08C9}"/>
          </ac:spMkLst>
        </pc:spChg>
      </pc:sldChg>
      <pc:sldChg chg="new del">
        <pc:chgData name="tien tran" userId="f5c0b7c74de91c7e" providerId="Windows Live" clId="Web-{C9F25199-7584-4168-9F0F-EC82B20715D3}" dt="2023-10-03T08:03:39.940" v="145"/>
        <pc:sldMkLst>
          <pc:docMk/>
          <pc:sldMk cId="1969275326" sldId="434"/>
        </pc:sldMkLst>
      </pc:sldChg>
      <pc:sldChg chg="modSp add replId">
        <pc:chgData name="tien tran" userId="f5c0b7c74de91c7e" providerId="Windows Live" clId="Web-{C9F25199-7584-4168-9F0F-EC82B20715D3}" dt="2023-10-03T08:02:04.047" v="129" actId="20577"/>
        <pc:sldMkLst>
          <pc:docMk/>
          <pc:sldMk cId="1787058020" sldId="435"/>
        </pc:sldMkLst>
        <pc:spChg chg="mod">
          <ac:chgData name="tien tran" userId="f5c0b7c74de91c7e" providerId="Windows Live" clId="Web-{C9F25199-7584-4168-9F0F-EC82B20715D3}" dt="2023-10-03T08:02:04.047" v="129" actId="20577"/>
          <ac:spMkLst>
            <pc:docMk/>
            <pc:sldMk cId="1787058020" sldId="435"/>
            <ac:spMk id="3" creationId="{615105F0-A793-02EC-B208-C157862C08C9}"/>
          </ac:spMkLst>
        </pc:spChg>
      </pc:sldChg>
      <pc:sldChg chg="modSp add replId">
        <pc:chgData name="tien tran" userId="f5c0b7c74de91c7e" providerId="Windows Live" clId="Web-{C9F25199-7584-4168-9F0F-EC82B20715D3}" dt="2023-10-03T08:02:37.188" v="135" actId="20577"/>
        <pc:sldMkLst>
          <pc:docMk/>
          <pc:sldMk cId="1683361351" sldId="436"/>
        </pc:sldMkLst>
        <pc:spChg chg="mod">
          <ac:chgData name="tien tran" userId="f5c0b7c74de91c7e" providerId="Windows Live" clId="Web-{C9F25199-7584-4168-9F0F-EC82B20715D3}" dt="2023-10-03T08:02:37.188" v="135" actId="20577"/>
          <ac:spMkLst>
            <pc:docMk/>
            <pc:sldMk cId="1683361351" sldId="436"/>
            <ac:spMk id="2" creationId="{9F188514-B0F7-565B-1E0D-D09B678FCAD1}"/>
          </ac:spMkLst>
        </pc:spChg>
        <pc:spChg chg="mod">
          <ac:chgData name="tien tran" userId="f5c0b7c74de91c7e" providerId="Windows Live" clId="Web-{C9F25199-7584-4168-9F0F-EC82B20715D3}" dt="2023-10-03T08:02:33.345" v="132" actId="20577"/>
          <ac:spMkLst>
            <pc:docMk/>
            <pc:sldMk cId="1683361351" sldId="436"/>
            <ac:spMk id="3" creationId="{615105F0-A793-02EC-B208-C157862C08C9}"/>
          </ac:spMkLst>
        </pc:spChg>
      </pc:sldChg>
      <pc:sldChg chg="addSp delSp modSp new">
        <pc:chgData name="tien tran" userId="f5c0b7c74de91c7e" providerId="Windows Live" clId="Web-{C9F25199-7584-4168-9F0F-EC82B20715D3}" dt="2023-10-03T08:05:13.567" v="152" actId="1076"/>
        <pc:sldMkLst>
          <pc:docMk/>
          <pc:sldMk cId="713632200" sldId="437"/>
        </pc:sldMkLst>
        <pc:spChg chg="mod">
          <ac:chgData name="tien tran" userId="f5c0b7c74de91c7e" providerId="Windows Live" clId="Web-{C9F25199-7584-4168-9F0F-EC82B20715D3}" dt="2023-10-03T08:05:00.708" v="148" actId="20577"/>
          <ac:spMkLst>
            <pc:docMk/>
            <pc:sldMk cId="713632200" sldId="437"/>
            <ac:spMk id="2" creationId="{C593C726-A225-A902-9AFB-E12280F4E424}"/>
          </ac:spMkLst>
        </pc:spChg>
        <pc:spChg chg="del">
          <ac:chgData name="tien tran" userId="f5c0b7c74de91c7e" providerId="Windows Live" clId="Web-{C9F25199-7584-4168-9F0F-EC82B20715D3}" dt="2023-10-03T08:05:04.880" v="149"/>
          <ac:spMkLst>
            <pc:docMk/>
            <pc:sldMk cId="713632200" sldId="437"/>
            <ac:spMk id="3" creationId="{1D576859-793E-C702-65C4-7E5B34C2E6C0}"/>
          </ac:spMkLst>
        </pc:spChg>
        <pc:picChg chg="add mod ord">
          <ac:chgData name="tien tran" userId="f5c0b7c74de91c7e" providerId="Windows Live" clId="Web-{C9F25199-7584-4168-9F0F-EC82B20715D3}" dt="2023-10-03T08:05:13.567" v="152" actId="1076"/>
          <ac:picMkLst>
            <pc:docMk/>
            <pc:sldMk cId="713632200" sldId="437"/>
            <ac:picMk id="5" creationId="{D9DD3CDD-A8C0-CE36-6859-88CA0DDF4BB2}"/>
          </ac:picMkLst>
        </pc:picChg>
      </pc:sldChg>
      <pc:sldChg chg="addSp delSp modSp new">
        <pc:chgData name="tien tran" userId="f5c0b7c74de91c7e" providerId="Windows Live" clId="Web-{C9F25199-7584-4168-9F0F-EC82B20715D3}" dt="2023-10-03T08:09:34.308" v="187" actId="1076"/>
        <pc:sldMkLst>
          <pc:docMk/>
          <pc:sldMk cId="1592992647" sldId="438"/>
        </pc:sldMkLst>
        <pc:spChg chg="mod">
          <ac:chgData name="tien tran" userId="f5c0b7c74de91c7e" providerId="Windows Live" clId="Web-{C9F25199-7584-4168-9F0F-EC82B20715D3}" dt="2023-10-03T08:09:13.839" v="183" actId="20577"/>
          <ac:spMkLst>
            <pc:docMk/>
            <pc:sldMk cId="1592992647" sldId="438"/>
            <ac:spMk id="2" creationId="{D85C8A4E-D86C-9CD8-5B01-2E9D5E9C2A57}"/>
          </ac:spMkLst>
        </pc:spChg>
        <pc:spChg chg="del">
          <ac:chgData name="tien tran" userId="f5c0b7c74de91c7e" providerId="Windows Live" clId="Web-{C9F25199-7584-4168-9F0F-EC82B20715D3}" dt="2023-10-03T08:09:29.058" v="186"/>
          <ac:spMkLst>
            <pc:docMk/>
            <pc:sldMk cId="1592992647" sldId="438"/>
            <ac:spMk id="3" creationId="{8418A873-A041-0663-369A-23D00DD6AD92}"/>
          </ac:spMkLst>
        </pc:spChg>
        <pc:spChg chg="add mod">
          <ac:chgData name="tien tran" userId="f5c0b7c74de91c7e" providerId="Windows Live" clId="Web-{C9F25199-7584-4168-9F0F-EC82B20715D3}" dt="2023-10-03T08:09:34.308" v="187" actId="1076"/>
          <ac:spMkLst>
            <pc:docMk/>
            <pc:sldMk cId="1592992647" sldId="438"/>
            <ac:spMk id="5" creationId="{A2FF754F-B663-2D29-6704-A61D340C2417}"/>
          </ac:spMkLst>
        </pc:spChg>
        <pc:picChg chg="add">
          <ac:chgData name="tien tran" userId="f5c0b7c74de91c7e" providerId="Windows Live" clId="Web-{C9F25199-7584-4168-9F0F-EC82B20715D3}" dt="2023-10-03T08:09:15.792" v="184"/>
          <ac:picMkLst>
            <pc:docMk/>
            <pc:sldMk cId="1592992647" sldId="438"/>
            <ac:picMk id="6" creationId="{42FEB981-A162-F9EE-21C2-5D12F32F7DF2}"/>
          </ac:picMkLst>
        </pc:picChg>
      </pc:sldChg>
      <pc:sldChg chg="modSp new modNotes">
        <pc:chgData name="tien tran" userId="f5c0b7c74de91c7e" providerId="Windows Live" clId="Web-{C9F25199-7584-4168-9F0F-EC82B20715D3}" dt="2023-10-03T08:10:27.965" v="199"/>
        <pc:sldMkLst>
          <pc:docMk/>
          <pc:sldMk cId="4133241222" sldId="439"/>
        </pc:sldMkLst>
        <pc:spChg chg="mod">
          <ac:chgData name="tien tran" userId="f5c0b7c74de91c7e" providerId="Windows Live" clId="Web-{C9F25199-7584-4168-9F0F-EC82B20715D3}" dt="2023-10-03T08:10:15.043" v="195" actId="20577"/>
          <ac:spMkLst>
            <pc:docMk/>
            <pc:sldMk cId="4133241222" sldId="439"/>
            <ac:spMk id="2" creationId="{0CBB68D3-4D89-AE44-E4CA-83E5C42E2192}"/>
          </ac:spMkLst>
        </pc:spChg>
        <pc:spChg chg="mod">
          <ac:chgData name="tien tran" userId="f5c0b7c74de91c7e" providerId="Windows Live" clId="Web-{C9F25199-7584-4168-9F0F-EC82B20715D3}" dt="2023-10-03T08:10:25.528" v="197" actId="20577"/>
          <ac:spMkLst>
            <pc:docMk/>
            <pc:sldMk cId="4133241222" sldId="439"/>
            <ac:spMk id="3" creationId="{F0BA5620-2E4D-6D1C-ECAB-9E3A15FF7214}"/>
          </ac:spMkLst>
        </pc:spChg>
      </pc:sldChg>
    </pc:docChg>
  </pc:docChgLst>
  <pc:docChgLst>
    <pc:chgData name="tien tran" userId="f5c0b7c74de91c7e" providerId="Windows Live" clId="Web-{9B2F90EC-9C6B-4381-A57E-B82BA3779941}"/>
    <pc:docChg chg="addSld delSld modSld">
      <pc:chgData name="tien tran" userId="f5c0b7c74de91c7e" providerId="Windows Live" clId="Web-{9B2F90EC-9C6B-4381-A57E-B82BA3779941}" dt="2023-10-03T07:45:54.746" v="164" actId="20577"/>
      <pc:docMkLst>
        <pc:docMk/>
      </pc:docMkLst>
      <pc:sldChg chg="del">
        <pc:chgData name="tien tran" userId="f5c0b7c74de91c7e" providerId="Windows Live" clId="Web-{9B2F90EC-9C6B-4381-A57E-B82BA3779941}" dt="2023-10-03T07:24:06.218" v="6"/>
        <pc:sldMkLst>
          <pc:docMk/>
          <pc:sldMk cId="0" sldId="260"/>
        </pc:sldMkLst>
      </pc:sldChg>
      <pc:sldChg chg="modSp new">
        <pc:chgData name="tien tran" userId="f5c0b7c74de91c7e" providerId="Windows Live" clId="Web-{9B2F90EC-9C6B-4381-A57E-B82BA3779941}" dt="2023-10-03T07:24:53.891" v="19" actId="20577"/>
        <pc:sldMkLst>
          <pc:docMk/>
          <pc:sldMk cId="1871716188" sldId="405"/>
        </pc:sldMkLst>
        <pc:spChg chg="mod">
          <ac:chgData name="tien tran" userId="f5c0b7c74de91c7e" providerId="Windows Live" clId="Web-{9B2F90EC-9C6B-4381-A57E-B82BA3779941}" dt="2023-10-03T07:24:43.219" v="16" actId="20577"/>
          <ac:spMkLst>
            <pc:docMk/>
            <pc:sldMk cId="1871716188" sldId="405"/>
            <ac:spMk id="2" creationId="{6B29B3C5-4071-77A7-3BBD-8F6D882006CD}"/>
          </ac:spMkLst>
        </pc:spChg>
        <pc:spChg chg="mod">
          <ac:chgData name="tien tran" userId="f5c0b7c74de91c7e" providerId="Windows Live" clId="Web-{9B2F90EC-9C6B-4381-A57E-B82BA3779941}" dt="2023-10-03T07:24:53.891" v="19" actId="20577"/>
          <ac:spMkLst>
            <pc:docMk/>
            <pc:sldMk cId="1871716188" sldId="405"/>
            <ac:spMk id="3" creationId="{7DD6D876-663F-0074-E6B0-DCCF5362DB85}"/>
          </ac:spMkLst>
        </pc:spChg>
      </pc:sldChg>
      <pc:sldChg chg="del">
        <pc:chgData name="tien tran" userId="f5c0b7c74de91c7e" providerId="Windows Live" clId="Web-{9B2F90EC-9C6B-4381-A57E-B82BA3779941}" dt="2023-10-03T07:24:06.218" v="5"/>
        <pc:sldMkLst>
          <pc:docMk/>
          <pc:sldMk cId="2189927006" sldId="405"/>
        </pc:sldMkLst>
      </pc:sldChg>
      <pc:sldChg chg="modSp new">
        <pc:chgData name="tien tran" userId="f5c0b7c74de91c7e" providerId="Windows Live" clId="Web-{9B2F90EC-9C6B-4381-A57E-B82BA3779941}" dt="2023-10-03T07:35:30.725" v="27" actId="20577"/>
        <pc:sldMkLst>
          <pc:docMk/>
          <pc:sldMk cId="4193878256" sldId="406"/>
        </pc:sldMkLst>
        <pc:spChg chg="mod">
          <ac:chgData name="tien tran" userId="f5c0b7c74de91c7e" providerId="Windows Live" clId="Web-{9B2F90EC-9C6B-4381-A57E-B82BA3779941}" dt="2023-10-03T07:35:30.725" v="27" actId="20577"/>
          <ac:spMkLst>
            <pc:docMk/>
            <pc:sldMk cId="4193878256" sldId="406"/>
            <ac:spMk id="2" creationId="{270FE51B-AABE-E0DF-78C7-6D84D174E32A}"/>
          </ac:spMkLst>
        </pc:spChg>
        <pc:spChg chg="mod">
          <ac:chgData name="tien tran" userId="f5c0b7c74de91c7e" providerId="Windows Live" clId="Web-{9B2F90EC-9C6B-4381-A57E-B82BA3779941}" dt="2023-10-03T07:35:22.506" v="24" actId="20577"/>
          <ac:spMkLst>
            <pc:docMk/>
            <pc:sldMk cId="4193878256" sldId="406"/>
            <ac:spMk id="3" creationId="{10925268-FFF8-2C06-003A-E2117860D264}"/>
          </ac:spMkLst>
        </pc:spChg>
      </pc:sldChg>
      <pc:sldChg chg="del">
        <pc:chgData name="tien tran" userId="f5c0b7c74de91c7e" providerId="Windows Live" clId="Web-{9B2F90EC-9C6B-4381-A57E-B82BA3779941}" dt="2023-10-03T07:24:06.218" v="7"/>
        <pc:sldMkLst>
          <pc:docMk/>
          <pc:sldMk cId="1642895426" sldId="407"/>
        </pc:sldMkLst>
      </pc:sldChg>
      <pc:sldChg chg="addSp delSp modSp new">
        <pc:chgData name="tien tran" userId="f5c0b7c74de91c7e" providerId="Windows Live" clId="Web-{9B2F90EC-9C6B-4381-A57E-B82BA3779941}" dt="2023-10-03T07:35:49.148" v="31"/>
        <pc:sldMkLst>
          <pc:docMk/>
          <pc:sldMk cId="3580549883" sldId="407"/>
        </pc:sldMkLst>
        <pc:spChg chg="mod">
          <ac:chgData name="tien tran" userId="f5c0b7c74de91c7e" providerId="Windows Live" clId="Web-{9B2F90EC-9C6B-4381-A57E-B82BA3779941}" dt="2023-10-03T07:35:45.101" v="30" actId="20577"/>
          <ac:spMkLst>
            <pc:docMk/>
            <pc:sldMk cId="3580549883" sldId="407"/>
            <ac:spMk id="2" creationId="{6EB1F8D0-B5A5-6AF2-B33F-34DAAF81936E}"/>
          </ac:spMkLst>
        </pc:spChg>
        <pc:spChg chg="del">
          <ac:chgData name="tien tran" userId="f5c0b7c74de91c7e" providerId="Windows Live" clId="Web-{9B2F90EC-9C6B-4381-A57E-B82BA3779941}" dt="2023-10-03T07:35:49.148" v="31"/>
          <ac:spMkLst>
            <pc:docMk/>
            <pc:sldMk cId="3580549883" sldId="407"/>
            <ac:spMk id="3" creationId="{9D2FC79B-9D6F-20EC-A7D6-87B94289D4B4}"/>
          </ac:spMkLst>
        </pc:spChg>
        <pc:picChg chg="add mod ord">
          <ac:chgData name="tien tran" userId="f5c0b7c74de91c7e" providerId="Windows Live" clId="Web-{9B2F90EC-9C6B-4381-A57E-B82BA3779941}" dt="2023-10-03T07:35:49.148" v="31"/>
          <ac:picMkLst>
            <pc:docMk/>
            <pc:sldMk cId="3580549883" sldId="407"/>
            <ac:picMk id="5" creationId="{63F37524-6BF2-AA0A-5C7E-A0189AE781E9}"/>
          </ac:picMkLst>
        </pc:picChg>
      </pc:sldChg>
      <pc:sldChg chg="del">
        <pc:chgData name="tien tran" userId="f5c0b7c74de91c7e" providerId="Windows Live" clId="Web-{9B2F90EC-9C6B-4381-A57E-B82BA3779941}" dt="2023-10-03T07:24:06.202" v="3"/>
        <pc:sldMkLst>
          <pc:docMk/>
          <pc:sldMk cId="1994670862" sldId="408"/>
        </pc:sldMkLst>
      </pc:sldChg>
      <pc:sldChg chg="addSp modSp new">
        <pc:chgData name="tien tran" userId="f5c0b7c74de91c7e" providerId="Windows Live" clId="Web-{9B2F90EC-9C6B-4381-A57E-B82BA3779941}" dt="2023-10-03T07:36:24.118" v="40" actId="1076"/>
        <pc:sldMkLst>
          <pc:docMk/>
          <pc:sldMk cId="2479593318" sldId="408"/>
        </pc:sldMkLst>
        <pc:spChg chg="mod">
          <ac:chgData name="tien tran" userId="f5c0b7c74de91c7e" providerId="Windows Live" clId="Web-{9B2F90EC-9C6B-4381-A57E-B82BA3779941}" dt="2023-10-03T07:36:04.023" v="34" actId="20577"/>
          <ac:spMkLst>
            <pc:docMk/>
            <pc:sldMk cId="2479593318" sldId="408"/>
            <ac:spMk id="2" creationId="{BF54455B-7D0F-BAAD-FA7B-A00D3013E75B}"/>
          </ac:spMkLst>
        </pc:spChg>
        <pc:spChg chg="mod">
          <ac:chgData name="tien tran" userId="f5c0b7c74de91c7e" providerId="Windows Live" clId="Web-{9B2F90EC-9C6B-4381-A57E-B82BA3779941}" dt="2023-10-03T07:36:12.727" v="36" actId="20577"/>
          <ac:spMkLst>
            <pc:docMk/>
            <pc:sldMk cId="2479593318" sldId="408"/>
            <ac:spMk id="3" creationId="{41E0B047-3745-C39A-7B3C-5434D9CBF34D}"/>
          </ac:spMkLst>
        </pc:spChg>
        <pc:picChg chg="add mod">
          <ac:chgData name="tien tran" userId="f5c0b7c74de91c7e" providerId="Windows Live" clId="Web-{9B2F90EC-9C6B-4381-A57E-B82BA3779941}" dt="2023-10-03T07:36:24.118" v="40" actId="1076"/>
          <ac:picMkLst>
            <pc:docMk/>
            <pc:sldMk cId="2479593318" sldId="408"/>
            <ac:picMk id="5" creationId="{01F83EE2-0E37-9A2A-F67B-3D2B6D87E7F9}"/>
          </ac:picMkLst>
        </pc:picChg>
      </pc:sldChg>
      <pc:sldChg chg="addSp delSp modSp add replId">
        <pc:chgData name="tien tran" userId="f5c0b7c74de91c7e" providerId="Windows Live" clId="Web-{9B2F90EC-9C6B-4381-A57E-B82BA3779941}" dt="2023-10-03T07:36:48.915" v="47" actId="14100"/>
        <pc:sldMkLst>
          <pc:docMk/>
          <pc:sldMk cId="3620937373" sldId="409"/>
        </pc:sldMkLst>
        <pc:spChg chg="mod">
          <ac:chgData name="tien tran" userId="f5c0b7c74de91c7e" providerId="Windows Live" clId="Web-{9B2F90EC-9C6B-4381-A57E-B82BA3779941}" dt="2023-10-03T07:36:44.103" v="43" actId="20577"/>
          <ac:spMkLst>
            <pc:docMk/>
            <pc:sldMk cId="3620937373" sldId="409"/>
            <ac:spMk id="3" creationId="{41E0B047-3745-C39A-7B3C-5434D9CBF34D}"/>
          </ac:spMkLst>
        </pc:spChg>
        <pc:picChg chg="del">
          <ac:chgData name="tien tran" userId="f5c0b7c74de91c7e" providerId="Windows Live" clId="Web-{9B2F90EC-9C6B-4381-A57E-B82BA3779941}" dt="2023-10-03T07:36:44.259" v="44"/>
          <ac:picMkLst>
            <pc:docMk/>
            <pc:sldMk cId="3620937373" sldId="409"/>
            <ac:picMk id="5" creationId="{01F83EE2-0E37-9A2A-F67B-3D2B6D87E7F9}"/>
          </ac:picMkLst>
        </pc:picChg>
        <pc:picChg chg="add mod">
          <ac:chgData name="tien tran" userId="f5c0b7c74de91c7e" providerId="Windows Live" clId="Web-{9B2F90EC-9C6B-4381-A57E-B82BA3779941}" dt="2023-10-03T07:36:48.915" v="47" actId="14100"/>
          <ac:picMkLst>
            <pc:docMk/>
            <pc:sldMk cId="3620937373" sldId="409"/>
            <ac:picMk id="6" creationId="{7436E899-3970-70BA-623D-EB375FE34154}"/>
          </ac:picMkLst>
        </pc:picChg>
      </pc:sldChg>
      <pc:sldChg chg="del">
        <pc:chgData name="tien tran" userId="f5c0b7c74de91c7e" providerId="Windows Live" clId="Web-{9B2F90EC-9C6B-4381-A57E-B82BA3779941}" dt="2023-10-03T07:24:06.218" v="4"/>
        <pc:sldMkLst>
          <pc:docMk/>
          <pc:sldMk cId="3855648825" sldId="409"/>
        </pc:sldMkLst>
      </pc:sldChg>
      <pc:sldChg chg="modSp new del">
        <pc:chgData name="tien tran" userId="f5c0b7c74de91c7e" providerId="Windows Live" clId="Web-{9B2F90EC-9C6B-4381-A57E-B82BA3779941}" dt="2023-10-03T07:38:04.684" v="65"/>
        <pc:sldMkLst>
          <pc:docMk/>
          <pc:sldMk cId="855214382" sldId="410"/>
        </pc:sldMkLst>
        <pc:spChg chg="mod">
          <ac:chgData name="tien tran" userId="f5c0b7c74de91c7e" providerId="Windows Live" clId="Web-{9B2F90EC-9C6B-4381-A57E-B82BA3779941}" dt="2023-10-03T07:38:00.762" v="64" actId="20577"/>
          <ac:spMkLst>
            <pc:docMk/>
            <pc:sldMk cId="855214382" sldId="410"/>
            <ac:spMk id="2" creationId="{6AF589BB-99F4-BD49-48A0-187452F27DF5}"/>
          </ac:spMkLst>
        </pc:spChg>
      </pc:sldChg>
      <pc:sldChg chg="del">
        <pc:chgData name="tien tran" userId="f5c0b7c74de91c7e" providerId="Windows Live" clId="Web-{9B2F90EC-9C6B-4381-A57E-B82BA3779941}" dt="2023-10-03T07:24:06.202" v="2"/>
        <pc:sldMkLst>
          <pc:docMk/>
          <pc:sldMk cId="3067185355" sldId="410"/>
        </pc:sldMkLst>
      </pc:sldChg>
      <pc:sldChg chg="addSp delSp modSp add replId">
        <pc:chgData name="tien tran" userId="f5c0b7c74de91c7e" providerId="Windows Live" clId="Web-{9B2F90EC-9C6B-4381-A57E-B82BA3779941}" dt="2023-10-03T07:37:20.151" v="55" actId="14100"/>
        <pc:sldMkLst>
          <pc:docMk/>
          <pc:sldMk cId="269531149" sldId="411"/>
        </pc:sldMkLst>
        <pc:spChg chg="mod">
          <ac:chgData name="tien tran" userId="f5c0b7c74de91c7e" providerId="Windows Live" clId="Web-{9B2F90EC-9C6B-4381-A57E-B82BA3779941}" dt="2023-10-03T07:37:10.682" v="51" actId="20577"/>
          <ac:spMkLst>
            <pc:docMk/>
            <pc:sldMk cId="269531149" sldId="411"/>
            <ac:spMk id="3" creationId="{41E0B047-3745-C39A-7B3C-5434D9CBF34D}"/>
          </ac:spMkLst>
        </pc:spChg>
        <pc:picChg chg="add mod">
          <ac:chgData name="tien tran" userId="f5c0b7c74de91c7e" providerId="Windows Live" clId="Web-{9B2F90EC-9C6B-4381-A57E-B82BA3779941}" dt="2023-10-03T07:37:20.151" v="55" actId="14100"/>
          <ac:picMkLst>
            <pc:docMk/>
            <pc:sldMk cId="269531149" sldId="411"/>
            <ac:picMk id="5" creationId="{1EA57C0A-EC4A-160E-2286-7ED931C49338}"/>
          </ac:picMkLst>
        </pc:picChg>
        <pc:picChg chg="del">
          <ac:chgData name="tien tran" userId="f5c0b7c74de91c7e" providerId="Windows Live" clId="Web-{9B2F90EC-9C6B-4381-A57E-B82BA3779941}" dt="2023-10-03T07:37:11.557" v="52"/>
          <ac:picMkLst>
            <pc:docMk/>
            <pc:sldMk cId="269531149" sldId="411"/>
            <ac:picMk id="6" creationId="{7436E899-3970-70BA-623D-EB375FE34154}"/>
          </ac:picMkLst>
        </pc:picChg>
      </pc:sldChg>
      <pc:sldChg chg="del">
        <pc:chgData name="tien tran" userId="f5c0b7c74de91c7e" providerId="Windows Live" clId="Web-{9B2F90EC-9C6B-4381-A57E-B82BA3779941}" dt="2023-10-03T07:24:06.202" v="1"/>
        <pc:sldMkLst>
          <pc:docMk/>
          <pc:sldMk cId="1338927439" sldId="411"/>
        </pc:sldMkLst>
      </pc:sldChg>
      <pc:sldChg chg="del">
        <pc:chgData name="tien tran" userId="f5c0b7c74de91c7e" providerId="Windows Live" clId="Web-{9B2F90EC-9C6B-4381-A57E-B82BA3779941}" dt="2023-10-03T07:24:06.202" v="0"/>
        <pc:sldMkLst>
          <pc:docMk/>
          <pc:sldMk cId="610090152" sldId="412"/>
        </pc:sldMkLst>
      </pc:sldChg>
      <pc:sldChg chg="addSp modSp new">
        <pc:chgData name="tien tran" userId="f5c0b7c74de91c7e" providerId="Windows Live" clId="Web-{9B2F90EC-9C6B-4381-A57E-B82BA3779941}" dt="2023-10-03T07:39:11.358" v="81" actId="20577"/>
        <pc:sldMkLst>
          <pc:docMk/>
          <pc:sldMk cId="2663102737" sldId="412"/>
        </pc:sldMkLst>
        <pc:spChg chg="mod">
          <ac:chgData name="tien tran" userId="f5c0b7c74de91c7e" providerId="Windows Live" clId="Web-{9B2F90EC-9C6B-4381-A57E-B82BA3779941}" dt="2023-10-03T07:39:11.358" v="81" actId="20577"/>
          <ac:spMkLst>
            <pc:docMk/>
            <pc:sldMk cId="2663102737" sldId="412"/>
            <ac:spMk id="2" creationId="{86C11AEF-B055-1186-4243-2F617F9A3751}"/>
          </ac:spMkLst>
        </pc:spChg>
        <pc:spChg chg="mod">
          <ac:chgData name="tien tran" userId="f5c0b7c74de91c7e" providerId="Windows Live" clId="Web-{9B2F90EC-9C6B-4381-A57E-B82BA3779941}" dt="2023-10-03T07:37:30.136" v="58" actId="20577"/>
          <ac:spMkLst>
            <pc:docMk/>
            <pc:sldMk cId="2663102737" sldId="412"/>
            <ac:spMk id="3" creationId="{0E4B6073-7CC6-3176-1493-7C45B8F99CC5}"/>
          </ac:spMkLst>
        </pc:spChg>
        <pc:picChg chg="add mod">
          <ac:chgData name="tien tran" userId="f5c0b7c74de91c7e" providerId="Windows Live" clId="Web-{9B2F90EC-9C6B-4381-A57E-B82BA3779941}" dt="2023-10-03T07:37:35.464" v="60" actId="1076"/>
          <ac:picMkLst>
            <pc:docMk/>
            <pc:sldMk cId="2663102737" sldId="412"/>
            <ac:picMk id="5" creationId="{9536FD58-0D21-0E4C-AAC7-CAF167AD5940}"/>
          </ac:picMkLst>
        </pc:picChg>
      </pc:sldChg>
      <pc:sldChg chg="addSp modSp new">
        <pc:chgData name="tien tran" userId="f5c0b7c74de91c7e" providerId="Windows Live" clId="Web-{9B2F90EC-9C6B-4381-A57E-B82BA3779941}" dt="2023-10-03T07:38:44.013" v="80" actId="14100"/>
        <pc:sldMkLst>
          <pc:docMk/>
          <pc:sldMk cId="1299962948" sldId="413"/>
        </pc:sldMkLst>
        <pc:spChg chg="mod">
          <ac:chgData name="tien tran" userId="f5c0b7c74de91c7e" providerId="Windows Live" clId="Web-{9B2F90EC-9C6B-4381-A57E-B82BA3779941}" dt="2023-10-03T07:38:17.715" v="69" actId="20577"/>
          <ac:spMkLst>
            <pc:docMk/>
            <pc:sldMk cId="1299962948" sldId="413"/>
            <ac:spMk id="2" creationId="{A3872935-8F1C-3C53-3351-A425DC3FB054}"/>
          </ac:spMkLst>
        </pc:spChg>
        <pc:spChg chg="mod">
          <ac:chgData name="tien tran" userId="f5c0b7c74de91c7e" providerId="Windows Live" clId="Web-{9B2F90EC-9C6B-4381-A57E-B82BA3779941}" dt="2023-10-03T07:38:36.966" v="77" actId="20577"/>
          <ac:spMkLst>
            <pc:docMk/>
            <pc:sldMk cId="1299962948" sldId="413"/>
            <ac:spMk id="3" creationId="{2A876B1C-31F8-1BD3-CF5B-7D69141B617A}"/>
          </ac:spMkLst>
        </pc:spChg>
        <pc:picChg chg="add mod">
          <ac:chgData name="tien tran" userId="f5c0b7c74de91c7e" providerId="Windows Live" clId="Web-{9B2F90EC-9C6B-4381-A57E-B82BA3779941}" dt="2023-10-03T07:38:44.013" v="80" actId="14100"/>
          <ac:picMkLst>
            <pc:docMk/>
            <pc:sldMk cId="1299962948" sldId="413"/>
            <ac:picMk id="5" creationId="{D545285F-F728-EB46-BD3A-42C80DFDA272}"/>
          </ac:picMkLst>
        </pc:picChg>
      </pc:sldChg>
      <pc:sldChg chg="modSp new">
        <pc:chgData name="tien tran" userId="f5c0b7c74de91c7e" providerId="Windows Live" clId="Web-{9B2F90EC-9C6B-4381-A57E-B82BA3779941}" dt="2023-10-03T07:39:58.891" v="95" actId="20577"/>
        <pc:sldMkLst>
          <pc:docMk/>
          <pc:sldMk cId="1574772824" sldId="414"/>
        </pc:sldMkLst>
        <pc:spChg chg="mod">
          <ac:chgData name="tien tran" userId="f5c0b7c74de91c7e" providerId="Windows Live" clId="Web-{9B2F90EC-9C6B-4381-A57E-B82BA3779941}" dt="2023-10-03T07:39:39.140" v="88" actId="20577"/>
          <ac:spMkLst>
            <pc:docMk/>
            <pc:sldMk cId="1574772824" sldId="414"/>
            <ac:spMk id="2" creationId="{2FEABD8F-549E-907F-557B-BE7D8F175CB0}"/>
          </ac:spMkLst>
        </pc:spChg>
        <pc:spChg chg="mod">
          <ac:chgData name="tien tran" userId="f5c0b7c74de91c7e" providerId="Windows Live" clId="Web-{9B2F90EC-9C6B-4381-A57E-B82BA3779941}" dt="2023-10-03T07:39:58.891" v="95" actId="20577"/>
          <ac:spMkLst>
            <pc:docMk/>
            <pc:sldMk cId="1574772824" sldId="414"/>
            <ac:spMk id="3" creationId="{20A6863F-719B-D952-E212-38F485A24B03}"/>
          </ac:spMkLst>
        </pc:spChg>
      </pc:sldChg>
      <pc:sldChg chg="modSp new">
        <pc:chgData name="tien tran" userId="f5c0b7c74de91c7e" providerId="Windows Live" clId="Web-{9B2F90EC-9C6B-4381-A57E-B82BA3779941}" dt="2023-10-03T07:41:54.488" v="118" actId="20577"/>
        <pc:sldMkLst>
          <pc:docMk/>
          <pc:sldMk cId="3483478892" sldId="415"/>
        </pc:sldMkLst>
        <pc:spChg chg="mod">
          <ac:chgData name="tien tran" userId="f5c0b7c74de91c7e" providerId="Windows Live" clId="Web-{9B2F90EC-9C6B-4381-A57E-B82BA3779941}" dt="2023-10-03T07:41:51.301" v="116" actId="20577"/>
          <ac:spMkLst>
            <pc:docMk/>
            <pc:sldMk cId="3483478892" sldId="415"/>
            <ac:spMk id="2" creationId="{8C9C1A66-0B21-4E11-238B-E1905B955592}"/>
          </ac:spMkLst>
        </pc:spChg>
        <pc:spChg chg="mod">
          <ac:chgData name="tien tran" userId="f5c0b7c74de91c7e" providerId="Windows Live" clId="Web-{9B2F90EC-9C6B-4381-A57E-B82BA3779941}" dt="2023-10-03T07:41:54.488" v="118" actId="20577"/>
          <ac:spMkLst>
            <pc:docMk/>
            <pc:sldMk cId="3483478892" sldId="415"/>
            <ac:spMk id="3" creationId="{2C66D4DA-FE50-5769-EB31-90ACF0EBEED2}"/>
          </ac:spMkLst>
        </pc:spChg>
      </pc:sldChg>
      <pc:sldChg chg="modSp add replId">
        <pc:chgData name="tien tran" userId="f5c0b7c74de91c7e" providerId="Windows Live" clId="Web-{9B2F90EC-9C6B-4381-A57E-B82BA3779941}" dt="2023-10-03T07:40:53.877" v="111" actId="14100"/>
        <pc:sldMkLst>
          <pc:docMk/>
          <pc:sldMk cId="4267038531" sldId="416"/>
        </pc:sldMkLst>
        <pc:spChg chg="mod">
          <ac:chgData name="tien tran" userId="f5c0b7c74de91c7e" providerId="Windows Live" clId="Web-{9B2F90EC-9C6B-4381-A57E-B82BA3779941}" dt="2023-10-03T07:40:53.877" v="111" actId="14100"/>
          <ac:spMkLst>
            <pc:docMk/>
            <pc:sldMk cId="4267038531" sldId="416"/>
            <ac:spMk id="3" creationId="{20A6863F-719B-D952-E212-38F485A24B03}"/>
          </ac:spMkLst>
        </pc:spChg>
      </pc:sldChg>
      <pc:sldChg chg="modSp add replId">
        <pc:chgData name="tien tran" userId="f5c0b7c74de91c7e" providerId="Windows Live" clId="Web-{9B2F90EC-9C6B-4381-A57E-B82BA3779941}" dt="2023-10-03T07:41:26.940" v="114" actId="20577"/>
        <pc:sldMkLst>
          <pc:docMk/>
          <pc:sldMk cId="3783602714" sldId="417"/>
        </pc:sldMkLst>
        <pc:spChg chg="mod">
          <ac:chgData name="tien tran" userId="f5c0b7c74de91c7e" providerId="Windows Live" clId="Web-{9B2F90EC-9C6B-4381-A57E-B82BA3779941}" dt="2023-10-03T07:41:26.940" v="114" actId="20577"/>
          <ac:spMkLst>
            <pc:docMk/>
            <pc:sldMk cId="3783602714" sldId="417"/>
            <ac:spMk id="3" creationId="{2A876B1C-31F8-1BD3-CF5B-7D69141B617A}"/>
          </ac:spMkLst>
        </pc:spChg>
      </pc:sldChg>
      <pc:sldChg chg="addSp delSp modSp new">
        <pc:chgData name="tien tran" userId="f5c0b7c74de91c7e" providerId="Windows Live" clId="Web-{9B2F90EC-9C6B-4381-A57E-B82BA3779941}" dt="2023-10-03T07:43:53.695" v="135" actId="1076"/>
        <pc:sldMkLst>
          <pc:docMk/>
          <pc:sldMk cId="181619941" sldId="418"/>
        </pc:sldMkLst>
        <pc:spChg chg="mod">
          <ac:chgData name="tien tran" userId="f5c0b7c74de91c7e" providerId="Windows Live" clId="Web-{9B2F90EC-9C6B-4381-A57E-B82BA3779941}" dt="2023-10-03T07:42:19.880" v="124" actId="20577"/>
          <ac:spMkLst>
            <pc:docMk/>
            <pc:sldMk cId="181619941" sldId="418"/>
            <ac:spMk id="2" creationId="{FC07E069-9773-B1AB-C63B-48765CDAD4B2}"/>
          </ac:spMkLst>
        </pc:spChg>
        <pc:spChg chg="del">
          <ac:chgData name="tien tran" userId="f5c0b7c74de91c7e" providerId="Windows Live" clId="Web-{9B2F90EC-9C6B-4381-A57E-B82BA3779941}" dt="2023-10-03T07:42:23.630" v="125"/>
          <ac:spMkLst>
            <pc:docMk/>
            <pc:sldMk cId="181619941" sldId="418"/>
            <ac:spMk id="3" creationId="{0CE264BD-0F17-16E2-BB27-A16318A85537}"/>
          </ac:spMkLst>
        </pc:spChg>
        <pc:spChg chg="add del mod">
          <ac:chgData name="tien tran" userId="f5c0b7c74de91c7e" providerId="Windows Live" clId="Web-{9B2F90EC-9C6B-4381-A57E-B82BA3779941}" dt="2023-10-03T07:43:45.039" v="130"/>
          <ac:spMkLst>
            <pc:docMk/>
            <pc:sldMk cId="181619941" sldId="418"/>
            <ac:spMk id="7" creationId="{620A5D3C-90B9-E747-5CF7-33FCDBD74011}"/>
          </ac:spMkLst>
        </pc:spChg>
        <pc:picChg chg="add del mod ord">
          <ac:chgData name="tien tran" userId="f5c0b7c74de91c7e" providerId="Windows Live" clId="Web-{9B2F90EC-9C6B-4381-A57E-B82BA3779941}" dt="2023-10-03T07:43:43.570" v="129"/>
          <ac:picMkLst>
            <pc:docMk/>
            <pc:sldMk cId="181619941" sldId="418"/>
            <ac:picMk id="5" creationId="{0750C935-E4ED-341A-1585-1ABE74152B42}"/>
          </ac:picMkLst>
        </pc:picChg>
        <pc:picChg chg="add mod ord">
          <ac:chgData name="tien tran" userId="f5c0b7c74de91c7e" providerId="Windows Live" clId="Web-{9B2F90EC-9C6B-4381-A57E-B82BA3779941}" dt="2023-10-03T07:43:53.695" v="135" actId="1076"/>
          <ac:picMkLst>
            <pc:docMk/>
            <pc:sldMk cId="181619941" sldId="418"/>
            <ac:picMk id="8" creationId="{13A014DB-DAAF-ACA7-CEFC-B8BDD59951C0}"/>
          </ac:picMkLst>
        </pc:picChg>
      </pc:sldChg>
      <pc:sldChg chg="modSp new">
        <pc:chgData name="tien tran" userId="f5c0b7c74de91c7e" providerId="Windows Live" clId="Web-{9B2F90EC-9C6B-4381-A57E-B82BA3779941}" dt="2023-10-03T07:44:21.118" v="141" actId="20577"/>
        <pc:sldMkLst>
          <pc:docMk/>
          <pc:sldMk cId="822415998" sldId="419"/>
        </pc:sldMkLst>
        <pc:spChg chg="mod">
          <ac:chgData name="tien tran" userId="f5c0b7c74de91c7e" providerId="Windows Live" clId="Web-{9B2F90EC-9C6B-4381-A57E-B82BA3779941}" dt="2023-10-03T07:44:15.805" v="139" actId="20577"/>
          <ac:spMkLst>
            <pc:docMk/>
            <pc:sldMk cId="822415998" sldId="419"/>
            <ac:spMk id="2" creationId="{E92BB358-B0AD-B3C1-C7BC-C9397A429964}"/>
          </ac:spMkLst>
        </pc:spChg>
        <pc:spChg chg="mod">
          <ac:chgData name="tien tran" userId="f5c0b7c74de91c7e" providerId="Windows Live" clId="Web-{9B2F90EC-9C6B-4381-A57E-B82BA3779941}" dt="2023-10-03T07:44:21.118" v="141" actId="20577"/>
          <ac:spMkLst>
            <pc:docMk/>
            <pc:sldMk cId="822415998" sldId="419"/>
            <ac:spMk id="3" creationId="{C409EBF7-E18F-27FF-C9BC-FCB146676E13}"/>
          </ac:spMkLst>
        </pc:spChg>
      </pc:sldChg>
      <pc:sldChg chg="modSp new">
        <pc:chgData name="tien tran" userId="f5c0b7c74de91c7e" providerId="Windows Live" clId="Web-{9B2F90EC-9C6B-4381-A57E-B82BA3779941}" dt="2023-10-03T07:44:45.666" v="147" actId="20577"/>
        <pc:sldMkLst>
          <pc:docMk/>
          <pc:sldMk cId="978800045" sldId="420"/>
        </pc:sldMkLst>
        <pc:spChg chg="mod">
          <ac:chgData name="tien tran" userId="f5c0b7c74de91c7e" providerId="Windows Live" clId="Web-{9B2F90EC-9C6B-4381-A57E-B82BA3779941}" dt="2023-10-03T07:44:35.290" v="145" actId="20577"/>
          <ac:spMkLst>
            <pc:docMk/>
            <pc:sldMk cId="978800045" sldId="420"/>
            <ac:spMk id="2" creationId="{DBF70FE8-BABC-E367-89DB-CBFCA0285D18}"/>
          </ac:spMkLst>
        </pc:spChg>
        <pc:spChg chg="mod">
          <ac:chgData name="tien tran" userId="f5c0b7c74de91c7e" providerId="Windows Live" clId="Web-{9B2F90EC-9C6B-4381-A57E-B82BA3779941}" dt="2023-10-03T07:44:45.666" v="147" actId="20577"/>
          <ac:spMkLst>
            <pc:docMk/>
            <pc:sldMk cId="978800045" sldId="420"/>
            <ac:spMk id="3" creationId="{55BE01A9-7405-E01A-B771-F7FD4C63C9E8}"/>
          </ac:spMkLst>
        </pc:spChg>
      </pc:sldChg>
      <pc:sldChg chg="modSp new">
        <pc:chgData name="tien tran" userId="f5c0b7c74de91c7e" providerId="Windows Live" clId="Web-{9B2F90EC-9C6B-4381-A57E-B82BA3779941}" dt="2023-10-03T07:45:21.495" v="155" actId="20577"/>
        <pc:sldMkLst>
          <pc:docMk/>
          <pc:sldMk cId="1537331376" sldId="421"/>
        </pc:sldMkLst>
        <pc:spChg chg="mod">
          <ac:chgData name="tien tran" userId="f5c0b7c74de91c7e" providerId="Windows Live" clId="Web-{9B2F90EC-9C6B-4381-A57E-B82BA3779941}" dt="2023-10-03T07:45:05.573" v="153" actId="20577"/>
          <ac:spMkLst>
            <pc:docMk/>
            <pc:sldMk cId="1537331376" sldId="421"/>
            <ac:spMk id="2" creationId="{3DEE5929-C437-5F1D-3C8B-0D8D4BFD1C7B}"/>
          </ac:spMkLst>
        </pc:spChg>
        <pc:spChg chg="mod">
          <ac:chgData name="tien tran" userId="f5c0b7c74de91c7e" providerId="Windows Live" clId="Web-{9B2F90EC-9C6B-4381-A57E-B82BA3779941}" dt="2023-10-03T07:45:21.495" v="155" actId="20577"/>
          <ac:spMkLst>
            <pc:docMk/>
            <pc:sldMk cId="1537331376" sldId="421"/>
            <ac:spMk id="3" creationId="{E8FBE79A-C26F-BFBF-493C-6B211F770F1F}"/>
          </ac:spMkLst>
        </pc:spChg>
      </pc:sldChg>
      <pc:sldChg chg="modSp new">
        <pc:chgData name="tien tran" userId="f5c0b7c74de91c7e" providerId="Windows Live" clId="Web-{9B2F90EC-9C6B-4381-A57E-B82BA3779941}" dt="2023-10-03T07:45:54.746" v="164" actId="20577"/>
        <pc:sldMkLst>
          <pc:docMk/>
          <pc:sldMk cId="3980649792" sldId="422"/>
        </pc:sldMkLst>
        <pc:spChg chg="mod">
          <ac:chgData name="tien tran" userId="f5c0b7c74de91c7e" providerId="Windows Live" clId="Web-{9B2F90EC-9C6B-4381-A57E-B82BA3779941}" dt="2023-10-03T07:45:46.090" v="162" actId="20577"/>
          <ac:spMkLst>
            <pc:docMk/>
            <pc:sldMk cId="3980649792" sldId="422"/>
            <ac:spMk id="2" creationId="{81FF24BF-D3A7-D097-6677-ADC7B81C275A}"/>
          </ac:spMkLst>
        </pc:spChg>
        <pc:spChg chg="mod">
          <ac:chgData name="tien tran" userId="f5c0b7c74de91c7e" providerId="Windows Live" clId="Web-{9B2F90EC-9C6B-4381-A57E-B82BA3779941}" dt="2023-10-03T07:45:54.746" v="164" actId="20577"/>
          <ac:spMkLst>
            <pc:docMk/>
            <pc:sldMk cId="3980649792" sldId="422"/>
            <ac:spMk id="3" creationId="{C450678E-ED98-0120-5AD2-3723979ADFFE}"/>
          </ac:spMkLst>
        </pc:spChg>
      </pc:sldChg>
    </pc:docChg>
  </pc:docChgLst>
  <pc:docChgLst>
    <pc:chgData name="tien tran" userId="f5c0b7c74de91c7e" providerId="Windows Live" clId="Web-{1E8EF9DC-5EA4-425E-9953-1ABDFB2097F3}"/>
    <pc:docChg chg="addSld delSld modSld">
      <pc:chgData name="tien tran" userId="f5c0b7c74de91c7e" providerId="Windows Live" clId="Web-{1E8EF9DC-5EA4-425E-9953-1ABDFB2097F3}" dt="2023-08-04T15:18:07.729" v="284" actId="20577"/>
      <pc:docMkLst>
        <pc:docMk/>
      </pc:docMkLst>
      <pc:sldChg chg="modNotes">
        <pc:chgData name="tien tran" userId="f5c0b7c74de91c7e" providerId="Windows Live" clId="Web-{1E8EF9DC-5EA4-425E-9953-1ABDFB2097F3}" dt="2023-08-04T14:37:56.611" v="2"/>
        <pc:sldMkLst>
          <pc:docMk/>
          <pc:sldMk cId="0" sldId="257"/>
        </pc:sldMkLst>
      </pc:sldChg>
      <pc:sldChg chg="modNotes">
        <pc:chgData name="tien tran" userId="f5c0b7c74de91c7e" providerId="Windows Live" clId="Web-{1E8EF9DC-5EA4-425E-9953-1ABDFB2097F3}" dt="2023-08-04T14:50:59.811" v="19"/>
        <pc:sldMkLst>
          <pc:docMk/>
          <pc:sldMk cId="1642895426" sldId="407"/>
        </pc:sldMkLst>
      </pc:sldChg>
      <pc:sldChg chg="modSp new modNotes">
        <pc:chgData name="tien tran" userId="f5c0b7c74de91c7e" providerId="Windows Live" clId="Web-{1E8EF9DC-5EA4-425E-9953-1ABDFB2097F3}" dt="2023-08-04T15:15:41.616" v="225" actId="20577"/>
        <pc:sldMkLst>
          <pc:docMk/>
          <pc:sldMk cId="1338927439" sldId="411"/>
        </pc:sldMkLst>
        <pc:spChg chg="mod">
          <ac:chgData name="tien tran" userId="f5c0b7c74de91c7e" providerId="Windows Live" clId="Web-{1E8EF9DC-5EA4-425E-9953-1ABDFB2097F3}" dt="2023-08-04T14:41:55.026" v="12" actId="20577"/>
          <ac:spMkLst>
            <pc:docMk/>
            <pc:sldMk cId="1338927439" sldId="411"/>
            <ac:spMk id="2" creationId="{30357637-E3C3-E19E-7C9D-5382AB750A2B}"/>
          </ac:spMkLst>
        </pc:spChg>
        <pc:spChg chg="mod">
          <ac:chgData name="tien tran" userId="f5c0b7c74de91c7e" providerId="Windows Live" clId="Web-{1E8EF9DC-5EA4-425E-9953-1ABDFB2097F3}" dt="2023-08-04T15:15:41.616" v="225" actId="20577"/>
          <ac:spMkLst>
            <pc:docMk/>
            <pc:sldMk cId="1338927439" sldId="411"/>
            <ac:spMk id="3" creationId="{C900DF86-2FB5-4E1D-8EDB-8BDD1FB4ACA4}"/>
          </ac:spMkLst>
        </pc:spChg>
      </pc:sldChg>
      <pc:sldChg chg="modSp new">
        <pc:chgData name="tien tran" userId="f5c0b7c74de91c7e" providerId="Windows Live" clId="Web-{1E8EF9DC-5EA4-425E-9953-1ABDFB2097F3}" dt="2023-08-04T15:18:07.729" v="284" actId="20577"/>
        <pc:sldMkLst>
          <pc:docMk/>
          <pc:sldMk cId="610090152" sldId="412"/>
        </pc:sldMkLst>
        <pc:spChg chg="mod">
          <ac:chgData name="tien tran" userId="f5c0b7c74de91c7e" providerId="Windows Live" clId="Web-{1E8EF9DC-5EA4-425E-9953-1ABDFB2097F3}" dt="2023-08-04T15:16:17.256" v="237" actId="20577"/>
          <ac:spMkLst>
            <pc:docMk/>
            <pc:sldMk cId="610090152" sldId="412"/>
            <ac:spMk id="2" creationId="{34BA921E-21A0-1E80-60A4-69F160F27C97}"/>
          </ac:spMkLst>
        </pc:spChg>
        <pc:spChg chg="mod">
          <ac:chgData name="tien tran" userId="f5c0b7c74de91c7e" providerId="Windows Live" clId="Web-{1E8EF9DC-5EA4-425E-9953-1ABDFB2097F3}" dt="2023-08-04T15:18:07.729" v="284" actId="20577"/>
          <ac:spMkLst>
            <pc:docMk/>
            <pc:sldMk cId="610090152" sldId="412"/>
            <ac:spMk id="3" creationId="{65EF62E1-3A68-2759-4F79-8481E0CAD645}"/>
          </ac:spMkLst>
        </pc:spChg>
      </pc:sldChg>
      <pc:sldChg chg="modSp new del">
        <pc:chgData name="tien tran" userId="f5c0b7c74de91c7e" providerId="Windows Live" clId="Web-{1E8EF9DC-5EA4-425E-9953-1ABDFB2097F3}" dt="2023-08-04T15:15:43.036" v="226"/>
        <pc:sldMkLst>
          <pc:docMk/>
          <pc:sldMk cId="762551238" sldId="413"/>
        </pc:sldMkLst>
        <pc:spChg chg="mod">
          <ac:chgData name="tien tran" userId="f5c0b7c74de91c7e" providerId="Windows Live" clId="Web-{1E8EF9DC-5EA4-425E-9953-1ABDFB2097F3}" dt="2023-08-04T15:07:21.518" v="204" actId="20577"/>
          <ac:spMkLst>
            <pc:docMk/>
            <pc:sldMk cId="762551238" sldId="413"/>
            <ac:spMk id="2" creationId="{73F071EC-2E4C-4577-B9B4-83E9D22B10C4}"/>
          </ac:spMkLst>
        </pc:spChg>
      </pc:sldChg>
      <pc:sldChg chg="modSp new del">
        <pc:chgData name="tien tran" userId="f5c0b7c74de91c7e" providerId="Windows Live" clId="Web-{1E8EF9DC-5EA4-425E-9953-1ABDFB2097F3}" dt="2023-08-04T15:15:46.192" v="227"/>
        <pc:sldMkLst>
          <pc:docMk/>
          <pc:sldMk cId="1881031138" sldId="414"/>
        </pc:sldMkLst>
        <pc:spChg chg="mod">
          <ac:chgData name="tien tran" userId="f5c0b7c74de91c7e" providerId="Windows Live" clId="Web-{1E8EF9DC-5EA4-425E-9953-1ABDFB2097F3}" dt="2023-08-04T15:09:23.147" v="213" actId="20577"/>
          <ac:spMkLst>
            <pc:docMk/>
            <pc:sldMk cId="1881031138" sldId="414"/>
            <ac:spMk id="2" creationId="{A1C4CAA4-71C7-77A4-A640-252FE09BCF2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6258"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fontAlgn="auto" hangingPunct="1">
              <a:spcBef>
                <a:spcPts val="0"/>
              </a:spcBef>
              <a:spcAft>
                <a:spcPts val="0"/>
              </a:spcAft>
              <a:defRPr sz="1200">
                <a:latin typeface="+mn-lt"/>
              </a:defRPr>
            </a:lvl1pPr>
          </a:lstStyle>
          <a:p>
            <a:pPr>
              <a:defRPr/>
            </a:pPr>
            <a:endParaRPr lang="en-US" altLang="en-US"/>
          </a:p>
        </p:txBody>
      </p:sp>
      <p:sp>
        <p:nvSpPr>
          <p:cNvPr id="96259" name="Rectangle 3"/>
          <p:cNvSpPr>
            <a:spLocks noGrp="1" noChangeArrowheads="1"/>
          </p:cNvSpPr>
          <p:nvPr>
            <p:ph type="dt" idx="1"/>
          </p:nvPr>
        </p:nvSpPr>
        <p:spPr bwMode="auto">
          <a:xfrm>
            <a:off x="388620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fontAlgn="auto" hangingPunct="1">
              <a:spcBef>
                <a:spcPts val="0"/>
              </a:spcBef>
              <a:spcAft>
                <a:spcPts val="0"/>
              </a:spcAft>
              <a:defRPr sz="1200">
                <a:latin typeface="+mn-lt"/>
              </a:defRPr>
            </a:lvl1pPr>
          </a:lstStyle>
          <a:p>
            <a:pPr>
              <a:defRPr/>
            </a:pPr>
            <a:endParaRPr lang="en-US" altLang="en-US"/>
          </a:p>
        </p:txBody>
      </p:sp>
      <p:sp>
        <p:nvSpPr>
          <p:cNvPr id="2052"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6261" name="Rectangle 5"/>
          <p:cNvSpPr>
            <a:spLocks noGrp="1" noChangeArrowheads="1"/>
          </p:cNvSpPr>
          <p:nvPr>
            <p:ph type="body" sz="quarter" idx="3"/>
          </p:nvPr>
        </p:nvSpPr>
        <p:spPr bwMode="auto">
          <a:xfrm>
            <a:off x="914400" y="4343400"/>
            <a:ext cx="5029200" cy="4114800"/>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96262" name="Rectangle 6"/>
          <p:cNvSpPr>
            <a:spLocks noGrp="1" noChangeArrowheads="1"/>
          </p:cNvSpPr>
          <p:nvPr>
            <p:ph type="ftr" sz="quarter" idx="4"/>
          </p:nvPr>
        </p:nvSpPr>
        <p:spPr bwMode="auto">
          <a:xfrm>
            <a:off x="0" y="8686800"/>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fontAlgn="auto" hangingPunct="1">
              <a:spcBef>
                <a:spcPts val="0"/>
              </a:spcBef>
              <a:spcAft>
                <a:spcPts val="0"/>
              </a:spcAft>
              <a:defRPr sz="1200">
                <a:latin typeface="+mn-lt"/>
              </a:defRPr>
            </a:lvl1pPr>
          </a:lstStyle>
          <a:p>
            <a:pPr>
              <a:defRPr/>
            </a:pPr>
            <a:endParaRPr lang="en-US" altLang="en-US"/>
          </a:p>
        </p:txBody>
      </p:sp>
      <p:sp>
        <p:nvSpPr>
          <p:cNvPr id="96263" name="Rectangle 7"/>
          <p:cNvSpPr>
            <a:spLocks noGrp="1" noChangeArrowheads="1"/>
          </p:cNvSpPr>
          <p:nvPr>
            <p:ph type="sldNum" sz="quarter" idx="5"/>
          </p:nvPr>
        </p:nvSpPr>
        <p:spPr bwMode="auto">
          <a:xfrm>
            <a:off x="3886200" y="8686800"/>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6147B558-7846-4F1D-8DFB-D6CA7E5CD1F5}"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098" name="Google Shape;105;p1:notes"/>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5" tIns="45700" rIns="91425" bIns="45700"/>
          <a:lstStyle/>
          <a:p>
            <a:pPr>
              <a:spcBef>
                <a:spcPct val="0"/>
              </a:spcBef>
              <a:buSzPts val="1400"/>
            </a:pPr>
            <a:endParaRPr lang="en-US" altLang="en-US"/>
          </a:p>
        </p:txBody>
      </p:sp>
      <p:sp>
        <p:nvSpPr>
          <p:cNvPr id="4099" name="Google Shape;106;p1:notes"/>
          <p:cNvSpPr>
            <a:spLocks noGrp="1" noRot="1" noChangeAspect="1" noTextEdit="1"/>
          </p:cNvSpPr>
          <p:nvPr>
            <p:ph type="sldImg" idx="2"/>
          </p:nvPr>
        </p:nvSpPr>
        <p:spPr>
          <a:custGeom>
            <a:avLst/>
            <a:gdLst>
              <a:gd name="T0" fmla="*/ 0 w 120000"/>
              <a:gd name="T1" fmla="*/ 0 h 120000"/>
              <a:gd name="T2" fmla="*/ 2147483646 w 120000"/>
              <a:gd name="T3" fmla="*/ 0 h 120000"/>
              <a:gd name="T4" fmla="*/ 2147483646 w 120000"/>
              <a:gd name="T5" fmla="*/ 2147483646 h 120000"/>
              <a:gd name="T6" fmla="*/ 0 w 120000"/>
              <a:gd name="T7" fmla="*/ 2147483646 h 120000"/>
              <a:gd name="T8" fmla="*/ 0 w 120000"/>
              <a:gd name="T9" fmla="*/ 0 h 120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0000" h="120000" extrusionOk="0">
                <a:moveTo>
                  <a:pt x="0" y="0"/>
                </a:moveTo>
                <a:lnTo>
                  <a:pt x="120000" y="0"/>
                </a:lnTo>
                <a:lnTo>
                  <a:pt x="120000" y="120000"/>
                </a:lnTo>
                <a:lnTo>
                  <a:pt x="0" y="120000"/>
                </a:lnTo>
                <a:lnTo>
                  <a:pt x="0" y="0"/>
                </a:lnTo>
                <a:close/>
              </a:path>
            </a:pathLst>
          </a:custGeom>
          <a:noFill/>
          <a:ln cap="flat">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pPr>
              <a:spcBef>
                <a:spcPts val="0"/>
              </a:spcBef>
              <a:spcAft>
                <a:spcPts val="0"/>
              </a:spcAft>
            </a:pPr>
            <a:r>
              <a:rPr lang="vi-VN" b="1" err="1">
                <a:latin typeface="Arial"/>
                <a:cs typeface="Arial"/>
              </a:rPr>
              <a:t>Linus</a:t>
            </a:r>
            <a:r>
              <a:rPr lang="vi-VN" b="1">
                <a:latin typeface="Arial"/>
                <a:cs typeface="Arial"/>
              </a:rPr>
              <a:t> </a:t>
            </a:r>
            <a:r>
              <a:rPr lang="vi-VN" b="1" err="1">
                <a:latin typeface="Arial"/>
                <a:cs typeface="Arial"/>
              </a:rPr>
              <a:t>Torvalds</a:t>
            </a:r>
            <a:r>
              <a:rPr lang="vi-VN" b="1">
                <a:latin typeface="Arial"/>
                <a:cs typeface="Arial"/>
              </a:rPr>
              <a:t> - </a:t>
            </a:r>
            <a:r>
              <a:rPr lang="en-US">
                <a:latin typeface="Arial"/>
                <a:cs typeface="Arial"/>
              </a:rPr>
              <a:t>Nhà </a:t>
            </a:r>
            <a:r>
              <a:rPr lang="en-US" err="1">
                <a:latin typeface="Arial"/>
                <a:cs typeface="Arial"/>
              </a:rPr>
              <a:t>phát</a:t>
            </a:r>
            <a:r>
              <a:rPr lang="en-US">
                <a:latin typeface="Arial"/>
                <a:cs typeface="Arial"/>
              </a:rPr>
              <a:t> </a:t>
            </a:r>
            <a:r>
              <a:rPr lang="en-US" err="1">
                <a:latin typeface="Arial"/>
                <a:cs typeface="Arial"/>
              </a:rPr>
              <a:t>triển</a:t>
            </a:r>
            <a:r>
              <a:rPr lang="en-US">
                <a:latin typeface="Arial"/>
                <a:cs typeface="Arial"/>
              </a:rPr>
              <a:t> </a:t>
            </a:r>
            <a:r>
              <a:rPr lang="en-US" err="1">
                <a:latin typeface="Arial"/>
                <a:cs typeface="Arial"/>
              </a:rPr>
              <a:t>chính</a:t>
            </a:r>
            <a:r>
              <a:rPr lang="en-US">
                <a:latin typeface="Arial"/>
                <a:cs typeface="Arial"/>
              </a:rPr>
              <a:t> </a:t>
            </a:r>
            <a:r>
              <a:rPr lang="en-US" err="1">
                <a:latin typeface="Arial"/>
                <a:cs typeface="Arial"/>
              </a:rPr>
              <a:t>về</a:t>
            </a:r>
            <a:r>
              <a:rPr lang="en-US">
                <a:latin typeface="Arial"/>
                <a:cs typeface="Arial"/>
              </a:rPr>
              <a:t> </a:t>
            </a:r>
            <a:r>
              <a:rPr lang="en-US" err="1">
                <a:latin typeface="Arial"/>
                <a:cs typeface="Arial"/>
              </a:rPr>
              <a:t>nhân</a:t>
            </a:r>
            <a:r>
              <a:rPr lang="en-US">
                <a:latin typeface="Arial"/>
                <a:cs typeface="Arial"/>
              </a:rPr>
              <a:t> Linux </a:t>
            </a:r>
            <a:endParaRPr lang="vi-VN">
              <a:cs typeface="Arial"/>
            </a:endParaRPr>
          </a:p>
          <a:p>
            <a:pPr>
              <a:spcBef>
                <a:spcPts val="0"/>
              </a:spcBef>
              <a:spcAft>
                <a:spcPts val="0"/>
              </a:spcAft>
            </a:pPr>
            <a:r>
              <a:rPr lang="en-US" err="1">
                <a:latin typeface="Arial"/>
                <a:cs typeface="Arial"/>
              </a:rPr>
              <a:t>Cốt</a:t>
            </a:r>
            <a:r>
              <a:rPr lang="en-US">
                <a:latin typeface="Arial"/>
                <a:cs typeface="Arial"/>
              </a:rPr>
              <a:t> </a:t>
            </a:r>
            <a:r>
              <a:rPr lang="en-US" err="1">
                <a:latin typeface="Arial"/>
                <a:cs typeface="Arial"/>
              </a:rPr>
              <a:t>lõi</a:t>
            </a:r>
            <a:r>
              <a:rPr lang="en-US">
                <a:latin typeface="Arial"/>
                <a:cs typeface="Arial"/>
              </a:rPr>
              <a:t> </a:t>
            </a:r>
            <a:r>
              <a:rPr lang="en-US" err="1">
                <a:latin typeface="Arial"/>
                <a:cs typeface="Arial"/>
              </a:rPr>
              <a:t>của</a:t>
            </a:r>
            <a:r>
              <a:rPr lang="en-US">
                <a:latin typeface="Arial"/>
                <a:cs typeface="Arial"/>
              </a:rPr>
              <a:t> </a:t>
            </a:r>
            <a:r>
              <a:rPr lang="en-US" err="1">
                <a:latin typeface="Arial"/>
                <a:cs typeface="Arial"/>
              </a:rPr>
              <a:t>một</a:t>
            </a:r>
            <a:r>
              <a:rPr lang="en-US">
                <a:latin typeface="Arial"/>
                <a:cs typeface="Arial"/>
              </a:rPr>
              <a:t> </a:t>
            </a:r>
            <a:r>
              <a:rPr lang="en-US" err="1">
                <a:latin typeface="Arial"/>
                <a:cs typeface="Arial"/>
              </a:rPr>
              <a:t>hệ</a:t>
            </a:r>
            <a:r>
              <a:rPr lang="en-US">
                <a:latin typeface="Arial"/>
                <a:cs typeface="Arial"/>
              </a:rPr>
              <a:t> </a:t>
            </a:r>
            <a:r>
              <a:rPr lang="en-US" err="1">
                <a:latin typeface="Arial"/>
                <a:cs typeface="Arial"/>
              </a:rPr>
              <a:t>điều</a:t>
            </a:r>
            <a:r>
              <a:rPr lang="en-US">
                <a:latin typeface="Arial"/>
                <a:cs typeface="Arial"/>
              </a:rPr>
              <a:t> </a:t>
            </a:r>
            <a:r>
              <a:rPr lang="en-US" err="1">
                <a:latin typeface="Arial"/>
                <a:cs typeface="Arial"/>
              </a:rPr>
              <a:t>hành</a:t>
            </a:r>
            <a:endParaRPr lang="vi-VN" err="1">
              <a:latin typeface="Arial"/>
              <a:cs typeface="Arial"/>
            </a:endParaRPr>
          </a:p>
          <a:p>
            <a:pPr>
              <a:spcBef>
                <a:spcPts val="0"/>
              </a:spcBef>
              <a:spcAft>
                <a:spcPts val="0"/>
              </a:spcAft>
            </a:pPr>
            <a:r>
              <a:rPr lang="en-US" err="1">
                <a:latin typeface="Arial"/>
                <a:cs typeface="Arial"/>
              </a:rPr>
              <a:t>Tương</a:t>
            </a:r>
            <a:r>
              <a:rPr lang="en-US">
                <a:latin typeface="Arial"/>
                <a:cs typeface="Arial"/>
              </a:rPr>
              <a:t> </a:t>
            </a:r>
            <a:r>
              <a:rPr lang="en-US" err="1">
                <a:latin typeface="Arial"/>
                <a:cs typeface="Arial"/>
              </a:rPr>
              <a:t>tác</a:t>
            </a:r>
            <a:r>
              <a:rPr lang="en-US">
                <a:latin typeface="Arial"/>
                <a:cs typeface="Arial"/>
              </a:rPr>
              <a:t> </a:t>
            </a:r>
            <a:r>
              <a:rPr lang="en-US" err="1">
                <a:latin typeface="Arial"/>
                <a:cs typeface="Arial"/>
              </a:rPr>
              <a:t>với</a:t>
            </a:r>
            <a:r>
              <a:rPr lang="en-US">
                <a:latin typeface="Arial"/>
                <a:cs typeface="Arial"/>
              </a:rPr>
              <a:t> </a:t>
            </a:r>
            <a:r>
              <a:rPr lang="en-US" err="1">
                <a:latin typeface="Arial"/>
                <a:cs typeface="Arial"/>
              </a:rPr>
              <a:t>phần</a:t>
            </a:r>
            <a:r>
              <a:rPr lang="en-US">
                <a:latin typeface="Arial"/>
                <a:cs typeface="Arial"/>
              </a:rPr>
              <a:t> </a:t>
            </a:r>
            <a:r>
              <a:rPr lang="en-US" err="1">
                <a:latin typeface="Arial"/>
                <a:cs typeface="Arial"/>
              </a:rPr>
              <a:t>cứng</a:t>
            </a:r>
            <a:endParaRPr lang="vi-VN" err="1">
              <a:latin typeface="Arial"/>
              <a:cs typeface="Arial"/>
            </a:endParaRPr>
          </a:p>
          <a:p>
            <a:pPr>
              <a:spcBef>
                <a:spcPts val="0"/>
              </a:spcBef>
              <a:spcAft>
                <a:spcPts val="0"/>
              </a:spcAft>
            </a:pPr>
            <a:r>
              <a:rPr lang="en-US" err="1">
                <a:latin typeface="Arial"/>
                <a:cs typeface="Arial"/>
              </a:rPr>
              <a:t>Chương</a:t>
            </a:r>
            <a:r>
              <a:rPr lang="en-US">
                <a:latin typeface="Arial"/>
                <a:cs typeface="Arial"/>
              </a:rPr>
              <a:t> </a:t>
            </a:r>
            <a:r>
              <a:rPr lang="en-US" err="1">
                <a:latin typeface="Arial"/>
                <a:cs typeface="Arial"/>
              </a:rPr>
              <a:t>trình</a:t>
            </a:r>
            <a:r>
              <a:rPr lang="en-US">
                <a:latin typeface="Arial"/>
                <a:cs typeface="Arial"/>
              </a:rPr>
              <a:t> </a:t>
            </a:r>
            <a:r>
              <a:rPr lang="en-US" err="1">
                <a:latin typeface="Arial"/>
                <a:cs typeface="Arial"/>
              </a:rPr>
              <a:t>đầu</a:t>
            </a:r>
            <a:r>
              <a:rPr lang="en-US">
                <a:latin typeface="Arial"/>
                <a:cs typeface="Arial"/>
              </a:rPr>
              <a:t> </a:t>
            </a:r>
            <a:r>
              <a:rPr lang="en-US" err="1">
                <a:latin typeface="Arial"/>
                <a:cs typeface="Arial"/>
              </a:rPr>
              <a:t>tiên</a:t>
            </a:r>
            <a:r>
              <a:rPr lang="en-US">
                <a:latin typeface="Arial"/>
                <a:cs typeface="Arial"/>
              </a:rPr>
              <a:t> </a:t>
            </a:r>
            <a:r>
              <a:rPr lang="en-US" err="1">
                <a:latin typeface="Arial"/>
                <a:cs typeface="Arial"/>
              </a:rPr>
              <a:t>được</a:t>
            </a:r>
            <a:r>
              <a:rPr lang="en-US">
                <a:latin typeface="Arial"/>
                <a:cs typeface="Arial"/>
              </a:rPr>
              <a:t> </a:t>
            </a:r>
            <a:r>
              <a:rPr lang="en-US" err="1">
                <a:latin typeface="Arial"/>
                <a:cs typeface="Arial"/>
              </a:rPr>
              <a:t>tải</a:t>
            </a:r>
            <a:r>
              <a:rPr lang="en-US">
                <a:latin typeface="Arial"/>
                <a:cs typeface="Arial"/>
              </a:rPr>
              <a:t> </a:t>
            </a:r>
            <a:r>
              <a:rPr lang="en-US" err="1">
                <a:latin typeface="Arial"/>
                <a:cs typeface="Arial"/>
              </a:rPr>
              <a:t>khi</a:t>
            </a:r>
            <a:r>
              <a:rPr lang="en-US">
                <a:latin typeface="Arial"/>
                <a:cs typeface="Arial"/>
              </a:rPr>
              <a:t> </a:t>
            </a:r>
            <a:r>
              <a:rPr lang="en-US" err="1">
                <a:latin typeface="Arial"/>
                <a:cs typeface="Arial"/>
              </a:rPr>
              <a:t>hệ</a:t>
            </a:r>
            <a:r>
              <a:rPr lang="en-US">
                <a:latin typeface="Arial"/>
                <a:cs typeface="Arial"/>
              </a:rPr>
              <a:t> </a:t>
            </a:r>
            <a:r>
              <a:rPr lang="en-US" err="1">
                <a:latin typeface="Arial"/>
                <a:cs typeface="Arial"/>
              </a:rPr>
              <a:t>thống</a:t>
            </a:r>
            <a:r>
              <a:rPr lang="en-US">
                <a:latin typeface="Arial"/>
                <a:cs typeface="Arial"/>
              </a:rPr>
              <a:t> </a:t>
            </a:r>
            <a:r>
              <a:rPr lang="en-US" err="1">
                <a:latin typeface="Arial"/>
                <a:cs typeface="Arial"/>
              </a:rPr>
              <a:t>khởi</a:t>
            </a:r>
            <a:r>
              <a:rPr lang="en-US">
                <a:latin typeface="Arial"/>
                <a:cs typeface="Arial"/>
              </a:rPr>
              <a:t> </a:t>
            </a:r>
            <a:r>
              <a:rPr lang="en-US" err="1">
                <a:latin typeface="Arial"/>
                <a:cs typeface="Arial"/>
              </a:rPr>
              <a:t>động</a:t>
            </a:r>
            <a:r>
              <a:rPr lang="en-US">
                <a:latin typeface="Arial"/>
                <a:cs typeface="Arial"/>
              </a:rPr>
              <a:t> </a:t>
            </a:r>
            <a:r>
              <a:rPr lang="en-US" err="1">
                <a:latin typeface="Arial"/>
                <a:cs typeface="Arial"/>
              </a:rPr>
              <a:t>và</a:t>
            </a:r>
            <a:r>
              <a:rPr lang="en-US">
                <a:latin typeface="Arial"/>
                <a:cs typeface="Arial"/>
              </a:rPr>
              <a:t> </a:t>
            </a:r>
            <a:r>
              <a:rPr lang="en-US" err="1">
                <a:latin typeface="Arial"/>
                <a:cs typeface="Arial"/>
              </a:rPr>
              <a:t>chạy</a:t>
            </a:r>
            <a:r>
              <a:rPr lang="en-US">
                <a:latin typeface="Arial"/>
                <a:cs typeface="Arial"/>
              </a:rPr>
              <a:t> </a:t>
            </a:r>
            <a:r>
              <a:rPr lang="en-US" err="1">
                <a:latin typeface="Arial"/>
                <a:cs typeface="Arial"/>
              </a:rPr>
              <a:t>cho</a:t>
            </a:r>
            <a:r>
              <a:rPr lang="en-US">
                <a:latin typeface="Arial"/>
                <a:cs typeface="Arial"/>
              </a:rPr>
              <a:t> </a:t>
            </a:r>
            <a:r>
              <a:rPr lang="en-US" err="1">
                <a:latin typeface="Arial"/>
                <a:cs typeface="Arial"/>
              </a:rPr>
              <a:t>đến</a:t>
            </a:r>
            <a:r>
              <a:rPr lang="en-US">
                <a:latin typeface="Arial"/>
                <a:cs typeface="Arial"/>
              </a:rPr>
              <a:t> </a:t>
            </a:r>
            <a:r>
              <a:rPr lang="en-US" err="1">
                <a:latin typeface="Arial"/>
                <a:cs typeface="Arial"/>
              </a:rPr>
              <a:t>khi</a:t>
            </a:r>
            <a:r>
              <a:rPr lang="en-US">
                <a:latin typeface="Arial"/>
                <a:cs typeface="Arial"/>
              </a:rPr>
              <a:t> </a:t>
            </a:r>
            <a:r>
              <a:rPr lang="en-US" err="1">
                <a:latin typeface="Arial"/>
                <a:cs typeface="Arial"/>
              </a:rPr>
              <a:t>phiên</a:t>
            </a:r>
            <a:r>
              <a:rPr lang="en-US">
                <a:latin typeface="Arial"/>
                <a:cs typeface="Arial"/>
              </a:rPr>
              <a:t> </a:t>
            </a:r>
            <a:r>
              <a:rPr lang="en-US" err="1">
                <a:latin typeface="Arial"/>
                <a:cs typeface="Arial"/>
              </a:rPr>
              <a:t>kết</a:t>
            </a:r>
            <a:r>
              <a:rPr lang="en-US">
                <a:latin typeface="Arial"/>
                <a:cs typeface="Arial"/>
              </a:rPr>
              <a:t> </a:t>
            </a:r>
            <a:r>
              <a:rPr lang="en-US" err="1">
                <a:latin typeface="Arial"/>
                <a:cs typeface="Arial"/>
              </a:rPr>
              <a:t>thúc</a:t>
            </a:r>
            <a:r>
              <a:rPr lang="en-US">
                <a:latin typeface="Arial"/>
                <a:cs typeface="Arial"/>
              </a:rPr>
              <a:t> </a:t>
            </a:r>
            <a:endParaRPr lang="vi-VN"/>
          </a:p>
          <a:p>
            <a:pPr>
              <a:spcBef>
                <a:spcPts val="0"/>
              </a:spcBef>
              <a:spcAft>
                <a:spcPts val="0"/>
              </a:spcAft>
            </a:pPr>
            <a:r>
              <a:rPr lang="en-US" err="1">
                <a:latin typeface="Arial"/>
                <a:cs typeface="Arial"/>
              </a:rPr>
              <a:t>Khác</a:t>
            </a:r>
            <a:r>
              <a:rPr lang="en-US">
                <a:latin typeface="Arial"/>
                <a:cs typeface="Arial"/>
              </a:rPr>
              <a:t> </a:t>
            </a:r>
            <a:r>
              <a:rPr lang="en-US" err="1">
                <a:latin typeface="Arial"/>
                <a:cs typeface="Arial"/>
              </a:rPr>
              <a:t>với</a:t>
            </a:r>
            <a:r>
              <a:rPr lang="en-US">
                <a:latin typeface="Arial"/>
                <a:cs typeface="Arial"/>
              </a:rPr>
              <a:t> BIOS </a:t>
            </a:r>
            <a:r>
              <a:rPr lang="en-US" err="1">
                <a:latin typeface="Arial"/>
                <a:cs typeface="Arial"/>
              </a:rPr>
              <a:t>phụ</a:t>
            </a:r>
            <a:r>
              <a:rPr lang="en-US">
                <a:latin typeface="Arial"/>
                <a:cs typeface="Arial"/>
              </a:rPr>
              <a:t> </a:t>
            </a:r>
            <a:r>
              <a:rPr lang="en-US" err="1">
                <a:latin typeface="Arial"/>
                <a:cs typeface="Arial"/>
              </a:rPr>
              <a:t>thuộc</a:t>
            </a:r>
            <a:r>
              <a:rPr lang="en-US">
                <a:latin typeface="Arial"/>
                <a:cs typeface="Arial"/>
              </a:rPr>
              <a:t> </a:t>
            </a:r>
            <a:r>
              <a:rPr lang="en-US" err="1">
                <a:latin typeface="Arial"/>
                <a:cs typeface="Arial"/>
              </a:rPr>
              <a:t>vào</a:t>
            </a:r>
            <a:r>
              <a:rPr lang="en-US">
                <a:latin typeface="Arial"/>
                <a:cs typeface="Arial"/>
              </a:rPr>
              <a:t> </a:t>
            </a:r>
            <a:r>
              <a:rPr lang="en-US" err="1">
                <a:latin typeface="Arial"/>
                <a:cs typeface="Arial"/>
              </a:rPr>
              <a:t>phần</a:t>
            </a:r>
            <a:r>
              <a:rPr lang="en-US">
                <a:latin typeface="Arial"/>
                <a:cs typeface="Arial"/>
              </a:rPr>
              <a:t> </a:t>
            </a:r>
            <a:r>
              <a:rPr lang="en-US" err="1">
                <a:latin typeface="Arial"/>
                <a:cs typeface="Arial"/>
              </a:rPr>
              <a:t>cứng</a:t>
            </a:r>
            <a:endParaRPr lang="vi-VN" err="1">
              <a:latin typeface="Arial"/>
              <a:cs typeface="Arial"/>
            </a:endParaRPr>
          </a:p>
          <a:p>
            <a:r>
              <a:rPr lang="en-US">
                <a:latin typeface="Arial"/>
                <a:cs typeface="Arial"/>
              </a:rPr>
              <a:t>Kernel </a:t>
            </a:r>
            <a:r>
              <a:rPr lang="en-US" err="1">
                <a:latin typeface="Arial"/>
                <a:cs typeface="Arial"/>
              </a:rPr>
              <a:t>phụ</a:t>
            </a:r>
            <a:r>
              <a:rPr lang="en-US">
                <a:latin typeface="Arial"/>
                <a:cs typeface="Arial"/>
              </a:rPr>
              <a:t> </a:t>
            </a:r>
            <a:r>
              <a:rPr lang="en-US" err="1">
                <a:latin typeface="Arial"/>
                <a:cs typeface="Arial"/>
              </a:rPr>
              <a:t>thuộc</a:t>
            </a:r>
            <a:r>
              <a:rPr lang="en-US">
                <a:latin typeface="Arial"/>
                <a:cs typeface="Arial"/>
              </a:rPr>
              <a:t> </a:t>
            </a:r>
            <a:r>
              <a:rPr lang="en-US" err="1">
                <a:latin typeface="Arial"/>
                <a:cs typeface="Arial"/>
              </a:rPr>
              <a:t>vào</a:t>
            </a:r>
            <a:r>
              <a:rPr lang="en-US">
                <a:latin typeface="Arial"/>
                <a:cs typeface="Arial"/>
              </a:rPr>
              <a:t> </a:t>
            </a:r>
            <a:r>
              <a:rPr lang="en-US" err="1">
                <a:latin typeface="Arial"/>
                <a:cs typeface="Arial"/>
              </a:rPr>
              <a:t>phần</a:t>
            </a:r>
            <a:r>
              <a:rPr lang="en-US">
                <a:latin typeface="Arial"/>
                <a:cs typeface="Arial"/>
              </a:rPr>
              <a:t> </a:t>
            </a:r>
            <a:r>
              <a:rPr lang="en-US" err="1">
                <a:latin typeface="Arial"/>
                <a:cs typeface="Arial"/>
              </a:rPr>
              <a:t>mềm</a:t>
            </a:r>
            <a:endParaRPr lang="vi-VN" err="1">
              <a:latin typeface="Arial"/>
              <a:cs typeface="Arial"/>
            </a:endParaRPr>
          </a:p>
        </p:txBody>
      </p:sp>
      <p:sp>
        <p:nvSpPr>
          <p:cNvPr id="4" name="Chỗ dành sẵn cho Số hiệu Bản chiếu 3"/>
          <p:cNvSpPr>
            <a:spLocks noGrp="1"/>
          </p:cNvSpPr>
          <p:nvPr>
            <p:ph type="sldNum" sz="quarter" idx="5"/>
          </p:nvPr>
        </p:nvSpPr>
        <p:spPr/>
        <p:txBody>
          <a:bodyPr/>
          <a:lstStyle/>
          <a:p>
            <a:fld id="{6147B558-7846-4F1D-8DFB-D6CA7E5CD1F5}" type="slidenum">
              <a:rPr lang="en-US" altLang="en-US"/>
              <a:pPr/>
              <a:t>11</a:t>
            </a:fld>
            <a:endParaRPr lang="en-US" altLang="en-US"/>
          </a:p>
        </p:txBody>
      </p:sp>
    </p:spTree>
    <p:extLst>
      <p:ext uri="{BB962C8B-B14F-4D97-AF65-F5344CB8AC3E}">
        <p14:creationId xmlns:p14="http://schemas.microsoft.com/office/powerpoint/2010/main" val="36350224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a:latin typeface="Arial"/>
                <a:cs typeface="Arial"/>
              </a:rPr>
              <a:t>Torvalds </a:t>
            </a:r>
            <a:r>
              <a:rPr lang="en-US" err="1">
                <a:latin typeface="Arial"/>
                <a:cs typeface="Arial"/>
              </a:rPr>
              <a:t>đã</a:t>
            </a:r>
            <a:r>
              <a:rPr lang="en-US">
                <a:latin typeface="Arial"/>
                <a:cs typeface="Arial"/>
              </a:rPr>
              <a:t> </a:t>
            </a:r>
            <a:r>
              <a:rPr lang="en-US" err="1">
                <a:latin typeface="Arial"/>
                <a:cs typeface="Arial"/>
              </a:rPr>
              <a:t>cung</a:t>
            </a:r>
            <a:r>
              <a:rPr lang="en-US">
                <a:latin typeface="Arial"/>
                <a:cs typeface="Arial"/>
              </a:rPr>
              <a:t> </a:t>
            </a:r>
            <a:r>
              <a:rPr lang="en-US" err="1">
                <a:latin typeface="Arial"/>
                <a:cs typeface="Arial"/>
              </a:rPr>
              <a:t>cấp</a:t>
            </a:r>
            <a:r>
              <a:rPr lang="en-US">
                <a:latin typeface="Arial"/>
                <a:cs typeface="Arial"/>
              </a:rPr>
              <a:t> </a:t>
            </a:r>
            <a:r>
              <a:rPr lang="en-US" err="1">
                <a:latin typeface="Arial"/>
                <a:cs typeface="Arial"/>
              </a:rPr>
              <a:t>mã</a:t>
            </a:r>
            <a:r>
              <a:rPr lang="en-US">
                <a:latin typeface="Arial"/>
                <a:cs typeface="Arial"/>
              </a:rPr>
              <a:t> Linux </a:t>
            </a:r>
            <a:r>
              <a:rPr lang="en-US" err="1">
                <a:latin typeface="Arial"/>
                <a:cs typeface="Arial"/>
              </a:rPr>
              <a:t>miễn</a:t>
            </a:r>
            <a:r>
              <a:rPr lang="en-US">
                <a:latin typeface="Arial"/>
                <a:cs typeface="Arial"/>
              </a:rPr>
              <a:t> </a:t>
            </a:r>
            <a:r>
              <a:rPr lang="en-US" err="1">
                <a:latin typeface="Arial"/>
                <a:cs typeface="Arial"/>
              </a:rPr>
              <a:t>phí</a:t>
            </a:r>
            <a:r>
              <a:rPr lang="en-US">
                <a:latin typeface="Arial"/>
                <a:cs typeface="Arial"/>
              </a:rPr>
              <a:t> </a:t>
            </a:r>
            <a:r>
              <a:rPr lang="en-US" err="1">
                <a:latin typeface="Arial"/>
                <a:cs typeface="Arial"/>
              </a:rPr>
              <a:t>cho</a:t>
            </a:r>
            <a:r>
              <a:rPr lang="en-US">
                <a:latin typeface="Arial"/>
                <a:cs typeface="Arial"/>
              </a:rPr>
              <a:t> </a:t>
            </a:r>
            <a:r>
              <a:rPr lang="en-US" err="1">
                <a:latin typeface="Arial"/>
                <a:cs typeface="Arial"/>
              </a:rPr>
              <a:t>mọi</a:t>
            </a:r>
            <a:r>
              <a:rPr lang="en-US">
                <a:latin typeface="Arial"/>
                <a:cs typeface="Arial"/>
              </a:rPr>
              <a:t> </a:t>
            </a:r>
            <a:r>
              <a:rPr lang="en-US" err="1">
                <a:latin typeface="Arial"/>
                <a:cs typeface="Arial"/>
              </a:rPr>
              <a:t>người</a:t>
            </a:r>
            <a:r>
              <a:rPr lang="en-US">
                <a:latin typeface="Arial"/>
                <a:cs typeface="Arial"/>
              </a:rPr>
              <a:t> </a:t>
            </a:r>
            <a:r>
              <a:rPr lang="en-US" err="1">
                <a:latin typeface="Arial"/>
                <a:cs typeface="Arial"/>
              </a:rPr>
              <a:t>trên</a:t>
            </a:r>
            <a:r>
              <a:rPr lang="en-US">
                <a:latin typeface="Arial"/>
                <a:cs typeface="Arial"/>
              </a:rPr>
              <a:t> internet </a:t>
            </a:r>
            <a:r>
              <a:rPr lang="en-US" err="1">
                <a:latin typeface="Arial"/>
                <a:cs typeface="Arial"/>
              </a:rPr>
              <a:t>và</a:t>
            </a:r>
            <a:r>
              <a:rPr lang="en-US">
                <a:latin typeface="Arial"/>
                <a:cs typeface="Arial"/>
              </a:rPr>
              <a:t> do </a:t>
            </a:r>
            <a:r>
              <a:rPr lang="en-US" err="1">
                <a:latin typeface="Arial"/>
                <a:cs typeface="Arial"/>
              </a:rPr>
              <a:t>đó</a:t>
            </a:r>
            <a:r>
              <a:rPr lang="en-US">
                <a:latin typeface="Arial"/>
                <a:cs typeface="Arial"/>
              </a:rPr>
              <a:t> </a:t>
            </a:r>
            <a:r>
              <a:rPr lang="en-US" err="1">
                <a:latin typeface="Arial"/>
                <a:cs typeface="Arial"/>
              </a:rPr>
              <a:t>nhiều</a:t>
            </a:r>
            <a:r>
              <a:rPr lang="en-US">
                <a:latin typeface="Arial"/>
                <a:cs typeface="Arial"/>
              </a:rPr>
              <a:t> </a:t>
            </a:r>
            <a:r>
              <a:rPr lang="en-US" err="1">
                <a:latin typeface="Arial"/>
                <a:cs typeface="Arial"/>
              </a:rPr>
              <a:t>người</a:t>
            </a:r>
            <a:r>
              <a:rPr lang="en-US">
                <a:latin typeface="Arial"/>
                <a:cs typeface="Arial"/>
              </a:rPr>
              <a:t> </a:t>
            </a:r>
            <a:r>
              <a:rPr lang="en-US" err="1">
                <a:latin typeface="Arial"/>
                <a:cs typeface="Arial"/>
              </a:rPr>
              <a:t>đã</a:t>
            </a:r>
            <a:r>
              <a:rPr lang="en-US">
                <a:latin typeface="Arial"/>
                <a:cs typeface="Arial"/>
              </a:rPr>
              <a:t> </a:t>
            </a:r>
            <a:r>
              <a:rPr lang="en-US" err="1">
                <a:latin typeface="Arial"/>
                <a:cs typeface="Arial"/>
              </a:rPr>
              <a:t>tạo</a:t>
            </a:r>
            <a:r>
              <a:rPr lang="en-US">
                <a:latin typeface="Arial"/>
                <a:cs typeface="Arial"/>
              </a:rPr>
              <a:t> </a:t>
            </a:r>
            <a:r>
              <a:rPr lang="en-US" err="1">
                <a:latin typeface="Arial"/>
                <a:cs typeface="Arial"/>
              </a:rPr>
              <a:t>ra</a:t>
            </a:r>
            <a:r>
              <a:rPr lang="en-US">
                <a:latin typeface="Arial"/>
                <a:cs typeface="Arial"/>
              </a:rPr>
              <a:t> </a:t>
            </a:r>
            <a:r>
              <a:rPr lang="en-US" err="1">
                <a:latin typeface="Arial"/>
                <a:cs typeface="Arial"/>
              </a:rPr>
              <a:t>phiên</a:t>
            </a:r>
            <a:r>
              <a:rPr lang="en-US">
                <a:latin typeface="Arial"/>
                <a:cs typeface="Arial"/>
              </a:rPr>
              <a:t> </a:t>
            </a:r>
            <a:r>
              <a:rPr lang="en-US" err="1">
                <a:latin typeface="Arial"/>
                <a:cs typeface="Arial"/>
              </a:rPr>
              <a:t>bản</a:t>
            </a:r>
            <a:r>
              <a:rPr lang="en-US">
                <a:latin typeface="Arial"/>
                <a:cs typeface="Arial"/>
              </a:rPr>
              <a:t> Linux </a:t>
            </a:r>
            <a:r>
              <a:rPr lang="en-US" err="1">
                <a:latin typeface="Arial"/>
                <a:cs typeface="Arial"/>
              </a:rPr>
              <a:t>của</a:t>
            </a:r>
            <a:r>
              <a:rPr lang="en-US">
                <a:latin typeface="Arial"/>
                <a:cs typeface="Arial"/>
              </a:rPr>
              <a:t> </a:t>
            </a:r>
            <a:r>
              <a:rPr lang="en-US" err="1">
                <a:latin typeface="Arial"/>
                <a:cs typeface="Arial"/>
              </a:rPr>
              <a:t>riêng</a:t>
            </a:r>
            <a:r>
              <a:rPr lang="en-US">
                <a:latin typeface="Arial"/>
                <a:cs typeface="Arial"/>
              </a:rPr>
              <a:t> </a:t>
            </a:r>
            <a:r>
              <a:rPr lang="en-US" err="1">
                <a:latin typeface="Arial"/>
                <a:cs typeface="Arial"/>
              </a:rPr>
              <a:t>họ</a:t>
            </a:r>
            <a:r>
              <a:rPr lang="en-US">
                <a:latin typeface="Arial"/>
                <a:cs typeface="Arial"/>
              </a:rPr>
              <a:t>. </a:t>
            </a:r>
            <a:endParaRPr lang="vi-VN"/>
          </a:p>
        </p:txBody>
      </p:sp>
      <p:sp>
        <p:nvSpPr>
          <p:cNvPr id="4" name="Chỗ dành sẵn cho Số hiệu Bản chiếu 3"/>
          <p:cNvSpPr>
            <a:spLocks noGrp="1"/>
          </p:cNvSpPr>
          <p:nvPr>
            <p:ph type="sldNum" sz="quarter" idx="5"/>
          </p:nvPr>
        </p:nvSpPr>
        <p:spPr/>
        <p:txBody>
          <a:bodyPr/>
          <a:lstStyle/>
          <a:p>
            <a:fld id="{6147B558-7846-4F1D-8DFB-D6CA7E5CD1F5}" type="slidenum">
              <a:rPr lang="en-US" altLang="en-US"/>
              <a:pPr/>
              <a:t>12</a:t>
            </a:fld>
            <a:endParaRPr lang="en-US" altLang="en-US"/>
          </a:p>
        </p:txBody>
      </p:sp>
    </p:spTree>
    <p:extLst>
      <p:ext uri="{BB962C8B-B14F-4D97-AF65-F5344CB8AC3E}">
        <p14:creationId xmlns:p14="http://schemas.microsoft.com/office/powerpoint/2010/main" val="42450302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a:latin typeface="Arial"/>
                <a:cs typeface="Arial"/>
              </a:rPr>
              <a:t>Do </a:t>
            </a:r>
            <a:r>
              <a:rPr lang="en-US" err="1">
                <a:latin typeface="Arial"/>
                <a:cs typeface="Arial"/>
              </a:rPr>
              <a:t>đó</a:t>
            </a:r>
            <a:r>
              <a:rPr lang="en-US">
                <a:latin typeface="Arial"/>
                <a:cs typeface="Arial"/>
              </a:rPr>
              <a:t>, Linux </a:t>
            </a:r>
            <a:r>
              <a:rPr lang="en-US" err="1">
                <a:latin typeface="Arial"/>
                <a:cs typeface="Arial"/>
              </a:rPr>
              <a:t>là</a:t>
            </a:r>
            <a:r>
              <a:rPr lang="en-US">
                <a:latin typeface="Arial"/>
                <a:cs typeface="Arial"/>
              </a:rPr>
              <a:t> </a:t>
            </a:r>
            <a:r>
              <a:rPr lang="en-US" err="1">
                <a:latin typeface="Arial"/>
                <a:cs typeface="Arial"/>
              </a:rPr>
              <a:t>một</a:t>
            </a:r>
            <a:r>
              <a:rPr lang="en-US">
                <a:latin typeface="Arial"/>
                <a:cs typeface="Arial"/>
              </a:rPr>
              <a:t> </a:t>
            </a:r>
            <a:r>
              <a:rPr lang="en-US" err="1">
                <a:latin typeface="Arial"/>
                <a:cs typeface="Arial"/>
              </a:rPr>
              <a:t>ví</a:t>
            </a:r>
            <a:r>
              <a:rPr lang="en-US">
                <a:latin typeface="Arial"/>
                <a:cs typeface="Arial"/>
              </a:rPr>
              <a:t> </a:t>
            </a:r>
            <a:r>
              <a:rPr lang="en-US" err="1">
                <a:latin typeface="Arial"/>
                <a:cs typeface="Arial"/>
              </a:rPr>
              <a:t>dụ</a:t>
            </a:r>
            <a:r>
              <a:rPr lang="en-US">
                <a:latin typeface="Arial"/>
                <a:cs typeface="Arial"/>
              </a:rPr>
              <a:t> </a:t>
            </a:r>
            <a:r>
              <a:rPr lang="en-US" err="1">
                <a:latin typeface="Arial"/>
                <a:cs typeface="Arial"/>
              </a:rPr>
              <a:t>về</a:t>
            </a:r>
            <a:r>
              <a:rPr lang="en-US">
                <a:latin typeface="Arial"/>
                <a:cs typeface="Arial"/>
              </a:rPr>
              <a:t> </a:t>
            </a:r>
            <a:r>
              <a:rPr lang="en-US" err="1">
                <a:latin typeface="Arial"/>
                <a:cs typeface="Arial"/>
              </a:rPr>
              <a:t>phần</a:t>
            </a:r>
            <a:r>
              <a:rPr lang="en-US">
                <a:latin typeface="Arial"/>
                <a:cs typeface="Arial"/>
              </a:rPr>
              <a:t> </a:t>
            </a:r>
            <a:r>
              <a:rPr lang="en-US" err="1">
                <a:latin typeface="Arial"/>
                <a:cs typeface="Arial"/>
              </a:rPr>
              <a:t>mềm</a:t>
            </a:r>
            <a:r>
              <a:rPr lang="en-US">
                <a:latin typeface="Arial"/>
                <a:cs typeface="Arial"/>
              </a:rPr>
              <a:t> </a:t>
            </a:r>
            <a:r>
              <a:rPr lang="en-US" err="1">
                <a:latin typeface="Arial"/>
                <a:cs typeface="Arial"/>
              </a:rPr>
              <a:t>nguồn</a:t>
            </a:r>
            <a:r>
              <a:rPr lang="en-US">
                <a:latin typeface="Arial"/>
                <a:cs typeface="Arial"/>
              </a:rPr>
              <a:t> </a:t>
            </a:r>
            <a:r>
              <a:rPr lang="en-US" err="1">
                <a:latin typeface="Arial"/>
                <a:cs typeface="Arial"/>
              </a:rPr>
              <a:t>mở</a:t>
            </a:r>
            <a:r>
              <a:rPr lang="en-US">
                <a:latin typeface="Arial"/>
                <a:cs typeface="Arial"/>
              </a:rPr>
              <a:t>, </a:t>
            </a:r>
            <a:r>
              <a:rPr lang="en-US" err="1">
                <a:latin typeface="Arial"/>
                <a:cs typeface="Arial"/>
              </a:rPr>
              <a:t>trong</a:t>
            </a:r>
            <a:r>
              <a:rPr lang="en-US">
                <a:latin typeface="Arial"/>
                <a:cs typeface="Arial"/>
              </a:rPr>
              <a:t> </a:t>
            </a:r>
            <a:r>
              <a:rPr lang="en-US" err="1">
                <a:latin typeface="Arial"/>
                <a:cs typeface="Arial"/>
              </a:rPr>
              <a:t>đó</a:t>
            </a:r>
            <a:r>
              <a:rPr lang="en-US">
                <a:latin typeface="Arial"/>
                <a:cs typeface="Arial"/>
              </a:rPr>
              <a:t> </a:t>
            </a:r>
            <a:r>
              <a:rPr lang="en-US" err="1">
                <a:latin typeface="Arial"/>
                <a:cs typeface="Arial"/>
              </a:rPr>
              <a:t>người</a:t>
            </a:r>
            <a:r>
              <a:rPr lang="en-US">
                <a:latin typeface="Arial"/>
                <a:cs typeface="Arial"/>
              </a:rPr>
              <a:t> </a:t>
            </a:r>
            <a:r>
              <a:rPr lang="en-US" err="1">
                <a:latin typeface="Arial"/>
                <a:cs typeface="Arial"/>
              </a:rPr>
              <a:t>giữ</a:t>
            </a:r>
            <a:r>
              <a:rPr lang="en-US">
                <a:latin typeface="Arial"/>
                <a:cs typeface="Arial"/>
              </a:rPr>
              <a:t> </a:t>
            </a:r>
            <a:r>
              <a:rPr lang="en-US" err="1">
                <a:latin typeface="Arial"/>
                <a:cs typeface="Arial"/>
              </a:rPr>
              <a:t>bản</a:t>
            </a:r>
            <a:r>
              <a:rPr lang="en-US">
                <a:latin typeface="Arial"/>
                <a:cs typeface="Arial"/>
              </a:rPr>
              <a:t> </a:t>
            </a:r>
            <a:r>
              <a:rPr lang="en-US" err="1">
                <a:latin typeface="Arial"/>
                <a:cs typeface="Arial"/>
              </a:rPr>
              <a:t>quyền</a:t>
            </a:r>
            <a:r>
              <a:rPr lang="en-US">
                <a:latin typeface="Arial"/>
                <a:cs typeface="Arial"/>
              </a:rPr>
              <a:t> </a:t>
            </a:r>
            <a:r>
              <a:rPr lang="en-US" err="1">
                <a:latin typeface="Arial"/>
                <a:cs typeface="Arial"/>
              </a:rPr>
              <a:t>cung</a:t>
            </a:r>
            <a:r>
              <a:rPr lang="en-US">
                <a:latin typeface="Arial"/>
                <a:cs typeface="Arial"/>
              </a:rPr>
              <a:t> </a:t>
            </a:r>
            <a:r>
              <a:rPr lang="en-US" err="1">
                <a:latin typeface="Arial"/>
                <a:cs typeface="Arial"/>
              </a:rPr>
              <a:t>cấp</a:t>
            </a:r>
            <a:r>
              <a:rPr lang="en-US">
                <a:latin typeface="Arial"/>
                <a:cs typeface="Arial"/>
              </a:rPr>
              <a:t> </a:t>
            </a:r>
            <a:r>
              <a:rPr lang="en-US" err="1">
                <a:latin typeface="Arial"/>
                <a:cs typeface="Arial"/>
              </a:rPr>
              <a:t>quyền</a:t>
            </a:r>
            <a:r>
              <a:rPr lang="en-US">
                <a:latin typeface="Arial"/>
                <a:cs typeface="Arial"/>
              </a:rPr>
              <a:t> </a:t>
            </a:r>
            <a:r>
              <a:rPr lang="en-US" err="1">
                <a:latin typeface="Arial"/>
                <a:cs typeface="Arial"/>
              </a:rPr>
              <a:t>nghiên</a:t>
            </a:r>
            <a:r>
              <a:rPr lang="en-US">
                <a:latin typeface="Arial"/>
                <a:cs typeface="Arial"/>
              </a:rPr>
              <a:t> </a:t>
            </a:r>
            <a:r>
              <a:rPr lang="en-US" err="1">
                <a:latin typeface="Arial"/>
                <a:cs typeface="Arial"/>
              </a:rPr>
              <a:t>cứu</a:t>
            </a:r>
            <a:r>
              <a:rPr lang="en-US">
                <a:latin typeface="Arial"/>
                <a:cs typeface="Arial"/>
              </a:rPr>
              <a:t>, </a:t>
            </a:r>
            <a:r>
              <a:rPr lang="en-US" err="1">
                <a:latin typeface="Arial"/>
                <a:cs typeface="Arial"/>
              </a:rPr>
              <a:t>thay</a:t>
            </a:r>
            <a:r>
              <a:rPr lang="en-US">
                <a:latin typeface="Arial"/>
                <a:cs typeface="Arial"/>
              </a:rPr>
              <a:t> </a:t>
            </a:r>
            <a:r>
              <a:rPr lang="en-US" err="1">
                <a:latin typeface="Arial"/>
                <a:cs typeface="Arial"/>
              </a:rPr>
              <a:t>đổi</a:t>
            </a:r>
            <a:r>
              <a:rPr lang="en-US">
                <a:latin typeface="Arial"/>
                <a:cs typeface="Arial"/>
              </a:rPr>
              <a:t> </a:t>
            </a:r>
            <a:r>
              <a:rPr lang="en-US" err="1">
                <a:latin typeface="Arial"/>
                <a:cs typeface="Arial"/>
              </a:rPr>
              <a:t>và</a:t>
            </a:r>
            <a:r>
              <a:rPr lang="en-US">
                <a:latin typeface="Arial"/>
                <a:cs typeface="Arial"/>
              </a:rPr>
              <a:t> </a:t>
            </a:r>
            <a:r>
              <a:rPr lang="en-US" err="1">
                <a:latin typeface="Arial"/>
                <a:cs typeface="Arial"/>
              </a:rPr>
              <a:t>phân</a:t>
            </a:r>
            <a:r>
              <a:rPr lang="en-US">
                <a:latin typeface="Arial"/>
                <a:cs typeface="Arial"/>
              </a:rPr>
              <a:t> </a:t>
            </a:r>
            <a:r>
              <a:rPr lang="en-US" err="1">
                <a:latin typeface="Arial"/>
                <a:cs typeface="Arial"/>
              </a:rPr>
              <a:t>phối</a:t>
            </a:r>
            <a:r>
              <a:rPr lang="en-US">
                <a:latin typeface="Arial"/>
                <a:cs typeface="Arial"/>
              </a:rPr>
              <a:t> </a:t>
            </a:r>
            <a:r>
              <a:rPr lang="en-US" err="1">
                <a:latin typeface="Arial"/>
                <a:cs typeface="Arial"/>
              </a:rPr>
              <a:t>phần</a:t>
            </a:r>
            <a:r>
              <a:rPr lang="en-US">
                <a:latin typeface="Arial"/>
                <a:cs typeface="Arial"/>
              </a:rPr>
              <a:t> </a:t>
            </a:r>
            <a:r>
              <a:rPr lang="en-US" err="1">
                <a:latin typeface="Arial"/>
                <a:cs typeface="Arial"/>
              </a:rPr>
              <a:t>mềm</a:t>
            </a:r>
            <a:r>
              <a:rPr lang="en-US">
                <a:latin typeface="Arial"/>
                <a:cs typeface="Arial"/>
              </a:rPr>
              <a:t> </a:t>
            </a:r>
            <a:r>
              <a:rPr lang="en-US" err="1">
                <a:latin typeface="Arial"/>
                <a:cs typeface="Arial"/>
              </a:rPr>
              <a:t>cho</a:t>
            </a:r>
            <a:r>
              <a:rPr lang="en-US">
                <a:latin typeface="Arial"/>
                <a:cs typeface="Arial"/>
              </a:rPr>
              <a:t> </a:t>
            </a:r>
            <a:r>
              <a:rPr lang="en-US" err="1">
                <a:latin typeface="Arial"/>
                <a:cs typeface="Arial"/>
              </a:rPr>
              <a:t>bất</a:t>
            </a:r>
            <a:r>
              <a:rPr lang="en-US">
                <a:latin typeface="Arial"/>
                <a:cs typeface="Arial"/>
              </a:rPr>
              <a:t> </a:t>
            </a:r>
            <a:r>
              <a:rPr lang="en-US" err="1">
                <a:latin typeface="Arial"/>
                <a:cs typeface="Arial"/>
              </a:rPr>
              <a:t>kỳ</a:t>
            </a:r>
            <a:r>
              <a:rPr lang="en-US">
                <a:latin typeface="Arial"/>
                <a:cs typeface="Arial"/>
              </a:rPr>
              <a:t> ai </a:t>
            </a:r>
            <a:r>
              <a:rPr lang="en-US" err="1">
                <a:latin typeface="Arial"/>
                <a:cs typeface="Arial"/>
              </a:rPr>
              <a:t>và</a:t>
            </a:r>
            <a:r>
              <a:rPr lang="en-US">
                <a:latin typeface="Arial"/>
                <a:cs typeface="Arial"/>
              </a:rPr>
              <a:t> </a:t>
            </a:r>
            <a:r>
              <a:rPr lang="en-US" err="1">
                <a:latin typeface="Arial"/>
                <a:cs typeface="Arial"/>
              </a:rPr>
              <a:t>cho</a:t>
            </a:r>
            <a:r>
              <a:rPr lang="en-US">
                <a:latin typeface="Arial"/>
                <a:cs typeface="Arial"/>
              </a:rPr>
              <a:t> </a:t>
            </a:r>
            <a:r>
              <a:rPr lang="en-US" err="1">
                <a:latin typeface="Arial"/>
                <a:cs typeface="Arial"/>
              </a:rPr>
              <a:t>bất</a:t>
            </a:r>
            <a:r>
              <a:rPr lang="en-US">
                <a:latin typeface="Arial"/>
                <a:cs typeface="Arial"/>
              </a:rPr>
              <a:t> </a:t>
            </a:r>
            <a:r>
              <a:rPr lang="en-US" err="1">
                <a:latin typeface="Arial"/>
                <a:cs typeface="Arial"/>
              </a:rPr>
              <a:t>kỳ</a:t>
            </a:r>
            <a:r>
              <a:rPr lang="en-US">
                <a:latin typeface="Arial"/>
                <a:cs typeface="Arial"/>
              </a:rPr>
              <a:t> </a:t>
            </a:r>
            <a:r>
              <a:rPr lang="en-US" err="1">
                <a:latin typeface="Arial"/>
                <a:cs typeface="Arial"/>
              </a:rPr>
              <a:t>mục</a:t>
            </a:r>
            <a:r>
              <a:rPr lang="en-US">
                <a:latin typeface="Arial"/>
                <a:cs typeface="Arial"/>
              </a:rPr>
              <a:t> </a:t>
            </a:r>
            <a:r>
              <a:rPr lang="en-US" err="1">
                <a:latin typeface="Arial"/>
                <a:cs typeface="Arial"/>
              </a:rPr>
              <a:t>đích</a:t>
            </a:r>
            <a:r>
              <a:rPr lang="en-US">
                <a:latin typeface="Arial"/>
                <a:cs typeface="Arial"/>
              </a:rPr>
              <a:t> </a:t>
            </a:r>
            <a:r>
              <a:rPr lang="en-US" err="1">
                <a:latin typeface="Arial"/>
                <a:cs typeface="Arial"/>
              </a:rPr>
              <a:t>nào</a:t>
            </a:r>
            <a:r>
              <a:rPr lang="en-US">
                <a:latin typeface="Arial"/>
                <a:cs typeface="Arial"/>
              </a:rPr>
              <a:t>. </a:t>
            </a:r>
            <a:r>
              <a:rPr lang="en-US" err="1">
                <a:latin typeface="Arial"/>
                <a:cs typeface="Arial"/>
              </a:rPr>
              <a:t>Phần</a:t>
            </a:r>
            <a:r>
              <a:rPr lang="en-US">
                <a:latin typeface="Arial"/>
                <a:cs typeface="Arial"/>
              </a:rPr>
              <a:t> </a:t>
            </a:r>
            <a:r>
              <a:rPr lang="en-US" err="1">
                <a:latin typeface="Arial"/>
                <a:cs typeface="Arial"/>
              </a:rPr>
              <a:t>mềm</a:t>
            </a:r>
            <a:r>
              <a:rPr lang="en-US">
                <a:latin typeface="Arial"/>
                <a:cs typeface="Arial"/>
              </a:rPr>
              <a:t> </a:t>
            </a:r>
            <a:r>
              <a:rPr lang="en-US" err="1">
                <a:latin typeface="Arial"/>
                <a:cs typeface="Arial"/>
              </a:rPr>
              <a:t>nguồn</a:t>
            </a:r>
            <a:r>
              <a:rPr lang="en-US">
                <a:latin typeface="Arial"/>
                <a:cs typeface="Arial"/>
              </a:rPr>
              <a:t> </a:t>
            </a:r>
            <a:r>
              <a:rPr lang="en-US" err="1">
                <a:latin typeface="Arial"/>
                <a:cs typeface="Arial"/>
              </a:rPr>
              <a:t>mở</a:t>
            </a:r>
            <a:r>
              <a:rPr lang="en-US">
                <a:latin typeface="Arial"/>
                <a:cs typeface="Arial"/>
              </a:rPr>
              <a:t> </a:t>
            </a:r>
            <a:r>
              <a:rPr lang="en-US" err="1">
                <a:latin typeface="Arial"/>
                <a:cs typeface="Arial"/>
              </a:rPr>
              <a:t>thường</a:t>
            </a:r>
            <a:r>
              <a:rPr lang="en-US">
                <a:latin typeface="Arial"/>
                <a:cs typeface="Arial"/>
              </a:rPr>
              <a:t> </a:t>
            </a:r>
            <a:r>
              <a:rPr lang="en-US" err="1">
                <a:latin typeface="Arial"/>
                <a:cs typeface="Arial"/>
              </a:rPr>
              <a:t>được</a:t>
            </a:r>
            <a:r>
              <a:rPr lang="en-US">
                <a:latin typeface="Arial"/>
                <a:cs typeface="Arial"/>
              </a:rPr>
              <a:t> </a:t>
            </a:r>
            <a:r>
              <a:rPr lang="en-US" err="1">
                <a:latin typeface="Arial"/>
                <a:cs typeface="Arial"/>
              </a:rPr>
              <a:t>phát</a:t>
            </a:r>
            <a:r>
              <a:rPr lang="en-US">
                <a:latin typeface="Arial"/>
                <a:cs typeface="Arial"/>
              </a:rPr>
              <a:t> </a:t>
            </a:r>
            <a:r>
              <a:rPr lang="en-US" err="1">
                <a:latin typeface="Arial"/>
                <a:cs typeface="Arial"/>
              </a:rPr>
              <a:t>triển</a:t>
            </a:r>
            <a:r>
              <a:rPr lang="en-US">
                <a:latin typeface="Arial"/>
                <a:cs typeface="Arial"/>
              </a:rPr>
              <a:t> </a:t>
            </a:r>
            <a:r>
              <a:rPr lang="en-US" err="1">
                <a:latin typeface="Arial"/>
                <a:cs typeface="Arial"/>
              </a:rPr>
              <a:t>theo</a:t>
            </a:r>
            <a:r>
              <a:rPr lang="en-US">
                <a:latin typeface="Arial"/>
                <a:cs typeface="Arial"/>
              </a:rPr>
              <a:t> </a:t>
            </a:r>
            <a:r>
              <a:rPr lang="en-US" err="1">
                <a:latin typeface="Arial"/>
                <a:cs typeface="Arial"/>
              </a:rPr>
              <a:t>cách</a:t>
            </a:r>
            <a:r>
              <a:rPr lang="en-US">
                <a:latin typeface="Arial"/>
                <a:cs typeface="Arial"/>
              </a:rPr>
              <a:t> </a:t>
            </a:r>
            <a:r>
              <a:rPr lang="en-US" err="1">
                <a:latin typeface="Arial"/>
                <a:cs typeface="Arial"/>
              </a:rPr>
              <a:t>cộng</a:t>
            </a:r>
            <a:r>
              <a:rPr lang="en-US">
                <a:latin typeface="Arial"/>
                <a:cs typeface="Arial"/>
              </a:rPr>
              <a:t> </a:t>
            </a:r>
            <a:r>
              <a:rPr lang="en-US" err="1">
                <a:latin typeface="Arial"/>
                <a:cs typeface="Arial"/>
              </a:rPr>
              <a:t>tác</a:t>
            </a:r>
            <a:r>
              <a:rPr lang="en-US">
                <a:latin typeface="Arial"/>
                <a:cs typeface="Arial"/>
              </a:rPr>
              <a:t>, </a:t>
            </a:r>
            <a:r>
              <a:rPr lang="en-US" err="1">
                <a:latin typeface="Arial"/>
                <a:cs typeface="Arial"/>
              </a:rPr>
              <a:t>công</a:t>
            </a:r>
            <a:r>
              <a:rPr lang="en-US">
                <a:latin typeface="Arial"/>
                <a:cs typeface="Arial"/>
              </a:rPr>
              <a:t> </a:t>
            </a:r>
            <a:r>
              <a:rPr lang="en-US" err="1">
                <a:latin typeface="Arial"/>
                <a:cs typeface="Arial"/>
              </a:rPr>
              <a:t>khai</a:t>
            </a:r>
            <a:r>
              <a:rPr lang="en-US">
                <a:latin typeface="Arial"/>
                <a:cs typeface="Arial"/>
              </a:rPr>
              <a:t>. </a:t>
            </a:r>
            <a:endParaRPr lang="vi-VN"/>
          </a:p>
        </p:txBody>
      </p:sp>
      <p:sp>
        <p:nvSpPr>
          <p:cNvPr id="4" name="Chỗ dành sẵn cho Số hiệu Bản chiếu 3"/>
          <p:cNvSpPr>
            <a:spLocks noGrp="1"/>
          </p:cNvSpPr>
          <p:nvPr>
            <p:ph type="sldNum" sz="quarter" idx="5"/>
          </p:nvPr>
        </p:nvSpPr>
        <p:spPr/>
        <p:txBody>
          <a:bodyPr/>
          <a:lstStyle/>
          <a:p>
            <a:fld id="{6147B558-7846-4F1D-8DFB-D6CA7E5CD1F5}" type="slidenum">
              <a:rPr lang="en-US" altLang="en-US"/>
              <a:pPr/>
              <a:t>13</a:t>
            </a:fld>
            <a:endParaRPr lang="en-US" altLang="en-US"/>
          </a:p>
        </p:txBody>
      </p:sp>
    </p:spTree>
    <p:extLst>
      <p:ext uri="{BB962C8B-B14F-4D97-AF65-F5344CB8AC3E}">
        <p14:creationId xmlns:p14="http://schemas.microsoft.com/office/powerpoint/2010/main" val="33067560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pPr>
              <a:spcBef>
                <a:spcPts val="0"/>
              </a:spcBef>
              <a:spcAft>
                <a:spcPts val="0"/>
              </a:spcAft>
            </a:pPr>
            <a:endParaRPr lang="en-US">
              <a:latin typeface="Arial"/>
              <a:cs typeface="Arial"/>
            </a:endParaRPr>
          </a:p>
          <a:p>
            <a:pPr>
              <a:spcBef>
                <a:spcPts val="0"/>
              </a:spcBef>
              <a:spcAft>
                <a:spcPts val="0"/>
              </a:spcAft>
            </a:pPr>
            <a:r>
              <a:rPr lang="en-US">
                <a:latin typeface="Arial"/>
                <a:cs typeface="Arial"/>
              </a:rPr>
              <a:t>Shell </a:t>
            </a:r>
            <a:r>
              <a:rPr lang="en-US" err="1">
                <a:latin typeface="Arial"/>
                <a:cs typeface="Arial"/>
              </a:rPr>
              <a:t>là</a:t>
            </a:r>
            <a:r>
              <a:rPr lang="en-US">
                <a:latin typeface="Arial"/>
                <a:cs typeface="Arial"/>
              </a:rPr>
              <a:t> </a:t>
            </a:r>
            <a:r>
              <a:rPr lang="en-US" err="1">
                <a:latin typeface="Arial"/>
                <a:cs typeface="Arial"/>
              </a:rPr>
              <a:t>một</a:t>
            </a:r>
            <a:r>
              <a:rPr lang="en-US">
                <a:latin typeface="Arial"/>
                <a:cs typeface="Arial"/>
              </a:rPr>
              <a:t> Chương </a:t>
            </a:r>
            <a:r>
              <a:rPr lang="en-US" err="1">
                <a:latin typeface="Arial"/>
                <a:cs typeface="Arial"/>
              </a:rPr>
              <a:t>trình</a:t>
            </a:r>
            <a:r>
              <a:rPr lang="en-US">
                <a:latin typeface="Arial"/>
                <a:cs typeface="Arial"/>
              </a:rPr>
              <a:t> </a:t>
            </a:r>
            <a:r>
              <a:rPr lang="en-US" err="1">
                <a:latin typeface="Arial"/>
                <a:cs typeface="Arial"/>
              </a:rPr>
              <a:t>tương</a:t>
            </a:r>
            <a:r>
              <a:rPr lang="en-US">
                <a:latin typeface="Arial"/>
                <a:cs typeface="Arial"/>
              </a:rPr>
              <a:t> </a:t>
            </a:r>
            <a:r>
              <a:rPr lang="en-US" err="1">
                <a:latin typeface="Arial"/>
                <a:cs typeface="Arial"/>
              </a:rPr>
              <a:t>tác</a:t>
            </a:r>
            <a:r>
              <a:rPr lang="en-US">
                <a:latin typeface="Arial"/>
                <a:cs typeface="Arial"/>
              </a:rPr>
              <a:t> </a:t>
            </a:r>
            <a:r>
              <a:rPr lang="en-US" err="1">
                <a:latin typeface="Arial"/>
                <a:cs typeface="Arial"/>
              </a:rPr>
              <a:t>với</a:t>
            </a:r>
            <a:r>
              <a:rPr lang="en-US">
                <a:latin typeface="Arial"/>
                <a:cs typeface="Arial"/>
              </a:rPr>
              <a:t> kernel </a:t>
            </a:r>
            <a:endParaRPr lang="vi-VN">
              <a:cs typeface="Arial"/>
            </a:endParaRPr>
          </a:p>
          <a:p>
            <a:pPr>
              <a:spcBef>
                <a:spcPts val="0"/>
              </a:spcBef>
              <a:spcAft>
                <a:spcPts val="0"/>
              </a:spcAft>
            </a:pPr>
            <a:r>
              <a:rPr lang="en-US">
                <a:latin typeface="Arial"/>
                <a:cs typeface="Arial"/>
              </a:rPr>
              <a:t>Shell </a:t>
            </a:r>
            <a:r>
              <a:rPr lang="en-US" err="1">
                <a:latin typeface="Arial"/>
                <a:cs typeface="Arial"/>
              </a:rPr>
              <a:t>là</a:t>
            </a:r>
            <a:r>
              <a:rPr lang="en-US">
                <a:latin typeface="Arial"/>
                <a:cs typeface="Arial"/>
              </a:rPr>
              <a:t> </a:t>
            </a:r>
            <a:r>
              <a:rPr lang="en-US" err="1">
                <a:latin typeface="Arial"/>
                <a:cs typeface="Arial"/>
              </a:rPr>
              <a:t>một</a:t>
            </a:r>
            <a:r>
              <a:rPr lang="en-US">
                <a:latin typeface="Arial"/>
                <a:cs typeface="Arial"/>
              </a:rPr>
              <a:t> Cầu </a:t>
            </a:r>
            <a:r>
              <a:rPr lang="en-US" err="1">
                <a:latin typeface="Arial"/>
                <a:cs typeface="Arial"/>
              </a:rPr>
              <a:t>nối</a:t>
            </a:r>
            <a:r>
              <a:rPr lang="en-US">
                <a:latin typeface="Arial"/>
                <a:cs typeface="Arial"/>
              </a:rPr>
              <a:t> </a:t>
            </a:r>
            <a:r>
              <a:rPr lang="en-US" err="1">
                <a:latin typeface="Arial"/>
                <a:cs typeface="Arial"/>
              </a:rPr>
              <a:t>giữa</a:t>
            </a:r>
            <a:r>
              <a:rPr lang="en-US">
                <a:latin typeface="Arial"/>
                <a:cs typeface="Arial"/>
              </a:rPr>
              <a:t> kernel </a:t>
            </a:r>
            <a:r>
              <a:rPr lang="en-US" err="1">
                <a:latin typeface="Arial"/>
                <a:cs typeface="Arial"/>
              </a:rPr>
              <a:t>và</a:t>
            </a:r>
            <a:r>
              <a:rPr lang="en-US">
                <a:latin typeface="Arial"/>
                <a:cs typeface="Arial"/>
              </a:rPr>
              <a:t> </a:t>
            </a:r>
            <a:r>
              <a:rPr lang="en-US" err="1">
                <a:latin typeface="Arial"/>
                <a:cs typeface="Arial"/>
              </a:rPr>
              <a:t>người</a:t>
            </a:r>
            <a:r>
              <a:rPr lang="en-US">
                <a:latin typeface="Arial"/>
                <a:cs typeface="Arial"/>
              </a:rPr>
              <a:t> </a:t>
            </a:r>
            <a:r>
              <a:rPr lang="en-US" err="1">
                <a:latin typeface="Arial"/>
                <a:cs typeface="Arial"/>
              </a:rPr>
              <a:t>dùng</a:t>
            </a:r>
            <a:r>
              <a:rPr lang="en-US">
                <a:latin typeface="Arial"/>
                <a:cs typeface="Arial"/>
              </a:rPr>
              <a:t> </a:t>
            </a:r>
            <a:endParaRPr lang="vi-VN">
              <a:cs typeface="Arial"/>
            </a:endParaRPr>
          </a:p>
          <a:p>
            <a:pPr>
              <a:spcBef>
                <a:spcPts val="0"/>
              </a:spcBef>
              <a:spcAft>
                <a:spcPts val="0"/>
              </a:spcAft>
            </a:pPr>
            <a:r>
              <a:rPr lang="en-US">
                <a:latin typeface="Arial"/>
                <a:cs typeface="Arial"/>
              </a:rPr>
              <a:t>Shell </a:t>
            </a:r>
            <a:r>
              <a:rPr lang="en-US" err="1">
                <a:latin typeface="Arial"/>
                <a:cs typeface="Arial"/>
              </a:rPr>
              <a:t>là</a:t>
            </a:r>
            <a:r>
              <a:rPr lang="en-US">
                <a:latin typeface="Arial"/>
                <a:cs typeface="Arial"/>
              </a:rPr>
              <a:t> </a:t>
            </a:r>
            <a:r>
              <a:rPr lang="en-US" err="1">
                <a:latin typeface="Arial"/>
                <a:cs typeface="Arial"/>
              </a:rPr>
              <a:t>một</a:t>
            </a:r>
            <a:r>
              <a:rPr lang="en-US">
                <a:latin typeface="Arial"/>
                <a:cs typeface="Arial"/>
              </a:rPr>
              <a:t> Trình </a:t>
            </a:r>
            <a:r>
              <a:rPr lang="en-US" err="1">
                <a:latin typeface="Arial"/>
                <a:cs typeface="Arial"/>
              </a:rPr>
              <a:t>thông</a:t>
            </a:r>
            <a:r>
              <a:rPr lang="en-US">
                <a:latin typeface="Arial"/>
                <a:cs typeface="Arial"/>
              </a:rPr>
              <a:t> </a:t>
            </a:r>
            <a:r>
              <a:rPr lang="en-US" err="1">
                <a:latin typeface="Arial"/>
                <a:cs typeface="Arial"/>
              </a:rPr>
              <a:t>dịch</a:t>
            </a:r>
            <a:r>
              <a:rPr lang="en-US">
                <a:latin typeface="Arial"/>
                <a:cs typeface="Arial"/>
              </a:rPr>
              <a:t> </a:t>
            </a:r>
            <a:r>
              <a:rPr lang="en-US" err="1">
                <a:latin typeface="Arial"/>
                <a:cs typeface="Arial"/>
              </a:rPr>
              <a:t>lệnh</a:t>
            </a:r>
            <a:endParaRPr lang="vi-VN" err="1">
              <a:latin typeface="Arial"/>
              <a:cs typeface="Arial"/>
            </a:endParaRPr>
          </a:p>
          <a:p>
            <a:r>
              <a:rPr lang="en-US">
                <a:latin typeface="Arial"/>
                <a:cs typeface="Arial"/>
              </a:rPr>
              <a:t>Shell </a:t>
            </a:r>
            <a:r>
              <a:rPr lang="en-US" err="1">
                <a:latin typeface="Arial"/>
                <a:cs typeface="Arial"/>
              </a:rPr>
              <a:t>giúp</a:t>
            </a:r>
            <a:r>
              <a:rPr lang="en-US">
                <a:latin typeface="Arial"/>
                <a:cs typeface="Arial"/>
              </a:rPr>
              <a:t> </a:t>
            </a:r>
            <a:r>
              <a:rPr lang="en-US" err="1">
                <a:latin typeface="Arial"/>
                <a:cs typeface="Arial"/>
              </a:rPr>
              <a:t>Người</a:t>
            </a:r>
            <a:r>
              <a:rPr lang="en-US">
                <a:latin typeface="Arial"/>
                <a:cs typeface="Arial"/>
              </a:rPr>
              <a:t> </a:t>
            </a:r>
            <a:r>
              <a:rPr lang="en-US" err="1">
                <a:latin typeface="Arial"/>
                <a:cs typeface="Arial"/>
              </a:rPr>
              <a:t>dùng</a:t>
            </a:r>
            <a:r>
              <a:rPr lang="en-US">
                <a:latin typeface="Arial"/>
                <a:cs typeface="Arial"/>
              </a:rPr>
              <a:t> </a:t>
            </a:r>
            <a:r>
              <a:rPr lang="en-US" err="1">
                <a:latin typeface="Arial"/>
                <a:cs typeface="Arial"/>
              </a:rPr>
              <a:t>có</a:t>
            </a:r>
            <a:r>
              <a:rPr lang="en-US">
                <a:latin typeface="Arial"/>
                <a:cs typeface="Arial"/>
              </a:rPr>
              <a:t> </a:t>
            </a:r>
            <a:r>
              <a:rPr lang="en-US" err="1">
                <a:latin typeface="Arial"/>
                <a:cs typeface="Arial"/>
              </a:rPr>
              <a:t>thể</a:t>
            </a:r>
            <a:r>
              <a:rPr lang="en-US">
                <a:latin typeface="Arial"/>
                <a:cs typeface="Arial"/>
              </a:rPr>
              <a:t> </a:t>
            </a:r>
            <a:r>
              <a:rPr lang="en-US" err="1">
                <a:latin typeface="Arial"/>
                <a:cs typeface="Arial"/>
              </a:rPr>
              <a:t>gõ</a:t>
            </a:r>
            <a:r>
              <a:rPr lang="en-US">
                <a:latin typeface="Arial"/>
                <a:cs typeface="Arial"/>
              </a:rPr>
              <a:t> </a:t>
            </a:r>
            <a:r>
              <a:rPr lang="en-US" err="1">
                <a:latin typeface="Arial"/>
                <a:cs typeface="Arial"/>
              </a:rPr>
              <a:t>lệnh</a:t>
            </a:r>
            <a:r>
              <a:rPr lang="en-US">
                <a:latin typeface="Arial"/>
                <a:cs typeface="Arial"/>
              </a:rPr>
              <a:t> </a:t>
            </a:r>
            <a:r>
              <a:rPr lang="en-US" err="1">
                <a:latin typeface="Arial"/>
                <a:cs typeface="Arial"/>
              </a:rPr>
              <a:t>và</a:t>
            </a:r>
            <a:r>
              <a:rPr lang="en-US">
                <a:latin typeface="Arial"/>
                <a:cs typeface="Arial"/>
              </a:rPr>
              <a:t> </a:t>
            </a:r>
            <a:r>
              <a:rPr lang="en-US" err="1">
                <a:latin typeface="Arial"/>
                <a:cs typeface="Arial"/>
              </a:rPr>
              <a:t>lệnh</a:t>
            </a:r>
            <a:r>
              <a:rPr lang="en-US">
                <a:latin typeface="Arial"/>
                <a:cs typeface="Arial"/>
              </a:rPr>
              <a:t> </a:t>
            </a:r>
            <a:r>
              <a:rPr lang="en-US" err="1">
                <a:latin typeface="Arial"/>
                <a:cs typeface="Arial"/>
              </a:rPr>
              <a:t>được</a:t>
            </a:r>
            <a:r>
              <a:rPr lang="en-US">
                <a:latin typeface="Arial"/>
                <a:cs typeface="Arial"/>
              </a:rPr>
              <a:t> </a:t>
            </a:r>
            <a:r>
              <a:rPr lang="en-US" err="1">
                <a:latin typeface="Arial"/>
                <a:cs typeface="Arial"/>
              </a:rPr>
              <a:t>chuyển</a:t>
            </a:r>
            <a:r>
              <a:rPr lang="en-US">
                <a:latin typeface="Arial"/>
                <a:cs typeface="Arial"/>
              </a:rPr>
              <a:t> </a:t>
            </a:r>
            <a:r>
              <a:rPr lang="en-US" err="1">
                <a:latin typeface="Arial"/>
                <a:cs typeface="Arial"/>
              </a:rPr>
              <a:t>đến</a:t>
            </a:r>
            <a:r>
              <a:rPr lang="en-US">
                <a:latin typeface="Arial"/>
                <a:cs typeface="Arial"/>
              </a:rPr>
              <a:t> kernel </a:t>
            </a:r>
            <a:r>
              <a:rPr lang="en-US" err="1">
                <a:latin typeface="Arial"/>
                <a:cs typeface="Arial"/>
              </a:rPr>
              <a:t>và</a:t>
            </a:r>
            <a:r>
              <a:rPr lang="en-US">
                <a:latin typeface="Arial"/>
                <a:cs typeface="Arial"/>
              </a:rPr>
              <a:t> </a:t>
            </a:r>
            <a:r>
              <a:rPr lang="en-US" err="1">
                <a:latin typeface="Arial"/>
                <a:cs typeface="Arial"/>
              </a:rPr>
              <a:t>nó</a:t>
            </a:r>
            <a:r>
              <a:rPr lang="en-US">
                <a:latin typeface="Arial"/>
                <a:cs typeface="Arial"/>
              </a:rPr>
              <a:t> </a:t>
            </a:r>
            <a:r>
              <a:rPr lang="en-US" err="1">
                <a:latin typeface="Arial"/>
                <a:cs typeface="Arial"/>
              </a:rPr>
              <a:t>sẽ</a:t>
            </a:r>
            <a:r>
              <a:rPr lang="en-US">
                <a:latin typeface="Arial"/>
                <a:cs typeface="Arial"/>
              </a:rPr>
              <a:t> </a:t>
            </a:r>
            <a:r>
              <a:rPr lang="en-US" err="1">
                <a:latin typeface="Arial"/>
                <a:cs typeface="Arial"/>
              </a:rPr>
              <a:t>được</a:t>
            </a:r>
            <a:r>
              <a:rPr lang="en-US">
                <a:latin typeface="Arial"/>
                <a:cs typeface="Arial"/>
              </a:rPr>
              <a:t> </a:t>
            </a:r>
            <a:r>
              <a:rPr lang="en-US" err="1">
                <a:latin typeface="Arial"/>
                <a:cs typeface="Arial"/>
              </a:rPr>
              <a:t>thực</a:t>
            </a:r>
            <a:r>
              <a:rPr lang="en-US">
                <a:latin typeface="Arial"/>
                <a:cs typeface="Arial"/>
              </a:rPr>
              <a:t> </a:t>
            </a:r>
            <a:r>
              <a:rPr lang="en-US" err="1">
                <a:latin typeface="Arial"/>
                <a:cs typeface="Arial"/>
              </a:rPr>
              <a:t>thi</a:t>
            </a:r>
            <a:endParaRPr lang="vi-VN">
              <a:latin typeface="Arial"/>
              <a:cs typeface="Arial"/>
            </a:endParaRPr>
          </a:p>
        </p:txBody>
      </p:sp>
      <p:sp>
        <p:nvSpPr>
          <p:cNvPr id="4" name="Chỗ dành sẵn cho Số hiệu Bản chiếu 3"/>
          <p:cNvSpPr>
            <a:spLocks noGrp="1"/>
          </p:cNvSpPr>
          <p:nvPr>
            <p:ph type="sldNum" sz="quarter" idx="5"/>
          </p:nvPr>
        </p:nvSpPr>
        <p:spPr/>
        <p:txBody>
          <a:bodyPr/>
          <a:lstStyle/>
          <a:p>
            <a:fld id="{6147B558-7846-4F1D-8DFB-D6CA7E5CD1F5}" type="slidenum">
              <a:rPr lang="en-US" altLang="en-US"/>
              <a:pPr/>
              <a:t>14</a:t>
            </a:fld>
            <a:endParaRPr lang="en-US" altLang="en-US"/>
          </a:p>
        </p:txBody>
      </p:sp>
    </p:spTree>
    <p:extLst>
      <p:ext uri="{BB962C8B-B14F-4D97-AF65-F5344CB8AC3E}">
        <p14:creationId xmlns:p14="http://schemas.microsoft.com/office/powerpoint/2010/main" val="28183065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a:latin typeface="Arial"/>
                <a:cs typeface="Arial"/>
              </a:rPr>
              <a:t>Linux </a:t>
            </a:r>
            <a:r>
              <a:rPr lang="en-US" err="1">
                <a:latin typeface="Arial"/>
                <a:cs typeface="Arial"/>
              </a:rPr>
              <a:t>đã</a:t>
            </a:r>
            <a:r>
              <a:rPr lang="en-US">
                <a:latin typeface="Arial"/>
                <a:cs typeface="Arial"/>
              </a:rPr>
              <a:t> </a:t>
            </a:r>
            <a:r>
              <a:rPr lang="en-US" err="1">
                <a:latin typeface="Arial"/>
                <a:cs typeface="Arial"/>
              </a:rPr>
              <a:t>được</a:t>
            </a:r>
            <a:r>
              <a:rPr lang="en-US">
                <a:latin typeface="Arial"/>
                <a:cs typeface="Arial"/>
              </a:rPr>
              <a:t> </a:t>
            </a:r>
            <a:r>
              <a:rPr lang="en-US" err="1">
                <a:latin typeface="Arial"/>
                <a:cs typeface="Arial"/>
              </a:rPr>
              <a:t>sử</a:t>
            </a:r>
            <a:r>
              <a:rPr lang="en-US">
                <a:latin typeface="Arial"/>
                <a:cs typeface="Arial"/>
              </a:rPr>
              <a:t> </a:t>
            </a:r>
            <a:r>
              <a:rPr lang="en-US" err="1">
                <a:latin typeface="Arial"/>
                <a:cs typeface="Arial"/>
              </a:rPr>
              <a:t>dụng</a:t>
            </a:r>
            <a:r>
              <a:rPr lang="en-US">
                <a:latin typeface="Arial"/>
                <a:cs typeface="Arial"/>
              </a:rPr>
              <a:t> </a:t>
            </a:r>
            <a:r>
              <a:rPr lang="en-US" err="1">
                <a:latin typeface="Arial"/>
                <a:cs typeface="Arial"/>
              </a:rPr>
              <a:t>cho</a:t>
            </a:r>
            <a:r>
              <a:rPr lang="en-US">
                <a:latin typeface="Arial"/>
                <a:cs typeface="Arial"/>
              </a:rPr>
              <a:t> </a:t>
            </a:r>
            <a:r>
              <a:rPr lang="en-US" err="1">
                <a:latin typeface="Arial"/>
                <a:cs typeface="Arial"/>
              </a:rPr>
              <a:t>nhiều</a:t>
            </a:r>
            <a:r>
              <a:rPr lang="en-US">
                <a:latin typeface="Arial"/>
                <a:cs typeface="Arial"/>
              </a:rPr>
              <a:t> </a:t>
            </a:r>
            <a:r>
              <a:rPr lang="en-US" err="1">
                <a:latin typeface="Arial"/>
                <a:cs typeface="Arial"/>
              </a:rPr>
              <a:t>nền</a:t>
            </a:r>
            <a:r>
              <a:rPr lang="en-US">
                <a:latin typeface="Arial"/>
                <a:cs typeface="Arial"/>
              </a:rPr>
              <a:t> </a:t>
            </a:r>
            <a:r>
              <a:rPr lang="en-US" err="1">
                <a:latin typeface="Arial"/>
                <a:cs typeface="Arial"/>
              </a:rPr>
              <a:t>tảng</a:t>
            </a:r>
            <a:r>
              <a:rPr lang="en-US">
                <a:latin typeface="Arial"/>
                <a:cs typeface="Arial"/>
              </a:rPr>
              <a:t> </a:t>
            </a:r>
            <a:r>
              <a:rPr lang="en-US" err="1">
                <a:latin typeface="Arial"/>
                <a:cs typeface="Arial"/>
              </a:rPr>
              <a:t>điện</a:t>
            </a:r>
            <a:r>
              <a:rPr lang="en-US">
                <a:latin typeface="Arial"/>
                <a:cs typeface="Arial"/>
              </a:rPr>
              <a:t> </a:t>
            </a:r>
            <a:r>
              <a:rPr lang="en-US" err="1">
                <a:latin typeface="Arial"/>
                <a:cs typeface="Arial"/>
              </a:rPr>
              <a:t>toán</a:t>
            </a:r>
            <a:r>
              <a:rPr lang="en-US">
                <a:latin typeface="Arial"/>
                <a:cs typeface="Arial"/>
              </a:rPr>
              <a:t> </a:t>
            </a:r>
            <a:r>
              <a:rPr lang="en-US" err="1">
                <a:latin typeface="Arial"/>
                <a:cs typeface="Arial"/>
              </a:rPr>
              <a:t>như</a:t>
            </a:r>
            <a:r>
              <a:rPr lang="en-US">
                <a:latin typeface="Arial"/>
                <a:cs typeface="Arial"/>
              </a:rPr>
              <a:t> PC, Server, Tablet, </a:t>
            </a:r>
            <a:r>
              <a:rPr lang="en-US" err="1">
                <a:latin typeface="Arial"/>
                <a:cs typeface="Arial"/>
              </a:rPr>
              <a:t>Siêu</a:t>
            </a:r>
            <a:r>
              <a:rPr lang="en-US">
                <a:latin typeface="Arial"/>
                <a:cs typeface="Arial"/>
              </a:rPr>
              <a:t> </a:t>
            </a:r>
            <a:r>
              <a:rPr lang="en-US" err="1">
                <a:latin typeface="Arial"/>
                <a:cs typeface="Arial"/>
              </a:rPr>
              <a:t>máy</a:t>
            </a:r>
            <a:r>
              <a:rPr lang="en-US">
                <a:latin typeface="Arial"/>
                <a:cs typeface="Arial"/>
              </a:rPr>
              <a:t> </a:t>
            </a:r>
            <a:r>
              <a:rPr lang="en-US" err="1">
                <a:latin typeface="Arial"/>
                <a:cs typeface="Arial"/>
              </a:rPr>
              <a:t>tính</a:t>
            </a:r>
            <a:r>
              <a:rPr lang="en-US">
                <a:latin typeface="Arial"/>
                <a:cs typeface="Arial"/>
              </a:rPr>
              <a:t> </a:t>
            </a:r>
            <a:r>
              <a:rPr lang="en-US" err="1">
                <a:latin typeface="Arial"/>
                <a:cs typeface="Arial"/>
              </a:rPr>
              <a:t>điện</a:t>
            </a:r>
            <a:r>
              <a:rPr lang="en-US">
                <a:latin typeface="Arial"/>
                <a:cs typeface="Arial"/>
              </a:rPr>
              <a:t> </a:t>
            </a:r>
            <a:r>
              <a:rPr lang="en-US" err="1">
                <a:latin typeface="Arial"/>
                <a:cs typeface="Arial"/>
              </a:rPr>
              <a:t>thoại</a:t>
            </a:r>
            <a:r>
              <a:rPr lang="en-US">
                <a:latin typeface="Arial"/>
                <a:cs typeface="Arial"/>
              </a:rPr>
              <a:t>, ... </a:t>
            </a:r>
            <a:endParaRPr lang="vi-VN"/>
          </a:p>
        </p:txBody>
      </p:sp>
      <p:sp>
        <p:nvSpPr>
          <p:cNvPr id="4" name="Chỗ dành sẵn cho Số hiệu Bản chiếu 3"/>
          <p:cNvSpPr>
            <a:spLocks noGrp="1"/>
          </p:cNvSpPr>
          <p:nvPr>
            <p:ph type="sldNum" sz="quarter" idx="5"/>
          </p:nvPr>
        </p:nvSpPr>
        <p:spPr/>
        <p:txBody>
          <a:bodyPr/>
          <a:lstStyle/>
          <a:p>
            <a:fld id="{6147B558-7846-4F1D-8DFB-D6CA7E5CD1F5}" type="slidenum">
              <a:rPr lang="en-US" altLang="en-US"/>
              <a:pPr/>
              <a:t>16</a:t>
            </a:fld>
            <a:endParaRPr lang="en-US" altLang="en-US"/>
          </a:p>
        </p:txBody>
      </p:sp>
    </p:spTree>
    <p:extLst>
      <p:ext uri="{BB962C8B-B14F-4D97-AF65-F5344CB8AC3E}">
        <p14:creationId xmlns:p14="http://schemas.microsoft.com/office/powerpoint/2010/main" val="31387707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pPr>
              <a:spcBef>
                <a:spcPts val="0"/>
              </a:spcBef>
              <a:spcAft>
                <a:spcPts val="0"/>
              </a:spcAft>
            </a:pPr>
            <a:r>
              <a:rPr lang="en-US" err="1">
                <a:latin typeface="Arial"/>
                <a:cs typeface="Arial"/>
              </a:rPr>
              <a:t>Phần</a:t>
            </a:r>
            <a:r>
              <a:rPr lang="en-US">
                <a:latin typeface="Arial"/>
                <a:cs typeface="Arial"/>
              </a:rPr>
              <a:t> </a:t>
            </a:r>
            <a:r>
              <a:rPr lang="en-US" err="1">
                <a:latin typeface="Arial"/>
                <a:cs typeface="Arial"/>
              </a:rPr>
              <a:t>mềm</a:t>
            </a:r>
            <a:r>
              <a:rPr lang="en-US">
                <a:latin typeface="Arial"/>
                <a:cs typeface="Arial"/>
              </a:rPr>
              <a:t> </a:t>
            </a:r>
            <a:r>
              <a:rPr lang="en-US" err="1">
                <a:latin typeface="Arial"/>
                <a:cs typeface="Arial"/>
              </a:rPr>
              <a:t>mã</a:t>
            </a:r>
            <a:r>
              <a:rPr lang="en-US">
                <a:latin typeface="Arial"/>
                <a:cs typeface="Arial"/>
              </a:rPr>
              <a:t> </a:t>
            </a:r>
            <a:r>
              <a:rPr lang="en-US" err="1">
                <a:latin typeface="Arial"/>
                <a:cs typeface="Arial"/>
              </a:rPr>
              <a:t>nguồn</a:t>
            </a:r>
            <a:r>
              <a:rPr lang="en-US">
                <a:latin typeface="Arial"/>
                <a:cs typeface="Arial"/>
              </a:rPr>
              <a:t> </a:t>
            </a:r>
            <a:r>
              <a:rPr lang="en-US" err="1">
                <a:latin typeface="Arial"/>
                <a:cs typeface="Arial"/>
              </a:rPr>
              <a:t>mở</a:t>
            </a:r>
            <a:r>
              <a:rPr lang="en-US">
                <a:latin typeface="Arial"/>
                <a:cs typeface="Arial"/>
              </a:rPr>
              <a:t> Linux</a:t>
            </a:r>
            <a:endParaRPr lang="vi-VN">
              <a:latin typeface="Arial"/>
              <a:cs typeface="Arial"/>
            </a:endParaRPr>
          </a:p>
          <a:p>
            <a:pPr>
              <a:spcBef>
                <a:spcPts val="0"/>
              </a:spcBef>
              <a:spcAft>
                <a:spcPts val="0"/>
              </a:spcAft>
            </a:pPr>
            <a:r>
              <a:rPr lang="en-US" err="1">
                <a:latin typeface="Arial"/>
                <a:cs typeface="Arial"/>
              </a:rPr>
              <a:t>Lập</a:t>
            </a:r>
            <a:r>
              <a:rPr lang="en-US">
                <a:latin typeface="Arial"/>
                <a:cs typeface="Arial"/>
              </a:rPr>
              <a:t> </a:t>
            </a:r>
            <a:r>
              <a:rPr lang="en-US" err="1">
                <a:latin typeface="Arial"/>
                <a:cs typeface="Arial"/>
              </a:rPr>
              <a:t>trình</a:t>
            </a:r>
            <a:r>
              <a:rPr lang="en-US">
                <a:latin typeface="Arial"/>
                <a:cs typeface="Arial"/>
              </a:rPr>
              <a:t> </a:t>
            </a:r>
            <a:r>
              <a:rPr lang="en-US" err="1">
                <a:latin typeface="Arial"/>
                <a:cs typeface="Arial"/>
              </a:rPr>
              <a:t>viên</a:t>
            </a:r>
            <a:r>
              <a:rPr lang="en-US">
                <a:latin typeface="Arial"/>
                <a:cs typeface="Arial"/>
              </a:rPr>
              <a:t> </a:t>
            </a:r>
            <a:r>
              <a:rPr lang="en-US" err="1">
                <a:latin typeface="Arial"/>
                <a:cs typeface="Arial"/>
              </a:rPr>
              <a:t>có</a:t>
            </a:r>
            <a:r>
              <a:rPr lang="en-US">
                <a:latin typeface="Arial"/>
                <a:cs typeface="Arial"/>
              </a:rPr>
              <a:t> </a:t>
            </a:r>
            <a:r>
              <a:rPr lang="en-US" err="1">
                <a:latin typeface="Arial"/>
                <a:cs typeface="Arial"/>
              </a:rPr>
              <a:t>thể</a:t>
            </a:r>
            <a:r>
              <a:rPr lang="en-US">
                <a:latin typeface="Arial"/>
                <a:cs typeface="Arial"/>
              </a:rPr>
              <a:t> </a:t>
            </a:r>
            <a:r>
              <a:rPr lang="en-US" err="1">
                <a:latin typeface="Arial"/>
                <a:cs typeface="Arial"/>
              </a:rPr>
              <a:t>đọc</a:t>
            </a:r>
            <a:r>
              <a:rPr lang="en-US">
                <a:latin typeface="Arial"/>
                <a:cs typeface="Arial"/>
              </a:rPr>
              <a:t>, </a:t>
            </a:r>
            <a:r>
              <a:rPr lang="en-US" err="1">
                <a:latin typeface="Arial"/>
                <a:cs typeface="Arial"/>
              </a:rPr>
              <a:t>phân</a:t>
            </a:r>
            <a:r>
              <a:rPr lang="en-US">
                <a:latin typeface="Arial"/>
                <a:cs typeface="Arial"/>
              </a:rPr>
              <a:t> </a:t>
            </a:r>
            <a:r>
              <a:rPr lang="en-US" err="1">
                <a:latin typeface="Arial"/>
                <a:cs typeface="Arial"/>
              </a:rPr>
              <a:t>phối</a:t>
            </a:r>
            <a:r>
              <a:rPr lang="en-US">
                <a:latin typeface="Arial"/>
                <a:cs typeface="Arial"/>
              </a:rPr>
              <a:t> </a:t>
            </a:r>
            <a:r>
              <a:rPr lang="en-US" err="1">
                <a:latin typeface="Arial"/>
                <a:cs typeface="Arial"/>
              </a:rPr>
              <a:t>lại</a:t>
            </a:r>
            <a:r>
              <a:rPr lang="en-US">
                <a:latin typeface="Arial"/>
                <a:cs typeface="Arial"/>
              </a:rPr>
              <a:t> </a:t>
            </a:r>
            <a:r>
              <a:rPr lang="en-US" err="1">
                <a:latin typeface="Arial"/>
                <a:cs typeface="Arial"/>
              </a:rPr>
              <a:t>và</a:t>
            </a:r>
            <a:r>
              <a:rPr lang="en-US">
                <a:latin typeface="Arial"/>
                <a:cs typeface="Arial"/>
              </a:rPr>
              <a:t> </a:t>
            </a:r>
            <a:r>
              <a:rPr lang="en-US" err="1">
                <a:latin typeface="Arial"/>
                <a:cs typeface="Arial"/>
              </a:rPr>
              <a:t>sửa</a:t>
            </a:r>
            <a:r>
              <a:rPr lang="en-US">
                <a:latin typeface="Arial"/>
                <a:cs typeface="Arial"/>
              </a:rPr>
              <a:t> </a:t>
            </a:r>
            <a:r>
              <a:rPr lang="en-US" err="1">
                <a:latin typeface="Arial"/>
                <a:cs typeface="Arial"/>
              </a:rPr>
              <a:t>đổi</a:t>
            </a:r>
            <a:r>
              <a:rPr lang="en-US">
                <a:latin typeface="Arial"/>
                <a:cs typeface="Arial"/>
              </a:rPr>
              <a:t> </a:t>
            </a:r>
            <a:r>
              <a:rPr lang="en-US" err="1">
                <a:latin typeface="Arial"/>
                <a:cs typeface="Arial"/>
              </a:rPr>
              <a:t>nguồn</a:t>
            </a:r>
            <a:r>
              <a:rPr lang="en-US">
                <a:latin typeface="Arial"/>
                <a:cs typeface="Arial"/>
              </a:rPr>
              <a:t> </a:t>
            </a:r>
            <a:r>
              <a:rPr lang="en-US" err="1">
                <a:latin typeface="Arial"/>
                <a:cs typeface="Arial"/>
              </a:rPr>
              <a:t>của</a:t>
            </a:r>
            <a:r>
              <a:rPr lang="en-US">
                <a:latin typeface="Arial"/>
                <a:cs typeface="Arial"/>
              </a:rPr>
              <a:t> </a:t>
            </a:r>
            <a:r>
              <a:rPr lang="en-US" err="1">
                <a:latin typeface="Arial"/>
                <a:cs typeface="Arial"/>
              </a:rPr>
              <a:t>một</a:t>
            </a:r>
            <a:r>
              <a:rPr lang="en-US">
                <a:latin typeface="Arial"/>
                <a:cs typeface="Arial"/>
              </a:rPr>
              <a:t> </a:t>
            </a:r>
            <a:r>
              <a:rPr lang="en-US" err="1">
                <a:latin typeface="Arial"/>
                <a:cs typeface="Arial"/>
              </a:rPr>
              <a:t>phần</a:t>
            </a:r>
            <a:r>
              <a:rPr lang="en-US">
                <a:latin typeface="Arial"/>
                <a:cs typeface="Arial"/>
              </a:rPr>
              <a:t> </a:t>
            </a:r>
            <a:r>
              <a:rPr lang="en-US" err="1">
                <a:latin typeface="Arial"/>
                <a:cs typeface="Arial"/>
              </a:rPr>
              <a:t>mềm</a:t>
            </a:r>
            <a:endParaRPr lang="vi-VN" err="1">
              <a:latin typeface="Arial"/>
              <a:cs typeface="Arial"/>
            </a:endParaRPr>
          </a:p>
          <a:p>
            <a:r>
              <a:rPr lang="en-US" err="1">
                <a:latin typeface="Arial"/>
                <a:cs typeface="Arial"/>
              </a:rPr>
              <a:t>Mọi</a:t>
            </a:r>
            <a:r>
              <a:rPr lang="en-US">
                <a:latin typeface="Arial"/>
                <a:cs typeface="Arial"/>
              </a:rPr>
              <a:t> </a:t>
            </a:r>
            <a:r>
              <a:rPr lang="en-US" err="1">
                <a:latin typeface="Arial"/>
                <a:cs typeface="Arial"/>
              </a:rPr>
              <a:t>người</a:t>
            </a:r>
            <a:r>
              <a:rPr lang="en-US">
                <a:latin typeface="Arial"/>
                <a:cs typeface="Arial"/>
              </a:rPr>
              <a:t> </a:t>
            </a:r>
            <a:r>
              <a:rPr lang="en-US" err="1">
                <a:latin typeface="Arial"/>
                <a:cs typeface="Arial"/>
              </a:rPr>
              <a:t>cải</a:t>
            </a:r>
            <a:r>
              <a:rPr lang="en-US">
                <a:latin typeface="Arial"/>
                <a:cs typeface="Arial"/>
              </a:rPr>
              <a:t> </a:t>
            </a:r>
            <a:r>
              <a:rPr lang="en-US" err="1">
                <a:latin typeface="Arial"/>
                <a:cs typeface="Arial"/>
              </a:rPr>
              <a:t>tiến</a:t>
            </a:r>
            <a:r>
              <a:rPr lang="en-US">
                <a:latin typeface="Arial"/>
                <a:cs typeface="Arial"/>
              </a:rPr>
              <a:t> </a:t>
            </a:r>
            <a:r>
              <a:rPr lang="en-US" err="1">
                <a:latin typeface="Arial"/>
                <a:cs typeface="Arial"/>
              </a:rPr>
              <a:t>nó</a:t>
            </a:r>
            <a:r>
              <a:rPr lang="en-US">
                <a:latin typeface="Arial"/>
                <a:cs typeface="Arial"/>
              </a:rPr>
              <a:t>, </a:t>
            </a:r>
            <a:r>
              <a:rPr lang="en-US" err="1">
                <a:latin typeface="Arial"/>
                <a:cs typeface="Arial"/>
              </a:rPr>
              <a:t>mọi</a:t>
            </a:r>
            <a:r>
              <a:rPr lang="en-US">
                <a:latin typeface="Arial"/>
                <a:cs typeface="Arial"/>
              </a:rPr>
              <a:t> </a:t>
            </a:r>
            <a:r>
              <a:rPr lang="en-US" err="1">
                <a:latin typeface="Arial"/>
                <a:cs typeface="Arial"/>
              </a:rPr>
              <a:t>người</a:t>
            </a:r>
            <a:r>
              <a:rPr lang="en-US">
                <a:latin typeface="Arial"/>
                <a:cs typeface="Arial"/>
              </a:rPr>
              <a:t> </a:t>
            </a:r>
            <a:r>
              <a:rPr lang="en-US" err="1">
                <a:latin typeface="Arial"/>
                <a:cs typeface="Arial"/>
              </a:rPr>
              <a:t>điều</a:t>
            </a:r>
            <a:r>
              <a:rPr lang="en-US">
                <a:latin typeface="Arial"/>
                <a:cs typeface="Arial"/>
              </a:rPr>
              <a:t> </a:t>
            </a:r>
            <a:r>
              <a:rPr lang="en-US" err="1">
                <a:latin typeface="Arial"/>
                <a:cs typeface="Arial"/>
              </a:rPr>
              <a:t>chỉnh</a:t>
            </a:r>
            <a:r>
              <a:rPr lang="en-US">
                <a:latin typeface="Arial"/>
                <a:cs typeface="Arial"/>
              </a:rPr>
              <a:t> </a:t>
            </a:r>
            <a:r>
              <a:rPr lang="en-US" err="1">
                <a:latin typeface="Arial"/>
                <a:cs typeface="Arial"/>
              </a:rPr>
              <a:t>nó</a:t>
            </a:r>
            <a:r>
              <a:rPr lang="en-US">
                <a:latin typeface="Arial"/>
                <a:cs typeface="Arial"/>
              </a:rPr>
              <a:t>, </a:t>
            </a:r>
            <a:r>
              <a:rPr lang="en-US" err="1">
                <a:latin typeface="Arial"/>
                <a:cs typeface="Arial"/>
              </a:rPr>
              <a:t>mọi</a:t>
            </a:r>
            <a:r>
              <a:rPr lang="en-US">
                <a:latin typeface="Arial"/>
                <a:cs typeface="Arial"/>
              </a:rPr>
              <a:t> </a:t>
            </a:r>
            <a:r>
              <a:rPr lang="en-US" err="1">
                <a:latin typeface="Arial"/>
                <a:cs typeface="Arial"/>
              </a:rPr>
              <a:t>người</a:t>
            </a:r>
            <a:r>
              <a:rPr lang="en-US">
                <a:latin typeface="Arial"/>
                <a:cs typeface="Arial"/>
              </a:rPr>
              <a:t> </a:t>
            </a:r>
            <a:r>
              <a:rPr lang="en-US" err="1">
                <a:latin typeface="Arial"/>
                <a:cs typeface="Arial"/>
              </a:rPr>
              <a:t>sửa</a:t>
            </a:r>
            <a:r>
              <a:rPr lang="en-US">
                <a:latin typeface="Arial"/>
                <a:cs typeface="Arial"/>
              </a:rPr>
              <a:t> </a:t>
            </a:r>
            <a:r>
              <a:rPr lang="en-US" err="1">
                <a:latin typeface="Arial"/>
                <a:cs typeface="Arial"/>
              </a:rPr>
              <a:t>lỗi</a:t>
            </a:r>
            <a:r>
              <a:rPr lang="en-US">
                <a:latin typeface="Arial"/>
                <a:cs typeface="Arial"/>
              </a:rPr>
              <a:t>. </a:t>
            </a:r>
            <a:r>
              <a:rPr lang="en-US" err="1">
                <a:latin typeface="Arial"/>
                <a:cs typeface="Arial"/>
              </a:rPr>
              <a:t>Và</a:t>
            </a:r>
            <a:r>
              <a:rPr lang="en-US">
                <a:latin typeface="Arial"/>
                <a:cs typeface="Arial"/>
              </a:rPr>
              <a:t> </a:t>
            </a:r>
            <a:r>
              <a:rPr lang="en-US" err="1">
                <a:latin typeface="Arial"/>
                <a:cs typeface="Arial"/>
              </a:rPr>
              <a:t>điều</a:t>
            </a:r>
            <a:r>
              <a:rPr lang="en-US">
                <a:latin typeface="Arial"/>
                <a:cs typeface="Arial"/>
              </a:rPr>
              <a:t> </a:t>
            </a:r>
            <a:r>
              <a:rPr lang="en-US" err="1">
                <a:latin typeface="Arial"/>
                <a:cs typeface="Arial"/>
              </a:rPr>
              <a:t>này</a:t>
            </a:r>
            <a:r>
              <a:rPr lang="en-US">
                <a:latin typeface="Arial"/>
                <a:cs typeface="Arial"/>
              </a:rPr>
              <a:t> </a:t>
            </a:r>
            <a:r>
              <a:rPr lang="en-US" err="1">
                <a:latin typeface="Arial"/>
                <a:cs typeface="Arial"/>
              </a:rPr>
              <a:t>có</a:t>
            </a:r>
            <a:r>
              <a:rPr lang="en-US">
                <a:latin typeface="Arial"/>
                <a:cs typeface="Arial"/>
              </a:rPr>
              <a:t> </a:t>
            </a:r>
            <a:r>
              <a:rPr lang="en-US" err="1">
                <a:latin typeface="Arial"/>
                <a:cs typeface="Arial"/>
              </a:rPr>
              <a:t>thể</a:t>
            </a:r>
            <a:r>
              <a:rPr lang="en-US">
                <a:latin typeface="Arial"/>
                <a:cs typeface="Arial"/>
              </a:rPr>
              <a:t> </a:t>
            </a:r>
            <a:r>
              <a:rPr lang="en-US" err="1">
                <a:latin typeface="Arial"/>
                <a:cs typeface="Arial"/>
              </a:rPr>
              <a:t>xảy</a:t>
            </a:r>
            <a:r>
              <a:rPr lang="en-US">
                <a:latin typeface="Arial"/>
                <a:cs typeface="Arial"/>
              </a:rPr>
              <a:t> </a:t>
            </a:r>
            <a:r>
              <a:rPr lang="en-US" err="1">
                <a:latin typeface="Arial"/>
                <a:cs typeface="Arial"/>
              </a:rPr>
              <a:t>ra</a:t>
            </a:r>
            <a:r>
              <a:rPr lang="en-US">
                <a:latin typeface="Arial"/>
                <a:cs typeface="Arial"/>
              </a:rPr>
              <a:t> </a:t>
            </a:r>
            <a:r>
              <a:rPr lang="en-US" err="1">
                <a:latin typeface="Arial"/>
                <a:cs typeface="Arial"/>
              </a:rPr>
              <a:t>với</a:t>
            </a:r>
            <a:r>
              <a:rPr lang="en-US">
                <a:latin typeface="Arial"/>
                <a:cs typeface="Arial"/>
              </a:rPr>
              <a:t> </a:t>
            </a:r>
            <a:r>
              <a:rPr lang="en-US" err="1">
                <a:latin typeface="Arial"/>
                <a:cs typeface="Arial"/>
              </a:rPr>
              <a:t>tốc</a:t>
            </a:r>
            <a:r>
              <a:rPr lang="en-US">
                <a:latin typeface="Arial"/>
                <a:cs typeface="Arial"/>
              </a:rPr>
              <a:t> </a:t>
            </a:r>
            <a:r>
              <a:rPr lang="en-US" err="1">
                <a:latin typeface="Arial"/>
                <a:cs typeface="Arial"/>
              </a:rPr>
              <a:t>độ</a:t>
            </a:r>
            <a:r>
              <a:rPr lang="en-US">
                <a:latin typeface="Arial"/>
                <a:cs typeface="Arial"/>
              </a:rPr>
              <a:t> </a:t>
            </a:r>
            <a:r>
              <a:rPr lang="en-US" err="1">
                <a:latin typeface="Arial"/>
                <a:cs typeface="Arial"/>
              </a:rPr>
              <a:t>đáng</a:t>
            </a:r>
            <a:r>
              <a:rPr lang="en-US">
                <a:latin typeface="Arial"/>
                <a:cs typeface="Arial"/>
              </a:rPr>
              <a:t> </a:t>
            </a:r>
            <a:r>
              <a:rPr lang="en-US" err="1">
                <a:latin typeface="Arial"/>
                <a:cs typeface="Arial"/>
              </a:rPr>
              <a:t>kinh</a:t>
            </a:r>
            <a:r>
              <a:rPr lang="en-US">
                <a:latin typeface="Arial"/>
                <a:cs typeface="Arial"/>
              </a:rPr>
              <a:t> </a:t>
            </a:r>
            <a:r>
              <a:rPr lang="en-US" err="1">
                <a:latin typeface="Arial"/>
                <a:cs typeface="Arial"/>
              </a:rPr>
              <a:t>ngạc</a:t>
            </a:r>
            <a:r>
              <a:rPr lang="en-US">
                <a:latin typeface="Arial"/>
                <a:cs typeface="Arial"/>
              </a:rPr>
              <a:t> so </a:t>
            </a:r>
            <a:r>
              <a:rPr lang="en-US" err="1">
                <a:latin typeface="Arial"/>
                <a:cs typeface="Arial"/>
              </a:rPr>
              <a:t>với</a:t>
            </a:r>
            <a:r>
              <a:rPr lang="en-US">
                <a:latin typeface="Arial"/>
                <a:cs typeface="Arial"/>
              </a:rPr>
              <a:t> </a:t>
            </a:r>
            <a:r>
              <a:rPr lang="en-US" err="1">
                <a:latin typeface="Arial"/>
                <a:cs typeface="Arial"/>
              </a:rPr>
              <a:t>việc</a:t>
            </a:r>
            <a:r>
              <a:rPr lang="en-US">
                <a:latin typeface="Arial"/>
                <a:cs typeface="Arial"/>
              </a:rPr>
              <a:t> </a:t>
            </a:r>
            <a:r>
              <a:rPr lang="en-US" err="1">
                <a:latin typeface="Arial"/>
                <a:cs typeface="Arial"/>
              </a:rPr>
              <a:t>phát</a:t>
            </a:r>
            <a:r>
              <a:rPr lang="en-US">
                <a:latin typeface="Arial"/>
                <a:cs typeface="Arial"/>
              </a:rPr>
              <a:t> </a:t>
            </a:r>
            <a:r>
              <a:rPr lang="en-US" err="1">
                <a:latin typeface="Arial"/>
                <a:cs typeface="Arial"/>
              </a:rPr>
              <a:t>triển</a:t>
            </a:r>
            <a:r>
              <a:rPr lang="en-US">
                <a:latin typeface="Arial"/>
                <a:cs typeface="Arial"/>
              </a:rPr>
              <a:t> </a:t>
            </a:r>
            <a:r>
              <a:rPr lang="en-US" err="1">
                <a:latin typeface="Arial"/>
                <a:cs typeface="Arial"/>
              </a:rPr>
              <a:t>phần</a:t>
            </a:r>
            <a:r>
              <a:rPr lang="en-US">
                <a:latin typeface="Arial"/>
                <a:cs typeface="Arial"/>
              </a:rPr>
              <a:t> </a:t>
            </a:r>
            <a:r>
              <a:rPr lang="en-US" err="1">
                <a:latin typeface="Arial"/>
                <a:cs typeface="Arial"/>
              </a:rPr>
              <a:t>mềm</a:t>
            </a:r>
            <a:r>
              <a:rPr lang="en-US">
                <a:latin typeface="Arial"/>
                <a:cs typeface="Arial"/>
              </a:rPr>
              <a:t> </a:t>
            </a:r>
            <a:r>
              <a:rPr lang="en-US" err="1">
                <a:latin typeface="Arial"/>
                <a:cs typeface="Arial"/>
              </a:rPr>
              <a:t>thông</a:t>
            </a:r>
            <a:r>
              <a:rPr lang="en-US">
                <a:latin typeface="Arial"/>
                <a:cs typeface="Arial"/>
              </a:rPr>
              <a:t> </a:t>
            </a:r>
            <a:r>
              <a:rPr lang="en-US" err="1">
                <a:latin typeface="Arial"/>
                <a:cs typeface="Arial"/>
              </a:rPr>
              <a:t>thường</a:t>
            </a:r>
            <a:r>
              <a:rPr lang="en-US">
                <a:latin typeface="Arial"/>
                <a:cs typeface="Arial"/>
              </a:rPr>
              <a:t>.</a:t>
            </a:r>
            <a:endParaRPr lang="vi-VN">
              <a:latin typeface="Arial"/>
              <a:cs typeface="Arial"/>
            </a:endParaRPr>
          </a:p>
        </p:txBody>
      </p:sp>
      <p:sp>
        <p:nvSpPr>
          <p:cNvPr id="4" name="Chỗ dành sẵn cho Số hiệu Bản chiếu 3"/>
          <p:cNvSpPr>
            <a:spLocks noGrp="1"/>
          </p:cNvSpPr>
          <p:nvPr>
            <p:ph type="sldNum" sz="quarter" idx="5"/>
          </p:nvPr>
        </p:nvSpPr>
        <p:spPr/>
        <p:txBody>
          <a:bodyPr/>
          <a:lstStyle/>
          <a:p>
            <a:fld id="{6147B558-7846-4F1D-8DFB-D6CA7E5CD1F5}" type="slidenum">
              <a:rPr lang="en-US" altLang="en-US"/>
              <a:pPr/>
              <a:t>17</a:t>
            </a:fld>
            <a:endParaRPr lang="en-US" altLang="en-US"/>
          </a:p>
        </p:txBody>
      </p:sp>
    </p:spTree>
    <p:extLst>
      <p:ext uri="{BB962C8B-B14F-4D97-AF65-F5344CB8AC3E}">
        <p14:creationId xmlns:p14="http://schemas.microsoft.com/office/powerpoint/2010/main" val="2834253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pPr>
              <a:spcBef>
                <a:spcPts val="0"/>
              </a:spcBef>
              <a:spcAft>
                <a:spcPts val="0"/>
              </a:spcAft>
            </a:pPr>
            <a:r>
              <a:rPr lang="en-US">
                <a:latin typeface="Arial"/>
                <a:cs typeface="Arial"/>
              </a:rPr>
              <a:t>Linux </a:t>
            </a:r>
            <a:r>
              <a:rPr lang="en-US" err="1">
                <a:latin typeface="Arial"/>
                <a:cs typeface="Arial"/>
              </a:rPr>
              <a:t>rất</a:t>
            </a:r>
            <a:r>
              <a:rPr lang="en-US">
                <a:latin typeface="Arial"/>
                <a:cs typeface="Arial"/>
              </a:rPr>
              <a:t> </a:t>
            </a:r>
            <a:r>
              <a:rPr lang="en-US" err="1">
                <a:latin typeface="Arial"/>
                <a:cs typeface="Arial"/>
              </a:rPr>
              <a:t>phổ</a:t>
            </a:r>
            <a:r>
              <a:rPr lang="en-US">
                <a:latin typeface="Arial"/>
                <a:cs typeface="Arial"/>
              </a:rPr>
              <a:t> </a:t>
            </a:r>
            <a:r>
              <a:rPr lang="en-US" err="1">
                <a:latin typeface="Arial"/>
                <a:cs typeface="Arial"/>
              </a:rPr>
              <a:t>biến</a:t>
            </a:r>
            <a:r>
              <a:rPr lang="en-US">
                <a:latin typeface="Arial"/>
                <a:cs typeface="Arial"/>
              </a:rPr>
              <a:t>, </a:t>
            </a:r>
            <a:r>
              <a:rPr lang="en-US" err="1">
                <a:latin typeface="Arial"/>
                <a:cs typeface="Arial"/>
              </a:rPr>
              <a:t>lý</a:t>
            </a:r>
            <a:r>
              <a:rPr lang="en-US">
                <a:latin typeface="Arial"/>
                <a:cs typeface="Arial"/>
              </a:rPr>
              <a:t> do </a:t>
            </a:r>
            <a:r>
              <a:rPr lang="en-US" err="1">
                <a:latin typeface="Arial"/>
                <a:cs typeface="Arial"/>
              </a:rPr>
              <a:t>đơn</a:t>
            </a:r>
            <a:r>
              <a:rPr lang="en-US">
                <a:latin typeface="Arial"/>
                <a:cs typeface="Arial"/>
              </a:rPr>
              <a:t> </a:t>
            </a:r>
            <a:r>
              <a:rPr lang="en-US" err="1">
                <a:latin typeface="Arial"/>
                <a:cs typeface="Arial"/>
              </a:rPr>
              <a:t>giản</a:t>
            </a:r>
            <a:r>
              <a:rPr lang="en-US">
                <a:latin typeface="Arial"/>
                <a:cs typeface="Arial"/>
              </a:rPr>
              <a:t> </a:t>
            </a:r>
            <a:r>
              <a:rPr lang="en-US" err="1">
                <a:latin typeface="Arial"/>
                <a:cs typeface="Arial"/>
              </a:rPr>
              <a:t>đằng</a:t>
            </a:r>
            <a:r>
              <a:rPr lang="en-US">
                <a:latin typeface="Arial"/>
                <a:cs typeface="Arial"/>
              </a:rPr>
              <a:t> </a:t>
            </a:r>
            <a:r>
              <a:rPr lang="en-US" err="1">
                <a:latin typeface="Arial"/>
                <a:cs typeface="Arial"/>
              </a:rPr>
              <a:t>sau</a:t>
            </a:r>
            <a:r>
              <a:rPr lang="en-US">
                <a:latin typeface="Arial"/>
                <a:cs typeface="Arial"/>
              </a:rPr>
              <a:t> </a:t>
            </a:r>
            <a:r>
              <a:rPr lang="en-US" err="1">
                <a:latin typeface="Arial"/>
                <a:cs typeface="Arial"/>
              </a:rPr>
              <a:t>điều</a:t>
            </a:r>
            <a:r>
              <a:rPr lang="en-US">
                <a:latin typeface="Arial"/>
                <a:cs typeface="Arial"/>
              </a:rPr>
              <a:t> </a:t>
            </a:r>
            <a:r>
              <a:rPr lang="en-US" err="1">
                <a:latin typeface="Arial"/>
                <a:cs typeface="Arial"/>
              </a:rPr>
              <a:t>này</a:t>
            </a:r>
            <a:r>
              <a:rPr lang="en-US">
                <a:latin typeface="Arial"/>
                <a:cs typeface="Arial"/>
              </a:rPr>
              <a:t> </a:t>
            </a:r>
            <a:r>
              <a:rPr lang="en-US" err="1">
                <a:latin typeface="Arial"/>
                <a:cs typeface="Arial"/>
              </a:rPr>
              <a:t>là</a:t>
            </a:r>
            <a:r>
              <a:rPr lang="en-US">
                <a:latin typeface="Arial"/>
                <a:cs typeface="Arial"/>
              </a:rPr>
              <a:t> Linux </a:t>
            </a:r>
            <a:r>
              <a:rPr lang="en-US" err="1">
                <a:latin typeface="Arial"/>
                <a:cs typeface="Arial"/>
              </a:rPr>
              <a:t>rất</a:t>
            </a:r>
            <a:r>
              <a:rPr lang="en-US">
                <a:latin typeface="Arial"/>
                <a:cs typeface="Arial"/>
              </a:rPr>
              <a:t> </a:t>
            </a:r>
            <a:r>
              <a:rPr lang="en-US" err="1">
                <a:latin typeface="Arial"/>
                <a:cs typeface="Arial"/>
              </a:rPr>
              <a:t>mạnh</a:t>
            </a:r>
            <a:r>
              <a:rPr lang="en-US">
                <a:latin typeface="Arial"/>
                <a:cs typeface="Arial"/>
              </a:rPr>
              <a:t>. </a:t>
            </a:r>
            <a:r>
              <a:rPr lang="en-US" err="1">
                <a:latin typeface="Arial"/>
                <a:cs typeface="Arial"/>
              </a:rPr>
              <a:t>Nhưng</a:t>
            </a:r>
            <a:r>
              <a:rPr lang="en-US">
                <a:latin typeface="Arial"/>
                <a:cs typeface="Arial"/>
              </a:rPr>
              <a:t> </a:t>
            </a:r>
            <a:r>
              <a:rPr lang="en-US" err="1">
                <a:latin typeface="Arial"/>
                <a:cs typeface="Arial"/>
              </a:rPr>
              <a:t>hãy</a:t>
            </a:r>
            <a:r>
              <a:rPr lang="en-US">
                <a:latin typeface="Arial"/>
                <a:cs typeface="Arial"/>
              </a:rPr>
              <a:t> </a:t>
            </a:r>
            <a:r>
              <a:rPr lang="en-US" err="1">
                <a:latin typeface="Arial"/>
                <a:cs typeface="Arial"/>
              </a:rPr>
              <a:t>thử</a:t>
            </a:r>
            <a:r>
              <a:rPr lang="en-US">
                <a:latin typeface="Arial"/>
                <a:cs typeface="Arial"/>
              </a:rPr>
              <a:t> </a:t>
            </a:r>
            <a:r>
              <a:rPr lang="en-US" err="1">
                <a:latin typeface="Arial"/>
                <a:cs typeface="Arial"/>
              </a:rPr>
              <a:t>nghĩ</a:t>
            </a:r>
            <a:r>
              <a:rPr lang="en-US">
                <a:latin typeface="Arial"/>
                <a:cs typeface="Arial"/>
              </a:rPr>
              <a:t> </a:t>
            </a:r>
            <a:r>
              <a:rPr lang="en-US" err="1">
                <a:latin typeface="Arial"/>
                <a:cs typeface="Arial"/>
              </a:rPr>
              <a:t>xem</a:t>
            </a:r>
            <a:r>
              <a:rPr lang="en-US">
                <a:latin typeface="Arial"/>
                <a:cs typeface="Arial"/>
              </a:rPr>
              <a:t> </a:t>
            </a:r>
            <a:r>
              <a:rPr lang="en-US" err="1">
                <a:latin typeface="Arial"/>
                <a:cs typeface="Arial"/>
              </a:rPr>
              <a:t>tại</a:t>
            </a:r>
            <a:r>
              <a:rPr lang="en-US">
                <a:latin typeface="Arial"/>
                <a:cs typeface="Arial"/>
              </a:rPr>
              <a:t> </a:t>
            </a:r>
            <a:r>
              <a:rPr lang="en-US" err="1">
                <a:latin typeface="Arial"/>
                <a:cs typeface="Arial"/>
              </a:rPr>
              <a:t>sao</a:t>
            </a:r>
            <a:r>
              <a:rPr lang="en-US">
                <a:latin typeface="Arial"/>
                <a:cs typeface="Arial"/>
              </a:rPr>
              <a:t>? </a:t>
            </a:r>
            <a:endParaRPr lang="vi-VN"/>
          </a:p>
          <a:p>
            <a:pPr>
              <a:spcBef>
                <a:spcPts val="0"/>
              </a:spcBef>
              <a:spcAft>
                <a:spcPts val="0"/>
              </a:spcAft>
            </a:pPr>
            <a:r>
              <a:rPr lang="en-US">
                <a:latin typeface="Arial"/>
                <a:cs typeface="Arial"/>
              </a:rPr>
              <a:t>Lý do </a:t>
            </a:r>
            <a:r>
              <a:rPr lang="en-US" err="1">
                <a:latin typeface="Arial"/>
                <a:cs typeface="Arial"/>
              </a:rPr>
              <a:t>chính</a:t>
            </a:r>
            <a:r>
              <a:rPr lang="en-US">
                <a:latin typeface="Arial"/>
                <a:cs typeface="Arial"/>
              </a:rPr>
              <a:t> </a:t>
            </a:r>
            <a:r>
              <a:rPr lang="en-US" err="1">
                <a:latin typeface="Arial"/>
                <a:cs typeface="Arial"/>
              </a:rPr>
              <a:t>đằng</a:t>
            </a:r>
            <a:r>
              <a:rPr lang="en-US">
                <a:latin typeface="Arial"/>
                <a:cs typeface="Arial"/>
              </a:rPr>
              <a:t> </a:t>
            </a:r>
            <a:r>
              <a:rPr lang="en-US" err="1">
                <a:latin typeface="Arial"/>
                <a:cs typeface="Arial"/>
              </a:rPr>
              <a:t>sau</a:t>
            </a:r>
            <a:r>
              <a:rPr lang="en-US">
                <a:latin typeface="Arial"/>
                <a:cs typeface="Arial"/>
              </a:rPr>
              <a:t> </a:t>
            </a:r>
            <a:r>
              <a:rPr lang="en-US" err="1">
                <a:latin typeface="Arial"/>
                <a:cs typeface="Arial"/>
              </a:rPr>
              <a:t>sức</a:t>
            </a:r>
            <a:r>
              <a:rPr lang="en-US">
                <a:latin typeface="Arial"/>
                <a:cs typeface="Arial"/>
              </a:rPr>
              <a:t> </a:t>
            </a:r>
            <a:r>
              <a:rPr lang="en-US" err="1">
                <a:latin typeface="Arial"/>
                <a:cs typeface="Arial"/>
              </a:rPr>
              <a:t>mạnh</a:t>
            </a:r>
            <a:r>
              <a:rPr lang="en-US">
                <a:latin typeface="Arial"/>
                <a:cs typeface="Arial"/>
              </a:rPr>
              <a:t> </a:t>
            </a:r>
            <a:r>
              <a:rPr lang="en-US" err="1">
                <a:latin typeface="Arial"/>
                <a:cs typeface="Arial"/>
              </a:rPr>
              <a:t>và</a:t>
            </a:r>
            <a:r>
              <a:rPr lang="en-US">
                <a:latin typeface="Arial"/>
                <a:cs typeface="Arial"/>
              </a:rPr>
              <a:t> </a:t>
            </a:r>
            <a:r>
              <a:rPr lang="en-US" err="1">
                <a:latin typeface="Arial"/>
                <a:cs typeface="Arial"/>
              </a:rPr>
              <a:t>sự</a:t>
            </a:r>
            <a:r>
              <a:rPr lang="en-US">
                <a:latin typeface="Arial"/>
                <a:cs typeface="Arial"/>
              </a:rPr>
              <a:t> </a:t>
            </a:r>
            <a:r>
              <a:rPr lang="en-US" err="1">
                <a:latin typeface="Arial"/>
                <a:cs typeface="Arial"/>
              </a:rPr>
              <a:t>phổ</a:t>
            </a:r>
            <a:r>
              <a:rPr lang="en-US">
                <a:latin typeface="Arial"/>
                <a:cs typeface="Arial"/>
              </a:rPr>
              <a:t> </a:t>
            </a:r>
            <a:r>
              <a:rPr lang="en-US" err="1">
                <a:latin typeface="Arial"/>
                <a:cs typeface="Arial"/>
              </a:rPr>
              <a:t>biến</a:t>
            </a:r>
            <a:r>
              <a:rPr lang="en-US">
                <a:latin typeface="Arial"/>
                <a:cs typeface="Arial"/>
              </a:rPr>
              <a:t> </a:t>
            </a:r>
            <a:r>
              <a:rPr lang="en-US" err="1">
                <a:latin typeface="Arial"/>
                <a:cs typeface="Arial"/>
              </a:rPr>
              <a:t>của</a:t>
            </a:r>
            <a:r>
              <a:rPr lang="en-US">
                <a:latin typeface="Arial"/>
                <a:cs typeface="Arial"/>
              </a:rPr>
              <a:t> Linux </a:t>
            </a:r>
            <a:r>
              <a:rPr lang="en-US" err="1">
                <a:latin typeface="Arial"/>
                <a:cs typeface="Arial"/>
              </a:rPr>
              <a:t>là</a:t>
            </a:r>
            <a:r>
              <a:rPr lang="en-US">
                <a:latin typeface="Arial"/>
                <a:cs typeface="Arial"/>
              </a:rPr>
              <a:t> </a:t>
            </a:r>
            <a:r>
              <a:rPr lang="en-US" err="1">
                <a:latin typeface="Arial"/>
                <a:cs typeface="Arial"/>
              </a:rPr>
              <a:t>bản</a:t>
            </a:r>
            <a:r>
              <a:rPr lang="en-US">
                <a:latin typeface="Arial"/>
                <a:cs typeface="Arial"/>
              </a:rPr>
              <a:t> </a:t>
            </a:r>
            <a:r>
              <a:rPr lang="en-US" err="1">
                <a:latin typeface="Arial"/>
                <a:cs typeface="Arial"/>
              </a:rPr>
              <a:t>chất</a:t>
            </a:r>
            <a:r>
              <a:rPr lang="en-US">
                <a:latin typeface="Arial"/>
                <a:cs typeface="Arial"/>
              </a:rPr>
              <a:t> </a:t>
            </a:r>
            <a:r>
              <a:rPr lang="en-US" err="1">
                <a:latin typeface="Arial"/>
                <a:cs typeface="Arial"/>
              </a:rPr>
              <a:t>nguồn</a:t>
            </a:r>
            <a:r>
              <a:rPr lang="en-US">
                <a:latin typeface="Arial"/>
                <a:cs typeface="Arial"/>
              </a:rPr>
              <a:t> </a:t>
            </a:r>
            <a:r>
              <a:rPr lang="en-US" err="1">
                <a:latin typeface="Arial"/>
                <a:cs typeface="Arial"/>
              </a:rPr>
              <a:t>mở</a:t>
            </a:r>
            <a:r>
              <a:rPr lang="en-US">
                <a:latin typeface="Arial"/>
                <a:cs typeface="Arial"/>
              </a:rPr>
              <a:t>, </a:t>
            </a:r>
            <a:r>
              <a:rPr lang="en-US" err="1">
                <a:latin typeface="Arial"/>
                <a:cs typeface="Arial"/>
              </a:rPr>
              <a:t>Phần</a:t>
            </a:r>
            <a:r>
              <a:rPr lang="en-US">
                <a:latin typeface="Arial"/>
                <a:cs typeface="Arial"/>
              </a:rPr>
              <a:t> </a:t>
            </a:r>
            <a:r>
              <a:rPr lang="en-US" err="1">
                <a:latin typeface="Arial"/>
                <a:cs typeface="Arial"/>
              </a:rPr>
              <a:t>mềm</a:t>
            </a:r>
            <a:r>
              <a:rPr lang="en-US">
                <a:latin typeface="Arial"/>
                <a:cs typeface="Arial"/>
              </a:rPr>
              <a:t> </a:t>
            </a:r>
            <a:r>
              <a:rPr lang="en-US" err="1">
                <a:latin typeface="Arial"/>
                <a:cs typeface="Arial"/>
              </a:rPr>
              <a:t>miễn</a:t>
            </a:r>
            <a:r>
              <a:rPr lang="en-US">
                <a:latin typeface="Arial"/>
                <a:cs typeface="Arial"/>
              </a:rPr>
              <a:t> </a:t>
            </a:r>
            <a:r>
              <a:rPr lang="en-US" err="1">
                <a:latin typeface="Arial"/>
                <a:cs typeface="Arial"/>
              </a:rPr>
              <a:t>phí</a:t>
            </a:r>
            <a:r>
              <a:rPr lang="en-US">
                <a:latin typeface="Arial"/>
                <a:cs typeface="Arial"/>
              </a:rPr>
              <a:t>, Chi </a:t>
            </a:r>
            <a:r>
              <a:rPr lang="en-US" err="1">
                <a:latin typeface="Arial"/>
                <a:cs typeface="Arial"/>
              </a:rPr>
              <a:t>phí</a:t>
            </a:r>
            <a:r>
              <a:rPr lang="en-US">
                <a:latin typeface="Arial"/>
                <a:cs typeface="Arial"/>
              </a:rPr>
              <a:t> </a:t>
            </a:r>
            <a:r>
              <a:rPr lang="en-US" err="1">
                <a:latin typeface="Arial"/>
                <a:cs typeface="Arial"/>
              </a:rPr>
              <a:t>thấp</a:t>
            </a:r>
            <a:r>
              <a:rPr lang="en-US">
                <a:latin typeface="Arial"/>
                <a:cs typeface="Arial"/>
              </a:rPr>
              <a:t>, </a:t>
            </a:r>
            <a:r>
              <a:rPr lang="en-US" err="1">
                <a:latin typeface="Arial"/>
                <a:cs typeface="Arial"/>
              </a:rPr>
              <a:t>Tính</a:t>
            </a:r>
            <a:r>
              <a:rPr lang="en-US">
                <a:latin typeface="Arial"/>
                <a:cs typeface="Arial"/>
              </a:rPr>
              <a:t> </a:t>
            </a:r>
            <a:r>
              <a:rPr lang="en-US" err="1">
                <a:latin typeface="Arial"/>
                <a:cs typeface="Arial"/>
              </a:rPr>
              <a:t>ổn</a:t>
            </a:r>
            <a:r>
              <a:rPr lang="en-US">
                <a:latin typeface="Arial"/>
                <a:cs typeface="Arial"/>
              </a:rPr>
              <a:t> </a:t>
            </a:r>
            <a:r>
              <a:rPr lang="en-US" err="1">
                <a:latin typeface="Arial"/>
                <a:cs typeface="Arial"/>
              </a:rPr>
              <a:t>định</a:t>
            </a:r>
            <a:r>
              <a:rPr lang="en-US">
                <a:latin typeface="Arial"/>
                <a:cs typeface="Arial"/>
              </a:rPr>
              <a:t>, Hiệu </a:t>
            </a:r>
            <a:r>
              <a:rPr lang="en-US" err="1">
                <a:latin typeface="Arial"/>
                <a:cs typeface="Arial"/>
              </a:rPr>
              <a:t>suất</a:t>
            </a:r>
            <a:r>
              <a:rPr lang="en-US">
                <a:latin typeface="Arial"/>
                <a:cs typeface="Arial"/>
              </a:rPr>
              <a:t>, Cài </a:t>
            </a:r>
            <a:r>
              <a:rPr lang="en-US" err="1">
                <a:latin typeface="Arial"/>
                <a:cs typeface="Arial"/>
              </a:rPr>
              <a:t>đặt</a:t>
            </a:r>
            <a:r>
              <a:rPr lang="en-US">
                <a:latin typeface="Arial"/>
                <a:cs typeface="Arial"/>
              </a:rPr>
              <a:t> </a:t>
            </a:r>
            <a:r>
              <a:rPr lang="en-US" err="1">
                <a:latin typeface="Arial"/>
                <a:cs typeface="Arial"/>
              </a:rPr>
              <a:t>nhanh</a:t>
            </a:r>
            <a:r>
              <a:rPr lang="en-US">
                <a:latin typeface="Arial"/>
                <a:cs typeface="Arial"/>
              </a:rPr>
              <a:t>, </a:t>
            </a:r>
            <a:r>
              <a:rPr lang="en-US" err="1">
                <a:latin typeface="Arial"/>
                <a:cs typeface="Arial"/>
              </a:rPr>
              <a:t>Dễ</a:t>
            </a:r>
            <a:r>
              <a:rPr lang="en-US">
                <a:latin typeface="Arial"/>
                <a:cs typeface="Arial"/>
              </a:rPr>
              <a:t> </a:t>
            </a:r>
            <a:r>
              <a:rPr lang="en-US" err="1">
                <a:latin typeface="Arial"/>
                <a:cs typeface="Arial"/>
              </a:rPr>
              <a:t>dàng</a:t>
            </a:r>
            <a:r>
              <a:rPr lang="en-US">
                <a:latin typeface="Arial"/>
                <a:cs typeface="Arial"/>
              </a:rPr>
              <a:t> </a:t>
            </a:r>
            <a:r>
              <a:rPr lang="en-US" err="1">
                <a:latin typeface="Arial"/>
                <a:cs typeface="Arial"/>
              </a:rPr>
              <a:t>và</a:t>
            </a:r>
            <a:r>
              <a:rPr lang="en-US">
                <a:latin typeface="Arial"/>
                <a:cs typeface="Arial"/>
              </a:rPr>
              <a:t> </a:t>
            </a:r>
            <a:r>
              <a:rPr lang="en-US" err="1">
                <a:latin typeface="Arial"/>
                <a:cs typeface="Arial"/>
              </a:rPr>
              <a:t>Đa</a:t>
            </a:r>
            <a:r>
              <a:rPr lang="en-US">
                <a:latin typeface="Arial"/>
                <a:cs typeface="Arial"/>
              </a:rPr>
              <a:t> </a:t>
            </a:r>
            <a:r>
              <a:rPr lang="en-US" err="1">
                <a:latin typeface="Arial"/>
                <a:cs typeface="Arial"/>
              </a:rPr>
              <a:t>nhiệm</a:t>
            </a:r>
            <a:endParaRPr lang="vi-VN">
              <a:latin typeface="Arial"/>
              <a:cs typeface="Arial"/>
            </a:endParaRPr>
          </a:p>
          <a:p>
            <a:r>
              <a:rPr lang="en-US" err="1">
                <a:latin typeface="Arial"/>
                <a:cs typeface="Arial"/>
              </a:rPr>
              <a:t>Nếu</a:t>
            </a:r>
            <a:r>
              <a:rPr lang="en-US">
                <a:latin typeface="Arial"/>
                <a:cs typeface="Arial"/>
              </a:rPr>
              <a:t> </a:t>
            </a:r>
            <a:r>
              <a:rPr lang="en-US" err="1">
                <a:latin typeface="Arial"/>
                <a:cs typeface="Arial"/>
              </a:rPr>
              <a:t>sản</a:t>
            </a:r>
            <a:r>
              <a:rPr lang="en-US">
                <a:latin typeface="Arial"/>
                <a:cs typeface="Arial"/>
              </a:rPr>
              <a:t> </a:t>
            </a:r>
            <a:r>
              <a:rPr lang="en-US" err="1">
                <a:latin typeface="Arial"/>
                <a:cs typeface="Arial"/>
              </a:rPr>
              <a:t>phẩm</a:t>
            </a:r>
            <a:r>
              <a:rPr lang="en-US">
                <a:latin typeface="Arial"/>
                <a:cs typeface="Arial"/>
              </a:rPr>
              <a:t> ban </a:t>
            </a:r>
            <a:r>
              <a:rPr lang="en-US" err="1">
                <a:latin typeface="Arial"/>
                <a:cs typeface="Arial"/>
              </a:rPr>
              <a:t>đầu</a:t>
            </a:r>
            <a:r>
              <a:rPr lang="en-US">
                <a:latin typeface="Arial"/>
                <a:cs typeface="Arial"/>
              </a:rPr>
              <a:t> </a:t>
            </a:r>
            <a:r>
              <a:rPr lang="en-US" err="1">
                <a:latin typeface="Arial"/>
                <a:cs typeface="Arial"/>
              </a:rPr>
              <a:t>tốt</a:t>
            </a:r>
            <a:r>
              <a:rPr lang="en-US">
                <a:latin typeface="Arial"/>
                <a:cs typeface="Arial"/>
              </a:rPr>
              <a:t> </a:t>
            </a:r>
            <a:r>
              <a:rPr lang="en-US" err="1">
                <a:latin typeface="Arial"/>
                <a:cs typeface="Arial"/>
              </a:rPr>
              <a:t>và</a:t>
            </a:r>
            <a:r>
              <a:rPr lang="en-US">
                <a:latin typeface="Arial"/>
                <a:cs typeface="Arial"/>
              </a:rPr>
              <a:t> </a:t>
            </a:r>
            <a:r>
              <a:rPr lang="en-US" err="1">
                <a:latin typeface="Arial"/>
                <a:cs typeface="Arial"/>
              </a:rPr>
              <a:t>là</a:t>
            </a:r>
            <a:r>
              <a:rPr lang="en-US">
                <a:latin typeface="Arial"/>
                <a:cs typeface="Arial"/>
              </a:rPr>
              <a:t> </a:t>
            </a:r>
            <a:r>
              <a:rPr lang="en-US" err="1">
                <a:latin typeface="Arial"/>
                <a:cs typeface="Arial"/>
              </a:rPr>
              <a:t>nguồn</a:t>
            </a:r>
            <a:r>
              <a:rPr lang="en-US">
                <a:latin typeface="Arial"/>
                <a:cs typeface="Arial"/>
              </a:rPr>
              <a:t> </a:t>
            </a:r>
            <a:r>
              <a:rPr lang="en-US" err="1">
                <a:latin typeface="Arial"/>
                <a:cs typeface="Arial"/>
              </a:rPr>
              <a:t>mở</a:t>
            </a:r>
            <a:r>
              <a:rPr lang="en-US">
                <a:latin typeface="Arial"/>
                <a:cs typeface="Arial"/>
              </a:rPr>
              <a:t> </a:t>
            </a:r>
            <a:r>
              <a:rPr lang="en-US" err="1">
                <a:latin typeface="Arial"/>
                <a:cs typeface="Arial"/>
              </a:rPr>
              <a:t>thì</a:t>
            </a:r>
            <a:r>
              <a:rPr lang="en-US">
                <a:latin typeface="Arial"/>
                <a:cs typeface="Arial"/>
              </a:rPr>
              <a:t> </a:t>
            </a:r>
            <a:r>
              <a:rPr lang="en-US" err="1">
                <a:latin typeface="Arial"/>
                <a:cs typeface="Arial"/>
              </a:rPr>
              <a:t>mọi</a:t>
            </a:r>
            <a:r>
              <a:rPr lang="en-US">
                <a:latin typeface="Arial"/>
                <a:cs typeface="Arial"/>
              </a:rPr>
              <a:t> </a:t>
            </a:r>
            <a:r>
              <a:rPr lang="en-US" err="1">
                <a:latin typeface="Arial"/>
                <a:cs typeface="Arial"/>
              </a:rPr>
              <a:t>người</a:t>
            </a:r>
            <a:r>
              <a:rPr lang="en-US">
                <a:latin typeface="Arial"/>
                <a:cs typeface="Arial"/>
              </a:rPr>
              <a:t> </a:t>
            </a:r>
            <a:r>
              <a:rPr lang="en-US" err="1">
                <a:latin typeface="Arial"/>
                <a:cs typeface="Arial"/>
              </a:rPr>
              <a:t>có</a:t>
            </a:r>
            <a:r>
              <a:rPr lang="en-US">
                <a:latin typeface="Arial"/>
                <a:cs typeface="Arial"/>
              </a:rPr>
              <a:t> </a:t>
            </a:r>
            <a:r>
              <a:rPr lang="en-US" err="1">
                <a:latin typeface="Arial"/>
                <a:cs typeface="Arial"/>
              </a:rPr>
              <a:t>thể</a:t>
            </a:r>
            <a:r>
              <a:rPr lang="en-US">
                <a:latin typeface="Arial"/>
                <a:cs typeface="Arial"/>
              </a:rPr>
              <a:t> </a:t>
            </a:r>
            <a:r>
              <a:rPr lang="en-US" err="1">
                <a:latin typeface="Arial"/>
                <a:cs typeface="Arial"/>
              </a:rPr>
              <a:t>lấy</a:t>
            </a:r>
            <a:r>
              <a:rPr lang="en-US">
                <a:latin typeface="Arial"/>
                <a:cs typeface="Arial"/>
              </a:rPr>
              <a:t> </a:t>
            </a:r>
            <a:r>
              <a:rPr lang="en-US" err="1">
                <a:latin typeface="Arial"/>
                <a:cs typeface="Arial"/>
              </a:rPr>
              <a:t>nó</a:t>
            </a:r>
            <a:r>
              <a:rPr lang="en-US">
                <a:latin typeface="Arial"/>
                <a:cs typeface="Arial"/>
              </a:rPr>
              <a:t>, </a:t>
            </a:r>
            <a:r>
              <a:rPr lang="en-US" err="1">
                <a:latin typeface="Arial"/>
                <a:cs typeface="Arial"/>
              </a:rPr>
              <a:t>sửa</a:t>
            </a:r>
            <a:r>
              <a:rPr lang="en-US">
                <a:latin typeface="Arial"/>
                <a:cs typeface="Arial"/>
              </a:rPr>
              <a:t> </a:t>
            </a:r>
            <a:r>
              <a:rPr lang="en-US" err="1">
                <a:latin typeface="Arial"/>
                <a:cs typeface="Arial"/>
              </a:rPr>
              <a:t>đổi</a:t>
            </a:r>
            <a:r>
              <a:rPr lang="en-US">
                <a:latin typeface="Arial"/>
                <a:cs typeface="Arial"/>
              </a:rPr>
              <a:t> </a:t>
            </a:r>
            <a:r>
              <a:rPr lang="en-US" err="1">
                <a:latin typeface="Arial"/>
                <a:cs typeface="Arial"/>
              </a:rPr>
              <a:t>và</a:t>
            </a:r>
            <a:r>
              <a:rPr lang="en-US">
                <a:latin typeface="Arial"/>
                <a:cs typeface="Arial"/>
              </a:rPr>
              <a:t> </a:t>
            </a:r>
            <a:r>
              <a:rPr lang="en-US" err="1">
                <a:latin typeface="Arial"/>
                <a:cs typeface="Arial"/>
              </a:rPr>
              <a:t>sử</a:t>
            </a:r>
            <a:r>
              <a:rPr lang="en-US">
                <a:latin typeface="Arial"/>
                <a:cs typeface="Arial"/>
              </a:rPr>
              <a:t> </a:t>
            </a:r>
            <a:r>
              <a:rPr lang="en-US" err="1">
                <a:latin typeface="Arial"/>
                <a:cs typeface="Arial"/>
              </a:rPr>
              <a:t>dụng</a:t>
            </a:r>
            <a:r>
              <a:rPr lang="en-US">
                <a:latin typeface="Arial"/>
                <a:cs typeface="Arial"/>
              </a:rPr>
              <a:t> </a:t>
            </a:r>
            <a:r>
              <a:rPr lang="en-US" err="1">
                <a:latin typeface="Arial"/>
                <a:cs typeface="Arial"/>
              </a:rPr>
              <a:t>theo</a:t>
            </a:r>
            <a:r>
              <a:rPr lang="en-US">
                <a:latin typeface="Arial"/>
                <a:cs typeface="Arial"/>
              </a:rPr>
              <a:t> </a:t>
            </a:r>
            <a:r>
              <a:rPr lang="en-US" err="1">
                <a:latin typeface="Arial"/>
                <a:cs typeface="Arial"/>
              </a:rPr>
              <a:t>cách</a:t>
            </a:r>
            <a:r>
              <a:rPr lang="en-US">
                <a:latin typeface="Arial"/>
                <a:cs typeface="Arial"/>
              </a:rPr>
              <a:t> </a:t>
            </a:r>
            <a:r>
              <a:rPr lang="en-US" err="1">
                <a:latin typeface="Arial"/>
                <a:cs typeface="Arial"/>
              </a:rPr>
              <a:t>riêng</a:t>
            </a:r>
            <a:r>
              <a:rPr lang="en-US">
                <a:latin typeface="Arial"/>
                <a:cs typeface="Arial"/>
              </a:rPr>
              <a:t> </a:t>
            </a:r>
            <a:endParaRPr lang="vi-VN"/>
          </a:p>
        </p:txBody>
      </p:sp>
      <p:sp>
        <p:nvSpPr>
          <p:cNvPr id="4" name="Chỗ dành sẵn cho Số hiệu Bản chiếu 3"/>
          <p:cNvSpPr>
            <a:spLocks noGrp="1"/>
          </p:cNvSpPr>
          <p:nvPr>
            <p:ph type="sldNum" sz="quarter" idx="5"/>
          </p:nvPr>
        </p:nvSpPr>
        <p:spPr/>
        <p:txBody>
          <a:bodyPr/>
          <a:lstStyle/>
          <a:p>
            <a:fld id="{6147B558-7846-4F1D-8DFB-D6CA7E5CD1F5}" type="slidenum">
              <a:rPr lang="en-US" altLang="en-US"/>
              <a:pPr/>
              <a:t>18</a:t>
            </a:fld>
            <a:endParaRPr lang="en-US" altLang="en-US"/>
          </a:p>
        </p:txBody>
      </p:sp>
    </p:spTree>
    <p:extLst>
      <p:ext uri="{BB962C8B-B14F-4D97-AF65-F5344CB8AC3E}">
        <p14:creationId xmlns:p14="http://schemas.microsoft.com/office/powerpoint/2010/main" val="8814972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pPr>
              <a:spcBef>
                <a:spcPts val="0"/>
              </a:spcBef>
              <a:spcAft>
                <a:spcPts val="0"/>
              </a:spcAft>
            </a:pPr>
            <a:r>
              <a:rPr lang="en-US" err="1">
                <a:latin typeface="Arial"/>
                <a:cs typeface="Arial"/>
              </a:rPr>
              <a:t>các</a:t>
            </a:r>
            <a:r>
              <a:rPr lang="en-US">
                <a:latin typeface="Arial"/>
                <a:cs typeface="Arial"/>
              </a:rPr>
              <a:t> </a:t>
            </a:r>
            <a:r>
              <a:rPr lang="en-US" err="1">
                <a:latin typeface="Arial"/>
                <a:cs typeface="Arial"/>
              </a:rPr>
              <a:t>bản</a:t>
            </a:r>
            <a:r>
              <a:rPr lang="en-US">
                <a:latin typeface="Arial"/>
                <a:cs typeface="Arial"/>
              </a:rPr>
              <a:t> </a:t>
            </a:r>
            <a:r>
              <a:rPr lang="en-US" err="1">
                <a:latin typeface="Arial"/>
                <a:cs typeface="Arial"/>
              </a:rPr>
              <a:t>Phân</a:t>
            </a:r>
            <a:r>
              <a:rPr lang="en-US">
                <a:latin typeface="Arial"/>
                <a:cs typeface="Arial"/>
              </a:rPr>
              <a:t> </a:t>
            </a:r>
            <a:r>
              <a:rPr lang="en-US" err="1">
                <a:latin typeface="Arial"/>
                <a:cs typeface="Arial"/>
              </a:rPr>
              <a:t>phối</a:t>
            </a:r>
            <a:r>
              <a:rPr lang="en-US">
                <a:latin typeface="Arial"/>
                <a:cs typeface="Arial"/>
              </a:rPr>
              <a:t> Linux</a:t>
            </a:r>
            <a:endParaRPr lang="vi-VN">
              <a:latin typeface="Arial"/>
              <a:cs typeface="Arial"/>
            </a:endParaRPr>
          </a:p>
          <a:p>
            <a:pPr>
              <a:spcBef>
                <a:spcPts val="0"/>
              </a:spcBef>
              <a:spcAft>
                <a:spcPts val="0"/>
              </a:spcAft>
            </a:pPr>
            <a:r>
              <a:rPr lang="en-US" err="1">
                <a:latin typeface="Arial"/>
                <a:cs typeface="Arial"/>
              </a:rPr>
              <a:t>Cộng</a:t>
            </a:r>
            <a:r>
              <a:rPr lang="en-US">
                <a:latin typeface="Arial"/>
                <a:cs typeface="Arial"/>
              </a:rPr>
              <a:t> </a:t>
            </a:r>
            <a:r>
              <a:rPr lang="en-US" err="1">
                <a:latin typeface="Arial"/>
                <a:cs typeface="Arial"/>
              </a:rPr>
              <a:t>đồng</a:t>
            </a:r>
            <a:r>
              <a:rPr lang="en-US">
                <a:latin typeface="Arial"/>
                <a:cs typeface="Arial"/>
              </a:rPr>
              <a:t> </a:t>
            </a:r>
            <a:r>
              <a:rPr lang="en-US" err="1">
                <a:latin typeface="Arial"/>
                <a:cs typeface="Arial"/>
              </a:rPr>
              <a:t>phát</a:t>
            </a:r>
            <a:r>
              <a:rPr lang="en-US">
                <a:latin typeface="Arial"/>
                <a:cs typeface="Arial"/>
              </a:rPr>
              <a:t> </a:t>
            </a:r>
            <a:r>
              <a:rPr lang="en-US" err="1">
                <a:latin typeface="Arial"/>
                <a:cs typeface="Arial"/>
              </a:rPr>
              <a:t>triển</a:t>
            </a:r>
            <a:r>
              <a:rPr lang="en-US">
                <a:latin typeface="Arial"/>
                <a:cs typeface="Arial"/>
              </a:rPr>
              <a:t> Linux </a:t>
            </a:r>
            <a:r>
              <a:rPr lang="en-US" err="1">
                <a:latin typeface="Arial"/>
                <a:cs typeface="Arial"/>
              </a:rPr>
              <a:t>rất</a:t>
            </a:r>
            <a:r>
              <a:rPr lang="en-US">
                <a:latin typeface="Arial"/>
                <a:cs typeface="Arial"/>
              </a:rPr>
              <a:t> </a:t>
            </a:r>
            <a:r>
              <a:rPr lang="en-US" err="1">
                <a:latin typeface="Arial"/>
                <a:cs typeface="Arial"/>
              </a:rPr>
              <a:t>lớn</a:t>
            </a:r>
            <a:r>
              <a:rPr lang="en-US">
                <a:latin typeface="Arial"/>
                <a:cs typeface="Arial"/>
              </a:rPr>
              <a:t>. </a:t>
            </a:r>
            <a:r>
              <a:rPr lang="en-US" err="1">
                <a:latin typeface="Arial"/>
                <a:cs typeface="Arial"/>
              </a:rPr>
              <a:t>Rất</a:t>
            </a:r>
            <a:r>
              <a:rPr lang="en-US">
                <a:latin typeface="Arial"/>
                <a:cs typeface="Arial"/>
              </a:rPr>
              <a:t> </a:t>
            </a:r>
            <a:r>
              <a:rPr lang="en-US" err="1">
                <a:latin typeface="Arial"/>
                <a:cs typeface="Arial"/>
              </a:rPr>
              <a:t>nhiều</a:t>
            </a:r>
            <a:r>
              <a:rPr lang="en-US">
                <a:latin typeface="Arial"/>
                <a:cs typeface="Arial"/>
              </a:rPr>
              <a:t> </a:t>
            </a:r>
            <a:r>
              <a:rPr lang="en-US" err="1">
                <a:latin typeface="Arial"/>
                <a:cs typeface="Arial"/>
              </a:rPr>
              <a:t>người</a:t>
            </a:r>
            <a:r>
              <a:rPr lang="en-US">
                <a:latin typeface="Arial"/>
                <a:cs typeface="Arial"/>
              </a:rPr>
              <a:t> </a:t>
            </a:r>
            <a:r>
              <a:rPr lang="en-US" err="1">
                <a:latin typeface="Arial"/>
                <a:cs typeface="Arial"/>
              </a:rPr>
              <a:t>đưa</a:t>
            </a:r>
            <a:r>
              <a:rPr lang="en-US">
                <a:latin typeface="Arial"/>
                <a:cs typeface="Arial"/>
              </a:rPr>
              <a:t> </a:t>
            </a:r>
            <a:r>
              <a:rPr lang="en-US" err="1">
                <a:latin typeface="Arial"/>
                <a:cs typeface="Arial"/>
              </a:rPr>
              <a:t>ra</a:t>
            </a:r>
            <a:r>
              <a:rPr lang="en-US">
                <a:latin typeface="Arial"/>
                <a:cs typeface="Arial"/>
              </a:rPr>
              <a:t> </a:t>
            </a:r>
            <a:r>
              <a:rPr lang="en-US" err="1">
                <a:latin typeface="Arial"/>
                <a:cs typeface="Arial"/>
              </a:rPr>
              <a:t>những</a:t>
            </a:r>
            <a:r>
              <a:rPr lang="en-US">
                <a:latin typeface="Arial"/>
                <a:cs typeface="Arial"/>
              </a:rPr>
              <a:t> ý </a:t>
            </a:r>
            <a:r>
              <a:rPr lang="en-US" err="1">
                <a:latin typeface="Arial"/>
                <a:cs typeface="Arial"/>
              </a:rPr>
              <a:t>tưởng</a:t>
            </a:r>
            <a:r>
              <a:rPr lang="en-US">
                <a:latin typeface="Arial"/>
                <a:cs typeface="Arial"/>
              </a:rPr>
              <a:t> </a:t>
            </a:r>
            <a:r>
              <a:rPr lang="en-US" err="1">
                <a:latin typeface="Arial"/>
                <a:cs typeface="Arial"/>
              </a:rPr>
              <a:t>cải</a:t>
            </a:r>
            <a:r>
              <a:rPr lang="en-US">
                <a:latin typeface="Arial"/>
                <a:cs typeface="Arial"/>
              </a:rPr>
              <a:t> </a:t>
            </a:r>
            <a:r>
              <a:rPr lang="en-US" err="1">
                <a:latin typeface="Arial"/>
                <a:cs typeface="Arial"/>
              </a:rPr>
              <a:t>tiến</a:t>
            </a:r>
            <a:r>
              <a:rPr lang="en-US">
                <a:latin typeface="Arial"/>
                <a:cs typeface="Arial"/>
              </a:rPr>
              <a:t> </a:t>
            </a:r>
            <a:r>
              <a:rPr lang="en-US" err="1">
                <a:latin typeface="Arial"/>
                <a:cs typeface="Arial"/>
              </a:rPr>
              <a:t>và</a:t>
            </a:r>
            <a:r>
              <a:rPr lang="en-US">
                <a:latin typeface="Arial"/>
                <a:cs typeface="Arial"/>
              </a:rPr>
              <a:t> </a:t>
            </a:r>
            <a:r>
              <a:rPr lang="en-US" err="1">
                <a:latin typeface="Arial"/>
                <a:cs typeface="Arial"/>
              </a:rPr>
              <a:t>rất</a:t>
            </a:r>
            <a:r>
              <a:rPr lang="en-US">
                <a:latin typeface="Arial"/>
                <a:cs typeface="Arial"/>
              </a:rPr>
              <a:t> </a:t>
            </a:r>
            <a:r>
              <a:rPr lang="en-US" err="1">
                <a:latin typeface="Arial"/>
                <a:cs typeface="Arial"/>
              </a:rPr>
              <a:t>nhiều</a:t>
            </a:r>
            <a:r>
              <a:rPr lang="en-US">
                <a:latin typeface="Arial"/>
                <a:cs typeface="Arial"/>
              </a:rPr>
              <a:t> </a:t>
            </a:r>
            <a:r>
              <a:rPr lang="en-US" err="1">
                <a:latin typeface="Arial"/>
                <a:cs typeface="Arial"/>
              </a:rPr>
              <a:t>người</a:t>
            </a:r>
            <a:r>
              <a:rPr lang="en-US">
                <a:latin typeface="Arial"/>
                <a:cs typeface="Arial"/>
              </a:rPr>
              <a:t> </a:t>
            </a:r>
            <a:r>
              <a:rPr lang="en-US" err="1">
                <a:latin typeface="Arial"/>
                <a:cs typeface="Arial"/>
              </a:rPr>
              <a:t>tham</a:t>
            </a:r>
            <a:r>
              <a:rPr lang="en-US">
                <a:latin typeface="Arial"/>
                <a:cs typeface="Arial"/>
              </a:rPr>
              <a:t> </a:t>
            </a:r>
            <a:r>
              <a:rPr lang="en-US" err="1">
                <a:latin typeface="Arial"/>
                <a:cs typeface="Arial"/>
              </a:rPr>
              <a:t>gia</a:t>
            </a:r>
            <a:r>
              <a:rPr lang="en-US">
                <a:latin typeface="Arial"/>
                <a:cs typeface="Arial"/>
              </a:rPr>
              <a:t> </a:t>
            </a:r>
            <a:r>
              <a:rPr lang="en-US" err="1">
                <a:latin typeface="Arial"/>
                <a:cs typeface="Arial"/>
              </a:rPr>
              <a:t>vào</a:t>
            </a:r>
            <a:r>
              <a:rPr lang="en-US">
                <a:latin typeface="Arial"/>
                <a:cs typeface="Arial"/>
              </a:rPr>
              <a:t> </a:t>
            </a:r>
            <a:r>
              <a:rPr lang="en-US" err="1">
                <a:latin typeface="Arial"/>
                <a:cs typeface="Arial"/>
              </a:rPr>
              <a:t>việc</a:t>
            </a:r>
            <a:r>
              <a:rPr lang="en-US">
                <a:latin typeface="Arial"/>
                <a:cs typeface="Arial"/>
              </a:rPr>
              <a:t> </a:t>
            </a:r>
            <a:r>
              <a:rPr lang="en-US" err="1">
                <a:latin typeface="Arial"/>
                <a:cs typeface="Arial"/>
              </a:rPr>
              <a:t>thực</a:t>
            </a:r>
            <a:r>
              <a:rPr lang="en-US">
                <a:latin typeface="Arial"/>
                <a:cs typeface="Arial"/>
              </a:rPr>
              <a:t> </a:t>
            </a:r>
            <a:r>
              <a:rPr lang="en-US" err="1">
                <a:latin typeface="Arial"/>
                <a:cs typeface="Arial"/>
              </a:rPr>
              <a:t>hiện</a:t>
            </a:r>
            <a:r>
              <a:rPr lang="en-US">
                <a:latin typeface="Arial"/>
                <a:cs typeface="Arial"/>
              </a:rPr>
              <a:t> </a:t>
            </a:r>
            <a:r>
              <a:rPr lang="en-US" err="1">
                <a:latin typeface="Arial"/>
                <a:cs typeface="Arial"/>
              </a:rPr>
              <a:t>những</a:t>
            </a:r>
            <a:r>
              <a:rPr lang="en-US">
                <a:latin typeface="Arial"/>
                <a:cs typeface="Arial"/>
              </a:rPr>
              <a:t> ý </a:t>
            </a:r>
            <a:r>
              <a:rPr lang="en-US" err="1">
                <a:latin typeface="Arial"/>
                <a:cs typeface="Arial"/>
              </a:rPr>
              <a:t>tưởng</a:t>
            </a:r>
            <a:r>
              <a:rPr lang="en-US">
                <a:latin typeface="Arial"/>
                <a:cs typeface="Arial"/>
              </a:rPr>
              <a:t> </a:t>
            </a:r>
            <a:r>
              <a:rPr lang="en-US" err="1">
                <a:latin typeface="Arial"/>
                <a:cs typeface="Arial"/>
              </a:rPr>
              <a:t>tuyệt</a:t>
            </a:r>
            <a:r>
              <a:rPr lang="en-US">
                <a:latin typeface="Arial"/>
                <a:cs typeface="Arial"/>
              </a:rPr>
              <a:t> </a:t>
            </a:r>
            <a:r>
              <a:rPr lang="en-US" err="1">
                <a:latin typeface="Arial"/>
                <a:cs typeface="Arial"/>
              </a:rPr>
              <a:t>vời</a:t>
            </a:r>
            <a:r>
              <a:rPr lang="en-US">
                <a:latin typeface="Arial"/>
                <a:cs typeface="Arial"/>
              </a:rPr>
              <a:t>. </a:t>
            </a:r>
            <a:endParaRPr lang="vi-VN"/>
          </a:p>
          <a:p>
            <a:r>
              <a:rPr lang="en-US" err="1">
                <a:latin typeface="Arial"/>
                <a:cs typeface="Arial"/>
              </a:rPr>
              <a:t>Đây</a:t>
            </a:r>
            <a:r>
              <a:rPr lang="en-US">
                <a:latin typeface="Arial"/>
                <a:cs typeface="Arial"/>
              </a:rPr>
              <a:t> </a:t>
            </a:r>
            <a:r>
              <a:rPr lang="en-US" err="1">
                <a:latin typeface="Arial"/>
                <a:cs typeface="Arial"/>
              </a:rPr>
              <a:t>là</a:t>
            </a:r>
            <a:r>
              <a:rPr lang="en-US">
                <a:latin typeface="Arial"/>
                <a:cs typeface="Arial"/>
              </a:rPr>
              <a:t> </a:t>
            </a:r>
            <a:r>
              <a:rPr lang="en-US" err="1">
                <a:latin typeface="Arial"/>
                <a:cs typeface="Arial"/>
              </a:rPr>
              <a:t>lý</a:t>
            </a:r>
            <a:r>
              <a:rPr lang="en-US">
                <a:latin typeface="Arial"/>
                <a:cs typeface="Arial"/>
              </a:rPr>
              <a:t> do </a:t>
            </a:r>
            <a:r>
              <a:rPr lang="en-US" err="1">
                <a:latin typeface="Arial"/>
                <a:cs typeface="Arial"/>
              </a:rPr>
              <a:t>chính</a:t>
            </a:r>
            <a:r>
              <a:rPr lang="en-US">
                <a:latin typeface="Arial"/>
                <a:cs typeface="Arial"/>
              </a:rPr>
              <a:t> </a:t>
            </a:r>
            <a:r>
              <a:rPr lang="en-US" err="1">
                <a:latin typeface="Arial"/>
                <a:cs typeface="Arial"/>
              </a:rPr>
              <a:t>cho</a:t>
            </a:r>
            <a:r>
              <a:rPr lang="en-US">
                <a:latin typeface="Arial"/>
                <a:cs typeface="Arial"/>
              </a:rPr>
              <a:t> </a:t>
            </a:r>
            <a:r>
              <a:rPr lang="en-US" err="1">
                <a:latin typeface="Arial"/>
                <a:cs typeface="Arial"/>
              </a:rPr>
              <a:t>sự</a:t>
            </a:r>
            <a:r>
              <a:rPr lang="en-US">
                <a:latin typeface="Arial"/>
                <a:cs typeface="Arial"/>
              </a:rPr>
              <a:t> </a:t>
            </a:r>
            <a:r>
              <a:rPr lang="en-US" err="1">
                <a:latin typeface="Arial"/>
                <a:cs typeface="Arial"/>
              </a:rPr>
              <a:t>phát</a:t>
            </a:r>
            <a:r>
              <a:rPr lang="en-US">
                <a:latin typeface="Arial"/>
                <a:cs typeface="Arial"/>
              </a:rPr>
              <a:t> </a:t>
            </a:r>
            <a:r>
              <a:rPr lang="en-US" err="1">
                <a:latin typeface="Arial"/>
                <a:cs typeface="Arial"/>
              </a:rPr>
              <a:t>triển</a:t>
            </a:r>
            <a:r>
              <a:rPr lang="en-US">
                <a:latin typeface="Arial"/>
                <a:cs typeface="Arial"/>
              </a:rPr>
              <a:t> </a:t>
            </a:r>
            <a:r>
              <a:rPr lang="en-US" err="1">
                <a:latin typeface="Arial"/>
                <a:cs typeface="Arial"/>
              </a:rPr>
              <a:t>và</a:t>
            </a:r>
            <a:r>
              <a:rPr lang="en-US">
                <a:latin typeface="Arial"/>
                <a:cs typeface="Arial"/>
              </a:rPr>
              <a:t> </a:t>
            </a:r>
            <a:r>
              <a:rPr lang="en-US" err="1">
                <a:latin typeface="Arial"/>
                <a:cs typeface="Arial"/>
              </a:rPr>
              <a:t>phổ</a:t>
            </a:r>
            <a:r>
              <a:rPr lang="en-US">
                <a:latin typeface="Arial"/>
                <a:cs typeface="Arial"/>
              </a:rPr>
              <a:t> </a:t>
            </a:r>
            <a:r>
              <a:rPr lang="en-US" err="1">
                <a:latin typeface="Arial"/>
                <a:cs typeface="Arial"/>
              </a:rPr>
              <a:t>biến</a:t>
            </a:r>
            <a:r>
              <a:rPr lang="en-US">
                <a:latin typeface="Arial"/>
                <a:cs typeface="Arial"/>
              </a:rPr>
              <a:t> </a:t>
            </a:r>
            <a:r>
              <a:rPr lang="en-US" err="1">
                <a:latin typeface="Arial"/>
                <a:cs typeface="Arial"/>
              </a:rPr>
              <a:t>của</a:t>
            </a:r>
            <a:r>
              <a:rPr lang="en-US">
                <a:latin typeface="Arial"/>
                <a:cs typeface="Arial"/>
              </a:rPr>
              <a:t> </a:t>
            </a:r>
            <a:r>
              <a:rPr lang="en-US" err="1">
                <a:latin typeface="Arial"/>
                <a:cs typeface="Arial"/>
              </a:rPr>
              <a:t>hệ</a:t>
            </a:r>
            <a:r>
              <a:rPr lang="en-US">
                <a:latin typeface="Arial"/>
                <a:cs typeface="Arial"/>
              </a:rPr>
              <a:t> </a:t>
            </a:r>
            <a:r>
              <a:rPr lang="en-US" err="1">
                <a:latin typeface="Arial"/>
                <a:cs typeface="Arial"/>
              </a:rPr>
              <a:t>điều</a:t>
            </a:r>
            <a:r>
              <a:rPr lang="en-US">
                <a:latin typeface="Arial"/>
                <a:cs typeface="Arial"/>
              </a:rPr>
              <a:t> </a:t>
            </a:r>
            <a:r>
              <a:rPr lang="en-US" err="1">
                <a:latin typeface="Arial"/>
                <a:cs typeface="Arial"/>
              </a:rPr>
              <a:t>hành</a:t>
            </a:r>
            <a:r>
              <a:rPr lang="en-US">
                <a:latin typeface="Arial"/>
                <a:cs typeface="Arial"/>
              </a:rPr>
              <a:t> Linux. </a:t>
            </a:r>
            <a:endParaRPr lang="vi-VN"/>
          </a:p>
        </p:txBody>
      </p:sp>
      <p:sp>
        <p:nvSpPr>
          <p:cNvPr id="4" name="Chỗ dành sẵn cho Số hiệu Bản chiếu 3"/>
          <p:cNvSpPr>
            <a:spLocks noGrp="1"/>
          </p:cNvSpPr>
          <p:nvPr>
            <p:ph type="sldNum" sz="quarter" idx="5"/>
          </p:nvPr>
        </p:nvSpPr>
        <p:spPr/>
        <p:txBody>
          <a:bodyPr/>
          <a:lstStyle/>
          <a:p>
            <a:fld id="{6147B558-7846-4F1D-8DFB-D6CA7E5CD1F5}" type="slidenum">
              <a:rPr lang="en-US" altLang="en-US"/>
              <a:pPr/>
              <a:t>19</a:t>
            </a:fld>
            <a:endParaRPr lang="en-US" altLang="en-US"/>
          </a:p>
        </p:txBody>
      </p:sp>
    </p:spTree>
    <p:extLst>
      <p:ext uri="{BB962C8B-B14F-4D97-AF65-F5344CB8AC3E}">
        <p14:creationId xmlns:p14="http://schemas.microsoft.com/office/powerpoint/2010/main" val="1746909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a:latin typeface="Calibri"/>
                <a:ea typeface="Calibri"/>
                <a:cs typeface="Calibri"/>
              </a:rPr>
              <a:t>Unix timeline. </a:t>
            </a:r>
            <a:r>
              <a:rPr lang="en-US" err="1">
                <a:latin typeface="Calibri"/>
                <a:ea typeface="Calibri"/>
                <a:cs typeface="Calibri"/>
              </a:rPr>
              <a:t>có</a:t>
            </a:r>
            <a:r>
              <a:rPr lang="en-US">
                <a:latin typeface="Calibri"/>
                <a:ea typeface="Calibri"/>
                <a:cs typeface="Calibri"/>
              </a:rPr>
              <a:t> </a:t>
            </a:r>
            <a:r>
              <a:rPr lang="en-US" err="1">
                <a:latin typeface="Calibri"/>
                <a:ea typeface="Calibri"/>
                <a:cs typeface="Calibri"/>
              </a:rPr>
              <a:t>rất</a:t>
            </a:r>
            <a:r>
              <a:rPr lang="en-US">
                <a:latin typeface="Calibri"/>
                <a:ea typeface="Calibri"/>
                <a:cs typeface="Calibri"/>
              </a:rPr>
              <a:t> </a:t>
            </a:r>
            <a:r>
              <a:rPr lang="en-US" err="1">
                <a:latin typeface="Calibri"/>
                <a:ea typeface="Calibri"/>
                <a:cs typeface="Calibri"/>
              </a:rPr>
              <a:t>nhiều</a:t>
            </a:r>
            <a:r>
              <a:rPr lang="en-US">
                <a:latin typeface="Calibri"/>
                <a:ea typeface="Calibri"/>
                <a:cs typeface="Calibri"/>
              </a:rPr>
              <a:t> </a:t>
            </a:r>
            <a:r>
              <a:rPr lang="en-US" err="1">
                <a:latin typeface="Calibri"/>
                <a:ea typeface="Calibri"/>
                <a:cs typeface="Calibri"/>
              </a:rPr>
              <a:t>nhánh</a:t>
            </a:r>
            <a:r>
              <a:rPr lang="en-US">
                <a:latin typeface="Calibri"/>
                <a:ea typeface="Calibri"/>
                <a:cs typeface="Calibri"/>
              </a:rPr>
              <a:t> </a:t>
            </a:r>
            <a:r>
              <a:rPr lang="en-US" err="1">
                <a:latin typeface="Calibri"/>
                <a:ea typeface="Calibri"/>
                <a:cs typeface="Calibri"/>
              </a:rPr>
              <a:t>của</a:t>
            </a:r>
            <a:r>
              <a:rPr lang="en-US">
                <a:latin typeface="Calibri"/>
                <a:ea typeface="Calibri"/>
                <a:cs typeface="Calibri"/>
              </a:rPr>
              <a:t> </a:t>
            </a:r>
            <a:r>
              <a:rPr lang="en-US" err="1">
                <a:latin typeface="Calibri"/>
                <a:ea typeface="Calibri"/>
                <a:cs typeface="Calibri"/>
              </a:rPr>
              <a:t>linux</a:t>
            </a:r>
            <a:r>
              <a:rPr lang="en-US">
                <a:latin typeface="Calibri"/>
                <a:ea typeface="Calibri"/>
                <a:cs typeface="Calibri"/>
              </a:rPr>
              <a:t> </a:t>
            </a:r>
            <a:r>
              <a:rPr lang="en-US" err="1">
                <a:latin typeface="Calibri"/>
                <a:ea typeface="Calibri"/>
                <a:cs typeface="Calibri"/>
              </a:rPr>
              <a:t>được</a:t>
            </a:r>
            <a:r>
              <a:rPr lang="en-US">
                <a:latin typeface="Calibri"/>
                <a:ea typeface="Calibri"/>
                <a:cs typeface="Calibri"/>
              </a:rPr>
              <a:t> </a:t>
            </a:r>
            <a:r>
              <a:rPr lang="en-US" err="1">
                <a:latin typeface="Calibri"/>
                <a:ea typeface="Calibri"/>
                <a:cs typeface="Calibri"/>
              </a:rPr>
              <a:t>tạo</a:t>
            </a:r>
            <a:r>
              <a:rPr lang="en-US">
                <a:latin typeface="Calibri"/>
                <a:ea typeface="Calibri"/>
                <a:cs typeface="Calibri"/>
              </a:rPr>
              <a:t> </a:t>
            </a:r>
            <a:r>
              <a:rPr lang="en-US" err="1">
                <a:latin typeface="Calibri"/>
                <a:ea typeface="Calibri"/>
                <a:cs typeface="Calibri"/>
              </a:rPr>
              <a:t>ra</a:t>
            </a:r>
            <a:r>
              <a:rPr lang="en-US">
                <a:latin typeface="Calibri"/>
                <a:ea typeface="Calibri"/>
                <a:cs typeface="Calibri"/>
              </a:rPr>
              <a:t> </a:t>
            </a:r>
            <a:r>
              <a:rPr lang="en-US" err="1">
                <a:latin typeface="Calibri"/>
                <a:ea typeface="Calibri"/>
                <a:cs typeface="Calibri"/>
              </a:rPr>
              <a:t>với</a:t>
            </a:r>
            <a:r>
              <a:rPr lang="en-US">
                <a:latin typeface="Calibri"/>
                <a:ea typeface="Calibri"/>
                <a:cs typeface="Calibri"/>
              </a:rPr>
              <a:t> </a:t>
            </a:r>
            <a:r>
              <a:rPr lang="en-US" err="1">
                <a:latin typeface="Calibri"/>
                <a:ea typeface="Calibri"/>
                <a:cs typeface="Calibri"/>
              </a:rPr>
              <a:t>các</a:t>
            </a:r>
            <a:r>
              <a:rPr lang="en-US">
                <a:latin typeface="Calibri"/>
                <a:ea typeface="Calibri"/>
                <a:cs typeface="Calibri"/>
              </a:rPr>
              <a:t> </a:t>
            </a:r>
            <a:r>
              <a:rPr lang="en-US" err="1">
                <a:latin typeface="Calibri"/>
                <a:ea typeface="Calibri"/>
                <a:cs typeface="Calibri"/>
              </a:rPr>
              <a:t>phiên</a:t>
            </a:r>
            <a:r>
              <a:rPr lang="en-US">
                <a:latin typeface="Calibri"/>
                <a:ea typeface="Calibri"/>
                <a:cs typeface="Calibri"/>
              </a:rPr>
              <a:t> </a:t>
            </a:r>
            <a:r>
              <a:rPr lang="en-US" err="1">
                <a:latin typeface="Calibri"/>
                <a:ea typeface="Calibri"/>
                <a:cs typeface="Calibri"/>
              </a:rPr>
              <a:t>bản</a:t>
            </a:r>
            <a:r>
              <a:rPr lang="en-US">
                <a:latin typeface="Calibri"/>
                <a:ea typeface="Calibri"/>
                <a:cs typeface="Calibri"/>
              </a:rPr>
              <a:t> </a:t>
            </a:r>
            <a:r>
              <a:rPr lang="en-US" err="1">
                <a:latin typeface="Calibri"/>
                <a:ea typeface="Calibri"/>
                <a:cs typeface="Calibri"/>
              </a:rPr>
              <a:t>khác</a:t>
            </a:r>
            <a:r>
              <a:rPr lang="en-US">
                <a:latin typeface="Calibri"/>
                <a:ea typeface="Calibri"/>
                <a:cs typeface="Calibri"/>
              </a:rPr>
              <a:t> </a:t>
            </a:r>
            <a:r>
              <a:rPr lang="en-US" err="1">
                <a:latin typeface="Calibri"/>
                <a:ea typeface="Calibri"/>
                <a:cs typeface="Calibri"/>
              </a:rPr>
              <a:t>nhau</a:t>
            </a:r>
            <a:endParaRPr lang="en-US">
              <a:latin typeface="Calibri"/>
              <a:ea typeface="Calibri"/>
              <a:cs typeface="Calibri"/>
            </a:endParaRPr>
          </a:p>
        </p:txBody>
      </p:sp>
      <p:sp>
        <p:nvSpPr>
          <p:cNvPr id="4" name="Chỗ dành sẵn cho Số hiệu Bản chiếu 3"/>
          <p:cNvSpPr>
            <a:spLocks noGrp="1"/>
          </p:cNvSpPr>
          <p:nvPr>
            <p:ph type="sldNum" sz="quarter" idx="5"/>
          </p:nvPr>
        </p:nvSpPr>
        <p:spPr/>
        <p:txBody>
          <a:bodyPr/>
          <a:lstStyle/>
          <a:p>
            <a:fld id="{6147B558-7846-4F1D-8DFB-D6CA7E5CD1F5}" type="slidenum">
              <a:rPr lang="en-US" altLang="en-US"/>
              <a:pPr/>
              <a:t>20</a:t>
            </a:fld>
            <a:endParaRPr lang="en-US" altLang="en-US"/>
          </a:p>
        </p:txBody>
      </p:sp>
    </p:spTree>
    <p:extLst>
      <p:ext uri="{BB962C8B-B14F-4D97-AF65-F5344CB8AC3E}">
        <p14:creationId xmlns:p14="http://schemas.microsoft.com/office/powerpoint/2010/main" val="29205790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a:latin typeface="Calibri"/>
                <a:ea typeface="Calibri"/>
                <a:cs typeface="Calibri"/>
              </a:rPr>
              <a:t>Tuy nhiên phổ biến nhất vẫn là những </a:t>
            </a:r>
            <a:r>
              <a:rPr lang="en-US" err="1">
                <a:latin typeface="Calibri"/>
                <a:ea typeface="Calibri"/>
                <a:cs typeface="Calibri"/>
              </a:rPr>
              <a:t>dòng</a:t>
            </a:r>
            <a:r>
              <a:rPr lang="en-US">
                <a:latin typeface="Calibri"/>
                <a:ea typeface="Calibri"/>
                <a:cs typeface="Calibri"/>
              </a:rPr>
              <a:t> Linux </a:t>
            </a:r>
            <a:r>
              <a:rPr lang="en-US" err="1">
                <a:latin typeface="Calibri"/>
                <a:ea typeface="Calibri"/>
                <a:cs typeface="Calibri"/>
              </a:rPr>
              <a:t>sau</a:t>
            </a:r>
            <a:r>
              <a:rPr lang="en-US">
                <a:latin typeface="Calibri"/>
                <a:ea typeface="Calibri"/>
                <a:cs typeface="Calibri"/>
              </a:rPr>
              <a:t>:</a:t>
            </a:r>
          </a:p>
          <a:p>
            <a:pPr marL="171450" indent="-171450">
              <a:lnSpc>
                <a:spcPct val="90000"/>
              </a:lnSpc>
              <a:spcBef>
                <a:spcPts val="1000"/>
              </a:spcBef>
              <a:spcAft>
                <a:spcPts val="0"/>
              </a:spcAft>
              <a:buFont typeface="Arial"/>
              <a:buChar char="•"/>
            </a:pPr>
            <a:r>
              <a:rPr lang="en-JM"/>
              <a:t>CentOS</a:t>
            </a:r>
            <a:endParaRPr lang="en-US"/>
          </a:p>
          <a:p>
            <a:pPr marL="171450" indent="-171450">
              <a:lnSpc>
                <a:spcPct val="90000"/>
              </a:lnSpc>
              <a:spcBef>
                <a:spcPts val="1000"/>
              </a:spcBef>
              <a:spcAft>
                <a:spcPts val="0"/>
              </a:spcAft>
              <a:buFont typeface="Arial"/>
              <a:buChar char="•"/>
            </a:pPr>
            <a:r>
              <a:rPr lang="en-JM"/>
              <a:t>Fedora</a:t>
            </a:r>
            <a:endParaRPr lang="en-US"/>
          </a:p>
          <a:p>
            <a:pPr marL="171450" indent="-171450">
              <a:lnSpc>
                <a:spcPct val="90000"/>
              </a:lnSpc>
              <a:spcBef>
                <a:spcPts val="1000"/>
              </a:spcBef>
              <a:spcAft>
                <a:spcPts val="0"/>
              </a:spcAft>
              <a:buFont typeface="Arial"/>
              <a:buChar char="•"/>
            </a:pPr>
            <a:r>
              <a:rPr lang="en-JM" err="1">
                <a:latin typeface="Arial"/>
                <a:cs typeface="Arial"/>
              </a:rPr>
              <a:t>SuseLinux</a:t>
            </a:r>
            <a:endParaRPr lang="en-US" err="1">
              <a:latin typeface="Arial"/>
              <a:cs typeface="Arial"/>
            </a:endParaRPr>
          </a:p>
          <a:p>
            <a:pPr marL="171450" indent="-171450">
              <a:lnSpc>
                <a:spcPct val="90000"/>
              </a:lnSpc>
              <a:spcBef>
                <a:spcPts val="1000"/>
              </a:spcBef>
              <a:spcAft>
                <a:spcPts val="0"/>
              </a:spcAft>
              <a:buFont typeface="Arial"/>
              <a:buChar char="•"/>
            </a:pPr>
            <a:r>
              <a:rPr lang="en-JM">
                <a:latin typeface="Arial"/>
                <a:cs typeface="Arial"/>
              </a:rPr>
              <a:t>Ubuntu</a:t>
            </a:r>
            <a:endParaRPr lang="en-US">
              <a:latin typeface="Arial"/>
              <a:cs typeface="Arial"/>
            </a:endParaRPr>
          </a:p>
          <a:p>
            <a:pPr marL="171450" indent="-171450">
              <a:lnSpc>
                <a:spcPct val="90000"/>
              </a:lnSpc>
              <a:spcBef>
                <a:spcPts val="1000"/>
              </a:spcBef>
              <a:spcAft>
                <a:spcPts val="0"/>
              </a:spcAft>
              <a:buFont typeface="Arial"/>
              <a:buChar char="•"/>
            </a:pPr>
            <a:r>
              <a:rPr lang="en-JM"/>
              <a:t>Red Hat Enterprise Linux</a:t>
            </a:r>
            <a:endParaRPr lang="en-US"/>
          </a:p>
        </p:txBody>
      </p:sp>
      <p:sp>
        <p:nvSpPr>
          <p:cNvPr id="4" name="Chỗ dành sẵn cho Số hiệu Bản chiếu 3"/>
          <p:cNvSpPr>
            <a:spLocks noGrp="1"/>
          </p:cNvSpPr>
          <p:nvPr>
            <p:ph type="sldNum" sz="quarter" idx="5"/>
          </p:nvPr>
        </p:nvSpPr>
        <p:spPr/>
        <p:txBody>
          <a:bodyPr/>
          <a:lstStyle/>
          <a:p>
            <a:fld id="{6147B558-7846-4F1D-8DFB-D6CA7E5CD1F5}" type="slidenum">
              <a:rPr lang="en-US" altLang="en-US"/>
              <a:pPr/>
              <a:t>21</a:t>
            </a:fld>
            <a:endParaRPr lang="en-US" altLang="en-US"/>
          </a:p>
        </p:txBody>
      </p:sp>
    </p:spTree>
    <p:extLst>
      <p:ext uri="{BB962C8B-B14F-4D97-AF65-F5344CB8AC3E}">
        <p14:creationId xmlns:p14="http://schemas.microsoft.com/office/powerpoint/2010/main" val="753685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err="1">
                <a:latin typeface="Arial"/>
                <a:cs typeface="Arial"/>
              </a:rPr>
              <a:t>Mục</a:t>
            </a:r>
            <a:r>
              <a:rPr lang="en-US">
                <a:latin typeface="Arial"/>
                <a:cs typeface="Arial"/>
              </a:rPr>
              <a:t> </a:t>
            </a:r>
            <a:r>
              <a:rPr lang="en-US" err="1">
                <a:latin typeface="Arial"/>
                <a:cs typeface="Arial"/>
              </a:rPr>
              <a:t>đích</a:t>
            </a:r>
            <a:r>
              <a:rPr lang="en-US">
                <a:latin typeface="Arial"/>
                <a:cs typeface="Arial"/>
              </a:rPr>
              <a:t> </a:t>
            </a:r>
            <a:r>
              <a:rPr lang="en-US" err="1">
                <a:latin typeface="Arial"/>
                <a:cs typeface="Arial"/>
              </a:rPr>
              <a:t>của</a:t>
            </a:r>
            <a:r>
              <a:rPr lang="en-US">
                <a:latin typeface="Arial"/>
                <a:cs typeface="Arial"/>
              </a:rPr>
              <a:t> bài học giúp các hiểu được 2 mục: </a:t>
            </a:r>
            <a:endParaRPr lang="vi-VN"/>
          </a:p>
          <a:p>
            <a:r>
              <a:rPr lang="en-US">
                <a:latin typeface="Arial"/>
                <a:cs typeface="Arial"/>
              </a:rPr>
              <a:t>1. </a:t>
            </a:r>
            <a:r>
              <a:rPr lang="en-US" err="1">
                <a:latin typeface="Arial"/>
                <a:cs typeface="Arial"/>
              </a:rPr>
              <a:t>Tóm</a:t>
            </a:r>
            <a:r>
              <a:rPr lang="en-US">
                <a:latin typeface="Arial"/>
                <a:cs typeface="Arial"/>
              </a:rPr>
              <a:t> </a:t>
            </a:r>
            <a:r>
              <a:rPr lang="en-US" err="1">
                <a:latin typeface="Arial"/>
                <a:cs typeface="Arial"/>
              </a:rPr>
              <a:t>tắt</a:t>
            </a:r>
            <a:r>
              <a:rPr lang="en-US">
                <a:latin typeface="Arial"/>
                <a:cs typeface="Arial"/>
              </a:rPr>
              <a:t> lịch sử ngắn gọn của hệ điều hành Linux </a:t>
            </a:r>
            <a:endParaRPr lang="en-US">
              <a:cs typeface="Arial"/>
            </a:endParaRPr>
          </a:p>
          <a:p>
            <a:r>
              <a:rPr lang="en-US">
                <a:latin typeface="Arial"/>
                <a:cs typeface="Arial"/>
              </a:rPr>
              <a:t>2. </a:t>
            </a:r>
            <a:r>
              <a:rPr lang="en-US" err="1">
                <a:latin typeface="Arial"/>
                <a:cs typeface="Arial"/>
              </a:rPr>
              <a:t>Phác</a:t>
            </a:r>
            <a:r>
              <a:rPr lang="en-US">
                <a:latin typeface="Arial"/>
                <a:cs typeface="Arial"/>
              </a:rPr>
              <a:t> </a:t>
            </a:r>
            <a:r>
              <a:rPr lang="en-US" err="1">
                <a:latin typeface="Arial"/>
                <a:cs typeface="Arial"/>
              </a:rPr>
              <a:t>thảo</a:t>
            </a:r>
            <a:r>
              <a:rPr lang="en-US">
                <a:latin typeface="Arial"/>
                <a:cs typeface="Arial"/>
              </a:rPr>
              <a:t> </a:t>
            </a:r>
            <a:r>
              <a:rPr lang="en-US" err="1">
                <a:latin typeface="Arial"/>
                <a:cs typeface="Arial"/>
              </a:rPr>
              <a:t>các</a:t>
            </a:r>
            <a:r>
              <a:rPr lang="en-US">
                <a:latin typeface="Arial"/>
                <a:cs typeface="Arial"/>
              </a:rPr>
              <a:t> </a:t>
            </a:r>
            <a:r>
              <a:rPr lang="en-US" err="1">
                <a:latin typeface="Arial"/>
                <a:cs typeface="Arial"/>
              </a:rPr>
              <a:t>dịch</a:t>
            </a:r>
            <a:r>
              <a:rPr lang="en-US">
                <a:latin typeface="Arial"/>
                <a:cs typeface="Arial"/>
              </a:rPr>
              <a:t> </a:t>
            </a:r>
            <a:r>
              <a:rPr lang="en-US" err="1">
                <a:latin typeface="Arial"/>
                <a:cs typeface="Arial"/>
              </a:rPr>
              <a:t>vụ</a:t>
            </a:r>
            <a:r>
              <a:rPr lang="en-US">
                <a:latin typeface="Arial"/>
                <a:cs typeface="Arial"/>
              </a:rPr>
              <a:t> </a:t>
            </a:r>
            <a:r>
              <a:rPr lang="en-US" err="1">
                <a:latin typeface="Arial"/>
                <a:cs typeface="Arial"/>
              </a:rPr>
              <a:t>đáng</a:t>
            </a:r>
            <a:r>
              <a:rPr lang="en-US">
                <a:latin typeface="Arial"/>
                <a:cs typeface="Arial"/>
              </a:rPr>
              <a:t> </a:t>
            </a:r>
            <a:r>
              <a:rPr lang="en-US" err="1">
                <a:latin typeface="Arial"/>
                <a:cs typeface="Arial"/>
              </a:rPr>
              <a:t>chú</a:t>
            </a:r>
            <a:r>
              <a:rPr lang="en-US">
                <a:latin typeface="Arial"/>
                <a:cs typeface="Arial"/>
              </a:rPr>
              <a:t> ý </a:t>
            </a:r>
            <a:r>
              <a:rPr lang="en-US" err="1">
                <a:latin typeface="Arial"/>
                <a:cs typeface="Arial"/>
              </a:rPr>
              <a:t>của</a:t>
            </a:r>
            <a:r>
              <a:rPr lang="en-US">
                <a:latin typeface="Arial"/>
                <a:cs typeface="Arial"/>
              </a:rPr>
              <a:t> Linux </a:t>
            </a:r>
            <a:r>
              <a:rPr lang="en-US" err="1">
                <a:latin typeface="Arial"/>
                <a:cs typeface="Arial"/>
              </a:rPr>
              <a:t>hiện</a:t>
            </a:r>
            <a:r>
              <a:rPr lang="en-US">
                <a:latin typeface="Arial"/>
                <a:cs typeface="Arial"/>
              </a:rPr>
              <a:t> </a:t>
            </a:r>
            <a:r>
              <a:rPr lang="en-US" err="1">
                <a:latin typeface="Arial"/>
                <a:cs typeface="Arial"/>
              </a:rPr>
              <a:t>có</a:t>
            </a:r>
            <a:r>
              <a:rPr lang="en-US">
                <a:latin typeface="Arial"/>
                <a:cs typeface="Arial"/>
              </a:rPr>
              <a:t>, </a:t>
            </a:r>
            <a:r>
              <a:rPr lang="en-US" err="1">
                <a:latin typeface="Arial"/>
                <a:cs typeface="Arial"/>
              </a:rPr>
              <a:t>tập</a:t>
            </a:r>
            <a:r>
              <a:rPr lang="en-US">
                <a:latin typeface="Arial"/>
                <a:cs typeface="Arial"/>
              </a:rPr>
              <a:t> </a:t>
            </a:r>
            <a:r>
              <a:rPr lang="en-US" err="1">
                <a:latin typeface="Arial"/>
                <a:cs typeface="Arial"/>
              </a:rPr>
              <a:t>trung</a:t>
            </a:r>
            <a:r>
              <a:rPr lang="en-US">
                <a:latin typeface="Arial"/>
                <a:cs typeface="Arial"/>
              </a:rPr>
              <a:t> </a:t>
            </a:r>
            <a:r>
              <a:rPr lang="en-US" err="1">
                <a:latin typeface="Arial"/>
                <a:cs typeface="Arial"/>
              </a:rPr>
              <a:t>vào</a:t>
            </a:r>
            <a:r>
              <a:rPr lang="en-US">
                <a:latin typeface="Arial"/>
                <a:cs typeface="Arial"/>
              </a:rPr>
              <a:t> </a:t>
            </a:r>
            <a:r>
              <a:rPr lang="en-US" err="1">
                <a:latin typeface="Arial"/>
                <a:cs typeface="Arial"/>
              </a:rPr>
              <a:t>các</a:t>
            </a:r>
            <a:r>
              <a:rPr lang="en-US">
                <a:latin typeface="Arial"/>
                <a:cs typeface="Arial"/>
              </a:rPr>
              <a:t> </a:t>
            </a:r>
            <a:r>
              <a:rPr lang="en-US" err="1">
                <a:latin typeface="Arial"/>
                <a:cs typeface="Arial"/>
              </a:rPr>
              <a:t>dịch</a:t>
            </a:r>
            <a:r>
              <a:rPr lang="en-US">
                <a:latin typeface="Arial"/>
                <a:cs typeface="Arial"/>
              </a:rPr>
              <a:t> </a:t>
            </a:r>
            <a:r>
              <a:rPr lang="en-US" err="1">
                <a:latin typeface="Arial"/>
                <a:cs typeface="Arial"/>
              </a:rPr>
              <a:t>vụ</a:t>
            </a:r>
            <a:r>
              <a:rPr lang="en-US">
                <a:latin typeface="Arial"/>
                <a:cs typeface="Arial"/>
              </a:rPr>
              <a:t> </a:t>
            </a:r>
            <a:r>
              <a:rPr lang="en-US" err="1">
                <a:latin typeface="Arial"/>
                <a:cs typeface="Arial"/>
              </a:rPr>
              <a:t>được</a:t>
            </a:r>
            <a:r>
              <a:rPr lang="en-US">
                <a:latin typeface="Arial"/>
                <a:cs typeface="Arial"/>
              </a:rPr>
              <a:t> </a:t>
            </a:r>
            <a:r>
              <a:rPr lang="en-US" err="1">
                <a:latin typeface="Arial"/>
                <a:cs typeface="Arial"/>
              </a:rPr>
              <a:t>sử</a:t>
            </a:r>
            <a:r>
              <a:rPr lang="en-US">
                <a:latin typeface="Arial"/>
                <a:cs typeface="Arial"/>
              </a:rPr>
              <a:t> </a:t>
            </a:r>
            <a:r>
              <a:rPr lang="en-US" err="1">
                <a:latin typeface="Arial"/>
                <a:cs typeface="Arial"/>
              </a:rPr>
              <a:t>dụng</a:t>
            </a:r>
            <a:r>
              <a:rPr lang="en-US">
                <a:latin typeface="Arial"/>
                <a:cs typeface="Arial"/>
              </a:rPr>
              <a:t> </a:t>
            </a:r>
            <a:r>
              <a:rPr lang="en-US" err="1">
                <a:latin typeface="Arial"/>
                <a:cs typeface="Arial"/>
              </a:rPr>
              <a:t>trong</a:t>
            </a:r>
            <a:r>
              <a:rPr lang="en-US">
                <a:latin typeface="Arial"/>
                <a:cs typeface="Arial"/>
              </a:rPr>
              <a:t> </a:t>
            </a:r>
            <a:r>
              <a:rPr lang="en-US" err="1">
                <a:latin typeface="Arial"/>
                <a:cs typeface="Arial"/>
              </a:rPr>
              <a:t>môi</a:t>
            </a:r>
            <a:r>
              <a:rPr lang="en-US">
                <a:latin typeface="Arial"/>
                <a:cs typeface="Arial"/>
              </a:rPr>
              <a:t> </a:t>
            </a:r>
            <a:r>
              <a:rPr lang="en-US" err="1">
                <a:latin typeface="Arial"/>
                <a:cs typeface="Arial"/>
              </a:rPr>
              <a:t>trường</a:t>
            </a:r>
            <a:r>
              <a:rPr lang="en-US">
                <a:latin typeface="Arial"/>
                <a:cs typeface="Arial"/>
              </a:rPr>
              <a:t> </a:t>
            </a:r>
            <a:r>
              <a:rPr lang="en-US" err="1">
                <a:latin typeface="Arial"/>
                <a:cs typeface="Arial"/>
              </a:rPr>
              <a:t>doanh</a:t>
            </a:r>
            <a:r>
              <a:rPr lang="en-US">
                <a:latin typeface="Arial"/>
                <a:cs typeface="Arial"/>
              </a:rPr>
              <a:t> </a:t>
            </a:r>
            <a:r>
              <a:rPr lang="en-US" err="1">
                <a:latin typeface="Arial"/>
                <a:cs typeface="Arial"/>
              </a:rPr>
              <a:t>nghiệp</a:t>
            </a:r>
            <a:r>
              <a:rPr lang="en-US">
                <a:latin typeface="Arial"/>
                <a:cs typeface="Arial"/>
              </a:rPr>
              <a:t>/</a:t>
            </a:r>
            <a:r>
              <a:rPr lang="en-US" err="1">
                <a:latin typeface="Arial"/>
                <a:cs typeface="Arial"/>
              </a:rPr>
              <a:t>tổ</a:t>
            </a:r>
            <a:r>
              <a:rPr lang="en-US">
                <a:latin typeface="Arial"/>
                <a:cs typeface="Arial"/>
              </a:rPr>
              <a:t> </a:t>
            </a:r>
            <a:r>
              <a:rPr lang="en-US" err="1">
                <a:latin typeface="Arial"/>
                <a:cs typeface="Arial"/>
              </a:rPr>
              <a:t>chức</a:t>
            </a:r>
            <a:r>
              <a:rPr lang="en-US">
                <a:latin typeface="Arial"/>
                <a:cs typeface="Arial"/>
              </a:rPr>
              <a:t>.</a:t>
            </a:r>
          </a:p>
        </p:txBody>
      </p:sp>
      <p:sp>
        <p:nvSpPr>
          <p:cNvPr id="4" name="Chỗ dành sẵn cho Số hiệu Bản chiếu 3"/>
          <p:cNvSpPr>
            <a:spLocks noGrp="1"/>
          </p:cNvSpPr>
          <p:nvPr>
            <p:ph type="sldNum" sz="quarter" idx="5"/>
          </p:nvPr>
        </p:nvSpPr>
        <p:spPr/>
        <p:txBody>
          <a:bodyPr/>
          <a:lstStyle/>
          <a:p>
            <a:fld id="{6147B558-7846-4F1D-8DFB-D6CA7E5CD1F5}" type="slidenum">
              <a:rPr lang="en-US" altLang="en-US"/>
              <a:pPr/>
              <a:t>2</a:t>
            </a:fld>
            <a:endParaRPr lang="en-US" altLang="en-US"/>
          </a:p>
        </p:txBody>
      </p:sp>
    </p:spTree>
    <p:extLst>
      <p:ext uri="{BB962C8B-B14F-4D97-AF65-F5344CB8AC3E}">
        <p14:creationId xmlns:p14="http://schemas.microsoft.com/office/powerpoint/2010/main" val="20130466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pPr>
              <a:spcBef>
                <a:spcPts val="0"/>
              </a:spcBef>
              <a:spcAft>
                <a:spcPts val="0"/>
              </a:spcAft>
            </a:pPr>
            <a:r>
              <a:rPr lang="en-US" err="1">
                <a:latin typeface="Arial"/>
                <a:cs typeface="Arial"/>
              </a:rPr>
              <a:t>Hệ</a:t>
            </a:r>
            <a:r>
              <a:rPr lang="en-US">
                <a:latin typeface="Arial"/>
                <a:cs typeface="Arial"/>
              </a:rPr>
              <a:t> </a:t>
            </a:r>
            <a:r>
              <a:rPr lang="en-US" err="1">
                <a:latin typeface="Arial"/>
                <a:cs typeface="Arial"/>
              </a:rPr>
              <a:t>điều</a:t>
            </a:r>
            <a:r>
              <a:rPr lang="en-US">
                <a:latin typeface="Arial"/>
                <a:cs typeface="Arial"/>
              </a:rPr>
              <a:t> </a:t>
            </a:r>
            <a:r>
              <a:rPr lang="en-US" err="1">
                <a:latin typeface="Arial"/>
                <a:cs typeface="Arial"/>
              </a:rPr>
              <a:t>hành</a:t>
            </a:r>
            <a:r>
              <a:rPr lang="en-US">
                <a:latin typeface="Arial"/>
                <a:cs typeface="Arial"/>
              </a:rPr>
              <a:t> Doanh </a:t>
            </a:r>
            <a:r>
              <a:rPr lang="en-US" err="1">
                <a:latin typeface="Arial"/>
                <a:cs typeface="Arial"/>
              </a:rPr>
              <a:t>nghiệp</a:t>
            </a:r>
            <a:r>
              <a:rPr lang="en-US">
                <a:latin typeface="Arial"/>
                <a:cs typeface="Arial"/>
              </a:rPr>
              <a:t> </a:t>
            </a:r>
            <a:r>
              <a:rPr lang="en-US" err="1">
                <a:latin typeface="Arial"/>
                <a:cs typeface="Arial"/>
              </a:rPr>
              <a:t>Cộng</a:t>
            </a:r>
            <a:r>
              <a:rPr lang="en-US">
                <a:latin typeface="Arial"/>
                <a:cs typeface="Arial"/>
              </a:rPr>
              <a:t> </a:t>
            </a:r>
            <a:r>
              <a:rPr lang="en-US" err="1">
                <a:latin typeface="Arial"/>
                <a:cs typeface="Arial"/>
              </a:rPr>
              <a:t>đồng</a:t>
            </a:r>
            <a:r>
              <a:rPr lang="en-US">
                <a:latin typeface="Arial"/>
                <a:cs typeface="Arial"/>
              </a:rPr>
              <a:t> - </a:t>
            </a:r>
            <a:r>
              <a:rPr lang="en-US" err="1">
                <a:latin typeface="Arial"/>
                <a:cs typeface="Arial"/>
              </a:rPr>
              <a:t>Dự</a:t>
            </a:r>
            <a:r>
              <a:rPr lang="en-US">
                <a:latin typeface="Arial"/>
                <a:cs typeface="Arial"/>
              </a:rPr>
              <a:t> </a:t>
            </a:r>
            <a:r>
              <a:rPr lang="en-US" err="1">
                <a:latin typeface="Arial"/>
                <a:cs typeface="Arial"/>
              </a:rPr>
              <a:t>án</a:t>
            </a:r>
            <a:r>
              <a:rPr lang="en-US">
                <a:latin typeface="Arial"/>
                <a:cs typeface="Arial"/>
              </a:rPr>
              <a:t> </a:t>
            </a:r>
            <a:r>
              <a:rPr lang="en-US" err="1">
                <a:latin typeface="Arial"/>
                <a:cs typeface="Arial"/>
              </a:rPr>
              <a:t>được</a:t>
            </a:r>
            <a:r>
              <a:rPr lang="en-US">
                <a:latin typeface="Arial"/>
                <a:cs typeface="Arial"/>
              </a:rPr>
              <a:t> </a:t>
            </a:r>
            <a:r>
              <a:rPr lang="en-US" err="1">
                <a:latin typeface="Arial"/>
                <a:cs typeface="Arial"/>
              </a:rPr>
              <a:t>liên</a:t>
            </a:r>
            <a:r>
              <a:rPr lang="en-US">
                <a:latin typeface="Arial"/>
                <a:cs typeface="Arial"/>
              </a:rPr>
              <a:t> </a:t>
            </a:r>
            <a:r>
              <a:rPr lang="en-US" err="1">
                <a:latin typeface="Arial"/>
                <a:cs typeface="Arial"/>
              </a:rPr>
              <a:t>kết</a:t>
            </a:r>
            <a:r>
              <a:rPr lang="en-US">
                <a:latin typeface="Arial"/>
                <a:cs typeface="Arial"/>
              </a:rPr>
              <a:t> </a:t>
            </a:r>
            <a:r>
              <a:rPr lang="en-US" err="1">
                <a:latin typeface="Arial"/>
                <a:cs typeface="Arial"/>
              </a:rPr>
              <a:t>với</a:t>
            </a:r>
            <a:r>
              <a:rPr lang="en-US">
                <a:latin typeface="Arial"/>
                <a:cs typeface="Arial"/>
              </a:rPr>
              <a:t> Red Hat </a:t>
            </a:r>
            <a:r>
              <a:rPr lang="en-US" err="1">
                <a:latin typeface="Arial"/>
                <a:cs typeface="Arial"/>
              </a:rPr>
              <a:t>nhưng</a:t>
            </a:r>
            <a:r>
              <a:rPr lang="en-US">
                <a:latin typeface="Arial"/>
                <a:cs typeface="Arial"/>
              </a:rPr>
              <a:t> </a:t>
            </a:r>
            <a:r>
              <a:rPr lang="en-US" err="1">
                <a:latin typeface="Arial"/>
                <a:cs typeface="Arial"/>
              </a:rPr>
              <a:t>mong</a:t>
            </a:r>
            <a:r>
              <a:rPr lang="en-US">
                <a:latin typeface="Arial"/>
                <a:cs typeface="Arial"/>
              </a:rPr>
              <a:t> </a:t>
            </a:r>
            <a:r>
              <a:rPr lang="en-US" err="1">
                <a:latin typeface="Arial"/>
                <a:cs typeface="Arial"/>
              </a:rPr>
              <a:t>muốn</a:t>
            </a:r>
            <a:r>
              <a:rPr lang="en-US">
                <a:latin typeface="Arial"/>
                <a:cs typeface="Arial"/>
              </a:rPr>
              <a:t> </a:t>
            </a:r>
            <a:r>
              <a:rPr lang="en-US" err="1">
                <a:latin typeface="Arial"/>
                <a:cs typeface="Arial"/>
              </a:rPr>
              <a:t>trở</a:t>
            </a:r>
            <a:r>
              <a:rPr lang="en-US">
                <a:latin typeface="Arial"/>
                <a:cs typeface="Arial"/>
              </a:rPr>
              <a:t> </a:t>
            </a:r>
            <a:r>
              <a:rPr lang="en-US" err="1">
                <a:latin typeface="Arial"/>
                <a:cs typeface="Arial"/>
              </a:rPr>
              <a:t>nên</a:t>
            </a:r>
            <a:r>
              <a:rPr lang="en-US">
                <a:latin typeface="Arial"/>
                <a:cs typeface="Arial"/>
              </a:rPr>
              <a:t> </a:t>
            </a:r>
            <a:r>
              <a:rPr lang="en-US" err="1">
                <a:latin typeface="Arial"/>
                <a:cs typeface="Arial"/>
              </a:rPr>
              <a:t>công</a:t>
            </a:r>
            <a:r>
              <a:rPr lang="en-US">
                <a:latin typeface="Arial"/>
                <a:cs typeface="Arial"/>
              </a:rPr>
              <a:t> </a:t>
            </a:r>
            <a:r>
              <a:rPr lang="en-US" err="1">
                <a:latin typeface="Arial"/>
                <a:cs typeface="Arial"/>
              </a:rPr>
              <a:t>khai</a:t>
            </a:r>
            <a:r>
              <a:rPr lang="en-US">
                <a:latin typeface="Arial"/>
                <a:cs typeface="Arial"/>
              </a:rPr>
              <a:t>, </a:t>
            </a:r>
            <a:r>
              <a:rPr lang="en-US" err="1">
                <a:latin typeface="Arial"/>
                <a:cs typeface="Arial"/>
              </a:rPr>
              <a:t>cởi</a:t>
            </a:r>
            <a:r>
              <a:rPr lang="en-US">
                <a:latin typeface="Arial"/>
                <a:cs typeface="Arial"/>
              </a:rPr>
              <a:t> </a:t>
            </a:r>
            <a:r>
              <a:rPr lang="en-US" err="1">
                <a:latin typeface="Arial"/>
                <a:cs typeface="Arial"/>
              </a:rPr>
              <a:t>mở</a:t>
            </a:r>
            <a:r>
              <a:rPr lang="en-US">
                <a:latin typeface="Arial"/>
                <a:cs typeface="Arial"/>
              </a:rPr>
              <a:t> </a:t>
            </a:r>
            <a:r>
              <a:rPr lang="en-US" err="1">
                <a:latin typeface="Arial"/>
                <a:cs typeface="Arial"/>
              </a:rPr>
              <a:t>và</a:t>
            </a:r>
            <a:r>
              <a:rPr lang="en-US">
                <a:latin typeface="Arial"/>
                <a:cs typeface="Arial"/>
              </a:rPr>
              <a:t> </a:t>
            </a:r>
            <a:r>
              <a:rPr lang="en-US" err="1">
                <a:latin typeface="Arial"/>
                <a:cs typeface="Arial"/>
              </a:rPr>
              <a:t>toàn</a:t>
            </a:r>
            <a:r>
              <a:rPr lang="en-US">
                <a:latin typeface="Arial"/>
                <a:cs typeface="Arial"/>
              </a:rPr>
              <a:t> </a:t>
            </a:r>
            <a:r>
              <a:rPr lang="en-US" err="1">
                <a:latin typeface="Arial"/>
                <a:cs typeface="Arial"/>
              </a:rPr>
              <a:t>diện</a:t>
            </a:r>
            <a:r>
              <a:rPr lang="en-US">
                <a:latin typeface="Arial"/>
                <a:cs typeface="Arial"/>
              </a:rPr>
              <a:t> </a:t>
            </a:r>
            <a:r>
              <a:rPr lang="en-US" err="1">
                <a:latin typeface="Arial"/>
                <a:cs typeface="Arial"/>
              </a:rPr>
              <a:t>hơn</a:t>
            </a:r>
            <a:r>
              <a:rPr lang="en-US">
                <a:latin typeface="Arial"/>
                <a:cs typeface="Arial"/>
              </a:rPr>
              <a:t>. </a:t>
            </a:r>
            <a:endParaRPr lang="vi-VN">
              <a:cs typeface="Arial" panose="020B0604020202020204" pitchFamily="34" charset="0"/>
            </a:endParaRPr>
          </a:p>
          <a:p>
            <a:r>
              <a:rPr lang="en-US">
                <a:latin typeface="Arial"/>
                <a:cs typeface="Arial"/>
              </a:rPr>
              <a:t>Cung </a:t>
            </a:r>
            <a:r>
              <a:rPr lang="en-US" err="1">
                <a:latin typeface="Arial"/>
                <a:cs typeface="Arial"/>
              </a:rPr>
              <a:t>cấp</a:t>
            </a:r>
            <a:r>
              <a:rPr lang="en-US">
                <a:latin typeface="Arial"/>
                <a:cs typeface="Arial"/>
              </a:rPr>
              <a:t> </a:t>
            </a:r>
            <a:r>
              <a:rPr lang="en-US" err="1">
                <a:latin typeface="Arial"/>
                <a:cs typeface="Arial"/>
              </a:rPr>
              <a:t>nền</a:t>
            </a:r>
            <a:r>
              <a:rPr lang="en-US">
                <a:latin typeface="Arial"/>
                <a:cs typeface="Arial"/>
              </a:rPr>
              <a:t> </a:t>
            </a:r>
            <a:r>
              <a:rPr lang="en-US" err="1">
                <a:latin typeface="Arial"/>
                <a:cs typeface="Arial"/>
              </a:rPr>
              <a:t>tảng</a:t>
            </a:r>
            <a:r>
              <a:rPr lang="en-US">
                <a:latin typeface="Arial"/>
                <a:cs typeface="Arial"/>
              </a:rPr>
              <a:t> </a:t>
            </a:r>
            <a:r>
              <a:rPr lang="en-US" err="1">
                <a:latin typeface="Arial"/>
                <a:cs typeface="Arial"/>
              </a:rPr>
              <a:t>điện</a:t>
            </a:r>
            <a:r>
              <a:rPr lang="en-US">
                <a:latin typeface="Arial"/>
                <a:cs typeface="Arial"/>
              </a:rPr>
              <a:t> </a:t>
            </a:r>
            <a:r>
              <a:rPr lang="en-US" err="1">
                <a:latin typeface="Arial"/>
                <a:cs typeface="Arial"/>
              </a:rPr>
              <a:t>toán</a:t>
            </a:r>
            <a:r>
              <a:rPr lang="en-US">
                <a:latin typeface="Arial"/>
                <a:cs typeface="Arial"/>
              </a:rPr>
              <a:t> </a:t>
            </a:r>
            <a:r>
              <a:rPr lang="en-US" err="1">
                <a:latin typeface="Arial"/>
                <a:cs typeface="Arial"/>
              </a:rPr>
              <a:t>miễn</a:t>
            </a:r>
            <a:r>
              <a:rPr lang="en-US">
                <a:latin typeface="Arial"/>
                <a:cs typeface="Arial"/>
              </a:rPr>
              <a:t> </a:t>
            </a:r>
            <a:r>
              <a:rPr lang="en-US" err="1">
                <a:latin typeface="Arial"/>
                <a:cs typeface="Arial"/>
              </a:rPr>
              <a:t>phí</a:t>
            </a:r>
            <a:r>
              <a:rPr lang="en-US">
                <a:latin typeface="Arial"/>
                <a:cs typeface="Arial"/>
              </a:rPr>
              <a:t>, </a:t>
            </a:r>
            <a:r>
              <a:rPr lang="en-US" err="1">
                <a:latin typeface="Arial"/>
                <a:cs typeface="Arial"/>
              </a:rPr>
              <a:t>cấp</a:t>
            </a:r>
            <a:r>
              <a:rPr lang="en-US">
                <a:latin typeface="Arial"/>
                <a:cs typeface="Arial"/>
              </a:rPr>
              <a:t> </a:t>
            </a:r>
            <a:r>
              <a:rPr lang="en-US" err="1">
                <a:latin typeface="Arial"/>
                <a:cs typeface="Arial"/>
              </a:rPr>
              <a:t>doanh</a:t>
            </a:r>
            <a:r>
              <a:rPr lang="en-US">
                <a:latin typeface="Arial"/>
                <a:cs typeface="Arial"/>
              </a:rPr>
              <a:t> </a:t>
            </a:r>
            <a:r>
              <a:rPr lang="en-US" err="1">
                <a:latin typeface="Arial"/>
                <a:cs typeface="Arial"/>
              </a:rPr>
              <a:t>nghiệp</a:t>
            </a:r>
            <a:r>
              <a:rPr lang="en-US">
                <a:latin typeface="Arial"/>
                <a:cs typeface="Arial"/>
              </a:rPr>
              <a:t>, </a:t>
            </a:r>
            <a:r>
              <a:rPr lang="en-US" err="1">
                <a:latin typeface="Arial"/>
                <a:cs typeface="Arial"/>
              </a:rPr>
              <a:t>được</a:t>
            </a:r>
            <a:r>
              <a:rPr lang="en-US">
                <a:latin typeface="Arial"/>
                <a:cs typeface="Arial"/>
              </a:rPr>
              <a:t> </a:t>
            </a:r>
            <a:r>
              <a:rPr lang="en-US" err="1">
                <a:latin typeface="Arial"/>
                <a:cs typeface="Arial"/>
              </a:rPr>
              <a:t>cộng</a:t>
            </a:r>
            <a:r>
              <a:rPr lang="en-US">
                <a:latin typeface="Arial"/>
                <a:cs typeface="Arial"/>
              </a:rPr>
              <a:t> </a:t>
            </a:r>
            <a:r>
              <a:rPr lang="en-US" err="1">
                <a:latin typeface="Arial"/>
                <a:cs typeface="Arial"/>
              </a:rPr>
              <a:t>đồng</a:t>
            </a:r>
            <a:r>
              <a:rPr lang="en-US">
                <a:latin typeface="Arial"/>
                <a:cs typeface="Arial"/>
              </a:rPr>
              <a:t> </a:t>
            </a:r>
            <a:r>
              <a:rPr lang="en-US" err="1">
                <a:latin typeface="Arial"/>
                <a:cs typeface="Arial"/>
              </a:rPr>
              <a:t>hỗ</a:t>
            </a:r>
            <a:r>
              <a:rPr lang="en-US">
                <a:latin typeface="Arial"/>
                <a:cs typeface="Arial"/>
              </a:rPr>
              <a:t> </a:t>
            </a:r>
            <a:r>
              <a:rPr lang="en-US" err="1">
                <a:latin typeface="Arial"/>
                <a:cs typeface="Arial"/>
              </a:rPr>
              <a:t>trợ</a:t>
            </a:r>
            <a:r>
              <a:rPr lang="en-US">
                <a:latin typeface="Arial"/>
                <a:cs typeface="Arial"/>
              </a:rPr>
              <a:t>.</a:t>
            </a:r>
          </a:p>
          <a:p>
            <a:r>
              <a:rPr lang="en-US" err="1">
                <a:latin typeface="Arial"/>
                <a:cs typeface="Arial"/>
              </a:rPr>
              <a:t>Được</a:t>
            </a:r>
            <a:r>
              <a:rPr lang="en-US">
                <a:latin typeface="Arial"/>
                <a:cs typeface="Arial"/>
              </a:rPr>
              <a:t> </a:t>
            </a:r>
            <a:r>
              <a:rPr lang="en-US" err="1">
                <a:latin typeface="Arial"/>
                <a:cs typeface="Arial"/>
              </a:rPr>
              <a:t>phát</a:t>
            </a:r>
            <a:r>
              <a:rPr lang="en-US">
                <a:latin typeface="Arial"/>
                <a:cs typeface="Arial"/>
              </a:rPr>
              <a:t> </a:t>
            </a:r>
            <a:r>
              <a:rPr lang="en-US" err="1">
                <a:latin typeface="Arial"/>
                <a:cs typeface="Arial"/>
              </a:rPr>
              <a:t>triển</a:t>
            </a:r>
            <a:r>
              <a:rPr lang="en-US">
                <a:latin typeface="Arial"/>
                <a:cs typeface="Arial"/>
              </a:rPr>
              <a:t> </a:t>
            </a:r>
            <a:r>
              <a:rPr lang="en-US" err="1">
                <a:latin typeface="Arial"/>
                <a:cs typeface="Arial"/>
              </a:rPr>
              <a:t>bởi</a:t>
            </a:r>
            <a:r>
              <a:rPr lang="en-US">
                <a:latin typeface="Arial"/>
                <a:cs typeface="Arial"/>
              </a:rPr>
              <a:t>: David Parsley, Lance Davis </a:t>
            </a:r>
            <a:r>
              <a:rPr lang="en-US" err="1">
                <a:latin typeface="Arial"/>
                <a:cs typeface="Arial"/>
              </a:rPr>
              <a:t>và</a:t>
            </a:r>
            <a:r>
              <a:rPr lang="en-US">
                <a:latin typeface="Arial"/>
                <a:cs typeface="Arial"/>
              </a:rPr>
              <a:t> </a:t>
            </a:r>
            <a:r>
              <a:rPr lang="en-US" err="1">
                <a:latin typeface="Arial"/>
                <a:cs typeface="Arial"/>
              </a:rPr>
              <a:t>Dự</a:t>
            </a:r>
            <a:r>
              <a:rPr lang="en-US">
                <a:latin typeface="Arial"/>
                <a:cs typeface="Arial"/>
              </a:rPr>
              <a:t> </a:t>
            </a:r>
            <a:r>
              <a:rPr lang="en-US" err="1">
                <a:latin typeface="Arial"/>
                <a:cs typeface="Arial"/>
              </a:rPr>
              <a:t>án</a:t>
            </a:r>
            <a:r>
              <a:rPr lang="en-US">
                <a:latin typeface="Arial"/>
                <a:cs typeface="Arial"/>
              </a:rPr>
              <a:t> CentOS </a:t>
            </a:r>
            <a:r>
              <a:rPr lang="en-US" err="1">
                <a:latin typeface="Arial"/>
                <a:cs typeface="Arial"/>
              </a:rPr>
              <a:t>từ</a:t>
            </a:r>
            <a:r>
              <a:rPr lang="en-US">
                <a:latin typeface="Arial"/>
                <a:cs typeface="Arial"/>
              </a:rPr>
              <a:t> </a:t>
            </a:r>
            <a:r>
              <a:rPr lang="en-US" err="1">
                <a:latin typeface="Arial"/>
                <a:cs typeface="Arial"/>
              </a:rPr>
              <a:t>năm</a:t>
            </a:r>
            <a:r>
              <a:rPr lang="en-US">
                <a:latin typeface="Arial"/>
                <a:cs typeface="Arial"/>
              </a:rPr>
              <a:t> 2004 </a:t>
            </a:r>
            <a:r>
              <a:rPr lang="en-US" err="1">
                <a:latin typeface="Arial"/>
                <a:cs typeface="Arial"/>
              </a:rPr>
              <a:t>cho</a:t>
            </a:r>
            <a:r>
              <a:rPr lang="en-US">
                <a:latin typeface="Arial"/>
                <a:cs typeface="Arial"/>
              </a:rPr>
              <a:t> </a:t>
            </a:r>
            <a:r>
              <a:rPr lang="en-US" err="1">
                <a:latin typeface="Arial"/>
                <a:cs typeface="Arial"/>
              </a:rPr>
              <a:t>đến</a:t>
            </a:r>
            <a:r>
              <a:rPr lang="en-US">
                <a:latin typeface="Arial"/>
                <a:cs typeface="Arial"/>
              </a:rPr>
              <a:t> nay </a:t>
            </a:r>
            <a:r>
              <a:rPr lang="en-US" err="1">
                <a:latin typeface="Arial"/>
                <a:cs typeface="Arial"/>
              </a:rPr>
              <a:t>đã</a:t>
            </a:r>
            <a:r>
              <a:rPr lang="en-US">
                <a:latin typeface="Arial"/>
                <a:cs typeface="Arial"/>
              </a:rPr>
              <a:t>  </a:t>
            </a:r>
            <a:r>
              <a:rPr lang="en-US" err="1">
                <a:latin typeface="Arial"/>
                <a:cs typeface="Arial"/>
              </a:rPr>
              <a:t>có</a:t>
            </a:r>
            <a:r>
              <a:rPr lang="en-US">
                <a:latin typeface="Arial"/>
                <a:cs typeface="Arial"/>
              </a:rPr>
              <a:t> </a:t>
            </a:r>
            <a:r>
              <a:rPr lang="en-US" err="1">
                <a:latin typeface="Arial"/>
                <a:cs typeface="Arial"/>
              </a:rPr>
              <a:t>nhiều</a:t>
            </a:r>
            <a:r>
              <a:rPr lang="en-US">
                <a:latin typeface="Arial"/>
                <a:cs typeface="Arial"/>
              </a:rPr>
              <a:t> </a:t>
            </a:r>
            <a:r>
              <a:rPr lang="en-US" err="1">
                <a:latin typeface="Arial"/>
                <a:cs typeface="Arial"/>
              </a:rPr>
              <a:t>phiên</a:t>
            </a:r>
            <a:r>
              <a:rPr lang="en-US">
                <a:latin typeface="Arial"/>
                <a:cs typeface="Arial"/>
              </a:rPr>
              <a:t> </a:t>
            </a:r>
            <a:r>
              <a:rPr lang="en-US" err="1">
                <a:latin typeface="Arial"/>
                <a:cs typeface="Arial"/>
              </a:rPr>
              <a:t>bản</a:t>
            </a:r>
            <a:r>
              <a:rPr lang="en-US">
                <a:latin typeface="Arial"/>
                <a:cs typeface="Arial"/>
              </a:rPr>
              <a:t> Centos </a:t>
            </a:r>
            <a:r>
              <a:rPr lang="en-US" err="1">
                <a:latin typeface="Arial"/>
                <a:cs typeface="Arial"/>
              </a:rPr>
              <a:t>từ</a:t>
            </a:r>
            <a:r>
              <a:rPr lang="en-US">
                <a:latin typeface="Arial"/>
                <a:cs typeface="Arial"/>
              </a:rPr>
              <a:t> Centos 3 4 5 6 7 8 9</a:t>
            </a:r>
            <a:endParaRPr lang="en-US">
              <a:cs typeface="Arial"/>
            </a:endParaRPr>
          </a:p>
          <a:p>
            <a:endParaRPr lang="en-US">
              <a:cs typeface="Arial"/>
            </a:endParaRPr>
          </a:p>
          <a:p>
            <a:endParaRPr lang="en-US">
              <a:cs typeface="Arial"/>
            </a:endParaRPr>
          </a:p>
          <a:p>
            <a:endParaRPr lang="en-US">
              <a:cs typeface="Arial"/>
            </a:endParaRPr>
          </a:p>
        </p:txBody>
      </p:sp>
      <p:sp>
        <p:nvSpPr>
          <p:cNvPr id="4" name="Chỗ dành sẵn cho Số hiệu Bản chiếu 3"/>
          <p:cNvSpPr>
            <a:spLocks noGrp="1"/>
          </p:cNvSpPr>
          <p:nvPr>
            <p:ph type="sldNum" sz="quarter" idx="5"/>
          </p:nvPr>
        </p:nvSpPr>
        <p:spPr/>
        <p:txBody>
          <a:bodyPr/>
          <a:lstStyle/>
          <a:p>
            <a:fld id="{6147B558-7846-4F1D-8DFB-D6CA7E5CD1F5}" type="slidenum">
              <a:rPr lang="en-US" altLang="en-US"/>
              <a:pPr/>
              <a:t>22</a:t>
            </a:fld>
            <a:endParaRPr lang="en-US" altLang="en-US"/>
          </a:p>
        </p:txBody>
      </p:sp>
    </p:spTree>
    <p:extLst>
      <p:ext uri="{BB962C8B-B14F-4D97-AF65-F5344CB8AC3E}">
        <p14:creationId xmlns:p14="http://schemas.microsoft.com/office/powerpoint/2010/main" val="18978643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pPr>
              <a:spcBef>
                <a:spcPts val="0"/>
              </a:spcBef>
              <a:spcAft>
                <a:spcPts val="0"/>
              </a:spcAft>
            </a:pPr>
            <a:endParaRPr lang="en-US">
              <a:latin typeface="Arial"/>
              <a:cs typeface="Arial"/>
            </a:endParaRPr>
          </a:p>
          <a:p>
            <a:pPr>
              <a:spcBef>
                <a:spcPts val="0"/>
              </a:spcBef>
              <a:spcAft>
                <a:spcPts val="0"/>
              </a:spcAft>
            </a:pPr>
            <a:r>
              <a:rPr lang="en-US">
                <a:latin typeface="Arial"/>
                <a:cs typeface="Arial"/>
              </a:rPr>
              <a:t>Nhà </a:t>
            </a:r>
            <a:r>
              <a:rPr lang="en-US" err="1">
                <a:latin typeface="Arial"/>
                <a:cs typeface="Arial"/>
              </a:rPr>
              <a:t>phát</a:t>
            </a:r>
            <a:r>
              <a:rPr lang="en-US">
                <a:latin typeface="Arial"/>
                <a:cs typeface="Arial"/>
              </a:rPr>
              <a:t> </a:t>
            </a:r>
            <a:r>
              <a:rPr lang="en-US" err="1">
                <a:latin typeface="Arial"/>
                <a:cs typeface="Arial"/>
              </a:rPr>
              <a:t>triển</a:t>
            </a:r>
            <a:r>
              <a:rPr lang="en-US">
                <a:latin typeface="Arial"/>
                <a:cs typeface="Arial"/>
              </a:rPr>
              <a:t>: </a:t>
            </a:r>
            <a:r>
              <a:rPr lang="en-US" err="1">
                <a:latin typeface="Arial"/>
                <a:cs typeface="Arial"/>
              </a:rPr>
              <a:t>Dự</a:t>
            </a:r>
            <a:r>
              <a:rPr lang="en-US">
                <a:latin typeface="Arial"/>
                <a:cs typeface="Arial"/>
              </a:rPr>
              <a:t> </a:t>
            </a:r>
            <a:r>
              <a:rPr lang="en-US" err="1">
                <a:latin typeface="Arial"/>
                <a:cs typeface="Arial"/>
              </a:rPr>
              <a:t>án</a:t>
            </a:r>
            <a:r>
              <a:rPr lang="en-US">
                <a:latin typeface="Arial"/>
                <a:cs typeface="Arial"/>
              </a:rPr>
              <a:t> Fedora (</a:t>
            </a:r>
            <a:r>
              <a:rPr lang="en-US" err="1">
                <a:latin typeface="Arial"/>
                <a:cs typeface="Arial"/>
              </a:rPr>
              <a:t>thuộc</a:t>
            </a:r>
            <a:r>
              <a:rPr lang="en-US">
                <a:latin typeface="Arial"/>
                <a:cs typeface="Arial"/>
              </a:rPr>
              <a:t> </a:t>
            </a:r>
            <a:r>
              <a:rPr lang="en-US" err="1">
                <a:latin typeface="Arial"/>
                <a:cs typeface="Arial"/>
              </a:rPr>
              <a:t>sở</a:t>
            </a:r>
            <a:r>
              <a:rPr lang="en-US">
                <a:latin typeface="Arial"/>
                <a:cs typeface="Arial"/>
              </a:rPr>
              <a:t> </a:t>
            </a:r>
            <a:r>
              <a:rPr lang="en-US" err="1">
                <a:latin typeface="Arial"/>
                <a:cs typeface="Arial"/>
              </a:rPr>
              <a:t>hữu</a:t>
            </a:r>
            <a:r>
              <a:rPr lang="en-US">
                <a:latin typeface="Arial"/>
                <a:cs typeface="Arial"/>
              </a:rPr>
              <a:t> </a:t>
            </a:r>
            <a:r>
              <a:rPr lang="en-US" err="1">
                <a:latin typeface="Arial"/>
                <a:cs typeface="Arial"/>
              </a:rPr>
              <a:t>của</a:t>
            </a:r>
            <a:r>
              <a:rPr lang="en-US">
                <a:latin typeface="Arial"/>
                <a:cs typeface="Arial"/>
              </a:rPr>
              <a:t> Red Hat) </a:t>
            </a:r>
            <a:r>
              <a:rPr lang="en-US" err="1">
                <a:latin typeface="Arial"/>
                <a:cs typeface="Arial"/>
              </a:rPr>
              <a:t>từtừ</a:t>
            </a:r>
            <a:r>
              <a:rPr lang="en-US">
                <a:latin typeface="Arial"/>
                <a:cs typeface="Arial"/>
              </a:rPr>
              <a:t> 11/2003 </a:t>
            </a:r>
            <a:endParaRPr lang="en-US">
              <a:cs typeface="Arial"/>
            </a:endParaRPr>
          </a:p>
          <a:p>
            <a:pPr>
              <a:spcBef>
                <a:spcPts val="0"/>
              </a:spcBef>
              <a:spcAft>
                <a:spcPts val="0"/>
              </a:spcAft>
            </a:pPr>
            <a:r>
              <a:rPr lang="en-US" err="1">
                <a:latin typeface="Arial"/>
                <a:cs typeface="Arial"/>
              </a:rPr>
              <a:t>Tập</a:t>
            </a:r>
            <a:r>
              <a:rPr lang="en-US">
                <a:latin typeface="Arial"/>
                <a:cs typeface="Arial"/>
              </a:rPr>
              <a:t> </a:t>
            </a:r>
            <a:r>
              <a:rPr lang="en-US" err="1">
                <a:latin typeface="Arial"/>
                <a:cs typeface="Arial"/>
              </a:rPr>
              <a:t>trung</a:t>
            </a:r>
            <a:r>
              <a:rPr lang="en-US">
                <a:latin typeface="Arial"/>
                <a:cs typeface="Arial"/>
              </a:rPr>
              <a:t> </a:t>
            </a:r>
            <a:r>
              <a:rPr lang="en-US" err="1">
                <a:latin typeface="Arial"/>
                <a:cs typeface="Arial"/>
              </a:rPr>
              <a:t>vào</a:t>
            </a:r>
            <a:r>
              <a:rPr lang="en-US">
                <a:latin typeface="Arial"/>
                <a:cs typeface="Arial"/>
              </a:rPr>
              <a:t> </a:t>
            </a:r>
            <a:r>
              <a:rPr lang="en-US" err="1">
                <a:latin typeface="Arial"/>
                <a:cs typeface="Arial"/>
              </a:rPr>
              <a:t>đổi</a:t>
            </a:r>
            <a:r>
              <a:rPr lang="en-US">
                <a:latin typeface="Arial"/>
                <a:cs typeface="Arial"/>
              </a:rPr>
              <a:t> </a:t>
            </a:r>
            <a:r>
              <a:rPr lang="en-US" err="1">
                <a:latin typeface="Arial"/>
                <a:cs typeface="Arial"/>
              </a:rPr>
              <a:t>mới</a:t>
            </a:r>
            <a:r>
              <a:rPr lang="en-US">
                <a:latin typeface="Arial"/>
                <a:cs typeface="Arial"/>
              </a:rPr>
              <a:t>, </a:t>
            </a:r>
            <a:r>
              <a:rPr lang="en-US" err="1">
                <a:latin typeface="Arial"/>
                <a:cs typeface="Arial"/>
              </a:rPr>
              <a:t>sớm</a:t>
            </a:r>
            <a:r>
              <a:rPr lang="en-US">
                <a:latin typeface="Arial"/>
                <a:cs typeface="Arial"/>
              </a:rPr>
              <a:t> </a:t>
            </a:r>
            <a:r>
              <a:rPr lang="en-US" err="1">
                <a:latin typeface="Arial"/>
                <a:cs typeface="Arial"/>
              </a:rPr>
              <a:t>tích</a:t>
            </a:r>
            <a:r>
              <a:rPr lang="en-US">
                <a:latin typeface="Arial"/>
                <a:cs typeface="Arial"/>
              </a:rPr>
              <a:t> </a:t>
            </a:r>
            <a:r>
              <a:rPr lang="en-US" err="1">
                <a:latin typeface="Arial"/>
                <a:cs typeface="Arial"/>
              </a:rPr>
              <a:t>hợp</a:t>
            </a:r>
            <a:r>
              <a:rPr lang="en-US">
                <a:latin typeface="Arial"/>
                <a:cs typeface="Arial"/>
              </a:rPr>
              <a:t> </a:t>
            </a:r>
            <a:r>
              <a:rPr lang="en-US" err="1">
                <a:latin typeface="Arial"/>
                <a:cs typeface="Arial"/>
              </a:rPr>
              <a:t>các</a:t>
            </a:r>
            <a:r>
              <a:rPr lang="en-US">
                <a:latin typeface="Arial"/>
                <a:cs typeface="Arial"/>
              </a:rPr>
              <a:t> </a:t>
            </a:r>
            <a:r>
              <a:rPr lang="en-US" err="1">
                <a:latin typeface="Arial"/>
                <a:cs typeface="Arial"/>
              </a:rPr>
              <a:t>công</a:t>
            </a:r>
            <a:r>
              <a:rPr lang="en-US">
                <a:latin typeface="Arial"/>
                <a:cs typeface="Arial"/>
              </a:rPr>
              <a:t> </a:t>
            </a:r>
            <a:r>
              <a:rPr lang="en-US" err="1">
                <a:latin typeface="Arial"/>
                <a:cs typeface="Arial"/>
              </a:rPr>
              <a:t>nghệ</a:t>
            </a:r>
            <a:r>
              <a:rPr lang="en-US">
                <a:latin typeface="Arial"/>
                <a:cs typeface="Arial"/>
              </a:rPr>
              <a:t> </a:t>
            </a:r>
            <a:r>
              <a:rPr lang="en-US" err="1">
                <a:latin typeface="Arial"/>
                <a:cs typeface="Arial"/>
              </a:rPr>
              <a:t>mới</a:t>
            </a:r>
            <a:r>
              <a:rPr lang="en-US">
                <a:latin typeface="Arial"/>
                <a:cs typeface="Arial"/>
              </a:rPr>
              <a:t> </a:t>
            </a:r>
            <a:r>
              <a:rPr lang="en-US" err="1">
                <a:latin typeface="Arial"/>
                <a:cs typeface="Arial"/>
              </a:rPr>
              <a:t>và</a:t>
            </a:r>
            <a:r>
              <a:rPr lang="en-US">
                <a:latin typeface="Arial"/>
                <a:cs typeface="Arial"/>
              </a:rPr>
              <a:t> </a:t>
            </a:r>
            <a:r>
              <a:rPr lang="en-US" err="1">
                <a:latin typeface="Arial"/>
                <a:cs typeface="Arial"/>
              </a:rPr>
              <a:t>hợp</a:t>
            </a:r>
            <a:r>
              <a:rPr lang="en-US">
                <a:latin typeface="Arial"/>
                <a:cs typeface="Arial"/>
              </a:rPr>
              <a:t> </a:t>
            </a:r>
            <a:r>
              <a:rPr lang="en-US" err="1">
                <a:latin typeface="Arial"/>
                <a:cs typeface="Arial"/>
              </a:rPr>
              <a:t>tác</a:t>
            </a:r>
            <a:r>
              <a:rPr lang="en-US">
                <a:latin typeface="Arial"/>
                <a:cs typeface="Arial"/>
              </a:rPr>
              <a:t> </a:t>
            </a:r>
            <a:r>
              <a:rPr lang="en-US" err="1">
                <a:latin typeface="Arial"/>
                <a:cs typeface="Arial"/>
              </a:rPr>
              <a:t>chặt</a:t>
            </a:r>
            <a:r>
              <a:rPr lang="en-US">
                <a:latin typeface="Arial"/>
                <a:cs typeface="Arial"/>
              </a:rPr>
              <a:t> </a:t>
            </a:r>
            <a:r>
              <a:rPr lang="en-US" err="1">
                <a:latin typeface="Arial"/>
                <a:cs typeface="Arial"/>
              </a:rPr>
              <a:t>chẽ</a:t>
            </a:r>
            <a:r>
              <a:rPr lang="en-US">
                <a:latin typeface="Arial"/>
                <a:cs typeface="Arial"/>
              </a:rPr>
              <a:t> </a:t>
            </a:r>
            <a:r>
              <a:rPr lang="en-US" err="1">
                <a:latin typeface="Arial"/>
                <a:cs typeface="Arial"/>
              </a:rPr>
              <a:t>với</a:t>
            </a:r>
            <a:r>
              <a:rPr lang="en-US">
                <a:latin typeface="Arial"/>
                <a:cs typeface="Arial"/>
              </a:rPr>
              <a:t> </a:t>
            </a:r>
            <a:r>
              <a:rPr lang="en-US" err="1">
                <a:latin typeface="Arial"/>
                <a:cs typeface="Arial"/>
              </a:rPr>
              <a:t>cộng</a:t>
            </a:r>
            <a:r>
              <a:rPr lang="en-US">
                <a:latin typeface="Arial"/>
                <a:cs typeface="Arial"/>
              </a:rPr>
              <a:t> </a:t>
            </a:r>
            <a:r>
              <a:rPr lang="en-US" err="1">
                <a:latin typeface="Arial"/>
                <a:cs typeface="Arial"/>
              </a:rPr>
              <a:t>đồng</a:t>
            </a:r>
            <a:r>
              <a:rPr lang="en-US">
                <a:latin typeface="Arial"/>
                <a:cs typeface="Arial"/>
              </a:rPr>
              <a:t> Linux. </a:t>
            </a:r>
            <a:endParaRPr lang="vi-VN">
              <a:cs typeface="Arial"/>
            </a:endParaRPr>
          </a:p>
          <a:p>
            <a:r>
              <a:rPr lang="en-US">
                <a:latin typeface="Arial"/>
                <a:cs typeface="Arial"/>
              </a:rPr>
              <a:t>Linus Torvalds </a:t>
            </a:r>
            <a:r>
              <a:rPr lang="en-US" err="1">
                <a:latin typeface="Arial"/>
                <a:cs typeface="Arial"/>
              </a:rPr>
              <a:t>sử</a:t>
            </a:r>
            <a:r>
              <a:rPr lang="en-US">
                <a:latin typeface="Arial"/>
                <a:cs typeface="Arial"/>
              </a:rPr>
              <a:t> </a:t>
            </a:r>
            <a:r>
              <a:rPr lang="en-US" err="1">
                <a:latin typeface="Arial"/>
                <a:cs typeface="Arial"/>
              </a:rPr>
              <a:t>dụng</a:t>
            </a:r>
            <a:r>
              <a:rPr lang="en-US">
                <a:latin typeface="Arial"/>
                <a:cs typeface="Arial"/>
              </a:rPr>
              <a:t> Fedora </a:t>
            </a:r>
            <a:r>
              <a:rPr lang="en-US" err="1">
                <a:latin typeface="Arial"/>
                <a:cs typeface="Arial"/>
              </a:rPr>
              <a:t>trên</a:t>
            </a:r>
            <a:r>
              <a:rPr lang="en-US">
                <a:latin typeface="Arial"/>
                <a:cs typeface="Arial"/>
              </a:rPr>
              <a:t> </a:t>
            </a:r>
            <a:r>
              <a:rPr lang="en-US" err="1">
                <a:latin typeface="Arial"/>
                <a:cs typeface="Arial"/>
              </a:rPr>
              <a:t>tất</a:t>
            </a:r>
            <a:r>
              <a:rPr lang="en-US">
                <a:latin typeface="Arial"/>
                <a:cs typeface="Arial"/>
              </a:rPr>
              <a:t> </a:t>
            </a:r>
            <a:r>
              <a:rPr lang="en-US" err="1">
                <a:latin typeface="Arial"/>
                <a:cs typeface="Arial"/>
              </a:rPr>
              <a:t>cả</a:t>
            </a:r>
            <a:r>
              <a:rPr lang="en-US">
                <a:latin typeface="Arial"/>
                <a:cs typeface="Arial"/>
              </a:rPr>
              <a:t> </a:t>
            </a:r>
            <a:r>
              <a:rPr lang="en-US" err="1">
                <a:latin typeface="Arial"/>
                <a:cs typeface="Arial"/>
              </a:rPr>
              <a:t>các</a:t>
            </a:r>
            <a:r>
              <a:rPr lang="en-US">
                <a:latin typeface="Arial"/>
                <a:cs typeface="Arial"/>
              </a:rPr>
              <a:t> </a:t>
            </a:r>
            <a:r>
              <a:rPr lang="en-US" err="1">
                <a:latin typeface="Arial"/>
                <a:cs typeface="Arial"/>
              </a:rPr>
              <a:t>máy</a:t>
            </a:r>
            <a:r>
              <a:rPr lang="en-US">
                <a:latin typeface="Arial"/>
                <a:cs typeface="Arial"/>
              </a:rPr>
              <a:t> </a:t>
            </a:r>
            <a:r>
              <a:rPr lang="en-US" err="1">
                <a:latin typeface="Arial"/>
                <a:cs typeface="Arial"/>
              </a:rPr>
              <a:t>tính</a:t>
            </a:r>
            <a:r>
              <a:rPr lang="en-US">
                <a:latin typeface="Arial"/>
                <a:cs typeface="Arial"/>
              </a:rPr>
              <a:t> </a:t>
            </a:r>
            <a:r>
              <a:rPr lang="en-US" err="1">
                <a:latin typeface="Arial"/>
                <a:cs typeface="Arial"/>
              </a:rPr>
              <a:t>của</a:t>
            </a:r>
            <a:r>
              <a:rPr lang="en-US">
                <a:latin typeface="Arial"/>
                <a:cs typeface="Arial"/>
              </a:rPr>
              <a:t> </a:t>
            </a:r>
            <a:r>
              <a:rPr lang="en-US" err="1">
                <a:latin typeface="Arial"/>
                <a:cs typeface="Arial"/>
              </a:rPr>
              <a:t>mình</a:t>
            </a:r>
            <a:r>
              <a:rPr lang="en-US">
                <a:latin typeface="Arial"/>
                <a:cs typeface="Arial"/>
              </a:rPr>
              <a:t>. </a:t>
            </a:r>
            <a:endParaRPr lang="vi-VN"/>
          </a:p>
        </p:txBody>
      </p:sp>
      <p:sp>
        <p:nvSpPr>
          <p:cNvPr id="4" name="Chỗ dành sẵn cho Số hiệu Bản chiếu 3"/>
          <p:cNvSpPr>
            <a:spLocks noGrp="1"/>
          </p:cNvSpPr>
          <p:nvPr>
            <p:ph type="sldNum" sz="quarter" idx="5"/>
          </p:nvPr>
        </p:nvSpPr>
        <p:spPr/>
        <p:txBody>
          <a:bodyPr/>
          <a:lstStyle/>
          <a:p>
            <a:fld id="{6147B558-7846-4F1D-8DFB-D6CA7E5CD1F5}" type="slidenum">
              <a:rPr lang="en-US" altLang="en-US"/>
              <a:pPr/>
              <a:t>23</a:t>
            </a:fld>
            <a:endParaRPr lang="en-US" altLang="en-US"/>
          </a:p>
        </p:txBody>
      </p:sp>
    </p:spTree>
    <p:extLst>
      <p:ext uri="{BB962C8B-B14F-4D97-AF65-F5344CB8AC3E}">
        <p14:creationId xmlns:p14="http://schemas.microsoft.com/office/powerpoint/2010/main" val="11628947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pPr>
              <a:spcBef>
                <a:spcPts val="0"/>
              </a:spcBef>
              <a:spcAft>
                <a:spcPts val="0"/>
              </a:spcAft>
            </a:pPr>
            <a:r>
              <a:rPr lang="en-US" err="1">
                <a:latin typeface="Arial"/>
                <a:cs typeface="Arial"/>
              </a:rPr>
              <a:t>Được</a:t>
            </a:r>
            <a:r>
              <a:rPr lang="en-US">
                <a:latin typeface="Arial"/>
                <a:cs typeface="Arial"/>
              </a:rPr>
              <a:t> </a:t>
            </a:r>
            <a:r>
              <a:rPr lang="en-US" err="1">
                <a:latin typeface="Arial"/>
                <a:cs typeface="Arial"/>
              </a:rPr>
              <a:t>phát</a:t>
            </a:r>
            <a:r>
              <a:rPr lang="en-US">
                <a:latin typeface="Arial"/>
                <a:cs typeface="Arial"/>
              </a:rPr>
              <a:t> </a:t>
            </a:r>
            <a:r>
              <a:rPr lang="en-US" err="1">
                <a:latin typeface="Arial"/>
                <a:cs typeface="Arial"/>
              </a:rPr>
              <a:t>triển</a:t>
            </a:r>
            <a:r>
              <a:rPr lang="en-US">
                <a:latin typeface="Arial"/>
                <a:cs typeface="Arial"/>
              </a:rPr>
              <a:t> </a:t>
            </a:r>
            <a:r>
              <a:rPr lang="en-US" err="1">
                <a:latin typeface="Arial"/>
                <a:cs typeface="Arial"/>
              </a:rPr>
              <a:t>bởi</a:t>
            </a:r>
            <a:r>
              <a:rPr lang="en-US">
                <a:latin typeface="Arial"/>
                <a:cs typeface="Arial"/>
              </a:rPr>
              <a:t>: Roland Dyroff, Thomas Fehr, </a:t>
            </a:r>
            <a:r>
              <a:rPr lang="en-US" err="1">
                <a:latin typeface="Arial"/>
                <a:cs typeface="Arial"/>
              </a:rPr>
              <a:t>BurchardSteinbild</a:t>
            </a:r>
            <a:r>
              <a:rPr lang="en-US">
                <a:latin typeface="Arial"/>
                <a:cs typeface="Arial"/>
              </a:rPr>
              <a:t> </a:t>
            </a:r>
            <a:r>
              <a:rPr lang="en-US" err="1">
                <a:latin typeface="Arial"/>
                <a:cs typeface="Arial"/>
              </a:rPr>
              <a:t>và</a:t>
            </a:r>
            <a:r>
              <a:rPr lang="en-US">
                <a:latin typeface="Arial"/>
                <a:cs typeface="Arial"/>
              </a:rPr>
              <a:t> Hubert Mantel </a:t>
            </a:r>
            <a:r>
              <a:rPr lang="en-US" err="1">
                <a:latin typeface="Arial"/>
                <a:cs typeface="Arial"/>
              </a:rPr>
              <a:t>từ</a:t>
            </a:r>
            <a:r>
              <a:rPr lang="en-US">
                <a:latin typeface="Arial"/>
                <a:cs typeface="Arial"/>
              </a:rPr>
              <a:t> </a:t>
            </a:r>
            <a:r>
              <a:rPr lang="en-US" err="1">
                <a:latin typeface="Arial"/>
                <a:cs typeface="Arial"/>
              </a:rPr>
              <a:t>năm</a:t>
            </a:r>
            <a:r>
              <a:rPr lang="en-US">
                <a:latin typeface="Arial"/>
                <a:cs typeface="Arial"/>
              </a:rPr>
              <a:t> 1994 </a:t>
            </a:r>
            <a:endParaRPr lang="en-US">
              <a:cs typeface="Arial"/>
            </a:endParaRPr>
          </a:p>
          <a:p>
            <a:pPr>
              <a:spcBef>
                <a:spcPts val="0"/>
              </a:spcBef>
              <a:spcAft>
                <a:spcPts val="0"/>
              </a:spcAft>
            </a:pPr>
            <a:r>
              <a:rPr lang="en-US">
                <a:latin typeface="Arial"/>
                <a:cs typeface="Arial"/>
              </a:rPr>
              <a:t>"Software und System-</a:t>
            </a:r>
            <a:r>
              <a:rPr lang="en-US" err="1">
                <a:latin typeface="Arial"/>
                <a:cs typeface="Arial"/>
              </a:rPr>
              <a:t>Entwicklung</a:t>
            </a:r>
            <a:r>
              <a:rPr lang="en-US">
                <a:latin typeface="Arial"/>
                <a:cs typeface="Arial"/>
              </a:rPr>
              <a:t>", </a:t>
            </a:r>
            <a:r>
              <a:rPr lang="en-US" err="1">
                <a:latin typeface="Arial"/>
                <a:cs typeface="Arial"/>
              </a:rPr>
              <a:t>nghĩa</a:t>
            </a:r>
            <a:r>
              <a:rPr lang="en-US">
                <a:latin typeface="Arial"/>
                <a:cs typeface="Arial"/>
              </a:rPr>
              <a:t> </a:t>
            </a:r>
            <a:r>
              <a:rPr lang="en-US" err="1">
                <a:latin typeface="Arial"/>
                <a:cs typeface="Arial"/>
              </a:rPr>
              <a:t>là</a:t>
            </a:r>
            <a:r>
              <a:rPr lang="en-US">
                <a:latin typeface="Arial"/>
                <a:cs typeface="Arial"/>
              </a:rPr>
              <a:t> "</a:t>
            </a:r>
            <a:r>
              <a:rPr lang="en-US" err="1">
                <a:latin typeface="Arial"/>
                <a:cs typeface="Arial"/>
              </a:rPr>
              <a:t>Phát</a:t>
            </a:r>
            <a:r>
              <a:rPr lang="en-US">
                <a:latin typeface="Arial"/>
                <a:cs typeface="Arial"/>
              </a:rPr>
              <a:t> </a:t>
            </a:r>
            <a:r>
              <a:rPr lang="en-US" err="1">
                <a:latin typeface="Arial"/>
                <a:cs typeface="Arial"/>
              </a:rPr>
              <a:t>triển</a:t>
            </a:r>
            <a:r>
              <a:rPr lang="en-US">
                <a:latin typeface="Arial"/>
                <a:cs typeface="Arial"/>
              </a:rPr>
              <a:t> </a:t>
            </a:r>
            <a:r>
              <a:rPr lang="en-US" err="1">
                <a:latin typeface="Arial"/>
                <a:cs typeface="Arial"/>
              </a:rPr>
              <a:t>phần</a:t>
            </a:r>
            <a:r>
              <a:rPr lang="en-US">
                <a:latin typeface="Arial"/>
                <a:cs typeface="Arial"/>
              </a:rPr>
              <a:t> </a:t>
            </a:r>
            <a:r>
              <a:rPr lang="en-US" err="1">
                <a:latin typeface="Arial"/>
                <a:cs typeface="Arial"/>
              </a:rPr>
              <a:t>mềm</a:t>
            </a:r>
            <a:r>
              <a:rPr lang="en-US">
                <a:latin typeface="Arial"/>
                <a:cs typeface="Arial"/>
              </a:rPr>
              <a:t> </a:t>
            </a:r>
            <a:r>
              <a:rPr lang="en-US" err="1">
                <a:latin typeface="Arial"/>
                <a:cs typeface="Arial"/>
              </a:rPr>
              <a:t>và</a:t>
            </a:r>
            <a:r>
              <a:rPr lang="en-US">
                <a:latin typeface="Arial"/>
                <a:cs typeface="Arial"/>
              </a:rPr>
              <a:t> </a:t>
            </a:r>
            <a:r>
              <a:rPr lang="en-US" err="1">
                <a:latin typeface="Arial"/>
                <a:cs typeface="Arial"/>
              </a:rPr>
              <a:t>hệ</a:t>
            </a:r>
            <a:r>
              <a:rPr lang="en-US">
                <a:latin typeface="Arial"/>
                <a:cs typeface="Arial"/>
              </a:rPr>
              <a:t> </a:t>
            </a:r>
            <a:r>
              <a:rPr lang="en-US" err="1">
                <a:latin typeface="Arial"/>
                <a:cs typeface="Arial"/>
              </a:rPr>
              <a:t>thống</a:t>
            </a:r>
            <a:r>
              <a:rPr lang="en-US">
                <a:latin typeface="Arial"/>
                <a:cs typeface="Arial"/>
              </a:rPr>
              <a:t>".</a:t>
            </a:r>
            <a:endParaRPr lang="vi-VN">
              <a:latin typeface="Arial"/>
              <a:cs typeface="Arial"/>
            </a:endParaRPr>
          </a:p>
          <a:p>
            <a:r>
              <a:rPr lang="en-US">
                <a:latin typeface="Arial"/>
                <a:cs typeface="Arial"/>
              </a:rPr>
              <a:t>Thường bao </a:t>
            </a:r>
            <a:r>
              <a:rPr lang="en-US" err="1">
                <a:latin typeface="Arial"/>
                <a:cs typeface="Arial"/>
              </a:rPr>
              <a:t>gồm</a:t>
            </a:r>
            <a:r>
              <a:rPr lang="en-US">
                <a:latin typeface="Arial"/>
                <a:cs typeface="Arial"/>
              </a:rPr>
              <a:t> </a:t>
            </a:r>
            <a:r>
              <a:rPr lang="en-US" err="1">
                <a:latin typeface="Arial"/>
                <a:cs typeface="Arial"/>
              </a:rPr>
              <a:t>công</a:t>
            </a:r>
            <a:r>
              <a:rPr lang="en-US">
                <a:latin typeface="Arial"/>
                <a:cs typeface="Arial"/>
              </a:rPr>
              <a:t> </a:t>
            </a:r>
            <a:r>
              <a:rPr lang="en-US" err="1">
                <a:latin typeface="Arial"/>
                <a:cs typeface="Arial"/>
              </a:rPr>
              <a:t>cụ</a:t>
            </a:r>
            <a:r>
              <a:rPr lang="en-US">
                <a:latin typeface="Arial"/>
                <a:cs typeface="Arial"/>
              </a:rPr>
              <a:t> </a:t>
            </a:r>
            <a:r>
              <a:rPr lang="en-US" err="1">
                <a:latin typeface="Arial"/>
                <a:cs typeface="Arial"/>
              </a:rPr>
              <a:t>thiết</a:t>
            </a:r>
            <a:r>
              <a:rPr lang="en-US">
                <a:latin typeface="Arial"/>
                <a:cs typeface="Arial"/>
              </a:rPr>
              <a:t> </a:t>
            </a:r>
            <a:r>
              <a:rPr lang="en-US" err="1">
                <a:latin typeface="Arial"/>
                <a:cs typeface="Arial"/>
              </a:rPr>
              <a:t>lập</a:t>
            </a:r>
            <a:r>
              <a:rPr lang="en-US">
                <a:latin typeface="Arial"/>
                <a:cs typeface="Arial"/>
              </a:rPr>
              <a:t> </a:t>
            </a:r>
            <a:r>
              <a:rPr lang="en-US" err="1">
                <a:latin typeface="Arial"/>
                <a:cs typeface="Arial"/>
              </a:rPr>
              <a:t>và</a:t>
            </a:r>
            <a:r>
              <a:rPr lang="en-US">
                <a:latin typeface="Arial"/>
                <a:cs typeface="Arial"/>
              </a:rPr>
              <a:t> </a:t>
            </a:r>
            <a:r>
              <a:rPr lang="en-US" err="1">
                <a:latin typeface="Arial"/>
                <a:cs typeface="Arial"/>
              </a:rPr>
              <a:t>cấu</a:t>
            </a:r>
            <a:r>
              <a:rPr lang="en-US">
                <a:latin typeface="Arial"/>
                <a:cs typeface="Arial"/>
              </a:rPr>
              <a:t> </a:t>
            </a:r>
            <a:r>
              <a:rPr lang="en-US" err="1">
                <a:latin typeface="Arial"/>
                <a:cs typeface="Arial"/>
              </a:rPr>
              <a:t>hình</a:t>
            </a:r>
            <a:r>
              <a:rPr lang="en-US">
                <a:latin typeface="Arial"/>
                <a:cs typeface="Arial"/>
              </a:rPr>
              <a:t> </a:t>
            </a:r>
            <a:r>
              <a:rPr lang="en-US" err="1">
                <a:latin typeface="Arial"/>
                <a:cs typeface="Arial"/>
              </a:rPr>
              <a:t>YaST</a:t>
            </a:r>
            <a:r>
              <a:rPr lang="en-US">
                <a:latin typeface="Arial"/>
                <a:cs typeface="Arial"/>
              </a:rPr>
              <a:t> </a:t>
            </a:r>
            <a:endParaRPr lang="vi-VN"/>
          </a:p>
        </p:txBody>
      </p:sp>
      <p:sp>
        <p:nvSpPr>
          <p:cNvPr id="4" name="Chỗ dành sẵn cho Số hiệu Bản chiếu 3"/>
          <p:cNvSpPr>
            <a:spLocks noGrp="1"/>
          </p:cNvSpPr>
          <p:nvPr>
            <p:ph type="sldNum" sz="quarter" idx="5"/>
          </p:nvPr>
        </p:nvSpPr>
        <p:spPr/>
        <p:txBody>
          <a:bodyPr/>
          <a:lstStyle/>
          <a:p>
            <a:fld id="{6147B558-7846-4F1D-8DFB-D6CA7E5CD1F5}" type="slidenum">
              <a:rPr lang="en-US" altLang="en-US"/>
              <a:pPr/>
              <a:t>24</a:t>
            </a:fld>
            <a:endParaRPr lang="en-US" altLang="en-US"/>
          </a:p>
        </p:txBody>
      </p:sp>
    </p:spTree>
    <p:extLst>
      <p:ext uri="{BB962C8B-B14F-4D97-AF65-F5344CB8AC3E}">
        <p14:creationId xmlns:p14="http://schemas.microsoft.com/office/powerpoint/2010/main" val="36105746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pPr>
              <a:spcBef>
                <a:spcPts val="0"/>
              </a:spcBef>
              <a:spcAft>
                <a:spcPts val="0"/>
              </a:spcAft>
            </a:pPr>
            <a:r>
              <a:rPr lang="en-US">
                <a:latin typeface="Arial"/>
                <a:cs typeface="Arial"/>
              </a:rPr>
              <a:t>Nhà </a:t>
            </a:r>
            <a:r>
              <a:rPr lang="en-US" err="1">
                <a:latin typeface="Arial"/>
                <a:cs typeface="Arial"/>
              </a:rPr>
              <a:t>phát</a:t>
            </a:r>
            <a:r>
              <a:rPr lang="en-US">
                <a:latin typeface="Arial"/>
                <a:cs typeface="Arial"/>
              </a:rPr>
              <a:t> </a:t>
            </a:r>
            <a:r>
              <a:rPr lang="en-US" err="1">
                <a:latin typeface="Arial"/>
                <a:cs typeface="Arial"/>
              </a:rPr>
              <a:t>triển</a:t>
            </a:r>
            <a:r>
              <a:rPr lang="en-US">
                <a:latin typeface="Arial"/>
                <a:cs typeface="Arial"/>
              </a:rPr>
              <a:t>: Mark Shuttleworth </a:t>
            </a:r>
            <a:r>
              <a:rPr lang="en-US" err="1">
                <a:latin typeface="Arial"/>
                <a:cs typeface="Arial"/>
              </a:rPr>
              <a:t>và</a:t>
            </a:r>
            <a:r>
              <a:rPr lang="en-US">
                <a:latin typeface="Arial"/>
                <a:cs typeface="Arial"/>
              </a:rPr>
              <a:t> Canonical Ltd.  </a:t>
            </a:r>
            <a:r>
              <a:rPr lang="en-US" err="1">
                <a:latin typeface="Arial"/>
                <a:cs typeface="Arial"/>
              </a:rPr>
              <a:t>từ</a:t>
            </a:r>
            <a:r>
              <a:rPr lang="en-US">
                <a:latin typeface="Arial"/>
                <a:cs typeface="Arial"/>
              </a:rPr>
              <a:t> </a:t>
            </a:r>
            <a:r>
              <a:rPr lang="en-US" err="1">
                <a:latin typeface="Arial"/>
                <a:cs typeface="Arial"/>
              </a:rPr>
              <a:t>năm</a:t>
            </a:r>
            <a:r>
              <a:rPr lang="en-US">
                <a:latin typeface="Arial"/>
                <a:cs typeface="Arial"/>
              </a:rPr>
              <a:t> 10/2004 </a:t>
            </a:r>
            <a:endParaRPr lang="en-US">
              <a:cs typeface="Arial"/>
            </a:endParaRPr>
          </a:p>
          <a:p>
            <a:pPr>
              <a:spcBef>
                <a:spcPts val="0"/>
              </a:spcBef>
              <a:spcAft>
                <a:spcPts val="0"/>
              </a:spcAft>
            </a:pPr>
            <a:r>
              <a:rPr lang="en-US">
                <a:latin typeface="Arial"/>
                <a:cs typeface="Arial"/>
              </a:rPr>
              <a:t>Cam </a:t>
            </a:r>
            <a:r>
              <a:rPr lang="en-US" err="1">
                <a:latin typeface="Arial"/>
                <a:cs typeface="Arial"/>
              </a:rPr>
              <a:t>kết</a:t>
            </a:r>
            <a:r>
              <a:rPr lang="en-US">
                <a:latin typeface="Arial"/>
                <a:cs typeface="Arial"/>
              </a:rPr>
              <a:t> </a:t>
            </a:r>
            <a:r>
              <a:rPr lang="en-US" err="1">
                <a:latin typeface="Arial"/>
                <a:cs typeface="Arial"/>
              </a:rPr>
              <a:t>phát</a:t>
            </a:r>
            <a:r>
              <a:rPr lang="en-US">
                <a:latin typeface="Arial"/>
                <a:cs typeface="Arial"/>
              </a:rPr>
              <a:t> </a:t>
            </a:r>
            <a:r>
              <a:rPr lang="en-US" err="1">
                <a:latin typeface="Arial"/>
                <a:cs typeface="Arial"/>
              </a:rPr>
              <a:t>triển</a:t>
            </a:r>
            <a:r>
              <a:rPr lang="en-US">
                <a:latin typeface="Arial"/>
                <a:cs typeface="Arial"/>
              </a:rPr>
              <a:t> </a:t>
            </a:r>
            <a:r>
              <a:rPr lang="en-US" err="1">
                <a:latin typeface="Arial"/>
                <a:cs typeface="Arial"/>
              </a:rPr>
              <a:t>nguồn</a:t>
            </a:r>
            <a:r>
              <a:rPr lang="en-US">
                <a:latin typeface="Arial"/>
                <a:cs typeface="Arial"/>
              </a:rPr>
              <a:t> </a:t>
            </a:r>
            <a:r>
              <a:rPr lang="en-US" err="1">
                <a:latin typeface="Arial"/>
                <a:cs typeface="Arial"/>
              </a:rPr>
              <a:t>mở</a:t>
            </a:r>
            <a:r>
              <a:rPr lang="en-US">
                <a:latin typeface="Arial"/>
                <a:cs typeface="Arial"/>
              </a:rPr>
              <a:t>; </a:t>
            </a:r>
            <a:r>
              <a:rPr lang="en-US" err="1">
                <a:latin typeface="Arial"/>
                <a:cs typeface="Arial"/>
              </a:rPr>
              <a:t>được</a:t>
            </a:r>
            <a:r>
              <a:rPr lang="en-US">
                <a:latin typeface="Arial"/>
                <a:cs typeface="Arial"/>
              </a:rPr>
              <a:t> </a:t>
            </a:r>
            <a:r>
              <a:rPr lang="en-US" err="1">
                <a:latin typeface="Arial"/>
                <a:cs typeface="Arial"/>
              </a:rPr>
              <a:t>khuyến</a:t>
            </a:r>
            <a:r>
              <a:rPr lang="en-US">
                <a:latin typeface="Arial"/>
                <a:cs typeface="Arial"/>
              </a:rPr>
              <a:t> </a:t>
            </a:r>
            <a:r>
              <a:rPr lang="en-US" err="1">
                <a:latin typeface="Arial"/>
                <a:cs typeface="Arial"/>
              </a:rPr>
              <a:t>khích</a:t>
            </a:r>
            <a:r>
              <a:rPr lang="en-US">
                <a:latin typeface="Arial"/>
                <a:cs typeface="Arial"/>
              </a:rPr>
              <a:t> </a:t>
            </a:r>
            <a:r>
              <a:rPr lang="en-US" err="1">
                <a:latin typeface="Arial"/>
                <a:cs typeface="Arial"/>
              </a:rPr>
              <a:t>sử</a:t>
            </a:r>
            <a:r>
              <a:rPr lang="en-US">
                <a:latin typeface="Arial"/>
                <a:cs typeface="Arial"/>
              </a:rPr>
              <a:t> </a:t>
            </a:r>
            <a:r>
              <a:rPr lang="en-US" err="1">
                <a:latin typeface="Arial"/>
                <a:cs typeface="Arial"/>
              </a:rPr>
              <a:t>dụng</a:t>
            </a:r>
            <a:r>
              <a:rPr lang="en-US">
                <a:latin typeface="Arial"/>
                <a:cs typeface="Arial"/>
              </a:rPr>
              <a:t> </a:t>
            </a:r>
            <a:r>
              <a:rPr lang="en-US" err="1">
                <a:latin typeface="Arial"/>
                <a:cs typeface="Arial"/>
              </a:rPr>
              <a:t>phần</a:t>
            </a:r>
            <a:r>
              <a:rPr lang="en-US">
                <a:latin typeface="Arial"/>
                <a:cs typeface="Arial"/>
              </a:rPr>
              <a:t> </a:t>
            </a:r>
            <a:r>
              <a:rPr lang="en-US" err="1">
                <a:latin typeface="Arial"/>
                <a:cs typeface="Arial"/>
              </a:rPr>
              <a:t>mềm</a:t>
            </a:r>
            <a:r>
              <a:rPr lang="en-US">
                <a:latin typeface="Arial"/>
                <a:cs typeface="Arial"/>
              </a:rPr>
              <a:t> </a:t>
            </a:r>
            <a:r>
              <a:rPr lang="en-US" err="1">
                <a:latin typeface="Arial"/>
                <a:cs typeface="Arial"/>
              </a:rPr>
              <a:t>miễn</a:t>
            </a:r>
            <a:r>
              <a:rPr lang="en-US">
                <a:latin typeface="Arial"/>
                <a:cs typeface="Arial"/>
              </a:rPr>
              <a:t> </a:t>
            </a:r>
            <a:r>
              <a:rPr lang="en-US" err="1">
                <a:latin typeface="Arial"/>
                <a:cs typeface="Arial"/>
              </a:rPr>
              <a:t>phí</a:t>
            </a:r>
            <a:r>
              <a:rPr lang="en-US">
                <a:latin typeface="Arial"/>
                <a:cs typeface="Arial"/>
              </a:rPr>
              <a:t>, </a:t>
            </a:r>
            <a:r>
              <a:rPr lang="en-US" err="1">
                <a:latin typeface="Arial"/>
                <a:cs typeface="Arial"/>
              </a:rPr>
              <a:t>nghiên</a:t>
            </a:r>
            <a:r>
              <a:rPr lang="en-US">
                <a:latin typeface="Arial"/>
                <a:cs typeface="Arial"/>
              </a:rPr>
              <a:t> </a:t>
            </a:r>
            <a:r>
              <a:rPr lang="en-US" err="1">
                <a:latin typeface="Arial"/>
                <a:cs typeface="Arial"/>
              </a:rPr>
              <a:t>cứu</a:t>
            </a:r>
            <a:r>
              <a:rPr lang="en-US">
                <a:latin typeface="Arial"/>
                <a:cs typeface="Arial"/>
              </a:rPr>
              <a:t> </a:t>
            </a:r>
            <a:r>
              <a:rPr lang="en-US" err="1">
                <a:latin typeface="Arial"/>
                <a:cs typeface="Arial"/>
              </a:rPr>
              <a:t>cách</a:t>
            </a:r>
            <a:r>
              <a:rPr lang="en-US">
                <a:latin typeface="Arial"/>
                <a:cs typeface="Arial"/>
              </a:rPr>
              <a:t> </a:t>
            </a:r>
            <a:r>
              <a:rPr lang="en-US" err="1">
                <a:latin typeface="Arial"/>
                <a:cs typeface="Arial"/>
              </a:rPr>
              <a:t>thức</a:t>
            </a:r>
            <a:r>
              <a:rPr lang="en-US">
                <a:latin typeface="Arial"/>
                <a:cs typeface="Arial"/>
              </a:rPr>
              <a:t> </a:t>
            </a:r>
            <a:r>
              <a:rPr lang="en-US" err="1">
                <a:latin typeface="Arial"/>
                <a:cs typeface="Arial"/>
              </a:rPr>
              <a:t>hoạt</a:t>
            </a:r>
            <a:r>
              <a:rPr lang="en-US">
                <a:latin typeface="Arial"/>
                <a:cs typeface="Arial"/>
              </a:rPr>
              <a:t> </a:t>
            </a:r>
            <a:r>
              <a:rPr lang="en-US" err="1">
                <a:latin typeface="Arial"/>
                <a:cs typeface="Arial"/>
              </a:rPr>
              <a:t>động</a:t>
            </a:r>
            <a:r>
              <a:rPr lang="en-US">
                <a:latin typeface="Arial"/>
                <a:cs typeface="Arial"/>
              </a:rPr>
              <a:t>, </a:t>
            </a:r>
            <a:r>
              <a:rPr lang="en-US" err="1">
                <a:latin typeface="Arial"/>
                <a:cs typeface="Arial"/>
              </a:rPr>
              <a:t>cải</a:t>
            </a:r>
            <a:r>
              <a:rPr lang="en-US">
                <a:latin typeface="Arial"/>
                <a:cs typeface="Arial"/>
              </a:rPr>
              <a:t> </a:t>
            </a:r>
            <a:r>
              <a:rPr lang="en-US" err="1">
                <a:latin typeface="Arial"/>
                <a:cs typeface="Arial"/>
              </a:rPr>
              <a:t>tiến</a:t>
            </a:r>
            <a:r>
              <a:rPr lang="en-US">
                <a:latin typeface="Arial"/>
                <a:cs typeface="Arial"/>
              </a:rPr>
              <a:t> </a:t>
            </a:r>
            <a:r>
              <a:rPr lang="en-US" err="1">
                <a:latin typeface="Arial"/>
                <a:cs typeface="Arial"/>
              </a:rPr>
              <a:t>và</a:t>
            </a:r>
            <a:r>
              <a:rPr lang="en-US">
                <a:latin typeface="Arial"/>
                <a:cs typeface="Arial"/>
              </a:rPr>
              <a:t> </a:t>
            </a:r>
            <a:r>
              <a:rPr lang="en-US" err="1">
                <a:latin typeface="Arial"/>
                <a:cs typeface="Arial"/>
              </a:rPr>
              <a:t>phân</a:t>
            </a:r>
            <a:r>
              <a:rPr lang="en-US">
                <a:latin typeface="Arial"/>
                <a:cs typeface="Arial"/>
              </a:rPr>
              <a:t> </a:t>
            </a:r>
            <a:r>
              <a:rPr lang="en-US" err="1">
                <a:latin typeface="Arial"/>
                <a:cs typeface="Arial"/>
              </a:rPr>
              <a:t>phối</a:t>
            </a:r>
            <a:r>
              <a:rPr lang="en-US">
                <a:latin typeface="Arial"/>
                <a:cs typeface="Arial"/>
              </a:rPr>
              <a:t> </a:t>
            </a:r>
            <a:r>
              <a:rPr lang="en-US" err="1">
                <a:latin typeface="Arial"/>
                <a:cs typeface="Arial"/>
              </a:rPr>
              <a:t>nó</a:t>
            </a:r>
            <a:r>
              <a:rPr lang="en-US">
                <a:latin typeface="Arial"/>
                <a:cs typeface="Arial"/>
              </a:rPr>
              <a:t>. </a:t>
            </a:r>
            <a:endParaRPr lang="vi-VN">
              <a:cs typeface="Arial"/>
            </a:endParaRPr>
          </a:p>
          <a:p>
            <a:r>
              <a:rPr lang="en-US" err="1">
                <a:latin typeface="Arial"/>
                <a:cs typeface="Arial"/>
              </a:rPr>
              <a:t>Được</a:t>
            </a:r>
            <a:r>
              <a:rPr lang="en-US">
                <a:latin typeface="Arial"/>
                <a:cs typeface="Arial"/>
              </a:rPr>
              <a:t> </a:t>
            </a:r>
            <a:r>
              <a:rPr lang="en-US" err="1">
                <a:latin typeface="Arial"/>
                <a:cs typeface="Arial"/>
              </a:rPr>
              <a:t>đặt</a:t>
            </a:r>
            <a:r>
              <a:rPr lang="en-US">
                <a:latin typeface="Arial"/>
                <a:cs typeface="Arial"/>
              </a:rPr>
              <a:t> </a:t>
            </a:r>
            <a:r>
              <a:rPr lang="en-US" err="1">
                <a:latin typeface="Arial"/>
                <a:cs typeface="Arial"/>
              </a:rPr>
              <a:t>tên</a:t>
            </a:r>
            <a:r>
              <a:rPr lang="en-US">
                <a:latin typeface="Arial"/>
                <a:cs typeface="Arial"/>
              </a:rPr>
              <a:t> </a:t>
            </a:r>
            <a:r>
              <a:rPr lang="en-US" err="1">
                <a:latin typeface="Arial"/>
                <a:cs typeface="Arial"/>
              </a:rPr>
              <a:t>theo</a:t>
            </a:r>
            <a:r>
              <a:rPr lang="en-US">
                <a:latin typeface="Arial"/>
                <a:cs typeface="Arial"/>
              </a:rPr>
              <a:t> </a:t>
            </a:r>
            <a:r>
              <a:rPr lang="en-US" err="1">
                <a:latin typeface="Arial"/>
                <a:cs typeface="Arial"/>
              </a:rPr>
              <a:t>triết</a:t>
            </a:r>
            <a:r>
              <a:rPr lang="en-US">
                <a:latin typeface="Arial"/>
                <a:cs typeface="Arial"/>
              </a:rPr>
              <a:t> </a:t>
            </a:r>
            <a:r>
              <a:rPr lang="en-US" err="1">
                <a:latin typeface="Arial"/>
                <a:cs typeface="Arial"/>
              </a:rPr>
              <a:t>lý</a:t>
            </a:r>
            <a:r>
              <a:rPr lang="en-US">
                <a:latin typeface="Arial"/>
                <a:cs typeface="Arial"/>
              </a:rPr>
              <a:t> ubuntu </a:t>
            </a:r>
            <a:r>
              <a:rPr lang="en-US" err="1">
                <a:latin typeface="Arial"/>
                <a:cs typeface="Arial"/>
              </a:rPr>
              <a:t>của</a:t>
            </a:r>
            <a:r>
              <a:rPr lang="en-US">
                <a:latin typeface="Arial"/>
                <a:cs typeface="Arial"/>
              </a:rPr>
              <a:t> Nam Phi (</a:t>
            </a:r>
            <a:r>
              <a:rPr lang="en-US" err="1">
                <a:latin typeface="Arial"/>
                <a:cs typeface="Arial"/>
              </a:rPr>
              <a:t>nghĩa</a:t>
            </a:r>
            <a:r>
              <a:rPr lang="en-US">
                <a:latin typeface="Arial"/>
                <a:cs typeface="Arial"/>
              </a:rPr>
              <a:t> </a:t>
            </a:r>
            <a:r>
              <a:rPr lang="en-US" err="1">
                <a:latin typeface="Arial"/>
                <a:cs typeface="Arial"/>
              </a:rPr>
              <a:t>đen</a:t>
            </a:r>
            <a:r>
              <a:rPr lang="en-US">
                <a:latin typeface="Arial"/>
                <a:cs typeface="Arial"/>
              </a:rPr>
              <a:t> </a:t>
            </a:r>
            <a:r>
              <a:rPr lang="en-US" err="1">
                <a:latin typeface="Arial"/>
                <a:cs typeface="Arial"/>
              </a:rPr>
              <a:t>là</a:t>
            </a:r>
            <a:r>
              <a:rPr lang="en-US">
                <a:latin typeface="Arial"/>
                <a:cs typeface="Arial"/>
              </a:rPr>
              <a:t> "</a:t>
            </a:r>
            <a:r>
              <a:rPr lang="en-US" err="1">
                <a:latin typeface="Arial"/>
                <a:cs typeface="Arial"/>
              </a:rPr>
              <a:t>tính</a:t>
            </a:r>
            <a:r>
              <a:rPr lang="en-US">
                <a:latin typeface="Arial"/>
                <a:cs typeface="Arial"/>
              </a:rPr>
              <a:t> con </a:t>
            </a:r>
            <a:r>
              <a:rPr lang="en-US" err="1">
                <a:latin typeface="Arial"/>
                <a:cs typeface="Arial"/>
              </a:rPr>
              <a:t>người</a:t>
            </a:r>
            <a:r>
              <a:rPr lang="en-US">
                <a:latin typeface="Arial"/>
                <a:cs typeface="Arial"/>
              </a:rPr>
              <a:t>"). </a:t>
            </a:r>
            <a:endParaRPr lang="vi-VN"/>
          </a:p>
        </p:txBody>
      </p:sp>
      <p:sp>
        <p:nvSpPr>
          <p:cNvPr id="4" name="Chỗ dành sẵn cho Số hiệu Bản chiếu 3"/>
          <p:cNvSpPr>
            <a:spLocks noGrp="1"/>
          </p:cNvSpPr>
          <p:nvPr>
            <p:ph type="sldNum" sz="quarter" idx="5"/>
          </p:nvPr>
        </p:nvSpPr>
        <p:spPr/>
        <p:txBody>
          <a:bodyPr/>
          <a:lstStyle/>
          <a:p>
            <a:fld id="{6147B558-7846-4F1D-8DFB-D6CA7E5CD1F5}" type="slidenum">
              <a:rPr lang="en-US" altLang="en-US"/>
              <a:pPr/>
              <a:t>25</a:t>
            </a:fld>
            <a:endParaRPr lang="en-US" altLang="en-US"/>
          </a:p>
        </p:txBody>
      </p:sp>
    </p:spTree>
    <p:extLst>
      <p:ext uri="{BB962C8B-B14F-4D97-AF65-F5344CB8AC3E}">
        <p14:creationId xmlns:p14="http://schemas.microsoft.com/office/powerpoint/2010/main" val="37166764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err="1">
                <a:latin typeface="Calibri"/>
                <a:ea typeface="Calibri"/>
                <a:cs typeface="Calibri"/>
              </a:rPr>
              <a:t>Ubutu</a:t>
            </a:r>
            <a:r>
              <a:rPr lang="en-US">
                <a:latin typeface="Calibri"/>
                <a:ea typeface="Calibri"/>
                <a:cs typeface="Calibri"/>
              </a:rPr>
              <a:t> </a:t>
            </a:r>
            <a:r>
              <a:rPr lang="en-US" err="1">
                <a:latin typeface="Calibri"/>
                <a:ea typeface="Calibri"/>
                <a:cs typeface="Calibri"/>
              </a:rPr>
              <a:t>đã</a:t>
            </a:r>
            <a:r>
              <a:rPr lang="en-US">
                <a:latin typeface="Calibri"/>
                <a:ea typeface="Calibri"/>
                <a:cs typeface="Calibri"/>
              </a:rPr>
              <a:t> </a:t>
            </a:r>
            <a:r>
              <a:rPr lang="en-US" err="1">
                <a:latin typeface="Calibri"/>
                <a:ea typeface="Calibri"/>
                <a:cs typeface="Calibri"/>
              </a:rPr>
              <a:t>trải</a:t>
            </a:r>
            <a:r>
              <a:rPr lang="en-US">
                <a:latin typeface="Calibri"/>
                <a:ea typeface="Calibri"/>
                <a:cs typeface="Calibri"/>
              </a:rPr>
              <a:t> qua </a:t>
            </a:r>
            <a:r>
              <a:rPr lang="en-US" err="1">
                <a:latin typeface="Calibri"/>
                <a:ea typeface="Calibri"/>
                <a:cs typeface="Calibri"/>
              </a:rPr>
              <a:t>nhiều</a:t>
            </a:r>
            <a:r>
              <a:rPr lang="en-US">
                <a:latin typeface="Calibri"/>
                <a:ea typeface="Calibri"/>
                <a:cs typeface="Calibri"/>
              </a:rPr>
              <a:t> </a:t>
            </a:r>
            <a:r>
              <a:rPr lang="en-US" err="1">
                <a:latin typeface="Calibri"/>
                <a:ea typeface="Calibri"/>
                <a:cs typeface="Calibri"/>
              </a:rPr>
              <a:t>phiên</a:t>
            </a:r>
            <a:r>
              <a:rPr lang="en-US">
                <a:latin typeface="Calibri"/>
                <a:ea typeface="Calibri"/>
                <a:cs typeface="Calibri"/>
              </a:rPr>
              <a:t> </a:t>
            </a:r>
            <a:r>
              <a:rPr lang="en-US" err="1">
                <a:latin typeface="Calibri"/>
                <a:ea typeface="Calibri"/>
                <a:cs typeface="Calibri"/>
              </a:rPr>
              <a:t>bản</a:t>
            </a:r>
            <a:r>
              <a:rPr lang="en-US">
                <a:latin typeface="Calibri"/>
                <a:ea typeface="Calibri"/>
                <a:cs typeface="Calibri"/>
              </a:rPr>
              <a:t> </a:t>
            </a:r>
            <a:r>
              <a:rPr lang="en-US" err="1">
                <a:latin typeface="Calibri"/>
                <a:ea typeface="Calibri"/>
                <a:cs typeface="Calibri"/>
              </a:rPr>
              <a:t>khác</a:t>
            </a:r>
            <a:r>
              <a:rPr lang="en-US">
                <a:latin typeface="Calibri"/>
                <a:ea typeface="Calibri"/>
                <a:cs typeface="Calibri"/>
              </a:rPr>
              <a:t> </a:t>
            </a:r>
            <a:r>
              <a:rPr lang="en-US" err="1">
                <a:latin typeface="Calibri"/>
                <a:ea typeface="Calibri"/>
                <a:cs typeface="Calibri"/>
              </a:rPr>
              <a:t>nhau</a:t>
            </a:r>
            <a:r>
              <a:rPr lang="en-US">
                <a:latin typeface="Calibri"/>
                <a:ea typeface="Calibri"/>
                <a:cs typeface="Calibri"/>
              </a:rPr>
              <a:t> </a:t>
            </a:r>
            <a:r>
              <a:rPr lang="en-US" err="1">
                <a:latin typeface="Calibri"/>
                <a:ea typeface="Calibri"/>
                <a:cs typeface="Calibri"/>
              </a:rPr>
              <a:t>từ</a:t>
            </a:r>
            <a:r>
              <a:rPr lang="en-US">
                <a:latin typeface="Calibri"/>
                <a:ea typeface="Calibri"/>
                <a:cs typeface="Calibri"/>
              </a:rPr>
              <a:t> </a:t>
            </a:r>
            <a:r>
              <a:rPr lang="vi-VN" err="1">
                <a:latin typeface="Arial"/>
                <a:cs typeface="Arial"/>
              </a:rPr>
              <a:t>Ubuntu</a:t>
            </a:r>
            <a:r>
              <a:rPr lang="vi-VN">
                <a:latin typeface="Arial"/>
                <a:cs typeface="Arial"/>
              </a:rPr>
              <a:t> 12.04 14.14 18.04 20.04 22.04 23.04 . với mỗi chu kì phát triển và </a:t>
            </a:r>
            <a:r>
              <a:rPr lang="vi-VN" err="1">
                <a:latin typeface="Arial"/>
                <a:cs typeface="Arial"/>
              </a:rPr>
              <a:t>maintain</a:t>
            </a:r>
            <a:r>
              <a:rPr lang="vi-VN">
                <a:latin typeface="Arial"/>
                <a:cs typeface="Arial"/>
              </a:rPr>
              <a:t> 10 năm</a:t>
            </a:r>
            <a:endParaRPr lang="en-US">
              <a:latin typeface="Calibri"/>
              <a:ea typeface="Calibri"/>
              <a:cs typeface="Calibri"/>
            </a:endParaRPr>
          </a:p>
        </p:txBody>
      </p:sp>
      <p:sp>
        <p:nvSpPr>
          <p:cNvPr id="4" name="Chỗ dành sẵn cho Số hiệu Bản chiếu 3"/>
          <p:cNvSpPr>
            <a:spLocks noGrp="1"/>
          </p:cNvSpPr>
          <p:nvPr>
            <p:ph type="sldNum" sz="quarter" idx="5"/>
          </p:nvPr>
        </p:nvSpPr>
        <p:spPr/>
        <p:txBody>
          <a:bodyPr/>
          <a:lstStyle/>
          <a:p>
            <a:fld id="{6147B558-7846-4F1D-8DFB-D6CA7E5CD1F5}" type="slidenum">
              <a:rPr lang="en-US" altLang="en-US"/>
              <a:pPr/>
              <a:t>26</a:t>
            </a:fld>
            <a:endParaRPr lang="en-US" altLang="en-US"/>
          </a:p>
        </p:txBody>
      </p:sp>
    </p:spTree>
    <p:extLst>
      <p:ext uri="{BB962C8B-B14F-4D97-AF65-F5344CB8AC3E}">
        <p14:creationId xmlns:p14="http://schemas.microsoft.com/office/powerpoint/2010/main" val="25666023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pPr>
              <a:spcBef>
                <a:spcPts val="0"/>
              </a:spcBef>
              <a:spcAft>
                <a:spcPts val="0"/>
              </a:spcAft>
            </a:pPr>
            <a:r>
              <a:rPr lang="en-US" err="1">
                <a:latin typeface="Arial"/>
                <a:cs typeface="Arial"/>
              </a:rPr>
              <a:t>Được</a:t>
            </a:r>
            <a:r>
              <a:rPr lang="en-US">
                <a:latin typeface="Arial"/>
                <a:cs typeface="Arial"/>
              </a:rPr>
              <a:t> </a:t>
            </a:r>
            <a:r>
              <a:rPr lang="en-US" err="1">
                <a:latin typeface="Arial"/>
                <a:cs typeface="Arial"/>
              </a:rPr>
              <a:t>phát</a:t>
            </a:r>
            <a:r>
              <a:rPr lang="en-US">
                <a:latin typeface="Arial"/>
                <a:cs typeface="Arial"/>
              </a:rPr>
              <a:t> </a:t>
            </a:r>
            <a:r>
              <a:rPr lang="en-US" err="1">
                <a:latin typeface="Arial"/>
                <a:cs typeface="Arial"/>
              </a:rPr>
              <a:t>triển</a:t>
            </a:r>
            <a:r>
              <a:rPr lang="en-US">
                <a:latin typeface="Arial"/>
                <a:cs typeface="Arial"/>
              </a:rPr>
              <a:t> </a:t>
            </a:r>
            <a:r>
              <a:rPr lang="en-US" err="1">
                <a:latin typeface="Arial"/>
                <a:cs typeface="Arial"/>
              </a:rPr>
              <a:t>bởi</a:t>
            </a:r>
            <a:r>
              <a:rPr lang="en-US">
                <a:latin typeface="Arial"/>
                <a:cs typeface="Arial"/>
              </a:rPr>
              <a:t>: Bob Young, Marc Ewing </a:t>
            </a:r>
            <a:r>
              <a:rPr lang="en-US" err="1">
                <a:latin typeface="Arial"/>
                <a:cs typeface="Arial"/>
              </a:rPr>
              <a:t>và</a:t>
            </a:r>
            <a:r>
              <a:rPr lang="en-US">
                <a:latin typeface="Arial"/>
                <a:cs typeface="Arial"/>
              </a:rPr>
              <a:t> Red Hat Inc. </a:t>
            </a:r>
            <a:r>
              <a:rPr lang="en-US" err="1">
                <a:latin typeface="Arial"/>
                <a:cs typeface="Arial"/>
              </a:rPr>
              <a:t>Từ</a:t>
            </a:r>
            <a:r>
              <a:rPr lang="en-US">
                <a:latin typeface="Arial"/>
                <a:cs typeface="Arial"/>
              </a:rPr>
              <a:t> 10/2004 </a:t>
            </a:r>
            <a:endParaRPr lang="en-US">
              <a:cs typeface="Arial"/>
            </a:endParaRPr>
          </a:p>
          <a:p>
            <a:pPr>
              <a:spcBef>
                <a:spcPts val="0"/>
              </a:spcBef>
              <a:spcAft>
                <a:spcPts val="0"/>
              </a:spcAft>
            </a:pPr>
            <a:r>
              <a:rPr lang="en-US" err="1">
                <a:latin typeface="Arial"/>
                <a:cs typeface="Arial"/>
              </a:rPr>
              <a:t>Năm</a:t>
            </a:r>
            <a:r>
              <a:rPr lang="en-US">
                <a:latin typeface="Arial"/>
                <a:cs typeface="Arial"/>
              </a:rPr>
              <a:t> 2003 Red Hat Linux </a:t>
            </a:r>
            <a:r>
              <a:rPr lang="en-US" err="1">
                <a:latin typeface="Arial"/>
                <a:cs typeface="Arial"/>
              </a:rPr>
              <a:t>sáp</a:t>
            </a:r>
            <a:r>
              <a:rPr lang="en-US">
                <a:latin typeface="Arial"/>
                <a:cs typeface="Arial"/>
              </a:rPr>
              <a:t> </a:t>
            </a:r>
            <a:r>
              <a:rPr lang="en-US" err="1">
                <a:latin typeface="Arial"/>
                <a:cs typeface="Arial"/>
              </a:rPr>
              <a:t>nhập</a:t>
            </a:r>
            <a:r>
              <a:rPr lang="en-US">
                <a:latin typeface="Arial"/>
                <a:cs typeface="Arial"/>
              </a:rPr>
              <a:t> </a:t>
            </a:r>
            <a:r>
              <a:rPr lang="en-US" err="1">
                <a:latin typeface="Arial"/>
                <a:cs typeface="Arial"/>
              </a:rPr>
              <a:t>với</a:t>
            </a:r>
            <a:r>
              <a:rPr lang="en-US">
                <a:latin typeface="Arial"/>
                <a:cs typeface="Arial"/>
              </a:rPr>
              <a:t> </a:t>
            </a:r>
            <a:r>
              <a:rPr lang="en-US" err="1">
                <a:latin typeface="Arial"/>
                <a:cs typeface="Arial"/>
              </a:rPr>
              <a:t>Dự</a:t>
            </a:r>
            <a:r>
              <a:rPr lang="en-US">
                <a:latin typeface="Arial"/>
                <a:cs typeface="Arial"/>
              </a:rPr>
              <a:t> </a:t>
            </a:r>
            <a:r>
              <a:rPr lang="en-US" err="1">
                <a:latin typeface="Arial"/>
                <a:cs typeface="Arial"/>
              </a:rPr>
              <a:t>án</a:t>
            </a:r>
            <a:r>
              <a:rPr lang="en-US">
                <a:latin typeface="Arial"/>
                <a:cs typeface="Arial"/>
              </a:rPr>
              <a:t> Fedora </a:t>
            </a:r>
            <a:r>
              <a:rPr lang="en-US" err="1">
                <a:latin typeface="Arial"/>
                <a:cs typeface="Arial"/>
              </a:rPr>
              <a:t>dựa</a:t>
            </a:r>
            <a:r>
              <a:rPr lang="en-US">
                <a:latin typeface="Arial"/>
                <a:cs typeface="Arial"/>
              </a:rPr>
              <a:t> </a:t>
            </a:r>
            <a:r>
              <a:rPr lang="en-US" err="1">
                <a:latin typeface="Arial"/>
                <a:cs typeface="Arial"/>
              </a:rPr>
              <a:t>vào</a:t>
            </a:r>
            <a:r>
              <a:rPr lang="en-US">
                <a:latin typeface="Arial"/>
                <a:cs typeface="Arial"/>
              </a:rPr>
              <a:t> </a:t>
            </a:r>
            <a:r>
              <a:rPr lang="en-US" err="1">
                <a:latin typeface="Arial"/>
                <a:cs typeface="Arial"/>
              </a:rPr>
              <a:t>cộng</a:t>
            </a:r>
            <a:r>
              <a:rPr lang="en-US">
                <a:latin typeface="Arial"/>
                <a:cs typeface="Arial"/>
              </a:rPr>
              <a:t> </a:t>
            </a:r>
            <a:r>
              <a:rPr lang="en-US" err="1">
                <a:latin typeface="Arial"/>
                <a:cs typeface="Arial"/>
              </a:rPr>
              <a:t>đồng</a:t>
            </a:r>
            <a:endParaRPr lang="vi-VN">
              <a:latin typeface="Arial"/>
              <a:cs typeface="Arial"/>
            </a:endParaRPr>
          </a:p>
          <a:p>
            <a:r>
              <a:rPr lang="en-US" err="1">
                <a:latin typeface="Arial"/>
                <a:cs typeface="Arial"/>
              </a:rPr>
              <a:t>Giới</a:t>
            </a:r>
            <a:r>
              <a:rPr lang="en-US">
                <a:latin typeface="Arial"/>
                <a:cs typeface="Arial"/>
              </a:rPr>
              <a:t> </a:t>
            </a:r>
            <a:r>
              <a:rPr lang="en-US" err="1">
                <a:latin typeface="Arial"/>
                <a:cs typeface="Arial"/>
              </a:rPr>
              <a:t>thiệu</a:t>
            </a:r>
            <a:r>
              <a:rPr lang="en-US">
                <a:latin typeface="Arial"/>
                <a:cs typeface="Arial"/>
              </a:rPr>
              <a:t> </a:t>
            </a:r>
            <a:r>
              <a:rPr lang="en-US" err="1">
                <a:latin typeface="Arial"/>
                <a:cs typeface="Arial"/>
              </a:rPr>
              <a:t>trình</a:t>
            </a:r>
            <a:r>
              <a:rPr lang="en-US">
                <a:latin typeface="Arial"/>
                <a:cs typeface="Arial"/>
              </a:rPr>
              <a:t> </a:t>
            </a:r>
            <a:r>
              <a:rPr lang="en-US" err="1">
                <a:latin typeface="Arial"/>
                <a:cs typeface="Arial"/>
              </a:rPr>
              <a:t>cài</a:t>
            </a:r>
            <a:r>
              <a:rPr lang="en-US">
                <a:latin typeface="Arial"/>
                <a:cs typeface="Arial"/>
              </a:rPr>
              <a:t> </a:t>
            </a:r>
            <a:r>
              <a:rPr lang="en-US" err="1">
                <a:latin typeface="Arial"/>
                <a:cs typeface="Arial"/>
              </a:rPr>
              <a:t>đặt</a:t>
            </a:r>
            <a:r>
              <a:rPr lang="en-US">
                <a:latin typeface="Arial"/>
                <a:cs typeface="Arial"/>
              </a:rPr>
              <a:t> </a:t>
            </a:r>
            <a:r>
              <a:rPr lang="en-US" err="1">
                <a:latin typeface="Arial"/>
                <a:cs typeface="Arial"/>
              </a:rPr>
              <a:t>đồ</a:t>
            </a:r>
            <a:r>
              <a:rPr lang="en-US">
                <a:latin typeface="Arial"/>
                <a:cs typeface="Arial"/>
              </a:rPr>
              <a:t> </a:t>
            </a:r>
            <a:r>
              <a:rPr lang="en-US" err="1">
                <a:latin typeface="Arial"/>
                <a:cs typeface="Arial"/>
              </a:rPr>
              <a:t>họa</a:t>
            </a:r>
            <a:r>
              <a:rPr lang="en-US">
                <a:latin typeface="Arial"/>
                <a:cs typeface="Arial"/>
              </a:rPr>
              <a:t> </a:t>
            </a:r>
            <a:r>
              <a:rPr lang="en-US" err="1">
                <a:latin typeface="Arial"/>
                <a:cs typeface="Arial"/>
              </a:rPr>
              <a:t>có</a:t>
            </a:r>
            <a:r>
              <a:rPr lang="en-US">
                <a:latin typeface="Arial"/>
                <a:cs typeface="Arial"/>
              </a:rPr>
              <a:t> </a:t>
            </a:r>
            <a:r>
              <a:rPr lang="en-US" err="1">
                <a:latin typeface="Arial"/>
                <a:cs typeface="Arial"/>
              </a:rPr>
              <a:t>tên</a:t>
            </a:r>
            <a:r>
              <a:rPr lang="en-US">
                <a:latin typeface="Arial"/>
                <a:cs typeface="Arial"/>
              </a:rPr>
              <a:t> Anaconda </a:t>
            </a:r>
            <a:r>
              <a:rPr lang="en-US" err="1">
                <a:latin typeface="Arial"/>
                <a:cs typeface="Arial"/>
              </a:rPr>
              <a:t>và</a:t>
            </a:r>
            <a:r>
              <a:rPr lang="en-US">
                <a:latin typeface="Arial"/>
                <a:cs typeface="Arial"/>
              </a:rPr>
              <a:t> </a:t>
            </a:r>
            <a:r>
              <a:rPr lang="en-US" err="1">
                <a:latin typeface="Arial"/>
                <a:cs typeface="Arial"/>
              </a:rPr>
              <a:t>Lokkit</a:t>
            </a:r>
            <a:r>
              <a:rPr lang="en-US">
                <a:latin typeface="Arial"/>
                <a:cs typeface="Arial"/>
              </a:rPr>
              <a:t> </a:t>
            </a:r>
            <a:r>
              <a:rPr lang="en-US" err="1">
                <a:latin typeface="Arial"/>
                <a:cs typeface="Arial"/>
              </a:rPr>
              <a:t>để</a:t>
            </a:r>
            <a:r>
              <a:rPr lang="en-US">
                <a:latin typeface="Arial"/>
                <a:cs typeface="Arial"/>
              </a:rPr>
              <a:t> </a:t>
            </a:r>
            <a:r>
              <a:rPr lang="en-US" err="1">
                <a:latin typeface="Arial"/>
                <a:cs typeface="Arial"/>
              </a:rPr>
              <a:t>định</a:t>
            </a:r>
            <a:r>
              <a:rPr lang="en-US">
                <a:latin typeface="Arial"/>
                <a:cs typeface="Arial"/>
              </a:rPr>
              <a:t> </a:t>
            </a:r>
            <a:r>
              <a:rPr lang="en-US" err="1">
                <a:latin typeface="Arial"/>
                <a:cs typeface="Arial"/>
              </a:rPr>
              <a:t>cấu</a:t>
            </a:r>
            <a:r>
              <a:rPr lang="en-US">
                <a:latin typeface="Arial"/>
                <a:cs typeface="Arial"/>
              </a:rPr>
              <a:t> </a:t>
            </a:r>
            <a:r>
              <a:rPr lang="en-US" err="1">
                <a:latin typeface="Arial"/>
                <a:cs typeface="Arial"/>
              </a:rPr>
              <a:t>hình</a:t>
            </a:r>
            <a:r>
              <a:rPr lang="en-US">
                <a:latin typeface="Arial"/>
                <a:cs typeface="Arial"/>
              </a:rPr>
              <a:t> </a:t>
            </a:r>
            <a:r>
              <a:rPr lang="en-US" err="1">
                <a:latin typeface="Arial"/>
                <a:cs typeface="Arial"/>
              </a:rPr>
              <a:t>các</a:t>
            </a:r>
            <a:r>
              <a:rPr lang="en-US">
                <a:latin typeface="Arial"/>
                <a:cs typeface="Arial"/>
              </a:rPr>
              <a:t> </a:t>
            </a:r>
            <a:r>
              <a:rPr lang="en-US" err="1">
                <a:latin typeface="Arial"/>
                <a:cs typeface="Arial"/>
              </a:rPr>
              <a:t>khả</a:t>
            </a:r>
            <a:r>
              <a:rPr lang="en-US">
                <a:latin typeface="Arial"/>
                <a:cs typeface="Arial"/>
              </a:rPr>
              <a:t> </a:t>
            </a:r>
            <a:r>
              <a:rPr lang="en-US" err="1">
                <a:latin typeface="Arial"/>
                <a:cs typeface="Arial"/>
              </a:rPr>
              <a:t>năng</a:t>
            </a:r>
            <a:r>
              <a:rPr lang="en-US">
                <a:latin typeface="Arial"/>
                <a:cs typeface="Arial"/>
              </a:rPr>
              <a:t> </a:t>
            </a:r>
            <a:r>
              <a:rPr lang="en-US" err="1">
                <a:latin typeface="Arial"/>
                <a:cs typeface="Arial"/>
              </a:rPr>
              <a:t>của</a:t>
            </a:r>
            <a:r>
              <a:rPr lang="en-US">
                <a:latin typeface="Arial"/>
                <a:cs typeface="Arial"/>
              </a:rPr>
              <a:t> </a:t>
            </a:r>
            <a:r>
              <a:rPr lang="en-US" err="1">
                <a:latin typeface="Arial"/>
                <a:cs typeface="Arial"/>
              </a:rPr>
              <a:t>tường</a:t>
            </a:r>
            <a:r>
              <a:rPr lang="en-US">
                <a:latin typeface="Arial"/>
                <a:cs typeface="Arial"/>
              </a:rPr>
              <a:t> </a:t>
            </a:r>
            <a:r>
              <a:rPr lang="en-US" err="1">
                <a:latin typeface="Arial"/>
                <a:cs typeface="Arial"/>
              </a:rPr>
              <a:t>lửa</a:t>
            </a:r>
            <a:r>
              <a:rPr lang="en-US">
                <a:latin typeface="Arial"/>
                <a:cs typeface="Arial"/>
              </a:rPr>
              <a:t>. </a:t>
            </a:r>
            <a:endParaRPr lang="vi-VN"/>
          </a:p>
        </p:txBody>
      </p:sp>
      <p:sp>
        <p:nvSpPr>
          <p:cNvPr id="4" name="Chỗ dành sẵn cho Số hiệu Bản chiếu 3"/>
          <p:cNvSpPr>
            <a:spLocks noGrp="1"/>
          </p:cNvSpPr>
          <p:nvPr>
            <p:ph type="sldNum" sz="quarter" idx="5"/>
          </p:nvPr>
        </p:nvSpPr>
        <p:spPr/>
        <p:txBody>
          <a:bodyPr/>
          <a:lstStyle/>
          <a:p>
            <a:fld id="{6147B558-7846-4F1D-8DFB-D6CA7E5CD1F5}" type="slidenum">
              <a:rPr lang="en-US" altLang="en-US"/>
              <a:pPr/>
              <a:t>27</a:t>
            </a:fld>
            <a:endParaRPr lang="en-US" altLang="en-US"/>
          </a:p>
        </p:txBody>
      </p:sp>
    </p:spTree>
    <p:extLst>
      <p:ext uri="{BB962C8B-B14F-4D97-AF65-F5344CB8AC3E}">
        <p14:creationId xmlns:p14="http://schemas.microsoft.com/office/powerpoint/2010/main" val="29131818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a:latin typeface="Calibri"/>
                <a:ea typeface="Calibri"/>
                <a:cs typeface="Calibri"/>
              </a:rPr>
              <a:t>Linux Desktop GUI </a:t>
            </a:r>
            <a:r>
              <a:rPr lang="en-US" err="1">
                <a:latin typeface="Calibri"/>
                <a:ea typeface="Calibri"/>
                <a:cs typeface="Calibri"/>
              </a:rPr>
              <a:t>có</a:t>
            </a:r>
            <a:r>
              <a:rPr lang="en-US">
                <a:latin typeface="Calibri"/>
                <a:ea typeface="Calibri"/>
                <a:cs typeface="Calibri"/>
              </a:rPr>
              <a:t> 2 </a:t>
            </a:r>
            <a:r>
              <a:rPr lang="en-US" err="1">
                <a:latin typeface="Calibri"/>
                <a:ea typeface="Calibri"/>
                <a:cs typeface="Calibri"/>
              </a:rPr>
              <a:t>loaij</a:t>
            </a:r>
            <a:r>
              <a:rPr lang="en-US">
                <a:latin typeface="Calibri"/>
                <a:ea typeface="Calibri"/>
                <a:cs typeface="Calibri"/>
              </a:rPr>
              <a:t>: KDE </a:t>
            </a:r>
            <a:r>
              <a:rPr lang="en-US" err="1">
                <a:latin typeface="Calibri"/>
                <a:ea typeface="Calibri"/>
                <a:cs typeface="Calibri"/>
              </a:rPr>
              <a:t>và</a:t>
            </a:r>
            <a:r>
              <a:rPr lang="en-US">
                <a:latin typeface="Calibri"/>
                <a:ea typeface="Calibri"/>
                <a:cs typeface="Calibri"/>
              </a:rPr>
              <a:t> GNOME</a:t>
            </a:r>
          </a:p>
          <a:p>
            <a:r>
              <a:rPr lang="en-US">
                <a:latin typeface="Arial"/>
                <a:cs typeface="Arial"/>
              </a:rPr>
              <a:t>KDE - </a:t>
            </a:r>
            <a:r>
              <a:rPr lang="en-US" err="1">
                <a:latin typeface="Arial"/>
                <a:cs typeface="Arial"/>
              </a:rPr>
              <a:t>Môi</a:t>
            </a:r>
            <a:r>
              <a:rPr lang="en-US">
                <a:latin typeface="Arial"/>
                <a:cs typeface="Arial"/>
              </a:rPr>
              <a:t> </a:t>
            </a:r>
            <a:r>
              <a:rPr lang="en-US" err="1">
                <a:latin typeface="Arial"/>
                <a:cs typeface="Arial"/>
              </a:rPr>
              <a:t>trường</a:t>
            </a:r>
            <a:r>
              <a:rPr lang="en-US">
                <a:latin typeface="Arial"/>
                <a:cs typeface="Arial"/>
              </a:rPr>
              <a:t> </a:t>
            </a:r>
            <a:r>
              <a:rPr lang="en-US" err="1">
                <a:latin typeface="Arial"/>
                <a:cs typeface="Arial"/>
              </a:rPr>
              <a:t>máy</a:t>
            </a:r>
            <a:r>
              <a:rPr lang="en-US">
                <a:latin typeface="Arial"/>
                <a:cs typeface="Arial"/>
              </a:rPr>
              <a:t> </a:t>
            </a:r>
            <a:r>
              <a:rPr lang="en-US" err="1">
                <a:latin typeface="Arial"/>
                <a:cs typeface="Arial"/>
              </a:rPr>
              <a:t>tính</a:t>
            </a:r>
            <a:r>
              <a:rPr lang="en-US">
                <a:latin typeface="Arial"/>
                <a:cs typeface="Arial"/>
              </a:rPr>
              <a:t> </a:t>
            </a:r>
            <a:r>
              <a:rPr lang="en-US" err="1">
                <a:latin typeface="Arial"/>
                <a:cs typeface="Arial"/>
              </a:rPr>
              <a:t>để</a:t>
            </a:r>
            <a:r>
              <a:rPr lang="en-US">
                <a:latin typeface="Arial"/>
                <a:cs typeface="Arial"/>
              </a:rPr>
              <a:t> </a:t>
            </a:r>
            <a:r>
              <a:rPr lang="en-US" err="1">
                <a:latin typeface="Arial"/>
                <a:cs typeface="Arial"/>
              </a:rPr>
              <a:t>bàn</a:t>
            </a:r>
            <a:r>
              <a:rPr lang="en-US">
                <a:latin typeface="Arial"/>
                <a:cs typeface="Arial"/>
              </a:rPr>
              <a:t> K </a:t>
            </a:r>
            <a:endParaRPr lang="en-US">
              <a:cs typeface="Arial"/>
            </a:endParaRPr>
          </a:p>
          <a:p>
            <a:r>
              <a:rPr lang="en-US" err="1">
                <a:latin typeface="Arial"/>
                <a:cs typeface="Arial"/>
              </a:rPr>
              <a:t>Môi</a:t>
            </a:r>
            <a:r>
              <a:rPr lang="en-US">
                <a:latin typeface="Arial"/>
                <a:cs typeface="Arial"/>
              </a:rPr>
              <a:t> </a:t>
            </a:r>
            <a:r>
              <a:rPr lang="en-US" err="1">
                <a:latin typeface="Arial"/>
                <a:cs typeface="Arial"/>
              </a:rPr>
              <a:t>trường</a:t>
            </a:r>
            <a:r>
              <a:rPr lang="en-US">
                <a:latin typeface="Arial"/>
                <a:cs typeface="Arial"/>
              </a:rPr>
              <a:t> </a:t>
            </a:r>
            <a:r>
              <a:rPr lang="en-US" err="1">
                <a:latin typeface="Arial"/>
                <a:cs typeface="Arial"/>
              </a:rPr>
              <a:t>máy</a:t>
            </a:r>
            <a:r>
              <a:rPr lang="en-US">
                <a:latin typeface="Arial"/>
                <a:cs typeface="Arial"/>
              </a:rPr>
              <a:t> </a:t>
            </a:r>
            <a:r>
              <a:rPr lang="en-US" err="1">
                <a:latin typeface="Arial"/>
                <a:cs typeface="Arial"/>
              </a:rPr>
              <a:t>tính</a:t>
            </a:r>
            <a:r>
              <a:rPr lang="en-US">
                <a:latin typeface="Arial"/>
                <a:cs typeface="Arial"/>
              </a:rPr>
              <a:t> </a:t>
            </a:r>
            <a:r>
              <a:rPr lang="en-US" err="1">
                <a:latin typeface="Arial"/>
                <a:cs typeface="Arial"/>
              </a:rPr>
              <a:t>để</a:t>
            </a:r>
            <a:r>
              <a:rPr lang="en-US">
                <a:latin typeface="Arial"/>
                <a:cs typeface="Arial"/>
              </a:rPr>
              <a:t> </a:t>
            </a:r>
            <a:r>
              <a:rPr lang="en-US" err="1">
                <a:latin typeface="Arial"/>
                <a:cs typeface="Arial"/>
              </a:rPr>
              <a:t>bàn</a:t>
            </a:r>
            <a:r>
              <a:rPr lang="en-US">
                <a:latin typeface="Arial"/>
                <a:cs typeface="Arial"/>
              </a:rPr>
              <a:t> Gnome</a:t>
            </a:r>
          </a:p>
        </p:txBody>
      </p:sp>
      <p:sp>
        <p:nvSpPr>
          <p:cNvPr id="4" name="Chỗ dành sẵn cho Số hiệu Bản chiếu 3"/>
          <p:cNvSpPr>
            <a:spLocks noGrp="1"/>
          </p:cNvSpPr>
          <p:nvPr>
            <p:ph type="sldNum" sz="quarter" idx="5"/>
          </p:nvPr>
        </p:nvSpPr>
        <p:spPr/>
        <p:txBody>
          <a:bodyPr/>
          <a:lstStyle/>
          <a:p>
            <a:fld id="{6147B558-7846-4F1D-8DFB-D6CA7E5CD1F5}" type="slidenum">
              <a:rPr lang="en-US" altLang="en-US"/>
              <a:pPr/>
              <a:t>28</a:t>
            </a:fld>
            <a:endParaRPr lang="en-US" altLang="en-US"/>
          </a:p>
        </p:txBody>
      </p:sp>
    </p:spTree>
    <p:extLst>
      <p:ext uri="{BB962C8B-B14F-4D97-AF65-F5344CB8AC3E}">
        <p14:creationId xmlns:p14="http://schemas.microsoft.com/office/powerpoint/2010/main" val="38797326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err="1">
                <a:latin typeface="Arial"/>
                <a:cs typeface="Arial"/>
              </a:rPr>
              <a:t>Được</a:t>
            </a:r>
            <a:r>
              <a:rPr lang="en-US">
                <a:latin typeface="Arial"/>
                <a:cs typeface="Arial"/>
              </a:rPr>
              <a:t> </a:t>
            </a:r>
            <a:r>
              <a:rPr lang="en-US" err="1">
                <a:latin typeface="Arial"/>
                <a:cs typeface="Arial"/>
              </a:rPr>
              <a:t>phát</a:t>
            </a:r>
            <a:r>
              <a:rPr lang="en-US">
                <a:latin typeface="Arial"/>
                <a:cs typeface="Arial"/>
              </a:rPr>
              <a:t> </a:t>
            </a:r>
            <a:r>
              <a:rPr lang="en-US" err="1">
                <a:latin typeface="Arial"/>
                <a:cs typeface="Arial"/>
              </a:rPr>
              <a:t>triển</a:t>
            </a:r>
            <a:r>
              <a:rPr lang="en-US">
                <a:latin typeface="Arial"/>
                <a:cs typeface="Arial"/>
              </a:rPr>
              <a:t> </a:t>
            </a:r>
            <a:r>
              <a:rPr lang="en-US" err="1">
                <a:latin typeface="Arial"/>
                <a:cs typeface="Arial"/>
              </a:rPr>
              <a:t>bởi</a:t>
            </a:r>
            <a:r>
              <a:rPr lang="en-US">
                <a:latin typeface="Arial"/>
                <a:cs typeface="Arial"/>
              </a:rPr>
              <a:t>:  Matthias </a:t>
            </a:r>
            <a:r>
              <a:rPr lang="en-US" err="1">
                <a:latin typeface="Arial"/>
                <a:cs typeface="Arial"/>
              </a:rPr>
              <a:t>Ettrichand</a:t>
            </a:r>
            <a:r>
              <a:rPr lang="en-US">
                <a:latin typeface="Arial"/>
                <a:cs typeface="Arial"/>
              </a:rPr>
              <a:t> KDE </a:t>
            </a:r>
            <a:r>
              <a:rPr lang="en-US" err="1">
                <a:latin typeface="Arial"/>
                <a:cs typeface="Arial"/>
              </a:rPr>
              <a:t>từ</a:t>
            </a:r>
            <a:r>
              <a:rPr lang="en-US">
                <a:latin typeface="Arial"/>
                <a:cs typeface="Arial"/>
              </a:rPr>
              <a:t> 6/1998 </a:t>
            </a:r>
            <a:endParaRPr lang="vi-VN">
              <a:cs typeface="Arial" panose="020B0604020202020204" pitchFamily="34" charset="0"/>
            </a:endParaRPr>
          </a:p>
          <a:p>
            <a:pPr>
              <a:spcBef>
                <a:spcPts val="0"/>
              </a:spcBef>
              <a:spcAft>
                <a:spcPts val="0"/>
              </a:spcAft>
            </a:pPr>
            <a:r>
              <a:rPr lang="en-US" err="1">
                <a:latin typeface="Arial"/>
                <a:cs typeface="Arial"/>
              </a:rPr>
              <a:t>Được</a:t>
            </a:r>
            <a:r>
              <a:rPr lang="en-US">
                <a:latin typeface="Arial"/>
                <a:cs typeface="Arial"/>
              </a:rPr>
              <a:t> </a:t>
            </a:r>
            <a:r>
              <a:rPr lang="en-US" err="1">
                <a:latin typeface="Arial"/>
                <a:cs typeface="Arial"/>
              </a:rPr>
              <a:t>phát</a:t>
            </a:r>
            <a:r>
              <a:rPr lang="en-US">
                <a:latin typeface="Arial"/>
                <a:cs typeface="Arial"/>
              </a:rPr>
              <a:t> </a:t>
            </a:r>
            <a:r>
              <a:rPr lang="en-US" err="1">
                <a:latin typeface="Arial"/>
                <a:cs typeface="Arial"/>
              </a:rPr>
              <a:t>triển</a:t>
            </a:r>
            <a:r>
              <a:rPr lang="en-US">
                <a:latin typeface="Arial"/>
                <a:cs typeface="Arial"/>
              </a:rPr>
              <a:t> </a:t>
            </a:r>
            <a:r>
              <a:rPr lang="en-US" err="1">
                <a:latin typeface="Arial"/>
                <a:cs typeface="Arial"/>
              </a:rPr>
              <a:t>như</a:t>
            </a:r>
            <a:r>
              <a:rPr lang="en-US">
                <a:latin typeface="Arial"/>
                <a:cs typeface="Arial"/>
              </a:rPr>
              <a:t> </a:t>
            </a:r>
            <a:r>
              <a:rPr lang="en-US" err="1">
                <a:latin typeface="Arial"/>
                <a:cs typeface="Arial"/>
              </a:rPr>
              <a:t>một</a:t>
            </a:r>
            <a:r>
              <a:rPr lang="en-US">
                <a:latin typeface="Arial"/>
                <a:cs typeface="Arial"/>
              </a:rPr>
              <a:t> </a:t>
            </a:r>
            <a:r>
              <a:rPr lang="en-US" err="1">
                <a:latin typeface="Arial"/>
                <a:cs typeface="Arial"/>
              </a:rPr>
              <a:t>môi</a:t>
            </a:r>
            <a:r>
              <a:rPr lang="en-US">
                <a:latin typeface="Arial"/>
                <a:cs typeface="Arial"/>
              </a:rPr>
              <a:t> </a:t>
            </a:r>
            <a:r>
              <a:rPr lang="en-US" err="1">
                <a:latin typeface="Arial"/>
                <a:cs typeface="Arial"/>
              </a:rPr>
              <a:t>trường</a:t>
            </a:r>
            <a:r>
              <a:rPr lang="en-US">
                <a:latin typeface="Arial"/>
                <a:cs typeface="Arial"/>
              </a:rPr>
              <a:t> </a:t>
            </a:r>
            <a:r>
              <a:rPr lang="en-US" err="1">
                <a:latin typeface="Arial"/>
                <a:cs typeface="Arial"/>
              </a:rPr>
              <a:t>dễ</a:t>
            </a:r>
            <a:r>
              <a:rPr lang="en-US">
                <a:latin typeface="Arial"/>
                <a:cs typeface="Arial"/>
              </a:rPr>
              <a:t> </a:t>
            </a:r>
            <a:r>
              <a:rPr lang="en-US" err="1">
                <a:latin typeface="Arial"/>
                <a:cs typeface="Arial"/>
              </a:rPr>
              <a:t>sử</a:t>
            </a:r>
            <a:r>
              <a:rPr lang="en-US">
                <a:latin typeface="Arial"/>
                <a:cs typeface="Arial"/>
              </a:rPr>
              <a:t> </a:t>
            </a:r>
            <a:r>
              <a:rPr lang="en-US" err="1">
                <a:latin typeface="Arial"/>
                <a:cs typeface="Arial"/>
              </a:rPr>
              <a:t>dụng</a:t>
            </a:r>
            <a:r>
              <a:rPr lang="en-US">
                <a:latin typeface="Arial"/>
                <a:cs typeface="Arial"/>
              </a:rPr>
              <a:t> </a:t>
            </a:r>
            <a:endParaRPr lang="vi-VN">
              <a:cs typeface="Arial"/>
            </a:endParaRPr>
          </a:p>
          <a:p>
            <a:r>
              <a:rPr lang="en-US" err="1">
                <a:latin typeface="Arial"/>
                <a:cs typeface="Arial"/>
              </a:rPr>
              <a:t>Hoạt</a:t>
            </a:r>
            <a:r>
              <a:rPr lang="en-US">
                <a:latin typeface="Arial"/>
                <a:cs typeface="Arial"/>
              </a:rPr>
              <a:t> </a:t>
            </a:r>
            <a:r>
              <a:rPr lang="en-US" err="1">
                <a:latin typeface="Arial"/>
                <a:cs typeface="Arial"/>
              </a:rPr>
              <a:t>động</a:t>
            </a:r>
            <a:r>
              <a:rPr lang="en-US">
                <a:latin typeface="Arial"/>
                <a:cs typeface="Arial"/>
              </a:rPr>
              <a:t> </a:t>
            </a:r>
            <a:r>
              <a:rPr lang="en-US" err="1">
                <a:latin typeface="Arial"/>
                <a:cs typeface="Arial"/>
              </a:rPr>
              <a:t>tốt</a:t>
            </a:r>
            <a:r>
              <a:rPr lang="en-US">
                <a:latin typeface="Arial"/>
                <a:cs typeface="Arial"/>
              </a:rPr>
              <a:t> </a:t>
            </a:r>
            <a:r>
              <a:rPr lang="en-US" err="1">
                <a:latin typeface="Arial"/>
                <a:cs typeface="Arial"/>
              </a:rPr>
              <a:t>với</a:t>
            </a:r>
            <a:r>
              <a:rPr lang="en-US">
                <a:latin typeface="Arial"/>
                <a:cs typeface="Arial"/>
              </a:rPr>
              <a:t> </a:t>
            </a:r>
            <a:r>
              <a:rPr lang="en-US" err="1">
                <a:latin typeface="Arial"/>
                <a:cs typeface="Arial"/>
              </a:rPr>
              <a:t>các</a:t>
            </a:r>
            <a:r>
              <a:rPr lang="en-US">
                <a:latin typeface="Arial"/>
                <a:cs typeface="Arial"/>
              </a:rPr>
              <a:t> </a:t>
            </a:r>
            <a:r>
              <a:rPr lang="en-US" err="1">
                <a:latin typeface="Arial"/>
                <a:cs typeface="Arial"/>
              </a:rPr>
              <a:t>thiết</a:t>
            </a:r>
            <a:r>
              <a:rPr lang="en-US">
                <a:latin typeface="Arial"/>
                <a:cs typeface="Arial"/>
              </a:rPr>
              <a:t> </a:t>
            </a:r>
            <a:r>
              <a:rPr lang="en-US" err="1">
                <a:latin typeface="Arial"/>
                <a:cs typeface="Arial"/>
              </a:rPr>
              <a:t>bị</a:t>
            </a:r>
            <a:r>
              <a:rPr lang="en-US">
                <a:latin typeface="Arial"/>
                <a:cs typeface="Arial"/>
              </a:rPr>
              <a:t> </a:t>
            </a:r>
            <a:r>
              <a:rPr lang="en-US" err="1">
                <a:latin typeface="Arial"/>
                <a:cs typeface="Arial"/>
              </a:rPr>
              <a:t>và</a:t>
            </a:r>
            <a:r>
              <a:rPr lang="en-US">
                <a:latin typeface="Arial"/>
                <a:cs typeface="Arial"/>
              </a:rPr>
              <a:t> </a:t>
            </a:r>
            <a:r>
              <a:rPr lang="en-US" err="1">
                <a:latin typeface="Arial"/>
                <a:cs typeface="Arial"/>
              </a:rPr>
              <a:t>ứng</a:t>
            </a:r>
            <a:r>
              <a:rPr lang="en-US">
                <a:latin typeface="Arial"/>
                <a:cs typeface="Arial"/>
              </a:rPr>
              <a:t> </a:t>
            </a:r>
            <a:r>
              <a:rPr lang="en-US" err="1">
                <a:latin typeface="Arial"/>
                <a:cs typeface="Arial"/>
              </a:rPr>
              <a:t>dụng</a:t>
            </a:r>
            <a:r>
              <a:rPr lang="en-US">
                <a:latin typeface="Arial"/>
                <a:cs typeface="Arial"/>
              </a:rPr>
              <a:t> </a:t>
            </a:r>
            <a:r>
              <a:rPr lang="en-US" err="1">
                <a:latin typeface="Arial"/>
                <a:cs typeface="Arial"/>
              </a:rPr>
              <a:t>đa</a:t>
            </a:r>
            <a:r>
              <a:rPr lang="en-US">
                <a:latin typeface="Arial"/>
                <a:cs typeface="Arial"/>
              </a:rPr>
              <a:t> </a:t>
            </a:r>
            <a:r>
              <a:rPr lang="en-US" err="1">
                <a:latin typeface="Arial"/>
                <a:cs typeface="Arial"/>
              </a:rPr>
              <a:t>phương</a:t>
            </a:r>
            <a:r>
              <a:rPr lang="en-US">
                <a:latin typeface="Arial"/>
                <a:cs typeface="Arial"/>
              </a:rPr>
              <a:t> </a:t>
            </a:r>
            <a:r>
              <a:rPr lang="en-US" err="1">
                <a:latin typeface="Arial"/>
                <a:cs typeface="Arial"/>
              </a:rPr>
              <a:t>tiện</a:t>
            </a:r>
            <a:r>
              <a:rPr lang="en-US">
                <a:latin typeface="Arial"/>
                <a:cs typeface="Arial"/>
              </a:rPr>
              <a:t> </a:t>
            </a:r>
            <a:r>
              <a:rPr lang="en-US" err="1">
                <a:latin typeface="Arial"/>
                <a:cs typeface="Arial"/>
              </a:rPr>
              <a:t>cũng</a:t>
            </a:r>
            <a:r>
              <a:rPr lang="en-US">
                <a:latin typeface="Arial"/>
                <a:cs typeface="Arial"/>
              </a:rPr>
              <a:t> </a:t>
            </a:r>
            <a:r>
              <a:rPr lang="en-US" err="1">
                <a:latin typeface="Arial"/>
                <a:cs typeface="Arial"/>
              </a:rPr>
              <a:t>như</a:t>
            </a:r>
            <a:r>
              <a:rPr lang="en-US">
                <a:latin typeface="Arial"/>
                <a:cs typeface="Arial"/>
              </a:rPr>
              <a:t> </a:t>
            </a:r>
            <a:r>
              <a:rPr lang="en-US" err="1">
                <a:latin typeface="Arial"/>
                <a:cs typeface="Arial"/>
              </a:rPr>
              <a:t>thiết</a:t>
            </a:r>
            <a:r>
              <a:rPr lang="en-US">
                <a:latin typeface="Arial"/>
                <a:cs typeface="Arial"/>
              </a:rPr>
              <a:t> </a:t>
            </a:r>
            <a:r>
              <a:rPr lang="en-US" err="1">
                <a:latin typeface="Arial"/>
                <a:cs typeface="Arial"/>
              </a:rPr>
              <a:t>bị</a:t>
            </a:r>
            <a:r>
              <a:rPr lang="en-US">
                <a:latin typeface="Arial"/>
                <a:cs typeface="Arial"/>
              </a:rPr>
              <a:t> di </a:t>
            </a:r>
            <a:r>
              <a:rPr lang="en-US" err="1">
                <a:latin typeface="Arial"/>
                <a:cs typeface="Arial"/>
              </a:rPr>
              <a:t>động</a:t>
            </a:r>
            <a:r>
              <a:rPr lang="en-US">
                <a:latin typeface="Arial"/>
                <a:cs typeface="Arial"/>
              </a:rPr>
              <a:t>.</a:t>
            </a:r>
            <a:endParaRPr lang="vi-VN">
              <a:latin typeface="Arial"/>
              <a:cs typeface="Arial"/>
            </a:endParaRPr>
          </a:p>
        </p:txBody>
      </p:sp>
      <p:sp>
        <p:nvSpPr>
          <p:cNvPr id="4" name="Chỗ dành sẵn cho Số hiệu Bản chiếu 3"/>
          <p:cNvSpPr>
            <a:spLocks noGrp="1"/>
          </p:cNvSpPr>
          <p:nvPr>
            <p:ph type="sldNum" sz="quarter" idx="5"/>
          </p:nvPr>
        </p:nvSpPr>
        <p:spPr/>
        <p:txBody>
          <a:bodyPr/>
          <a:lstStyle/>
          <a:p>
            <a:fld id="{6147B558-7846-4F1D-8DFB-D6CA7E5CD1F5}" type="slidenum">
              <a:rPr lang="en-US" altLang="en-US"/>
              <a:pPr/>
              <a:t>29</a:t>
            </a:fld>
            <a:endParaRPr lang="en-US" altLang="en-US"/>
          </a:p>
        </p:txBody>
      </p:sp>
    </p:spTree>
    <p:extLst>
      <p:ext uri="{BB962C8B-B14F-4D97-AF65-F5344CB8AC3E}">
        <p14:creationId xmlns:p14="http://schemas.microsoft.com/office/powerpoint/2010/main" val="135856840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pPr>
              <a:spcBef>
                <a:spcPts val="0"/>
              </a:spcBef>
              <a:spcAft>
                <a:spcPts val="0"/>
              </a:spcAft>
            </a:pPr>
            <a:r>
              <a:rPr lang="en-US" err="1">
                <a:latin typeface="Arial"/>
                <a:cs typeface="Arial"/>
              </a:rPr>
              <a:t>Môi</a:t>
            </a:r>
            <a:r>
              <a:rPr lang="en-US">
                <a:latin typeface="Arial"/>
                <a:cs typeface="Arial"/>
              </a:rPr>
              <a:t> </a:t>
            </a:r>
            <a:r>
              <a:rPr lang="en-US" err="1">
                <a:latin typeface="Arial"/>
                <a:cs typeface="Arial"/>
              </a:rPr>
              <a:t>trường</a:t>
            </a:r>
            <a:r>
              <a:rPr lang="en-US">
                <a:latin typeface="Arial"/>
                <a:cs typeface="Arial"/>
              </a:rPr>
              <a:t> </a:t>
            </a:r>
            <a:r>
              <a:rPr lang="en-US" err="1">
                <a:latin typeface="Arial"/>
                <a:cs typeface="Arial"/>
              </a:rPr>
              <a:t>máy</a:t>
            </a:r>
            <a:r>
              <a:rPr lang="en-US">
                <a:latin typeface="Arial"/>
                <a:cs typeface="Arial"/>
              </a:rPr>
              <a:t> </a:t>
            </a:r>
            <a:r>
              <a:rPr lang="en-US" err="1">
                <a:latin typeface="Arial"/>
                <a:cs typeface="Arial"/>
              </a:rPr>
              <a:t>tính</a:t>
            </a:r>
            <a:r>
              <a:rPr lang="en-US">
                <a:latin typeface="Arial"/>
                <a:cs typeface="Arial"/>
              </a:rPr>
              <a:t> </a:t>
            </a:r>
            <a:r>
              <a:rPr lang="en-US" err="1">
                <a:latin typeface="Arial"/>
                <a:cs typeface="Arial"/>
              </a:rPr>
              <a:t>để</a:t>
            </a:r>
            <a:r>
              <a:rPr lang="en-US">
                <a:latin typeface="Arial"/>
                <a:cs typeface="Arial"/>
              </a:rPr>
              <a:t> </a:t>
            </a:r>
            <a:r>
              <a:rPr lang="en-US" err="1">
                <a:latin typeface="Arial"/>
                <a:cs typeface="Arial"/>
              </a:rPr>
              <a:t>bàn</a:t>
            </a:r>
            <a:r>
              <a:rPr lang="en-US">
                <a:latin typeface="Arial"/>
                <a:cs typeface="Arial"/>
              </a:rPr>
              <a:t> Gnome</a:t>
            </a:r>
            <a:endParaRPr lang="vi-VN">
              <a:cs typeface="Arial"/>
            </a:endParaRPr>
          </a:p>
          <a:p>
            <a:pPr>
              <a:spcBef>
                <a:spcPts val="0"/>
              </a:spcBef>
              <a:spcAft>
                <a:spcPts val="0"/>
              </a:spcAft>
            </a:pPr>
            <a:r>
              <a:rPr lang="en-US" err="1">
                <a:latin typeface="Arial"/>
                <a:cs typeface="Arial"/>
              </a:rPr>
              <a:t>Được</a:t>
            </a:r>
            <a:r>
              <a:rPr lang="en-US">
                <a:latin typeface="Arial"/>
                <a:cs typeface="Arial"/>
              </a:rPr>
              <a:t> </a:t>
            </a:r>
            <a:r>
              <a:rPr lang="en-US" err="1">
                <a:latin typeface="Arial"/>
                <a:cs typeface="Arial"/>
              </a:rPr>
              <a:t>phát</a:t>
            </a:r>
            <a:r>
              <a:rPr lang="en-US">
                <a:latin typeface="Arial"/>
                <a:cs typeface="Arial"/>
              </a:rPr>
              <a:t> </a:t>
            </a:r>
            <a:r>
              <a:rPr lang="en-US" err="1">
                <a:latin typeface="Arial"/>
                <a:cs typeface="Arial"/>
              </a:rPr>
              <a:t>triển</a:t>
            </a:r>
            <a:r>
              <a:rPr lang="en-US">
                <a:latin typeface="Arial"/>
                <a:cs typeface="Arial"/>
              </a:rPr>
              <a:t> </a:t>
            </a:r>
            <a:r>
              <a:rPr lang="en-US" err="1">
                <a:latin typeface="Arial"/>
                <a:cs typeface="Arial"/>
              </a:rPr>
              <a:t>bởi</a:t>
            </a:r>
            <a:r>
              <a:rPr lang="en-US">
                <a:latin typeface="Arial"/>
                <a:cs typeface="Arial"/>
              </a:rPr>
              <a:t>: Miguel de Icaza, Federico Mena </a:t>
            </a:r>
            <a:r>
              <a:rPr lang="en-US" err="1">
                <a:latin typeface="Arial"/>
                <a:cs typeface="Arial"/>
              </a:rPr>
              <a:t>và</a:t>
            </a:r>
            <a:r>
              <a:rPr lang="en-US">
                <a:latin typeface="Arial"/>
                <a:cs typeface="Arial"/>
              </a:rPr>
              <a:t> </a:t>
            </a:r>
            <a:r>
              <a:rPr lang="en-US" err="1">
                <a:latin typeface="Arial"/>
                <a:cs typeface="Arial"/>
              </a:rPr>
              <a:t>dự</a:t>
            </a:r>
            <a:r>
              <a:rPr lang="en-US">
                <a:latin typeface="Arial"/>
                <a:cs typeface="Arial"/>
              </a:rPr>
              <a:t> </a:t>
            </a:r>
            <a:r>
              <a:rPr lang="en-US" err="1">
                <a:latin typeface="Arial"/>
                <a:cs typeface="Arial"/>
              </a:rPr>
              <a:t>án</a:t>
            </a:r>
            <a:r>
              <a:rPr lang="en-US">
                <a:latin typeface="Arial"/>
                <a:cs typeface="Arial"/>
              </a:rPr>
              <a:t> Gnome </a:t>
            </a:r>
            <a:r>
              <a:rPr lang="en-US" err="1">
                <a:latin typeface="Arial"/>
                <a:cs typeface="Arial"/>
              </a:rPr>
              <a:t>từ</a:t>
            </a:r>
            <a:r>
              <a:rPr lang="en-US">
                <a:latin typeface="Arial"/>
                <a:cs typeface="Arial"/>
              </a:rPr>
              <a:t> </a:t>
            </a:r>
            <a:r>
              <a:rPr lang="en-US" err="1">
                <a:latin typeface="Arial"/>
                <a:cs typeface="Arial"/>
              </a:rPr>
              <a:t>tháng</a:t>
            </a:r>
            <a:r>
              <a:rPr lang="en-US">
                <a:latin typeface="Arial"/>
                <a:cs typeface="Arial"/>
              </a:rPr>
              <a:t> 3/1999 </a:t>
            </a:r>
            <a:endParaRPr lang="en-US">
              <a:cs typeface="Arial"/>
            </a:endParaRPr>
          </a:p>
          <a:p>
            <a:r>
              <a:rPr lang="en-US">
                <a:latin typeface="Arial"/>
                <a:cs typeface="Arial"/>
              </a:rPr>
              <a:t>Ban </a:t>
            </a:r>
            <a:r>
              <a:rPr lang="en-US" err="1">
                <a:latin typeface="Arial"/>
                <a:cs typeface="Arial"/>
              </a:rPr>
              <a:t>đầu</a:t>
            </a:r>
            <a:r>
              <a:rPr lang="en-US">
                <a:latin typeface="Arial"/>
                <a:cs typeface="Arial"/>
              </a:rPr>
              <a:t> </a:t>
            </a:r>
            <a:r>
              <a:rPr lang="en-US" err="1">
                <a:latin typeface="Arial"/>
                <a:cs typeface="Arial"/>
              </a:rPr>
              <a:t>có</a:t>
            </a:r>
            <a:r>
              <a:rPr lang="en-US">
                <a:latin typeface="Arial"/>
                <a:cs typeface="Arial"/>
              </a:rPr>
              <a:t> nghĩa là Môi trường mô hình đối tượng mạng GNU </a:t>
            </a:r>
          </a:p>
          <a:p>
            <a:r>
              <a:rPr lang="en-US" err="1">
                <a:latin typeface="Arial"/>
                <a:cs typeface="Arial"/>
              </a:rPr>
              <a:t>Tập</a:t>
            </a:r>
            <a:r>
              <a:rPr lang="en-US">
                <a:latin typeface="Arial"/>
                <a:cs typeface="Arial"/>
              </a:rPr>
              <a:t> </a:t>
            </a:r>
            <a:r>
              <a:rPr lang="en-US" err="1">
                <a:latin typeface="Arial"/>
                <a:cs typeface="Arial"/>
              </a:rPr>
              <a:t>trung</a:t>
            </a:r>
            <a:r>
              <a:rPr lang="en-US">
                <a:latin typeface="Arial"/>
                <a:cs typeface="Arial"/>
              </a:rPr>
              <a:t> </a:t>
            </a:r>
            <a:r>
              <a:rPr lang="en-US" err="1">
                <a:latin typeface="Arial"/>
                <a:cs typeface="Arial"/>
              </a:rPr>
              <a:t>vào</a:t>
            </a:r>
            <a:r>
              <a:rPr lang="en-US">
                <a:latin typeface="Arial"/>
                <a:cs typeface="Arial"/>
              </a:rPr>
              <a:t> </a:t>
            </a:r>
            <a:r>
              <a:rPr lang="en-US" err="1">
                <a:latin typeface="Arial"/>
                <a:cs typeface="Arial"/>
              </a:rPr>
              <a:t>quốc</a:t>
            </a:r>
            <a:r>
              <a:rPr lang="en-US">
                <a:latin typeface="Arial"/>
                <a:cs typeface="Arial"/>
              </a:rPr>
              <a:t> </a:t>
            </a:r>
            <a:r>
              <a:rPr lang="en-US" err="1">
                <a:latin typeface="Arial"/>
                <a:cs typeface="Arial"/>
              </a:rPr>
              <a:t>tế</a:t>
            </a:r>
            <a:r>
              <a:rPr lang="en-US">
                <a:latin typeface="Arial"/>
                <a:cs typeface="Arial"/>
              </a:rPr>
              <a:t> </a:t>
            </a:r>
            <a:r>
              <a:rPr lang="en-US" err="1">
                <a:latin typeface="Arial"/>
                <a:cs typeface="Arial"/>
              </a:rPr>
              <a:t>hóa</a:t>
            </a:r>
            <a:r>
              <a:rPr lang="en-US">
                <a:latin typeface="Arial"/>
                <a:cs typeface="Arial"/>
              </a:rPr>
              <a:t>, </a:t>
            </a:r>
            <a:r>
              <a:rPr lang="en-US" err="1">
                <a:latin typeface="Arial"/>
                <a:cs typeface="Arial"/>
              </a:rPr>
              <a:t>bản</a:t>
            </a:r>
            <a:r>
              <a:rPr lang="en-US">
                <a:latin typeface="Arial"/>
                <a:cs typeface="Arial"/>
              </a:rPr>
              <a:t> </a:t>
            </a:r>
            <a:r>
              <a:rPr lang="en-US" err="1">
                <a:latin typeface="Arial"/>
                <a:cs typeface="Arial"/>
              </a:rPr>
              <a:t>địa</a:t>
            </a:r>
            <a:r>
              <a:rPr lang="en-US">
                <a:latin typeface="Arial"/>
                <a:cs typeface="Arial"/>
              </a:rPr>
              <a:t> </a:t>
            </a:r>
            <a:r>
              <a:rPr lang="en-US" err="1">
                <a:latin typeface="Arial"/>
                <a:cs typeface="Arial"/>
              </a:rPr>
              <a:t>hóa</a:t>
            </a:r>
            <a:r>
              <a:rPr lang="en-US">
                <a:latin typeface="Arial"/>
                <a:cs typeface="Arial"/>
              </a:rPr>
              <a:t> </a:t>
            </a:r>
            <a:r>
              <a:rPr lang="en-US" err="1">
                <a:latin typeface="Arial"/>
                <a:cs typeface="Arial"/>
              </a:rPr>
              <a:t>và</a:t>
            </a:r>
            <a:r>
              <a:rPr lang="en-US">
                <a:latin typeface="Arial"/>
                <a:cs typeface="Arial"/>
              </a:rPr>
              <a:t> </a:t>
            </a:r>
            <a:r>
              <a:rPr lang="en-US" err="1">
                <a:latin typeface="Arial"/>
                <a:cs typeface="Arial"/>
              </a:rPr>
              <a:t>khả</a:t>
            </a:r>
            <a:r>
              <a:rPr lang="en-US">
                <a:latin typeface="Arial"/>
                <a:cs typeface="Arial"/>
              </a:rPr>
              <a:t> </a:t>
            </a:r>
            <a:r>
              <a:rPr lang="en-US" err="1">
                <a:latin typeface="Arial"/>
                <a:cs typeface="Arial"/>
              </a:rPr>
              <a:t>năng</a:t>
            </a:r>
            <a:r>
              <a:rPr lang="en-US">
                <a:latin typeface="Arial"/>
                <a:cs typeface="Arial"/>
              </a:rPr>
              <a:t> </a:t>
            </a:r>
            <a:r>
              <a:rPr lang="en-US" err="1">
                <a:latin typeface="Arial"/>
                <a:cs typeface="Arial"/>
              </a:rPr>
              <a:t>tiếp</a:t>
            </a:r>
            <a:r>
              <a:rPr lang="en-US">
                <a:latin typeface="Arial"/>
                <a:cs typeface="Arial"/>
              </a:rPr>
              <a:t> </a:t>
            </a:r>
            <a:r>
              <a:rPr lang="en-US" err="1">
                <a:latin typeface="Arial"/>
                <a:cs typeface="Arial"/>
              </a:rPr>
              <a:t>cận</a:t>
            </a:r>
            <a:r>
              <a:rPr lang="en-US">
                <a:latin typeface="Arial"/>
                <a:cs typeface="Arial"/>
              </a:rPr>
              <a:t> </a:t>
            </a:r>
            <a:r>
              <a:rPr lang="en-US" err="1">
                <a:latin typeface="Arial"/>
                <a:cs typeface="Arial"/>
              </a:rPr>
              <a:t>phần</a:t>
            </a:r>
            <a:r>
              <a:rPr lang="en-US">
                <a:latin typeface="Arial"/>
                <a:cs typeface="Arial"/>
              </a:rPr>
              <a:t> </a:t>
            </a:r>
            <a:r>
              <a:rPr lang="en-US" err="1">
                <a:latin typeface="Arial"/>
                <a:cs typeface="Arial"/>
              </a:rPr>
              <a:t>mềm</a:t>
            </a:r>
            <a:r>
              <a:rPr lang="en-US">
                <a:latin typeface="Arial"/>
                <a:cs typeface="Arial"/>
              </a:rPr>
              <a:t>. </a:t>
            </a:r>
            <a:endParaRPr lang="en-US">
              <a:cs typeface="Arial"/>
            </a:endParaRPr>
          </a:p>
          <a:p>
            <a:pPr>
              <a:spcBef>
                <a:spcPts val="0"/>
              </a:spcBef>
              <a:spcAft>
                <a:spcPts val="0"/>
              </a:spcAft>
            </a:pPr>
            <a:r>
              <a:rPr lang="en-US" err="1">
                <a:latin typeface="Arial"/>
                <a:cs typeface="Arial"/>
              </a:rPr>
              <a:t>Kết</a:t>
            </a:r>
            <a:r>
              <a:rPr lang="en-US">
                <a:latin typeface="Arial"/>
                <a:cs typeface="Arial"/>
              </a:rPr>
              <a:t> </a:t>
            </a:r>
            <a:r>
              <a:rPr lang="en-US" err="1">
                <a:latin typeface="Arial"/>
                <a:cs typeface="Arial"/>
              </a:rPr>
              <a:t>hợp</a:t>
            </a:r>
            <a:r>
              <a:rPr lang="en-US">
                <a:latin typeface="Arial"/>
                <a:cs typeface="Arial"/>
              </a:rPr>
              <a:t> </a:t>
            </a:r>
            <a:r>
              <a:rPr lang="en-US" err="1">
                <a:latin typeface="Arial"/>
                <a:cs typeface="Arial"/>
              </a:rPr>
              <a:t>các</a:t>
            </a:r>
            <a:r>
              <a:rPr lang="en-US">
                <a:latin typeface="Arial"/>
                <a:cs typeface="Arial"/>
              </a:rPr>
              <a:t> </a:t>
            </a:r>
            <a:r>
              <a:rPr lang="en-US" err="1">
                <a:latin typeface="Arial"/>
                <a:cs typeface="Arial"/>
              </a:rPr>
              <a:t>tiêu</a:t>
            </a:r>
            <a:r>
              <a:rPr lang="en-US">
                <a:latin typeface="Arial"/>
                <a:cs typeface="Arial"/>
              </a:rPr>
              <a:t> </a:t>
            </a:r>
            <a:r>
              <a:rPr lang="en-US" err="1">
                <a:latin typeface="Arial"/>
                <a:cs typeface="Arial"/>
              </a:rPr>
              <a:t>chuẩn</a:t>
            </a:r>
            <a:r>
              <a:rPr lang="en-US">
                <a:latin typeface="Arial"/>
                <a:cs typeface="Arial"/>
              </a:rPr>
              <a:t> </a:t>
            </a:r>
            <a:r>
              <a:rPr lang="en-US" err="1">
                <a:latin typeface="Arial"/>
                <a:cs typeface="Arial"/>
              </a:rPr>
              <a:t>và</a:t>
            </a:r>
            <a:r>
              <a:rPr lang="en-US">
                <a:latin typeface="Arial"/>
                <a:cs typeface="Arial"/>
              </a:rPr>
              <a:t> </a:t>
            </a:r>
            <a:r>
              <a:rPr lang="en-US" err="1">
                <a:latin typeface="Arial"/>
                <a:cs typeface="Arial"/>
              </a:rPr>
              <a:t>chương</a:t>
            </a:r>
            <a:r>
              <a:rPr lang="en-US">
                <a:latin typeface="Arial"/>
                <a:cs typeface="Arial"/>
              </a:rPr>
              <a:t> </a:t>
            </a:r>
            <a:r>
              <a:rPr lang="en-US" err="1">
                <a:latin typeface="Arial"/>
                <a:cs typeface="Arial"/>
              </a:rPr>
              <a:t>trình</a:t>
            </a:r>
            <a:r>
              <a:rPr lang="en-US">
                <a:latin typeface="Arial"/>
                <a:cs typeface="Arial"/>
              </a:rPr>
              <a:t> freedesktop.org </a:t>
            </a:r>
            <a:r>
              <a:rPr lang="en-US" err="1">
                <a:latin typeface="Arial"/>
                <a:cs typeface="Arial"/>
              </a:rPr>
              <a:t>để</a:t>
            </a:r>
            <a:r>
              <a:rPr lang="en-US">
                <a:latin typeface="Arial"/>
                <a:cs typeface="Arial"/>
              </a:rPr>
              <a:t> </a:t>
            </a:r>
            <a:r>
              <a:rPr lang="en-US" err="1">
                <a:latin typeface="Arial"/>
                <a:cs typeface="Arial"/>
              </a:rPr>
              <a:t>tương</a:t>
            </a:r>
            <a:r>
              <a:rPr lang="en-US">
                <a:latin typeface="Arial"/>
                <a:cs typeface="Arial"/>
              </a:rPr>
              <a:t> </a:t>
            </a:r>
            <a:r>
              <a:rPr lang="en-US" err="1">
                <a:latin typeface="Arial"/>
                <a:cs typeface="Arial"/>
              </a:rPr>
              <a:t>tác</a:t>
            </a:r>
            <a:r>
              <a:rPr lang="en-US">
                <a:latin typeface="Arial"/>
                <a:cs typeface="Arial"/>
              </a:rPr>
              <a:t> </a:t>
            </a:r>
            <a:r>
              <a:rPr lang="en-US" err="1">
                <a:latin typeface="Arial"/>
                <a:cs typeface="Arial"/>
              </a:rPr>
              <a:t>tốt</a:t>
            </a:r>
            <a:r>
              <a:rPr lang="en-US">
                <a:latin typeface="Arial"/>
                <a:cs typeface="Arial"/>
              </a:rPr>
              <a:t> </a:t>
            </a:r>
            <a:r>
              <a:rPr lang="en-US" err="1">
                <a:latin typeface="Arial"/>
                <a:cs typeface="Arial"/>
              </a:rPr>
              <a:t>hơn</a:t>
            </a:r>
            <a:r>
              <a:rPr lang="en-US">
                <a:latin typeface="Arial"/>
                <a:cs typeface="Arial"/>
              </a:rPr>
              <a:t> </a:t>
            </a:r>
            <a:r>
              <a:rPr lang="en-US" err="1">
                <a:latin typeface="Arial"/>
                <a:cs typeface="Arial"/>
              </a:rPr>
              <a:t>với</a:t>
            </a:r>
            <a:r>
              <a:rPr lang="en-US">
                <a:latin typeface="Arial"/>
                <a:cs typeface="Arial"/>
              </a:rPr>
              <a:t> </a:t>
            </a:r>
            <a:r>
              <a:rPr lang="en-US" err="1">
                <a:latin typeface="Arial"/>
                <a:cs typeface="Arial"/>
              </a:rPr>
              <a:t>các</a:t>
            </a:r>
            <a:r>
              <a:rPr lang="en-US">
                <a:latin typeface="Arial"/>
                <a:cs typeface="Arial"/>
              </a:rPr>
              <a:t> </a:t>
            </a:r>
            <a:r>
              <a:rPr lang="en-US" err="1">
                <a:latin typeface="Arial"/>
                <a:cs typeface="Arial"/>
              </a:rPr>
              <a:t>máy</a:t>
            </a:r>
            <a:r>
              <a:rPr lang="en-US">
                <a:latin typeface="Arial"/>
                <a:cs typeface="Arial"/>
              </a:rPr>
              <a:t> </a:t>
            </a:r>
            <a:r>
              <a:rPr lang="en-US" err="1">
                <a:latin typeface="Arial"/>
                <a:cs typeface="Arial"/>
              </a:rPr>
              <a:t>tính</a:t>
            </a:r>
            <a:r>
              <a:rPr lang="en-US">
                <a:latin typeface="Arial"/>
                <a:cs typeface="Arial"/>
              </a:rPr>
              <a:t> </a:t>
            </a:r>
            <a:r>
              <a:rPr lang="en-US" err="1">
                <a:latin typeface="Arial"/>
                <a:cs typeface="Arial"/>
              </a:rPr>
              <a:t>để</a:t>
            </a:r>
            <a:r>
              <a:rPr lang="en-US">
                <a:latin typeface="Arial"/>
                <a:cs typeface="Arial"/>
              </a:rPr>
              <a:t> </a:t>
            </a:r>
            <a:r>
              <a:rPr lang="en-US" err="1">
                <a:latin typeface="Arial"/>
                <a:cs typeface="Arial"/>
              </a:rPr>
              <a:t>bàn</a:t>
            </a:r>
            <a:r>
              <a:rPr lang="en-US">
                <a:latin typeface="Arial"/>
                <a:cs typeface="Arial"/>
              </a:rPr>
              <a:t> </a:t>
            </a:r>
            <a:r>
              <a:rPr lang="en-US" err="1">
                <a:latin typeface="Arial"/>
                <a:cs typeface="Arial"/>
              </a:rPr>
              <a:t>khác</a:t>
            </a:r>
            <a:r>
              <a:rPr lang="en-US">
                <a:latin typeface="Arial"/>
                <a:cs typeface="Arial"/>
              </a:rPr>
              <a:t>.</a:t>
            </a:r>
          </a:p>
        </p:txBody>
      </p:sp>
      <p:sp>
        <p:nvSpPr>
          <p:cNvPr id="4" name="Chỗ dành sẵn cho Số hiệu Bản chiếu 3"/>
          <p:cNvSpPr>
            <a:spLocks noGrp="1"/>
          </p:cNvSpPr>
          <p:nvPr>
            <p:ph type="sldNum" sz="quarter" idx="5"/>
          </p:nvPr>
        </p:nvSpPr>
        <p:spPr/>
        <p:txBody>
          <a:bodyPr/>
          <a:lstStyle/>
          <a:p>
            <a:fld id="{6147B558-7846-4F1D-8DFB-D6CA7E5CD1F5}" type="slidenum">
              <a:rPr lang="en-US" altLang="en-US"/>
              <a:pPr/>
              <a:t>30</a:t>
            </a:fld>
            <a:endParaRPr lang="en-US" altLang="en-US"/>
          </a:p>
        </p:txBody>
      </p:sp>
    </p:spTree>
    <p:extLst>
      <p:ext uri="{BB962C8B-B14F-4D97-AF65-F5344CB8AC3E}">
        <p14:creationId xmlns:p14="http://schemas.microsoft.com/office/powerpoint/2010/main" val="24691696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pPr>
              <a:spcBef>
                <a:spcPts val="0"/>
              </a:spcBef>
              <a:spcAft>
                <a:spcPts val="0"/>
              </a:spcAft>
            </a:pPr>
            <a:r>
              <a:rPr lang="en-US" err="1">
                <a:latin typeface="Arial"/>
                <a:cs typeface="Arial"/>
              </a:rPr>
              <a:t>phần</a:t>
            </a:r>
            <a:r>
              <a:rPr lang="en-US">
                <a:latin typeface="Arial"/>
                <a:cs typeface="Arial"/>
              </a:rPr>
              <a:t> </a:t>
            </a:r>
            <a:r>
              <a:rPr lang="en-US" err="1">
                <a:latin typeface="Arial"/>
                <a:cs typeface="Arial"/>
              </a:rPr>
              <a:t>mềm</a:t>
            </a:r>
            <a:r>
              <a:rPr lang="en-US">
                <a:latin typeface="Arial"/>
                <a:cs typeface="Arial"/>
              </a:rPr>
              <a:t> </a:t>
            </a:r>
            <a:r>
              <a:rPr lang="en-US" err="1">
                <a:latin typeface="Arial"/>
                <a:cs typeface="Arial"/>
              </a:rPr>
              <a:t>ứng</a:t>
            </a:r>
            <a:r>
              <a:rPr lang="en-US">
                <a:latin typeface="Arial"/>
                <a:cs typeface="Arial"/>
              </a:rPr>
              <a:t> </a:t>
            </a:r>
            <a:r>
              <a:rPr lang="en-US" err="1">
                <a:latin typeface="Arial"/>
                <a:cs typeface="Arial"/>
              </a:rPr>
              <a:t>dụng</a:t>
            </a:r>
            <a:r>
              <a:rPr lang="en-US">
                <a:latin typeface="Arial"/>
                <a:cs typeface="Arial"/>
              </a:rPr>
              <a:t> </a:t>
            </a:r>
            <a:r>
              <a:rPr lang="en-US" err="1">
                <a:latin typeface="Arial"/>
                <a:cs typeface="Arial"/>
              </a:rPr>
              <a:t>chạy</a:t>
            </a:r>
            <a:r>
              <a:rPr lang="en-US">
                <a:latin typeface="Arial"/>
                <a:cs typeface="Arial"/>
              </a:rPr>
              <a:t> </a:t>
            </a:r>
            <a:r>
              <a:rPr lang="en-US" err="1">
                <a:latin typeface="Arial"/>
                <a:cs typeface="Arial"/>
              </a:rPr>
              <a:t>trên</a:t>
            </a:r>
            <a:r>
              <a:rPr lang="en-US">
                <a:latin typeface="Arial"/>
                <a:cs typeface="Arial"/>
              </a:rPr>
              <a:t> OS </a:t>
            </a:r>
            <a:r>
              <a:rPr lang="en-US" err="1">
                <a:latin typeface="Arial"/>
                <a:cs typeface="Arial"/>
              </a:rPr>
              <a:t>được</a:t>
            </a:r>
            <a:r>
              <a:rPr lang="en-US">
                <a:latin typeface="Arial"/>
                <a:cs typeface="Arial"/>
              </a:rPr>
              <a:t> </a:t>
            </a:r>
            <a:r>
              <a:rPr lang="en-US" err="1">
                <a:latin typeface="Arial"/>
                <a:cs typeface="Arial"/>
              </a:rPr>
              <a:t>cài</a:t>
            </a:r>
            <a:r>
              <a:rPr lang="en-US">
                <a:latin typeface="Arial"/>
                <a:cs typeface="Arial"/>
              </a:rPr>
              <a:t> </a:t>
            </a:r>
            <a:r>
              <a:rPr lang="en-US" err="1">
                <a:latin typeface="Arial"/>
                <a:cs typeface="Arial"/>
              </a:rPr>
              <a:t>đặt</a:t>
            </a:r>
            <a:r>
              <a:rPr lang="en-US">
                <a:latin typeface="Arial"/>
                <a:cs typeface="Arial"/>
              </a:rPr>
              <a:t> </a:t>
            </a:r>
            <a:r>
              <a:rPr lang="en-US" err="1">
                <a:latin typeface="Arial"/>
                <a:cs typeface="Arial"/>
              </a:rPr>
              <a:t>sẵn</a:t>
            </a:r>
            <a:r>
              <a:rPr lang="en-US">
                <a:latin typeface="Arial"/>
                <a:cs typeface="Arial"/>
              </a:rPr>
              <a:t> </a:t>
            </a:r>
            <a:r>
              <a:rPr lang="en-US" err="1">
                <a:latin typeface="Arial"/>
                <a:cs typeface="Arial"/>
              </a:rPr>
              <a:t>rất</a:t>
            </a:r>
            <a:r>
              <a:rPr lang="en-US">
                <a:latin typeface="Arial"/>
                <a:cs typeface="Arial"/>
              </a:rPr>
              <a:t> </a:t>
            </a:r>
            <a:r>
              <a:rPr lang="en-US" err="1">
                <a:latin typeface="Arial"/>
                <a:cs typeface="Arial"/>
              </a:rPr>
              <a:t>nhiều</a:t>
            </a:r>
            <a:r>
              <a:rPr lang="en-US">
                <a:latin typeface="Arial"/>
                <a:cs typeface="Arial"/>
              </a:rPr>
              <a:t> </a:t>
            </a:r>
            <a:r>
              <a:rPr lang="en-US" err="1">
                <a:latin typeface="Arial"/>
                <a:cs typeface="Arial"/>
              </a:rPr>
              <a:t>phần</a:t>
            </a:r>
            <a:r>
              <a:rPr lang="en-US">
                <a:latin typeface="Arial"/>
                <a:cs typeface="Arial"/>
              </a:rPr>
              <a:t> </a:t>
            </a:r>
            <a:r>
              <a:rPr lang="en-US" err="1">
                <a:latin typeface="Arial"/>
                <a:cs typeface="Arial"/>
              </a:rPr>
              <a:t>mềm</a:t>
            </a:r>
            <a:r>
              <a:rPr lang="en-US">
                <a:latin typeface="Arial"/>
                <a:cs typeface="Arial"/>
              </a:rPr>
              <a:t> </a:t>
            </a:r>
            <a:r>
              <a:rPr lang="en-US" err="1">
                <a:latin typeface="Arial"/>
                <a:cs typeface="Arial"/>
              </a:rPr>
              <a:t>xử</a:t>
            </a:r>
            <a:r>
              <a:rPr lang="en-US">
                <a:latin typeface="Arial"/>
                <a:cs typeface="Arial"/>
              </a:rPr>
              <a:t> </a:t>
            </a:r>
            <a:r>
              <a:rPr lang="en-US" err="1">
                <a:latin typeface="Arial"/>
                <a:cs typeface="Arial"/>
              </a:rPr>
              <a:t>lý</a:t>
            </a:r>
            <a:r>
              <a:rPr lang="en-US">
                <a:latin typeface="Arial"/>
                <a:cs typeface="Arial"/>
              </a:rPr>
              <a:t> </a:t>
            </a:r>
            <a:r>
              <a:rPr lang="en-US" err="1">
                <a:latin typeface="Arial"/>
                <a:cs typeface="Arial"/>
              </a:rPr>
              <a:t>văn</a:t>
            </a:r>
            <a:r>
              <a:rPr lang="en-US">
                <a:latin typeface="Arial"/>
                <a:cs typeface="Arial"/>
              </a:rPr>
              <a:t> </a:t>
            </a:r>
            <a:r>
              <a:rPr lang="en-US" err="1">
                <a:latin typeface="Arial"/>
                <a:cs typeface="Arial"/>
              </a:rPr>
              <a:t>bản</a:t>
            </a:r>
            <a:r>
              <a:rPr lang="en-US">
                <a:latin typeface="Arial"/>
                <a:cs typeface="Arial"/>
              </a:rPr>
              <a:t> </a:t>
            </a:r>
            <a:r>
              <a:rPr lang="en-US" err="1">
                <a:latin typeface="Arial"/>
                <a:cs typeface="Arial"/>
              </a:rPr>
              <a:t>và</a:t>
            </a:r>
            <a:r>
              <a:rPr lang="en-US">
                <a:latin typeface="Arial"/>
                <a:cs typeface="Arial"/>
              </a:rPr>
              <a:t> </a:t>
            </a:r>
            <a:r>
              <a:rPr lang="en-US" err="1">
                <a:latin typeface="Arial"/>
                <a:cs typeface="Arial"/>
              </a:rPr>
              <a:t>gửi</a:t>
            </a:r>
            <a:r>
              <a:rPr lang="en-US">
                <a:latin typeface="Arial"/>
                <a:cs typeface="Arial"/>
              </a:rPr>
              <a:t> </a:t>
            </a:r>
            <a:r>
              <a:rPr lang="en-US" err="1">
                <a:latin typeface="Arial"/>
                <a:cs typeface="Arial"/>
              </a:rPr>
              <a:t>thư</a:t>
            </a:r>
            <a:r>
              <a:rPr lang="en-US">
                <a:latin typeface="Arial"/>
                <a:cs typeface="Arial"/>
              </a:rPr>
              <a:t>, </a:t>
            </a:r>
            <a:r>
              <a:rPr lang="en-US" err="1">
                <a:latin typeface="Arial"/>
                <a:cs typeface="Arial"/>
              </a:rPr>
              <a:t>xem</a:t>
            </a:r>
            <a:r>
              <a:rPr lang="en-US">
                <a:latin typeface="Arial"/>
                <a:cs typeface="Arial"/>
              </a:rPr>
              <a:t> </a:t>
            </a:r>
            <a:r>
              <a:rPr lang="en-US" err="1">
                <a:latin typeface="Arial"/>
                <a:cs typeface="Arial"/>
              </a:rPr>
              <a:t>lịch</a:t>
            </a:r>
            <a:r>
              <a:rPr lang="en-US">
                <a:latin typeface="Arial"/>
                <a:cs typeface="Arial"/>
              </a:rPr>
              <a:t>, </a:t>
            </a:r>
            <a:r>
              <a:rPr lang="en-US" err="1">
                <a:latin typeface="Arial"/>
                <a:cs typeface="Arial"/>
              </a:rPr>
              <a:t>xem</a:t>
            </a:r>
            <a:r>
              <a:rPr lang="en-US">
                <a:latin typeface="Arial"/>
                <a:cs typeface="Arial"/>
              </a:rPr>
              <a:t> video ..</a:t>
            </a:r>
          </a:p>
          <a:p>
            <a:pPr>
              <a:spcBef>
                <a:spcPts val="0"/>
              </a:spcBef>
              <a:spcAft>
                <a:spcPts val="0"/>
              </a:spcAft>
            </a:pPr>
            <a:endParaRPr lang="en-US">
              <a:latin typeface="Arial"/>
              <a:cs typeface="Arial"/>
            </a:endParaRPr>
          </a:p>
          <a:p>
            <a:pPr>
              <a:spcBef>
                <a:spcPts val="0"/>
              </a:spcBef>
              <a:spcAft>
                <a:spcPts val="0"/>
              </a:spcAft>
            </a:pPr>
            <a:r>
              <a:rPr lang="en-US">
                <a:latin typeface="Arial"/>
                <a:cs typeface="Arial"/>
              </a:rPr>
              <a:t>OpenOffice: </a:t>
            </a:r>
            <a:r>
              <a:rPr lang="en-US" err="1">
                <a:latin typeface="Arial"/>
                <a:cs typeface="Arial"/>
              </a:rPr>
              <a:t>xử</a:t>
            </a:r>
            <a:r>
              <a:rPr lang="en-US">
                <a:latin typeface="Arial"/>
                <a:cs typeface="Arial"/>
              </a:rPr>
              <a:t> </a:t>
            </a:r>
            <a:r>
              <a:rPr lang="en-US" err="1">
                <a:latin typeface="Arial"/>
                <a:cs typeface="Arial"/>
              </a:rPr>
              <a:t>lý</a:t>
            </a:r>
            <a:r>
              <a:rPr lang="en-US">
                <a:latin typeface="Arial"/>
                <a:cs typeface="Arial"/>
              </a:rPr>
              <a:t> </a:t>
            </a:r>
            <a:r>
              <a:rPr lang="en-US" err="1">
                <a:latin typeface="Arial"/>
                <a:cs typeface="Arial"/>
              </a:rPr>
              <a:t>văn</a:t>
            </a:r>
            <a:r>
              <a:rPr lang="en-US">
                <a:latin typeface="Arial"/>
                <a:cs typeface="Arial"/>
              </a:rPr>
              <a:t> </a:t>
            </a:r>
            <a:r>
              <a:rPr lang="en-US" err="1">
                <a:latin typeface="Arial"/>
                <a:cs typeface="Arial"/>
              </a:rPr>
              <a:t>bản</a:t>
            </a:r>
            <a:r>
              <a:rPr lang="en-US">
                <a:latin typeface="Arial"/>
                <a:cs typeface="Arial"/>
              </a:rPr>
              <a:t>, </a:t>
            </a:r>
            <a:r>
              <a:rPr lang="en-US" err="1">
                <a:latin typeface="Arial"/>
                <a:cs typeface="Arial"/>
              </a:rPr>
              <a:t>bảng</a:t>
            </a:r>
            <a:r>
              <a:rPr lang="en-US">
                <a:latin typeface="Arial"/>
                <a:cs typeface="Arial"/>
              </a:rPr>
              <a:t> </a:t>
            </a:r>
            <a:r>
              <a:rPr lang="en-US" err="1">
                <a:latin typeface="Arial"/>
                <a:cs typeface="Arial"/>
              </a:rPr>
              <a:t>tính</a:t>
            </a:r>
            <a:r>
              <a:rPr lang="en-US">
                <a:latin typeface="Arial"/>
                <a:cs typeface="Arial"/>
              </a:rPr>
              <a:t>, </a:t>
            </a:r>
            <a:r>
              <a:rPr lang="en-US" err="1">
                <a:latin typeface="Arial"/>
                <a:cs typeface="Arial"/>
              </a:rPr>
              <a:t>vẽ</a:t>
            </a:r>
            <a:r>
              <a:rPr lang="en-US">
                <a:latin typeface="Arial"/>
                <a:cs typeface="Arial"/>
              </a:rPr>
              <a:t> </a:t>
            </a:r>
            <a:endParaRPr lang="vi-VN">
              <a:cs typeface="Arial"/>
            </a:endParaRPr>
          </a:p>
          <a:p>
            <a:pPr>
              <a:spcBef>
                <a:spcPts val="0"/>
              </a:spcBef>
              <a:spcAft>
                <a:spcPts val="0"/>
              </a:spcAft>
            </a:pPr>
            <a:r>
              <a:rPr lang="en-US"/>
              <a:t>Adobe Acrobat Reader </a:t>
            </a:r>
            <a:endParaRPr lang="vi-VN"/>
          </a:p>
          <a:p>
            <a:pPr>
              <a:spcBef>
                <a:spcPts val="0"/>
              </a:spcBef>
              <a:spcAft>
                <a:spcPts val="0"/>
              </a:spcAft>
            </a:pPr>
            <a:r>
              <a:rPr lang="en-US" err="1">
                <a:latin typeface="Arial"/>
                <a:cs typeface="Arial"/>
              </a:rPr>
              <a:t>Konqueror</a:t>
            </a:r>
            <a:r>
              <a:rPr lang="en-US">
                <a:latin typeface="Arial"/>
                <a:cs typeface="Arial"/>
              </a:rPr>
              <a:t>: Trình </a:t>
            </a:r>
            <a:r>
              <a:rPr lang="en-US" err="1">
                <a:latin typeface="Arial"/>
                <a:cs typeface="Arial"/>
              </a:rPr>
              <a:t>quản</a:t>
            </a:r>
            <a:r>
              <a:rPr lang="en-US">
                <a:latin typeface="Arial"/>
                <a:cs typeface="Arial"/>
              </a:rPr>
              <a:t> lý tệp và trình duyệt web KDE</a:t>
            </a:r>
            <a:endParaRPr lang="vi-VN">
              <a:latin typeface="Arial"/>
              <a:cs typeface="Arial"/>
            </a:endParaRPr>
          </a:p>
          <a:p>
            <a:pPr>
              <a:spcBef>
                <a:spcPts val="0"/>
              </a:spcBef>
              <a:spcAft>
                <a:spcPts val="0"/>
              </a:spcAft>
            </a:pPr>
            <a:r>
              <a:rPr lang="en-US" err="1">
                <a:latin typeface="Arial"/>
                <a:cs typeface="Arial"/>
              </a:rPr>
              <a:t>Kmail</a:t>
            </a:r>
            <a:r>
              <a:rPr lang="en-US">
                <a:latin typeface="Arial"/>
                <a:cs typeface="Arial"/>
              </a:rPr>
              <a:t>: </a:t>
            </a:r>
            <a:r>
              <a:rPr lang="en-US" err="1">
                <a:latin typeface="Arial"/>
                <a:cs typeface="Arial"/>
              </a:rPr>
              <a:t>Ứng</a:t>
            </a:r>
            <a:r>
              <a:rPr lang="en-US">
                <a:latin typeface="Arial"/>
                <a:cs typeface="Arial"/>
              </a:rPr>
              <a:t> </a:t>
            </a:r>
            <a:r>
              <a:rPr lang="en-US" err="1">
                <a:latin typeface="Arial"/>
                <a:cs typeface="Arial"/>
              </a:rPr>
              <a:t>dụng</a:t>
            </a:r>
            <a:r>
              <a:rPr lang="en-US">
                <a:latin typeface="Arial"/>
                <a:cs typeface="Arial"/>
              </a:rPr>
              <a:t> thư KDE</a:t>
            </a:r>
            <a:endParaRPr lang="vi-VN">
              <a:latin typeface="Arial"/>
              <a:cs typeface="Arial"/>
            </a:endParaRPr>
          </a:p>
          <a:p>
            <a:pPr>
              <a:spcBef>
                <a:spcPts val="0"/>
              </a:spcBef>
              <a:spcAft>
                <a:spcPts val="0"/>
              </a:spcAft>
            </a:pPr>
            <a:r>
              <a:rPr lang="en-US">
                <a:latin typeface="Arial"/>
                <a:cs typeface="Arial"/>
              </a:rPr>
              <a:t>Evolution: </a:t>
            </a:r>
            <a:r>
              <a:rPr lang="en-US" err="1">
                <a:latin typeface="Arial"/>
                <a:cs typeface="Arial"/>
              </a:rPr>
              <a:t>Chương</a:t>
            </a:r>
            <a:r>
              <a:rPr lang="en-US">
                <a:latin typeface="Arial"/>
                <a:cs typeface="Arial"/>
              </a:rPr>
              <a:t> </a:t>
            </a:r>
            <a:r>
              <a:rPr lang="en-US" err="1">
                <a:latin typeface="Arial"/>
                <a:cs typeface="Arial"/>
              </a:rPr>
              <a:t>trình</a:t>
            </a:r>
            <a:r>
              <a:rPr lang="en-US">
                <a:latin typeface="Arial"/>
                <a:cs typeface="Arial"/>
              </a:rPr>
              <a:t> email và lịch </a:t>
            </a:r>
            <a:endParaRPr lang="vi-VN"/>
          </a:p>
          <a:p>
            <a:pPr>
              <a:spcBef>
                <a:spcPts val="0"/>
              </a:spcBef>
              <a:spcAft>
                <a:spcPts val="0"/>
              </a:spcAft>
            </a:pPr>
            <a:r>
              <a:rPr lang="en-US">
                <a:latin typeface="Arial"/>
                <a:cs typeface="Arial"/>
              </a:rPr>
              <a:t>XMMS, VLC: </a:t>
            </a:r>
            <a:r>
              <a:rPr lang="en-US" err="1">
                <a:latin typeface="Arial"/>
                <a:cs typeface="Arial"/>
              </a:rPr>
              <a:t>Ứng</a:t>
            </a:r>
            <a:r>
              <a:rPr lang="en-US">
                <a:latin typeface="Arial"/>
                <a:cs typeface="Arial"/>
              </a:rPr>
              <a:t> </a:t>
            </a:r>
            <a:r>
              <a:rPr lang="en-US" err="1">
                <a:latin typeface="Arial"/>
                <a:cs typeface="Arial"/>
              </a:rPr>
              <a:t>dụng</a:t>
            </a:r>
            <a:r>
              <a:rPr lang="en-US">
                <a:latin typeface="Arial"/>
                <a:cs typeface="Arial"/>
              </a:rPr>
              <a:t> </a:t>
            </a:r>
            <a:r>
              <a:rPr lang="en-US" err="1">
                <a:latin typeface="Arial"/>
                <a:cs typeface="Arial"/>
              </a:rPr>
              <a:t>đa</a:t>
            </a:r>
            <a:r>
              <a:rPr lang="en-US">
                <a:latin typeface="Arial"/>
                <a:cs typeface="Arial"/>
              </a:rPr>
              <a:t> </a:t>
            </a:r>
            <a:r>
              <a:rPr lang="en-US" err="1">
                <a:latin typeface="Arial"/>
                <a:cs typeface="Arial"/>
              </a:rPr>
              <a:t>phương</a:t>
            </a:r>
            <a:r>
              <a:rPr lang="en-US">
                <a:latin typeface="Arial"/>
                <a:cs typeface="Arial"/>
              </a:rPr>
              <a:t> </a:t>
            </a:r>
            <a:r>
              <a:rPr lang="en-US" err="1">
                <a:latin typeface="Arial"/>
                <a:cs typeface="Arial"/>
              </a:rPr>
              <a:t>tiện</a:t>
            </a:r>
            <a:r>
              <a:rPr lang="en-US">
                <a:latin typeface="Arial"/>
                <a:cs typeface="Arial"/>
              </a:rPr>
              <a:t> </a:t>
            </a:r>
            <a:endParaRPr lang="vi-VN"/>
          </a:p>
        </p:txBody>
      </p:sp>
      <p:sp>
        <p:nvSpPr>
          <p:cNvPr id="4" name="Chỗ dành sẵn cho Số hiệu Bản chiếu 3"/>
          <p:cNvSpPr>
            <a:spLocks noGrp="1"/>
          </p:cNvSpPr>
          <p:nvPr>
            <p:ph type="sldNum" sz="quarter" idx="5"/>
          </p:nvPr>
        </p:nvSpPr>
        <p:spPr/>
        <p:txBody>
          <a:bodyPr/>
          <a:lstStyle/>
          <a:p>
            <a:fld id="{6147B558-7846-4F1D-8DFB-D6CA7E5CD1F5}" type="slidenum">
              <a:rPr lang="en-US" altLang="en-US"/>
              <a:pPr/>
              <a:t>31</a:t>
            </a:fld>
            <a:endParaRPr lang="en-US" altLang="en-US"/>
          </a:p>
        </p:txBody>
      </p:sp>
    </p:spTree>
    <p:extLst>
      <p:ext uri="{BB962C8B-B14F-4D97-AF65-F5344CB8AC3E}">
        <p14:creationId xmlns:p14="http://schemas.microsoft.com/office/powerpoint/2010/main" val="40213949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pPr>
              <a:spcBef>
                <a:spcPts val="0"/>
              </a:spcBef>
              <a:spcAft>
                <a:spcPts val="0"/>
              </a:spcAft>
            </a:pPr>
            <a:r>
              <a:rPr lang="en-US">
                <a:latin typeface="Arial"/>
                <a:cs typeface="Arial"/>
              </a:rPr>
              <a:t>Linux </a:t>
            </a:r>
            <a:r>
              <a:rPr lang="en-US" err="1">
                <a:latin typeface="Arial"/>
                <a:cs typeface="Arial"/>
              </a:rPr>
              <a:t>là</a:t>
            </a:r>
            <a:r>
              <a:rPr lang="en-US">
                <a:latin typeface="Arial"/>
                <a:cs typeface="Arial"/>
              </a:rPr>
              <a:t> </a:t>
            </a:r>
            <a:r>
              <a:rPr lang="en-US" err="1">
                <a:latin typeface="Arial"/>
                <a:cs typeface="Arial"/>
              </a:rPr>
              <a:t>gì</a:t>
            </a:r>
            <a:r>
              <a:rPr lang="en-US">
                <a:latin typeface="Arial"/>
                <a:cs typeface="Arial"/>
              </a:rPr>
              <a:t>? </a:t>
            </a:r>
            <a:endParaRPr lang="vi-VN"/>
          </a:p>
          <a:p>
            <a:pPr>
              <a:spcBef>
                <a:spcPts val="0"/>
              </a:spcBef>
              <a:spcAft>
                <a:spcPts val="0"/>
              </a:spcAft>
            </a:pPr>
            <a:r>
              <a:rPr lang="en-US">
                <a:latin typeface="Arial"/>
                <a:cs typeface="Arial"/>
              </a:rPr>
              <a:t>Linux </a:t>
            </a:r>
            <a:r>
              <a:rPr lang="en-US" err="1">
                <a:latin typeface="Arial"/>
                <a:cs typeface="Arial"/>
              </a:rPr>
              <a:t>là</a:t>
            </a:r>
            <a:r>
              <a:rPr lang="en-US">
                <a:latin typeface="Arial"/>
                <a:cs typeface="Arial"/>
              </a:rPr>
              <a:t> </a:t>
            </a:r>
            <a:r>
              <a:rPr lang="en-US" err="1">
                <a:latin typeface="Arial"/>
                <a:cs typeface="Arial"/>
              </a:rPr>
              <a:t>một</a:t>
            </a:r>
            <a:r>
              <a:rPr lang="en-US">
                <a:latin typeface="Arial"/>
                <a:cs typeface="Arial"/>
              </a:rPr>
              <a:t> </a:t>
            </a:r>
            <a:r>
              <a:rPr lang="en-US" err="1">
                <a:latin typeface="Arial"/>
                <a:cs typeface="Arial"/>
              </a:rPr>
              <a:t>hệ</a:t>
            </a:r>
            <a:r>
              <a:rPr lang="en-US">
                <a:latin typeface="Arial"/>
                <a:cs typeface="Arial"/>
              </a:rPr>
              <a:t> </a:t>
            </a:r>
            <a:r>
              <a:rPr lang="en-US" err="1">
                <a:latin typeface="Arial"/>
                <a:cs typeface="Arial"/>
              </a:rPr>
              <a:t>điều</a:t>
            </a:r>
            <a:r>
              <a:rPr lang="en-US">
                <a:latin typeface="Arial"/>
                <a:cs typeface="Arial"/>
              </a:rPr>
              <a:t> </a:t>
            </a:r>
            <a:r>
              <a:rPr lang="en-US" err="1">
                <a:latin typeface="Arial"/>
                <a:cs typeface="Arial"/>
              </a:rPr>
              <a:t>hành</a:t>
            </a:r>
            <a:endParaRPr lang="vi-VN" err="1">
              <a:latin typeface="Arial"/>
              <a:cs typeface="Arial"/>
            </a:endParaRPr>
          </a:p>
          <a:p>
            <a:pPr>
              <a:spcBef>
                <a:spcPts val="0"/>
              </a:spcBef>
              <a:spcAft>
                <a:spcPts val="0"/>
              </a:spcAft>
            </a:pPr>
            <a:r>
              <a:rPr lang="en-US" err="1">
                <a:latin typeface="Arial"/>
                <a:cs typeface="Arial"/>
              </a:rPr>
              <a:t>Nó</a:t>
            </a:r>
            <a:r>
              <a:rPr lang="en-US">
                <a:latin typeface="Arial"/>
                <a:cs typeface="Arial"/>
              </a:rPr>
              <a:t> </a:t>
            </a:r>
            <a:r>
              <a:rPr lang="en-US" err="1">
                <a:latin typeface="Arial"/>
                <a:cs typeface="Arial"/>
              </a:rPr>
              <a:t>giống</a:t>
            </a:r>
            <a:r>
              <a:rPr lang="en-US">
                <a:latin typeface="Arial"/>
                <a:cs typeface="Arial"/>
              </a:rPr>
              <a:t> </a:t>
            </a:r>
            <a:r>
              <a:rPr lang="en-US" err="1">
                <a:latin typeface="Arial"/>
                <a:cs typeface="Arial"/>
              </a:rPr>
              <a:t>như</a:t>
            </a:r>
            <a:r>
              <a:rPr lang="en-US">
                <a:latin typeface="Arial"/>
                <a:cs typeface="Arial"/>
              </a:rPr>
              <a:t> </a:t>
            </a:r>
            <a:r>
              <a:rPr lang="en-US" err="1">
                <a:latin typeface="Arial"/>
                <a:cs typeface="Arial"/>
              </a:rPr>
              <a:t>hệ</a:t>
            </a:r>
            <a:r>
              <a:rPr lang="en-US">
                <a:latin typeface="Arial"/>
                <a:cs typeface="Arial"/>
              </a:rPr>
              <a:t> </a:t>
            </a:r>
            <a:r>
              <a:rPr lang="en-US" err="1">
                <a:latin typeface="Arial"/>
                <a:cs typeface="Arial"/>
              </a:rPr>
              <a:t>điều</a:t>
            </a:r>
            <a:r>
              <a:rPr lang="en-US">
                <a:latin typeface="Arial"/>
                <a:cs typeface="Arial"/>
              </a:rPr>
              <a:t> </a:t>
            </a:r>
            <a:r>
              <a:rPr lang="en-US" err="1">
                <a:latin typeface="Arial"/>
                <a:cs typeface="Arial"/>
              </a:rPr>
              <a:t>hành</a:t>
            </a:r>
            <a:r>
              <a:rPr lang="en-US">
                <a:latin typeface="Arial"/>
                <a:cs typeface="Arial"/>
              </a:rPr>
              <a:t> UNIX</a:t>
            </a:r>
            <a:endParaRPr lang="vi-VN">
              <a:latin typeface="Arial"/>
              <a:cs typeface="Arial"/>
            </a:endParaRPr>
          </a:p>
          <a:p>
            <a:pPr>
              <a:spcBef>
                <a:spcPts val="0"/>
              </a:spcBef>
              <a:spcAft>
                <a:spcPts val="0"/>
              </a:spcAft>
            </a:pPr>
            <a:r>
              <a:rPr lang="en-US" err="1">
                <a:latin typeface="Arial"/>
                <a:cs typeface="Arial"/>
              </a:rPr>
              <a:t>Đa</a:t>
            </a:r>
            <a:r>
              <a:rPr lang="en-US">
                <a:latin typeface="Arial"/>
                <a:cs typeface="Arial"/>
              </a:rPr>
              <a:t> </a:t>
            </a:r>
            <a:r>
              <a:rPr lang="en-US" err="1">
                <a:latin typeface="Arial"/>
                <a:cs typeface="Arial"/>
              </a:rPr>
              <a:t>người</a:t>
            </a:r>
            <a:r>
              <a:rPr lang="en-US">
                <a:latin typeface="Arial"/>
                <a:cs typeface="Arial"/>
              </a:rPr>
              <a:t> </a:t>
            </a:r>
            <a:r>
              <a:rPr lang="en-US" err="1">
                <a:latin typeface="Arial"/>
                <a:cs typeface="Arial"/>
              </a:rPr>
              <a:t>dùng</a:t>
            </a:r>
            <a:r>
              <a:rPr lang="en-US">
                <a:latin typeface="Arial"/>
                <a:cs typeface="Arial"/>
              </a:rPr>
              <a:t>, </a:t>
            </a:r>
            <a:r>
              <a:rPr lang="en-US" err="1">
                <a:latin typeface="Arial"/>
                <a:cs typeface="Arial"/>
              </a:rPr>
              <a:t>Đa</a:t>
            </a:r>
            <a:r>
              <a:rPr lang="en-US">
                <a:latin typeface="Arial"/>
                <a:cs typeface="Arial"/>
              </a:rPr>
              <a:t> </a:t>
            </a:r>
            <a:r>
              <a:rPr lang="en-US" err="1">
                <a:latin typeface="Arial"/>
                <a:cs typeface="Arial"/>
              </a:rPr>
              <a:t>nhiệm</a:t>
            </a:r>
            <a:r>
              <a:rPr lang="en-US">
                <a:latin typeface="Arial"/>
                <a:cs typeface="Arial"/>
              </a:rPr>
              <a:t>, </a:t>
            </a:r>
            <a:r>
              <a:rPr lang="en-US" err="1">
                <a:latin typeface="Arial"/>
                <a:cs typeface="Arial"/>
              </a:rPr>
              <a:t>Đa</a:t>
            </a:r>
            <a:r>
              <a:rPr lang="en-US">
                <a:latin typeface="Arial"/>
                <a:cs typeface="Arial"/>
              </a:rPr>
              <a:t> </a:t>
            </a:r>
            <a:r>
              <a:rPr lang="en-US" err="1">
                <a:latin typeface="Arial"/>
                <a:cs typeface="Arial"/>
              </a:rPr>
              <a:t>bộ</a:t>
            </a:r>
            <a:r>
              <a:rPr lang="en-US">
                <a:latin typeface="Arial"/>
                <a:cs typeface="Arial"/>
              </a:rPr>
              <a:t> </a:t>
            </a:r>
            <a:r>
              <a:rPr lang="en-US" err="1">
                <a:latin typeface="Arial"/>
                <a:cs typeface="Arial"/>
              </a:rPr>
              <a:t>xử</a:t>
            </a:r>
            <a:r>
              <a:rPr lang="en-US">
                <a:latin typeface="Arial"/>
                <a:cs typeface="Arial"/>
              </a:rPr>
              <a:t> </a:t>
            </a:r>
            <a:r>
              <a:rPr lang="en-US" err="1">
                <a:latin typeface="Arial"/>
                <a:cs typeface="Arial"/>
              </a:rPr>
              <a:t>lý</a:t>
            </a:r>
            <a:endParaRPr lang="vi-VN" err="1">
              <a:latin typeface="Arial"/>
              <a:cs typeface="Arial"/>
            </a:endParaRPr>
          </a:p>
          <a:p>
            <a:pPr>
              <a:spcBef>
                <a:spcPts val="0"/>
              </a:spcBef>
              <a:spcAft>
                <a:spcPts val="0"/>
              </a:spcAft>
            </a:pPr>
            <a:r>
              <a:rPr lang="en-US" err="1">
                <a:latin typeface="Arial"/>
                <a:cs typeface="Arial"/>
              </a:rPr>
              <a:t>Có</a:t>
            </a:r>
            <a:r>
              <a:rPr lang="en-US">
                <a:latin typeface="Arial"/>
                <a:cs typeface="Arial"/>
              </a:rPr>
              <a:t> GUI X Windows </a:t>
            </a:r>
            <a:endParaRPr lang="vi-VN"/>
          </a:p>
          <a:p>
            <a:pPr>
              <a:spcBef>
                <a:spcPts val="0"/>
              </a:spcBef>
              <a:spcAft>
                <a:spcPts val="0"/>
              </a:spcAft>
            </a:pPr>
            <a:r>
              <a:rPr lang="en-US" err="1">
                <a:latin typeface="Arial"/>
                <a:cs typeface="Arial"/>
              </a:rPr>
              <a:t>Chạy</a:t>
            </a:r>
            <a:r>
              <a:rPr lang="en-US">
                <a:latin typeface="Arial"/>
                <a:cs typeface="Arial"/>
              </a:rPr>
              <a:t> </a:t>
            </a:r>
            <a:r>
              <a:rPr lang="en-US" err="1">
                <a:latin typeface="Arial"/>
                <a:cs typeface="Arial"/>
              </a:rPr>
              <a:t>trên</a:t>
            </a:r>
            <a:r>
              <a:rPr lang="en-US">
                <a:latin typeface="Arial"/>
                <a:cs typeface="Arial"/>
              </a:rPr>
              <a:t> </a:t>
            </a:r>
            <a:r>
              <a:rPr lang="en-US" err="1">
                <a:latin typeface="Arial"/>
                <a:cs typeface="Arial"/>
              </a:rPr>
              <a:t>nhiều</a:t>
            </a:r>
            <a:r>
              <a:rPr lang="en-US">
                <a:latin typeface="Arial"/>
                <a:cs typeface="Arial"/>
              </a:rPr>
              <a:t> </a:t>
            </a:r>
            <a:r>
              <a:rPr lang="en-US" err="1">
                <a:latin typeface="Arial"/>
                <a:cs typeface="Arial"/>
              </a:rPr>
              <a:t>nền</a:t>
            </a:r>
            <a:r>
              <a:rPr lang="en-US">
                <a:latin typeface="Arial"/>
                <a:cs typeface="Arial"/>
              </a:rPr>
              <a:t> </a:t>
            </a:r>
            <a:r>
              <a:rPr lang="en-US" err="1">
                <a:latin typeface="Arial"/>
                <a:cs typeface="Arial"/>
              </a:rPr>
              <a:t>tảng</a:t>
            </a:r>
            <a:r>
              <a:rPr lang="en-US">
                <a:latin typeface="Arial"/>
                <a:cs typeface="Arial"/>
              </a:rPr>
              <a:t> </a:t>
            </a:r>
            <a:r>
              <a:rPr lang="en-US" err="1">
                <a:latin typeface="Arial"/>
                <a:cs typeface="Arial"/>
              </a:rPr>
              <a:t>phần</a:t>
            </a:r>
            <a:r>
              <a:rPr lang="en-US">
                <a:latin typeface="Arial"/>
                <a:cs typeface="Arial"/>
              </a:rPr>
              <a:t> </a:t>
            </a:r>
            <a:r>
              <a:rPr lang="en-US" err="1">
                <a:latin typeface="Arial"/>
                <a:cs typeface="Arial"/>
              </a:rPr>
              <a:t>cứng</a:t>
            </a:r>
            <a:r>
              <a:rPr lang="en-US">
                <a:latin typeface="Arial"/>
                <a:cs typeface="Arial"/>
              </a:rPr>
              <a:t> </a:t>
            </a:r>
            <a:endParaRPr lang="vi-VN"/>
          </a:p>
          <a:p>
            <a:r>
              <a:rPr lang="en-US">
                <a:latin typeface="Arial"/>
                <a:cs typeface="Arial"/>
              </a:rPr>
              <a:t>Mã </a:t>
            </a:r>
            <a:r>
              <a:rPr lang="en-US" err="1">
                <a:latin typeface="Arial"/>
                <a:cs typeface="Arial"/>
              </a:rPr>
              <a:t>nguồn</a:t>
            </a:r>
            <a:r>
              <a:rPr lang="en-US">
                <a:latin typeface="Arial"/>
                <a:cs typeface="Arial"/>
              </a:rPr>
              <a:t> </a:t>
            </a:r>
            <a:r>
              <a:rPr lang="en-US" err="1">
                <a:latin typeface="Arial"/>
                <a:cs typeface="Arial"/>
              </a:rPr>
              <a:t>có</a:t>
            </a:r>
            <a:r>
              <a:rPr lang="en-US">
                <a:latin typeface="Arial"/>
                <a:cs typeface="Arial"/>
              </a:rPr>
              <a:t> </a:t>
            </a:r>
            <a:r>
              <a:rPr lang="en-US" err="1">
                <a:latin typeface="Arial"/>
                <a:cs typeface="Arial"/>
              </a:rPr>
              <a:t>sẵn</a:t>
            </a:r>
            <a:endParaRPr lang="vi-VN" err="1">
              <a:latin typeface="Arial"/>
              <a:cs typeface="Arial"/>
            </a:endParaRPr>
          </a:p>
        </p:txBody>
      </p:sp>
      <p:sp>
        <p:nvSpPr>
          <p:cNvPr id="4" name="Chỗ dành sẵn cho Số hiệu Bản chiếu 3"/>
          <p:cNvSpPr>
            <a:spLocks noGrp="1"/>
          </p:cNvSpPr>
          <p:nvPr>
            <p:ph type="sldNum" sz="quarter" idx="5"/>
          </p:nvPr>
        </p:nvSpPr>
        <p:spPr/>
        <p:txBody>
          <a:bodyPr/>
          <a:lstStyle/>
          <a:p>
            <a:fld id="{6147B558-7846-4F1D-8DFB-D6CA7E5CD1F5}" type="slidenum">
              <a:rPr lang="en-US" altLang="en-US"/>
              <a:pPr/>
              <a:t>3</a:t>
            </a:fld>
            <a:endParaRPr lang="en-US" altLang="en-US"/>
          </a:p>
        </p:txBody>
      </p:sp>
    </p:spTree>
    <p:extLst>
      <p:ext uri="{BB962C8B-B14F-4D97-AF65-F5344CB8AC3E}">
        <p14:creationId xmlns:p14="http://schemas.microsoft.com/office/powerpoint/2010/main" val="12995190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pPr>
              <a:spcBef>
                <a:spcPts val="0"/>
              </a:spcBef>
              <a:spcAft>
                <a:spcPts val="0"/>
              </a:spcAft>
            </a:pPr>
            <a:r>
              <a:rPr lang="en-US" err="1">
                <a:latin typeface="Arial"/>
                <a:cs typeface="Arial"/>
              </a:rPr>
              <a:t>Tại</a:t>
            </a:r>
            <a:r>
              <a:rPr lang="en-US">
                <a:latin typeface="Arial"/>
                <a:cs typeface="Arial"/>
              </a:rPr>
              <a:t> </a:t>
            </a:r>
            <a:r>
              <a:rPr lang="en-US" err="1">
                <a:latin typeface="Arial"/>
                <a:cs typeface="Arial"/>
              </a:rPr>
              <a:t>sao</a:t>
            </a:r>
            <a:r>
              <a:rPr lang="en-US">
                <a:latin typeface="Arial"/>
                <a:cs typeface="Arial"/>
              </a:rPr>
              <a:t> </a:t>
            </a:r>
            <a:r>
              <a:rPr lang="en-US" err="1">
                <a:latin typeface="Arial"/>
                <a:cs typeface="Arial"/>
              </a:rPr>
              <a:t>lại</a:t>
            </a:r>
            <a:r>
              <a:rPr lang="en-US">
                <a:latin typeface="Arial"/>
                <a:cs typeface="Arial"/>
              </a:rPr>
              <a:t> </a:t>
            </a:r>
            <a:r>
              <a:rPr lang="en-US" err="1">
                <a:latin typeface="Arial"/>
                <a:cs typeface="Arial"/>
              </a:rPr>
              <a:t>chuyển</a:t>
            </a:r>
            <a:r>
              <a:rPr lang="en-US">
                <a:latin typeface="Arial"/>
                <a:cs typeface="Arial"/>
              </a:rPr>
              <a:t> sang </a:t>
            </a:r>
            <a:r>
              <a:rPr lang="en-US" err="1">
                <a:latin typeface="Arial"/>
                <a:cs typeface="Arial"/>
              </a:rPr>
              <a:t>dùng</a:t>
            </a:r>
            <a:r>
              <a:rPr lang="en-US">
                <a:latin typeface="Arial"/>
                <a:cs typeface="Arial"/>
              </a:rPr>
              <a:t> Linux </a:t>
            </a:r>
          </a:p>
          <a:p>
            <a:pPr>
              <a:spcBef>
                <a:spcPts val="0"/>
              </a:spcBef>
              <a:spcAft>
                <a:spcPts val="0"/>
              </a:spcAft>
            </a:pPr>
            <a:r>
              <a:rPr lang="en-US">
                <a:latin typeface="Arial"/>
                <a:cs typeface="Arial"/>
              </a:rPr>
              <a:t>Bảo </a:t>
            </a:r>
            <a:r>
              <a:rPr lang="en-US" err="1">
                <a:latin typeface="Arial"/>
                <a:cs typeface="Arial"/>
              </a:rPr>
              <a:t>mật</a:t>
            </a:r>
            <a:r>
              <a:rPr lang="en-US">
                <a:latin typeface="Arial"/>
                <a:cs typeface="Arial"/>
              </a:rPr>
              <a:t>: Linux </a:t>
            </a:r>
            <a:r>
              <a:rPr lang="en-US" err="1">
                <a:latin typeface="Arial"/>
                <a:cs typeface="Arial"/>
              </a:rPr>
              <a:t>sẽ</a:t>
            </a:r>
            <a:r>
              <a:rPr lang="en-US">
                <a:latin typeface="Arial"/>
                <a:cs typeface="Arial"/>
              </a:rPr>
              <a:t> </a:t>
            </a:r>
            <a:r>
              <a:rPr lang="en-US" err="1">
                <a:latin typeface="Arial"/>
                <a:cs typeface="Arial"/>
              </a:rPr>
              <a:t>giúp</a:t>
            </a:r>
            <a:r>
              <a:rPr lang="en-US">
                <a:latin typeface="Arial"/>
                <a:cs typeface="Arial"/>
              </a:rPr>
              <a:t> </a:t>
            </a:r>
            <a:r>
              <a:rPr lang="en-US" err="1">
                <a:latin typeface="Arial"/>
                <a:cs typeface="Arial"/>
              </a:rPr>
              <a:t>hệ</a:t>
            </a:r>
            <a:r>
              <a:rPr lang="en-US">
                <a:latin typeface="Arial"/>
                <a:cs typeface="Arial"/>
              </a:rPr>
              <a:t> </a:t>
            </a:r>
            <a:r>
              <a:rPr lang="en-US" err="1">
                <a:latin typeface="Arial"/>
                <a:cs typeface="Arial"/>
              </a:rPr>
              <a:t>thống</a:t>
            </a:r>
            <a:r>
              <a:rPr lang="en-US">
                <a:latin typeface="Arial"/>
                <a:cs typeface="Arial"/>
              </a:rPr>
              <a:t> </a:t>
            </a:r>
            <a:r>
              <a:rPr lang="en-US" err="1">
                <a:latin typeface="Arial"/>
                <a:cs typeface="Arial"/>
              </a:rPr>
              <a:t>của</a:t>
            </a:r>
            <a:r>
              <a:rPr lang="en-US">
                <a:latin typeface="Arial"/>
                <a:cs typeface="Arial"/>
              </a:rPr>
              <a:t> </a:t>
            </a:r>
            <a:r>
              <a:rPr lang="en-US" err="1">
                <a:latin typeface="Arial"/>
                <a:cs typeface="Arial"/>
              </a:rPr>
              <a:t>chúng</a:t>
            </a:r>
            <a:r>
              <a:rPr lang="en-US">
                <a:latin typeface="Arial"/>
                <a:cs typeface="Arial"/>
              </a:rPr>
              <a:t> ta </a:t>
            </a:r>
            <a:r>
              <a:rPr lang="en-US" err="1">
                <a:latin typeface="Arial"/>
                <a:cs typeface="Arial"/>
              </a:rPr>
              <a:t>tránh</a:t>
            </a:r>
            <a:r>
              <a:rPr lang="en-US">
                <a:latin typeface="Arial"/>
                <a:cs typeface="Arial"/>
              </a:rPr>
              <a:t> xa </a:t>
            </a:r>
            <a:r>
              <a:rPr lang="en-US" err="1">
                <a:latin typeface="Arial"/>
                <a:cs typeface="Arial"/>
              </a:rPr>
              <a:t>Phần</a:t>
            </a:r>
            <a:r>
              <a:rPr lang="en-US">
                <a:latin typeface="Arial"/>
                <a:cs typeface="Arial"/>
              </a:rPr>
              <a:t> </a:t>
            </a:r>
            <a:r>
              <a:rPr lang="en-US" err="1">
                <a:latin typeface="Arial"/>
                <a:cs typeface="Arial"/>
              </a:rPr>
              <a:t>mềm</a:t>
            </a:r>
            <a:r>
              <a:rPr lang="en-US">
                <a:latin typeface="Arial"/>
                <a:cs typeface="Arial"/>
              </a:rPr>
              <a:t> </a:t>
            </a:r>
            <a:r>
              <a:rPr lang="en-US" err="1">
                <a:latin typeface="Arial"/>
                <a:cs typeface="Arial"/>
              </a:rPr>
              <a:t>độc</a:t>
            </a:r>
            <a:r>
              <a:rPr lang="en-US">
                <a:latin typeface="Arial"/>
                <a:cs typeface="Arial"/>
              </a:rPr>
              <a:t> </a:t>
            </a:r>
            <a:r>
              <a:rPr lang="en-US" err="1">
                <a:latin typeface="Arial"/>
                <a:cs typeface="Arial"/>
              </a:rPr>
              <a:t>hại</a:t>
            </a:r>
            <a:r>
              <a:rPr lang="en-US">
                <a:latin typeface="Arial"/>
                <a:cs typeface="Arial"/>
              </a:rPr>
              <a:t> </a:t>
            </a:r>
            <a:r>
              <a:rPr lang="en-US" err="1">
                <a:latin typeface="Arial"/>
                <a:cs typeface="Arial"/>
              </a:rPr>
              <a:t>và</a:t>
            </a:r>
            <a:r>
              <a:rPr lang="en-US">
                <a:latin typeface="Arial"/>
                <a:cs typeface="Arial"/>
              </a:rPr>
              <a:t> Virus </a:t>
            </a:r>
            <a:endParaRPr lang="vi-VN">
              <a:cs typeface="Arial"/>
            </a:endParaRPr>
          </a:p>
          <a:p>
            <a:pPr>
              <a:spcBef>
                <a:spcPts val="0"/>
              </a:spcBef>
              <a:spcAft>
                <a:spcPts val="0"/>
              </a:spcAft>
            </a:pPr>
            <a:r>
              <a:rPr lang="en-US">
                <a:latin typeface="Arial"/>
                <a:cs typeface="Arial"/>
              </a:rPr>
              <a:t> </a:t>
            </a:r>
            <a:endParaRPr lang="vi-VN">
              <a:latin typeface="Arial"/>
              <a:cs typeface="Arial"/>
            </a:endParaRPr>
          </a:p>
          <a:p>
            <a:pPr>
              <a:spcBef>
                <a:spcPts val="0"/>
              </a:spcBef>
              <a:spcAft>
                <a:spcPts val="0"/>
              </a:spcAft>
            </a:pPr>
            <a:r>
              <a:rPr lang="en-US">
                <a:latin typeface="Arial"/>
                <a:cs typeface="Arial"/>
              </a:rPr>
              <a:t>Giá </a:t>
            </a:r>
            <a:r>
              <a:rPr lang="en-US" err="1">
                <a:latin typeface="Arial"/>
                <a:cs typeface="Arial"/>
              </a:rPr>
              <a:t>cả</a:t>
            </a:r>
            <a:r>
              <a:rPr lang="en-US">
                <a:latin typeface="Arial"/>
                <a:cs typeface="Arial"/>
              </a:rPr>
              <a:t>: Linux </a:t>
            </a:r>
            <a:r>
              <a:rPr lang="en-US" err="1">
                <a:latin typeface="Arial"/>
                <a:cs typeface="Arial"/>
              </a:rPr>
              <a:t>là</a:t>
            </a:r>
            <a:r>
              <a:rPr lang="en-US">
                <a:latin typeface="Arial"/>
                <a:cs typeface="Arial"/>
              </a:rPr>
              <a:t> </a:t>
            </a:r>
            <a:r>
              <a:rPr lang="en-US" err="1">
                <a:latin typeface="Arial"/>
                <a:cs typeface="Arial"/>
              </a:rPr>
              <a:t>hệ</a:t>
            </a:r>
            <a:r>
              <a:rPr lang="en-US">
                <a:latin typeface="Arial"/>
                <a:cs typeface="Arial"/>
              </a:rPr>
              <a:t> </a:t>
            </a:r>
            <a:r>
              <a:rPr lang="en-US" err="1">
                <a:latin typeface="Arial"/>
                <a:cs typeface="Arial"/>
              </a:rPr>
              <a:t>điều</a:t>
            </a:r>
            <a:r>
              <a:rPr lang="en-US">
                <a:latin typeface="Arial"/>
                <a:cs typeface="Arial"/>
              </a:rPr>
              <a:t> </a:t>
            </a:r>
            <a:r>
              <a:rPr lang="en-US" err="1">
                <a:latin typeface="Arial"/>
                <a:cs typeface="Arial"/>
              </a:rPr>
              <a:t>hành</a:t>
            </a:r>
            <a:r>
              <a:rPr lang="en-US">
                <a:latin typeface="Arial"/>
                <a:cs typeface="Arial"/>
              </a:rPr>
              <a:t> </a:t>
            </a:r>
            <a:r>
              <a:rPr lang="en-US" err="1">
                <a:latin typeface="Arial"/>
                <a:cs typeface="Arial"/>
              </a:rPr>
              <a:t>tiết</a:t>
            </a:r>
            <a:r>
              <a:rPr lang="en-US">
                <a:latin typeface="Arial"/>
                <a:cs typeface="Arial"/>
              </a:rPr>
              <a:t> </a:t>
            </a:r>
            <a:r>
              <a:rPr lang="en-US" err="1">
                <a:latin typeface="Arial"/>
                <a:cs typeface="Arial"/>
              </a:rPr>
              <a:t>kiệm</a:t>
            </a:r>
            <a:r>
              <a:rPr lang="en-US">
                <a:latin typeface="Arial"/>
                <a:cs typeface="Arial"/>
              </a:rPr>
              <a:t> chi </a:t>
            </a:r>
            <a:r>
              <a:rPr lang="en-US" err="1">
                <a:latin typeface="Arial"/>
                <a:cs typeface="Arial"/>
              </a:rPr>
              <a:t>phí</a:t>
            </a:r>
            <a:r>
              <a:rPr lang="en-US">
                <a:latin typeface="Arial"/>
                <a:cs typeface="Arial"/>
              </a:rPr>
              <a:t> </a:t>
            </a:r>
            <a:r>
              <a:rPr lang="en-US" err="1">
                <a:latin typeface="Arial"/>
                <a:cs typeface="Arial"/>
              </a:rPr>
              <a:t>nhất</a:t>
            </a:r>
            <a:r>
              <a:rPr lang="en-US">
                <a:latin typeface="Arial"/>
                <a:cs typeface="Arial"/>
              </a:rPr>
              <a:t> </a:t>
            </a:r>
            <a:r>
              <a:rPr lang="en-US" err="1">
                <a:latin typeface="Arial"/>
                <a:cs typeface="Arial"/>
              </a:rPr>
              <a:t>trên</a:t>
            </a:r>
            <a:r>
              <a:rPr lang="en-US">
                <a:latin typeface="Arial"/>
                <a:cs typeface="Arial"/>
              </a:rPr>
              <a:t> </a:t>
            </a:r>
            <a:r>
              <a:rPr lang="en-US" err="1">
                <a:latin typeface="Arial"/>
                <a:cs typeface="Arial"/>
              </a:rPr>
              <a:t>thế</a:t>
            </a:r>
            <a:r>
              <a:rPr lang="en-US">
                <a:latin typeface="Arial"/>
                <a:cs typeface="Arial"/>
              </a:rPr>
              <a:t> </a:t>
            </a:r>
            <a:r>
              <a:rPr lang="en-US" err="1">
                <a:latin typeface="Arial"/>
                <a:cs typeface="Arial"/>
              </a:rPr>
              <a:t>giới</a:t>
            </a:r>
            <a:r>
              <a:rPr lang="en-US">
                <a:latin typeface="Arial"/>
                <a:cs typeface="Arial"/>
              </a:rPr>
              <a:t>. </a:t>
            </a:r>
            <a:r>
              <a:rPr lang="en-US" err="1">
                <a:latin typeface="Arial"/>
                <a:cs typeface="Arial"/>
              </a:rPr>
              <a:t>Tại</a:t>
            </a:r>
            <a:r>
              <a:rPr lang="en-US">
                <a:latin typeface="Arial"/>
                <a:cs typeface="Arial"/>
              </a:rPr>
              <a:t> </a:t>
            </a:r>
            <a:r>
              <a:rPr lang="en-US" err="1">
                <a:latin typeface="Arial"/>
                <a:cs typeface="Arial"/>
              </a:rPr>
              <a:t>sao</a:t>
            </a:r>
            <a:r>
              <a:rPr lang="en-US">
                <a:latin typeface="Arial"/>
                <a:cs typeface="Arial"/>
              </a:rPr>
              <a:t>? </a:t>
            </a:r>
            <a:r>
              <a:rPr lang="en-US" err="1">
                <a:latin typeface="Arial"/>
                <a:cs typeface="Arial"/>
              </a:rPr>
              <a:t>Bởi</a:t>
            </a:r>
            <a:r>
              <a:rPr lang="en-US">
                <a:latin typeface="Arial"/>
                <a:cs typeface="Arial"/>
              </a:rPr>
              <a:t> </a:t>
            </a:r>
            <a:r>
              <a:rPr lang="en-US" err="1">
                <a:latin typeface="Arial"/>
                <a:cs typeface="Arial"/>
              </a:rPr>
              <a:t>vì</a:t>
            </a:r>
            <a:r>
              <a:rPr lang="en-US">
                <a:latin typeface="Arial"/>
                <a:cs typeface="Arial"/>
              </a:rPr>
              <a:t> </a:t>
            </a:r>
            <a:r>
              <a:rPr lang="en-US" err="1">
                <a:latin typeface="Arial"/>
                <a:cs typeface="Arial"/>
              </a:rPr>
              <a:t>nó</a:t>
            </a:r>
            <a:r>
              <a:rPr lang="en-US">
                <a:latin typeface="Arial"/>
                <a:cs typeface="Arial"/>
              </a:rPr>
              <a:t> </a:t>
            </a:r>
            <a:r>
              <a:rPr lang="en-US" err="1">
                <a:latin typeface="Arial"/>
                <a:cs typeface="Arial"/>
              </a:rPr>
              <a:t>miễn</a:t>
            </a:r>
            <a:r>
              <a:rPr lang="en-US">
                <a:latin typeface="Arial"/>
                <a:cs typeface="Arial"/>
              </a:rPr>
              <a:t> </a:t>
            </a:r>
            <a:r>
              <a:rPr lang="en-US" err="1">
                <a:latin typeface="Arial"/>
                <a:cs typeface="Arial"/>
              </a:rPr>
              <a:t>phí</a:t>
            </a:r>
            <a:r>
              <a:rPr lang="en-US">
                <a:latin typeface="Arial"/>
                <a:cs typeface="Arial"/>
              </a:rPr>
              <a:t>...</a:t>
            </a:r>
            <a:r>
              <a:rPr lang="en-US" err="1">
                <a:latin typeface="Arial"/>
                <a:cs typeface="Arial"/>
              </a:rPr>
              <a:t>và</a:t>
            </a:r>
            <a:r>
              <a:rPr lang="en-US">
                <a:latin typeface="Arial"/>
                <a:cs typeface="Arial"/>
              </a:rPr>
              <a:t> </a:t>
            </a:r>
            <a:r>
              <a:rPr lang="en-US" err="1">
                <a:latin typeface="Arial"/>
                <a:cs typeface="Arial"/>
              </a:rPr>
              <a:t>không</a:t>
            </a:r>
            <a:r>
              <a:rPr lang="en-US">
                <a:latin typeface="Arial"/>
                <a:cs typeface="Arial"/>
              </a:rPr>
              <a:t> </a:t>
            </a:r>
            <a:r>
              <a:rPr lang="en-US" err="1">
                <a:latin typeface="Arial"/>
                <a:cs typeface="Arial"/>
              </a:rPr>
              <a:t>chỉ</a:t>
            </a:r>
            <a:r>
              <a:rPr lang="en-US">
                <a:latin typeface="Arial"/>
                <a:cs typeface="Arial"/>
              </a:rPr>
              <a:t> </a:t>
            </a:r>
            <a:r>
              <a:rPr lang="en-US" err="1">
                <a:latin typeface="Arial"/>
                <a:cs typeface="Arial"/>
              </a:rPr>
              <a:t>miễn</a:t>
            </a:r>
            <a:r>
              <a:rPr lang="en-US">
                <a:latin typeface="Arial"/>
                <a:cs typeface="Arial"/>
              </a:rPr>
              <a:t> </a:t>
            </a:r>
            <a:r>
              <a:rPr lang="en-US" err="1">
                <a:latin typeface="Arial"/>
                <a:cs typeface="Arial"/>
              </a:rPr>
              <a:t>phí</a:t>
            </a:r>
            <a:r>
              <a:rPr lang="en-US">
                <a:latin typeface="Arial"/>
                <a:cs typeface="Arial"/>
              </a:rPr>
              <a:t> </a:t>
            </a:r>
            <a:r>
              <a:rPr lang="en-US" err="1">
                <a:latin typeface="Arial"/>
                <a:cs typeface="Arial"/>
              </a:rPr>
              <a:t>mà</a:t>
            </a:r>
            <a:r>
              <a:rPr lang="en-US">
                <a:latin typeface="Arial"/>
                <a:cs typeface="Arial"/>
              </a:rPr>
              <a:t> </a:t>
            </a:r>
            <a:r>
              <a:rPr lang="en-US" err="1">
                <a:latin typeface="Arial"/>
                <a:cs typeface="Arial"/>
              </a:rPr>
              <a:t>còn</a:t>
            </a:r>
            <a:r>
              <a:rPr lang="en-US">
                <a:latin typeface="Arial"/>
                <a:cs typeface="Arial"/>
              </a:rPr>
              <a:t> (</a:t>
            </a:r>
            <a:r>
              <a:rPr lang="en-US" err="1">
                <a:latin typeface="Arial"/>
                <a:cs typeface="Arial"/>
              </a:rPr>
              <a:t>thường</a:t>
            </a:r>
            <a:r>
              <a:rPr lang="en-US">
                <a:latin typeface="Arial"/>
                <a:cs typeface="Arial"/>
              </a:rPr>
              <a:t>) </a:t>
            </a:r>
            <a:r>
              <a:rPr lang="en-US" err="1">
                <a:latin typeface="Arial"/>
                <a:cs typeface="Arial"/>
              </a:rPr>
              <a:t>đi</a:t>
            </a:r>
            <a:r>
              <a:rPr lang="en-US">
                <a:latin typeface="Arial"/>
                <a:cs typeface="Arial"/>
              </a:rPr>
              <a:t> </a:t>
            </a:r>
            <a:r>
              <a:rPr lang="en-US" err="1">
                <a:latin typeface="Arial"/>
                <a:cs typeface="Arial"/>
              </a:rPr>
              <a:t>kèm</a:t>
            </a:r>
            <a:r>
              <a:rPr lang="en-US">
                <a:latin typeface="Arial"/>
                <a:cs typeface="Arial"/>
              </a:rPr>
              <a:t> </a:t>
            </a:r>
            <a:r>
              <a:rPr lang="en-US" err="1">
                <a:latin typeface="Arial"/>
                <a:cs typeface="Arial"/>
              </a:rPr>
              <a:t>với</a:t>
            </a:r>
            <a:r>
              <a:rPr lang="en-US">
                <a:latin typeface="Arial"/>
                <a:cs typeface="Arial"/>
              </a:rPr>
              <a:t> </a:t>
            </a:r>
            <a:r>
              <a:rPr lang="en-US" err="1">
                <a:latin typeface="Arial"/>
                <a:cs typeface="Arial"/>
              </a:rPr>
              <a:t>các</a:t>
            </a:r>
            <a:r>
              <a:rPr lang="en-US">
                <a:latin typeface="Arial"/>
                <a:cs typeface="Arial"/>
              </a:rPr>
              <a:t> </a:t>
            </a:r>
            <a:r>
              <a:rPr lang="en-US" err="1">
                <a:latin typeface="Arial"/>
                <a:cs typeface="Arial"/>
              </a:rPr>
              <a:t>ứng</a:t>
            </a:r>
            <a:r>
              <a:rPr lang="en-US">
                <a:latin typeface="Arial"/>
                <a:cs typeface="Arial"/>
              </a:rPr>
              <a:t> </a:t>
            </a:r>
            <a:r>
              <a:rPr lang="en-US" err="1">
                <a:latin typeface="Arial"/>
                <a:cs typeface="Arial"/>
              </a:rPr>
              <a:t>dụng</a:t>
            </a:r>
            <a:r>
              <a:rPr lang="en-US">
                <a:latin typeface="Arial"/>
                <a:cs typeface="Arial"/>
              </a:rPr>
              <a:t> </a:t>
            </a:r>
            <a:r>
              <a:rPr lang="en-US" err="1">
                <a:latin typeface="Arial"/>
                <a:cs typeface="Arial"/>
              </a:rPr>
              <a:t>có</a:t>
            </a:r>
            <a:r>
              <a:rPr lang="en-US">
                <a:latin typeface="Arial"/>
                <a:cs typeface="Arial"/>
              </a:rPr>
              <a:t> </a:t>
            </a:r>
            <a:r>
              <a:rPr lang="en-US" err="1">
                <a:latin typeface="Arial"/>
                <a:cs typeface="Arial"/>
              </a:rPr>
              <a:t>giá</a:t>
            </a:r>
            <a:r>
              <a:rPr lang="en-US">
                <a:latin typeface="Arial"/>
                <a:cs typeface="Arial"/>
              </a:rPr>
              <a:t> </a:t>
            </a:r>
            <a:r>
              <a:rPr lang="en-US" err="1">
                <a:latin typeface="Arial"/>
                <a:cs typeface="Arial"/>
              </a:rPr>
              <a:t>hàng</a:t>
            </a:r>
            <a:r>
              <a:rPr lang="en-US">
                <a:latin typeface="Arial"/>
                <a:cs typeface="Arial"/>
              </a:rPr>
              <a:t> </a:t>
            </a:r>
            <a:r>
              <a:rPr lang="en-US" err="1">
                <a:latin typeface="Arial"/>
                <a:cs typeface="Arial"/>
              </a:rPr>
              <a:t>trăm</a:t>
            </a:r>
            <a:r>
              <a:rPr lang="en-US">
                <a:latin typeface="Arial"/>
                <a:cs typeface="Arial"/>
              </a:rPr>
              <a:t>, </a:t>
            </a:r>
            <a:r>
              <a:rPr lang="en-US" err="1">
                <a:latin typeface="Arial"/>
                <a:cs typeface="Arial"/>
              </a:rPr>
              <a:t>hàng</a:t>
            </a:r>
            <a:r>
              <a:rPr lang="en-US">
                <a:latin typeface="Arial"/>
                <a:cs typeface="Arial"/>
              </a:rPr>
              <a:t> </a:t>
            </a:r>
            <a:r>
              <a:rPr lang="en-US" err="1">
                <a:latin typeface="Arial"/>
                <a:cs typeface="Arial"/>
              </a:rPr>
              <a:t>trăm</a:t>
            </a:r>
            <a:r>
              <a:rPr lang="en-US">
                <a:latin typeface="Arial"/>
                <a:cs typeface="Arial"/>
              </a:rPr>
              <a:t>, </a:t>
            </a:r>
            <a:r>
              <a:rPr lang="en-US" err="1">
                <a:latin typeface="Arial"/>
                <a:cs typeface="Arial"/>
              </a:rPr>
              <a:t>nếu</a:t>
            </a:r>
            <a:r>
              <a:rPr lang="en-US">
                <a:latin typeface="Arial"/>
                <a:cs typeface="Arial"/>
              </a:rPr>
              <a:t> </a:t>
            </a:r>
            <a:r>
              <a:rPr lang="en-US" err="1">
                <a:latin typeface="Arial"/>
                <a:cs typeface="Arial"/>
              </a:rPr>
              <a:t>không</a:t>
            </a:r>
            <a:r>
              <a:rPr lang="en-US">
                <a:latin typeface="Arial"/>
                <a:cs typeface="Arial"/>
              </a:rPr>
              <a:t> </a:t>
            </a:r>
            <a:r>
              <a:rPr lang="en-US" err="1">
                <a:latin typeface="Arial"/>
                <a:cs typeface="Arial"/>
              </a:rPr>
              <a:t>muốn</a:t>
            </a:r>
            <a:r>
              <a:rPr lang="en-US">
                <a:latin typeface="Arial"/>
                <a:cs typeface="Arial"/>
              </a:rPr>
              <a:t> </a:t>
            </a:r>
            <a:r>
              <a:rPr lang="en-US" err="1">
                <a:latin typeface="Arial"/>
                <a:cs typeface="Arial"/>
              </a:rPr>
              <a:t>nói</a:t>
            </a:r>
            <a:r>
              <a:rPr lang="en-US">
                <a:latin typeface="Arial"/>
                <a:cs typeface="Arial"/>
              </a:rPr>
              <a:t> </a:t>
            </a:r>
            <a:r>
              <a:rPr lang="en-US" err="1">
                <a:latin typeface="Arial"/>
                <a:cs typeface="Arial"/>
              </a:rPr>
              <a:t>là</a:t>
            </a:r>
            <a:r>
              <a:rPr lang="en-US">
                <a:latin typeface="Arial"/>
                <a:cs typeface="Arial"/>
              </a:rPr>
              <a:t> </a:t>
            </a:r>
            <a:r>
              <a:rPr lang="en-US" err="1">
                <a:latin typeface="Arial"/>
                <a:cs typeface="Arial"/>
              </a:rPr>
              <a:t>hàng</a:t>
            </a:r>
            <a:r>
              <a:rPr lang="en-US">
                <a:latin typeface="Arial"/>
                <a:cs typeface="Arial"/>
              </a:rPr>
              <a:t> </a:t>
            </a:r>
            <a:r>
              <a:rPr lang="en-US" err="1">
                <a:latin typeface="Arial"/>
                <a:cs typeface="Arial"/>
              </a:rPr>
              <a:t>nghìn</a:t>
            </a:r>
            <a:r>
              <a:rPr lang="en-US">
                <a:latin typeface="Arial"/>
                <a:cs typeface="Arial"/>
              </a:rPr>
              <a:t> </a:t>
            </a:r>
            <a:r>
              <a:rPr lang="en-US" err="1">
                <a:latin typeface="Arial"/>
                <a:cs typeface="Arial"/>
              </a:rPr>
              <a:t>đô</a:t>
            </a:r>
            <a:r>
              <a:rPr lang="en-US">
                <a:latin typeface="Arial"/>
                <a:cs typeface="Arial"/>
              </a:rPr>
              <a:t> la </a:t>
            </a:r>
            <a:endParaRPr lang="vi-VN"/>
          </a:p>
          <a:p>
            <a:pPr>
              <a:spcBef>
                <a:spcPts val="0"/>
              </a:spcBef>
              <a:spcAft>
                <a:spcPts val="0"/>
              </a:spcAft>
            </a:pPr>
            <a:r>
              <a:rPr lang="en-US">
                <a:latin typeface="Arial"/>
                <a:cs typeface="Arial"/>
              </a:rPr>
              <a:t> </a:t>
            </a:r>
            <a:endParaRPr lang="vi-VN">
              <a:latin typeface="Arial"/>
              <a:cs typeface="Arial"/>
            </a:endParaRPr>
          </a:p>
          <a:p>
            <a:pPr>
              <a:spcBef>
                <a:spcPts val="0"/>
              </a:spcBef>
              <a:spcAft>
                <a:spcPts val="0"/>
              </a:spcAft>
            </a:pPr>
            <a:r>
              <a:rPr lang="en-US">
                <a:latin typeface="Arial"/>
                <a:cs typeface="Arial"/>
              </a:rPr>
              <a:t>Linux </a:t>
            </a:r>
            <a:r>
              <a:rPr lang="en-US" err="1">
                <a:latin typeface="Arial"/>
                <a:cs typeface="Arial"/>
              </a:rPr>
              <a:t>có</a:t>
            </a:r>
            <a:r>
              <a:rPr lang="en-US">
                <a:latin typeface="Arial"/>
                <a:cs typeface="Arial"/>
              </a:rPr>
              <a:t> </a:t>
            </a:r>
            <a:r>
              <a:rPr lang="en-US" err="1">
                <a:latin typeface="Arial"/>
                <a:cs typeface="Arial"/>
              </a:rPr>
              <a:t>khả</a:t>
            </a:r>
            <a:r>
              <a:rPr lang="en-US">
                <a:latin typeface="Arial"/>
                <a:cs typeface="Arial"/>
              </a:rPr>
              <a:t> </a:t>
            </a:r>
            <a:r>
              <a:rPr lang="en-US" err="1">
                <a:latin typeface="Arial"/>
                <a:cs typeface="Arial"/>
              </a:rPr>
              <a:t>năng</a:t>
            </a:r>
            <a:r>
              <a:rPr lang="en-US">
                <a:latin typeface="Arial"/>
                <a:cs typeface="Arial"/>
              </a:rPr>
              <a:t> </a:t>
            </a:r>
            <a:r>
              <a:rPr lang="en-US" err="1">
                <a:latin typeface="Arial"/>
                <a:cs typeface="Arial"/>
              </a:rPr>
              <a:t>chống</a:t>
            </a:r>
            <a:r>
              <a:rPr lang="en-US">
                <a:latin typeface="Arial"/>
                <a:cs typeface="Arial"/>
              </a:rPr>
              <a:t> </a:t>
            </a:r>
            <a:r>
              <a:rPr lang="en-US" err="1">
                <a:latin typeface="Arial"/>
                <a:cs typeface="Arial"/>
              </a:rPr>
              <a:t>lại</a:t>
            </a:r>
            <a:r>
              <a:rPr lang="en-US">
                <a:latin typeface="Arial"/>
                <a:cs typeface="Arial"/>
              </a:rPr>
              <a:t> </a:t>
            </a:r>
            <a:r>
              <a:rPr lang="en-US" err="1">
                <a:latin typeface="Arial"/>
                <a:cs typeface="Arial"/>
              </a:rPr>
              <a:t>sự</a:t>
            </a:r>
            <a:r>
              <a:rPr lang="en-US">
                <a:latin typeface="Arial"/>
                <a:cs typeface="Arial"/>
              </a:rPr>
              <a:t> </a:t>
            </a:r>
            <a:r>
              <a:rPr lang="en-US" err="1">
                <a:latin typeface="Arial"/>
                <a:cs typeface="Arial"/>
              </a:rPr>
              <a:t>cố</a:t>
            </a:r>
            <a:r>
              <a:rPr lang="en-US">
                <a:latin typeface="Arial"/>
                <a:cs typeface="Arial"/>
              </a:rPr>
              <a:t> </a:t>
            </a:r>
            <a:r>
              <a:rPr lang="en-US" err="1">
                <a:latin typeface="Arial"/>
                <a:cs typeface="Arial"/>
              </a:rPr>
              <a:t>hệ</a:t>
            </a:r>
            <a:r>
              <a:rPr lang="en-US">
                <a:latin typeface="Arial"/>
                <a:cs typeface="Arial"/>
              </a:rPr>
              <a:t> </a:t>
            </a:r>
            <a:r>
              <a:rPr lang="en-US" err="1">
                <a:latin typeface="Arial"/>
                <a:cs typeface="Arial"/>
              </a:rPr>
              <a:t>thống</a:t>
            </a:r>
            <a:r>
              <a:rPr lang="en-US">
                <a:latin typeface="Arial"/>
                <a:cs typeface="Arial"/>
              </a:rPr>
              <a:t> </a:t>
            </a:r>
            <a:r>
              <a:rPr lang="en-US" err="1">
                <a:latin typeface="Arial"/>
                <a:cs typeface="Arial"/>
              </a:rPr>
              <a:t>cao</a:t>
            </a:r>
            <a:r>
              <a:rPr lang="en-US">
                <a:latin typeface="Arial"/>
                <a:cs typeface="Arial"/>
              </a:rPr>
              <a:t> </a:t>
            </a:r>
            <a:r>
              <a:rPr lang="en-US" err="1">
                <a:latin typeface="Arial"/>
                <a:cs typeface="Arial"/>
              </a:rPr>
              <a:t>và</a:t>
            </a:r>
            <a:r>
              <a:rPr lang="en-US">
                <a:latin typeface="Arial"/>
                <a:cs typeface="Arial"/>
              </a:rPr>
              <a:t> </a:t>
            </a:r>
            <a:r>
              <a:rPr lang="en-US" err="1">
                <a:latin typeface="Arial"/>
                <a:cs typeface="Arial"/>
              </a:rPr>
              <a:t>hiếm</a:t>
            </a:r>
            <a:r>
              <a:rPr lang="en-US">
                <a:latin typeface="Arial"/>
                <a:cs typeface="Arial"/>
              </a:rPr>
              <a:t> </a:t>
            </a:r>
            <a:r>
              <a:rPr lang="en-US" err="1">
                <a:latin typeface="Arial"/>
                <a:cs typeface="Arial"/>
              </a:rPr>
              <a:t>khi</a:t>
            </a:r>
            <a:r>
              <a:rPr lang="en-US">
                <a:latin typeface="Arial"/>
                <a:cs typeface="Arial"/>
              </a:rPr>
              <a:t> </a:t>
            </a:r>
            <a:r>
              <a:rPr lang="en-US" err="1">
                <a:latin typeface="Arial"/>
                <a:cs typeface="Arial"/>
              </a:rPr>
              <a:t>cần</a:t>
            </a:r>
            <a:r>
              <a:rPr lang="en-US">
                <a:latin typeface="Arial"/>
                <a:cs typeface="Arial"/>
              </a:rPr>
              <a:t> </a:t>
            </a:r>
            <a:r>
              <a:rPr lang="en-US" err="1">
                <a:latin typeface="Arial"/>
                <a:cs typeface="Arial"/>
              </a:rPr>
              <a:t>khởi</a:t>
            </a:r>
            <a:r>
              <a:rPr lang="en-US">
                <a:latin typeface="Arial"/>
                <a:cs typeface="Arial"/>
              </a:rPr>
              <a:t> </a:t>
            </a:r>
            <a:r>
              <a:rPr lang="en-US" err="1">
                <a:latin typeface="Arial"/>
                <a:cs typeface="Arial"/>
              </a:rPr>
              <a:t>động</a:t>
            </a:r>
            <a:r>
              <a:rPr lang="en-US">
                <a:latin typeface="Arial"/>
                <a:cs typeface="Arial"/>
              </a:rPr>
              <a:t> </a:t>
            </a:r>
            <a:r>
              <a:rPr lang="en-US" err="1">
                <a:latin typeface="Arial"/>
                <a:cs typeface="Arial"/>
              </a:rPr>
              <a:t>lại</a:t>
            </a:r>
            <a:endParaRPr lang="vi-VN" err="1">
              <a:latin typeface="Arial"/>
              <a:cs typeface="Arial"/>
            </a:endParaRPr>
          </a:p>
          <a:p>
            <a:pPr>
              <a:spcBef>
                <a:spcPts val="0"/>
              </a:spcBef>
              <a:spcAft>
                <a:spcPts val="0"/>
              </a:spcAft>
            </a:pPr>
            <a:r>
              <a:rPr lang="en-US">
                <a:latin typeface="Arial"/>
                <a:cs typeface="Arial"/>
              </a:rPr>
              <a:t> </a:t>
            </a:r>
            <a:endParaRPr lang="vi-VN">
              <a:latin typeface="Arial"/>
              <a:cs typeface="Arial"/>
            </a:endParaRPr>
          </a:p>
          <a:p>
            <a:r>
              <a:rPr lang="en-US">
                <a:latin typeface="Arial"/>
                <a:cs typeface="Arial"/>
              </a:rPr>
              <a:t> </a:t>
            </a:r>
            <a:endParaRPr lang="vi-VN">
              <a:latin typeface="Arial"/>
              <a:cs typeface="Arial"/>
            </a:endParaRPr>
          </a:p>
        </p:txBody>
      </p:sp>
      <p:sp>
        <p:nvSpPr>
          <p:cNvPr id="4" name="Chỗ dành sẵn cho Số hiệu Bản chiếu 3"/>
          <p:cNvSpPr>
            <a:spLocks noGrp="1"/>
          </p:cNvSpPr>
          <p:nvPr>
            <p:ph type="sldNum" sz="quarter" idx="5"/>
          </p:nvPr>
        </p:nvSpPr>
        <p:spPr/>
        <p:txBody>
          <a:bodyPr/>
          <a:lstStyle/>
          <a:p>
            <a:fld id="{6147B558-7846-4F1D-8DFB-D6CA7E5CD1F5}" type="slidenum">
              <a:rPr lang="en-US" altLang="en-US"/>
              <a:pPr/>
              <a:t>32</a:t>
            </a:fld>
            <a:endParaRPr lang="en-US" altLang="en-US"/>
          </a:p>
        </p:txBody>
      </p:sp>
    </p:spTree>
    <p:extLst>
      <p:ext uri="{BB962C8B-B14F-4D97-AF65-F5344CB8AC3E}">
        <p14:creationId xmlns:p14="http://schemas.microsoft.com/office/powerpoint/2010/main" val="9546330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pPr>
              <a:spcBef>
                <a:spcPts val="0"/>
              </a:spcBef>
              <a:spcAft>
                <a:spcPts val="0"/>
              </a:spcAft>
            </a:pPr>
            <a:r>
              <a:rPr lang="en-US" err="1">
                <a:latin typeface="Arial"/>
                <a:cs typeface="Arial"/>
              </a:rPr>
              <a:t>Dễ</a:t>
            </a:r>
            <a:r>
              <a:rPr lang="en-US">
                <a:latin typeface="Arial"/>
                <a:cs typeface="Arial"/>
              </a:rPr>
              <a:t> </a:t>
            </a:r>
            <a:r>
              <a:rPr lang="en-US" err="1">
                <a:latin typeface="Arial"/>
                <a:cs typeface="Arial"/>
              </a:rPr>
              <a:t>sử</a:t>
            </a:r>
            <a:r>
              <a:rPr lang="en-US">
                <a:latin typeface="Arial"/>
                <a:cs typeface="Arial"/>
              </a:rPr>
              <a:t> </a:t>
            </a:r>
            <a:r>
              <a:rPr lang="en-US" err="1">
                <a:latin typeface="Arial"/>
                <a:cs typeface="Arial"/>
              </a:rPr>
              <a:t>dụng</a:t>
            </a:r>
            <a:r>
              <a:rPr lang="en-US">
                <a:latin typeface="Arial"/>
                <a:cs typeface="Arial"/>
              </a:rPr>
              <a:t>: Linux cực kỳ dễ sử dụng. Nếu bạn biết Windows, bạn sẽ có thể làm việc dễ dàng trong Linux... </a:t>
            </a:r>
            <a:endParaRPr lang="vi-VN"/>
          </a:p>
          <a:p>
            <a:pPr>
              <a:spcBef>
                <a:spcPts val="0"/>
              </a:spcBef>
              <a:spcAft>
                <a:spcPts val="0"/>
              </a:spcAft>
            </a:pPr>
            <a:r>
              <a:rPr lang="en-US">
                <a:latin typeface="Arial"/>
                <a:cs typeface="Arial"/>
              </a:rPr>
              <a:t> </a:t>
            </a:r>
            <a:endParaRPr lang="vi-VN">
              <a:latin typeface="Arial"/>
              <a:cs typeface="Arial"/>
            </a:endParaRPr>
          </a:p>
          <a:p>
            <a:pPr>
              <a:spcBef>
                <a:spcPts val="0"/>
              </a:spcBef>
              <a:spcAft>
                <a:spcPts val="0"/>
              </a:spcAft>
            </a:pPr>
            <a:r>
              <a:rPr lang="en-US">
                <a:latin typeface="Arial"/>
                <a:cs typeface="Arial"/>
              </a:rPr>
              <a:t>Linux </a:t>
            </a:r>
            <a:r>
              <a:rPr lang="en-US" err="1">
                <a:latin typeface="Arial"/>
                <a:cs typeface="Arial"/>
              </a:rPr>
              <a:t>hoạt</a:t>
            </a:r>
            <a:r>
              <a:rPr lang="en-US">
                <a:latin typeface="Arial"/>
                <a:cs typeface="Arial"/>
              </a:rPr>
              <a:t> </a:t>
            </a:r>
            <a:r>
              <a:rPr lang="en-US" err="1">
                <a:latin typeface="Arial"/>
                <a:cs typeface="Arial"/>
              </a:rPr>
              <a:t>động</a:t>
            </a:r>
            <a:r>
              <a:rPr lang="en-US">
                <a:latin typeface="Arial"/>
                <a:cs typeface="Arial"/>
              </a:rPr>
              <a:t> tốt với các máy tính khác: Linux bao gồm phần mềm giúp kết nối mạng với Windows, Mac và các máy tính chạy Linux khác dễ dàng hơn </a:t>
            </a:r>
            <a:endParaRPr lang="vi-VN"/>
          </a:p>
          <a:p>
            <a:pPr>
              <a:spcBef>
                <a:spcPts val="0"/>
              </a:spcBef>
              <a:spcAft>
                <a:spcPts val="0"/>
              </a:spcAft>
            </a:pPr>
            <a:r>
              <a:rPr lang="en-US">
                <a:latin typeface="Arial"/>
                <a:cs typeface="Arial"/>
              </a:rPr>
              <a:t> </a:t>
            </a:r>
            <a:endParaRPr lang="vi-VN">
              <a:latin typeface="Arial"/>
              <a:cs typeface="Arial"/>
            </a:endParaRPr>
          </a:p>
          <a:p>
            <a:pPr>
              <a:spcBef>
                <a:spcPts val="0"/>
              </a:spcBef>
              <a:spcAft>
                <a:spcPts val="0"/>
              </a:spcAft>
            </a:pPr>
            <a:r>
              <a:rPr lang="en-US" err="1">
                <a:latin typeface="Arial"/>
                <a:cs typeface="Arial"/>
              </a:rPr>
              <a:t>Hỗ</a:t>
            </a:r>
            <a:r>
              <a:rPr lang="en-US">
                <a:latin typeface="Arial"/>
                <a:cs typeface="Arial"/>
              </a:rPr>
              <a:t> </a:t>
            </a:r>
            <a:r>
              <a:rPr lang="en-US" err="1">
                <a:latin typeface="Arial"/>
                <a:cs typeface="Arial"/>
              </a:rPr>
              <a:t>trợ</a:t>
            </a:r>
            <a:r>
              <a:rPr lang="en-US">
                <a:latin typeface="Arial"/>
                <a:cs typeface="Arial"/>
              </a:rPr>
              <a:t> ở </a:t>
            </a:r>
            <a:r>
              <a:rPr lang="en-US" err="1">
                <a:latin typeface="Arial"/>
                <a:cs typeface="Arial"/>
              </a:rPr>
              <a:t>khắp</a:t>
            </a:r>
            <a:r>
              <a:rPr lang="en-US">
                <a:latin typeface="Arial"/>
                <a:cs typeface="Arial"/>
              </a:rPr>
              <a:t> </a:t>
            </a:r>
            <a:r>
              <a:rPr lang="en-US" err="1">
                <a:latin typeface="Arial"/>
                <a:cs typeface="Arial"/>
              </a:rPr>
              <a:t>mọi</a:t>
            </a:r>
            <a:r>
              <a:rPr lang="en-US">
                <a:latin typeface="Arial"/>
                <a:cs typeface="Arial"/>
              </a:rPr>
              <a:t> </a:t>
            </a:r>
            <a:r>
              <a:rPr lang="en-US" err="1">
                <a:latin typeface="Arial"/>
                <a:cs typeface="Arial"/>
              </a:rPr>
              <a:t>nơi</a:t>
            </a:r>
            <a:r>
              <a:rPr lang="en-US">
                <a:latin typeface="Arial"/>
                <a:cs typeface="Arial"/>
              </a:rPr>
              <a:t>: </a:t>
            </a:r>
            <a:r>
              <a:rPr lang="en-US" err="1">
                <a:latin typeface="Arial"/>
                <a:cs typeface="Arial"/>
              </a:rPr>
              <a:t>Nếu</a:t>
            </a:r>
            <a:r>
              <a:rPr lang="en-US">
                <a:latin typeface="Arial"/>
                <a:cs typeface="Arial"/>
              </a:rPr>
              <a:t> </a:t>
            </a:r>
            <a:r>
              <a:rPr lang="en-US" err="1">
                <a:latin typeface="Arial"/>
                <a:cs typeface="Arial"/>
              </a:rPr>
              <a:t>bạn</a:t>
            </a:r>
            <a:r>
              <a:rPr lang="en-US">
                <a:latin typeface="Arial"/>
                <a:cs typeface="Arial"/>
              </a:rPr>
              <a:t> </a:t>
            </a:r>
            <a:r>
              <a:rPr lang="en-US" err="1">
                <a:latin typeface="Arial"/>
                <a:cs typeface="Arial"/>
              </a:rPr>
              <a:t>gặp</a:t>
            </a:r>
            <a:r>
              <a:rPr lang="en-US">
                <a:latin typeface="Arial"/>
                <a:cs typeface="Arial"/>
              </a:rPr>
              <a:t> </a:t>
            </a:r>
            <a:r>
              <a:rPr lang="en-US" err="1">
                <a:latin typeface="Arial"/>
                <a:cs typeface="Arial"/>
              </a:rPr>
              <a:t>sự</a:t>
            </a:r>
            <a:r>
              <a:rPr lang="en-US">
                <a:latin typeface="Arial"/>
                <a:cs typeface="Arial"/>
              </a:rPr>
              <a:t> </a:t>
            </a:r>
            <a:r>
              <a:rPr lang="en-US" err="1">
                <a:latin typeface="Arial"/>
                <a:cs typeface="Arial"/>
              </a:rPr>
              <a:t>cố</a:t>
            </a:r>
            <a:r>
              <a:rPr lang="en-US">
                <a:latin typeface="Arial"/>
                <a:cs typeface="Arial"/>
              </a:rPr>
              <a:t> </a:t>
            </a:r>
            <a:r>
              <a:rPr lang="en-US" err="1">
                <a:latin typeface="Arial"/>
                <a:cs typeface="Arial"/>
              </a:rPr>
              <a:t>với</a:t>
            </a:r>
            <a:r>
              <a:rPr lang="en-US">
                <a:latin typeface="Arial"/>
                <a:cs typeface="Arial"/>
              </a:rPr>
              <a:t> Linux, </a:t>
            </a:r>
            <a:r>
              <a:rPr lang="en-US" err="1">
                <a:latin typeface="Arial"/>
                <a:cs typeface="Arial"/>
              </a:rPr>
              <a:t>sự</a:t>
            </a:r>
            <a:r>
              <a:rPr lang="en-US">
                <a:latin typeface="Arial"/>
                <a:cs typeface="Arial"/>
              </a:rPr>
              <a:t> </a:t>
            </a:r>
            <a:r>
              <a:rPr lang="en-US" err="1">
                <a:latin typeface="Arial"/>
                <a:cs typeface="Arial"/>
              </a:rPr>
              <a:t>trợ</a:t>
            </a:r>
            <a:r>
              <a:rPr lang="en-US">
                <a:latin typeface="Arial"/>
                <a:cs typeface="Arial"/>
              </a:rPr>
              <a:t> </a:t>
            </a:r>
            <a:r>
              <a:rPr lang="en-US" err="1">
                <a:latin typeface="Arial"/>
                <a:cs typeface="Arial"/>
              </a:rPr>
              <a:t>giúp</a:t>
            </a:r>
            <a:r>
              <a:rPr lang="en-US">
                <a:latin typeface="Arial"/>
                <a:cs typeface="Arial"/>
              </a:rPr>
              <a:t> </a:t>
            </a:r>
            <a:r>
              <a:rPr lang="en-US" err="1">
                <a:latin typeface="Arial"/>
                <a:cs typeface="Arial"/>
              </a:rPr>
              <a:t>luôn</a:t>
            </a:r>
            <a:r>
              <a:rPr lang="en-US">
                <a:latin typeface="Arial"/>
                <a:cs typeface="Arial"/>
              </a:rPr>
              <a:t> </a:t>
            </a:r>
            <a:r>
              <a:rPr lang="en-US" err="1">
                <a:latin typeface="Arial"/>
                <a:cs typeface="Arial"/>
              </a:rPr>
              <a:t>có</a:t>
            </a:r>
            <a:r>
              <a:rPr lang="en-US">
                <a:latin typeface="Arial"/>
                <a:cs typeface="Arial"/>
              </a:rPr>
              <a:t> </a:t>
            </a:r>
            <a:r>
              <a:rPr lang="en-US" err="1">
                <a:latin typeface="Arial"/>
                <a:cs typeface="Arial"/>
              </a:rPr>
              <a:t>mặt</a:t>
            </a:r>
            <a:r>
              <a:rPr lang="en-US">
                <a:latin typeface="Arial"/>
                <a:cs typeface="Arial"/>
              </a:rPr>
              <a:t> ở </a:t>
            </a:r>
            <a:r>
              <a:rPr lang="en-US" err="1">
                <a:latin typeface="Arial"/>
                <a:cs typeface="Arial"/>
              </a:rPr>
              <a:t>bảng</a:t>
            </a:r>
            <a:r>
              <a:rPr lang="en-US">
                <a:latin typeface="Arial"/>
                <a:cs typeface="Arial"/>
              </a:rPr>
              <a:t> tin </a:t>
            </a:r>
            <a:r>
              <a:rPr lang="en-US" err="1">
                <a:latin typeface="Arial"/>
                <a:cs typeface="Arial"/>
              </a:rPr>
              <a:t>gần</a:t>
            </a:r>
            <a:r>
              <a:rPr lang="en-US">
                <a:latin typeface="Arial"/>
                <a:cs typeface="Arial"/>
              </a:rPr>
              <a:t> </a:t>
            </a:r>
            <a:r>
              <a:rPr lang="en-US" err="1">
                <a:latin typeface="Arial"/>
                <a:cs typeface="Arial"/>
              </a:rPr>
              <a:t>nhất</a:t>
            </a:r>
            <a:r>
              <a:rPr lang="en-US">
                <a:latin typeface="Arial"/>
                <a:cs typeface="Arial"/>
              </a:rPr>
              <a:t>. </a:t>
            </a:r>
            <a:endParaRPr lang="vi-VN">
              <a:cs typeface="Arial" panose="020B0604020202020204" pitchFamily="34" charset="0"/>
            </a:endParaRPr>
          </a:p>
        </p:txBody>
      </p:sp>
      <p:sp>
        <p:nvSpPr>
          <p:cNvPr id="4" name="Chỗ dành sẵn cho Số hiệu Bản chiếu 3"/>
          <p:cNvSpPr>
            <a:spLocks noGrp="1"/>
          </p:cNvSpPr>
          <p:nvPr>
            <p:ph type="sldNum" sz="quarter" idx="5"/>
          </p:nvPr>
        </p:nvSpPr>
        <p:spPr/>
        <p:txBody>
          <a:bodyPr/>
          <a:lstStyle/>
          <a:p>
            <a:fld id="{6147B558-7846-4F1D-8DFB-D6CA7E5CD1F5}" type="slidenum">
              <a:rPr lang="en-US" altLang="en-US"/>
              <a:pPr/>
              <a:t>33</a:t>
            </a:fld>
            <a:endParaRPr lang="en-US" altLang="en-US"/>
          </a:p>
        </p:txBody>
      </p:sp>
    </p:spTree>
    <p:extLst>
      <p:ext uri="{BB962C8B-B14F-4D97-AF65-F5344CB8AC3E}">
        <p14:creationId xmlns:p14="http://schemas.microsoft.com/office/powerpoint/2010/main" val="339318591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pPr>
              <a:spcBef>
                <a:spcPts val="0"/>
              </a:spcBef>
              <a:spcAft>
                <a:spcPts val="0"/>
              </a:spcAft>
            </a:pPr>
            <a:r>
              <a:rPr lang="en-US">
                <a:latin typeface="Arial"/>
                <a:cs typeface="Arial"/>
              </a:rPr>
              <a:t>Trong trường hợp nào thì không thể </a:t>
            </a:r>
            <a:r>
              <a:rPr lang="en-US" err="1">
                <a:latin typeface="Arial"/>
                <a:cs typeface="Arial"/>
              </a:rPr>
              <a:t>sử</a:t>
            </a:r>
            <a:r>
              <a:rPr lang="en-US">
                <a:latin typeface="Arial"/>
                <a:cs typeface="Arial"/>
              </a:rPr>
              <a:t> </a:t>
            </a:r>
            <a:r>
              <a:rPr lang="en-US" err="1">
                <a:latin typeface="Arial"/>
                <a:cs typeface="Arial"/>
              </a:rPr>
              <a:t>dụng</a:t>
            </a:r>
            <a:r>
              <a:rPr lang="en-US">
                <a:latin typeface="Arial"/>
                <a:cs typeface="Arial"/>
              </a:rPr>
              <a:t> </a:t>
            </a:r>
            <a:r>
              <a:rPr lang="en-US" err="1">
                <a:latin typeface="Arial"/>
                <a:cs typeface="Arial"/>
              </a:rPr>
              <a:t>được</a:t>
            </a:r>
            <a:r>
              <a:rPr lang="en-US">
                <a:latin typeface="Arial"/>
                <a:cs typeface="Arial"/>
              </a:rPr>
              <a:t> </a:t>
            </a:r>
            <a:r>
              <a:rPr lang="en-US" err="1">
                <a:latin typeface="Arial"/>
                <a:cs typeface="Arial"/>
              </a:rPr>
              <a:t>linux</a:t>
            </a:r>
            <a:r>
              <a:rPr lang="en-US">
                <a:latin typeface="Arial"/>
                <a:cs typeface="Arial"/>
              </a:rPr>
              <a:t>: </a:t>
            </a:r>
          </a:p>
          <a:p>
            <a:pPr>
              <a:spcBef>
                <a:spcPts val="0"/>
              </a:spcBef>
              <a:spcAft>
                <a:spcPts val="0"/>
              </a:spcAft>
            </a:pPr>
            <a:r>
              <a:rPr lang="en-US" err="1">
                <a:latin typeface="Arial"/>
                <a:cs typeface="Arial"/>
              </a:rPr>
              <a:t>Nếu</a:t>
            </a:r>
            <a:r>
              <a:rPr lang="en-US">
                <a:latin typeface="Arial"/>
                <a:cs typeface="Arial"/>
              </a:rPr>
              <a:t> </a:t>
            </a:r>
            <a:r>
              <a:rPr lang="en-US" err="1">
                <a:latin typeface="Arial"/>
                <a:cs typeface="Arial"/>
              </a:rPr>
              <a:t>bạn</a:t>
            </a:r>
            <a:r>
              <a:rPr lang="en-US">
                <a:latin typeface="Arial"/>
                <a:cs typeface="Arial"/>
              </a:rPr>
              <a:t> </a:t>
            </a:r>
            <a:r>
              <a:rPr lang="en-US" err="1">
                <a:latin typeface="Arial"/>
                <a:cs typeface="Arial"/>
              </a:rPr>
              <a:t>đang</a:t>
            </a:r>
            <a:r>
              <a:rPr lang="en-US">
                <a:latin typeface="Arial"/>
                <a:cs typeface="Arial"/>
              </a:rPr>
              <a:t> </a:t>
            </a:r>
            <a:r>
              <a:rPr lang="en-US" err="1">
                <a:latin typeface="Arial"/>
                <a:cs typeface="Arial"/>
              </a:rPr>
              <a:t>sử</a:t>
            </a:r>
            <a:r>
              <a:rPr lang="en-US">
                <a:latin typeface="Arial"/>
                <a:cs typeface="Arial"/>
              </a:rPr>
              <a:t> </a:t>
            </a:r>
            <a:r>
              <a:rPr lang="en-US" err="1">
                <a:latin typeface="Arial"/>
                <a:cs typeface="Arial"/>
              </a:rPr>
              <a:t>dụng</a:t>
            </a:r>
            <a:r>
              <a:rPr lang="en-US">
                <a:latin typeface="Arial"/>
                <a:cs typeface="Arial"/>
              </a:rPr>
              <a:t> </a:t>
            </a:r>
            <a:r>
              <a:rPr lang="en-US" err="1">
                <a:latin typeface="Arial"/>
                <a:cs typeface="Arial"/>
              </a:rPr>
              <a:t>bất</a:t>
            </a:r>
            <a:r>
              <a:rPr lang="en-US">
                <a:latin typeface="Arial"/>
                <a:cs typeface="Arial"/>
              </a:rPr>
              <a:t> </a:t>
            </a:r>
            <a:r>
              <a:rPr lang="en-US" err="1">
                <a:latin typeface="Arial"/>
                <a:cs typeface="Arial"/>
              </a:rPr>
              <a:t>kỳ</a:t>
            </a:r>
            <a:r>
              <a:rPr lang="en-US">
                <a:latin typeface="Arial"/>
                <a:cs typeface="Arial"/>
              </a:rPr>
              <a:t> </a:t>
            </a:r>
            <a:r>
              <a:rPr lang="en-US" err="1">
                <a:latin typeface="Arial"/>
                <a:cs typeface="Arial"/>
              </a:rPr>
              <a:t>phần</a:t>
            </a:r>
            <a:r>
              <a:rPr lang="en-US">
                <a:latin typeface="Arial"/>
                <a:cs typeface="Arial"/>
              </a:rPr>
              <a:t> </a:t>
            </a:r>
            <a:r>
              <a:rPr lang="en-US" err="1">
                <a:latin typeface="Arial"/>
                <a:cs typeface="Arial"/>
              </a:rPr>
              <a:t>mềm</a:t>
            </a:r>
            <a:r>
              <a:rPr lang="en-US">
                <a:latin typeface="Arial"/>
                <a:cs typeface="Arial"/>
              </a:rPr>
              <a:t> </a:t>
            </a:r>
            <a:r>
              <a:rPr lang="en-US" err="1">
                <a:latin typeface="Arial"/>
                <a:cs typeface="Arial"/>
              </a:rPr>
              <a:t>độc</a:t>
            </a:r>
            <a:r>
              <a:rPr lang="en-US">
                <a:latin typeface="Arial"/>
                <a:cs typeface="Arial"/>
              </a:rPr>
              <a:t> </a:t>
            </a:r>
            <a:r>
              <a:rPr lang="en-US" err="1">
                <a:latin typeface="Arial"/>
                <a:cs typeface="Arial"/>
              </a:rPr>
              <a:t>quyền</a:t>
            </a:r>
            <a:r>
              <a:rPr lang="en-US">
                <a:latin typeface="Arial"/>
                <a:cs typeface="Arial"/>
              </a:rPr>
              <a:t> </a:t>
            </a:r>
            <a:r>
              <a:rPr lang="en-US" err="1">
                <a:latin typeface="Arial"/>
                <a:cs typeface="Arial"/>
              </a:rPr>
              <a:t>nào</a:t>
            </a:r>
            <a:r>
              <a:rPr lang="en-US">
                <a:latin typeface="Arial"/>
                <a:cs typeface="Arial"/>
              </a:rPr>
              <a:t> </a:t>
            </a:r>
            <a:r>
              <a:rPr lang="en-US" err="1">
                <a:latin typeface="Arial"/>
                <a:cs typeface="Arial"/>
              </a:rPr>
              <a:t>không</a:t>
            </a:r>
            <a:r>
              <a:rPr lang="en-US">
                <a:latin typeface="Arial"/>
                <a:cs typeface="Arial"/>
              </a:rPr>
              <a:t> </a:t>
            </a:r>
            <a:r>
              <a:rPr lang="en-US" err="1">
                <a:latin typeface="Arial"/>
                <a:cs typeface="Arial"/>
              </a:rPr>
              <a:t>được</a:t>
            </a:r>
            <a:r>
              <a:rPr lang="en-US">
                <a:latin typeface="Arial"/>
                <a:cs typeface="Arial"/>
              </a:rPr>
              <a:t> Linux </a:t>
            </a:r>
            <a:r>
              <a:rPr lang="en-US" err="1">
                <a:latin typeface="Arial"/>
                <a:cs typeface="Arial"/>
              </a:rPr>
              <a:t>hỗ</a:t>
            </a:r>
            <a:r>
              <a:rPr lang="en-US">
                <a:latin typeface="Arial"/>
                <a:cs typeface="Arial"/>
              </a:rPr>
              <a:t> </a:t>
            </a:r>
            <a:r>
              <a:rPr lang="en-US" err="1">
                <a:latin typeface="Arial"/>
                <a:cs typeface="Arial"/>
              </a:rPr>
              <a:t>trợ</a:t>
            </a:r>
            <a:endParaRPr lang="vi-VN" err="1">
              <a:latin typeface="Arial"/>
              <a:cs typeface="Arial"/>
            </a:endParaRPr>
          </a:p>
          <a:p>
            <a:pPr>
              <a:spcBef>
                <a:spcPts val="0"/>
              </a:spcBef>
              <a:spcAft>
                <a:spcPts val="0"/>
              </a:spcAft>
            </a:pPr>
            <a:r>
              <a:rPr lang="en-US">
                <a:latin typeface="Arial"/>
                <a:cs typeface="Arial"/>
              </a:rPr>
              <a:t> </a:t>
            </a:r>
            <a:endParaRPr lang="vi-VN">
              <a:latin typeface="Arial"/>
              <a:cs typeface="Arial"/>
            </a:endParaRPr>
          </a:p>
          <a:p>
            <a:pPr>
              <a:spcBef>
                <a:spcPts val="0"/>
              </a:spcBef>
              <a:spcAft>
                <a:spcPts val="0"/>
              </a:spcAft>
            </a:pPr>
            <a:r>
              <a:rPr lang="en-US" err="1">
                <a:latin typeface="Arial"/>
                <a:cs typeface="Arial"/>
              </a:rPr>
              <a:t>Nếu</a:t>
            </a:r>
            <a:r>
              <a:rPr lang="en-US">
                <a:latin typeface="Arial"/>
                <a:cs typeface="Arial"/>
              </a:rPr>
              <a:t> </a:t>
            </a:r>
            <a:r>
              <a:rPr lang="en-US" err="1">
                <a:latin typeface="Arial"/>
                <a:cs typeface="Arial"/>
              </a:rPr>
              <a:t>bạn</a:t>
            </a:r>
            <a:r>
              <a:rPr lang="en-US">
                <a:latin typeface="Arial"/>
                <a:cs typeface="Arial"/>
              </a:rPr>
              <a:t> </a:t>
            </a:r>
            <a:r>
              <a:rPr lang="en-US" err="1">
                <a:latin typeface="Arial"/>
                <a:cs typeface="Arial"/>
              </a:rPr>
              <a:t>đang</a:t>
            </a:r>
            <a:r>
              <a:rPr lang="en-US">
                <a:latin typeface="Arial"/>
                <a:cs typeface="Arial"/>
              </a:rPr>
              <a:t> </a:t>
            </a:r>
            <a:r>
              <a:rPr lang="en-US" err="1">
                <a:latin typeface="Arial"/>
                <a:cs typeface="Arial"/>
              </a:rPr>
              <a:t>sử</a:t>
            </a:r>
            <a:r>
              <a:rPr lang="en-US">
                <a:latin typeface="Arial"/>
                <a:cs typeface="Arial"/>
              </a:rPr>
              <a:t> </a:t>
            </a:r>
            <a:r>
              <a:rPr lang="en-US" err="1">
                <a:latin typeface="Arial"/>
                <a:cs typeface="Arial"/>
              </a:rPr>
              <a:t>dụng</a:t>
            </a:r>
            <a:r>
              <a:rPr lang="en-US">
                <a:latin typeface="Arial"/>
                <a:cs typeface="Arial"/>
              </a:rPr>
              <a:t> </a:t>
            </a:r>
            <a:r>
              <a:rPr lang="en-US" err="1">
                <a:latin typeface="Arial"/>
                <a:cs typeface="Arial"/>
              </a:rPr>
              <a:t>bất</a:t>
            </a:r>
            <a:r>
              <a:rPr lang="en-US">
                <a:latin typeface="Arial"/>
                <a:cs typeface="Arial"/>
              </a:rPr>
              <a:t> </a:t>
            </a:r>
            <a:r>
              <a:rPr lang="en-US" err="1">
                <a:latin typeface="Arial"/>
                <a:cs typeface="Arial"/>
              </a:rPr>
              <a:t>kỳ</a:t>
            </a:r>
            <a:r>
              <a:rPr lang="en-US">
                <a:latin typeface="Arial"/>
                <a:cs typeface="Arial"/>
              </a:rPr>
              <a:t> </a:t>
            </a:r>
            <a:r>
              <a:rPr lang="en-US" err="1">
                <a:latin typeface="Arial"/>
                <a:cs typeface="Arial"/>
              </a:rPr>
              <a:t>phần</a:t>
            </a:r>
            <a:r>
              <a:rPr lang="en-US">
                <a:latin typeface="Arial"/>
                <a:cs typeface="Arial"/>
              </a:rPr>
              <a:t> </a:t>
            </a:r>
            <a:r>
              <a:rPr lang="en-US" err="1">
                <a:latin typeface="Arial"/>
                <a:cs typeface="Arial"/>
              </a:rPr>
              <a:t>cứng</a:t>
            </a:r>
            <a:r>
              <a:rPr lang="en-US">
                <a:latin typeface="Arial"/>
                <a:cs typeface="Arial"/>
              </a:rPr>
              <a:t> </a:t>
            </a:r>
            <a:r>
              <a:rPr lang="en-US" err="1">
                <a:latin typeface="Arial"/>
                <a:cs typeface="Arial"/>
              </a:rPr>
              <a:t>nào</a:t>
            </a:r>
            <a:r>
              <a:rPr lang="en-US">
                <a:latin typeface="Arial"/>
                <a:cs typeface="Arial"/>
              </a:rPr>
              <a:t> </a:t>
            </a:r>
            <a:r>
              <a:rPr lang="en-US" err="1">
                <a:latin typeface="Arial"/>
                <a:cs typeface="Arial"/>
              </a:rPr>
              <a:t>không</a:t>
            </a:r>
            <a:r>
              <a:rPr lang="en-US">
                <a:latin typeface="Arial"/>
                <a:cs typeface="Arial"/>
              </a:rPr>
              <a:t> </a:t>
            </a:r>
            <a:r>
              <a:rPr lang="en-US" err="1">
                <a:latin typeface="Arial"/>
                <a:cs typeface="Arial"/>
              </a:rPr>
              <a:t>được</a:t>
            </a:r>
            <a:r>
              <a:rPr lang="en-US">
                <a:latin typeface="Arial"/>
                <a:cs typeface="Arial"/>
              </a:rPr>
              <a:t> Linux </a:t>
            </a:r>
            <a:r>
              <a:rPr lang="en-US" err="1">
                <a:latin typeface="Arial"/>
                <a:cs typeface="Arial"/>
              </a:rPr>
              <a:t>hỗ</a:t>
            </a:r>
            <a:r>
              <a:rPr lang="en-US">
                <a:latin typeface="Arial"/>
                <a:cs typeface="Arial"/>
              </a:rPr>
              <a:t> </a:t>
            </a:r>
            <a:r>
              <a:rPr lang="en-US" err="1">
                <a:latin typeface="Arial"/>
                <a:cs typeface="Arial"/>
              </a:rPr>
              <a:t>trợ</a:t>
            </a:r>
            <a:endParaRPr lang="vi-VN" err="1">
              <a:latin typeface="Arial"/>
              <a:cs typeface="Arial"/>
            </a:endParaRPr>
          </a:p>
          <a:p>
            <a:pPr>
              <a:spcBef>
                <a:spcPts val="0"/>
              </a:spcBef>
              <a:spcAft>
                <a:spcPts val="0"/>
              </a:spcAft>
            </a:pPr>
            <a:r>
              <a:rPr lang="en-US">
                <a:latin typeface="Arial"/>
                <a:cs typeface="Arial"/>
              </a:rPr>
              <a:t> </a:t>
            </a:r>
            <a:endParaRPr lang="vi-VN">
              <a:latin typeface="Arial"/>
              <a:cs typeface="Arial"/>
            </a:endParaRPr>
          </a:p>
        </p:txBody>
      </p:sp>
      <p:sp>
        <p:nvSpPr>
          <p:cNvPr id="4" name="Chỗ dành sẵn cho Số hiệu Bản chiếu 3"/>
          <p:cNvSpPr>
            <a:spLocks noGrp="1"/>
          </p:cNvSpPr>
          <p:nvPr>
            <p:ph type="sldNum" sz="quarter" idx="5"/>
          </p:nvPr>
        </p:nvSpPr>
        <p:spPr/>
        <p:txBody>
          <a:bodyPr/>
          <a:lstStyle/>
          <a:p>
            <a:fld id="{6147B558-7846-4F1D-8DFB-D6CA7E5CD1F5}" type="slidenum">
              <a:rPr lang="en-US" altLang="en-US"/>
              <a:pPr/>
              <a:t>34</a:t>
            </a:fld>
            <a:endParaRPr lang="en-US" altLang="en-US"/>
          </a:p>
        </p:txBody>
      </p:sp>
    </p:spTree>
    <p:extLst>
      <p:ext uri="{BB962C8B-B14F-4D97-AF65-F5344CB8AC3E}">
        <p14:creationId xmlns:p14="http://schemas.microsoft.com/office/powerpoint/2010/main" val="128768916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pPr>
              <a:spcBef>
                <a:spcPts val="0"/>
              </a:spcBef>
              <a:spcAft>
                <a:spcPts val="0"/>
              </a:spcAft>
            </a:pPr>
            <a:r>
              <a:rPr lang="vi-VN" b="1"/>
              <a:t>QUY TRÌNH KHỞI ĐỘNG MÁY TÍNH (</a:t>
            </a:r>
            <a:r>
              <a:rPr lang="vi-VN" b="1" err="1"/>
              <a:t>author</a:t>
            </a:r>
            <a:r>
              <a:rPr lang="vi-VN" b="1"/>
              <a:t>: Đặng Minh Tuấn)</a:t>
            </a:r>
            <a:endParaRPr lang="vi-VN"/>
          </a:p>
          <a:p>
            <a:pPr>
              <a:spcBef>
                <a:spcPts val="0"/>
              </a:spcBef>
              <a:spcAft>
                <a:spcPts val="0"/>
              </a:spcAft>
            </a:pPr>
            <a:r>
              <a:rPr lang="en-US"/>
              <a:t>Khi </a:t>
            </a:r>
            <a:r>
              <a:rPr lang="en-US" err="1"/>
              <a:t>máy</a:t>
            </a:r>
            <a:r>
              <a:rPr lang="en-US"/>
              <a:t> </a:t>
            </a:r>
            <a:r>
              <a:rPr lang="en-US" err="1"/>
              <a:t>tính</a:t>
            </a:r>
            <a:r>
              <a:rPr lang="en-US"/>
              <a:t> </a:t>
            </a:r>
            <a:r>
              <a:rPr lang="en-US" err="1"/>
              <a:t>được</a:t>
            </a:r>
            <a:r>
              <a:rPr lang="en-US"/>
              <a:t> </a:t>
            </a:r>
            <a:r>
              <a:rPr lang="en-US" err="1"/>
              <a:t>khởi</a:t>
            </a:r>
            <a:r>
              <a:rPr lang="en-US"/>
              <a:t> </a:t>
            </a:r>
            <a:r>
              <a:rPr lang="en-US" err="1"/>
              <a:t>động</a:t>
            </a:r>
            <a:r>
              <a:rPr lang="en-US"/>
              <a:t>, </a:t>
            </a:r>
            <a:r>
              <a:rPr lang="en-US" err="1"/>
              <a:t>đoạn</a:t>
            </a:r>
            <a:r>
              <a:rPr lang="en-US"/>
              <a:t> </a:t>
            </a:r>
            <a:r>
              <a:rPr lang="en-US" err="1"/>
              <a:t>mã</a:t>
            </a:r>
            <a:r>
              <a:rPr lang="en-US"/>
              <a:t> ở </a:t>
            </a:r>
            <a:r>
              <a:rPr lang="en-US" err="1"/>
              <a:t>địa</a:t>
            </a:r>
            <a:r>
              <a:rPr lang="en-US"/>
              <a:t> </a:t>
            </a:r>
            <a:r>
              <a:rPr lang="en-US" err="1"/>
              <a:t>chỉ</a:t>
            </a:r>
            <a:r>
              <a:rPr lang="en-US"/>
              <a:t> 0xFFFF0 </a:t>
            </a:r>
            <a:r>
              <a:rPr lang="en-US" err="1"/>
              <a:t>trong</a:t>
            </a:r>
            <a:r>
              <a:rPr lang="en-US"/>
              <a:t> ROM-BIOS </a:t>
            </a:r>
            <a:r>
              <a:rPr lang="en-US" err="1"/>
              <a:t>sẽ</a:t>
            </a:r>
            <a:r>
              <a:rPr lang="en-US"/>
              <a:t> </a:t>
            </a:r>
            <a:r>
              <a:rPr lang="en-US" err="1"/>
              <a:t>được</a:t>
            </a:r>
            <a:r>
              <a:rPr lang="en-US"/>
              <a:t> </a:t>
            </a:r>
            <a:r>
              <a:rPr lang="en-US" err="1"/>
              <a:t>khởi</a:t>
            </a:r>
            <a:r>
              <a:rPr lang="en-US"/>
              <a:t> </a:t>
            </a:r>
            <a:r>
              <a:rPr lang="en-US" err="1"/>
              <a:t>chạy</a:t>
            </a:r>
            <a:r>
              <a:rPr lang="en-US"/>
              <a:t>, </a:t>
            </a:r>
            <a:r>
              <a:rPr lang="en-US" err="1"/>
              <a:t>đọa</a:t>
            </a:r>
            <a:r>
              <a:rPr lang="en-US"/>
              <a:t> </a:t>
            </a:r>
            <a:r>
              <a:rPr lang="en-US" err="1"/>
              <a:t>mã</a:t>
            </a:r>
            <a:r>
              <a:rPr lang="en-US"/>
              <a:t> </a:t>
            </a:r>
            <a:r>
              <a:rPr lang="en-US" err="1"/>
              <a:t>này</a:t>
            </a:r>
            <a:r>
              <a:rPr lang="en-US"/>
              <a:t> </a:t>
            </a:r>
            <a:r>
              <a:rPr lang="en-US" err="1"/>
              <a:t>sẽ</a:t>
            </a:r>
            <a:r>
              <a:rPr lang="en-US"/>
              <a:t> </a:t>
            </a:r>
            <a:r>
              <a:rPr lang="en-US" err="1"/>
              <a:t>kiểm</a:t>
            </a:r>
            <a:r>
              <a:rPr lang="en-US"/>
              <a:t> </a:t>
            </a:r>
            <a:r>
              <a:rPr lang="en-US" err="1"/>
              <a:t>tra</a:t>
            </a:r>
            <a:r>
              <a:rPr lang="en-US"/>
              <a:t> </a:t>
            </a:r>
            <a:r>
              <a:rPr lang="en-US" err="1"/>
              <a:t>trạng</a:t>
            </a:r>
            <a:r>
              <a:rPr lang="en-US"/>
              <a:t> </a:t>
            </a:r>
            <a:r>
              <a:rPr lang="en-US" err="1"/>
              <a:t>thái</a:t>
            </a:r>
            <a:r>
              <a:rPr lang="en-US"/>
              <a:t> </a:t>
            </a:r>
            <a:r>
              <a:rPr lang="en-US" err="1"/>
              <a:t>các</a:t>
            </a:r>
            <a:r>
              <a:rPr lang="en-US"/>
              <a:t> </a:t>
            </a:r>
            <a:r>
              <a:rPr lang="en-US" err="1"/>
              <a:t>thiết</a:t>
            </a:r>
            <a:r>
              <a:rPr lang="en-US"/>
              <a:t> </a:t>
            </a:r>
            <a:r>
              <a:rPr lang="en-US" err="1"/>
              <a:t>bị</a:t>
            </a:r>
            <a:r>
              <a:rPr lang="en-US"/>
              <a:t> </a:t>
            </a:r>
            <a:r>
              <a:rPr lang="en-US" err="1"/>
              <a:t>ngoại</a:t>
            </a:r>
            <a:r>
              <a:rPr lang="en-US"/>
              <a:t> vi </a:t>
            </a:r>
            <a:r>
              <a:rPr lang="en-US" err="1"/>
              <a:t>đặc</a:t>
            </a:r>
            <a:r>
              <a:rPr lang="en-US"/>
              <a:t> </a:t>
            </a:r>
            <a:r>
              <a:rPr lang="en-US" err="1"/>
              <a:t>biệt</a:t>
            </a:r>
            <a:r>
              <a:rPr lang="en-US"/>
              <a:t> </a:t>
            </a:r>
            <a:r>
              <a:rPr lang="en-US" err="1"/>
              <a:t>là</a:t>
            </a:r>
            <a:r>
              <a:rPr lang="en-US"/>
              <a:t> </a:t>
            </a:r>
            <a:r>
              <a:rPr lang="en-US" err="1"/>
              <a:t>kiểm</a:t>
            </a:r>
            <a:r>
              <a:rPr lang="en-US"/>
              <a:t> </a:t>
            </a:r>
            <a:r>
              <a:rPr lang="en-US" err="1"/>
              <a:t>tra</a:t>
            </a:r>
            <a:r>
              <a:rPr lang="en-US"/>
              <a:t> </a:t>
            </a:r>
            <a:r>
              <a:rPr lang="en-US" err="1"/>
              <a:t>sự</a:t>
            </a:r>
            <a:r>
              <a:rPr lang="en-US"/>
              <a:t> </a:t>
            </a:r>
            <a:r>
              <a:rPr lang="en-US" err="1"/>
              <a:t>hiển</a:t>
            </a:r>
            <a:r>
              <a:rPr lang="en-US"/>
              <a:t> </a:t>
            </a:r>
            <a:r>
              <a:rPr lang="en-US" err="1"/>
              <a:t>diện</a:t>
            </a:r>
            <a:r>
              <a:rPr lang="en-US"/>
              <a:t> </a:t>
            </a:r>
            <a:r>
              <a:rPr lang="en-US" err="1"/>
              <a:t>của</a:t>
            </a:r>
            <a:r>
              <a:rPr lang="en-US"/>
              <a:t> </a:t>
            </a:r>
            <a:r>
              <a:rPr lang="en-US" err="1"/>
              <a:t>các</a:t>
            </a:r>
            <a:r>
              <a:rPr lang="en-US"/>
              <a:t> </a:t>
            </a:r>
            <a:r>
              <a:rPr lang="en-US" err="1"/>
              <a:t>loại</a:t>
            </a:r>
            <a:r>
              <a:rPr lang="en-US"/>
              <a:t> ổ </a:t>
            </a:r>
            <a:r>
              <a:rPr lang="en-US" err="1"/>
              <a:t>đĩa</a:t>
            </a:r>
            <a:r>
              <a:rPr lang="en-US"/>
              <a:t> </a:t>
            </a:r>
            <a:r>
              <a:rPr lang="en-US" err="1"/>
              <a:t>cứng</a:t>
            </a:r>
            <a:r>
              <a:rPr lang="en-US"/>
              <a:t> </a:t>
            </a:r>
            <a:r>
              <a:rPr lang="en-US" err="1"/>
              <a:t>và</a:t>
            </a:r>
            <a:r>
              <a:rPr lang="en-US"/>
              <a:t> </a:t>
            </a:r>
            <a:r>
              <a:rPr lang="en-US" err="1"/>
              <a:t>mềm</a:t>
            </a:r>
            <a:r>
              <a:rPr lang="en-US"/>
              <a:t> </a:t>
            </a:r>
            <a:r>
              <a:rPr lang="en-US" err="1"/>
              <a:t>và</a:t>
            </a:r>
            <a:r>
              <a:rPr lang="en-US"/>
              <a:t> </a:t>
            </a:r>
            <a:r>
              <a:rPr lang="en-US" err="1"/>
              <a:t>tùy</a:t>
            </a:r>
            <a:r>
              <a:rPr lang="en-US"/>
              <a:t> </a:t>
            </a:r>
            <a:r>
              <a:rPr lang="en-US" err="1"/>
              <a:t>theo</a:t>
            </a:r>
            <a:r>
              <a:rPr lang="en-US"/>
              <a:t> </a:t>
            </a:r>
            <a:r>
              <a:rPr lang="en-US" err="1"/>
              <a:t>thứ</a:t>
            </a:r>
            <a:r>
              <a:rPr lang="en-US"/>
              <a:t> </a:t>
            </a:r>
            <a:r>
              <a:rPr lang="en-US" err="1"/>
              <a:t>tự</a:t>
            </a:r>
            <a:r>
              <a:rPr lang="en-US"/>
              <a:t> </a:t>
            </a:r>
            <a:r>
              <a:rPr lang="en-US" err="1"/>
              <a:t>ưu</a:t>
            </a:r>
            <a:r>
              <a:rPr lang="en-US"/>
              <a:t> </a:t>
            </a:r>
            <a:r>
              <a:rPr lang="en-US" err="1"/>
              <a:t>tiên</a:t>
            </a:r>
            <a:r>
              <a:rPr lang="en-US"/>
              <a:t> </a:t>
            </a:r>
            <a:r>
              <a:rPr lang="en-US" err="1"/>
              <a:t>sẽ</a:t>
            </a:r>
            <a:r>
              <a:rPr lang="en-US"/>
              <a:t> </a:t>
            </a:r>
            <a:r>
              <a:rPr lang="en-US" err="1"/>
              <a:t>đọc</a:t>
            </a:r>
            <a:r>
              <a:rPr lang="en-US"/>
              <a:t> sector </a:t>
            </a:r>
            <a:r>
              <a:rPr lang="en-US" err="1"/>
              <a:t>đầu</a:t>
            </a:r>
            <a:r>
              <a:rPr lang="en-US"/>
              <a:t> </a:t>
            </a:r>
            <a:r>
              <a:rPr lang="en-US" err="1"/>
              <a:t>tiên</a:t>
            </a:r>
            <a:r>
              <a:rPr lang="en-US"/>
              <a:t> (sector 1 - sector1, cylinder 0, head 0) </a:t>
            </a:r>
            <a:r>
              <a:rPr lang="en-US" err="1"/>
              <a:t>gồm</a:t>
            </a:r>
            <a:r>
              <a:rPr lang="en-US"/>
              <a:t> 512 bytes </a:t>
            </a:r>
            <a:r>
              <a:rPr lang="en-US" err="1"/>
              <a:t>của</a:t>
            </a:r>
            <a:r>
              <a:rPr lang="en-US"/>
              <a:t> ổ </a:t>
            </a:r>
            <a:r>
              <a:rPr lang="en-US" err="1"/>
              <a:t>đĩa</a:t>
            </a:r>
            <a:r>
              <a:rPr lang="en-US"/>
              <a:t> </a:t>
            </a:r>
            <a:r>
              <a:rPr lang="en-US" err="1"/>
              <a:t>khơi</a:t>
            </a:r>
            <a:r>
              <a:rPr lang="en-US"/>
              <a:t> </a:t>
            </a:r>
            <a:r>
              <a:rPr lang="en-US" err="1"/>
              <a:t>động</a:t>
            </a:r>
            <a:r>
              <a:rPr lang="en-US"/>
              <a:t>, </a:t>
            </a:r>
            <a:r>
              <a:rPr lang="en-US" err="1"/>
              <a:t>sau</a:t>
            </a:r>
            <a:r>
              <a:rPr lang="en-US"/>
              <a:t> </a:t>
            </a:r>
            <a:r>
              <a:rPr lang="en-US" err="1"/>
              <a:t>đó</a:t>
            </a:r>
            <a:r>
              <a:rPr lang="en-US"/>
              <a:t> </a:t>
            </a:r>
            <a:r>
              <a:rPr lang="en-US" err="1"/>
              <a:t>sẽ</a:t>
            </a:r>
            <a:r>
              <a:rPr lang="en-US"/>
              <a:t> </a:t>
            </a:r>
            <a:r>
              <a:rPr lang="en-US" err="1"/>
              <a:t>phân</a:t>
            </a:r>
            <a:r>
              <a:rPr lang="en-US"/>
              <a:t> </a:t>
            </a:r>
            <a:r>
              <a:rPr lang="en-US" err="1"/>
              <a:t>tích</a:t>
            </a:r>
            <a:r>
              <a:rPr lang="en-US"/>
              <a:t> </a:t>
            </a:r>
            <a:r>
              <a:rPr lang="en-US" err="1"/>
              <a:t>các</a:t>
            </a:r>
            <a:r>
              <a:rPr lang="en-US"/>
              <a:t> </a:t>
            </a:r>
            <a:r>
              <a:rPr lang="en-US" err="1"/>
              <a:t>thông</a:t>
            </a:r>
            <a:r>
              <a:rPr lang="en-US"/>
              <a:t> tin </a:t>
            </a:r>
            <a:r>
              <a:rPr lang="en-US" err="1"/>
              <a:t>phân</a:t>
            </a:r>
            <a:r>
              <a:rPr lang="en-US"/>
              <a:t> </a:t>
            </a:r>
            <a:r>
              <a:rPr lang="en-US" err="1"/>
              <a:t>vùng</a:t>
            </a:r>
            <a:r>
              <a:rPr lang="en-US"/>
              <a:t> ổ </a:t>
            </a:r>
            <a:r>
              <a:rPr lang="en-US" err="1"/>
              <a:t>cứng</a:t>
            </a:r>
            <a:r>
              <a:rPr lang="en-US"/>
              <a:t> (partition) </a:t>
            </a:r>
            <a:r>
              <a:rPr lang="en-US" err="1"/>
              <a:t>được</a:t>
            </a:r>
            <a:r>
              <a:rPr lang="en-US"/>
              <a:t> </a:t>
            </a:r>
            <a:r>
              <a:rPr lang="en-US" err="1"/>
              <a:t>lưu</a:t>
            </a:r>
            <a:r>
              <a:rPr lang="en-US"/>
              <a:t> </a:t>
            </a:r>
            <a:r>
              <a:rPr lang="en-US" err="1"/>
              <a:t>cũng</a:t>
            </a:r>
            <a:r>
              <a:rPr lang="en-US"/>
              <a:t> ở sector </a:t>
            </a:r>
            <a:r>
              <a:rPr lang="en-US" err="1"/>
              <a:t>này</a:t>
            </a:r>
            <a:r>
              <a:rPr lang="en-US"/>
              <a:t>, </a:t>
            </a:r>
            <a:r>
              <a:rPr lang="en-US" err="1"/>
              <a:t>chạy</a:t>
            </a:r>
            <a:r>
              <a:rPr lang="en-US"/>
              <a:t> </a:t>
            </a:r>
            <a:r>
              <a:rPr lang="en-US" err="1"/>
              <a:t>vòng</a:t>
            </a:r>
            <a:r>
              <a:rPr lang="en-US"/>
              <a:t> </a:t>
            </a:r>
            <a:r>
              <a:rPr lang="en-US" err="1"/>
              <a:t>lặp</a:t>
            </a:r>
            <a:r>
              <a:rPr lang="en-US"/>
              <a:t> </a:t>
            </a:r>
            <a:r>
              <a:rPr lang="en-US" err="1"/>
              <a:t>để</a:t>
            </a:r>
            <a:r>
              <a:rPr lang="en-US"/>
              <a:t> </a:t>
            </a:r>
            <a:r>
              <a:rPr lang="en-US" err="1"/>
              <a:t>kiểm</a:t>
            </a:r>
            <a:r>
              <a:rPr lang="en-US"/>
              <a:t> </a:t>
            </a:r>
            <a:r>
              <a:rPr lang="en-US" err="1"/>
              <a:t>tra</a:t>
            </a:r>
            <a:r>
              <a:rPr lang="en-US"/>
              <a:t> </a:t>
            </a:r>
            <a:r>
              <a:rPr lang="en-US" err="1"/>
              <a:t>xem</a:t>
            </a:r>
            <a:r>
              <a:rPr lang="en-US"/>
              <a:t> </a:t>
            </a:r>
            <a:r>
              <a:rPr lang="en-US" err="1"/>
              <a:t>có</a:t>
            </a:r>
            <a:r>
              <a:rPr lang="en-US"/>
              <a:t> bao </a:t>
            </a:r>
            <a:r>
              <a:rPr lang="en-US" err="1"/>
              <a:t>nhiêu</a:t>
            </a:r>
            <a:r>
              <a:rPr lang="en-US"/>
              <a:t> </a:t>
            </a:r>
            <a:r>
              <a:rPr lang="en-US" err="1"/>
              <a:t>phân</a:t>
            </a:r>
            <a:r>
              <a:rPr lang="en-US"/>
              <a:t> </a:t>
            </a:r>
            <a:r>
              <a:rPr lang="en-US" err="1"/>
              <a:t>vùng</a:t>
            </a:r>
            <a:r>
              <a:rPr lang="en-US"/>
              <a:t> </a:t>
            </a:r>
            <a:r>
              <a:rPr lang="en-US" err="1"/>
              <a:t>và</a:t>
            </a:r>
            <a:r>
              <a:rPr lang="en-US"/>
              <a:t> </a:t>
            </a:r>
            <a:r>
              <a:rPr lang="en-US" err="1"/>
              <a:t>tìm</a:t>
            </a:r>
            <a:r>
              <a:rPr lang="en-US"/>
              <a:t> </a:t>
            </a:r>
            <a:r>
              <a:rPr lang="en-US" err="1"/>
              <a:t>phân</a:t>
            </a:r>
            <a:r>
              <a:rPr lang="en-US"/>
              <a:t> </a:t>
            </a:r>
            <a:r>
              <a:rPr lang="en-US" err="1"/>
              <a:t>vùng</a:t>
            </a:r>
            <a:r>
              <a:rPr lang="en-US"/>
              <a:t> </a:t>
            </a:r>
            <a:r>
              <a:rPr lang="en-US" err="1"/>
              <a:t>nào</a:t>
            </a:r>
            <a:r>
              <a:rPr lang="en-US"/>
              <a:t> </a:t>
            </a:r>
            <a:r>
              <a:rPr lang="en-US" err="1"/>
              <a:t>được</a:t>
            </a:r>
            <a:r>
              <a:rPr lang="en-US"/>
              <a:t> </a:t>
            </a:r>
            <a:r>
              <a:rPr lang="en-US" err="1"/>
              <a:t>đặt</a:t>
            </a:r>
            <a:r>
              <a:rPr lang="en-US"/>
              <a:t> </a:t>
            </a:r>
            <a:r>
              <a:rPr lang="en-US" err="1"/>
              <a:t>thuộc</a:t>
            </a:r>
            <a:r>
              <a:rPr lang="en-US"/>
              <a:t> </a:t>
            </a:r>
            <a:r>
              <a:rPr lang="en-US" err="1"/>
              <a:t>tính</a:t>
            </a:r>
            <a:r>
              <a:rPr lang="en-US"/>
              <a:t> </a:t>
            </a:r>
            <a:r>
              <a:rPr lang="en-US" err="1"/>
              <a:t>khởi</a:t>
            </a:r>
            <a:r>
              <a:rPr lang="en-US"/>
              <a:t> </a:t>
            </a:r>
            <a:r>
              <a:rPr lang="en-US" err="1"/>
              <a:t>động</a:t>
            </a:r>
            <a:r>
              <a:rPr lang="en-US"/>
              <a:t> </a:t>
            </a:r>
            <a:r>
              <a:rPr lang="en-US" err="1"/>
              <a:t>thì</a:t>
            </a:r>
            <a:r>
              <a:rPr lang="en-US"/>
              <a:t> </a:t>
            </a:r>
            <a:r>
              <a:rPr lang="en-US" err="1"/>
              <a:t>sẽ</a:t>
            </a:r>
            <a:r>
              <a:rPr lang="en-US"/>
              <a:t> load </a:t>
            </a:r>
            <a:r>
              <a:rPr lang="en-US" err="1"/>
              <a:t>tiếp</a:t>
            </a:r>
            <a:r>
              <a:rPr lang="en-US"/>
              <a:t> </a:t>
            </a:r>
            <a:r>
              <a:rPr lang="en-US" err="1"/>
              <a:t>phần</a:t>
            </a:r>
            <a:r>
              <a:rPr lang="en-US"/>
              <a:t> </a:t>
            </a:r>
            <a:r>
              <a:rPr lang="en-US" err="1"/>
              <a:t>mã</a:t>
            </a:r>
            <a:r>
              <a:rPr lang="en-US"/>
              <a:t> </a:t>
            </a:r>
            <a:r>
              <a:rPr lang="en-US" err="1"/>
              <a:t>của</a:t>
            </a:r>
            <a:r>
              <a:rPr lang="en-US"/>
              <a:t> </a:t>
            </a:r>
            <a:r>
              <a:rPr lang="en-US" err="1"/>
              <a:t>hệ</a:t>
            </a:r>
            <a:r>
              <a:rPr lang="en-US"/>
              <a:t> </a:t>
            </a:r>
            <a:r>
              <a:rPr lang="en-US" err="1"/>
              <a:t>điều</a:t>
            </a:r>
            <a:r>
              <a:rPr lang="en-US"/>
              <a:t> </a:t>
            </a:r>
            <a:r>
              <a:rPr lang="en-US" err="1"/>
              <a:t>hành</a:t>
            </a:r>
            <a:r>
              <a:rPr lang="en-US"/>
              <a:t> ở ổ </a:t>
            </a:r>
            <a:r>
              <a:rPr lang="en-US" err="1"/>
              <a:t>khởi</a:t>
            </a:r>
            <a:r>
              <a:rPr lang="en-US"/>
              <a:t> </a:t>
            </a:r>
            <a:r>
              <a:rPr lang="en-US" err="1"/>
              <a:t>động</a:t>
            </a:r>
            <a:r>
              <a:rPr lang="en-US"/>
              <a:t> </a:t>
            </a:r>
            <a:r>
              <a:rPr lang="en-US" err="1"/>
              <a:t>và</a:t>
            </a:r>
            <a:r>
              <a:rPr lang="en-US"/>
              <a:t> </a:t>
            </a:r>
            <a:r>
              <a:rPr lang="en-US" err="1"/>
              <a:t>trao</a:t>
            </a:r>
            <a:r>
              <a:rPr lang="en-US"/>
              <a:t> </a:t>
            </a:r>
            <a:r>
              <a:rPr lang="en-US" err="1"/>
              <a:t>quyền</a:t>
            </a:r>
            <a:r>
              <a:rPr lang="en-US"/>
              <a:t> </a:t>
            </a:r>
            <a:r>
              <a:rPr lang="en-US" err="1"/>
              <a:t>cho</a:t>
            </a:r>
            <a:r>
              <a:rPr lang="en-US"/>
              <a:t> </a:t>
            </a:r>
            <a:r>
              <a:rPr lang="en-US" err="1"/>
              <a:t>hệ</a:t>
            </a:r>
            <a:r>
              <a:rPr lang="en-US"/>
              <a:t> </a:t>
            </a:r>
            <a:r>
              <a:rPr lang="en-US" err="1"/>
              <a:t>điều</a:t>
            </a:r>
            <a:r>
              <a:rPr lang="en-US"/>
              <a:t> </a:t>
            </a:r>
            <a:r>
              <a:rPr lang="en-US" err="1"/>
              <a:t>hành</a:t>
            </a:r>
            <a:r>
              <a:rPr lang="en-US"/>
              <a:t>, </a:t>
            </a:r>
            <a:r>
              <a:rPr lang="en-US" err="1"/>
              <a:t>hệ</a:t>
            </a:r>
            <a:r>
              <a:rPr lang="en-US"/>
              <a:t> </a:t>
            </a:r>
            <a:r>
              <a:rPr lang="en-US" err="1"/>
              <a:t>điều</a:t>
            </a:r>
            <a:r>
              <a:rPr lang="en-US"/>
              <a:t> </a:t>
            </a:r>
            <a:r>
              <a:rPr lang="en-US" err="1"/>
              <a:t>hành</a:t>
            </a:r>
            <a:r>
              <a:rPr lang="en-US"/>
              <a:t> </a:t>
            </a:r>
            <a:r>
              <a:rPr lang="en-US" err="1"/>
              <a:t>tải</a:t>
            </a:r>
            <a:r>
              <a:rPr lang="en-US"/>
              <a:t> </a:t>
            </a:r>
            <a:r>
              <a:rPr lang="en-US" err="1"/>
              <a:t>vào</a:t>
            </a:r>
            <a:r>
              <a:rPr lang="en-US"/>
              <a:t> RAM </a:t>
            </a:r>
            <a:r>
              <a:rPr lang="en-US" err="1"/>
              <a:t>và</a:t>
            </a:r>
            <a:r>
              <a:rPr lang="en-US"/>
              <a:t> </a:t>
            </a:r>
            <a:r>
              <a:rPr lang="en-US" err="1"/>
              <a:t>thực</a:t>
            </a:r>
            <a:r>
              <a:rPr lang="en-US"/>
              <a:t> </a:t>
            </a:r>
            <a:r>
              <a:rPr lang="en-US" err="1"/>
              <a:t>hiệ</a:t>
            </a:r>
            <a:r>
              <a:rPr lang="en-US"/>
              <a:t> </a:t>
            </a:r>
            <a:r>
              <a:rPr lang="en-US" err="1"/>
              <a:t>các</a:t>
            </a:r>
            <a:r>
              <a:rPr lang="en-US"/>
              <a:t> </a:t>
            </a:r>
            <a:r>
              <a:rPr lang="en-US" err="1"/>
              <a:t>công</a:t>
            </a:r>
            <a:r>
              <a:rPr lang="en-US"/>
              <a:t> </a:t>
            </a:r>
            <a:r>
              <a:rPr lang="en-US" err="1"/>
              <a:t>đoạn</a:t>
            </a:r>
            <a:r>
              <a:rPr lang="en-US"/>
              <a:t> </a:t>
            </a:r>
            <a:r>
              <a:rPr lang="en-US" err="1"/>
              <a:t>của</a:t>
            </a:r>
            <a:r>
              <a:rPr lang="en-US"/>
              <a:t> </a:t>
            </a:r>
            <a:r>
              <a:rPr lang="en-US" err="1"/>
              <a:t>quá</a:t>
            </a:r>
            <a:r>
              <a:rPr lang="en-US"/>
              <a:t> </a:t>
            </a:r>
            <a:r>
              <a:rPr lang="en-US" err="1"/>
              <a:t>trình</a:t>
            </a:r>
            <a:r>
              <a:rPr lang="en-US"/>
              <a:t> </a:t>
            </a:r>
            <a:r>
              <a:rPr lang="en-US" err="1"/>
              <a:t>init</a:t>
            </a:r>
            <a:r>
              <a:rPr lang="en-US"/>
              <a:t> </a:t>
            </a:r>
            <a:r>
              <a:rPr lang="en-US" err="1"/>
              <a:t>xong</a:t>
            </a:r>
            <a:r>
              <a:rPr lang="en-US"/>
              <a:t> </a:t>
            </a:r>
            <a:r>
              <a:rPr lang="en-US" err="1"/>
              <a:t>sẽ</a:t>
            </a:r>
            <a:r>
              <a:rPr lang="en-US"/>
              <a:t> </a:t>
            </a:r>
            <a:r>
              <a:rPr lang="en-US" err="1"/>
              <a:t>cho</a:t>
            </a:r>
            <a:r>
              <a:rPr lang="en-US"/>
              <a:t> </a:t>
            </a:r>
            <a:r>
              <a:rPr lang="en-US" err="1"/>
              <a:t>phép</a:t>
            </a:r>
            <a:r>
              <a:rPr lang="en-US"/>
              <a:t> </a:t>
            </a:r>
            <a:r>
              <a:rPr lang="en-US" err="1"/>
              <a:t>người</a:t>
            </a:r>
            <a:r>
              <a:rPr lang="en-US"/>
              <a:t> </a:t>
            </a:r>
            <a:r>
              <a:rPr lang="en-US" err="1"/>
              <a:t>dùng</a:t>
            </a:r>
            <a:r>
              <a:rPr lang="en-US"/>
              <a:t> </a:t>
            </a:r>
            <a:r>
              <a:rPr lang="en-US" err="1"/>
              <a:t>tương</a:t>
            </a:r>
            <a:r>
              <a:rPr lang="en-US"/>
              <a:t> </a:t>
            </a:r>
            <a:r>
              <a:rPr lang="en-US" err="1"/>
              <a:t>tác</a:t>
            </a:r>
            <a:r>
              <a:rPr lang="en-US"/>
              <a:t> </a:t>
            </a:r>
            <a:r>
              <a:rPr lang="en-US" err="1"/>
              <a:t>với</a:t>
            </a:r>
            <a:r>
              <a:rPr lang="en-US"/>
              <a:t> </a:t>
            </a:r>
            <a:r>
              <a:rPr lang="en-US" err="1"/>
              <a:t>máy</a:t>
            </a:r>
            <a:r>
              <a:rPr lang="en-US"/>
              <a:t> </a:t>
            </a:r>
            <a:r>
              <a:rPr lang="en-US" err="1"/>
              <a:t>tính</a:t>
            </a:r>
            <a:r>
              <a:rPr lang="en-US"/>
              <a:t> </a:t>
            </a:r>
            <a:r>
              <a:rPr lang="en-US" err="1"/>
              <a:t>thông</a:t>
            </a:r>
            <a:r>
              <a:rPr lang="en-US"/>
              <a:t> qua </a:t>
            </a:r>
            <a:r>
              <a:rPr lang="en-US" err="1"/>
              <a:t>việc</a:t>
            </a:r>
            <a:r>
              <a:rPr lang="en-US"/>
              <a:t> </a:t>
            </a:r>
            <a:r>
              <a:rPr lang="en-US" err="1"/>
              <a:t>khởi</a:t>
            </a:r>
            <a:r>
              <a:rPr lang="en-US"/>
              <a:t> </a:t>
            </a:r>
            <a:r>
              <a:rPr lang="en-US" err="1"/>
              <a:t>chạy</a:t>
            </a:r>
            <a:r>
              <a:rPr lang="en-US"/>
              <a:t> </a:t>
            </a:r>
            <a:r>
              <a:rPr lang="en-US" err="1"/>
              <a:t>các</a:t>
            </a:r>
            <a:r>
              <a:rPr lang="en-US"/>
              <a:t> </a:t>
            </a:r>
            <a:r>
              <a:rPr lang="en-US" err="1"/>
              <a:t>công</a:t>
            </a:r>
            <a:r>
              <a:rPr lang="en-US"/>
              <a:t> </a:t>
            </a:r>
            <a:r>
              <a:rPr lang="en-US" err="1"/>
              <a:t>cụ</a:t>
            </a:r>
            <a:r>
              <a:rPr lang="en-US"/>
              <a:t> </a:t>
            </a:r>
            <a:r>
              <a:rPr lang="en-US" err="1"/>
              <a:t>và</a:t>
            </a:r>
            <a:r>
              <a:rPr lang="en-US"/>
              <a:t> </a:t>
            </a:r>
            <a:r>
              <a:rPr lang="en-US" err="1"/>
              <a:t>phần</a:t>
            </a:r>
            <a:r>
              <a:rPr lang="en-US"/>
              <a:t> </a:t>
            </a:r>
            <a:r>
              <a:rPr lang="en-US" err="1"/>
              <a:t>mềm</a:t>
            </a:r>
            <a:r>
              <a:rPr lang="en-US"/>
              <a:t>.</a:t>
            </a:r>
            <a:endParaRPr lang="vi-VN"/>
          </a:p>
          <a:p>
            <a:endParaRPr lang="en-US"/>
          </a:p>
          <a:p>
            <a:endParaRPr lang="en-US">
              <a:latin typeface="Calibri"/>
              <a:ea typeface="Calibri"/>
              <a:cs typeface="Calibri"/>
            </a:endParaRPr>
          </a:p>
        </p:txBody>
      </p:sp>
      <p:sp>
        <p:nvSpPr>
          <p:cNvPr id="4" name="Chỗ dành sẵn cho Số hiệu Bản chiếu 3"/>
          <p:cNvSpPr>
            <a:spLocks noGrp="1"/>
          </p:cNvSpPr>
          <p:nvPr>
            <p:ph type="sldNum" sz="quarter" idx="5"/>
          </p:nvPr>
        </p:nvSpPr>
        <p:spPr/>
        <p:txBody>
          <a:bodyPr/>
          <a:lstStyle/>
          <a:p>
            <a:fld id="{6147B558-7846-4F1D-8DFB-D6CA7E5CD1F5}" type="slidenum">
              <a:rPr lang="en-US" altLang="en-US"/>
              <a:pPr/>
              <a:t>35</a:t>
            </a:fld>
            <a:endParaRPr lang="en-US" altLang="en-US"/>
          </a:p>
        </p:txBody>
      </p:sp>
    </p:spTree>
    <p:extLst>
      <p:ext uri="{BB962C8B-B14F-4D97-AF65-F5344CB8AC3E}">
        <p14:creationId xmlns:p14="http://schemas.microsoft.com/office/powerpoint/2010/main" val="21210484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pPr>
              <a:spcBef>
                <a:spcPts val="0"/>
              </a:spcBef>
              <a:spcAft>
                <a:spcPts val="0"/>
              </a:spcAft>
            </a:pPr>
            <a:r>
              <a:rPr lang="en-US" err="1">
                <a:latin typeface="Arial"/>
                <a:cs typeface="Arial"/>
              </a:rPr>
              <a:t>Hệ</a:t>
            </a:r>
            <a:r>
              <a:rPr lang="en-US">
                <a:latin typeface="Arial"/>
                <a:cs typeface="Arial"/>
              </a:rPr>
              <a:t> </a:t>
            </a:r>
            <a:r>
              <a:rPr lang="en-US" err="1">
                <a:latin typeface="Arial"/>
                <a:cs typeface="Arial"/>
              </a:rPr>
              <a:t>điều</a:t>
            </a:r>
            <a:r>
              <a:rPr lang="en-US">
                <a:latin typeface="Arial"/>
                <a:cs typeface="Arial"/>
              </a:rPr>
              <a:t> </a:t>
            </a:r>
            <a:r>
              <a:rPr lang="en-US" err="1">
                <a:latin typeface="Arial"/>
                <a:cs typeface="Arial"/>
              </a:rPr>
              <a:t>hành</a:t>
            </a:r>
            <a:r>
              <a:rPr lang="en-US">
                <a:latin typeface="Arial"/>
                <a:cs typeface="Arial"/>
              </a:rPr>
              <a:t> (OS) </a:t>
            </a:r>
            <a:r>
              <a:rPr lang="en-US" err="1">
                <a:latin typeface="Arial"/>
                <a:cs typeface="Arial"/>
              </a:rPr>
              <a:t>là</a:t>
            </a:r>
            <a:r>
              <a:rPr lang="en-US">
                <a:latin typeface="Arial"/>
                <a:cs typeface="Arial"/>
              </a:rPr>
              <a:t> </a:t>
            </a:r>
            <a:r>
              <a:rPr lang="en-US" err="1">
                <a:latin typeface="Arial"/>
                <a:cs typeface="Arial"/>
              </a:rPr>
              <a:t>phần</a:t>
            </a:r>
            <a:r>
              <a:rPr lang="en-US">
                <a:latin typeface="Arial"/>
                <a:cs typeface="Arial"/>
              </a:rPr>
              <a:t> </a:t>
            </a:r>
            <a:r>
              <a:rPr lang="en-US" err="1">
                <a:latin typeface="Arial"/>
                <a:cs typeface="Arial"/>
              </a:rPr>
              <a:t>mềm</a:t>
            </a:r>
            <a:r>
              <a:rPr lang="en-US">
                <a:latin typeface="Arial"/>
                <a:cs typeface="Arial"/>
              </a:rPr>
              <a:t> </a:t>
            </a:r>
            <a:r>
              <a:rPr lang="en-US" err="1">
                <a:latin typeface="Arial"/>
                <a:cs typeface="Arial"/>
              </a:rPr>
              <a:t>quản</a:t>
            </a:r>
            <a:r>
              <a:rPr lang="en-US">
                <a:latin typeface="Arial"/>
                <a:cs typeface="Arial"/>
              </a:rPr>
              <a:t> </a:t>
            </a:r>
            <a:r>
              <a:rPr lang="en-US" err="1">
                <a:latin typeface="Arial"/>
                <a:cs typeface="Arial"/>
              </a:rPr>
              <a:t>lý</a:t>
            </a:r>
            <a:r>
              <a:rPr lang="en-US">
                <a:latin typeface="Arial"/>
                <a:cs typeface="Arial"/>
              </a:rPr>
              <a:t> </a:t>
            </a:r>
            <a:r>
              <a:rPr lang="en-US" err="1">
                <a:latin typeface="Arial"/>
                <a:cs typeface="Arial"/>
              </a:rPr>
              <a:t>tài</a:t>
            </a:r>
            <a:r>
              <a:rPr lang="en-US">
                <a:latin typeface="Arial"/>
                <a:cs typeface="Arial"/>
              </a:rPr>
              <a:t> </a:t>
            </a:r>
            <a:r>
              <a:rPr lang="en-US" err="1">
                <a:latin typeface="Arial"/>
                <a:cs typeface="Arial"/>
              </a:rPr>
              <a:t>nguyên</a:t>
            </a:r>
            <a:r>
              <a:rPr lang="en-US">
                <a:latin typeface="Arial"/>
                <a:cs typeface="Arial"/>
              </a:rPr>
              <a:t> </a:t>
            </a:r>
            <a:r>
              <a:rPr lang="en-US" err="1">
                <a:latin typeface="Arial"/>
                <a:cs typeface="Arial"/>
              </a:rPr>
              <a:t>phần</a:t>
            </a:r>
            <a:r>
              <a:rPr lang="en-US">
                <a:latin typeface="Arial"/>
                <a:cs typeface="Arial"/>
              </a:rPr>
              <a:t> </a:t>
            </a:r>
            <a:r>
              <a:rPr lang="en-US" err="1">
                <a:latin typeface="Arial"/>
                <a:cs typeface="Arial"/>
              </a:rPr>
              <a:t>cứng</a:t>
            </a:r>
            <a:r>
              <a:rPr lang="en-US">
                <a:latin typeface="Arial"/>
                <a:cs typeface="Arial"/>
              </a:rPr>
              <a:t> </a:t>
            </a:r>
            <a:r>
              <a:rPr lang="en-US" err="1">
                <a:latin typeface="Arial"/>
                <a:cs typeface="Arial"/>
              </a:rPr>
              <a:t>và</a:t>
            </a:r>
            <a:r>
              <a:rPr lang="en-US">
                <a:latin typeface="Arial"/>
                <a:cs typeface="Arial"/>
              </a:rPr>
              <a:t> </a:t>
            </a:r>
            <a:r>
              <a:rPr lang="en-US" err="1">
                <a:latin typeface="Arial"/>
                <a:cs typeface="Arial"/>
              </a:rPr>
              <a:t>phần</a:t>
            </a:r>
            <a:r>
              <a:rPr lang="en-US">
                <a:latin typeface="Arial"/>
                <a:cs typeface="Arial"/>
              </a:rPr>
              <a:t> </a:t>
            </a:r>
            <a:r>
              <a:rPr lang="en-US" err="1">
                <a:latin typeface="Arial"/>
                <a:cs typeface="Arial"/>
              </a:rPr>
              <a:t>mềm</a:t>
            </a:r>
            <a:r>
              <a:rPr lang="en-US">
                <a:latin typeface="Arial"/>
                <a:cs typeface="Arial"/>
              </a:rPr>
              <a:t> </a:t>
            </a:r>
            <a:r>
              <a:rPr lang="en-US" err="1">
                <a:latin typeface="Arial"/>
                <a:cs typeface="Arial"/>
              </a:rPr>
              <a:t>máy</a:t>
            </a:r>
            <a:r>
              <a:rPr lang="en-US">
                <a:latin typeface="Arial"/>
                <a:cs typeface="Arial"/>
              </a:rPr>
              <a:t> </a:t>
            </a:r>
            <a:r>
              <a:rPr lang="en-US" err="1">
                <a:latin typeface="Arial"/>
                <a:cs typeface="Arial"/>
              </a:rPr>
              <a:t>tính</a:t>
            </a:r>
            <a:r>
              <a:rPr lang="en-US">
                <a:latin typeface="Arial"/>
                <a:cs typeface="Arial"/>
              </a:rPr>
              <a:t>, </a:t>
            </a:r>
            <a:r>
              <a:rPr lang="en-US" err="1">
                <a:latin typeface="Arial"/>
                <a:cs typeface="Arial"/>
              </a:rPr>
              <a:t>đồng</a:t>
            </a:r>
            <a:r>
              <a:rPr lang="en-US">
                <a:latin typeface="Arial"/>
                <a:cs typeface="Arial"/>
              </a:rPr>
              <a:t> </a:t>
            </a:r>
            <a:r>
              <a:rPr lang="en-US" err="1">
                <a:latin typeface="Arial"/>
                <a:cs typeface="Arial"/>
              </a:rPr>
              <a:t>thời</a:t>
            </a:r>
            <a:r>
              <a:rPr lang="en-US">
                <a:latin typeface="Arial"/>
                <a:cs typeface="Arial"/>
              </a:rPr>
              <a:t> </a:t>
            </a:r>
            <a:r>
              <a:rPr lang="en-US" err="1">
                <a:latin typeface="Arial"/>
                <a:cs typeface="Arial"/>
              </a:rPr>
              <a:t>cung</a:t>
            </a:r>
            <a:r>
              <a:rPr lang="en-US">
                <a:latin typeface="Arial"/>
                <a:cs typeface="Arial"/>
              </a:rPr>
              <a:t> </a:t>
            </a:r>
            <a:r>
              <a:rPr lang="en-US" err="1">
                <a:latin typeface="Arial"/>
                <a:cs typeface="Arial"/>
              </a:rPr>
              <a:t>cấp</a:t>
            </a:r>
            <a:r>
              <a:rPr lang="en-US">
                <a:latin typeface="Arial"/>
                <a:cs typeface="Arial"/>
              </a:rPr>
              <a:t> </a:t>
            </a:r>
            <a:r>
              <a:rPr lang="en-US" err="1">
                <a:latin typeface="Arial"/>
                <a:cs typeface="Arial"/>
              </a:rPr>
              <a:t>các</a:t>
            </a:r>
            <a:r>
              <a:rPr lang="en-US">
                <a:latin typeface="Arial"/>
                <a:cs typeface="Arial"/>
              </a:rPr>
              <a:t> </a:t>
            </a:r>
            <a:r>
              <a:rPr lang="en-US" err="1">
                <a:latin typeface="Arial"/>
                <a:cs typeface="Arial"/>
              </a:rPr>
              <a:t>dịch</a:t>
            </a:r>
            <a:r>
              <a:rPr lang="en-US">
                <a:latin typeface="Arial"/>
                <a:cs typeface="Arial"/>
              </a:rPr>
              <a:t> </a:t>
            </a:r>
            <a:r>
              <a:rPr lang="en-US" err="1">
                <a:latin typeface="Arial"/>
                <a:cs typeface="Arial"/>
              </a:rPr>
              <a:t>vụ</a:t>
            </a:r>
            <a:r>
              <a:rPr lang="en-US">
                <a:latin typeface="Arial"/>
                <a:cs typeface="Arial"/>
              </a:rPr>
              <a:t> </a:t>
            </a:r>
            <a:r>
              <a:rPr lang="en-US" err="1">
                <a:latin typeface="Arial"/>
                <a:cs typeface="Arial"/>
              </a:rPr>
              <a:t>chung</a:t>
            </a:r>
            <a:r>
              <a:rPr lang="en-US">
                <a:latin typeface="Arial"/>
                <a:cs typeface="Arial"/>
              </a:rPr>
              <a:t> </a:t>
            </a:r>
            <a:r>
              <a:rPr lang="en-US" err="1">
                <a:latin typeface="Arial"/>
                <a:cs typeface="Arial"/>
              </a:rPr>
              <a:t>cho</a:t>
            </a:r>
            <a:r>
              <a:rPr lang="en-US">
                <a:latin typeface="Arial"/>
                <a:cs typeface="Arial"/>
              </a:rPr>
              <a:t> </a:t>
            </a:r>
            <a:r>
              <a:rPr lang="en-US" err="1">
                <a:latin typeface="Arial"/>
                <a:cs typeface="Arial"/>
              </a:rPr>
              <a:t>các</a:t>
            </a:r>
            <a:r>
              <a:rPr lang="en-US">
                <a:latin typeface="Arial"/>
                <a:cs typeface="Arial"/>
              </a:rPr>
              <a:t> </a:t>
            </a:r>
            <a:r>
              <a:rPr lang="en-US" err="1">
                <a:latin typeface="Arial"/>
                <a:cs typeface="Arial"/>
              </a:rPr>
              <a:t>chương</a:t>
            </a:r>
            <a:r>
              <a:rPr lang="en-US">
                <a:latin typeface="Arial"/>
                <a:cs typeface="Arial"/>
              </a:rPr>
              <a:t> </a:t>
            </a:r>
            <a:r>
              <a:rPr lang="en-US" err="1">
                <a:latin typeface="Arial"/>
                <a:cs typeface="Arial"/>
              </a:rPr>
              <a:t>trình</a:t>
            </a:r>
            <a:r>
              <a:rPr lang="en-US">
                <a:latin typeface="Arial"/>
                <a:cs typeface="Arial"/>
              </a:rPr>
              <a:t> </a:t>
            </a:r>
            <a:r>
              <a:rPr lang="en-US" err="1">
                <a:latin typeface="Arial"/>
                <a:cs typeface="Arial"/>
              </a:rPr>
              <a:t>máy</a:t>
            </a:r>
            <a:r>
              <a:rPr lang="en-US">
                <a:latin typeface="Arial"/>
                <a:cs typeface="Arial"/>
              </a:rPr>
              <a:t> </a:t>
            </a:r>
            <a:r>
              <a:rPr lang="en-US" err="1">
                <a:latin typeface="Arial"/>
                <a:cs typeface="Arial"/>
              </a:rPr>
              <a:t>tính</a:t>
            </a:r>
            <a:r>
              <a:rPr lang="en-US">
                <a:latin typeface="Arial"/>
                <a:cs typeface="Arial"/>
              </a:rPr>
              <a:t>. </a:t>
            </a:r>
            <a:endParaRPr lang="vi-VN"/>
          </a:p>
          <a:p>
            <a:r>
              <a:rPr lang="en-US">
                <a:latin typeface="Arial"/>
                <a:cs typeface="Arial"/>
              </a:rPr>
              <a:t>Các </a:t>
            </a:r>
            <a:r>
              <a:rPr lang="en-US" err="1">
                <a:latin typeface="Arial"/>
                <a:cs typeface="Arial"/>
              </a:rPr>
              <a:t>hệ</a:t>
            </a:r>
            <a:r>
              <a:rPr lang="en-US">
                <a:latin typeface="Arial"/>
                <a:cs typeface="Arial"/>
              </a:rPr>
              <a:t> </a:t>
            </a:r>
            <a:r>
              <a:rPr lang="en-US" err="1">
                <a:latin typeface="Arial"/>
                <a:cs typeface="Arial"/>
              </a:rPr>
              <a:t>điều</a:t>
            </a:r>
            <a:r>
              <a:rPr lang="en-US">
                <a:latin typeface="Arial"/>
                <a:cs typeface="Arial"/>
              </a:rPr>
              <a:t> </a:t>
            </a:r>
            <a:r>
              <a:rPr lang="en-US" err="1">
                <a:latin typeface="Arial"/>
                <a:cs typeface="Arial"/>
              </a:rPr>
              <a:t>hành</a:t>
            </a:r>
            <a:r>
              <a:rPr lang="en-US">
                <a:latin typeface="Arial"/>
                <a:cs typeface="Arial"/>
              </a:rPr>
              <a:t> </a:t>
            </a:r>
            <a:r>
              <a:rPr lang="en-US" err="1">
                <a:latin typeface="Arial"/>
                <a:cs typeface="Arial"/>
              </a:rPr>
              <a:t>phổ</a:t>
            </a:r>
            <a:r>
              <a:rPr lang="en-US">
                <a:latin typeface="Arial"/>
                <a:cs typeface="Arial"/>
              </a:rPr>
              <a:t> </a:t>
            </a:r>
            <a:r>
              <a:rPr lang="en-US" err="1">
                <a:latin typeface="Arial"/>
                <a:cs typeface="Arial"/>
              </a:rPr>
              <a:t>biến</a:t>
            </a:r>
            <a:r>
              <a:rPr lang="en-US">
                <a:latin typeface="Arial"/>
                <a:cs typeface="Arial"/>
              </a:rPr>
              <a:t> </a:t>
            </a:r>
            <a:r>
              <a:rPr lang="en-US" err="1">
                <a:latin typeface="Arial"/>
                <a:cs typeface="Arial"/>
              </a:rPr>
              <a:t>là</a:t>
            </a:r>
            <a:r>
              <a:rPr lang="en-US">
                <a:latin typeface="Arial"/>
                <a:cs typeface="Arial"/>
              </a:rPr>
              <a:t> Windows, Unix, Linux, Android, MAC </a:t>
            </a:r>
            <a:endParaRPr lang="vi-VN"/>
          </a:p>
        </p:txBody>
      </p:sp>
      <p:sp>
        <p:nvSpPr>
          <p:cNvPr id="4" name="Chỗ dành sẵn cho Số hiệu Bản chiếu 3"/>
          <p:cNvSpPr>
            <a:spLocks noGrp="1"/>
          </p:cNvSpPr>
          <p:nvPr>
            <p:ph type="sldNum" sz="quarter" idx="5"/>
          </p:nvPr>
        </p:nvSpPr>
        <p:spPr/>
        <p:txBody>
          <a:bodyPr/>
          <a:lstStyle/>
          <a:p>
            <a:fld id="{6147B558-7846-4F1D-8DFB-D6CA7E5CD1F5}" type="slidenum">
              <a:rPr lang="en-US" altLang="en-US"/>
              <a:pPr/>
              <a:t>4</a:t>
            </a:fld>
            <a:endParaRPr lang="en-US" altLang="en-US"/>
          </a:p>
        </p:txBody>
      </p:sp>
    </p:spTree>
    <p:extLst>
      <p:ext uri="{BB962C8B-B14F-4D97-AF65-F5344CB8AC3E}">
        <p14:creationId xmlns:p14="http://schemas.microsoft.com/office/powerpoint/2010/main" val="37061340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pPr>
              <a:spcBef>
                <a:spcPts val="0"/>
              </a:spcBef>
              <a:spcAft>
                <a:spcPts val="0"/>
              </a:spcAft>
            </a:pPr>
            <a:r>
              <a:rPr lang="en-US" err="1">
                <a:latin typeface="Arial"/>
                <a:cs typeface="Arial"/>
              </a:rPr>
              <a:t>Tiền</a:t>
            </a:r>
            <a:r>
              <a:rPr lang="en-US">
                <a:latin typeface="Arial"/>
                <a:cs typeface="Arial"/>
              </a:rPr>
              <a:t> </a:t>
            </a:r>
            <a:r>
              <a:rPr lang="en-US" err="1">
                <a:latin typeface="Arial"/>
                <a:cs typeface="Arial"/>
              </a:rPr>
              <a:t>sử</a:t>
            </a:r>
            <a:r>
              <a:rPr lang="en-US">
                <a:latin typeface="Arial"/>
                <a:cs typeface="Arial"/>
              </a:rPr>
              <a:t> </a:t>
            </a:r>
            <a:r>
              <a:rPr lang="en-US" err="1">
                <a:latin typeface="Arial"/>
                <a:cs typeface="Arial"/>
              </a:rPr>
              <a:t>của</a:t>
            </a:r>
            <a:r>
              <a:rPr lang="en-US">
                <a:latin typeface="Arial"/>
                <a:cs typeface="Arial"/>
              </a:rPr>
              <a:t> Linux</a:t>
            </a:r>
            <a:endParaRPr lang="vi-VN">
              <a:latin typeface="Arial"/>
              <a:cs typeface="Arial"/>
            </a:endParaRPr>
          </a:p>
          <a:p>
            <a:r>
              <a:rPr lang="en-US" err="1">
                <a:latin typeface="Arial"/>
                <a:cs typeface="Arial"/>
              </a:rPr>
              <a:t>Hệ</a:t>
            </a:r>
            <a:r>
              <a:rPr lang="en-US">
                <a:latin typeface="Arial"/>
                <a:cs typeface="Arial"/>
              </a:rPr>
              <a:t> </a:t>
            </a:r>
            <a:r>
              <a:rPr lang="en-US" err="1">
                <a:latin typeface="Arial"/>
                <a:cs typeface="Arial"/>
              </a:rPr>
              <a:t>điều</a:t>
            </a:r>
            <a:r>
              <a:rPr lang="en-US">
                <a:latin typeface="Arial"/>
                <a:cs typeface="Arial"/>
              </a:rPr>
              <a:t> </a:t>
            </a:r>
            <a:r>
              <a:rPr lang="en-US" err="1">
                <a:latin typeface="Arial"/>
                <a:cs typeface="Arial"/>
              </a:rPr>
              <a:t>hành</a:t>
            </a:r>
            <a:r>
              <a:rPr lang="en-US">
                <a:latin typeface="Arial"/>
                <a:cs typeface="Arial"/>
              </a:rPr>
              <a:t> Unix </a:t>
            </a:r>
            <a:r>
              <a:rPr lang="en-US" err="1">
                <a:latin typeface="Arial"/>
                <a:cs typeface="Arial"/>
              </a:rPr>
              <a:t>được</a:t>
            </a:r>
            <a:r>
              <a:rPr lang="en-US">
                <a:latin typeface="Arial"/>
                <a:cs typeface="Arial"/>
              </a:rPr>
              <a:t> </a:t>
            </a:r>
            <a:r>
              <a:rPr lang="en-US" err="1">
                <a:latin typeface="Arial"/>
                <a:cs typeface="Arial"/>
              </a:rPr>
              <a:t>phát</a:t>
            </a:r>
            <a:r>
              <a:rPr lang="en-US">
                <a:latin typeface="Arial"/>
                <a:cs typeface="Arial"/>
              </a:rPr>
              <a:t> </a:t>
            </a:r>
            <a:r>
              <a:rPr lang="en-US" err="1">
                <a:latin typeface="Arial"/>
                <a:cs typeface="Arial"/>
              </a:rPr>
              <a:t>triển</a:t>
            </a:r>
            <a:r>
              <a:rPr lang="en-US">
                <a:latin typeface="Arial"/>
                <a:cs typeface="Arial"/>
              </a:rPr>
              <a:t> </a:t>
            </a:r>
            <a:r>
              <a:rPr lang="en-US" err="1">
                <a:latin typeface="Arial"/>
                <a:cs typeface="Arial"/>
              </a:rPr>
              <a:t>bởi</a:t>
            </a:r>
            <a:r>
              <a:rPr lang="en-US">
                <a:latin typeface="Arial"/>
                <a:cs typeface="Arial"/>
              </a:rPr>
              <a:t> Ken Thompson </a:t>
            </a:r>
            <a:r>
              <a:rPr lang="en-US" err="1">
                <a:latin typeface="Arial"/>
                <a:cs typeface="Arial"/>
              </a:rPr>
              <a:t>và</a:t>
            </a:r>
            <a:r>
              <a:rPr lang="en-US">
                <a:latin typeface="Arial"/>
                <a:cs typeface="Arial"/>
              </a:rPr>
              <a:t> Dennis Ritchie </a:t>
            </a:r>
            <a:r>
              <a:rPr lang="en-US" err="1">
                <a:latin typeface="Arial"/>
                <a:cs typeface="Arial"/>
              </a:rPr>
              <a:t>của</a:t>
            </a:r>
            <a:r>
              <a:rPr lang="en-US">
                <a:latin typeface="Arial"/>
                <a:cs typeface="Arial"/>
              </a:rPr>
              <a:t> </a:t>
            </a:r>
            <a:r>
              <a:rPr lang="en-US" err="1">
                <a:latin typeface="Arial"/>
                <a:cs typeface="Arial"/>
              </a:rPr>
              <a:t>Phòng</a:t>
            </a:r>
            <a:r>
              <a:rPr lang="en-US">
                <a:latin typeface="Arial"/>
                <a:cs typeface="Arial"/>
              </a:rPr>
              <a:t> </a:t>
            </a:r>
            <a:r>
              <a:rPr lang="en-US" err="1">
                <a:latin typeface="Arial"/>
                <a:cs typeface="Arial"/>
              </a:rPr>
              <a:t>thí</a:t>
            </a:r>
            <a:r>
              <a:rPr lang="en-US">
                <a:latin typeface="Arial"/>
                <a:cs typeface="Arial"/>
              </a:rPr>
              <a:t> </a:t>
            </a:r>
            <a:r>
              <a:rPr lang="en-US" err="1">
                <a:latin typeface="Arial"/>
                <a:cs typeface="Arial"/>
              </a:rPr>
              <a:t>nghiệm</a:t>
            </a:r>
            <a:r>
              <a:rPr lang="en-US">
                <a:latin typeface="Arial"/>
                <a:cs typeface="Arial"/>
              </a:rPr>
              <a:t> AT&amp;T Bell </a:t>
            </a:r>
            <a:r>
              <a:rPr lang="en-US" err="1">
                <a:latin typeface="Arial"/>
                <a:cs typeface="Arial"/>
              </a:rPr>
              <a:t>vào</a:t>
            </a:r>
            <a:r>
              <a:rPr lang="en-US">
                <a:latin typeface="Arial"/>
                <a:cs typeface="Arial"/>
              </a:rPr>
              <a:t> </a:t>
            </a:r>
            <a:r>
              <a:rPr lang="en-US" err="1">
                <a:latin typeface="Arial"/>
                <a:cs typeface="Arial"/>
              </a:rPr>
              <a:t>năm</a:t>
            </a:r>
            <a:r>
              <a:rPr lang="en-US">
                <a:latin typeface="Arial"/>
                <a:cs typeface="Arial"/>
              </a:rPr>
              <a:t> 1969 </a:t>
            </a:r>
            <a:r>
              <a:rPr lang="en-US" err="1">
                <a:latin typeface="Arial"/>
                <a:cs typeface="Arial"/>
              </a:rPr>
              <a:t>và</a:t>
            </a:r>
            <a:r>
              <a:rPr lang="en-US">
                <a:latin typeface="Arial"/>
                <a:cs typeface="Arial"/>
              </a:rPr>
              <a:t> </a:t>
            </a:r>
            <a:r>
              <a:rPr lang="en-US" err="1">
                <a:latin typeface="Arial"/>
                <a:cs typeface="Arial"/>
              </a:rPr>
              <a:t>phát</a:t>
            </a:r>
            <a:r>
              <a:rPr lang="en-US">
                <a:latin typeface="Arial"/>
                <a:cs typeface="Arial"/>
              </a:rPr>
              <a:t> </a:t>
            </a:r>
            <a:r>
              <a:rPr lang="en-US" err="1">
                <a:latin typeface="Arial"/>
                <a:cs typeface="Arial"/>
              </a:rPr>
              <a:t>hành</a:t>
            </a:r>
            <a:r>
              <a:rPr lang="en-US">
                <a:latin typeface="Arial"/>
                <a:cs typeface="Arial"/>
              </a:rPr>
              <a:t> </a:t>
            </a:r>
            <a:r>
              <a:rPr lang="en-US" err="1">
                <a:latin typeface="Arial"/>
                <a:cs typeface="Arial"/>
              </a:rPr>
              <a:t>lần</a:t>
            </a:r>
            <a:r>
              <a:rPr lang="en-US">
                <a:latin typeface="Arial"/>
                <a:cs typeface="Arial"/>
              </a:rPr>
              <a:t> </a:t>
            </a:r>
            <a:r>
              <a:rPr lang="en-US" err="1">
                <a:latin typeface="Arial"/>
                <a:cs typeface="Arial"/>
              </a:rPr>
              <a:t>đầu</a:t>
            </a:r>
            <a:r>
              <a:rPr lang="en-US">
                <a:latin typeface="Arial"/>
                <a:cs typeface="Arial"/>
              </a:rPr>
              <a:t> </a:t>
            </a:r>
            <a:r>
              <a:rPr lang="en-US" err="1">
                <a:latin typeface="Arial"/>
                <a:cs typeface="Arial"/>
              </a:rPr>
              <a:t>tiên</a:t>
            </a:r>
            <a:r>
              <a:rPr lang="en-US">
                <a:latin typeface="Arial"/>
                <a:cs typeface="Arial"/>
              </a:rPr>
              <a:t> </a:t>
            </a:r>
            <a:r>
              <a:rPr lang="en-US" err="1">
                <a:latin typeface="Arial"/>
                <a:cs typeface="Arial"/>
              </a:rPr>
              <a:t>vào</a:t>
            </a:r>
            <a:r>
              <a:rPr lang="en-US">
                <a:latin typeface="Arial"/>
                <a:cs typeface="Arial"/>
              </a:rPr>
              <a:t> </a:t>
            </a:r>
            <a:r>
              <a:rPr lang="en-US" err="1">
                <a:latin typeface="Arial"/>
                <a:cs typeface="Arial"/>
              </a:rPr>
              <a:t>năm</a:t>
            </a:r>
            <a:r>
              <a:rPr lang="en-US">
                <a:latin typeface="Arial"/>
                <a:cs typeface="Arial"/>
              </a:rPr>
              <a:t> 1970.</a:t>
            </a:r>
            <a:endParaRPr lang="vi-VN">
              <a:latin typeface="Arial"/>
              <a:cs typeface="Arial"/>
            </a:endParaRPr>
          </a:p>
        </p:txBody>
      </p:sp>
      <p:sp>
        <p:nvSpPr>
          <p:cNvPr id="4" name="Chỗ dành sẵn cho Số hiệu Bản chiếu 3"/>
          <p:cNvSpPr>
            <a:spLocks noGrp="1"/>
          </p:cNvSpPr>
          <p:nvPr>
            <p:ph type="sldNum" sz="quarter" idx="5"/>
          </p:nvPr>
        </p:nvSpPr>
        <p:spPr/>
        <p:txBody>
          <a:bodyPr/>
          <a:lstStyle/>
          <a:p>
            <a:fld id="{6147B558-7846-4F1D-8DFB-D6CA7E5CD1F5}" type="slidenum">
              <a:rPr lang="en-US" altLang="en-US"/>
              <a:pPr/>
              <a:t>6</a:t>
            </a:fld>
            <a:endParaRPr lang="en-US" altLang="en-US"/>
          </a:p>
        </p:txBody>
      </p:sp>
    </p:spTree>
    <p:extLst>
      <p:ext uri="{BB962C8B-B14F-4D97-AF65-F5344CB8AC3E}">
        <p14:creationId xmlns:p14="http://schemas.microsoft.com/office/powerpoint/2010/main" val="15444842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err="1">
                <a:latin typeface="Arial"/>
                <a:cs typeface="Arial"/>
              </a:rPr>
              <a:t>Năm</a:t>
            </a:r>
            <a:r>
              <a:rPr lang="en-US">
                <a:latin typeface="Arial"/>
                <a:cs typeface="Arial"/>
              </a:rPr>
              <a:t> 1977, </a:t>
            </a:r>
            <a:r>
              <a:rPr lang="en-US" err="1">
                <a:latin typeface="Arial"/>
                <a:cs typeface="Arial"/>
              </a:rPr>
              <a:t>Đại</a:t>
            </a:r>
            <a:r>
              <a:rPr lang="en-US">
                <a:latin typeface="Arial"/>
                <a:cs typeface="Arial"/>
              </a:rPr>
              <a:t> </a:t>
            </a:r>
            <a:r>
              <a:rPr lang="en-US" err="1">
                <a:latin typeface="Arial"/>
                <a:cs typeface="Arial"/>
              </a:rPr>
              <a:t>học</a:t>
            </a:r>
            <a:r>
              <a:rPr lang="en-US">
                <a:latin typeface="Arial"/>
                <a:cs typeface="Arial"/>
              </a:rPr>
              <a:t> California, Berkeley </a:t>
            </a:r>
            <a:r>
              <a:rPr lang="en-US" err="1">
                <a:latin typeface="Arial"/>
                <a:cs typeface="Arial"/>
              </a:rPr>
              <a:t>đã</a:t>
            </a:r>
            <a:r>
              <a:rPr lang="en-US">
                <a:latin typeface="Arial"/>
                <a:cs typeface="Arial"/>
              </a:rPr>
              <a:t> </a:t>
            </a:r>
            <a:r>
              <a:rPr lang="en-US" err="1">
                <a:latin typeface="Arial"/>
                <a:cs typeface="Arial"/>
              </a:rPr>
              <a:t>phát</a:t>
            </a:r>
            <a:r>
              <a:rPr lang="en-US">
                <a:latin typeface="Arial"/>
                <a:cs typeface="Arial"/>
              </a:rPr>
              <a:t> </a:t>
            </a:r>
            <a:r>
              <a:rPr lang="en-US" err="1">
                <a:latin typeface="Arial"/>
                <a:cs typeface="Arial"/>
              </a:rPr>
              <a:t>hành</a:t>
            </a:r>
            <a:r>
              <a:rPr lang="en-US">
                <a:latin typeface="Arial"/>
                <a:cs typeface="Arial"/>
              </a:rPr>
              <a:t> </a:t>
            </a:r>
            <a:r>
              <a:rPr lang="en-US" err="1">
                <a:latin typeface="Arial"/>
                <a:cs typeface="Arial"/>
              </a:rPr>
              <a:t>một</a:t>
            </a:r>
            <a:r>
              <a:rPr lang="en-US">
                <a:latin typeface="Arial"/>
                <a:cs typeface="Arial"/>
              </a:rPr>
              <a:t> </a:t>
            </a:r>
            <a:r>
              <a:rPr lang="en-US" err="1">
                <a:latin typeface="Arial"/>
                <a:cs typeface="Arial"/>
              </a:rPr>
              <a:t>hệ</a:t>
            </a:r>
            <a:r>
              <a:rPr lang="en-US">
                <a:latin typeface="Arial"/>
                <a:cs typeface="Arial"/>
              </a:rPr>
              <a:t> </a:t>
            </a:r>
            <a:r>
              <a:rPr lang="en-US" err="1">
                <a:latin typeface="Arial"/>
                <a:cs typeface="Arial"/>
              </a:rPr>
              <a:t>thống</a:t>
            </a:r>
            <a:r>
              <a:rPr lang="en-US">
                <a:latin typeface="Arial"/>
                <a:cs typeface="Arial"/>
              </a:rPr>
              <a:t> </a:t>
            </a:r>
            <a:r>
              <a:rPr lang="en-US" err="1">
                <a:latin typeface="Arial"/>
                <a:cs typeface="Arial"/>
              </a:rPr>
              <a:t>giống</a:t>
            </a:r>
            <a:r>
              <a:rPr lang="en-US">
                <a:latin typeface="Arial"/>
                <a:cs typeface="Arial"/>
              </a:rPr>
              <a:t> UNIX </a:t>
            </a:r>
            <a:r>
              <a:rPr lang="en-US" err="1">
                <a:latin typeface="Arial"/>
                <a:cs typeface="Arial"/>
              </a:rPr>
              <a:t>miễn</a:t>
            </a:r>
            <a:r>
              <a:rPr lang="en-US">
                <a:latin typeface="Arial"/>
                <a:cs typeface="Arial"/>
              </a:rPr>
              <a:t> </a:t>
            </a:r>
            <a:r>
              <a:rPr lang="en-US" err="1">
                <a:latin typeface="Arial"/>
                <a:cs typeface="Arial"/>
              </a:rPr>
              <a:t>phí</a:t>
            </a:r>
            <a:r>
              <a:rPr lang="en-US">
                <a:latin typeface="Arial"/>
                <a:cs typeface="Arial"/>
              </a:rPr>
              <a:t>, </a:t>
            </a:r>
            <a:r>
              <a:rPr lang="en-US" err="1">
                <a:latin typeface="Arial"/>
                <a:cs typeface="Arial"/>
              </a:rPr>
              <a:t>Phân</a:t>
            </a:r>
            <a:r>
              <a:rPr lang="en-US">
                <a:latin typeface="Arial"/>
                <a:cs typeface="Arial"/>
              </a:rPr>
              <a:t> </a:t>
            </a:r>
            <a:r>
              <a:rPr lang="en-US" err="1">
                <a:latin typeface="Arial"/>
                <a:cs typeface="Arial"/>
              </a:rPr>
              <a:t>phối</a:t>
            </a:r>
            <a:r>
              <a:rPr lang="en-US">
                <a:latin typeface="Arial"/>
                <a:cs typeface="Arial"/>
              </a:rPr>
              <a:t> </a:t>
            </a:r>
            <a:r>
              <a:rPr lang="en-US" err="1">
                <a:latin typeface="Arial"/>
                <a:cs typeface="Arial"/>
              </a:rPr>
              <a:t>phần</a:t>
            </a:r>
            <a:r>
              <a:rPr lang="en-US">
                <a:latin typeface="Arial"/>
                <a:cs typeface="Arial"/>
              </a:rPr>
              <a:t> </a:t>
            </a:r>
            <a:r>
              <a:rPr lang="en-US" err="1">
                <a:latin typeface="Arial"/>
                <a:cs typeface="Arial"/>
              </a:rPr>
              <a:t>mềm</a:t>
            </a:r>
            <a:r>
              <a:rPr lang="en-US">
                <a:latin typeface="Arial"/>
                <a:cs typeface="Arial"/>
              </a:rPr>
              <a:t> Berkeley (BSD). </a:t>
            </a:r>
            <a:r>
              <a:rPr lang="en-US" err="1">
                <a:latin typeface="Arial"/>
                <a:cs typeface="Arial"/>
              </a:rPr>
              <a:t>Nhưng</a:t>
            </a:r>
            <a:r>
              <a:rPr lang="en-US">
                <a:latin typeface="Arial"/>
                <a:cs typeface="Arial"/>
              </a:rPr>
              <a:t> BSD </a:t>
            </a:r>
            <a:r>
              <a:rPr lang="en-US" err="1">
                <a:latin typeface="Arial"/>
                <a:cs typeface="Arial"/>
              </a:rPr>
              <a:t>chứa</a:t>
            </a:r>
            <a:r>
              <a:rPr lang="en-US">
                <a:latin typeface="Arial"/>
                <a:cs typeface="Arial"/>
              </a:rPr>
              <a:t> </a:t>
            </a:r>
            <a:r>
              <a:rPr lang="en-US" err="1">
                <a:latin typeface="Arial"/>
                <a:cs typeface="Arial"/>
              </a:rPr>
              <a:t>mã</a:t>
            </a:r>
            <a:r>
              <a:rPr lang="en-US">
                <a:latin typeface="Arial"/>
                <a:cs typeface="Arial"/>
              </a:rPr>
              <a:t> Unix </a:t>
            </a:r>
            <a:r>
              <a:rPr lang="en-US" err="1">
                <a:latin typeface="Arial"/>
                <a:cs typeface="Arial"/>
              </a:rPr>
              <a:t>nên</a:t>
            </a:r>
            <a:r>
              <a:rPr lang="en-US">
                <a:latin typeface="Arial"/>
                <a:cs typeface="Arial"/>
              </a:rPr>
              <a:t> AT&amp;T </a:t>
            </a:r>
            <a:r>
              <a:rPr lang="en-US" err="1">
                <a:latin typeface="Arial"/>
                <a:cs typeface="Arial"/>
              </a:rPr>
              <a:t>đã</a:t>
            </a:r>
            <a:r>
              <a:rPr lang="en-US">
                <a:latin typeface="Arial"/>
                <a:cs typeface="Arial"/>
              </a:rPr>
              <a:t> </a:t>
            </a:r>
            <a:r>
              <a:rPr lang="en-US" err="1">
                <a:latin typeface="Arial"/>
                <a:cs typeface="Arial"/>
              </a:rPr>
              <a:t>kiện</a:t>
            </a:r>
            <a:r>
              <a:rPr lang="en-US">
                <a:latin typeface="Arial"/>
                <a:cs typeface="Arial"/>
              </a:rPr>
              <a:t>. </a:t>
            </a:r>
            <a:endParaRPr lang="vi-VN"/>
          </a:p>
        </p:txBody>
      </p:sp>
      <p:sp>
        <p:nvSpPr>
          <p:cNvPr id="4" name="Chỗ dành sẵn cho Số hiệu Bản chiếu 3"/>
          <p:cNvSpPr>
            <a:spLocks noGrp="1"/>
          </p:cNvSpPr>
          <p:nvPr>
            <p:ph type="sldNum" sz="quarter" idx="5"/>
          </p:nvPr>
        </p:nvSpPr>
        <p:spPr/>
        <p:txBody>
          <a:bodyPr/>
          <a:lstStyle/>
          <a:p>
            <a:fld id="{6147B558-7846-4F1D-8DFB-D6CA7E5CD1F5}" type="slidenum">
              <a:rPr lang="en-US" altLang="en-US"/>
              <a:pPr/>
              <a:t>7</a:t>
            </a:fld>
            <a:endParaRPr lang="en-US" altLang="en-US"/>
          </a:p>
        </p:txBody>
      </p:sp>
    </p:spTree>
    <p:extLst>
      <p:ext uri="{BB962C8B-B14F-4D97-AF65-F5344CB8AC3E}">
        <p14:creationId xmlns:p14="http://schemas.microsoft.com/office/powerpoint/2010/main" val="33376227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err="1">
                <a:latin typeface="Arial"/>
                <a:cs typeface="Arial"/>
              </a:rPr>
              <a:t>Năm</a:t>
            </a:r>
            <a:r>
              <a:rPr lang="en-US">
                <a:latin typeface="Arial"/>
                <a:cs typeface="Arial"/>
              </a:rPr>
              <a:t> 1983, Richard Stallman </a:t>
            </a:r>
            <a:r>
              <a:rPr lang="en-US" err="1">
                <a:latin typeface="Arial"/>
                <a:cs typeface="Arial"/>
              </a:rPr>
              <a:t>bắt</a:t>
            </a:r>
            <a:r>
              <a:rPr lang="en-US">
                <a:latin typeface="Arial"/>
                <a:cs typeface="Arial"/>
              </a:rPr>
              <a:t> </a:t>
            </a:r>
            <a:r>
              <a:rPr lang="en-US" err="1">
                <a:latin typeface="Arial"/>
                <a:cs typeface="Arial"/>
              </a:rPr>
              <a:t>đầu</a:t>
            </a:r>
            <a:r>
              <a:rPr lang="en-US">
                <a:latin typeface="Arial"/>
                <a:cs typeface="Arial"/>
              </a:rPr>
              <a:t> </a:t>
            </a:r>
            <a:r>
              <a:rPr lang="en-US" err="1">
                <a:latin typeface="Arial"/>
                <a:cs typeface="Arial"/>
              </a:rPr>
              <a:t>dự</a:t>
            </a:r>
            <a:r>
              <a:rPr lang="en-US">
                <a:latin typeface="Arial"/>
                <a:cs typeface="Arial"/>
              </a:rPr>
              <a:t> </a:t>
            </a:r>
            <a:r>
              <a:rPr lang="en-US" err="1">
                <a:latin typeface="Arial"/>
                <a:cs typeface="Arial"/>
              </a:rPr>
              <a:t>án</a:t>
            </a:r>
            <a:r>
              <a:rPr lang="en-US">
                <a:latin typeface="Arial"/>
                <a:cs typeface="Arial"/>
              </a:rPr>
              <a:t> GNU </a:t>
            </a:r>
            <a:r>
              <a:rPr lang="en-US" err="1">
                <a:latin typeface="Arial"/>
                <a:cs typeface="Arial"/>
              </a:rPr>
              <a:t>để</a:t>
            </a:r>
            <a:r>
              <a:rPr lang="en-US">
                <a:latin typeface="Arial"/>
                <a:cs typeface="Arial"/>
              </a:rPr>
              <a:t> </a:t>
            </a:r>
            <a:r>
              <a:rPr lang="en-US" err="1">
                <a:latin typeface="Arial"/>
                <a:cs typeface="Arial"/>
              </a:rPr>
              <a:t>tạo</a:t>
            </a:r>
            <a:r>
              <a:rPr lang="en-US">
                <a:latin typeface="Arial"/>
                <a:cs typeface="Arial"/>
              </a:rPr>
              <a:t> </a:t>
            </a:r>
            <a:r>
              <a:rPr lang="en-US" err="1">
                <a:latin typeface="Arial"/>
                <a:cs typeface="Arial"/>
              </a:rPr>
              <a:t>ra</a:t>
            </a:r>
            <a:r>
              <a:rPr lang="en-US">
                <a:latin typeface="Arial"/>
                <a:cs typeface="Arial"/>
              </a:rPr>
              <a:t> </a:t>
            </a:r>
            <a:r>
              <a:rPr lang="en-US" err="1">
                <a:latin typeface="Arial"/>
                <a:cs typeface="Arial"/>
              </a:rPr>
              <a:t>một</a:t>
            </a:r>
            <a:r>
              <a:rPr lang="en-US">
                <a:latin typeface="Arial"/>
                <a:cs typeface="Arial"/>
              </a:rPr>
              <a:t> </a:t>
            </a:r>
            <a:r>
              <a:rPr lang="en-US" err="1">
                <a:latin typeface="Arial"/>
                <a:cs typeface="Arial"/>
              </a:rPr>
              <a:t>hệ</a:t>
            </a:r>
            <a:r>
              <a:rPr lang="en-US">
                <a:latin typeface="Arial"/>
                <a:cs typeface="Arial"/>
              </a:rPr>
              <a:t> </a:t>
            </a:r>
            <a:r>
              <a:rPr lang="en-US" err="1">
                <a:latin typeface="Arial"/>
                <a:cs typeface="Arial"/>
              </a:rPr>
              <a:t>điều</a:t>
            </a:r>
            <a:r>
              <a:rPr lang="en-US">
                <a:latin typeface="Arial"/>
                <a:cs typeface="Arial"/>
              </a:rPr>
              <a:t> </a:t>
            </a:r>
            <a:r>
              <a:rPr lang="en-US" err="1">
                <a:latin typeface="Arial"/>
                <a:cs typeface="Arial"/>
              </a:rPr>
              <a:t>hành</a:t>
            </a:r>
            <a:r>
              <a:rPr lang="en-US">
                <a:latin typeface="Arial"/>
                <a:cs typeface="Arial"/>
              </a:rPr>
              <a:t> </a:t>
            </a:r>
            <a:r>
              <a:rPr lang="en-US" err="1">
                <a:latin typeface="Arial"/>
                <a:cs typeface="Arial"/>
              </a:rPr>
              <a:t>giống</a:t>
            </a:r>
            <a:r>
              <a:rPr lang="en-US">
                <a:latin typeface="Arial"/>
                <a:cs typeface="Arial"/>
              </a:rPr>
              <a:t> UNIX </a:t>
            </a:r>
            <a:r>
              <a:rPr lang="en-US" err="1">
                <a:latin typeface="Arial"/>
                <a:cs typeface="Arial"/>
              </a:rPr>
              <a:t>miễn</a:t>
            </a:r>
            <a:r>
              <a:rPr lang="en-US">
                <a:latin typeface="Arial"/>
                <a:cs typeface="Arial"/>
              </a:rPr>
              <a:t> </a:t>
            </a:r>
            <a:r>
              <a:rPr lang="en-US" err="1">
                <a:latin typeface="Arial"/>
                <a:cs typeface="Arial"/>
              </a:rPr>
              <a:t>phí</a:t>
            </a:r>
            <a:r>
              <a:rPr lang="en-US">
                <a:latin typeface="Arial"/>
                <a:cs typeface="Arial"/>
              </a:rPr>
              <a:t>. Hurd (</a:t>
            </a:r>
            <a:r>
              <a:rPr lang="en-US" err="1">
                <a:latin typeface="Arial"/>
                <a:cs typeface="Arial"/>
              </a:rPr>
              <a:t>nhân</a:t>
            </a:r>
            <a:r>
              <a:rPr lang="en-US">
                <a:latin typeface="Arial"/>
                <a:cs typeface="Arial"/>
              </a:rPr>
              <a:t> GNU) </a:t>
            </a:r>
            <a:r>
              <a:rPr lang="en-US" err="1">
                <a:latin typeface="Arial"/>
                <a:cs typeface="Arial"/>
              </a:rPr>
              <a:t>không</a:t>
            </a:r>
            <a:r>
              <a:rPr lang="en-US">
                <a:latin typeface="Arial"/>
                <a:cs typeface="Arial"/>
              </a:rPr>
              <a:t> </a:t>
            </a:r>
            <a:r>
              <a:rPr lang="en-US" err="1">
                <a:latin typeface="Arial"/>
                <a:cs typeface="Arial"/>
              </a:rPr>
              <a:t>thu</a:t>
            </a:r>
            <a:r>
              <a:rPr lang="en-US">
                <a:latin typeface="Arial"/>
                <a:cs typeface="Arial"/>
              </a:rPr>
              <a:t> </a:t>
            </a:r>
            <a:r>
              <a:rPr lang="en-US" err="1">
                <a:latin typeface="Arial"/>
                <a:cs typeface="Arial"/>
              </a:rPr>
              <a:t>hút</a:t>
            </a:r>
            <a:r>
              <a:rPr lang="en-US">
                <a:latin typeface="Arial"/>
                <a:cs typeface="Arial"/>
              </a:rPr>
              <a:t> </a:t>
            </a:r>
            <a:r>
              <a:rPr lang="en-US" err="1">
                <a:latin typeface="Arial"/>
                <a:cs typeface="Arial"/>
              </a:rPr>
              <a:t>được</a:t>
            </a:r>
            <a:r>
              <a:rPr lang="en-US">
                <a:latin typeface="Arial"/>
                <a:cs typeface="Arial"/>
              </a:rPr>
              <a:t> </a:t>
            </a:r>
            <a:r>
              <a:rPr lang="en-US" err="1">
                <a:latin typeface="Arial"/>
                <a:cs typeface="Arial"/>
              </a:rPr>
              <a:t>đủ</a:t>
            </a:r>
            <a:r>
              <a:rPr lang="en-US">
                <a:latin typeface="Arial"/>
                <a:cs typeface="Arial"/>
              </a:rPr>
              <a:t> </a:t>
            </a:r>
            <a:r>
              <a:rPr lang="en-US" err="1">
                <a:latin typeface="Arial"/>
                <a:cs typeface="Arial"/>
              </a:rPr>
              <a:t>nhà</a:t>
            </a:r>
            <a:r>
              <a:rPr lang="en-US">
                <a:latin typeface="Arial"/>
                <a:cs typeface="Arial"/>
              </a:rPr>
              <a:t> </a:t>
            </a:r>
            <a:r>
              <a:rPr lang="en-US" err="1">
                <a:latin typeface="Arial"/>
                <a:cs typeface="Arial"/>
              </a:rPr>
              <a:t>phát</a:t>
            </a:r>
            <a:r>
              <a:rPr lang="en-US">
                <a:latin typeface="Arial"/>
                <a:cs typeface="Arial"/>
              </a:rPr>
              <a:t> </a:t>
            </a:r>
            <a:r>
              <a:rPr lang="en-US" err="1">
                <a:latin typeface="Arial"/>
                <a:cs typeface="Arial"/>
              </a:rPr>
              <a:t>triển</a:t>
            </a:r>
            <a:r>
              <a:rPr lang="en-US">
                <a:latin typeface="Arial"/>
                <a:cs typeface="Arial"/>
              </a:rPr>
              <a:t>, </a:t>
            </a:r>
            <a:r>
              <a:rPr lang="en-US" err="1">
                <a:latin typeface="Arial"/>
                <a:cs typeface="Arial"/>
              </a:rPr>
              <a:t>khiến</a:t>
            </a:r>
            <a:r>
              <a:rPr lang="en-US">
                <a:latin typeface="Arial"/>
                <a:cs typeface="Arial"/>
              </a:rPr>
              <a:t> GNU </a:t>
            </a:r>
            <a:r>
              <a:rPr lang="en-US" err="1">
                <a:latin typeface="Arial"/>
                <a:cs typeface="Arial"/>
              </a:rPr>
              <a:t>chưa</a:t>
            </a:r>
            <a:r>
              <a:rPr lang="en-US">
                <a:latin typeface="Arial"/>
                <a:cs typeface="Arial"/>
              </a:rPr>
              <a:t> </a:t>
            </a:r>
            <a:r>
              <a:rPr lang="en-US" err="1">
                <a:latin typeface="Arial"/>
                <a:cs typeface="Arial"/>
              </a:rPr>
              <a:t>hoàn</a:t>
            </a:r>
            <a:r>
              <a:rPr lang="en-US">
                <a:latin typeface="Arial"/>
                <a:cs typeface="Arial"/>
              </a:rPr>
              <a:t> </a:t>
            </a:r>
            <a:r>
              <a:rPr lang="en-US" err="1">
                <a:latin typeface="Arial"/>
                <a:cs typeface="Arial"/>
              </a:rPr>
              <a:t>thiện</a:t>
            </a:r>
            <a:r>
              <a:rPr lang="en-US">
                <a:latin typeface="Arial"/>
                <a:cs typeface="Arial"/>
              </a:rPr>
              <a:t>.</a:t>
            </a:r>
            <a:endParaRPr lang="vi-VN">
              <a:latin typeface="Arial"/>
              <a:cs typeface="Arial"/>
            </a:endParaRPr>
          </a:p>
        </p:txBody>
      </p:sp>
      <p:sp>
        <p:nvSpPr>
          <p:cNvPr id="4" name="Chỗ dành sẵn cho Số hiệu Bản chiếu 3"/>
          <p:cNvSpPr>
            <a:spLocks noGrp="1"/>
          </p:cNvSpPr>
          <p:nvPr>
            <p:ph type="sldNum" sz="quarter" idx="5"/>
          </p:nvPr>
        </p:nvSpPr>
        <p:spPr/>
        <p:txBody>
          <a:bodyPr/>
          <a:lstStyle/>
          <a:p>
            <a:fld id="{6147B558-7846-4F1D-8DFB-D6CA7E5CD1F5}" type="slidenum">
              <a:rPr lang="en-US" altLang="en-US"/>
              <a:pPr/>
              <a:t>8</a:t>
            </a:fld>
            <a:endParaRPr lang="en-US" altLang="en-US"/>
          </a:p>
        </p:txBody>
      </p:sp>
    </p:spTree>
    <p:extLst>
      <p:ext uri="{BB962C8B-B14F-4D97-AF65-F5344CB8AC3E}">
        <p14:creationId xmlns:p14="http://schemas.microsoft.com/office/powerpoint/2010/main" val="35371098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err="1">
                <a:latin typeface="Arial"/>
                <a:cs typeface="Arial"/>
              </a:rPr>
              <a:t>Năm</a:t>
            </a:r>
            <a:r>
              <a:rPr lang="en-US">
                <a:latin typeface="Arial"/>
                <a:cs typeface="Arial"/>
              </a:rPr>
              <a:t> 1987 Andrew S. Tanenbaum </a:t>
            </a:r>
            <a:r>
              <a:rPr lang="en-US" err="1">
                <a:latin typeface="Arial"/>
                <a:cs typeface="Arial"/>
              </a:rPr>
              <a:t>phát</a:t>
            </a:r>
            <a:r>
              <a:rPr lang="en-US">
                <a:latin typeface="Arial"/>
                <a:cs typeface="Arial"/>
              </a:rPr>
              <a:t> </a:t>
            </a:r>
            <a:r>
              <a:rPr lang="en-US" err="1">
                <a:latin typeface="Arial"/>
                <a:cs typeface="Arial"/>
              </a:rPr>
              <a:t>hành</a:t>
            </a:r>
            <a:r>
              <a:rPr lang="en-US">
                <a:latin typeface="Arial"/>
                <a:cs typeface="Arial"/>
              </a:rPr>
              <a:t> MINIX, </a:t>
            </a:r>
            <a:r>
              <a:rPr lang="en-US" err="1">
                <a:latin typeface="Arial"/>
                <a:cs typeface="Arial"/>
              </a:rPr>
              <a:t>một</a:t>
            </a:r>
            <a:r>
              <a:rPr lang="en-US">
                <a:latin typeface="Arial"/>
                <a:cs typeface="Arial"/>
              </a:rPr>
              <a:t> </a:t>
            </a:r>
            <a:r>
              <a:rPr lang="en-US" err="1">
                <a:latin typeface="Arial"/>
                <a:cs typeface="Arial"/>
              </a:rPr>
              <a:t>hệ</a:t>
            </a:r>
            <a:r>
              <a:rPr lang="en-US">
                <a:latin typeface="Arial"/>
                <a:cs typeface="Arial"/>
              </a:rPr>
              <a:t> </a:t>
            </a:r>
            <a:r>
              <a:rPr lang="en-US" err="1">
                <a:latin typeface="Arial"/>
                <a:cs typeface="Arial"/>
              </a:rPr>
              <a:t>thống</a:t>
            </a:r>
            <a:r>
              <a:rPr lang="en-US">
                <a:latin typeface="Arial"/>
                <a:cs typeface="Arial"/>
              </a:rPr>
              <a:t> </a:t>
            </a:r>
            <a:r>
              <a:rPr lang="en-US" err="1">
                <a:latin typeface="Arial"/>
                <a:cs typeface="Arial"/>
              </a:rPr>
              <a:t>giống</a:t>
            </a:r>
            <a:r>
              <a:rPr lang="en-US">
                <a:latin typeface="Arial"/>
                <a:cs typeface="Arial"/>
              </a:rPr>
              <a:t> Unix </a:t>
            </a:r>
            <a:r>
              <a:rPr lang="en-US" err="1">
                <a:latin typeface="Arial"/>
                <a:cs typeface="Arial"/>
              </a:rPr>
              <a:t>dành</a:t>
            </a:r>
            <a:r>
              <a:rPr lang="en-US">
                <a:latin typeface="Arial"/>
                <a:cs typeface="Arial"/>
              </a:rPr>
              <a:t> </a:t>
            </a:r>
            <a:r>
              <a:rPr lang="en-US" err="1">
                <a:latin typeface="Arial"/>
                <a:cs typeface="Arial"/>
              </a:rPr>
              <a:t>cho</a:t>
            </a:r>
            <a:r>
              <a:rPr lang="en-US">
                <a:latin typeface="Arial"/>
                <a:cs typeface="Arial"/>
              </a:rPr>
              <a:t> </a:t>
            </a:r>
            <a:r>
              <a:rPr lang="en-US" err="1">
                <a:latin typeface="Arial"/>
                <a:cs typeface="Arial"/>
              </a:rPr>
              <a:t>mục</a:t>
            </a:r>
            <a:r>
              <a:rPr lang="en-US">
                <a:latin typeface="Arial"/>
                <a:cs typeface="Arial"/>
              </a:rPr>
              <a:t> </a:t>
            </a:r>
            <a:r>
              <a:rPr lang="en-US" err="1">
                <a:latin typeface="Arial"/>
                <a:cs typeface="Arial"/>
              </a:rPr>
              <a:t>đích</a:t>
            </a:r>
            <a:r>
              <a:rPr lang="en-US">
                <a:latin typeface="Arial"/>
                <a:cs typeface="Arial"/>
              </a:rPr>
              <a:t> </a:t>
            </a:r>
            <a:r>
              <a:rPr lang="en-US" err="1">
                <a:latin typeface="Arial"/>
                <a:cs typeface="Arial"/>
              </a:rPr>
              <a:t>học</a:t>
            </a:r>
            <a:r>
              <a:rPr lang="en-US">
                <a:latin typeface="Arial"/>
                <a:cs typeface="Arial"/>
              </a:rPr>
              <a:t> </a:t>
            </a:r>
            <a:r>
              <a:rPr lang="en-US" err="1">
                <a:latin typeface="Arial"/>
                <a:cs typeface="Arial"/>
              </a:rPr>
              <a:t>thuật</a:t>
            </a:r>
            <a:r>
              <a:rPr lang="en-US">
                <a:latin typeface="Arial"/>
                <a:cs typeface="Arial"/>
              </a:rPr>
              <a:t>. </a:t>
            </a:r>
            <a:r>
              <a:rPr lang="en-US" err="1">
                <a:latin typeface="Arial"/>
                <a:cs typeface="Arial"/>
              </a:rPr>
              <a:t>Mặc</a:t>
            </a:r>
            <a:r>
              <a:rPr lang="en-US">
                <a:latin typeface="Arial"/>
                <a:cs typeface="Arial"/>
              </a:rPr>
              <a:t> </a:t>
            </a:r>
            <a:r>
              <a:rPr lang="en-US" err="1">
                <a:latin typeface="Arial"/>
                <a:cs typeface="Arial"/>
              </a:rPr>
              <a:t>dù</a:t>
            </a:r>
            <a:r>
              <a:rPr lang="en-US">
                <a:latin typeface="Arial"/>
                <a:cs typeface="Arial"/>
              </a:rPr>
              <a:t> </a:t>
            </a:r>
            <a:r>
              <a:rPr lang="en-US" err="1">
                <a:latin typeface="Arial"/>
                <a:cs typeface="Arial"/>
              </a:rPr>
              <a:t>mã</a:t>
            </a:r>
            <a:r>
              <a:rPr lang="en-US">
                <a:latin typeface="Arial"/>
                <a:cs typeface="Arial"/>
              </a:rPr>
              <a:t> </a:t>
            </a:r>
            <a:r>
              <a:rPr lang="en-US" err="1">
                <a:latin typeface="Arial"/>
                <a:cs typeface="Arial"/>
              </a:rPr>
              <a:t>nguồn</a:t>
            </a:r>
            <a:r>
              <a:rPr lang="en-US">
                <a:latin typeface="Arial"/>
                <a:cs typeface="Arial"/>
              </a:rPr>
              <a:t> </a:t>
            </a:r>
            <a:r>
              <a:rPr lang="en-US" err="1">
                <a:latin typeface="Arial"/>
                <a:cs typeface="Arial"/>
              </a:rPr>
              <a:t>của</a:t>
            </a:r>
            <a:r>
              <a:rPr lang="en-US">
                <a:latin typeface="Arial"/>
                <a:cs typeface="Arial"/>
              </a:rPr>
              <a:t> </a:t>
            </a:r>
            <a:r>
              <a:rPr lang="en-US" err="1">
                <a:latin typeface="Arial"/>
                <a:cs typeface="Arial"/>
              </a:rPr>
              <a:t>hệ</a:t>
            </a:r>
            <a:r>
              <a:rPr lang="en-US">
                <a:latin typeface="Arial"/>
                <a:cs typeface="Arial"/>
              </a:rPr>
              <a:t> </a:t>
            </a:r>
            <a:r>
              <a:rPr lang="en-US" err="1">
                <a:latin typeface="Arial"/>
                <a:cs typeface="Arial"/>
              </a:rPr>
              <a:t>thống</a:t>
            </a:r>
            <a:r>
              <a:rPr lang="en-US">
                <a:latin typeface="Arial"/>
                <a:cs typeface="Arial"/>
              </a:rPr>
              <a:t> </a:t>
            </a:r>
            <a:r>
              <a:rPr lang="en-US" err="1">
                <a:latin typeface="Arial"/>
                <a:cs typeface="Arial"/>
              </a:rPr>
              <a:t>đã</a:t>
            </a:r>
            <a:r>
              <a:rPr lang="en-US">
                <a:latin typeface="Arial"/>
                <a:cs typeface="Arial"/>
              </a:rPr>
              <a:t> </a:t>
            </a:r>
            <a:r>
              <a:rPr lang="en-US" err="1">
                <a:latin typeface="Arial"/>
                <a:cs typeface="Arial"/>
              </a:rPr>
              <a:t>có</a:t>
            </a:r>
            <a:r>
              <a:rPr lang="en-US">
                <a:latin typeface="Arial"/>
                <a:cs typeface="Arial"/>
              </a:rPr>
              <a:t> </a:t>
            </a:r>
            <a:r>
              <a:rPr lang="en-US" err="1">
                <a:latin typeface="Arial"/>
                <a:cs typeface="Arial"/>
              </a:rPr>
              <a:t>sẵn</a:t>
            </a:r>
            <a:r>
              <a:rPr lang="en-US">
                <a:latin typeface="Arial"/>
                <a:cs typeface="Arial"/>
              </a:rPr>
              <a:t> </a:t>
            </a:r>
            <a:r>
              <a:rPr lang="en-US" err="1">
                <a:latin typeface="Arial"/>
                <a:cs typeface="Arial"/>
              </a:rPr>
              <a:t>nhưng</a:t>
            </a:r>
            <a:r>
              <a:rPr lang="en-US">
                <a:latin typeface="Arial"/>
                <a:cs typeface="Arial"/>
              </a:rPr>
              <a:t> </a:t>
            </a:r>
            <a:r>
              <a:rPr lang="en-US" err="1">
                <a:latin typeface="Arial"/>
                <a:cs typeface="Arial"/>
              </a:rPr>
              <a:t>việc</a:t>
            </a:r>
            <a:r>
              <a:rPr lang="en-US">
                <a:latin typeface="Arial"/>
                <a:cs typeface="Arial"/>
              </a:rPr>
              <a:t> </a:t>
            </a:r>
            <a:r>
              <a:rPr lang="en-US" err="1">
                <a:latin typeface="Arial"/>
                <a:cs typeface="Arial"/>
              </a:rPr>
              <a:t>sửa</a:t>
            </a:r>
            <a:r>
              <a:rPr lang="en-US">
                <a:latin typeface="Arial"/>
                <a:cs typeface="Arial"/>
              </a:rPr>
              <a:t> </a:t>
            </a:r>
            <a:r>
              <a:rPr lang="en-US" err="1">
                <a:latin typeface="Arial"/>
                <a:cs typeface="Arial"/>
              </a:rPr>
              <a:t>đổi</a:t>
            </a:r>
            <a:r>
              <a:rPr lang="en-US">
                <a:latin typeface="Arial"/>
                <a:cs typeface="Arial"/>
              </a:rPr>
              <a:t> </a:t>
            </a:r>
            <a:r>
              <a:rPr lang="en-US" err="1">
                <a:latin typeface="Arial"/>
                <a:cs typeface="Arial"/>
              </a:rPr>
              <a:t>và</a:t>
            </a:r>
            <a:r>
              <a:rPr lang="en-US">
                <a:latin typeface="Arial"/>
                <a:cs typeface="Arial"/>
              </a:rPr>
              <a:t> </a:t>
            </a:r>
            <a:r>
              <a:rPr lang="en-US" err="1">
                <a:latin typeface="Arial"/>
                <a:cs typeface="Arial"/>
              </a:rPr>
              <a:t>phân</a:t>
            </a:r>
            <a:r>
              <a:rPr lang="en-US">
                <a:latin typeface="Arial"/>
                <a:cs typeface="Arial"/>
              </a:rPr>
              <a:t> </a:t>
            </a:r>
            <a:r>
              <a:rPr lang="en-US" err="1">
                <a:latin typeface="Arial"/>
                <a:cs typeface="Arial"/>
              </a:rPr>
              <a:t>phối</a:t>
            </a:r>
            <a:r>
              <a:rPr lang="en-US">
                <a:latin typeface="Arial"/>
                <a:cs typeface="Arial"/>
              </a:rPr>
              <a:t> </a:t>
            </a:r>
            <a:r>
              <a:rPr lang="en-US" err="1">
                <a:latin typeface="Arial"/>
                <a:cs typeface="Arial"/>
              </a:rPr>
              <a:t>lại</a:t>
            </a:r>
            <a:r>
              <a:rPr lang="en-US">
                <a:latin typeface="Arial"/>
                <a:cs typeface="Arial"/>
              </a:rPr>
              <a:t> </a:t>
            </a:r>
            <a:r>
              <a:rPr lang="en-US" err="1">
                <a:latin typeface="Arial"/>
                <a:cs typeface="Arial"/>
              </a:rPr>
              <a:t>bị</a:t>
            </a:r>
            <a:r>
              <a:rPr lang="en-US">
                <a:latin typeface="Arial"/>
                <a:cs typeface="Arial"/>
              </a:rPr>
              <a:t> </a:t>
            </a:r>
            <a:r>
              <a:rPr lang="en-US" err="1">
                <a:latin typeface="Arial"/>
                <a:cs typeface="Arial"/>
              </a:rPr>
              <a:t>hạn</a:t>
            </a:r>
            <a:r>
              <a:rPr lang="en-US">
                <a:latin typeface="Arial"/>
                <a:cs typeface="Arial"/>
              </a:rPr>
              <a:t> </a:t>
            </a:r>
            <a:r>
              <a:rPr lang="en-US" err="1">
                <a:latin typeface="Arial"/>
                <a:cs typeface="Arial"/>
              </a:rPr>
              <a:t>chế</a:t>
            </a:r>
            <a:r>
              <a:rPr lang="en-US">
                <a:latin typeface="Arial"/>
                <a:cs typeface="Arial"/>
              </a:rPr>
              <a:t>.</a:t>
            </a:r>
            <a:endParaRPr lang="vi-VN">
              <a:latin typeface="Arial"/>
              <a:cs typeface="Arial"/>
            </a:endParaRPr>
          </a:p>
        </p:txBody>
      </p:sp>
      <p:sp>
        <p:nvSpPr>
          <p:cNvPr id="4" name="Chỗ dành sẵn cho Số hiệu Bản chiếu 3"/>
          <p:cNvSpPr>
            <a:spLocks noGrp="1"/>
          </p:cNvSpPr>
          <p:nvPr>
            <p:ph type="sldNum" sz="quarter" idx="5"/>
          </p:nvPr>
        </p:nvSpPr>
        <p:spPr/>
        <p:txBody>
          <a:bodyPr/>
          <a:lstStyle/>
          <a:p>
            <a:fld id="{6147B558-7846-4F1D-8DFB-D6CA7E5CD1F5}" type="slidenum">
              <a:rPr lang="en-US" altLang="en-US"/>
              <a:pPr/>
              <a:t>9</a:t>
            </a:fld>
            <a:endParaRPr lang="en-US" altLang="en-US"/>
          </a:p>
        </p:txBody>
      </p:sp>
    </p:spTree>
    <p:extLst>
      <p:ext uri="{BB962C8B-B14F-4D97-AF65-F5344CB8AC3E}">
        <p14:creationId xmlns:p14="http://schemas.microsoft.com/office/powerpoint/2010/main" val="18147265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a:latin typeface="Arial"/>
                <a:cs typeface="Arial"/>
              </a:rPr>
              <a:t>Linus Torvalds </a:t>
            </a:r>
            <a:r>
              <a:rPr lang="en-US" err="1">
                <a:latin typeface="Arial"/>
                <a:cs typeface="Arial"/>
              </a:rPr>
              <a:t>sinh</a:t>
            </a:r>
            <a:r>
              <a:rPr lang="en-US">
                <a:latin typeface="Arial"/>
                <a:cs typeface="Arial"/>
              </a:rPr>
              <a:t> </a:t>
            </a:r>
            <a:r>
              <a:rPr lang="en-US" err="1">
                <a:latin typeface="Arial"/>
                <a:cs typeface="Arial"/>
              </a:rPr>
              <a:t>ngày</a:t>
            </a:r>
            <a:r>
              <a:rPr lang="en-US">
                <a:latin typeface="Arial"/>
                <a:cs typeface="Arial"/>
              </a:rPr>
              <a:t> 28 </a:t>
            </a:r>
            <a:r>
              <a:rPr lang="en-US" err="1">
                <a:latin typeface="Arial"/>
                <a:cs typeface="Arial"/>
              </a:rPr>
              <a:t>tháng</a:t>
            </a:r>
            <a:r>
              <a:rPr lang="en-US">
                <a:latin typeface="Arial"/>
                <a:cs typeface="Arial"/>
              </a:rPr>
              <a:t> 12 </a:t>
            </a:r>
            <a:r>
              <a:rPr lang="en-US" err="1">
                <a:latin typeface="Arial"/>
                <a:cs typeface="Arial"/>
              </a:rPr>
              <a:t>năm</a:t>
            </a:r>
            <a:r>
              <a:rPr lang="en-US">
                <a:latin typeface="Arial"/>
                <a:cs typeface="Arial"/>
              </a:rPr>
              <a:t> 1969 </a:t>
            </a:r>
            <a:r>
              <a:rPr lang="en-US" err="1">
                <a:latin typeface="Arial"/>
                <a:cs typeface="Arial"/>
              </a:rPr>
              <a:t>và</a:t>
            </a:r>
            <a:r>
              <a:rPr lang="en-US">
                <a:latin typeface="Arial"/>
                <a:cs typeface="Arial"/>
              </a:rPr>
              <a:t> </a:t>
            </a:r>
            <a:r>
              <a:rPr lang="en-US" err="1">
                <a:latin typeface="Arial"/>
                <a:cs typeface="Arial"/>
              </a:rPr>
              <a:t>đăng</a:t>
            </a:r>
            <a:r>
              <a:rPr lang="en-US">
                <a:latin typeface="Arial"/>
                <a:cs typeface="Arial"/>
              </a:rPr>
              <a:t> </a:t>
            </a:r>
            <a:r>
              <a:rPr lang="en-US" err="1">
                <a:latin typeface="Arial"/>
                <a:cs typeface="Arial"/>
              </a:rPr>
              <a:t>ký</a:t>
            </a:r>
            <a:r>
              <a:rPr lang="en-US">
                <a:latin typeface="Arial"/>
                <a:cs typeface="Arial"/>
              </a:rPr>
              <a:t> </a:t>
            </a:r>
            <a:r>
              <a:rPr lang="en-US" err="1">
                <a:latin typeface="Arial"/>
                <a:cs typeface="Arial"/>
              </a:rPr>
              <a:t>học</a:t>
            </a:r>
            <a:r>
              <a:rPr lang="en-US">
                <a:latin typeface="Arial"/>
                <a:cs typeface="Arial"/>
              </a:rPr>
              <a:t> </a:t>
            </a:r>
            <a:r>
              <a:rPr lang="en-US" err="1">
                <a:latin typeface="Arial"/>
                <a:cs typeface="Arial"/>
              </a:rPr>
              <a:t>tại</a:t>
            </a:r>
            <a:r>
              <a:rPr lang="en-US">
                <a:latin typeface="Arial"/>
                <a:cs typeface="Arial"/>
              </a:rPr>
              <a:t> </a:t>
            </a:r>
            <a:r>
              <a:rPr lang="en-US" err="1">
                <a:latin typeface="Arial"/>
                <a:cs typeface="Arial"/>
              </a:rPr>
              <a:t>Đại</a:t>
            </a:r>
            <a:r>
              <a:rPr lang="en-US">
                <a:latin typeface="Arial"/>
                <a:cs typeface="Arial"/>
              </a:rPr>
              <a:t> </a:t>
            </a:r>
            <a:r>
              <a:rPr lang="en-US" err="1">
                <a:latin typeface="Arial"/>
                <a:cs typeface="Arial"/>
              </a:rPr>
              <a:t>học</a:t>
            </a:r>
            <a:r>
              <a:rPr lang="en-US">
                <a:latin typeface="Arial"/>
                <a:cs typeface="Arial"/>
              </a:rPr>
              <a:t> Helsinki </a:t>
            </a:r>
            <a:r>
              <a:rPr lang="en-US" err="1">
                <a:latin typeface="Arial"/>
                <a:cs typeface="Arial"/>
              </a:rPr>
              <a:t>năm</a:t>
            </a:r>
            <a:r>
              <a:rPr lang="en-US">
                <a:latin typeface="Arial"/>
                <a:cs typeface="Arial"/>
              </a:rPr>
              <a:t> 1988, </a:t>
            </a:r>
            <a:r>
              <a:rPr lang="en-US" err="1">
                <a:latin typeface="Arial"/>
                <a:cs typeface="Arial"/>
              </a:rPr>
              <a:t>nơi</a:t>
            </a:r>
            <a:r>
              <a:rPr lang="en-US">
                <a:latin typeface="Arial"/>
                <a:cs typeface="Arial"/>
              </a:rPr>
              <a:t> </a:t>
            </a:r>
            <a:r>
              <a:rPr lang="en-US" err="1">
                <a:latin typeface="Arial"/>
                <a:cs typeface="Arial"/>
              </a:rPr>
              <a:t>ông</a:t>
            </a:r>
            <a:r>
              <a:rPr lang="en-US">
                <a:latin typeface="Arial"/>
                <a:cs typeface="Arial"/>
              </a:rPr>
              <a:t> </a:t>
            </a:r>
            <a:r>
              <a:rPr lang="en-US" err="1">
                <a:latin typeface="Arial"/>
                <a:cs typeface="Arial"/>
              </a:rPr>
              <a:t>học</a:t>
            </a:r>
            <a:r>
              <a:rPr lang="en-US">
                <a:latin typeface="Arial"/>
                <a:cs typeface="Arial"/>
              </a:rPr>
              <a:t> </a:t>
            </a:r>
            <a:r>
              <a:rPr lang="en-US" err="1">
                <a:latin typeface="Arial"/>
                <a:cs typeface="Arial"/>
              </a:rPr>
              <a:t>ngành</a:t>
            </a:r>
            <a:r>
              <a:rPr lang="en-US">
                <a:latin typeface="Arial"/>
                <a:cs typeface="Arial"/>
              </a:rPr>
              <a:t> khoa </a:t>
            </a:r>
            <a:r>
              <a:rPr lang="en-US" err="1">
                <a:latin typeface="Arial"/>
                <a:cs typeface="Arial"/>
              </a:rPr>
              <a:t>học</a:t>
            </a:r>
            <a:r>
              <a:rPr lang="en-US">
                <a:latin typeface="Arial"/>
                <a:cs typeface="Arial"/>
              </a:rPr>
              <a:t> </a:t>
            </a:r>
            <a:r>
              <a:rPr lang="en-US" err="1">
                <a:latin typeface="Arial"/>
                <a:cs typeface="Arial"/>
              </a:rPr>
              <a:t>máy</a:t>
            </a:r>
            <a:r>
              <a:rPr lang="en-US">
                <a:latin typeface="Arial"/>
                <a:cs typeface="Arial"/>
              </a:rPr>
              <a:t> </a:t>
            </a:r>
            <a:r>
              <a:rPr lang="en-US" err="1">
                <a:latin typeface="Arial"/>
                <a:cs typeface="Arial"/>
              </a:rPr>
              <a:t>tính</a:t>
            </a:r>
            <a:r>
              <a:rPr lang="en-US">
                <a:latin typeface="Arial"/>
                <a:cs typeface="Arial"/>
              </a:rPr>
              <a:t>. </a:t>
            </a:r>
            <a:endParaRPr lang="vi-VN"/>
          </a:p>
        </p:txBody>
      </p:sp>
      <p:sp>
        <p:nvSpPr>
          <p:cNvPr id="4" name="Chỗ dành sẵn cho Số hiệu Bản chiếu 3"/>
          <p:cNvSpPr>
            <a:spLocks noGrp="1"/>
          </p:cNvSpPr>
          <p:nvPr>
            <p:ph type="sldNum" sz="quarter" idx="5"/>
          </p:nvPr>
        </p:nvSpPr>
        <p:spPr/>
        <p:txBody>
          <a:bodyPr/>
          <a:lstStyle/>
          <a:p>
            <a:fld id="{6147B558-7846-4F1D-8DFB-D6CA7E5CD1F5}" type="slidenum">
              <a:rPr lang="en-US" altLang="en-US"/>
              <a:pPr/>
              <a:t>10</a:t>
            </a:fld>
            <a:endParaRPr lang="en-US" altLang="en-US"/>
          </a:p>
        </p:txBody>
      </p:sp>
    </p:spTree>
    <p:extLst>
      <p:ext uri="{BB962C8B-B14F-4D97-AF65-F5344CB8AC3E}">
        <p14:creationId xmlns:p14="http://schemas.microsoft.com/office/powerpoint/2010/main" val="8707137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Slide Number Placeholder 5"/>
          <p:cNvSpPr>
            <a:spLocks noGrp="1"/>
          </p:cNvSpPr>
          <p:nvPr>
            <p:ph type="sldNum" sz="quarter" idx="10"/>
          </p:nvPr>
        </p:nvSpPr>
        <p:spPr/>
        <p:txBody>
          <a:bodyPr/>
          <a:lstStyle>
            <a:lvl1pPr>
              <a:defRPr/>
            </a:lvl1pPr>
          </a:lstStyle>
          <a:p>
            <a:fld id="{F23F8B88-1805-4940-96C2-E50883BB8DFD}" type="slidenum">
              <a:rPr lang="en-US" altLang="en-US"/>
              <a:pPr/>
              <a:t>‹#›</a:t>
            </a:fld>
            <a:endParaRPr lang="en-US" altLang="en-US"/>
          </a:p>
        </p:txBody>
      </p:sp>
    </p:spTree>
    <p:extLst>
      <p:ext uri="{BB962C8B-B14F-4D97-AF65-F5344CB8AC3E}">
        <p14:creationId xmlns:p14="http://schemas.microsoft.com/office/powerpoint/2010/main" val="26258759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10515600" cy="544513"/>
          </a:xfrm>
        </p:spPr>
        <p:txBody>
          <a:bodyPr/>
          <a:lstStyle/>
          <a:p>
            <a:r>
              <a:rPr lang="en-US"/>
              <a:t>Click to edit Master title style</a:t>
            </a:r>
          </a:p>
        </p:txBody>
      </p:sp>
      <p:sp>
        <p:nvSpPr>
          <p:cNvPr id="3" name="Content Placeholder 2"/>
          <p:cNvSpPr>
            <a:spLocks noGrp="1"/>
          </p:cNvSpPr>
          <p:nvPr>
            <p:ph idx="1"/>
          </p:nvPr>
        </p:nvSpPr>
        <p:spPr>
          <a:xfrm>
            <a:off x="381000" y="1066800"/>
            <a:ext cx="10515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5"/>
          <p:cNvSpPr>
            <a:spLocks noGrp="1"/>
          </p:cNvSpPr>
          <p:nvPr>
            <p:ph type="sldNum" sz="quarter" idx="10"/>
          </p:nvPr>
        </p:nvSpPr>
        <p:spPr/>
        <p:txBody>
          <a:bodyPr/>
          <a:lstStyle>
            <a:lvl1pPr>
              <a:defRPr/>
            </a:lvl1pPr>
          </a:lstStyle>
          <a:p>
            <a:fld id="{1376952F-4AC3-476E-9CF7-AD77D6AE19E7}" type="slidenum">
              <a:rPr lang="en-US" altLang="en-US"/>
              <a:pPr/>
              <a:t>‹#›</a:t>
            </a:fld>
            <a:endParaRPr lang="en-US" altLang="en-US"/>
          </a:p>
        </p:txBody>
      </p:sp>
    </p:spTree>
    <p:extLst>
      <p:ext uri="{BB962C8B-B14F-4D97-AF65-F5344CB8AC3E}">
        <p14:creationId xmlns:p14="http://schemas.microsoft.com/office/powerpoint/2010/main" val="32663073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194392"/>
            <a:ext cx="10515600" cy="544513"/>
          </a:xfrm>
        </p:spPr>
        <p:txBody>
          <a:bodyPr/>
          <a:lstStyle/>
          <a:p>
            <a:r>
              <a:rPr lang="en-US"/>
              <a:t>Click to edit Master title style</a:t>
            </a:r>
          </a:p>
        </p:txBody>
      </p:sp>
      <p:sp>
        <p:nvSpPr>
          <p:cNvPr id="3" name="Content Placeholder 2"/>
          <p:cNvSpPr>
            <a:spLocks noGrp="1"/>
          </p:cNvSpPr>
          <p:nvPr>
            <p:ph sz="half" idx="1"/>
          </p:nvPr>
        </p:nvSpPr>
        <p:spPr>
          <a:xfrm>
            <a:off x="457200" y="1066800"/>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09071" y="1102954"/>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5"/>
          <p:cNvSpPr>
            <a:spLocks noGrp="1"/>
          </p:cNvSpPr>
          <p:nvPr>
            <p:ph type="sldNum" sz="quarter" idx="10"/>
          </p:nvPr>
        </p:nvSpPr>
        <p:spPr/>
        <p:txBody>
          <a:bodyPr/>
          <a:lstStyle>
            <a:lvl1pPr>
              <a:defRPr/>
            </a:lvl1pPr>
          </a:lstStyle>
          <a:p>
            <a:fld id="{9294279F-A213-4E94-9147-41AF49FA2E26}" type="slidenum">
              <a:rPr lang="en-US" altLang="en-US"/>
              <a:pPr/>
              <a:t>‹#›</a:t>
            </a:fld>
            <a:endParaRPr lang="en-US" altLang="en-US"/>
          </a:p>
        </p:txBody>
      </p:sp>
    </p:spTree>
    <p:extLst>
      <p:ext uri="{BB962C8B-B14F-4D97-AF65-F5344CB8AC3E}">
        <p14:creationId xmlns:p14="http://schemas.microsoft.com/office/powerpoint/2010/main" val="9240640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125413"/>
            <a:ext cx="10390716" cy="701674"/>
          </a:xfrm>
        </p:spPr>
        <p:txBody>
          <a:bodyPr/>
          <a:lstStyle/>
          <a:p>
            <a:r>
              <a:rPr lang="en-US"/>
              <a:t>Click to edit Master title style</a:t>
            </a:r>
          </a:p>
        </p:txBody>
      </p:sp>
      <p:sp>
        <p:nvSpPr>
          <p:cNvPr id="3" name="Text Placeholder 2"/>
          <p:cNvSpPr>
            <a:spLocks noGrp="1"/>
          </p:cNvSpPr>
          <p:nvPr>
            <p:ph type="body" sz="half" idx="1"/>
          </p:nvPr>
        </p:nvSpPr>
        <p:spPr>
          <a:xfrm>
            <a:off x="457200" y="1124743"/>
            <a:ext cx="5080000" cy="46085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858000" y="1124743"/>
            <a:ext cx="5080000" cy="46085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5"/>
          <p:cNvSpPr>
            <a:spLocks noGrp="1"/>
          </p:cNvSpPr>
          <p:nvPr>
            <p:ph type="sldNum" sz="quarter" idx="10"/>
          </p:nvPr>
        </p:nvSpPr>
        <p:spPr/>
        <p:txBody>
          <a:bodyPr/>
          <a:lstStyle>
            <a:lvl1pPr>
              <a:defRPr/>
            </a:lvl1pPr>
          </a:lstStyle>
          <a:p>
            <a:fld id="{47B8CC54-95B2-44C5-A745-8484436EBDED}" type="slidenum">
              <a:rPr lang="en-US" altLang="en-US"/>
              <a:pPr/>
              <a:t>‹#›</a:t>
            </a:fld>
            <a:endParaRPr lang="en-US" altLang="en-US"/>
          </a:p>
        </p:txBody>
      </p:sp>
    </p:spTree>
    <p:extLst>
      <p:ext uri="{BB962C8B-B14F-4D97-AF65-F5344CB8AC3E}">
        <p14:creationId xmlns:p14="http://schemas.microsoft.com/office/powerpoint/2010/main" val="8717558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210344"/>
            <a:ext cx="10390716" cy="560387"/>
          </a:xfrm>
        </p:spPr>
        <p:txBody>
          <a:bodyPr/>
          <a:lstStyle/>
          <a:p>
            <a:r>
              <a:rPr lang="en-US"/>
              <a:t>Click to edit Master title style</a:t>
            </a:r>
          </a:p>
        </p:txBody>
      </p:sp>
      <p:sp>
        <p:nvSpPr>
          <p:cNvPr id="3" name="Text Placeholder 2"/>
          <p:cNvSpPr>
            <a:spLocks noGrp="1"/>
          </p:cNvSpPr>
          <p:nvPr>
            <p:ph type="body" sz="half" idx="1"/>
          </p:nvPr>
        </p:nvSpPr>
        <p:spPr>
          <a:xfrm>
            <a:off x="457200" y="990600"/>
            <a:ext cx="10363200" cy="22272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8652" y="3429000"/>
            <a:ext cx="10363200" cy="22288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5"/>
          <p:cNvSpPr>
            <a:spLocks noGrp="1"/>
          </p:cNvSpPr>
          <p:nvPr>
            <p:ph type="sldNum" sz="quarter" idx="10"/>
          </p:nvPr>
        </p:nvSpPr>
        <p:spPr/>
        <p:txBody>
          <a:bodyPr/>
          <a:lstStyle>
            <a:lvl1pPr>
              <a:defRPr/>
            </a:lvl1pPr>
          </a:lstStyle>
          <a:p>
            <a:fld id="{9B2C0B60-F1FC-4DE9-8A0E-41A6A9D61B59}" type="slidenum">
              <a:rPr lang="en-US" altLang="en-US"/>
              <a:pPr/>
              <a:t>‹#›</a:t>
            </a:fld>
            <a:endParaRPr lang="en-US" altLang="en-US"/>
          </a:p>
        </p:txBody>
      </p:sp>
    </p:spTree>
    <p:extLst>
      <p:ext uri="{BB962C8B-B14F-4D97-AF65-F5344CB8AC3E}">
        <p14:creationId xmlns:p14="http://schemas.microsoft.com/office/powerpoint/2010/main" val="7482026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136525"/>
            <a:ext cx="10390716" cy="636587"/>
          </a:xfrm>
        </p:spPr>
        <p:txBody>
          <a:bodyPr/>
          <a:lstStyle/>
          <a:p>
            <a:r>
              <a:rPr lang="en-US"/>
              <a:t>Click to edit Master title style</a:t>
            </a:r>
          </a:p>
        </p:txBody>
      </p:sp>
      <p:sp>
        <p:nvSpPr>
          <p:cNvPr id="3" name="Text Placeholder 2"/>
          <p:cNvSpPr>
            <a:spLocks noGrp="1"/>
          </p:cNvSpPr>
          <p:nvPr>
            <p:ph type="body" sz="half" idx="1"/>
          </p:nvPr>
        </p:nvSpPr>
        <p:spPr>
          <a:xfrm>
            <a:off x="437364" y="990600"/>
            <a:ext cx="5080000" cy="46085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674638" y="1025013"/>
            <a:ext cx="5080000" cy="22272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674638" y="3396739"/>
            <a:ext cx="5080000" cy="22288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0"/>
          </p:nvPr>
        </p:nvSpPr>
        <p:spPr/>
        <p:txBody>
          <a:bodyPr/>
          <a:lstStyle>
            <a:lvl1pPr>
              <a:defRPr/>
            </a:lvl1pPr>
          </a:lstStyle>
          <a:p>
            <a:fld id="{FC5C9274-B3C2-4FAF-B66A-676C374AF389}" type="slidenum">
              <a:rPr lang="en-US" altLang="en-US"/>
              <a:pPr/>
              <a:t>‹#›</a:t>
            </a:fld>
            <a:endParaRPr lang="en-US" altLang="en-US"/>
          </a:p>
        </p:txBody>
      </p:sp>
    </p:spTree>
    <p:extLst>
      <p:ext uri="{BB962C8B-B14F-4D97-AF65-F5344CB8AC3E}">
        <p14:creationId xmlns:p14="http://schemas.microsoft.com/office/powerpoint/2010/main" val="37952396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8" descr="Graphical user interface, text, application, email&#10;&#10;Description automatically generated"/>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0" y="6350"/>
            <a:ext cx="12192000" cy="684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itle Placeholder 1"/>
          <p:cNvSpPr>
            <a:spLocks noGrp="1" noChangeArrowheads="1"/>
          </p:cNvSpPr>
          <p:nvPr>
            <p:ph type="title"/>
          </p:nvPr>
        </p:nvSpPr>
        <p:spPr bwMode="auto">
          <a:xfrm>
            <a:off x="228600" y="136525"/>
            <a:ext cx="10515600" cy="54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8" name="Text Placeholder 2"/>
          <p:cNvSpPr>
            <a:spLocks noGrp="1" noChangeArrowheads="1"/>
          </p:cNvSpPr>
          <p:nvPr>
            <p:ph type="body" idx="1"/>
          </p:nvPr>
        </p:nvSpPr>
        <p:spPr bwMode="auto">
          <a:xfrm>
            <a:off x="341313" y="1252538"/>
            <a:ext cx="10515600" cy="4351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a:latin typeface="Arial" panose="020B0604020202020204" pitchFamily="34" charset="0"/>
                <a:cs typeface="Arial" panose="020B0604020202020204" pitchFamily="34" charset="0"/>
              </a:defRPr>
            </a:lvl1pPr>
          </a:lstStyle>
          <a:p>
            <a:fld id="{6D745908-3D73-48EF-8338-0BE20F42461D}" type="slidenum">
              <a:rPr lang="en-US" altLang="en-US"/>
              <a:pPr/>
              <a:t>‹#›</a:t>
            </a:fld>
            <a:endParaRPr lang="en-US" altLang="en-US"/>
          </a:p>
        </p:txBody>
      </p:sp>
      <p:sp>
        <p:nvSpPr>
          <p:cNvPr id="2" name="TextBox 1"/>
          <p:cNvSpPr txBox="1"/>
          <p:nvPr userDrawn="1"/>
        </p:nvSpPr>
        <p:spPr>
          <a:xfrm>
            <a:off x="317500" y="6356350"/>
            <a:ext cx="1422400" cy="354013"/>
          </a:xfrm>
          <a:prstGeom prst="rect">
            <a:avLst/>
          </a:prstGeom>
          <a:noFill/>
        </p:spPr>
        <p:txBody>
          <a:bodyPr wrap="none">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defRPr/>
            </a:pPr>
            <a:r>
              <a:rPr lang="en-US" sz="1700" b="1">
                <a:solidFill>
                  <a:schemeClr val="bg1"/>
                </a:solidFill>
              </a:rPr>
              <a:t>FE Program</a:t>
            </a:r>
          </a:p>
        </p:txBody>
      </p:sp>
    </p:spTree>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Lst>
  <p:hf hdr="0" dt="0"/>
  <p:txStyles>
    <p:titleStyle>
      <a:lvl1pPr algn="l" rtl="0" eaLnBrk="0" fontAlgn="base" hangingPunct="0">
        <a:lnSpc>
          <a:spcPct val="90000"/>
        </a:lnSpc>
        <a:spcBef>
          <a:spcPct val="0"/>
        </a:spcBef>
        <a:spcAft>
          <a:spcPct val="0"/>
        </a:spcAft>
        <a:defRPr sz="3200" b="1" kern="1200">
          <a:solidFill>
            <a:srgbClr val="007ABF"/>
          </a:solidFill>
          <a:latin typeface="Arial" panose="020B0604020202020204" pitchFamily="34" charset="0"/>
          <a:ea typeface="+mj-ea"/>
          <a:cs typeface="Arial" panose="020B0604020202020204" pitchFamily="34" charset="0"/>
        </a:defRPr>
      </a:lvl1pPr>
      <a:lvl2pPr algn="l" rtl="0" eaLnBrk="0" fontAlgn="base" hangingPunct="0">
        <a:lnSpc>
          <a:spcPct val="90000"/>
        </a:lnSpc>
        <a:spcBef>
          <a:spcPct val="0"/>
        </a:spcBef>
        <a:spcAft>
          <a:spcPct val="0"/>
        </a:spcAft>
        <a:defRPr sz="3200" b="1">
          <a:solidFill>
            <a:srgbClr val="007ABF"/>
          </a:solidFill>
          <a:latin typeface="Arial" panose="020B0604020202020204" pitchFamily="34" charset="0"/>
          <a:cs typeface="Arial" panose="020B0604020202020204" pitchFamily="34" charset="0"/>
        </a:defRPr>
      </a:lvl2pPr>
      <a:lvl3pPr algn="l" rtl="0" eaLnBrk="0" fontAlgn="base" hangingPunct="0">
        <a:lnSpc>
          <a:spcPct val="90000"/>
        </a:lnSpc>
        <a:spcBef>
          <a:spcPct val="0"/>
        </a:spcBef>
        <a:spcAft>
          <a:spcPct val="0"/>
        </a:spcAft>
        <a:defRPr sz="3200" b="1">
          <a:solidFill>
            <a:srgbClr val="007ABF"/>
          </a:solidFill>
          <a:latin typeface="Arial" panose="020B0604020202020204" pitchFamily="34" charset="0"/>
          <a:cs typeface="Arial" panose="020B0604020202020204" pitchFamily="34" charset="0"/>
        </a:defRPr>
      </a:lvl3pPr>
      <a:lvl4pPr algn="l" rtl="0" eaLnBrk="0" fontAlgn="base" hangingPunct="0">
        <a:lnSpc>
          <a:spcPct val="90000"/>
        </a:lnSpc>
        <a:spcBef>
          <a:spcPct val="0"/>
        </a:spcBef>
        <a:spcAft>
          <a:spcPct val="0"/>
        </a:spcAft>
        <a:defRPr sz="3200" b="1">
          <a:solidFill>
            <a:srgbClr val="007ABF"/>
          </a:solidFill>
          <a:latin typeface="Arial" panose="020B0604020202020204" pitchFamily="34" charset="0"/>
          <a:cs typeface="Arial" panose="020B0604020202020204" pitchFamily="34" charset="0"/>
        </a:defRPr>
      </a:lvl4pPr>
      <a:lvl5pPr algn="l" rtl="0" eaLnBrk="0" fontAlgn="base" hangingPunct="0">
        <a:lnSpc>
          <a:spcPct val="90000"/>
        </a:lnSpc>
        <a:spcBef>
          <a:spcPct val="0"/>
        </a:spcBef>
        <a:spcAft>
          <a:spcPct val="0"/>
        </a:spcAft>
        <a:defRPr sz="3200" b="1">
          <a:solidFill>
            <a:srgbClr val="007ABF"/>
          </a:solidFill>
          <a:latin typeface="Arial" panose="020B0604020202020204" pitchFamily="34" charset="0"/>
          <a:cs typeface="Arial" panose="020B0604020202020204" pitchFamily="34" charset="0"/>
        </a:defRPr>
      </a:lvl5pPr>
      <a:lvl6pPr marL="457200" algn="l" rtl="0" fontAlgn="base">
        <a:lnSpc>
          <a:spcPct val="90000"/>
        </a:lnSpc>
        <a:spcBef>
          <a:spcPct val="0"/>
        </a:spcBef>
        <a:spcAft>
          <a:spcPct val="0"/>
        </a:spcAft>
        <a:defRPr sz="3200" b="1">
          <a:solidFill>
            <a:srgbClr val="007ABF"/>
          </a:solidFill>
          <a:latin typeface="Arial" panose="020B0604020202020204" pitchFamily="34" charset="0"/>
          <a:cs typeface="Arial" panose="020B0604020202020204" pitchFamily="34" charset="0"/>
        </a:defRPr>
      </a:lvl6pPr>
      <a:lvl7pPr marL="914400" algn="l" rtl="0" fontAlgn="base">
        <a:lnSpc>
          <a:spcPct val="90000"/>
        </a:lnSpc>
        <a:spcBef>
          <a:spcPct val="0"/>
        </a:spcBef>
        <a:spcAft>
          <a:spcPct val="0"/>
        </a:spcAft>
        <a:defRPr sz="3200" b="1">
          <a:solidFill>
            <a:srgbClr val="007ABF"/>
          </a:solidFill>
          <a:latin typeface="Arial" panose="020B0604020202020204" pitchFamily="34" charset="0"/>
          <a:cs typeface="Arial" panose="020B0604020202020204" pitchFamily="34" charset="0"/>
        </a:defRPr>
      </a:lvl7pPr>
      <a:lvl8pPr marL="1371600" algn="l" rtl="0" fontAlgn="base">
        <a:lnSpc>
          <a:spcPct val="90000"/>
        </a:lnSpc>
        <a:spcBef>
          <a:spcPct val="0"/>
        </a:spcBef>
        <a:spcAft>
          <a:spcPct val="0"/>
        </a:spcAft>
        <a:defRPr sz="3200" b="1">
          <a:solidFill>
            <a:srgbClr val="007ABF"/>
          </a:solidFill>
          <a:latin typeface="Arial" panose="020B0604020202020204" pitchFamily="34" charset="0"/>
          <a:cs typeface="Arial" panose="020B0604020202020204" pitchFamily="34" charset="0"/>
        </a:defRPr>
      </a:lvl8pPr>
      <a:lvl9pPr marL="1828800" algn="l" rtl="0" fontAlgn="base">
        <a:lnSpc>
          <a:spcPct val="90000"/>
        </a:lnSpc>
        <a:spcBef>
          <a:spcPct val="0"/>
        </a:spcBef>
        <a:spcAft>
          <a:spcPct val="0"/>
        </a:spcAft>
        <a:defRPr sz="3200" b="1">
          <a:solidFill>
            <a:srgbClr val="007ABF"/>
          </a:solidFill>
          <a:latin typeface="Arial" panose="020B0604020202020204" pitchFamily="34" charset="0"/>
          <a:cs typeface="Arial" panose="020B060402020202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Arial" panose="020B0604020202020204" pitchFamily="34" charset="0"/>
          <a:ea typeface="+mn-ea"/>
          <a:cs typeface="Arial" panose="020B060402020202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Google Shape;108;p1"/>
          <p:cNvSpPr txBox="1">
            <a:spLocks noChangeArrowheads="1"/>
          </p:cNvSpPr>
          <p:nvPr/>
        </p:nvSpPr>
        <p:spPr bwMode="auto">
          <a:xfrm>
            <a:off x="83820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nchor="b"/>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9pPr>
          </a:lstStyle>
          <a:p>
            <a:pPr algn="r" eaLnBrk="1" hangingPunct="1">
              <a:lnSpc>
                <a:spcPct val="100000"/>
              </a:lnSpc>
              <a:spcBef>
                <a:spcPct val="0"/>
              </a:spcBef>
              <a:buClr>
                <a:srgbClr val="E7E6E6"/>
              </a:buClr>
              <a:buSzPts val="1400"/>
              <a:buFontTx/>
              <a:buNone/>
            </a:pPr>
            <a:fld id="{0DB000B6-95C2-40C3-A5A7-0769F4AB75FB}" type="slidenum">
              <a:rPr lang="en-US" altLang="en-US" sz="1800">
                <a:solidFill>
                  <a:srgbClr val="E7E6E6"/>
                </a:solidFill>
                <a:latin typeface="Tahoma" panose="020B0604030504040204" pitchFamily="34" charset="0"/>
                <a:cs typeface="Tahoma" panose="020B0604030504040204" pitchFamily="34" charset="0"/>
                <a:sym typeface="Tahoma" panose="020B0604030504040204" pitchFamily="34" charset="0"/>
              </a:rPr>
              <a:pPr algn="r" eaLnBrk="1" hangingPunct="1">
                <a:lnSpc>
                  <a:spcPct val="100000"/>
                </a:lnSpc>
                <a:spcBef>
                  <a:spcPct val="0"/>
                </a:spcBef>
                <a:buClr>
                  <a:srgbClr val="E7E6E6"/>
                </a:buClr>
                <a:buSzPts val="1400"/>
                <a:buFontTx/>
                <a:buNone/>
              </a:pPr>
              <a:t>1</a:t>
            </a:fld>
            <a:endParaRPr lang="en-US" altLang="en-US" sz="1800">
              <a:latin typeface="Calibri" panose="020F0502020204030204" pitchFamily="34" charset="0"/>
              <a:cs typeface="Tahoma" panose="020B0604030504040204" pitchFamily="34" charset="0"/>
            </a:endParaRPr>
          </a:p>
        </p:txBody>
      </p:sp>
      <p:pic>
        <p:nvPicPr>
          <p:cNvPr id="3076" name="Google Shape;110;p1" descr="A picture containing drawing&#10;&#10;Description automatically generated"/>
          <p:cNvPicPr preferRelativeResize="0">
            <a:picLocks noChangeAspect="1" noChangeArrowheads="1"/>
          </p:cNvPicPr>
          <p:nvPr/>
        </p:nvPicPr>
        <p:blipFill>
          <a:blip r:embed="rId4">
            <a:extLst>
              <a:ext uri="{28A0092B-C50C-407E-A947-70E740481C1C}">
                <a14:useLocalDpi xmlns:a14="http://schemas.microsoft.com/office/drawing/2010/main" val="0"/>
              </a:ext>
            </a:extLst>
          </a:blip>
          <a:srcRect l="5000" t="13557" r="5000" b="16351"/>
          <a:stretch>
            <a:fillRect/>
          </a:stretch>
        </p:blipFill>
        <p:spPr bwMode="auto">
          <a:xfrm>
            <a:off x="504825" y="258763"/>
            <a:ext cx="3989388"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7" name="Rectangle 1"/>
          <p:cNvSpPr>
            <a:spLocks noChangeArrowheads="1"/>
          </p:cNvSpPr>
          <p:nvPr/>
        </p:nvSpPr>
        <p:spPr bwMode="auto">
          <a:xfrm>
            <a:off x="5978525" y="3275013"/>
            <a:ext cx="2349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FontTx/>
              <a:buNone/>
            </a:pPr>
            <a:r>
              <a:rPr lang="en-US" altLang="en-US" sz="1800">
                <a:latin typeface="Calibri" panose="020F0502020204030204" pitchFamily="34" charset="0"/>
              </a:rPr>
              <a:t> </a:t>
            </a:r>
          </a:p>
        </p:txBody>
      </p:sp>
      <p:sp>
        <p:nvSpPr>
          <p:cNvPr id="3078" name="Rectangle 10"/>
          <p:cNvSpPr>
            <a:spLocks noChangeArrowheads="1"/>
          </p:cNvSpPr>
          <p:nvPr/>
        </p:nvSpPr>
        <p:spPr bwMode="auto">
          <a:xfrm>
            <a:off x="760413" y="1231900"/>
            <a:ext cx="563721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820738">
              <a:lnSpc>
                <a:spcPct val="90000"/>
              </a:lnSpc>
              <a:spcBef>
                <a:spcPts val="1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1pPr>
            <a:lvl2pPr marL="742950" indent="-285750" defTabSz="820738">
              <a:lnSpc>
                <a:spcPct val="90000"/>
              </a:lnSpc>
              <a:spcBef>
                <a:spcPts val="5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defTabSz="820738">
              <a:lnSpc>
                <a:spcPct val="90000"/>
              </a:lnSpc>
              <a:spcBef>
                <a:spcPts val="5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defTabSz="820738">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defTabSz="820738">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5pPr>
            <a:lvl6pPr marL="2514600" indent="-228600" defTabSz="820738"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6pPr>
            <a:lvl7pPr marL="2971800" indent="-228600" defTabSz="820738"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7pPr>
            <a:lvl8pPr marL="3429000" indent="-228600" defTabSz="820738"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8pPr>
            <a:lvl9pPr marL="3886200" indent="-228600" defTabSz="820738"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9pPr>
          </a:lstStyle>
          <a:p>
            <a:pPr eaLnBrk="1">
              <a:lnSpc>
                <a:spcPct val="100000"/>
              </a:lnSpc>
              <a:spcBef>
                <a:spcPct val="0"/>
              </a:spcBef>
              <a:buFontTx/>
              <a:buNone/>
            </a:pPr>
            <a:r>
              <a:rPr lang="en-US" altLang="en-US" sz="2500" b="1">
                <a:solidFill>
                  <a:srgbClr val="007ABF"/>
                </a:solidFill>
                <a:latin typeface="Helvetica Neue Medium"/>
                <a:ea typeface="Meiryo" pitchFamily="34" charset="-128"/>
                <a:sym typeface="Helvetica Neue"/>
              </a:rPr>
              <a:t>WAY TO ENTERPRISE</a:t>
            </a:r>
          </a:p>
        </p:txBody>
      </p:sp>
      <p:sp>
        <p:nvSpPr>
          <p:cNvPr id="12" name="Google Shape;90;p9"/>
          <p:cNvSpPr txBox="1">
            <a:spLocks/>
          </p:cNvSpPr>
          <p:nvPr/>
        </p:nvSpPr>
        <p:spPr>
          <a:xfrm>
            <a:off x="1216025" y="2770188"/>
            <a:ext cx="9070975" cy="1317625"/>
          </a:xfrm>
          <a:prstGeom prst="rect">
            <a:avLst/>
          </a:prstGeom>
          <a:noFill/>
          <a:ln>
            <a:noFill/>
          </a:ln>
        </p:spPr>
        <p:txBody>
          <a:bodyPr spcFirstLastPara="1" lIns="91425" tIns="45700" rIns="91425" bIns="45700" anchor="ctr"/>
          <a:lstStyle>
            <a:lvl1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1pPr>
            <a:lvl2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a:lstStyle>
          <a:p>
            <a:pPr eaLnBrk="1" fontAlgn="auto" hangingPunct="1">
              <a:lnSpc>
                <a:spcPct val="90000"/>
              </a:lnSpc>
              <a:buClr>
                <a:srgbClr val="1E4E79"/>
              </a:buClr>
              <a:buSzPts val="4400"/>
              <a:defRPr/>
            </a:pPr>
            <a:r>
              <a:rPr lang="en-US" altLang="en-US" sz="4900" b="1">
                <a:solidFill>
                  <a:srgbClr val="007ABF"/>
                </a:solidFill>
                <a:latin typeface="Arial"/>
                <a:ea typeface="+mj-ea"/>
                <a:cs typeface="Arial"/>
              </a:rPr>
              <a:t>Linux Operating System</a:t>
            </a:r>
            <a:endParaRPr lang="en-US" sz="5000">
              <a:solidFill>
                <a:srgbClr val="00A2FF">
                  <a:lumMod val="75000"/>
                </a:srgbClr>
              </a:solidFill>
              <a:latin typeface="Helvetica Neue Medium"/>
            </a:endParaRPr>
          </a:p>
        </p:txBody>
      </p:sp>
      <p:sp>
        <p:nvSpPr>
          <p:cNvPr id="3080" name="Slide Number Placeholder 1"/>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580BC2A1-6BDA-4B57-BA3A-52DC4CC1E9F0}" type="slidenum">
              <a:rPr lang="en-US" altLang="en-US">
                <a:latin typeface="Arial" panose="020B0604020202020204" pitchFamily="34" charset="0"/>
              </a:rPr>
              <a:pPr/>
              <a:t>1</a:t>
            </a:fld>
            <a:endParaRPr lang="en-US" altLang="en-US">
              <a:latin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3872935-8F1C-3C53-3351-A425DC3FB054}"/>
              </a:ext>
            </a:extLst>
          </p:cNvPr>
          <p:cNvSpPr>
            <a:spLocks noGrp="1"/>
          </p:cNvSpPr>
          <p:nvPr>
            <p:ph type="title"/>
          </p:nvPr>
        </p:nvSpPr>
        <p:spPr/>
        <p:txBody>
          <a:bodyPr/>
          <a:lstStyle/>
          <a:p>
            <a:r>
              <a:rPr lang="vi-VN" err="1">
                <a:latin typeface="Arial"/>
                <a:cs typeface="Arial"/>
              </a:rPr>
              <a:t>Linus</a:t>
            </a:r>
            <a:r>
              <a:rPr lang="vi-VN">
                <a:latin typeface="Arial"/>
                <a:cs typeface="Arial"/>
              </a:rPr>
              <a:t> </a:t>
            </a:r>
            <a:r>
              <a:rPr lang="vi-VN" err="1">
                <a:latin typeface="Arial"/>
                <a:cs typeface="Arial"/>
              </a:rPr>
              <a:t>Torvalds</a:t>
            </a:r>
            <a:endParaRPr lang="vi-VN"/>
          </a:p>
        </p:txBody>
      </p:sp>
      <p:sp>
        <p:nvSpPr>
          <p:cNvPr id="3" name="Chỗ dành sẵn cho Nội dung 2">
            <a:extLst>
              <a:ext uri="{FF2B5EF4-FFF2-40B4-BE49-F238E27FC236}">
                <a16:creationId xmlns:a16="http://schemas.microsoft.com/office/drawing/2014/main" id="{2A876B1C-31F8-1BD3-CF5B-7D69141B617A}"/>
              </a:ext>
            </a:extLst>
          </p:cNvPr>
          <p:cNvSpPr>
            <a:spLocks noGrp="1"/>
          </p:cNvSpPr>
          <p:nvPr>
            <p:ph idx="1"/>
          </p:nvPr>
        </p:nvSpPr>
        <p:spPr/>
        <p:txBody>
          <a:bodyPr/>
          <a:lstStyle/>
          <a:p>
            <a:pPr>
              <a:spcAft>
                <a:spcPts val="0"/>
              </a:spcAft>
            </a:pPr>
            <a:r>
              <a:rPr lang="en-JM">
                <a:latin typeface="Arial"/>
                <a:cs typeface="Arial"/>
              </a:rPr>
              <a:t>Linus Torvalds was born on December 28, 1969 and was enrolled at the University of Helsinki in 1988 where he studied computer science. </a:t>
            </a:r>
            <a:endParaRPr lang="vi-VN">
              <a:latin typeface="Arial"/>
              <a:cs typeface="Arial"/>
            </a:endParaRPr>
          </a:p>
        </p:txBody>
      </p:sp>
      <p:sp>
        <p:nvSpPr>
          <p:cNvPr id="4" name="Chỗ dành sẵn cho Số hiệu Bản chiếu 3">
            <a:extLst>
              <a:ext uri="{FF2B5EF4-FFF2-40B4-BE49-F238E27FC236}">
                <a16:creationId xmlns:a16="http://schemas.microsoft.com/office/drawing/2014/main" id="{6319492A-4E69-AF92-70F0-EBC8BB255E47}"/>
              </a:ext>
            </a:extLst>
          </p:cNvPr>
          <p:cNvSpPr>
            <a:spLocks noGrp="1"/>
          </p:cNvSpPr>
          <p:nvPr>
            <p:ph type="sldNum" sz="quarter" idx="10"/>
          </p:nvPr>
        </p:nvSpPr>
        <p:spPr/>
        <p:txBody>
          <a:bodyPr/>
          <a:lstStyle/>
          <a:p>
            <a:fld id="{1376952F-4AC3-476E-9CF7-AD77D6AE19E7}" type="slidenum">
              <a:rPr lang="en-US" altLang="en-US"/>
              <a:pPr/>
              <a:t>10</a:t>
            </a:fld>
            <a:endParaRPr lang="en-US" altLang="en-US"/>
          </a:p>
        </p:txBody>
      </p:sp>
      <p:pic>
        <p:nvPicPr>
          <p:cNvPr id="5" name="Hình ảnh 4" descr="Ảnh có chứa Mặt người, người, cười, trang phục&#10;&#10;Mô tả được tự động tạo">
            <a:extLst>
              <a:ext uri="{FF2B5EF4-FFF2-40B4-BE49-F238E27FC236}">
                <a16:creationId xmlns:a16="http://schemas.microsoft.com/office/drawing/2014/main" id="{D545285F-F728-EB46-BD3A-42C80DFDA272}"/>
              </a:ext>
            </a:extLst>
          </p:cNvPr>
          <p:cNvPicPr>
            <a:picLocks noChangeAspect="1"/>
          </p:cNvPicPr>
          <p:nvPr/>
        </p:nvPicPr>
        <p:blipFill>
          <a:blip r:embed="rId3"/>
          <a:stretch>
            <a:fillRect/>
          </a:stretch>
        </p:blipFill>
        <p:spPr>
          <a:xfrm>
            <a:off x="9979770" y="2987963"/>
            <a:ext cx="2184641" cy="3314316"/>
          </a:xfrm>
          <a:prstGeom prst="rect">
            <a:avLst/>
          </a:prstGeom>
        </p:spPr>
      </p:pic>
    </p:spTree>
    <p:extLst>
      <p:ext uri="{BB962C8B-B14F-4D97-AF65-F5344CB8AC3E}">
        <p14:creationId xmlns:p14="http://schemas.microsoft.com/office/powerpoint/2010/main" val="12999629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3872935-8F1C-3C53-3351-A425DC3FB054}"/>
              </a:ext>
            </a:extLst>
          </p:cNvPr>
          <p:cNvSpPr>
            <a:spLocks noGrp="1"/>
          </p:cNvSpPr>
          <p:nvPr>
            <p:ph type="title"/>
          </p:nvPr>
        </p:nvSpPr>
        <p:spPr/>
        <p:txBody>
          <a:bodyPr/>
          <a:lstStyle/>
          <a:p>
            <a:r>
              <a:rPr lang="vi-VN" err="1">
                <a:latin typeface="Arial"/>
                <a:cs typeface="Arial"/>
              </a:rPr>
              <a:t>Linus</a:t>
            </a:r>
            <a:r>
              <a:rPr lang="vi-VN">
                <a:latin typeface="Arial"/>
                <a:cs typeface="Arial"/>
              </a:rPr>
              <a:t> </a:t>
            </a:r>
            <a:r>
              <a:rPr lang="vi-VN" err="1">
                <a:latin typeface="Arial"/>
                <a:cs typeface="Arial"/>
              </a:rPr>
              <a:t>Torvalds</a:t>
            </a:r>
            <a:endParaRPr lang="vi-VN"/>
          </a:p>
        </p:txBody>
      </p:sp>
      <p:sp>
        <p:nvSpPr>
          <p:cNvPr id="3" name="Chỗ dành sẵn cho Nội dung 2">
            <a:extLst>
              <a:ext uri="{FF2B5EF4-FFF2-40B4-BE49-F238E27FC236}">
                <a16:creationId xmlns:a16="http://schemas.microsoft.com/office/drawing/2014/main" id="{2A876B1C-31F8-1BD3-CF5B-7D69141B617A}"/>
              </a:ext>
            </a:extLst>
          </p:cNvPr>
          <p:cNvSpPr>
            <a:spLocks noGrp="1"/>
          </p:cNvSpPr>
          <p:nvPr>
            <p:ph idx="1"/>
          </p:nvPr>
        </p:nvSpPr>
        <p:spPr/>
        <p:txBody>
          <a:bodyPr/>
          <a:lstStyle/>
          <a:p>
            <a:pPr>
              <a:spcAft>
                <a:spcPts val="0"/>
              </a:spcAft>
            </a:pPr>
            <a:r>
              <a:rPr lang="en-JM">
                <a:latin typeface="Arial"/>
                <a:cs typeface="Arial"/>
              </a:rPr>
              <a:t>Chief developer on the Linux kernel</a:t>
            </a:r>
            <a:endParaRPr lang="en-US">
              <a:latin typeface="Arial"/>
              <a:cs typeface="Arial"/>
            </a:endParaRPr>
          </a:p>
          <a:p>
            <a:pPr>
              <a:spcAft>
                <a:spcPts val="0"/>
              </a:spcAft>
            </a:pPr>
            <a:r>
              <a:rPr lang="en-JM">
                <a:latin typeface="Arial"/>
                <a:cs typeface="Arial"/>
              </a:rPr>
              <a:t>Core  of an operating system</a:t>
            </a:r>
            <a:endParaRPr lang="en-US">
              <a:latin typeface="Arial"/>
              <a:cs typeface="Arial"/>
            </a:endParaRPr>
          </a:p>
          <a:p>
            <a:pPr>
              <a:spcAft>
                <a:spcPts val="0"/>
              </a:spcAft>
            </a:pPr>
            <a:r>
              <a:rPr lang="en-JM">
                <a:latin typeface="Arial"/>
                <a:cs typeface="Arial"/>
              </a:rPr>
              <a:t>Interacts with the hardware</a:t>
            </a:r>
            <a:endParaRPr lang="en-US">
              <a:latin typeface="Arial"/>
              <a:cs typeface="Arial"/>
            </a:endParaRPr>
          </a:p>
          <a:p>
            <a:pPr>
              <a:spcAft>
                <a:spcPts val="0"/>
              </a:spcAft>
            </a:pPr>
            <a:r>
              <a:rPr lang="en-JM">
                <a:latin typeface="Arial"/>
                <a:cs typeface="Arial"/>
              </a:rPr>
              <a:t>First program to get loaded when the system starts and runs till the session gets terminated</a:t>
            </a:r>
            <a:endParaRPr lang="en-US">
              <a:latin typeface="Arial"/>
              <a:cs typeface="Arial"/>
            </a:endParaRPr>
          </a:p>
          <a:p>
            <a:pPr>
              <a:spcAft>
                <a:spcPts val="0"/>
              </a:spcAft>
            </a:pPr>
            <a:r>
              <a:rPr lang="en-JM">
                <a:latin typeface="Arial"/>
                <a:cs typeface="Arial"/>
              </a:rPr>
              <a:t>Different from BIOS which is hardware dependent</a:t>
            </a:r>
            <a:endParaRPr lang="en-US">
              <a:latin typeface="Arial"/>
              <a:cs typeface="Arial"/>
            </a:endParaRPr>
          </a:p>
          <a:p>
            <a:pPr>
              <a:spcAft>
                <a:spcPts val="0"/>
              </a:spcAft>
            </a:pPr>
            <a:r>
              <a:rPr lang="en-JM">
                <a:latin typeface="Arial"/>
                <a:cs typeface="Arial"/>
              </a:rPr>
              <a:t>Kernel is software dependent</a:t>
            </a:r>
            <a:endParaRPr lang="en-US">
              <a:latin typeface="Arial"/>
              <a:cs typeface="Arial"/>
            </a:endParaRPr>
          </a:p>
          <a:p>
            <a:pPr>
              <a:spcAft>
                <a:spcPts val="0"/>
              </a:spcAft>
            </a:pPr>
            <a:endParaRPr lang="en-JM">
              <a:latin typeface="Arial"/>
              <a:cs typeface="Arial"/>
            </a:endParaRPr>
          </a:p>
          <a:p>
            <a:pPr>
              <a:spcAft>
                <a:spcPts val="0"/>
              </a:spcAft>
            </a:pPr>
            <a:endParaRPr lang="en-JM">
              <a:latin typeface="Arial"/>
              <a:cs typeface="Arial"/>
            </a:endParaRPr>
          </a:p>
        </p:txBody>
      </p:sp>
      <p:sp>
        <p:nvSpPr>
          <p:cNvPr id="4" name="Chỗ dành sẵn cho Số hiệu Bản chiếu 3">
            <a:extLst>
              <a:ext uri="{FF2B5EF4-FFF2-40B4-BE49-F238E27FC236}">
                <a16:creationId xmlns:a16="http://schemas.microsoft.com/office/drawing/2014/main" id="{6319492A-4E69-AF92-70F0-EBC8BB255E47}"/>
              </a:ext>
            </a:extLst>
          </p:cNvPr>
          <p:cNvSpPr>
            <a:spLocks noGrp="1"/>
          </p:cNvSpPr>
          <p:nvPr>
            <p:ph type="sldNum" sz="quarter" idx="10"/>
          </p:nvPr>
        </p:nvSpPr>
        <p:spPr/>
        <p:txBody>
          <a:bodyPr/>
          <a:lstStyle/>
          <a:p>
            <a:fld id="{1376952F-4AC3-476E-9CF7-AD77D6AE19E7}" type="slidenum">
              <a:rPr lang="en-US" altLang="en-US"/>
              <a:pPr/>
              <a:t>11</a:t>
            </a:fld>
            <a:endParaRPr lang="en-US" altLang="en-US"/>
          </a:p>
        </p:txBody>
      </p:sp>
      <p:pic>
        <p:nvPicPr>
          <p:cNvPr id="5" name="Hình ảnh 4" descr="Ảnh có chứa Mặt người, người, cười, trang phục&#10;&#10;Mô tả được tự động tạo">
            <a:extLst>
              <a:ext uri="{FF2B5EF4-FFF2-40B4-BE49-F238E27FC236}">
                <a16:creationId xmlns:a16="http://schemas.microsoft.com/office/drawing/2014/main" id="{D545285F-F728-EB46-BD3A-42C80DFDA272}"/>
              </a:ext>
            </a:extLst>
          </p:cNvPr>
          <p:cNvPicPr>
            <a:picLocks noChangeAspect="1"/>
          </p:cNvPicPr>
          <p:nvPr/>
        </p:nvPicPr>
        <p:blipFill>
          <a:blip r:embed="rId3"/>
          <a:stretch>
            <a:fillRect/>
          </a:stretch>
        </p:blipFill>
        <p:spPr>
          <a:xfrm>
            <a:off x="9979770" y="2987963"/>
            <a:ext cx="2184641" cy="3314316"/>
          </a:xfrm>
          <a:prstGeom prst="rect">
            <a:avLst/>
          </a:prstGeom>
        </p:spPr>
      </p:pic>
    </p:spTree>
    <p:extLst>
      <p:ext uri="{BB962C8B-B14F-4D97-AF65-F5344CB8AC3E}">
        <p14:creationId xmlns:p14="http://schemas.microsoft.com/office/powerpoint/2010/main" val="37836027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FEABD8F-549E-907F-557B-BE7D8F175CB0}"/>
              </a:ext>
            </a:extLst>
          </p:cNvPr>
          <p:cNvSpPr>
            <a:spLocks noGrp="1"/>
          </p:cNvSpPr>
          <p:nvPr>
            <p:ph type="title"/>
          </p:nvPr>
        </p:nvSpPr>
        <p:spPr/>
        <p:txBody>
          <a:bodyPr/>
          <a:lstStyle/>
          <a:p>
            <a:r>
              <a:rPr lang="vi-VN" err="1">
                <a:latin typeface="Arial"/>
                <a:cs typeface="Arial"/>
              </a:rPr>
              <a:t>Linux</a:t>
            </a:r>
            <a:endParaRPr lang="vi-VN" err="1"/>
          </a:p>
        </p:txBody>
      </p:sp>
      <p:sp>
        <p:nvSpPr>
          <p:cNvPr id="3" name="Chỗ dành sẵn cho Nội dung 2">
            <a:extLst>
              <a:ext uri="{FF2B5EF4-FFF2-40B4-BE49-F238E27FC236}">
                <a16:creationId xmlns:a16="http://schemas.microsoft.com/office/drawing/2014/main" id="{20A6863F-719B-D952-E212-38F485A24B03}"/>
              </a:ext>
            </a:extLst>
          </p:cNvPr>
          <p:cNvSpPr>
            <a:spLocks noGrp="1"/>
          </p:cNvSpPr>
          <p:nvPr>
            <p:ph idx="1"/>
          </p:nvPr>
        </p:nvSpPr>
        <p:spPr/>
        <p:txBody>
          <a:bodyPr/>
          <a:lstStyle/>
          <a:p>
            <a:pPr>
              <a:spcAft>
                <a:spcPts val="0"/>
              </a:spcAft>
            </a:pPr>
            <a:r>
              <a:rPr lang="en-JM">
                <a:latin typeface="Arial"/>
                <a:cs typeface="Arial"/>
              </a:rPr>
              <a:t>Torvalds made the code of Linux freely available to everyone on the internet, and therefore lots of people created their own versions of Linux.</a:t>
            </a:r>
            <a:endParaRPr lang="vi-VN">
              <a:latin typeface="Arial"/>
              <a:cs typeface="Arial"/>
            </a:endParaRPr>
          </a:p>
        </p:txBody>
      </p:sp>
      <p:sp>
        <p:nvSpPr>
          <p:cNvPr id="4" name="Chỗ dành sẵn cho Số hiệu Bản chiếu 3">
            <a:extLst>
              <a:ext uri="{FF2B5EF4-FFF2-40B4-BE49-F238E27FC236}">
                <a16:creationId xmlns:a16="http://schemas.microsoft.com/office/drawing/2014/main" id="{F881F4A2-7A82-F271-69D6-0E25E52DD127}"/>
              </a:ext>
            </a:extLst>
          </p:cNvPr>
          <p:cNvSpPr>
            <a:spLocks noGrp="1"/>
          </p:cNvSpPr>
          <p:nvPr>
            <p:ph type="sldNum" sz="quarter" idx="10"/>
          </p:nvPr>
        </p:nvSpPr>
        <p:spPr/>
        <p:txBody>
          <a:bodyPr/>
          <a:lstStyle/>
          <a:p>
            <a:fld id="{1376952F-4AC3-476E-9CF7-AD77D6AE19E7}" type="slidenum">
              <a:rPr lang="en-US" altLang="en-US"/>
              <a:pPr/>
              <a:t>12</a:t>
            </a:fld>
            <a:endParaRPr lang="en-US" altLang="en-US"/>
          </a:p>
        </p:txBody>
      </p:sp>
    </p:spTree>
    <p:extLst>
      <p:ext uri="{BB962C8B-B14F-4D97-AF65-F5344CB8AC3E}">
        <p14:creationId xmlns:p14="http://schemas.microsoft.com/office/powerpoint/2010/main" val="15747728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FEABD8F-549E-907F-557B-BE7D8F175CB0}"/>
              </a:ext>
            </a:extLst>
          </p:cNvPr>
          <p:cNvSpPr>
            <a:spLocks noGrp="1"/>
          </p:cNvSpPr>
          <p:nvPr>
            <p:ph type="title"/>
          </p:nvPr>
        </p:nvSpPr>
        <p:spPr/>
        <p:txBody>
          <a:bodyPr/>
          <a:lstStyle/>
          <a:p>
            <a:r>
              <a:rPr lang="vi-VN" err="1">
                <a:latin typeface="Arial"/>
                <a:cs typeface="Arial"/>
              </a:rPr>
              <a:t>Linux</a:t>
            </a:r>
            <a:endParaRPr lang="vi-VN" err="1"/>
          </a:p>
        </p:txBody>
      </p:sp>
      <p:sp>
        <p:nvSpPr>
          <p:cNvPr id="3" name="Chỗ dành sẵn cho Nội dung 2">
            <a:extLst>
              <a:ext uri="{FF2B5EF4-FFF2-40B4-BE49-F238E27FC236}">
                <a16:creationId xmlns:a16="http://schemas.microsoft.com/office/drawing/2014/main" id="{20A6863F-719B-D952-E212-38F485A24B03}"/>
              </a:ext>
            </a:extLst>
          </p:cNvPr>
          <p:cNvSpPr>
            <a:spLocks noGrp="1"/>
          </p:cNvSpPr>
          <p:nvPr>
            <p:ph idx="1"/>
          </p:nvPr>
        </p:nvSpPr>
        <p:spPr>
          <a:xfrm>
            <a:off x="381000" y="1066800"/>
            <a:ext cx="11154448" cy="4351338"/>
          </a:xfrm>
        </p:spPr>
        <p:txBody>
          <a:bodyPr/>
          <a:lstStyle/>
          <a:p>
            <a:pPr>
              <a:spcAft>
                <a:spcPts val="0"/>
              </a:spcAft>
            </a:pPr>
            <a:r>
              <a:rPr lang="en-JM">
                <a:latin typeface="Arial"/>
                <a:cs typeface="Arial"/>
              </a:rPr>
              <a:t>Linux is therefore an example of Open-source software, in which the copyright holder provides the rights to study, change and distribute the software to anyone and for any purpose. Open-source software is often developed in a public, collaborative manner. </a:t>
            </a:r>
            <a:endParaRPr lang="vi-VN"/>
          </a:p>
        </p:txBody>
      </p:sp>
      <p:sp>
        <p:nvSpPr>
          <p:cNvPr id="4" name="Chỗ dành sẵn cho Số hiệu Bản chiếu 3">
            <a:extLst>
              <a:ext uri="{FF2B5EF4-FFF2-40B4-BE49-F238E27FC236}">
                <a16:creationId xmlns:a16="http://schemas.microsoft.com/office/drawing/2014/main" id="{F881F4A2-7A82-F271-69D6-0E25E52DD127}"/>
              </a:ext>
            </a:extLst>
          </p:cNvPr>
          <p:cNvSpPr>
            <a:spLocks noGrp="1"/>
          </p:cNvSpPr>
          <p:nvPr>
            <p:ph type="sldNum" sz="quarter" idx="10"/>
          </p:nvPr>
        </p:nvSpPr>
        <p:spPr/>
        <p:txBody>
          <a:bodyPr/>
          <a:lstStyle/>
          <a:p>
            <a:fld id="{1376952F-4AC3-476E-9CF7-AD77D6AE19E7}" type="slidenum">
              <a:rPr lang="en-US" altLang="en-US"/>
              <a:pPr/>
              <a:t>13</a:t>
            </a:fld>
            <a:endParaRPr lang="en-US" altLang="en-US"/>
          </a:p>
        </p:txBody>
      </p:sp>
    </p:spTree>
    <p:extLst>
      <p:ext uri="{BB962C8B-B14F-4D97-AF65-F5344CB8AC3E}">
        <p14:creationId xmlns:p14="http://schemas.microsoft.com/office/powerpoint/2010/main" val="42670385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8C9C1A66-0B21-4E11-238B-E1905B955592}"/>
              </a:ext>
            </a:extLst>
          </p:cNvPr>
          <p:cNvSpPr>
            <a:spLocks noGrp="1"/>
          </p:cNvSpPr>
          <p:nvPr>
            <p:ph type="title"/>
          </p:nvPr>
        </p:nvSpPr>
        <p:spPr/>
        <p:txBody>
          <a:bodyPr/>
          <a:lstStyle/>
          <a:p>
            <a:r>
              <a:rPr lang="vi-VN" err="1">
                <a:latin typeface="Arial"/>
                <a:cs typeface="Arial"/>
              </a:rPr>
              <a:t>Shell</a:t>
            </a:r>
          </a:p>
        </p:txBody>
      </p:sp>
      <p:sp>
        <p:nvSpPr>
          <p:cNvPr id="3" name="Chỗ dành sẵn cho Nội dung 2">
            <a:extLst>
              <a:ext uri="{FF2B5EF4-FFF2-40B4-BE49-F238E27FC236}">
                <a16:creationId xmlns:a16="http://schemas.microsoft.com/office/drawing/2014/main" id="{2C66D4DA-FE50-5769-EB31-90ACF0EBEED2}"/>
              </a:ext>
            </a:extLst>
          </p:cNvPr>
          <p:cNvSpPr>
            <a:spLocks noGrp="1"/>
          </p:cNvSpPr>
          <p:nvPr>
            <p:ph idx="1"/>
          </p:nvPr>
        </p:nvSpPr>
        <p:spPr/>
        <p:txBody>
          <a:bodyPr/>
          <a:lstStyle/>
          <a:p>
            <a:pPr>
              <a:spcAft>
                <a:spcPts val="0"/>
              </a:spcAft>
            </a:pPr>
            <a:r>
              <a:rPr lang="en-JM"/>
              <a:t>Program that interacts with kernel</a:t>
            </a:r>
            <a:endParaRPr lang="en-US"/>
          </a:p>
          <a:p>
            <a:pPr>
              <a:spcAft>
                <a:spcPts val="0"/>
              </a:spcAft>
            </a:pPr>
            <a:r>
              <a:rPr lang="en-JM">
                <a:latin typeface="Arial"/>
                <a:cs typeface="Arial"/>
              </a:rPr>
              <a:t>Bridge between kernel and the user</a:t>
            </a:r>
            <a:endParaRPr lang="en-US">
              <a:latin typeface="Arial"/>
              <a:cs typeface="Arial"/>
            </a:endParaRPr>
          </a:p>
          <a:p>
            <a:pPr>
              <a:spcAft>
                <a:spcPts val="0"/>
              </a:spcAft>
            </a:pPr>
            <a:r>
              <a:rPr lang="en-JM">
                <a:latin typeface="Arial"/>
                <a:cs typeface="Arial"/>
              </a:rPr>
              <a:t>Command interpreter</a:t>
            </a:r>
            <a:endParaRPr lang="en-US">
              <a:latin typeface="Arial"/>
              <a:cs typeface="Arial"/>
            </a:endParaRPr>
          </a:p>
          <a:p>
            <a:pPr>
              <a:spcAft>
                <a:spcPts val="0"/>
              </a:spcAft>
            </a:pPr>
            <a:r>
              <a:rPr lang="en-JM">
                <a:latin typeface="Arial"/>
                <a:cs typeface="Arial"/>
              </a:rPr>
              <a:t>User can type command and the command is conveyed to the kernel and it will be executed</a:t>
            </a:r>
            <a:endParaRPr lang="vi-VN">
              <a:latin typeface="Arial"/>
              <a:cs typeface="Arial"/>
            </a:endParaRPr>
          </a:p>
        </p:txBody>
      </p:sp>
      <p:sp>
        <p:nvSpPr>
          <p:cNvPr id="4" name="Chỗ dành sẵn cho Số hiệu Bản chiếu 3">
            <a:extLst>
              <a:ext uri="{FF2B5EF4-FFF2-40B4-BE49-F238E27FC236}">
                <a16:creationId xmlns:a16="http://schemas.microsoft.com/office/drawing/2014/main" id="{AE53105B-5891-B994-0E96-2C03D4D596B0}"/>
              </a:ext>
            </a:extLst>
          </p:cNvPr>
          <p:cNvSpPr>
            <a:spLocks noGrp="1"/>
          </p:cNvSpPr>
          <p:nvPr>
            <p:ph type="sldNum" sz="quarter" idx="10"/>
          </p:nvPr>
        </p:nvSpPr>
        <p:spPr/>
        <p:txBody>
          <a:bodyPr/>
          <a:lstStyle/>
          <a:p>
            <a:fld id="{1376952F-4AC3-476E-9CF7-AD77D6AE19E7}" type="slidenum">
              <a:rPr lang="en-US" altLang="en-US"/>
              <a:pPr/>
              <a:t>14</a:t>
            </a:fld>
            <a:endParaRPr lang="en-US" altLang="en-US"/>
          </a:p>
        </p:txBody>
      </p:sp>
    </p:spTree>
    <p:extLst>
      <p:ext uri="{BB962C8B-B14F-4D97-AF65-F5344CB8AC3E}">
        <p14:creationId xmlns:p14="http://schemas.microsoft.com/office/powerpoint/2010/main" val="34834788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FC07E069-9773-B1AB-C63B-48765CDAD4B2}"/>
              </a:ext>
            </a:extLst>
          </p:cNvPr>
          <p:cNvSpPr>
            <a:spLocks noGrp="1"/>
          </p:cNvSpPr>
          <p:nvPr>
            <p:ph type="title"/>
          </p:nvPr>
        </p:nvSpPr>
        <p:spPr/>
        <p:txBody>
          <a:bodyPr/>
          <a:lstStyle/>
          <a:p>
            <a:r>
              <a:rPr lang="vi-VN" err="1">
                <a:latin typeface="Arial"/>
                <a:cs typeface="Arial"/>
              </a:rPr>
              <a:t>Operating</a:t>
            </a:r>
            <a:r>
              <a:rPr lang="vi-VN">
                <a:latin typeface="Arial"/>
                <a:cs typeface="Arial"/>
              </a:rPr>
              <a:t> </a:t>
            </a:r>
            <a:r>
              <a:rPr lang="vi-VN" err="1">
                <a:latin typeface="Arial"/>
                <a:cs typeface="Arial"/>
              </a:rPr>
              <a:t>System</a:t>
            </a:r>
            <a:endParaRPr lang="vi-VN"/>
          </a:p>
        </p:txBody>
      </p:sp>
      <p:sp>
        <p:nvSpPr>
          <p:cNvPr id="4" name="Chỗ dành sẵn cho Số hiệu Bản chiếu 3">
            <a:extLst>
              <a:ext uri="{FF2B5EF4-FFF2-40B4-BE49-F238E27FC236}">
                <a16:creationId xmlns:a16="http://schemas.microsoft.com/office/drawing/2014/main" id="{6C9BA50F-E1DD-547F-E22D-F7D66ED3B839}"/>
              </a:ext>
            </a:extLst>
          </p:cNvPr>
          <p:cNvSpPr>
            <a:spLocks noGrp="1"/>
          </p:cNvSpPr>
          <p:nvPr>
            <p:ph type="sldNum" sz="quarter" idx="10"/>
          </p:nvPr>
        </p:nvSpPr>
        <p:spPr/>
        <p:txBody>
          <a:bodyPr/>
          <a:lstStyle/>
          <a:p>
            <a:fld id="{1376952F-4AC3-476E-9CF7-AD77D6AE19E7}" type="slidenum">
              <a:rPr lang="en-US" altLang="en-US"/>
              <a:pPr/>
              <a:t>15</a:t>
            </a:fld>
            <a:endParaRPr lang="en-US" altLang="en-US"/>
          </a:p>
        </p:txBody>
      </p:sp>
      <p:sp>
        <p:nvSpPr>
          <p:cNvPr id="5" name="Chỗ dành sẵn cho Nội dung 2">
            <a:extLst>
              <a:ext uri="{FF2B5EF4-FFF2-40B4-BE49-F238E27FC236}">
                <a16:creationId xmlns:a16="http://schemas.microsoft.com/office/drawing/2014/main" id="{CB9CBC89-7300-3583-2A58-CD7C9414F18B}"/>
              </a:ext>
            </a:extLst>
          </p:cNvPr>
          <p:cNvSpPr txBox="1">
            <a:spLocks/>
          </p:cNvSpPr>
          <p:nvPr/>
        </p:nvSpPr>
        <p:spPr bwMode="auto">
          <a:xfrm>
            <a:off x="527242" y="102831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Arial" panose="020B0604020202020204" pitchFamily="34" charset="0"/>
                <a:ea typeface="+mn-ea"/>
                <a:cs typeface="Arial" panose="020B060402020202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914400"/>
            <a:r>
              <a:rPr lang="vi-VN">
                <a:latin typeface="Arial"/>
                <a:cs typeface="Arial"/>
              </a:rPr>
              <a:t>Phần cứng ( CPU, RAM, DISK …)</a:t>
            </a:r>
            <a:endParaRPr lang="en-US">
              <a:latin typeface="Arial"/>
              <a:cs typeface="Arial"/>
            </a:endParaRPr>
          </a:p>
          <a:p>
            <a:pPr defTabSz="914400"/>
            <a:r>
              <a:rPr lang="vi-VN">
                <a:latin typeface="Arial"/>
                <a:cs typeface="Arial"/>
              </a:rPr>
              <a:t>Phần mềm: </a:t>
            </a:r>
            <a:endParaRPr lang="en-US">
              <a:latin typeface="Arial"/>
              <a:cs typeface="Arial"/>
            </a:endParaRPr>
          </a:p>
          <a:p>
            <a:pPr lvl="1" defTabSz="914400"/>
            <a:r>
              <a:rPr lang="vi-VN" err="1">
                <a:latin typeface="Arial"/>
                <a:cs typeface="Arial"/>
              </a:rPr>
              <a:t>Kernel</a:t>
            </a:r>
            <a:r>
              <a:rPr lang="vi-VN">
                <a:latin typeface="Arial"/>
                <a:cs typeface="Arial"/>
              </a:rPr>
              <a:t> </a:t>
            </a:r>
            <a:r>
              <a:rPr lang="vi-VN" err="1">
                <a:latin typeface="Arial"/>
                <a:cs typeface="Arial"/>
              </a:rPr>
              <a:t>space</a:t>
            </a:r>
            <a:r>
              <a:rPr lang="vi-VN">
                <a:latin typeface="Arial"/>
                <a:cs typeface="Arial"/>
              </a:rPr>
              <a:t>: Là nhân của </a:t>
            </a:r>
            <a:r>
              <a:rPr lang="vi-VN" err="1">
                <a:latin typeface="Arial"/>
                <a:cs typeface="Arial"/>
              </a:rPr>
              <a:t>linux</a:t>
            </a:r>
            <a:r>
              <a:rPr lang="vi-VN">
                <a:latin typeface="Arial"/>
                <a:cs typeface="Arial"/>
              </a:rPr>
              <a:t>.  Kết nối giữa phần cứng và phần mềm ứng dụng</a:t>
            </a:r>
            <a:endParaRPr lang="en-US">
              <a:latin typeface="Arial"/>
              <a:cs typeface="Arial"/>
            </a:endParaRPr>
          </a:p>
          <a:p>
            <a:pPr lvl="1" defTabSz="914400"/>
            <a:r>
              <a:rPr lang="vi-VN" err="1">
                <a:latin typeface="Arial"/>
                <a:cs typeface="Arial"/>
              </a:rPr>
              <a:t>User</a:t>
            </a:r>
            <a:r>
              <a:rPr lang="vi-VN">
                <a:latin typeface="Arial"/>
                <a:cs typeface="Arial"/>
              </a:rPr>
              <a:t> </a:t>
            </a:r>
            <a:r>
              <a:rPr lang="vi-VN" err="1">
                <a:latin typeface="Arial"/>
                <a:cs typeface="Arial"/>
              </a:rPr>
              <a:t>space</a:t>
            </a:r>
            <a:r>
              <a:rPr lang="vi-VN">
                <a:latin typeface="Arial"/>
                <a:cs typeface="Arial"/>
              </a:rPr>
              <a:t>: Là các phần mềm ứng dụng của </a:t>
            </a:r>
            <a:r>
              <a:rPr lang="vi-VN" err="1">
                <a:latin typeface="Arial"/>
                <a:cs typeface="Arial"/>
              </a:rPr>
              <a:t>user</a:t>
            </a:r>
            <a:r>
              <a:rPr lang="vi-VN">
                <a:latin typeface="Arial"/>
                <a:cs typeface="Arial"/>
              </a:rPr>
              <a:t> chạy trên </a:t>
            </a:r>
            <a:r>
              <a:rPr lang="vi-VN" err="1">
                <a:latin typeface="Arial"/>
                <a:cs typeface="Arial"/>
              </a:rPr>
              <a:t>Kernel</a:t>
            </a:r>
            <a:endParaRPr lang="vi-VN" err="1"/>
          </a:p>
        </p:txBody>
      </p:sp>
      <p:pic>
        <p:nvPicPr>
          <p:cNvPr id="6" name="Hình ảnh 5" descr="Ảnh có chứa văn bản, ảnh chụp màn hình, Phông chữ, biểu đồ&#10;&#10;Mô tả được tự động tạo">
            <a:extLst>
              <a:ext uri="{FF2B5EF4-FFF2-40B4-BE49-F238E27FC236}">
                <a16:creationId xmlns:a16="http://schemas.microsoft.com/office/drawing/2014/main" id="{B5BE9B8A-ACF4-5424-A10D-77531FB8135B}"/>
              </a:ext>
            </a:extLst>
          </p:cNvPr>
          <p:cNvPicPr>
            <a:picLocks noChangeAspect="1"/>
          </p:cNvPicPr>
          <p:nvPr/>
        </p:nvPicPr>
        <p:blipFill>
          <a:blip r:embed="rId2"/>
          <a:stretch>
            <a:fillRect/>
          </a:stretch>
        </p:blipFill>
        <p:spPr>
          <a:xfrm>
            <a:off x="8288098" y="3203978"/>
            <a:ext cx="3689926" cy="3051618"/>
          </a:xfrm>
          <a:prstGeom prst="rect">
            <a:avLst/>
          </a:prstGeom>
        </p:spPr>
      </p:pic>
    </p:spTree>
    <p:extLst>
      <p:ext uri="{BB962C8B-B14F-4D97-AF65-F5344CB8AC3E}">
        <p14:creationId xmlns:p14="http://schemas.microsoft.com/office/powerpoint/2010/main" val="1816199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E92BB358-B0AD-B3C1-C7BC-C9397A429964}"/>
              </a:ext>
            </a:extLst>
          </p:cNvPr>
          <p:cNvSpPr>
            <a:spLocks noGrp="1"/>
          </p:cNvSpPr>
          <p:nvPr>
            <p:ph type="title"/>
          </p:nvPr>
        </p:nvSpPr>
        <p:spPr/>
        <p:txBody>
          <a:bodyPr/>
          <a:lstStyle/>
          <a:p>
            <a:r>
              <a:rPr lang="vi-VN" err="1">
                <a:latin typeface="Arial"/>
                <a:cs typeface="Arial"/>
              </a:rPr>
              <a:t>Linux</a:t>
            </a:r>
            <a:r>
              <a:rPr lang="vi-VN">
                <a:latin typeface="Arial"/>
                <a:cs typeface="Arial"/>
              </a:rPr>
              <a:t> </a:t>
            </a:r>
            <a:r>
              <a:rPr lang="vi-VN" err="1">
                <a:latin typeface="Arial"/>
                <a:cs typeface="Arial"/>
              </a:rPr>
              <a:t>Today</a:t>
            </a:r>
            <a:endParaRPr lang="vi-VN"/>
          </a:p>
        </p:txBody>
      </p:sp>
      <p:sp>
        <p:nvSpPr>
          <p:cNvPr id="3" name="Chỗ dành sẵn cho Nội dung 2">
            <a:extLst>
              <a:ext uri="{FF2B5EF4-FFF2-40B4-BE49-F238E27FC236}">
                <a16:creationId xmlns:a16="http://schemas.microsoft.com/office/drawing/2014/main" id="{C409EBF7-E18F-27FF-C9BC-FCB146676E13}"/>
              </a:ext>
            </a:extLst>
          </p:cNvPr>
          <p:cNvSpPr>
            <a:spLocks noGrp="1"/>
          </p:cNvSpPr>
          <p:nvPr>
            <p:ph idx="1"/>
          </p:nvPr>
        </p:nvSpPr>
        <p:spPr/>
        <p:txBody>
          <a:bodyPr/>
          <a:lstStyle/>
          <a:p>
            <a:r>
              <a:rPr lang="en-JM">
                <a:latin typeface="Arial"/>
                <a:cs typeface="Arial"/>
              </a:rPr>
              <a:t>Linux has been used for many computing platforms like PC, Server, Tablet, Phones Supercomputers, ...</a:t>
            </a:r>
            <a:endParaRPr lang="vi-VN">
              <a:latin typeface="Arial"/>
              <a:cs typeface="Arial"/>
            </a:endParaRPr>
          </a:p>
        </p:txBody>
      </p:sp>
      <p:sp>
        <p:nvSpPr>
          <p:cNvPr id="4" name="Chỗ dành sẵn cho Số hiệu Bản chiếu 3">
            <a:extLst>
              <a:ext uri="{FF2B5EF4-FFF2-40B4-BE49-F238E27FC236}">
                <a16:creationId xmlns:a16="http://schemas.microsoft.com/office/drawing/2014/main" id="{8D40563D-CF77-6563-5401-02947035CD80}"/>
              </a:ext>
            </a:extLst>
          </p:cNvPr>
          <p:cNvSpPr>
            <a:spLocks noGrp="1"/>
          </p:cNvSpPr>
          <p:nvPr>
            <p:ph type="sldNum" sz="quarter" idx="10"/>
          </p:nvPr>
        </p:nvSpPr>
        <p:spPr/>
        <p:txBody>
          <a:bodyPr/>
          <a:lstStyle/>
          <a:p>
            <a:fld id="{1376952F-4AC3-476E-9CF7-AD77D6AE19E7}" type="slidenum">
              <a:rPr lang="en-US" altLang="en-US"/>
              <a:pPr/>
              <a:t>16</a:t>
            </a:fld>
            <a:endParaRPr lang="en-US" altLang="en-US"/>
          </a:p>
        </p:txBody>
      </p:sp>
    </p:spTree>
    <p:extLst>
      <p:ext uri="{BB962C8B-B14F-4D97-AF65-F5344CB8AC3E}">
        <p14:creationId xmlns:p14="http://schemas.microsoft.com/office/powerpoint/2010/main" val="8224159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DBF70FE8-BABC-E367-89DB-CBFCA0285D18}"/>
              </a:ext>
            </a:extLst>
          </p:cNvPr>
          <p:cNvSpPr>
            <a:spLocks noGrp="1"/>
          </p:cNvSpPr>
          <p:nvPr>
            <p:ph type="title"/>
          </p:nvPr>
        </p:nvSpPr>
        <p:spPr/>
        <p:txBody>
          <a:bodyPr/>
          <a:lstStyle/>
          <a:p>
            <a:r>
              <a:rPr lang="vi-VN" err="1">
                <a:latin typeface="Arial"/>
                <a:cs typeface="Arial"/>
              </a:rPr>
              <a:t>Open</a:t>
            </a:r>
            <a:r>
              <a:rPr lang="vi-VN">
                <a:latin typeface="Arial"/>
                <a:cs typeface="Arial"/>
              </a:rPr>
              <a:t> </a:t>
            </a:r>
            <a:r>
              <a:rPr lang="vi-VN" err="1">
                <a:latin typeface="Arial"/>
                <a:cs typeface="Arial"/>
              </a:rPr>
              <a:t>Source</a:t>
            </a:r>
            <a:r>
              <a:rPr lang="vi-VN">
                <a:latin typeface="Arial"/>
                <a:cs typeface="Arial"/>
              </a:rPr>
              <a:t> </a:t>
            </a:r>
            <a:r>
              <a:rPr lang="vi-VN" err="1">
                <a:latin typeface="Arial"/>
                <a:cs typeface="Arial"/>
              </a:rPr>
              <a:t>Software</a:t>
            </a:r>
            <a:endParaRPr lang="vi-VN"/>
          </a:p>
        </p:txBody>
      </p:sp>
      <p:sp>
        <p:nvSpPr>
          <p:cNvPr id="3" name="Chỗ dành sẵn cho Nội dung 2">
            <a:extLst>
              <a:ext uri="{FF2B5EF4-FFF2-40B4-BE49-F238E27FC236}">
                <a16:creationId xmlns:a16="http://schemas.microsoft.com/office/drawing/2014/main" id="{55BE01A9-7405-E01A-B771-F7FD4C63C9E8}"/>
              </a:ext>
            </a:extLst>
          </p:cNvPr>
          <p:cNvSpPr>
            <a:spLocks noGrp="1"/>
          </p:cNvSpPr>
          <p:nvPr>
            <p:ph idx="1"/>
          </p:nvPr>
        </p:nvSpPr>
        <p:spPr/>
        <p:txBody>
          <a:bodyPr/>
          <a:lstStyle/>
          <a:p>
            <a:pPr>
              <a:spcAft>
                <a:spcPts val="0"/>
              </a:spcAft>
            </a:pPr>
            <a:r>
              <a:rPr lang="en-JM"/>
              <a:t>Linux Open Source Software</a:t>
            </a:r>
            <a:endParaRPr lang="en-US"/>
          </a:p>
          <a:p>
            <a:pPr>
              <a:spcAft>
                <a:spcPts val="0"/>
              </a:spcAft>
            </a:pPr>
            <a:r>
              <a:rPr lang="en-JM">
                <a:latin typeface="Arial"/>
                <a:cs typeface="Arial"/>
              </a:rPr>
              <a:t>Programmers  can read, redistribute, and modify the source for a piece of software</a:t>
            </a:r>
            <a:endParaRPr lang="en-US">
              <a:latin typeface="Arial"/>
              <a:cs typeface="Arial"/>
            </a:endParaRPr>
          </a:p>
          <a:p>
            <a:pPr>
              <a:spcAft>
                <a:spcPts val="0"/>
              </a:spcAft>
            </a:pPr>
            <a:r>
              <a:rPr lang="en-JM">
                <a:latin typeface="Arial"/>
                <a:cs typeface="Arial"/>
              </a:rPr>
              <a:t>People improve it, people adapt it, people fix bugs. And this can happen at a speed that, compared to conventional software development, seems astonishing</a:t>
            </a:r>
            <a:endParaRPr lang="vi-VN">
              <a:latin typeface="Arial"/>
              <a:cs typeface="Arial"/>
            </a:endParaRPr>
          </a:p>
        </p:txBody>
      </p:sp>
      <p:sp>
        <p:nvSpPr>
          <p:cNvPr id="4" name="Chỗ dành sẵn cho Số hiệu Bản chiếu 3">
            <a:extLst>
              <a:ext uri="{FF2B5EF4-FFF2-40B4-BE49-F238E27FC236}">
                <a16:creationId xmlns:a16="http://schemas.microsoft.com/office/drawing/2014/main" id="{E2FA0483-6EF9-A0C2-65D8-523372D185B6}"/>
              </a:ext>
            </a:extLst>
          </p:cNvPr>
          <p:cNvSpPr>
            <a:spLocks noGrp="1"/>
          </p:cNvSpPr>
          <p:nvPr>
            <p:ph type="sldNum" sz="quarter" idx="10"/>
          </p:nvPr>
        </p:nvSpPr>
        <p:spPr/>
        <p:txBody>
          <a:bodyPr/>
          <a:lstStyle/>
          <a:p>
            <a:fld id="{1376952F-4AC3-476E-9CF7-AD77D6AE19E7}" type="slidenum">
              <a:rPr lang="en-US" altLang="en-US"/>
              <a:pPr/>
              <a:t>17</a:t>
            </a:fld>
            <a:endParaRPr lang="en-US" altLang="en-US"/>
          </a:p>
        </p:txBody>
      </p:sp>
    </p:spTree>
    <p:extLst>
      <p:ext uri="{BB962C8B-B14F-4D97-AF65-F5344CB8AC3E}">
        <p14:creationId xmlns:p14="http://schemas.microsoft.com/office/powerpoint/2010/main" val="9788000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3DEE5929-C437-5F1D-3C8B-0D8D4BFD1C7B}"/>
              </a:ext>
            </a:extLst>
          </p:cNvPr>
          <p:cNvSpPr>
            <a:spLocks noGrp="1"/>
          </p:cNvSpPr>
          <p:nvPr>
            <p:ph type="title"/>
          </p:nvPr>
        </p:nvSpPr>
        <p:spPr/>
        <p:txBody>
          <a:bodyPr/>
          <a:lstStyle/>
          <a:p>
            <a:r>
              <a:rPr lang="vi-VN">
                <a:latin typeface="Arial"/>
                <a:cs typeface="Arial"/>
              </a:rPr>
              <a:t>So </a:t>
            </a:r>
            <a:r>
              <a:rPr lang="vi-VN" err="1">
                <a:latin typeface="Arial"/>
                <a:cs typeface="Arial"/>
              </a:rPr>
              <a:t>popular</a:t>
            </a:r>
            <a:r>
              <a:rPr lang="vi-VN">
                <a:latin typeface="Arial"/>
                <a:cs typeface="Arial"/>
              </a:rPr>
              <a:t>…</a:t>
            </a:r>
            <a:endParaRPr lang="vi-VN"/>
          </a:p>
        </p:txBody>
      </p:sp>
      <p:sp>
        <p:nvSpPr>
          <p:cNvPr id="3" name="Chỗ dành sẵn cho Nội dung 2">
            <a:extLst>
              <a:ext uri="{FF2B5EF4-FFF2-40B4-BE49-F238E27FC236}">
                <a16:creationId xmlns:a16="http://schemas.microsoft.com/office/drawing/2014/main" id="{E8FBE79A-C26F-BFBF-493C-6B211F770F1F}"/>
              </a:ext>
            </a:extLst>
          </p:cNvPr>
          <p:cNvSpPr>
            <a:spLocks noGrp="1"/>
          </p:cNvSpPr>
          <p:nvPr>
            <p:ph idx="1"/>
          </p:nvPr>
        </p:nvSpPr>
        <p:spPr/>
        <p:txBody>
          <a:bodyPr/>
          <a:lstStyle/>
          <a:p>
            <a:pPr>
              <a:spcAft>
                <a:spcPts val="0"/>
              </a:spcAft>
            </a:pPr>
            <a:r>
              <a:rPr lang="en-JM"/>
              <a:t>Linux is very popular, the simple reason behind this is that Linux is very powerful. But just think why?</a:t>
            </a:r>
            <a:endParaRPr lang="en-US"/>
          </a:p>
          <a:p>
            <a:pPr>
              <a:spcAft>
                <a:spcPts val="0"/>
              </a:spcAft>
            </a:pPr>
            <a:r>
              <a:rPr lang="en-JM"/>
              <a:t>Main reason behind Linux power and popularity is it open source nature, Free software, Low cost, Stability, Performance, Fast, Easy installation and Multitasking </a:t>
            </a:r>
            <a:endParaRPr lang="en-US"/>
          </a:p>
          <a:p>
            <a:pPr>
              <a:spcAft>
                <a:spcPts val="0"/>
              </a:spcAft>
            </a:pPr>
            <a:r>
              <a:rPr lang="en-JM">
                <a:latin typeface="Arial"/>
                <a:cs typeface="Arial"/>
              </a:rPr>
              <a:t>If the product is initially good and open source then people can take it, modify it and use as per </a:t>
            </a:r>
            <a:r>
              <a:rPr lang="en-JM" err="1">
                <a:latin typeface="Arial"/>
                <a:cs typeface="Arial"/>
              </a:rPr>
              <a:t>it</a:t>
            </a:r>
            <a:r>
              <a:rPr lang="en-JM">
                <a:latin typeface="Arial"/>
                <a:cs typeface="Arial"/>
              </a:rPr>
              <a:t> own way</a:t>
            </a:r>
            <a:endParaRPr lang="vi-VN">
              <a:latin typeface="Arial"/>
              <a:cs typeface="Arial"/>
            </a:endParaRPr>
          </a:p>
        </p:txBody>
      </p:sp>
      <p:sp>
        <p:nvSpPr>
          <p:cNvPr id="4" name="Chỗ dành sẵn cho Số hiệu Bản chiếu 3">
            <a:extLst>
              <a:ext uri="{FF2B5EF4-FFF2-40B4-BE49-F238E27FC236}">
                <a16:creationId xmlns:a16="http://schemas.microsoft.com/office/drawing/2014/main" id="{84226D21-3F4D-A56A-BF07-637F0F5BE997}"/>
              </a:ext>
            </a:extLst>
          </p:cNvPr>
          <p:cNvSpPr>
            <a:spLocks noGrp="1"/>
          </p:cNvSpPr>
          <p:nvPr>
            <p:ph type="sldNum" sz="quarter" idx="10"/>
          </p:nvPr>
        </p:nvSpPr>
        <p:spPr/>
        <p:txBody>
          <a:bodyPr/>
          <a:lstStyle/>
          <a:p>
            <a:fld id="{1376952F-4AC3-476E-9CF7-AD77D6AE19E7}" type="slidenum">
              <a:rPr lang="en-US" altLang="en-US"/>
              <a:pPr/>
              <a:t>18</a:t>
            </a:fld>
            <a:endParaRPr lang="en-US" altLang="en-US"/>
          </a:p>
        </p:txBody>
      </p:sp>
    </p:spTree>
    <p:extLst>
      <p:ext uri="{BB962C8B-B14F-4D97-AF65-F5344CB8AC3E}">
        <p14:creationId xmlns:p14="http://schemas.microsoft.com/office/powerpoint/2010/main" val="15373313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81FF24BF-D3A7-D097-6677-ADC7B81C275A}"/>
              </a:ext>
            </a:extLst>
          </p:cNvPr>
          <p:cNvSpPr>
            <a:spLocks noGrp="1"/>
          </p:cNvSpPr>
          <p:nvPr>
            <p:ph type="title"/>
          </p:nvPr>
        </p:nvSpPr>
        <p:spPr/>
        <p:txBody>
          <a:bodyPr/>
          <a:lstStyle/>
          <a:p>
            <a:r>
              <a:rPr lang="vi-VN" err="1">
                <a:latin typeface="Arial"/>
                <a:cs typeface="Arial"/>
              </a:rPr>
              <a:t>Some</a:t>
            </a:r>
            <a:r>
              <a:rPr lang="vi-VN">
                <a:latin typeface="Arial"/>
                <a:cs typeface="Arial"/>
              </a:rPr>
              <a:t> </a:t>
            </a:r>
            <a:r>
              <a:rPr lang="vi-VN" err="1">
                <a:latin typeface="Arial"/>
                <a:cs typeface="Arial"/>
              </a:rPr>
              <a:t>Other</a:t>
            </a:r>
            <a:r>
              <a:rPr lang="vi-VN">
                <a:latin typeface="Arial"/>
                <a:cs typeface="Arial"/>
              </a:rPr>
              <a:t> </a:t>
            </a:r>
            <a:r>
              <a:rPr lang="vi-VN" err="1">
                <a:latin typeface="Arial"/>
                <a:cs typeface="Arial"/>
              </a:rPr>
              <a:t>Linux</a:t>
            </a:r>
            <a:r>
              <a:rPr lang="vi-VN">
                <a:latin typeface="Arial"/>
                <a:cs typeface="Arial"/>
              </a:rPr>
              <a:t> </a:t>
            </a:r>
            <a:r>
              <a:rPr lang="vi-VN" err="1">
                <a:latin typeface="Arial"/>
                <a:cs typeface="Arial"/>
              </a:rPr>
              <a:t>Versions</a:t>
            </a:r>
          </a:p>
        </p:txBody>
      </p:sp>
      <p:sp>
        <p:nvSpPr>
          <p:cNvPr id="3" name="Chỗ dành sẵn cho Nội dung 2">
            <a:extLst>
              <a:ext uri="{FF2B5EF4-FFF2-40B4-BE49-F238E27FC236}">
                <a16:creationId xmlns:a16="http://schemas.microsoft.com/office/drawing/2014/main" id="{C450678E-ED98-0120-5AD2-3723979ADFFE}"/>
              </a:ext>
            </a:extLst>
          </p:cNvPr>
          <p:cNvSpPr>
            <a:spLocks noGrp="1"/>
          </p:cNvSpPr>
          <p:nvPr>
            <p:ph idx="1"/>
          </p:nvPr>
        </p:nvSpPr>
        <p:spPr/>
        <p:txBody>
          <a:bodyPr/>
          <a:lstStyle/>
          <a:p>
            <a:pPr>
              <a:spcAft>
                <a:spcPts val="0"/>
              </a:spcAft>
            </a:pPr>
            <a:r>
              <a:rPr lang="en-JM">
                <a:latin typeface="Arial"/>
                <a:cs typeface="Arial"/>
              </a:rPr>
              <a:t>Distribution of Linux</a:t>
            </a:r>
            <a:endParaRPr lang="en-US">
              <a:latin typeface="Arial"/>
              <a:cs typeface="Arial"/>
            </a:endParaRPr>
          </a:p>
          <a:p>
            <a:pPr>
              <a:spcAft>
                <a:spcPts val="0"/>
              </a:spcAft>
            </a:pPr>
            <a:r>
              <a:rPr lang="en-JM">
                <a:latin typeface="Arial"/>
                <a:cs typeface="Arial"/>
              </a:rPr>
              <a:t>Linux community is very big. So many people comes with ideas for improvements and lots of people are involved in implementing great ideas. </a:t>
            </a:r>
            <a:endParaRPr lang="en-US">
              <a:latin typeface="Arial"/>
              <a:cs typeface="Arial"/>
            </a:endParaRPr>
          </a:p>
          <a:p>
            <a:pPr>
              <a:spcAft>
                <a:spcPts val="0"/>
              </a:spcAft>
            </a:pPr>
            <a:r>
              <a:rPr lang="en-JM">
                <a:latin typeface="Arial"/>
                <a:cs typeface="Arial"/>
              </a:rPr>
              <a:t>This is the big reason for the growth and popularity of Linux operating system.</a:t>
            </a:r>
            <a:endParaRPr lang="vi-VN">
              <a:latin typeface="Arial"/>
              <a:cs typeface="Arial"/>
            </a:endParaRPr>
          </a:p>
        </p:txBody>
      </p:sp>
      <p:sp>
        <p:nvSpPr>
          <p:cNvPr id="4" name="Chỗ dành sẵn cho Số hiệu Bản chiếu 3">
            <a:extLst>
              <a:ext uri="{FF2B5EF4-FFF2-40B4-BE49-F238E27FC236}">
                <a16:creationId xmlns:a16="http://schemas.microsoft.com/office/drawing/2014/main" id="{8DD7F3DF-5372-5B7A-F2C7-8A129BB0C53E}"/>
              </a:ext>
            </a:extLst>
          </p:cNvPr>
          <p:cNvSpPr>
            <a:spLocks noGrp="1"/>
          </p:cNvSpPr>
          <p:nvPr>
            <p:ph type="sldNum" sz="quarter" idx="10"/>
          </p:nvPr>
        </p:nvSpPr>
        <p:spPr/>
        <p:txBody>
          <a:bodyPr/>
          <a:lstStyle/>
          <a:p>
            <a:fld id="{1376952F-4AC3-476E-9CF7-AD77D6AE19E7}" type="slidenum">
              <a:rPr lang="en-US" altLang="en-US"/>
              <a:pPr/>
              <a:t>19</a:t>
            </a:fld>
            <a:endParaRPr lang="en-US" altLang="en-US"/>
          </a:p>
        </p:txBody>
      </p:sp>
    </p:spTree>
    <p:extLst>
      <p:ext uri="{BB962C8B-B14F-4D97-AF65-F5344CB8AC3E}">
        <p14:creationId xmlns:p14="http://schemas.microsoft.com/office/powerpoint/2010/main" val="39806497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altLang="en-US"/>
              <a:t>Mục đích bài học</a:t>
            </a:r>
          </a:p>
        </p:txBody>
      </p:sp>
      <p:sp>
        <p:nvSpPr>
          <p:cNvPr id="190467" name="Rectangle 3"/>
          <p:cNvSpPr>
            <a:spLocks noGrp="1" noChangeArrowheads="1"/>
          </p:cNvSpPr>
          <p:nvPr>
            <p:ph idx="1"/>
          </p:nvPr>
        </p:nvSpPr>
        <p:spPr>
          <a:xfrm>
            <a:off x="366713" y="1066800"/>
            <a:ext cx="10377487" cy="4608513"/>
          </a:xfrm>
        </p:spPr>
        <p:txBody>
          <a:bodyPr rtlCol="0">
            <a:normAutofit/>
          </a:bodyPr>
          <a:lstStyle/>
          <a:p>
            <a:pPr marL="457200" indent="-457200" eaLnBrk="1" fontAlgn="auto" hangingPunct="1">
              <a:spcAft>
                <a:spcPts val="0"/>
              </a:spcAft>
              <a:defRPr/>
            </a:pPr>
            <a:r>
              <a:rPr lang="en-JM">
                <a:latin typeface="Arial"/>
                <a:cs typeface="Arial"/>
              </a:rPr>
              <a:t>Summarize a brief history of the Linux operating system</a:t>
            </a:r>
            <a:endParaRPr lang="en-US">
              <a:latin typeface="Arial"/>
              <a:cs typeface="Arial"/>
            </a:endParaRPr>
          </a:p>
          <a:p>
            <a:pPr marL="457200" indent="-457200">
              <a:spcAft>
                <a:spcPts val="0"/>
              </a:spcAft>
              <a:defRPr/>
            </a:pPr>
            <a:r>
              <a:rPr lang="en-JM">
                <a:latin typeface="Arial"/>
                <a:cs typeface="Arial"/>
              </a:rPr>
              <a:t>Outline notable offerings of Linux available today, focusing on those used in business/organizational environments.</a:t>
            </a:r>
            <a:endParaRPr lang="en-US"/>
          </a:p>
        </p:txBody>
      </p:sp>
      <p:sp>
        <p:nvSpPr>
          <p:cNvPr id="5124" name="Slide Number Placeholder 5"/>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9pPr>
          </a:lstStyle>
          <a:p>
            <a:pPr>
              <a:lnSpc>
                <a:spcPct val="100000"/>
              </a:lnSpc>
              <a:spcBef>
                <a:spcPct val="0"/>
              </a:spcBef>
              <a:buFontTx/>
              <a:buNone/>
            </a:pPr>
            <a:fld id="{57FD1382-1725-4100-9564-AA7E108D6367}" type="slidenum">
              <a:rPr lang="en-US" altLang="en-US" sz="1400">
                <a:latin typeface="Tahoma" panose="020B0604030504040204" pitchFamily="34" charset="0"/>
              </a:rPr>
              <a:pPr>
                <a:lnSpc>
                  <a:spcPct val="100000"/>
                </a:lnSpc>
                <a:spcBef>
                  <a:spcPct val="0"/>
                </a:spcBef>
                <a:buFontTx/>
                <a:buNone/>
              </a:pPr>
              <a:t>2</a:t>
            </a:fld>
            <a:endParaRPr lang="en-US" altLang="en-US" sz="1400">
              <a:latin typeface="Tahom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90467">
                                            <p:txEl>
                                              <p:pRg st="1" end="1"/>
                                            </p:txEl>
                                          </p:spTgt>
                                        </p:tgtEl>
                                        <p:attrNameLst>
                                          <p:attrName>style.visibility</p:attrName>
                                        </p:attrNameLst>
                                      </p:cBhvr>
                                      <p:to>
                                        <p:strVal val="visible"/>
                                      </p:to>
                                    </p:set>
                                    <p:anim calcmode="lin" valueType="num">
                                      <p:cBhvr additive="base">
                                        <p:cTn id="7" dur="500" fill="hold"/>
                                        <p:tgtEl>
                                          <p:spTgt spid="19046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9046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90467">
                                            <p:txEl>
                                              <p:pRg st="0" end="0"/>
                                            </p:txEl>
                                          </p:spTgt>
                                        </p:tgtEl>
                                        <p:attrNameLst>
                                          <p:attrName>style.visibility</p:attrName>
                                        </p:attrNameLst>
                                      </p:cBhvr>
                                      <p:to>
                                        <p:strVal val="visible"/>
                                      </p:to>
                                    </p:set>
                                    <p:anim calcmode="lin" valueType="num">
                                      <p:cBhvr additive="base">
                                        <p:cTn id="13" dur="500" fill="hold"/>
                                        <p:tgtEl>
                                          <p:spTgt spid="190467">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9046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67" grpId="0" build="p"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C593C726-A225-A902-9AFB-E12280F4E424}"/>
              </a:ext>
            </a:extLst>
          </p:cNvPr>
          <p:cNvSpPr>
            <a:spLocks noGrp="1"/>
          </p:cNvSpPr>
          <p:nvPr>
            <p:ph type="title"/>
          </p:nvPr>
        </p:nvSpPr>
        <p:spPr/>
        <p:txBody>
          <a:bodyPr/>
          <a:lstStyle/>
          <a:p>
            <a:r>
              <a:rPr lang="en-US">
                <a:latin typeface="Arial"/>
                <a:cs typeface="Arial"/>
              </a:rPr>
              <a:t>Linux Distribution Timeline</a:t>
            </a:r>
            <a:endParaRPr lang="vi-VN">
              <a:latin typeface="Arial"/>
              <a:cs typeface="Arial"/>
            </a:endParaRPr>
          </a:p>
        </p:txBody>
      </p:sp>
      <p:pic>
        <p:nvPicPr>
          <p:cNvPr id="5" name="Chỗ dành sẵn cho Nội dung 4" descr="Ảnh có chứa văn bản, biểu đồ, hàng, số&#10;&#10;Mô tả được tự động tạo">
            <a:extLst>
              <a:ext uri="{FF2B5EF4-FFF2-40B4-BE49-F238E27FC236}">
                <a16:creationId xmlns:a16="http://schemas.microsoft.com/office/drawing/2014/main" id="{D9DD3CDD-A8C0-CE36-6859-88CA0DDF4BB2}"/>
              </a:ext>
            </a:extLst>
          </p:cNvPr>
          <p:cNvPicPr>
            <a:picLocks noGrp="1" noChangeAspect="1"/>
          </p:cNvPicPr>
          <p:nvPr>
            <p:ph idx="1"/>
          </p:nvPr>
        </p:nvPicPr>
        <p:blipFill>
          <a:blip r:embed="rId3"/>
          <a:stretch>
            <a:fillRect/>
          </a:stretch>
        </p:blipFill>
        <p:spPr>
          <a:xfrm>
            <a:off x="50030" y="1116686"/>
            <a:ext cx="12139660" cy="4728779"/>
          </a:xfrm>
        </p:spPr>
      </p:pic>
      <p:sp>
        <p:nvSpPr>
          <p:cNvPr id="4" name="Chỗ dành sẵn cho Số hiệu Bản chiếu 3">
            <a:extLst>
              <a:ext uri="{FF2B5EF4-FFF2-40B4-BE49-F238E27FC236}">
                <a16:creationId xmlns:a16="http://schemas.microsoft.com/office/drawing/2014/main" id="{18E4A6A5-C564-CF74-4914-BC906CDD4473}"/>
              </a:ext>
            </a:extLst>
          </p:cNvPr>
          <p:cNvSpPr>
            <a:spLocks noGrp="1"/>
          </p:cNvSpPr>
          <p:nvPr>
            <p:ph type="sldNum" sz="quarter" idx="10"/>
          </p:nvPr>
        </p:nvSpPr>
        <p:spPr/>
        <p:txBody>
          <a:bodyPr/>
          <a:lstStyle/>
          <a:p>
            <a:fld id="{1376952F-4AC3-476E-9CF7-AD77D6AE19E7}" type="slidenum">
              <a:rPr lang="en-US" altLang="en-US"/>
              <a:pPr/>
              <a:t>20</a:t>
            </a:fld>
            <a:endParaRPr lang="en-US" altLang="en-US"/>
          </a:p>
        </p:txBody>
      </p:sp>
    </p:spTree>
    <p:extLst>
      <p:ext uri="{BB962C8B-B14F-4D97-AF65-F5344CB8AC3E}">
        <p14:creationId xmlns:p14="http://schemas.microsoft.com/office/powerpoint/2010/main" val="7136322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4A492703-E446-2017-EB49-E4AC957C426D}"/>
              </a:ext>
            </a:extLst>
          </p:cNvPr>
          <p:cNvSpPr>
            <a:spLocks noGrp="1"/>
          </p:cNvSpPr>
          <p:nvPr>
            <p:ph type="title"/>
          </p:nvPr>
        </p:nvSpPr>
        <p:spPr/>
        <p:txBody>
          <a:bodyPr/>
          <a:lstStyle/>
          <a:p>
            <a:r>
              <a:rPr lang="vi-VN" err="1">
                <a:latin typeface="Arial"/>
                <a:cs typeface="Arial"/>
              </a:rPr>
              <a:t>Popular</a:t>
            </a:r>
            <a:r>
              <a:rPr lang="vi-VN">
                <a:latin typeface="Arial"/>
                <a:cs typeface="Arial"/>
              </a:rPr>
              <a:t> </a:t>
            </a:r>
            <a:r>
              <a:rPr lang="vi-VN" err="1">
                <a:latin typeface="Arial"/>
                <a:cs typeface="Arial"/>
              </a:rPr>
              <a:t>Linux</a:t>
            </a:r>
            <a:r>
              <a:rPr lang="vi-VN">
                <a:latin typeface="Arial"/>
                <a:cs typeface="Arial"/>
              </a:rPr>
              <a:t> </a:t>
            </a:r>
            <a:r>
              <a:rPr lang="vi-VN" err="1">
                <a:latin typeface="Arial"/>
                <a:cs typeface="Arial"/>
              </a:rPr>
              <a:t>distributions</a:t>
            </a:r>
          </a:p>
        </p:txBody>
      </p:sp>
      <p:sp>
        <p:nvSpPr>
          <p:cNvPr id="3" name="Chỗ dành sẵn cho Nội dung 2">
            <a:extLst>
              <a:ext uri="{FF2B5EF4-FFF2-40B4-BE49-F238E27FC236}">
                <a16:creationId xmlns:a16="http://schemas.microsoft.com/office/drawing/2014/main" id="{982FDCFC-401C-3466-5CE5-7D778EA32942}"/>
              </a:ext>
            </a:extLst>
          </p:cNvPr>
          <p:cNvSpPr>
            <a:spLocks noGrp="1"/>
          </p:cNvSpPr>
          <p:nvPr>
            <p:ph idx="1"/>
          </p:nvPr>
        </p:nvSpPr>
        <p:spPr/>
        <p:txBody>
          <a:bodyPr/>
          <a:lstStyle/>
          <a:p>
            <a:pPr>
              <a:spcAft>
                <a:spcPts val="0"/>
              </a:spcAft>
            </a:pPr>
            <a:r>
              <a:rPr lang="en-JM"/>
              <a:t>CentOS</a:t>
            </a:r>
            <a:endParaRPr lang="en-US"/>
          </a:p>
          <a:p>
            <a:pPr>
              <a:spcAft>
                <a:spcPts val="0"/>
              </a:spcAft>
            </a:pPr>
            <a:r>
              <a:rPr lang="en-JM"/>
              <a:t>Fedora</a:t>
            </a:r>
            <a:endParaRPr lang="en-US"/>
          </a:p>
          <a:p>
            <a:pPr>
              <a:spcAft>
                <a:spcPts val="0"/>
              </a:spcAft>
            </a:pPr>
            <a:r>
              <a:rPr lang="en-JM" err="1"/>
              <a:t>SuseLinux</a:t>
            </a:r>
          </a:p>
          <a:p>
            <a:pPr>
              <a:spcAft>
                <a:spcPts val="0"/>
              </a:spcAft>
            </a:pPr>
            <a:r>
              <a:rPr lang="en-JM"/>
              <a:t>Ubuntu</a:t>
            </a:r>
            <a:endParaRPr lang="en-US"/>
          </a:p>
          <a:p>
            <a:pPr>
              <a:spcAft>
                <a:spcPts val="0"/>
              </a:spcAft>
            </a:pPr>
            <a:r>
              <a:rPr lang="en-JM"/>
              <a:t>Red Hat Enterprise Linux</a:t>
            </a:r>
            <a:endParaRPr lang="en-US"/>
          </a:p>
          <a:p>
            <a:pPr>
              <a:spcAft>
                <a:spcPts val="0"/>
              </a:spcAft>
            </a:pPr>
            <a:endParaRPr lang="en-JM"/>
          </a:p>
          <a:p>
            <a:pPr>
              <a:spcAft>
                <a:spcPts val="0"/>
              </a:spcAft>
            </a:pPr>
            <a:endParaRPr lang="en-JM"/>
          </a:p>
          <a:p>
            <a:pPr>
              <a:spcAft>
                <a:spcPts val="0"/>
              </a:spcAft>
            </a:pPr>
            <a:endParaRPr lang="en-JM"/>
          </a:p>
          <a:p>
            <a:endParaRPr lang="vi-VN"/>
          </a:p>
        </p:txBody>
      </p:sp>
      <p:sp>
        <p:nvSpPr>
          <p:cNvPr id="4" name="Chỗ dành sẵn cho Số hiệu Bản chiếu 3">
            <a:extLst>
              <a:ext uri="{FF2B5EF4-FFF2-40B4-BE49-F238E27FC236}">
                <a16:creationId xmlns:a16="http://schemas.microsoft.com/office/drawing/2014/main" id="{F4E4BA96-E623-FEA9-3E33-B827CE9D2F6C}"/>
              </a:ext>
            </a:extLst>
          </p:cNvPr>
          <p:cNvSpPr>
            <a:spLocks noGrp="1"/>
          </p:cNvSpPr>
          <p:nvPr>
            <p:ph type="sldNum" sz="quarter" idx="10"/>
          </p:nvPr>
        </p:nvSpPr>
        <p:spPr/>
        <p:txBody>
          <a:bodyPr/>
          <a:lstStyle/>
          <a:p>
            <a:fld id="{1376952F-4AC3-476E-9CF7-AD77D6AE19E7}" type="slidenum">
              <a:rPr lang="en-US" altLang="en-US"/>
              <a:pPr/>
              <a:t>21</a:t>
            </a:fld>
            <a:endParaRPr lang="en-US" altLang="en-US"/>
          </a:p>
        </p:txBody>
      </p:sp>
    </p:spTree>
    <p:extLst>
      <p:ext uri="{BB962C8B-B14F-4D97-AF65-F5344CB8AC3E}">
        <p14:creationId xmlns:p14="http://schemas.microsoft.com/office/powerpoint/2010/main" val="40980429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445B71CC-5BBA-F76C-B6E6-520E49DAE735}"/>
              </a:ext>
            </a:extLst>
          </p:cNvPr>
          <p:cNvSpPr>
            <a:spLocks noGrp="1"/>
          </p:cNvSpPr>
          <p:nvPr>
            <p:ph type="title"/>
          </p:nvPr>
        </p:nvSpPr>
        <p:spPr/>
        <p:txBody>
          <a:bodyPr/>
          <a:lstStyle/>
          <a:p>
            <a:r>
              <a:rPr lang="vi-VN" err="1">
                <a:latin typeface="Arial"/>
                <a:cs typeface="Arial"/>
              </a:rPr>
              <a:t>CentOS</a:t>
            </a:r>
          </a:p>
        </p:txBody>
      </p:sp>
      <p:sp>
        <p:nvSpPr>
          <p:cNvPr id="3" name="Chỗ dành sẵn cho Nội dung 2">
            <a:extLst>
              <a:ext uri="{FF2B5EF4-FFF2-40B4-BE49-F238E27FC236}">
                <a16:creationId xmlns:a16="http://schemas.microsoft.com/office/drawing/2014/main" id="{78B48BA1-D8DD-FAFE-5023-7E06C34E9A12}"/>
              </a:ext>
            </a:extLst>
          </p:cNvPr>
          <p:cNvSpPr>
            <a:spLocks noGrp="1"/>
          </p:cNvSpPr>
          <p:nvPr>
            <p:ph idx="1"/>
          </p:nvPr>
        </p:nvSpPr>
        <p:spPr/>
        <p:txBody>
          <a:bodyPr/>
          <a:lstStyle/>
          <a:p>
            <a:pPr>
              <a:spcAft>
                <a:spcPts val="0"/>
              </a:spcAft>
            </a:pPr>
            <a:r>
              <a:rPr lang="en-CA" b="1">
                <a:latin typeface="Arial"/>
                <a:cs typeface="Arial"/>
              </a:rPr>
              <a:t>Community Enterprise Operating System - </a:t>
            </a:r>
            <a:r>
              <a:rPr lang="en-JM">
                <a:latin typeface="Arial"/>
                <a:cs typeface="Arial"/>
              </a:rPr>
              <a:t>The project is affiliated with Red Hat but aspires to be more public, open, and inclusive.</a:t>
            </a:r>
            <a:endParaRPr lang="en-US">
              <a:latin typeface="Arial"/>
              <a:cs typeface="Arial"/>
            </a:endParaRPr>
          </a:p>
          <a:p>
            <a:pPr>
              <a:spcAft>
                <a:spcPts val="0"/>
              </a:spcAft>
            </a:pPr>
            <a:r>
              <a:rPr lang="en-JM">
                <a:latin typeface="Arial"/>
                <a:cs typeface="Arial"/>
              </a:rPr>
              <a:t>Provides a free, enterprise-class, community-supported computing platform.</a:t>
            </a:r>
            <a:endParaRPr lang="vi-VN">
              <a:latin typeface="Arial"/>
              <a:cs typeface="Arial"/>
            </a:endParaRPr>
          </a:p>
        </p:txBody>
      </p:sp>
      <p:sp>
        <p:nvSpPr>
          <p:cNvPr id="4" name="Chỗ dành sẵn cho Số hiệu Bản chiếu 3">
            <a:extLst>
              <a:ext uri="{FF2B5EF4-FFF2-40B4-BE49-F238E27FC236}">
                <a16:creationId xmlns:a16="http://schemas.microsoft.com/office/drawing/2014/main" id="{0B011E7D-704B-1795-AB0A-0F1145F66BA3}"/>
              </a:ext>
            </a:extLst>
          </p:cNvPr>
          <p:cNvSpPr>
            <a:spLocks noGrp="1"/>
          </p:cNvSpPr>
          <p:nvPr>
            <p:ph type="sldNum" sz="quarter" idx="10"/>
          </p:nvPr>
        </p:nvSpPr>
        <p:spPr/>
        <p:txBody>
          <a:bodyPr/>
          <a:lstStyle/>
          <a:p>
            <a:fld id="{1376952F-4AC3-476E-9CF7-AD77D6AE19E7}" type="slidenum">
              <a:rPr lang="en-US" altLang="en-US"/>
              <a:pPr/>
              <a:t>22</a:t>
            </a:fld>
            <a:endParaRPr lang="en-US" altLang="en-US"/>
          </a:p>
        </p:txBody>
      </p:sp>
      <p:sp>
        <p:nvSpPr>
          <p:cNvPr id="5" name="Scroll: Horizontal 7">
            <a:extLst>
              <a:ext uri="{FF2B5EF4-FFF2-40B4-BE49-F238E27FC236}">
                <a16:creationId xmlns:a16="http://schemas.microsoft.com/office/drawing/2014/main" id="{DDE7F5F2-D9C8-D72F-6035-416D846F0E80}"/>
              </a:ext>
            </a:extLst>
          </p:cNvPr>
          <p:cNvSpPr/>
          <p:nvPr/>
        </p:nvSpPr>
        <p:spPr>
          <a:xfrm>
            <a:off x="3940501" y="3915324"/>
            <a:ext cx="3524864" cy="1902542"/>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JM"/>
              <a:t>Developed by:</a:t>
            </a:r>
          </a:p>
          <a:p>
            <a:pPr algn="ctr"/>
            <a:r>
              <a:rPr lang="en-JM"/>
              <a:t>David Parsley, Lance Davis and the CentOS Project</a:t>
            </a:r>
          </a:p>
        </p:txBody>
      </p:sp>
      <p:pic>
        <p:nvPicPr>
          <p:cNvPr id="6" name="Picture 1">
            <a:extLst>
              <a:ext uri="{FF2B5EF4-FFF2-40B4-BE49-F238E27FC236}">
                <a16:creationId xmlns:a16="http://schemas.microsoft.com/office/drawing/2014/main" id="{AFB219BD-3A0D-0240-07CD-2C57C7E880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59398" y="3140646"/>
            <a:ext cx="4257675" cy="306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Rounded Corners 8">
            <a:extLst>
              <a:ext uri="{FF2B5EF4-FFF2-40B4-BE49-F238E27FC236}">
                <a16:creationId xmlns:a16="http://schemas.microsoft.com/office/drawing/2014/main" id="{06625B0D-D7B3-46C8-3C76-99976962CEE7}"/>
              </a:ext>
            </a:extLst>
          </p:cNvPr>
          <p:cNvSpPr/>
          <p:nvPr/>
        </p:nvSpPr>
        <p:spPr>
          <a:xfrm>
            <a:off x="9953672" y="1152491"/>
            <a:ext cx="2168013" cy="9175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JM" sz="3200"/>
              <a:t>2004</a:t>
            </a:r>
          </a:p>
        </p:txBody>
      </p:sp>
      <p:pic>
        <p:nvPicPr>
          <p:cNvPr id="8" name="Hình ảnh 7" descr="Ảnh có chứa văn bản, ảnh chụp màn hình, số, Phông chữ&#10;&#10;Mô tả được tự động tạo">
            <a:extLst>
              <a:ext uri="{FF2B5EF4-FFF2-40B4-BE49-F238E27FC236}">
                <a16:creationId xmlns:a16="http://schemas.microsoft.com/office/drawing/2014/main" id="{E4789C4B-4C97-41F6-EC95-07B5F3D1DCC6}"/>
              </a:ext>
            </a:extLst>
          </p:cNvPr>
          <p:cNvPicPr>
            <a:picLocks noChangeAspect="1"/>
          </p:cNvPicPr>
          <p:nvPr/>
        </p:nvPicPr>
        <p:blipFill>
          <a:blip r:embed="rId4"/>
          <a:stretch>
            <a:fillRect/>
          </a:stretch>
        </p:blipFill>
        <p:spPr>
          <a:xfrm>
            <a:off x="575733" y="3800832"/>
            <a:ext cx="2743200" cy="1950275"/>
          </a:xfrm>
          <a:prstGeom prst="rect">
            <a:avLst/>
          </a:prstGeom>
        </p:spPr>
      </p:pic>
    </p:spTree>
    <p:extLst>
      <p:ext uri="{BB962C8B-B14F-4D97-AF65-F5344CB8AC3E}">
        <p14:creationId xmlns:p14="http://schemas.microsoft.com/office/powerpoint/2010/main" val="20901950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8538A9F8-7E62-E8FB-3ED5-15D9AC317325}"/>
              </a:ext>
            </a:extLst>
          </p:cNvPr>
          <p:cNvSpPr>
            <a:spLocks noGrp="1"/>
          </p:cNvSpPr>
          <p:nvPr>
            <p:ph type="title"/>
          </p:nvPr>
        </p:nvSpPr>
        <p:spPr/>
        <p:txBody>
          <a:bodyPr/>
          <a:lstStyle/>
          <a:p>
            <a:r>
              <a:rPr lang="vi-VN" err="1">
                <a:latin typeface="Arial"/>
                <a:cs typeface="Arial"/>
              </a:rPr>
              <a:t>Fedora</a:t>
            </a:r>
          </a:p>
        </p:txBody>
      </p:sp>
      <p:sp>
        <p:nvSpPr>
          <p:cNvPr id="3" name="Chỗ dành sẵn cho Nội dung 2">
            <a:extLst>
              <a:ext uri="{FF2B5EF4-FFF2-40B4-BE49-F238E27FC236}">
                <a16:creationId xmlns:a16="http://schemas.microsoft.com/office/drawing/2014/main" id="{7249CA32-CC44-7CBB-C1B1-7284B755E90A}"/>
              </a:ext>
            </a:extLst>
          </p:cNvPr>
          <p:cNvSpPr>
            <a:spLocks noGrp="1"/>
          </p:cNvSpPr>
          <p:nvPr>
            <p:ph idx="1"/>
          </p:nvPr>
        </p:nvSpPr>
        <p:spPr/>
        <p:txBody>
          <a:bodyPr/>
          <a:lstStyle/>
          <a:p>
            <a:pPr>
              <a:spcAft>
                <a:spcPts val="0"/>
              </a:spcAft>
            </a:pPr>
            <a:r>
              <a:rPr lang="en-JM">
                <a:latin typeface="Arial"/>
                <a:cs typeface="Arial"/>
              </a:rPr>
              <a:t>Focuses on innovation, integrating new technologies early on and working closely with Linux communities.</a:t>
            </a:r>
            <a:endParaRPr lang="en-US">
              <a:latin typeface="Arial"/>
              <a:cs typeface="Arial"/>
            </a:endParaRPr>
          </a:p>
          <a:p>
            <a:pPr>
              <a:spcAft>
                <a:spcPts val="0"/>
              </a:spcAft>
            </a:pPr>
            <a:r>
              <a:rPr lang="en-JM">
                <a:latin typeface="Arial"/>
                <a:cs typeface="Arial"/>
              </a:rPr>
              <a:t>Linus Torvalds uses Fedora on all of his computers.</a:t>
            </a:r>
            <a:endParaRPr lang="vi-VN">
              <a:latin typeface="Arial"/>
              <a:cs typeface="Arial"/>
            </a:endParaRPr>
          </a:p>
        </p:txBody>
      </p:sp>
      <p:sp>
        <p:nvSpPr>
          <p:cNvPr id="4" name="Chỗ dành sẵn cho Số hiệu Bản chiếu 3">
            <a:extLst>
              <a:ext uri="{FF2B5EF4-FFF2-40B4-BE49-F238E27FC236}">
                <a16:creationId xmlns:a16="http://schemas.microsoft.com/office/drawing/2014/main" id="{749ECBF2-6632-2687-6F75-765E3079FA4D}"/>
              </a:ext>
            </a:extLst>
          </p:cNvPr>
          <p:cNvSpPr>
            <a:spLocks noGrp="1"/>
          </p:cNvSpPr>
          <p:nvPr>
            <p:ph type="sldNum" sz="quarter" idx="10"/>
          </p:nvPr>
        </p:nvSpPr>
        <p:spPr/>
        <p:txBody>
          <a:bodyPr/>
          <a:lstStyle/>
          <a:p>
            <a:fld id="{1376952F-4AC3-476E-9CF7-AD77D6AE19E7}" type="slidenum">
              <a:rPr lang="en-US" altLang="en-US"/>
              <a:pPr/>
              <a:t>23</a:t>
            </a:fld>
            <a:endParaRPr lang="en-US" altLang="en-US"/>
          </a:p>
        </p:txBody>
      </p:sp>
      <p:sp>
        <p:nvSpPr>
          <p:cNvPr id="5" name="Scroll: Horizontal 7">
            <a:extLst>
              <a:ext uri="{FF2B5EF4-FFF2-40B4-BE49-F238E27FC236}">
                <a16:creationId xmlns:a16="http://schemas.microsoft.com/office/drawing/2014/main" id="{ADC6AC33-C4A2-68BE-ECF6-71F721C32E15}"/>
              </a:ext>
            </a:extLst>
          </p:cNvPr>
          <p:cNvSpPr/>
          <p:nvPr/>
        </p:nvSpPr>
        <p:spPr>
          <a:xfrm>
            <a:off x="2732077" y="3846052"/>
            <a:ext cx="3524864" cy="1902542"/>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JM"/>
              <a:t>Developed by:</a:t>
            </a:r>
          </a:p>
          <a:p>
            <a:pPr algn="ctr"/>
            <a:r>
              <a:rPr lang="en-JM"/>
              <a:t>Fedora Project (owned by Red Hat)</a:t>
            </a:r>
          </a:p>
        </p:txBody>
      </p:sp>
      <p:sp>
        <p:nvSpPr>
          <p:cNvPr id="6" name="Rectangle: Rounded Corners 8">
            <a:extLst>
              <a:ext uri="{FF2B5EF4-FFF2-40B4-BE49-F238E27FC236}">
                <a16:creationId xmlns:a16="http://schemas.microsoft.com/office/drawing/2014/main" id="{12E22D93-A13B-EBF3-D732-BC273E5EEF0A}"/>
              </a:ext>
            </a:extLst>
          </p:cNvPr>
          <p:cNvSpPr/>
          <p:nvPr/>
        </p:nvSpPr>
        <p:spPr>
          <a:xfrm>
            <a:off x="9661187" y="1583522"/>
            <a:ext cx="2168013" cy="9175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JM" sz="3200"/>
              <a:t>November</a:t>
            </a:r>
          </a:p>
          <a:p>
            <a:pPr algn="ctr"/>
            <a:r>
              <a:rPr lang="en-JM" sz="3200"/>
              <a:t>2003</a:t>
            </a:r>
          </a:p>
        </p:txBody>
      </p:sp>
      <p:pic>
        <p:nvPicPr>
          <p:cNvPr id="7" name="Picture 6">
            <a:extLst>
              <a:ext uri="{FF2B5EF4-FFF2-40B4-BE49-F238E27FC236}">
                <a16:creationId xmlns:a16="http://schemas.microsoft.com/office/drawing/2014/main" id="{B9715461-CEBF-E935-E394-CFB51F892862}"/>
              </a:ext>
            </a:extLst>
          </p:cNvPr>
          <p:cNvPicPr>
            <a:picLocks noChangeAspect="1"/>
          </p:cNvPicPr>
          <p:nvPr/>
        </p:nvPicPr>
        <p:blipFill>
          <a:blip r:embed="rId3"/>
          <a:stretch>
            <a:fillRect/>
          </a:stretch>
        </p:blipFill>
        <p:spPr>
          <a:xfrm>
            <a:off x="8613758" y="3062530"/>
            <a:ext cx="3066667" cy="3066667"/>
          </a:xfrm>
          <a:prstGeom prst="rect">
            <a:avLst/>
          </a:prstGeom>
        </p:spPr>
      </p:pic>
    </p:spTree>
    <p:extLst>
      <p:ext uri="{BB962C8B-B14F-4D97-AF65-F5344CB8AC3E}">
        <p14:creationId xmlns:p14="http://schemas.microsoft.com/office/powerpoint/2010/main" val="29325216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740AAFE-C6B4-0C3A-C516-4F5453AE1BFD}"/>
              </a:ext>
            </a:extLst>
          </p:cNvPr>
          <p:cNvSpPr>
            <a:spLocks noGrp="1"/>
          </p:cNvSpPr>
          <p:nvPr>
            <p:ph type="title"/>
          </p:nvPr>
        </p:nvSpPr>
        <p:spPr/>
        <p:txBody>
          <a:bodyPr/>
          <a:lstStyle/>
          <a:p>
            <a:r>
              <a:rPr lang="vi-VN">
                <a:latin typeface="Arial"/>
                <a:cs typeface="Arial"/>
              </a:rPr>
              <a:t>SUSE</a:t>
            </a:r>
            <a:endParaRPr lang="vi-VN"/>
          </a:p>
        </p:txBody>
      </p:sp>
      <p:sp>
        <p:nvSpPr>
          <p:cNvPr id="3" name="Chỗ dành sẵn cho Nội dung 2">
            <a:extLst>
              <a:ext uri="{FF2B5EF4-FFF2-40B4-BE49-F238E27FC236}">
                <a16:creationId xmlns:a16="http://schemas.microsoft.com/office/drawing/2014/main" id="{56675160-E63C-8C29-2C2F-1A831409BFBB}"/>
              </a:ext>
            </a:extLst>
          </p:cNvPr>
          <p:cNvSpPr>
            <a:spLocks noGrp="1"/>
          </p:cNvSpPr>
          <p:nvPr>
            <p:ph idx="1"/>
          </p:nvPr>
        </p:nvSpPr>
        <p:spPr/>
        <p:txBody>
          <a:bodyPr/>
          <a:lstStyle/>
          <a:p>
            <a:pPr>
              <a:spcAft>
                <a:spcPts val="0"/>
              </a:spcAft>
            </a:pPr>
            <a:r>
              <a:rPr lang="en-JM">
                <a:latin typeface="Arial"/>
                <a:cs typeface="Arial"/>
              </a:rPr>
              <a:t>"Software und System-</a:t>
            </a:r>
            <a:r>
              <a:rPr lang="en-JM" err="1">
                <a:latin typeface="Arial"/>
                <a:cs typeface="Arial"/>
              </a:rPr>
              <a:t>Entwicklung</a:t>
            </a:r>
            <a:r>
              <a:rPr lang="en-JM">
                <a:latin typeface="Arial"/>
                <a:cs typeface="Arial"/>
              </a:rPr>
              <a:t>", meaning "Software and systems development".</a:t>
            </a:r>
            <a:endParaRPr lang="en-US">
              <a:latin typeface="Arial"/>
              <a:cs typeface="Arial"/>
            </a:endParaRPr>
          </a:p>
          <a:p>
            <a:pPr>
              <a:spcAft>
                <a:spcPts val="0"/>
              </a:spcAft>
            </a:pPr>
            <a:r>
              <a:rPr lang="en-JM">
                <a:latin typeface="Arial"/>
                <a:cs typeface="Arial"/>
              </a:rPr>
              <a:t>Often includes </a:t>
            </a:r>
            <a:r>
              <a:rPr lang="en-JM" err="1">
                <a:latin typeface="Arial"/>
                <a:cs typeface="Arial"/>
              </a:rPr>
              <a:t>YaST</a:t>
            </a:r>
            <a:r>
              <a:rPr lang="en-JM">
                <a:latin typeface="Arial"/>
                <a:cs typeface="Arial"/>
              </a:rPr>
              <a:t> setup and configuration tool</a:t>
            </a:r>
            <a:endParaRPr lang="vi-VN">
              <a:latin typeface="Arial"/>
              <a:cs typeface="Arial"/>
            </a:endParaRPr>
          </a:p>
        </p:txBody>
      </p:sp>
      <p:sp>
        <p:nvSpPr>
          <p:cNvPr id="4" name="Chỗ dành sẵn cho Số hiệu Bản chiếu 3">
            <a:extLst>
              <a:ext uri="{FF2B5EF4-FFF2-40B4-BE49-F238E27FC236}">
                <a16:creationId xmlns:a16="http://schemas.microsoft.com/office/drawing/2014/main" id="{08554DB7-A5D1-8353-E47B-BCBC132EE1A5}"/>
              </a:ext>
            </a:extLst>
          </p:cNvPr>
          <p:cNvSpPr>
            <a:spLocks noGrp="1"/>
          </p:cNvSpPr>
          <p:nvPr>
            <p:ph type="sldNum" sz="quarter" idx="10"/>
          </p:nvPr>
        </p:nvSpPr>
        <p:spPr/>
        <p:txBody>
          <a:bodyPr/>
          <a:lstStyle/>
          <a:p>
            <a:fld id="{1376952F-4AC3-476E-9CF7-AD77D6AE19E7}" type="slidenum">
              <a:rPr lang="en-US" altLang="en-US"/>
              <a:pPr/>
              <a:t>24</a:t>
            </a:fld>
            <a:endParaRPr lang="en-US" altLang="en-US"/>
          </a:p>
        </p:txBody>
      </p:sp>
      <p:sp>
        <p:nvSpPr>
          <p:cNvPr id="5" name="Scroll: Horizontal 7">
            <a:extLst>
              <a:ext uri="{FF2B5EF4-FFF2-40B4-BE49-F238E27FC236}">
                <a16:creationId xmlns:a16="http://schemas.microsoft.com/office/drawing/2014/main" id="{F8716ADF-3BB5-D45D-7A95-AF46C6997F6D}"/>
              </a:ext>
            </a:extLst>
          </p:cNvPr>
          <p:cNvSpPr/>
          <p:nvPr/>
        </p:nvSpPr>
        <p:spPr>
          <a:xfrm>
            <a:off x="2478077" y="3892234"/>
            <a:ext cx="3524864" cy="1902542"/>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JM"/>
              <a:t>Developed by:</a:t>
            </a:r>
          </a:p>
          <a:p>
            <a:pPr algn="ctr"/>
            <a:r>
              <a:rPr lang="en-JM"/>
              <a:t>Roland </a:t>
            </a:r>
            <a:r>
              <a:rPr lang="en-JM" err="1"/>
              <a:t>Dyroff</a:t>
            </a:r>
            <a:r>
              <a:rPr lang="en-JM"/>
              <a:t>, Thomas Fehr, </a:t>
            </a:r>
            <a:r>
              <a:rPr lang="en-JM" err="1"/>
              <a:t>BurchardSteinbild</a:t>
            </a:r>
            <a:r>
              <a:rPr lang="en-JM"/>
              <a:t>, and Hubert Mantel</a:t>
            </a:r>
          </a:p>
        </p:txBody>
      </p:sp>
      <p:sp>
        <p:nvSpPr>
          <p:cNvPr id="6" name="Rectangle: Rounded Corners 8">
            <a:extLst>
              <a:ext uri="{FF2B5EF4-FFF2-40B4-BE49-F238E27FC236}">
                <a16:creationId xmlns:a16="http://schemas.microsoft.com/office/drawing/2014/main" id="{E4020CB0-F348-F0B8-1062-D9D468180FE8}"/>
              </a:ext>
            </a:extLst>
          </p:cNvPr>
          <p:cNvSpPr/>
          <p:nvPr/>
        </p:nvSpPr>
        <p:spPr>
          <a:xfrm>
            <a:off x="9253248" y="1675885"/>
            <a:ext cx="2168013" cy="9175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JM" sz="3200"/>
              <a:t>1994</a:t>
            </a:r>
          </a:p>
        </p:txBody>
      </p:sp>
      <p:pic>
        <p:nvPicPr>
          <p:cNvPr id="7" name="Picture 2">
            <a:extLst>
              <a:ext uri="{FF2B5EF4-FFF2-40B4-BE49-F238E27FC236}">
                <a16:creationId xmlns:a16="http://schemas.microsoft.com/office/drawing/2014/main" id="{028BA202-8E98-1697-0502-6B67DE7D7F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64842" y="3192367"/>
            <a:ext cx="3343275" cy="303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65470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8F82E89A-82A0-AE1B-4FCF-A1C92C49C57D}"/>
              </a:ext>
            </a:extLst>
          </p:cNvPr>
          <p:cNvSpPr>
            <a:spLocks noGrp="1"/>
          </p:cNvSpPr>
          <p:nvPr>
            <p:ph type="title"/>
          </p:nvPr>
        </p:nvSpPr>
        <p:spPr/>
        <p:txBody>
          <a:bodyPr/>
          <a:lstStyle/>
          <a:p>
            <a:r>
              <a:rPr lang="vi-VN" err="1"/>
              <a:t>Ubuntu</a:t>
            </a:r>
          </a:p>
        </p:txBody>
      </p:sp>
      <p:sp>
        <p:nvSpPr>
          <p:cNvPr id="3" name="Chỗ dành sẵn cho Nội dung 2">
            <a:extLst>
              <a:ext uri="{FF2B5EF4-FFF2-40B4-BE49-F238E27FC236}">
                <a16:creationId xmlns:a16="http://schemas.microsoft.com/office/drawing/2014/main" id="{EE8CB775-EDE8-D635-A39F-8F5ECD3AD20F}"/>
              </a:ext>
            </a:extLst>
          </p:cNvPr>
          <p:cNvSpPr>
            <a:spLocks noGrp="1"/>
          </p:cNvSpPr>
          <p:nvPr>
            <p:ph idx="1"/>
          </p:nvPr>
        </p:nvSpPr>
        <p:spPr/>
        <p:txBody>
          <a:bodyPr/>
          <a:lstStyle/>
          <a:p>
            <a:pPr>
              <a:spcAft>
                <a:spcPts val="0"/>
              </a:spcAft>
            </a:pPr>
            <a:r>
              <a:rPr lang="en-JM">
                <a:latin typeface="Arial"/>
                <a:cs typeface="Arial"/>
              </a:rPr>
              <a:t>Committed to open source development; encouraged to use free software, study how it works, improve upon it, and distribute it.</a:t>
            </a:r>
            <a:endParaRPr lang="en-US">
              <a:latin typeface="Arial"/>
              <a:cs typeface="Arial"/>
            </a:endParaRPr>
          </a:p>
          <a:p>
            <a:pPr>
              <a:spcAft>
                <a:spcPts val="0"/>
              </a:spcAft>
            </a:pPr>
            <a:r>
              <a:rPr lang="en-JM">
                <a:latin typeface="Arial"/>
                <a:cs typeface="Arial"/>
              </a:rPr>
              <a:t>Named after the Southern African philosophy of ubuntu (literally, "human-ness").</a:t>
            </a:r>
            <a:endParaRPr lang="vi-VN">
              <a:latin typeface="Arial"/>
              <a:cs typeface="Arial"/>
            </a:endParaRPr>
          </a:p>
        </p:txBody>
      </p:sp>
      <p:sp>
        <p:nvSpPr>
          <p:cNvPr id="4" name="Chỗ dành sẵn cho Số hiệu Bản chiếu 3">
            <a:extLst>
              <a:ext uri="{FF2B5EF4-FFF2-40B4-BE49-F238E27FC236}">
                <a16:creationId xmlns:a16="http://schemas.microsoft.com/office/drawing/2014/main" id="{C229D665-0CFA-D2D5-183C-6606EA2C72A1}"/>
              </a:ext>
            </a:extLst>
          </p:cNvPr>
          <p:cNvSpPr>
            <a:spLocks noGrp="1"/>
          </p:cNvSpPr>
          <p:nvPr>
            <p:ph type="sldNum" sz="quarter" idx="10"/>
          </p:nvPr>
        </p:nvSpPr>
        <p:spPr/>
        <p:txBody>
          <a:bodyPr/>
          <a:lstStyle/>
          <a:p>
            <a:fld id="{1376952F-4AC3-476E-9CF7-AD77D6AE19E7}" type="slidenum">
              <a:rPr lang="en-US" altLang="en-US"/>
              <a:pPr/>
              <a:t>25</a:t>
            </a:fld>
            <a:endParaRPr lang="en-US" altLang="en-US"/>
          </a:p>
        </p:txBody>
      </p:sp>
      <p:sp>
        <p:nvSpPr>
          <p:cNvPr id="5" name="Scroll: Horizontal 7">
            <a:extLst>
              <a:ext uri="{FF2B5EF4-FFF2-40B4-BE49-F238E27FC236}">
                <a16:creationId xmlns:a16="http://schemas.microsoft.com/office/drawing/2014/main" id="{3435B15B-CB3C-A5AD-3762-97C70E4BEA3F}"/>
              </a:ext>
            </a:extLst>
          </p:cNvPr>
          <p:cNvSpPr/>
          <p:nvPr/>
        </p:nvSpPr>
        <p:spPr>
          <a:xfrm>
            <a:off x="3317046" y="3984597"/>
            <a:ext cx="3524864" cy="1902542"/>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JM"/>
              <a:t>Developed by:</a:t>
            </a:r>
          </a:p>
          <a:p>
            <a:pPr algn="ctr"/>
            <a:r>
              <a:rPr lang="en-JM"/>
              <a:t>Mark Shuttleworth and Canonical Ltd.</a:t>
            </a:r>
          </a:p>
        </p:txBody>
      </p:sp>
      <p:sp>
        <p:nvSpPr>
          <p:cNvPr id="6" name="Rectangle: Rounded Corners 8">
            <a:extLst>
              <a:ext uri="{FF2B5EF4-FFF2-40B4-BE49-F238E27FC236}">
                <a16:creationId xmlns:a16="http://schemas.microsoft.com/office/drawing/2014/main" id="{8BA4CF9D-B6F2-CE65-B7A2-5FAD56F0715B}"/>
              </a:ext>
            </a:extLst>
          </p:cNvPr>
          <p:cNvSpPr/>
          <p:nvPr/>
        </p:nvSpPr>
        <p:spPr>
          <a:xfrm>
            <a:off x="9761247" y="1175582"/>
            <a:ext cx="2168013" cy="9175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JM" sz="3200"/>
              <a:t>October</a:t>
            </a:r>
          </a:p>
          <a:p>
            <a:pPr algn="ctr"/>
            <a:r>
              <a:rPr lang="en-JM" sz="3200"/>
              <a:t>2004</a:t>
            </a:r>
          </a:p>
        </p:txBody>
      </p:sp>
      <p:pic>
        <p:nvPicPr>
          <p:cNvPr id="7" name="Picture 10" descr="A close up of a logo&#10;&#10;Description automatically generated">
            <a:extLst>
              <a:ext uri="{FF2B5EF4-FFF2-40B4-BE49-F238E27FC236}">
                <a16:creationId xmlns:a16="http://schemas.microsoft.com/office/drawing/2014/main" id="{77479517-3D64-8407-5EAB-6C8BB8D440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9320" y="3825119"/>
            <a:ext cx="3003754" cy="2392990"/>
          </a:xfrm>
          <a:prstGeom prst="rect">
            <a:avLst/>
          </a:prstGeom>
        </p:spPr>
      </p:pic>
    </p:spTree>
    <p:extLst>
      <p:ext uri="{BB962C8B-B14F-4D97-AF65-F5344CB8AC3E}">
        <p14:creationId xmlns:p14="http://schemas.microsoft.com/office/powerpoint/2010/main" val="7393260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D85C8A4E-D86C-9CD8-5B01-2E9D5E9C2A57}"/>
              </a:ext>
            </a:extLst>
          </p:cNvPr>
          <p:cNvSpPr>
            <a:spLocks noGrp="1"/>
          </p:cNvSpPr>
          <p:nvPr>
            <p:ph type="title"/>
          </p:nvPr>
        </p:nvSpPr>
        <p:spPr/>
        <p:txBody>
          <a:bodyPr/>
          <a:lstStyle/>
          <a:p>
            <a:r>
              <a:rPr lang="vi-VN" err="1">
                <a:latin typeface="Arial"/>
                <a:cs typeface="Arial"/>
              </a:rPr>
              <a:t>Ubuntu</a:t>
            </a:r>
            <a:r>
              <a:rPr lang="vi-VN">
                <a:latin typeface="Arial"/>
                <a:cs typeface="Arial"/>
              </a:rPr>
              <a:t> </a:t>
            </a:r>
            <a:r>
              <a:rPr lang="vi-VN" err="1">
                <a:latin typeface="Arial"/>
                <a:cs typeface="Arial"/>
              </a:rPr>
              <a:t>Release</a:t>
            </a:r>
            <a:endParaRPr lang="vi-VN" err="1"/>
          </a:p>
        </p:txBody>
      </p:sp>
      <p:sp>
        <p:nvSpPr>
          <p:cNvPr id="4" name="Chỗ dành sẵn cho Số hiệu Bản chiếu 3">
            <a:extLst>
              <a:ext uri="{FF2B5EF4-FFF2-40B4-BE49-F238E27FC236}">
                <a16:creationId xmlns:a16="http://schemas.microsoft.com/office/drawing/2014/main" id="{D898D78D-710C-460A-DA1B-42EE4682D9B6}"/>
              </a:ext>
            </a:extLst>
          </p:cNvPr>
          <p:cNvSpPr>
            <a:spLocks noGrp="1"/>
          </p:cNvSpPr>
          <p:nvPr>
            <p:ph type="sldNum" sz="quarter" idx="10"/>
          </p:nvPr>
        </p:nvSpPr>
        <p:spPr/>
        <p:txBody>
          <a:bodyPr/>
          <a:lstStyle/>
          <a:p>
            <a:fld id="{1376952F-4AC3-476E-9CF7-AD77D6AE19E7}" type="slidenum">
              <a:rPr lang="en-US" altLang="en-US"/>
              <a:pPr/>
              <a:t>26</a:t>
            </a:fld>
            <a:endParaRPr lang="en-US" altLang="en-US"/>
          </a:p>
        </p:txBody>
      </p:sp>
      <p:sp>
        <p:nvSpPr>
          <p:cNvPr id="5" name="Chỗ dành sẵn cho Nội dung 2">
            <a:extLst>
              <a:ext uri="{FF2B5EF4-FFF2-40B4-BE49-F238E27FC236}">
                <a16:creationId xmlns:a16="http://schemas.microsoft.com/office/drawing/2014/main" id="{A2FF754F-B663-2D29-6704-A61D340C2417}"/>
              </a:ext>
            </a:extLst>
          </p:cNvPr>
          <p:cNvSpPr>
            <a:spLocks noGrp="1"/>
          </p:cNvSpPr>
          <p:nvPr/>
        </p:nvSpPr>
        <p:spPr bwMode="auto">
          <a:xfrm>
            <a:off x="-3848" y="1020618"/>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Arial" panose="020B0604020202020204" pitchFamily="34" charset="0"/>
                <a:ea typeface="+mn-ea"/>
                <a:cs typeface="Arial" panose="020B060402020202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vi-VN" err="1">
                <a:latin typeface="Arial"/>
                <a:cs typeface="Arial"/>
              </a:rPr>
              <a:t>Ubuntu</a:t>
            </a:r>
            <a:r>
              <a:rPr lang="vi-VN">
                <a:latin typeface="Arial"/>
                <a:cs typeface="Arial"/>
              </a:rPr>
              <a:t> 12.04 14.14 18.04 20.04 22.04 23.04 </a:t>
            </a:r>
          </a:p>
          <a:p>
            <a:pPr marL="457200" lvl="1" indent="0">
              <a:buNone/>
            </a:pPr>
            <a:endParaRPr lang="vi-VN"/>
          </a:p>
        </p:txBody>
      </p:sp>
      <p:pic>
        <p:nvPicPr>
          <p:cNvPr id="6" name="Hình ảnh 5" descr="Ảnh có chứa văn bản, ảnh chụp màn hình, biểu đồ, hàng&#10;&#10;Mô tả được tự động tạo">
            <a:extLst>
              <a:ext uri="{FF2B5EF4-FFF2-40B4-BE49-F238E27FC236}">
                <a16:creationId xmlns:a16="http://schemas.microsoft.com/office/drawing/2014/main" id="{42FEB981-A162-F9EE-21C2-5D12F32F7DF2}"/>
              </a:ext>
            </a:extLst>
          </p:cNvPr>
          <p:cNvPicPr>
            <a:picLocks noChangeAspect="1"/>
          </p:cNvPicPr>
          <p:nvPr/>
        </p:nvPicPr>
        <p:blipFill>
          <a:blip r:embed="rId3"/>
          <a:stretch>
            <a:fillRect/>
          </a:stretch>
        </p:blipFill>
        <p:spPr>
          <a:xfrm>
            <a:off x="313764" y="1506406"/>
            <a:ext cx="11716869" cy="4553398"/>
          </a:xfrm>
          <a:prstGeom prst="rect">
            <a:avLst/>
          </a:prstGeom>
        </p:spPr>
      </p:pic>
    </p:spTree>
    <p:extLst>
      <p:ext uri="{BB962C8B-B14F-4D97-AF65-F5344CB8AC3E}">
        <p14:creationId xmlns:p14="http://schemas.microsoft.com/office/powerpoint/2010/main" val="15929926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94EFF522-A2B4-0CCC-AA31-8F0325621956}"/>
              </a:ext>
            </a:extLst>
          </p:cNvPr>
          <p:cNvSpPr>
            <a:spLocks noGrp="1"/>
          </p:cNvSpPr>
          <p:nvPr>
            <p:ph type="title"/>
          </p:nvPr>
        </p:nvSpPr>
        <p:spPr/>
        <p:txBody>
          <a:bodyPr/>
          <a:lstStyle/>
          <a:p>
            <a:r>
              <a:rPr lang="vi-VN" err="1">
                <a:latin typeface="Arial"/>
                <a:cs typeface="Arial"/>
              </a:rPr>
              <a:t>Red</a:t>
            </a:r>
            <a:r>
              <a:rPr lang="vi-VN">
                <a:latin typeface="Arial"/>
                <a:cs typeface="Arial"/>
              </a:rPr>
              <a:t> </a:t>
            </a:r>
            <a:r>
              <a:rPr lang="vi-VN" err="1">
                <a:latin typeface="Arial"/>
                <a:cs typeface="Arial"/>
              </a:rPr>
              <a:t>Hat</a:t>
            </a:r>
            <a:endParaRPr lang="vi-VN"/>
          </a:p>
        </p:txBody>
      </p:sp>
      <p:sp>
        <p:nvSpPr>
          <p:cNvPr id="3" name="Chỗ dành sẵn cho Nội dung 2">
            <a:extLst>
              <a:ext uri="{FF2B5EF4-FFF2-40B4-BE49-F238E27FC236}">
                <a16:creationId xmlns:a16="http://schemas.microsoft.com/office/drawing/2014/main" id="{AD9EC2F2-ADE7-909B-C867-BE54C76C5CAE}"/>
              </a:ext>
            </a:extLst>
          </p:cNvPr>
          <p:cNvSpPr>
            <a:spLocks noGrp="1"/>
          </p:cNvSpPr>
          <p:nvPr>
            <p:ph idx="1"/>
          </p:nvPr>
        </p:nvSpPr>
        <p:spPr/>
        <p:txBody>
          <a:bodyPr/>
          <a:lstStyle/>
          <a:p>
            <a:pPr>
              <a:spcAft>
                <a:spcPts val="0"/>
              </a:spcAft>
            </a:pPr>
            <a:r>
              <a:rPr lang="en-JM">
                <a:latin typeface="Arial"/>
                <a:cs typeface="Arial"/>
              </a:rPr>
              <a:t>In 2003 Red Hat Linux merged with the community-based Fedora Project</a:t>
            </a:r>
            <a:endParaRPr lang="en-US">
              <a:latin typeface="Arial"/>
              <a:cs typeface="Arial"/>
            </a:endParaRPr>
          </a:p>
          <a:p>
            <a:pPr>
              <a:spcAft>
                <a:spcPts val="0"/>
              </a:spcAft>
            </a:pPr>
            <a:r>
              <a:rPr lang="en-JM">
                <a:latin typeface="Arial"/>
                <a:cs typeface="Arial"/>
              </a:rPr>
              <a:t>Introduced a graphical installer called Anaconda and </a:t>
            </a:r>
            <a:r>
              <a:rPr lang="en-JM" err="1">
                <a:latin typeface="Arial"/>
                <a:cs typeface="Arial"/>
              </a:rPr>
              <a:t>Lokkit</a:t>
            </a:r>
            <a:r>
              <a:rPr lang="en-JM">
                <a:latin typeface="Arial"/>
                <a:cs typeface="Arial"/>
              </a:rPr>
              <a:t> for configuring the firewall capabilities.</a:t>
            </a:r>
            <a:endParaRPr lang="vi-VN">
              <a:latin typeface="Arial"/>
              <a:cs typeface="Arial"/>
            </a:endParaRPr>
          </a:p>
        </p:txBody>
      </p:sp>
      <p:sp>
        <p:nvSpPr>
          <p:cNvPr id="4" name="Chỗ dành sẵn cho Số hiệu Bản chiếu 3">
            <a:extLst>
              <a:ext uri="{FF2B5EF4-FFF2-40B4-BE49-F238E27FC236}">
                <a16:creationId xmlns:a16="http://schemas.microsoft.com/office/drawing/2014/main" id="{08B7ABCE-2C5B-F0D4-7B67-F4FA81D2C41B}"/>
              </a:ext>
            </a:extLst>
          </p:cNvPr>
          <p:cNvSpPr>
            <a:spLocks noGrp="1"/>
          </p:cNvSpPr>
          <p:nvPr>
            <p:ph type="sldNum" sz="quarter" idx="10"/>
          </p:nvPr>
        </p:nvSpPr>
        <p:spPr/>
        <p:txBody>
          <a:bodyPr/>
          <a:lstStyle/>
          <a:p>
            <a:fld id="{1376952F-4AC3-476E-9CF7-AD77D6AE19E7}" type="slidenum">
              <a:rPr lang="en-US" altLang="en-US"/>
              <a:pPr/>
              <a:t>27</a:t>
            </a:fld>
            <a:endParaRPr lang="en-US" altLang="en-US"/>
          </a:p>
        </p:txBody>
      </p:sp>
      <p:sp>
        <p:nvSpPr>
          <p:cNvPr id="5" name="Scroll: Horizontal 7">
            <a:extLst>
              <a:ext uri="{FF2B5EF4-FFF2-40B4-BE49-F238E27FC236}">
                <a16:creationId xmlns:a16="http://schemas.microsoft.com/office/drawing/2014/main" id="{D25E2004-9C14-E4FD-D4E1-305E5CD76860}"/>
              </a:ext>
            </a:extLst>
          </p:cNvPr>
          <p:cNvSpPr/>
          <p:nvPr/>
        </p:nvSpPr>
        <p:spPr>
          <a:xfrm>
            <a:off x="3132319" y="3799870"/>
            <a:ext cx="3524864" cy="1902542"/>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JM"/>
              <a:t>Developed by:</a:t>
            </a:r>
          </a:p>
          <a:p>
            <a:pPr algn="ctr"/>
            <a:r>
              <a:rPr lang="en-JM"/>
              <a:t>Bob Young, Marc Ewing and Red Hat Inc.</a:t>
            </a:r>
          </a:p>
        </p:txBody>
      </p:sp>
      <p:sp>
        <p:nvSpPr>
          <p:cNvPr id="6" name="Rectangle: Rounded Corners 8">
            <a:extLst>
              <a:ext uri="{FF2B5EF4-FFF2-40B4-BE49-F238E27FC236}">
                <a16:creationId xmlns:a16="http://schemas.microsoft.com/office/drawing/2014/main" id="{F8356C8B-82D2-E409-EA59-D02513B036F5}"/>
              </a:ext>
            </a:extLst>
          </p:cNvPr>
          <p:cNvSpPr/>
          <p:nvPr/>
        </p:nvSpPr>
        <p:spPr>
          <a:xfrm>
            <a:off x="9491854" y="1067824"/>
            <a:ext cx="2168013" cy="9175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JM" sz="3200"/>
              <a:t>October</a:t>
            </a:r>
          </a:p>
          <a:p>
            <a:pPr algn="ctr"/>
            <a:r>
              <a:rPr lang="en-JM" sz="3200"/>
              <a:t>2004</a:t>
            </a:r>
          </a:p>
        </p:txBody>
      </p:sp>
      <p:pic>
        <p:nvPicPr>
          <p:cNvPr id="7" name="Picture 2">
            <a:extLst>
              <a:ext uri="{FF2B5EF4-FFF2-40B4-BE49-F238E27FC236}">
                <a16:creationId xmlns:a16="http://schemas.microsoft.com/office/drawing/2014/main" id="{63A83086-F610-0194-E7EF-6EF6556D67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85845" y="3118992"/>
            <a:ext cx="3133725" cy="313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459620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85F120C6-1989-FDFF-6730-B10F97A92B9D}"/>
              </a:ext>
            </a:extLst>
          </p:cNvPr>
          <p:cNvSpPr>
            <a:spLocks noGrp="1"/>
          </p:cNvSpPr>
          <p:nvPr>
            <p:ph type="title"/>
          </p:nvPr>
        </p:nvSpPr>
        <p:spPr/>
        <p:txBody>
          <a:bodyPr/>
          <a:lstStyle/>
          <a:p>
            <a:r>
              <a:rPr lang="vi-VN" err="1">
                <a:latin typeface="Arial"/>
                <a:cs typeface="Arial"/>
              </a:rPr>
              <a:t>Linux</a:t>
            </a:r>
            <a:r>
              <a:rPr lang="vi-VN">
                <a:latin typeface="Arial"/>
                <a:cs typeface="Arial"/>
              </a:rPr>
              <a:t> </a:t>
            </a:r>
            <a:r>
              <a:rPr lang="vi-VN" err="1">
                <a:latin typeface="Arial"/>
                <a:cs typeface="Arial"/>
              </a:rPr>
              <a:t>Desktop</a:t>
            </a:r>
            <a:endParaRPr lang="vi-VN"/>
          </a:p>
        </p:txBody>
      </p:sp>
      <p:sp>
        <p:nvSpPr>
          <p:cNvPr id="3" name="Chỗ dành sẵn cho Nội dung 2">
            <a:extLst>
              <a:ext uri="{FF2B5EF4-FFF2-40B4-BE49-F238E27FC236}">
                <a16:creationId xmlns:a16="http://schemas.microsoft.com/office/drawing/2014/main" id="{F9A06F35-4FD3-BDE8-A32C-5299805E5694}"/>
              </a:ext>
            </a:extLst>
          </p:cNvPr>
          <p:cNvSpPr>
            <a:spLocks noGrp="1"/>
          </p:cNvSpPr>
          <p:nvPr>
            <p:ph idx="1"/>
          </p:nvPr>
        </p:nvSpPr>
        <p:spPr/>
        <p:txBody>
          <a:bodyPr/>
          <a:lstStyle/>
          <a:p>
            <a:r>
              <a:rPr lang="vi-VN">
                <a:latin typeface="Arial"/>
                <a:cs typeface="Arial"/>
              </a:rPr>
              <a:t>KDE - K </a:t>
            </a:r>
            <a:r>
              <a:rPr lang="vi-VN" err="1">
                <a:latin typeface="Arial"/>
                <a:cs typeface="Arial"/>
              </a:rPr>
              <a:t>Desktop</a:t>
            </a:r>
            <a:r>
              <a:rPr lang="vi-VN">
                <a:latin typeface="Arial"/>
                <a:cs typeface="Arial"/>
              </a:rPr>
              <a:t> </a:t>
            </a:r>
            <a:r>
              <a:rPr lang="vi-VN" err="1">
                <a:latin typeface="Arial"/>
                <a:cs typeface="Arial"/>
              </a:rPr>
              <a:t>Environment</a:t>
            </a:r>
          </a:p>
          <a:p>
            <a:r>
              <a:rPr lang="vi-VN">
                <a:latin typeface="Arial"/>
                <a:cs typeface="Arial"/>
              </a:rPr>
              <a:t>GNOME </a:t>
            </a:r>
            <a:r>
              <a:rPr lang="vi-VN" err="1">
                <a:latin typeface="Arial"/>
                <a:cs typeface="Arial"/>
              </a:rPr>
              <a:t>Desktop</a:t>
            </a:r>
            <a:r>
              <a:rPr lang="vi-VN">
                <a:latin typeface="Arial"/>
                <a:cs typeface="Arial"/>
              </a:rPr>
              <a:t> </a:t>
            </a:r>
            <a:r>
              <a:rPr lang="vi-VN" err="1">
                <a:latin typeface="Arial"/>
                <a:cs typeface="Arial"/>
              </a:rPr>
              <a:t>Environment</a:t>
            </a:r>
          </a:p>
        </p:txBody>
      </p:sp>
      <p:sp>
        <p:nvSpPr>
          <p:cNvPr id="4" name="Chỗ dành sẵn cho Số hiệu Bản chiếu 3">
            <a:extLst>
              <a:ext uri="{FF2B5EF4-FFF2-40B4-BE49-F238E27FC236}">
                <a16:creationId xmlns:a16="http://schemas.microsoft.com/office/drawing/2014/main" id="{B037BD46-65AC-426F-AC48-052AA9E0AC01}"/>
              </a:ext>
            </a:extLst>
          </p:cNvPr>
          <p:cNvSpPr>
            <a:spLocks noGrp="1"/>
          </p:cNvSpPr>
          <p:nvPr>
            <p:ph type="sldNum" sz="quarter" idx="10"/>
          </p:nvPr>
        </p:nvSpPr>
        <p:spPr/>
        <p:txBody>
          <a:bodyPr/>
          <a:lstStyle/>
          <a:p>
            <a:fld id="{1376952F-4AC3-476E-9CF7-AD77D6AE19E7}" type="slidenum">
              <a:rPr lang="en-US" altLang="en-US"/>
              <a:pPr/>
              <a:t>28</a:t>
            </a:fld>
            <a:endParaRPr lang="en-US" altLang="en-US"/>
          </a:p>
        </p:txBody>
      </p:sp>
    </p:spTree>
    <p:extLst>
      <p:ext uri="{BB962C8B-B14F-4D97-AF65-F5344CB8AC3E}">
        <p14:creationId xmlns:p14="http://schemas.microsoft.com/office/powerpoint/2010/main" val="17159996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1C94690E-D50B-791F-3B24-23275A6F7FC4}"/>
              </a:ext>
            </a:extLst>
          </p:cNvPr>
          <p:cNvSpPr>
            <a:spLocks noGrp="1"/>
          </p:cNvSpPr>
          <p:nvPr>
            <p:ph type="title"/>
          </p:nvPr>
        </p:nvSpPr>
        <p:spPr/>
        <p:txBody>
          <a:bodyPr/>
          <a:lstStyle/>
          <a:p>
            <a:r>
              <a:rPr lang="vi-VN">
                <a:latin typeface="Arial"/>
                <a:cs typeface="Arial"/>
              </a:rPr>
              <a:t>KDE - K </a:t>
            </a:r>
            <a:r>
              <a:rPr lang="vi-VN" err="1">
                <a:latin typeface="Arial"/>
                <a:cs typeface="Arial"/>
              </a:rPr>
              <a:t>Desktop</a:t>
            </a:r>
            <a:r>
              <a:rPr lang="vi-VN">
                <a:latin typeface="Arial"/>
                <a:cs typeface="Arial"/>
              </a:rPr>
              <a:t> </a:t>
            </a:r>
            <a:r>
              <a:rPr lang="vi-VN" err="1">
                <a:latin typeface="Arial"/>
                <a:cs typeface="Arial"/>
              </a:rPr>
              <a:t>Environment</a:t>
            </a:r>
            <a:endParaRPr lang="vi-VN"/>
          </a:p>
        </p:txBody>
      </p:sp>
      <p:sp>
        <p:nvSpPr>
          <p:cNvPr id="3" name="Chỗ dành sẵn cho Nội dung 2">
            <a:extLst>
              <a:ext uri="{FF2B5EF4-FFF2-40B4-BE49-F238E27FC236}">
                <a16:creationId xmlns:a16="http://schemas.microsoft.com/office/drawing/2014/main" id="{37B1F82E-1132-F1FC-1EA3-D9DFE4CEAC95}"/>
              </a:ext>
            </a:extLst>
          </p:cNvPr>
          <p:cNvSpPr>
            <a:spLocks noGrp="1"/>
          </p:cNvSpPr>
          <p:nvPr>
            <p:ph idx="1"/>
          </p:nvPr>
        </p:nvSpPr>
        <p:spPr/>
        <p:txBody>
          <a:bodyPr/>
          <a:lstStyle/>
          <a:p>
            <a:pPr>
              <a:spcAft>
                <a:spcPts val="0"/>
              </a:spcAft>
            </a:pPr>
            <a:r>
              <a:rPr lang="en-JM"/>
              <a:t>Developed as an easy-to-use environment</a:t>
            </a:r>
            <a:endParaRPr lang="en-US"/>
          </a:p>
          <a:p>
            <a:pPr>
              <a:spcAft>
                <a:spcPts val="0"/>
              </a:spcAft>
            </a:pPr>
            <a:endParaRPr lang="en-JM"/>
          </a:p>
          <a:p>
            <a:pPr>
              <a:spcAft>
                <a:spcPts val="0"/>
              </a:spcAft>
            </a:pPr>
            <a:r>
              <a:rPr lang="en-JM">
                <a:latin typeface="Arial"/>
                <a:cs typeface="Arial"/>
              </a:rPr>
              <a:t>Works well with multimedia </a:t>
            </a:r>
            <a:br>
              <a:rPr lang="en-JM"/>
            </a:br>
            <a:r>
              <a:rPr lang="en-JM">
                <a:latin typeface="Arial"/>
                <a:cs typeface="Arial"/>
              </a:rPr>
              <a:t>devices and applications and </a:t>
            </a:r>
            <a:br>
              <a:rPr lang="en-JM"/>
            </a:br>
            <a:r>
              <a:rPr lang="en-JM">
                <a:latin typeface="Arial"/>
                <a:cs typeface="Arial"/>
              </a:rPr>
              <a:t>mobile devices.</a:t>
            </a:r>
            <a:endParaRPr lang="vi-VN">
              <a:latin typeface="Arial"/>
              <a:cs typeface="Arial"/>
            </a:endParaRPr>
          </a:p>
        </p:txBody>
      </p:sp>
      <p:sp>
        <p:nvSpPr>
          <p:cNvPr id="4" name="Chỗ dành sẵn cho Số hiệu Bản chiếu 3">
            <a:extLst>
              <a:ext uri="{FF2B5EF4-FFF2-40B4-BE49-F238E27FC236}">
                <a16:creationId xmlns:a16="http://schemas.microsoft.com/office/drawing/2014/main" id="{E41AE824-5D84-51B5-858F-51BD48C10E15}"/>
              </a:ext>
            </a:extLst>
          </p:cNvPr>
          <p:cNvSpPr>
            <a:spLocks noGrp="1"/>
          </p:cNvSpPr>
          <p:nvPr>
            <p:ph type="sldNum" sz="quarter" idx="10"/>
          </p:nvPr>
        </p:nvSpPr>
        <p:spPr/>
        <p:txBody>
          <a:bodyPr/>
          <a:lstStyle/>
          <a:p>
            <a:fld id="{1376952F-4AC3-476E-9CF7-AD77D6AE19E7}" type="slidenum">
              <a:rPr lang="en-US" altLang="en-US"/>
              <a:pPr/>
              <a:t>29</a:t>
            </a:fld>
            <a:endParaRPr lang="en-US" altLang="en-US"/>
          </a:p>
        </p:txBody>
      </p:sp>
      <p:sp>
        <p:nvSpPr>
          <p:cNvPr id="5" name="Rectangle: Rounded Corners 8">
            <a:extLst>
              <a:ext uri="{FF2B5EF4-FFF2-40B4-BE49-F238E27FC236}">
                <a16:creationId xmlns:a16="http://schemas.microsoft.com/office/drawing/2014/main" id="{EFA3D0A2-76BF-02C4-28AB-2459A01D618E}"/>
              </a:ext>
            </a:extLst>
          </p:cNvPr>
          <p:cNvSpPr/>
          <p:nvPr/>
        </p:nvSpPr>
        <p:spPr>
          <a:xfrm>
            <a:off x="9392140" y="1183280"/>
            <a:ext cx="2168013" cy="9175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JM" sz="3200"/>
              <a:t>July</a:t>
            </a:r>
          </a:p>
          <a:p>
            <a:pPr algn="ctr"/>
            <a:r>
              <a:rPr lang="en-JM" sz="3200"/>
              <a:t>1998</a:t>
            </a:r>
          </a:p>
        </p:txBody>
      </p:sp>
      <p:sp>
        <p:nvSpPr>
          <p:cNvPr id="6" name="Rectangle: Folded Corner 6">
            <a:extLst>
              <a:ext uri="{FF2B5EF4-FFF2-40B4-BE49-F238E27FC236}">
                <a16:creationId xmlns:a16="http://schemas.microsoft.com/office/drawing/2014/main" id="{A2F699D1-71D7-D3B5-2780-D02F55F5C6D4}"/>
              </a:ext>
            </a:extLst>
          </p:cNvPr>
          <p:cNvSpPr/>
          <p:nvPr/>
        </p:nvSpPr>
        <p:spPr>
          <a:xfrm>
            <a:off x="1338563" y="4156838"/>
            <a:ext cx="3880338" cy="1043353"/>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JM"/>
              <a:t>Developed by:</a:t>
            </a:r>
          </a:p>
          <a:p>
            <a:pPr algn="ctr"/>
            <a:r>
              <a:rPr lang="en-JM"/>
              <a:t>Matthias </a:t>
            </a:r>
            <a:r>
              <a:rPr lang="en-JM" err="1"/>
              <a:t>Ettrichand</a:t>
            </a:r>
            <a:r>
              <a:rPr lang="en-JM"/>
              <a:t> KDE</a:t>
            </a:r>
          </a:p>
        </p:txBody>
      </p:sp>
      <p:pic>
        <p:nvPicPr>
          <p:cNvPr id="7" name="Picture 9">
            <a:extLst>
              <a:ext uri="{FF2B5EF4-FFF2-40B4-BE49-F238E27FC236}">
                <a16:creationId xmlns:a16="http://schemas.microsoft.com/office/drawing/2014/main" id="{0DBDEE0C-C2D4-B645-1671-6469271B3696}"/>
              </a:ext>
            </a:extLst>
          </p:cNvPr>
          <p:cNvPicPr>
            <a:picLocks noChangeAspect="1"/>
          </p:cNvPicPr>
          <p:nvPr/>
        </p:nvPicPr>
        <p:blipFill>
          <a:blip r:embed="rId3"/>
          <a:stretch>
            <a:fillRect/>
          </a:stretch>
        </p:blipFill>
        <p:spPr>
          <a:xfrm>
            <a:off x="6612777" y="2833434"/>
            <a:ext cx="5463126" cy="3407293"/>
          </a:xfrm>
          <a:prstGeom prst="rect">
            <a:avLst/>
          </a:prstGeom>
        </p:spPr>
      </p:pic>
    </p:spTree>
    <p:extLst>
      <p:ext uri="{BB962C8B-B14F-4D97-AF65-F5344CB8AC3E}">
        <p14:creationId xmlns:p14="http://schemas.microsoft.com/office/powerpoint/2010/main" val="17219734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6B29B3C5-4071-77A7-3BBD-8F6D882006CD}"/>
              </a:ext>
            </a:extLst>
          </p:cNvPr>
          <p:cNvSpPr>
            <a:spLocks noGrp="1"/>
          </p:cNvSpPr>
          <p:nvPr>
            <p:ph type="title"/>
          </p:nvPr>
        </p:nvSpPr>
        <p:spPr/>
        <p:txBody>
          <a:bodyPr/>
          <a:lstStyle/>
          <a:p>
            <a:r>
              <a:rPr lang="vi-VN" err="1">
                <a:latin typeface="Arial"/>
                <a:cs typeface="Arial"/>
              </a:rPr>
              <a:t>Introduction</a:t>
            </a:r>
            <a:r>
              <a:rPr lang="vi-VN">
                <a:latin typeface="Arial"/>
                <a:cs typeface="Arial"/>
              </a:rPr>
              <a:t> to </a:t>
            </a:r>
            <a:r>
              <a:rPr lang="vi-VN" err="1">
                <a:latin typeface="Arial"/>
                <a:cs typeface="Arial"/>
              </a:rPr>
              <a:t>Linux</a:t>
            </a:r>
          </a:p>
        </p:txBody>
      </p:sp>
      <p:sp>
        <p:nvSpPr>
          <p:cNvPr id="3" name="Chỗ dành sẵn cho Nội dung 2">
            <a:extLst>
              <a:ext uri="{FF2B5EF4-FFF2-40B4-BE49-F238E27FC236}">
                <a16:creationId xmlns:a16="http://schemas.microsoft.com/office/drawing/2014/main" id="{7DD6D876-663F-0074-E6B0-DCCF5362DB85}"/>
              </a:ext>
            </a:extLst>
          </p:cNvPr>
          <p:cNvSpPr>
            <a:spLocks noGrp="1"/>
          </p:cNvSpPr>
          <p:nvPr>
            <p:ph idx="1"/>
          </p:nvPr>
        </p:nvSpPr>
        <p:spPr/>
        <p:txBody>
          <a:bodyPr/>
          <a:lstStyle/>
          <a:p>
            <a:pPr>
              <a:spcAft>
                <a:spcPts val="0"/>
              </a:spcAft>
            </a:pPr>
            <a:r>
              <a:rPr lang="en-JM"/>
              <a:t>What is Linux?</a:t>
            </a:r>
            <a:endParaRPr lang="en-US"/>
          </a:p>
          <a:p>
            <a:pPr lvl="1">
              <a:spcAft>
                <a:spcPts val="0"/>
              </a:spcAft>
            </a:pPr>
            <a:r>
              <a:rPr lang="en-JM">
                <a:latin typeface="Arial"/>
                <a:cs typeface="Arial"/>
              </a:rPr>
              <a:t>Linux is an operating system</a:t>
            </a:r>
            <a:endParaRPr lang="en-US">
              <a:latin typeface="Arial"/>
              <a:cs typeface="Arial"/>
            </a:endParaRPr>
          </a:p>
          <a:p>
            <a:pPr lvl="1">
              <a:spcAft>
                <a:spcPts val="0"/>
              </a:spcAft>
            </a:pPr>
            <a:r>
              <a:rPr lang="en-JM">
                <a:latin typeface="Arial"/>
                <a:cs typeface="Arial"/>
              </a:rPr>
              <a:t>It is UNIX like Operating System</a:t>
            </a:r>
            <a:endParaRPr lang="en-US">
              <a:latin typeface="Arial"/>
              <a:cs typeface="Arial"/>
            </a:endParaRPr>
          </a:p>
          <a:p>
            <a:pPr lvl="1">
              <a:spcAft>
                <a:spcPts val="0"/>
              </a:spcAft>
            </a:pPr>
            <a:r>
              <a:rPr lang="en-JM">
                <a:latin typeface="Arial"/>
                <a:cs typeface="Arial"/>
              </a:rPr>
              <a:t>Multi-user, Multitasking, Multiprocessor</a:t>
            </a:r>
            <a:endParaRPr lang="en-US">
              <a:latin typeface="Arial"/>
              <a:cs typeface="Arial"/>
            </a:endParaRPr>
          </a:p>
          <a:p>
            <a:pPr lvl="1">
              <a:spcAft>
                <a:spcPts val="0"/>
              </a:spcAft>
            </a:pPr>
            <a:r>
              <a:rPr lang="en-JM">
                <a:latin typeface="Arial"/>
                <a:cs typeface="Arial"/>
              </a:rPr>
              <a:t>Has the X Windows GUI </a:t>
            </a:r>
            <a:endParaRPr lang="en-US">
              <a:latin typeface="Arial"/>
              <a:cs typeface="Arial"/>
            </a:endParaRPr>
          </a:p>
          <a:p>
            <a:pPr lvl="1">
              <a:spcAft>
                <a:spcPts val="0"/>
              </a:spcAft>
            </a:pPr>
            <a:r>
              <a:rPr lang="en-JM">
                <a:latin typeface="Arial"/>
                <a:cs typeface="Arial"/>
              </a:rPr>
              <a:t>Runs on multiple hardware platforms </a:t>
            </a:r>
            <a:endParaRPr lang="en-US">
              <a:latin typeface="Arial"/>
              <a:cs typeface="Arial"/>
            </a:endParaRPr>
          </a:p>
          <a:p>
            <a:pPr lvl="1">
              <a:spcAft>
                <a:spcPts val="0"/>
              </a:spcAft>
            </a:pPr>
            <a:r>
              <a:rPr lang="en-JM">
                <a:latin typeface="Arial"/>
                <a:cs typeface="Arial"/>
              </a:rPr>
              <a:t>Source Code is available </a:t>
            </a:r>
            <a:endParaRPr lang="vi-VN">
              <a:latin typeface="Arial"/>
              <a:cs typeface="Arial"/>
            </a:endParaRPr>
          </a:p>
        </p:txBody>
      </p:sp>
      <p:sp>
        <p:nvSpPr>
          <p:cNvPr id="4" name="Chỗ dành sẵn cho Số hiệu Bản chiếu 3">
            <a:extLst>
              <a:ext uri="{FF2B5EF4-FFF2-40B4-BE49-F238E27FC236}">
                <a16:creationId xmlns:a16="http://schemas.microsoft.com/office/drawing/2014/main" id="{319E3C04-D115-55F7-2205-F88913A5E6D7}"/>
              </a:ext>
            </a:extLst>
          </p:cNvPr>
          <p:cNvSpPr>
            <a:spLocks noGrp="1"/>
          </p:cNvSpPr>
          <p:nvPr>
            <p:ph type="sldNum" sz="quarter" idx="10"/>
          </p:nvPr>
        </p:nvSpPr>
        <p:spPr/>
        <p:txBody>
          <a:bodyPr/>
          <a:lstStyle/>
          <a:p>
            <a:fld id="{1376952F-4AC3-476E-9CF7-AD77D6AE19E7}" type="slidenum">
              <a:rPr lang="en-US" altLang="en-US"/>
              <a:pPr/>
              <a:t>3</a:t>
            </a:fld>
            <a:endParaRPr lang="en-US" altLang="en-US"/>
          </a:p>
        </p:txBody>
      </p:sp>
    </p:spTree>
    <p:extLst>
      <p:ext uri="{BB962C8B-B14F-4D97-AF65-F5344CB8AC3E}">
        <p14:creationId xmlns:p14="http://schemas.microsoft.com/office/powerpoint/2010/main" val="18717161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B1D9B04-E2C5-0F11-0C2C-C196B44184C4}"/>
              </a:ext>
            </a:extLst>
          </p:cNvPr>
          <p:cNvSpPr>
            <a:spLocks noGrp="1"/>
          </p:cNvSpPr>
          <p:nvPr>
            <p:ph type="title"/>
          </p:nvPr>
        </p:nvSpPr>
        <p:spPr/>
        <p:txBody>
          <a:bodyPr/>
          <a:lstStyle/>
          <a:p>
            <a:r>
              <a:rPr lang="vi-VN">
                <a:latin typeface="Arial"/>
                <a:cs typeface="Arial"/>
              </a:rPr>
              <a:t>GNOME </a:t>
            </a:r>
            <a:r>
              <a:rPr lang="vi-VN" err="1">
                <a:latin typeface="Arial"/>
                <a:cs typeface="Arial"/>
              </a:rPr>
              <a:t>Desktop</a:t>
            </a:r>
            <a:r>
              <a:rPr lang="vi-VN">
                <a:latin typeface="Arial"/>
                <a:cs typeface="Arial"/>
              </a:rPr>
              <a:t> </a:t>
            </a:r>
            <a:r>
              <a:rPr lang="vi-VN" err="1">
                <a:latin typeface="Arial"/>
                <a:cs typeface="Arial"/>
              </a:rPr>
              <a:t>Environment</a:t>
            </a:r>
            <a:endParaRPr lang="vi-VN"/>
          </a:p>
        </p:txBody>
      </p:sp>
      <p:sp>
        <p:nvSpPr>
          <p:cNvPr id="3" name="Chỗ dành sẵn cho Nội dung 2">
            <a:extLst>
              <a:ext uri="{FF2B5EF4-FFF2-40B4-BE49-F238E27FC236}">
                <a16:creationId xmlns:a16="http://schemas.microsoft.com/office/drawing/2014/main" id="{6B978510-E300-2B0D-F6BE-AE192B130721}"/>
              </a:ext>
            </a:extLst>
          </p:cNvPr>
          <p:cNvSpPr>
            <a:spLocks noGrp="1"/>
          </p:cNvSpPr>
          <p:nvPr>
            <p:ph idx="1"/>
          </p:nvPr>
        </p:nvSpPr>
        <p:spPr/>
        <p:txBody>
          <a:bodyPr/>
          <a:lstStyle/>
          <a:p>
            <a:pPr>
              <a:spcAft>
                <a:spcPts val="0"/>
              </a:spcAft>
            </a:pPr>
            <a:r>
              <a:rPr lang="en-JM">
                <a:latin typeface="Arial"/>
                <a:cs typeface="Arial"/>
              </a:rPr>
              <a:t>Originally meant GNU Network Object Model Environment</a:t>
            </a:r>
            <a:endParaRPr lang="en-US">
              <a:latin typeface="Arial"/>
              <a:cs typeface="Arial"/>
            </a:endParaRPr>
          </a:p>
          <a:p>
            <a:pPr>
              <a:spcAft>
                <a:spcPts val="0"/>
              </a:spcAft>
            </a:pPr>
            <a:r>
              <a:rPr lang="en-JM">
                <a:latin typeface="Arial"/>
                <a:cs typeface="Arial"/>
              </a:rPr>
              <a:t>Focuses on internationalization and localization and accessibility of software.</a:t>
            </a:r>
            <a:endParaRPr lang="en-US">
              <a:latin typeface="Arial"/>
              <a:cs typeface="Arial"/>
            </a:endParaRPr>
          </a:p>
          <a:p>
            <a:pPr>
              <a:spcAft>
                <a:spcPts val="0"/>
              </a:spcAft>
            </a:pPr>
            <a:r>
              <a:rPr lang="en-JM">
                <a:latin typeface="Arial"/>
                <a:cs typeface="Arial"/>
              </a:rPr>
              <a:t>Incorporates </a:t>
            </a:r>
            <a:r>
              <a:rPr lang="en-JM" i="1">
                <a:latin typeface="Arial"/>
                <a:cs typeface="Arial"/>
              </a:rPr>
              <a:t>freedesktop.org </a:t>
            </a:r>
            <a:br>
              <a:rPr lang="en-JM" i="1"/>
            </a:br>
            <a:r>
              <a:rPr lang="en-JM" i="1">
                <a:latin typeface="Arial"/>
                <a:cs typeface="Arial"/>
              </a:rPr>
              <a:t>standards and programs to </a:t>
            </a:r>
            <a:br>
              <a:rPr lang="en-JM" i="1"/>
            </a:br>
            <a:r>
              <a:rPr lang="en-JM" i="1">
                <a:latin typeface="Arial"/>
                <a:cs typeface="Arial"/>
              </a:rPr>
              <a:t>better interoperate </a:t>
            </a:r>
            <a:br>
              <a:rPr lang="en-JM" i="1"/>
            </a:br>
            <a:r>
              <a:rPr lang="en-JM" i="1">
                <a:latin typeface="Arial"/>
                <a:cs typeface="Arial"/>
              </a:rPr>
              <a:t>with other desktops.</a:t>
            </a:r>
            <a:endParaRPr lang="vi-VN">
              <a:latin typeface="Arial"/>
              <a:cs typeface="Arial"/>
            </a:endParaRPr>
          </a:p>
        </p:txBody>
      </p:sp>
      <p:sp>
        <p:nvSpPr>
          <p:cNvPr id="4" name="Chỗ dành sẵn cho Số hiệu Bản chiếu 3">
            <a:extLst>
              <a:ext uri="{FF2B5EF4-FFF2-40B4-BE49-F238E27FC236}">
                <a16:creationId xmlns:a16="http://schemas.microsoft.com/office/drawing/2014/main" id="{E42C6B58-97C2-7C90-AA10-21EFB66F6F84}"/>
              </a:ext>
            </a:extLst>
          </p:cNvPr>
          <p:cNvSpPr>
            <a:spLocks noGrp="1"/>
          </p:cNvSpPr>
          <p:nvPr>
            <p:ph type="sldNum" sz="quarter" idx="10"/>
          </p:nvPr>
        </p:nvSpPr>
        <p:spPr/>
        <p:txBody>
          <a:bodyPr/>
          <a:lstStyle/>
          <a:p>
            <a:fld id="{1376952F-4AC3-476E-9CF7-AD77D6AE19E7}" type="slidenum">
              <a:rPr lang="en-US" altLang="en-US"/>
              <a:pPr/>
              <a:t>30</a:t>
            </a:fld>
            <a:endParaRPr lang="en-US" altLang="en-US"/>
          </a:p>
        </p:txBody>
      </p:sp>
      <p:sp>
        <p:nvSpPr>
          <p:cNvPr id="5" name="Rectangle: Rounded Corners 8">
            <a:extLst>
              <a:ext uri="{FF2B5EF4-FFF2-40B4-BE49-F238E27FC236}">
                <a16:creationId xmlns:a16="http://schemas.microsoft.com/office/drawing/2014/main" id="{69BE89D0-A683-B653-C914-D8198C0C7A25}"/>
              </a:ext>
            </a:extLst>
          </p:cNvPr>
          <p:cNvSpPr/>
          <p:nvPr/>
        </p:nvSpPr>
        <p:spPr>
          <a:xfrm>
            <a:off x="9737164" y="1606613"/>
            <a:ext cx="2168013" cy="9175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JM" sz="3200"/>
              <a:t>March 1999</a:t>
            </a:r>
          </a:p>
        </p:txBody>
      </p:sp>
      <p:sp>
        <p:nvSpPr>
          <p:cNvPr id="6" name="Rectangle: Folded Corner 6">
            <a:extLst>
              <a:ext uri="{FF2B5EF4-FFF2-40B4-BE49-F238E27FC236}">
                <a16:creationId xmlns:a16="http://schemas.microsoft.com/office/drawing/2014/main" id="{1F7AA7BB-0AE6-3E64-6A82-D70B5A954450}"/>
              </a:ext>
            </a:extLst>
          </p:cNvPr>
          <p:cNvSpPr/>
          <p:nvPr/>
        </p:nvSpPr>
        <p:spPr>
          <a:xfrm>
            <a:off x="1484805" y="4648003"/>
            <a:ext cx="3880338" cy="1043353"/>
          </a:xfrm>
          <a:prstGeom prst="foldedCorne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JM"/>
              <a:t>Developed by:</a:t>
            </a:r>
          </a:p>
          <a:p>
            <a:pPr algn="ctr"/>
            <a:r>
              <a:rPr lang="pt-BR"/>
              <a:t>Miguel de Icaza, Federico Mena, and the GNOME project</a:t>
            </a:r>
            <a:endParaRPr lang="en-JM"/>
          </a:p>
        </p:txBody>
      </p:sp>
      <p:pic>
        <p:nvPicPr>
          <p:cNvPr id="7" name="Picture 7">
            <a:extLst>
              <a:ext uri="{FF2B5EF4-FFF2-40B4-BE49-F238E27FC236}">
                <a16:creationId xmlns:a16="http://schemas.microsoft.com/office/drawing/2014/main" id="{0F989057-841B-DEA4-1156-0A196D25E3A6}"/>
              </a:ext>
            </a:extLst>
          </p:cNvPr>
          <p:cNvPicPr>
            <a:picLocks noChangeAspect="1"/>
          </p:cNvPicPr>
          <p:nvPr/>
        </p:nvPicPr>
        <p:blipFill>
          <a:blip r:embed="rId3"/>
          <a:stretch>
            <a:fillRect/>
          </a:stretch>
        </p:blipFill>
        <p:spPr>
          <a:xfrm>
            <a:off x="6465733" y="3161704"/>
            <a:ext cx="5507605" cy="3091531"/>
          </a:xfrm>
          <a:prstGeom prst="rect">
            <a:avLst/>
          </a:prstGeom>
        </p:spPr>
      </p:pic>
    </p:spTree>
    <p:extLst>
      <p:ext uri="{BB962C8B-B14F-4D97-AF65-F5344CB8AC3E}">
        <p14:creationId xmlns:p14="http://schemas.microsoft.com/office/powerpoint/2010/main" val="23456380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59155410-2AF8-7198-6565-4757C22C9EB5}"/>
              </a:ext>
            </a:extLst>
          </p:cNvPr>
          <p:cNvSpPr>
            <a:spLocks noGrp="1"/>
          </p:cNvSpPr>
          <p:nvPr>
            <p:ph type="title"/>
          </p:nvPr>
        </p:nvSpPr>
        <p:spPr/>
        <p:txBody>
          <a:bodyPr/>
          <a:lstStyle/>
          <a:p>
            <a:r>
              <a:rPr lang="vi-VN" err="1">
                <a:latin typeface="Arial"/>
                <a:cs typeface="Arial"/>
              </a:rPr>
              <a:t>Software</a:t>
            </a:r>
            <a:r>
              <a:rPr lang="vi-VN">
                <a:latin typeface="Arial"/>
                <a:cs typeface="Arial"/>
              </a:rPr>
              <a:t> </a:t>
            </a:r>
            <a:r>
              <a:rPr lang="vi-VN" err="1">
                <a:latin typeface="Arial"/>
                <a:cs typeface="Arial"/>
              </a:rPr>
              <a:t>Applications</a:t>
            </a:r>
            <a:endParaRPr lang="vi-VN"/>
          </a:p>
        </p:txBody>
      </p:sp>
      <p:sp>
        <p:nvSpPr>
          <p:cNvPr id="3" name="Chỗ dành sẵn cho Nội dung 2">
            <a:extLst>
              <a:ext uri="{FF2B5EF4-FFF2-40B4-BE49-F238E27FC236}">
                <a16:creationId xmlns:a16="http://schemas.microsoft.com/office/drawing/2014/main" id="{F3A1A02D-882A-8505-69B2-6CF39D38DF7F}"/>
              </a:ext>
            </a:extLst>
          </p:cNvPr>
          <p:cNvSpPr>
            <a:spLocks noGrp="1"/>
          </p:cNvSpPr>
          <p:nvPr>
            <p:ph idx="1"/>
          </p:nvPr>
        </p:nvSpPr>
        <p:spPr/>
        <p:txBody>
          <a:bodyPr/>
          <a:lstStyle/>
          <a:p>
            <a:pPr>
              <a:spcAft>
                <a:spcPts val="0"/>
              </a:spcAft>
            </a:pPr>
            <a:r>
              <a:rPr lang="en-JM"/>
              <a:t>OpenOffice: word processing, spreadsheets, drawing</a:t>
            </a:r>
            <a:endParaRPr lang="en-US"/>
          </a:p>
          <a:p>
            <a:pPr>
              <a:spcAft>
                <a:spcPts val="0"/>
              </a:spcAft>
            </a:pPr>
            <a:r>
              <a:rPr lang="en-JM">
                <a:latin typeface="Arial"/>
                <a:cs typeface="Arial"/>
              </a:rPr>
              <a:t>Adobe Acrobat Reader</a:t>
            </a:r>
            <a:endParaRPr lang="en-US">
              <a:latin typeface="Arial"/>
              <a:cs typeface="Arial"/>
            </a:endParaRPr>
          </a:p>
          <a:p>
            <a:pPr>
              <a:spcAft>
                <a:spcPts val="0"/>
              </a:spcAft>
            </a:pPr>
            <a:r>
              <a:rPr lang="en-JM" err="1">
                <a:latin typeface="Arial"/>
                <a:cs typeface="Arial"/>
              </a:rPr>
              <a:t>Konqueror</a:t>
            </a:r>
            <a:r>
              <a:rPr lang="en-JM">
                <a:latin typeface="Arial"/>
                <a:cs typeface="Arial"/>
              </a:rPr>
              <a:t>: The KDE File Manager and Web Browser</a:t>
            </a:r>
            <a:endParaRPr lang="en-US">
              <a:latin typeface="Arial"/>
              <a:cs typeface="Arial"/>
            </a:endParaRPr>
          </a:p>
          <a:p>
            <a:pPr>
              <a:spcAft>
                <a:spcPts val="0"/>
              </a:spcAft>
            </a:pPr>
            <a:r>
              <a:rPr lang="en-JM" err="1">
                <a:latin typeface="Arial"/>
                <a:cs typeface="Arial"/>
              </a:rPr>
              <a:t>Kmail</a:t>
            </a:r>
            <a:r>
              <a:rPr lang="en-JM">
                <a:latin typeface="Arial"/>
                <a:cs typeface="Arial"/>
              </a:rPr>
              <a:t>: The KDE Mail Application</a:t>
            </a:r>
            <a:endParaRPr lang="en-US">
              <a:latin typeface="Arial"/>
              <a:cs typeface="Arial"/>
            </a:endParaRPr>
          </a:p>
          <a:p>
            <a:pPr>
              <a:spcAft>
                <a:spcPts val="0"/>
              </a:spcAft>
            </a:pPr>
            <a:r>
              <a:rPr lang="en-JM">
                <a:latin typeface="Arial"/>
                <a:cs typeface="Arial"/>
              </a:rPr>
              <a:t>Evolution: An Email and Calendar Program</a:t>
            </a:r>
            <a:endParaRPr lang="en-US">
              <a:latin typeface="Arial"/>
              <a:cs typeface="Arial"/>
            </a:endParaRPr>
          </a:p>
          <a:p>
            <a:pPr>
              <a:spcAft>
                <a:spcPts val="0"/>
              </a:spcAft>
            </a:pPr>
            <a:r>
              <a:rPr lang="en-JM">
                <a:latin typeface="Arial"/>
                <a:cs typeface="Arial"/>
              </a:rPr>
              <a:t>XMMS, VLC: Multimedia Applications</a:t>
            </a:r>
            <a:endParaRPr lang="vi-VN">
              <a:latin typeface="Arial"/>
              <a:cs typeface="Arial"/>
            </a:endParaRPr>
          </a:p>
        </p:txBody>
      </p:sp>
      <p:sp>
        <p:nvSpPr>
          <p:cNvPr id="4" name="Chỗ dành sẵn cho Số hiệu Bản chiếu 3">
            <a:extLst>
              <a:ext uri="{FF2B5EF4-FFF2-40B4-BE49-F238E27FC236}">
                <a16:creationId xmlns:a16="http://schemas.microsoft.com/office/drawing/2014/main" id="{3403A0CE-702F-1595-F7C1-551EB2C5F03E}"/>
              </a:ext>
            </a:extLst>
          </p:cNvPr>
          <p:cNvSpPr>
            <a:spLocks noGrp="1"/>
          </p:cNvSpPr>
          <p:nvPr>
            <p:ph type="sldNum" sz="quarter" idx="10"/>
          </p:nvPr>
        </p:nvSpPr>
        <p:spPr/>
        <p:txBody>
          <a:bodyPr/>
          <a:lstStyle/>
          <a:p>
            <a:fld id="{1376952F-4AC3-476E-9CF7-AD77D6AE19E7}" type="slidenum">
              <a:rPr lang="en-US" altLang="en-US"/>
              <a:pPr/>
              <a:t>31</a:t>
            </a:fld>
            <a:endParaRPr lang="en-US" altLang="en-US"/>
          </a:p>
        </p:txBody>
      </p:sp>
    </p:spTree>
    <p:extLst>
      <p:ext uri="{BB962C8B-B14F-4D97-AF65-F5344CB8AC3E}">
        <p14:creationId xmlns:p14="http://schemas.microsoft.com/office/powerpoint/2010/main" val="19195237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9F188514-B0F7-565B-1E0D-D09B678FCAD1}"/>
              </a:ext>
            </a:extLst>
          </p:cNvPr>
          <p:cNvSpPr>
            <a:spLocks noGrp="1"/>
          </p:cNvSpPr>
          <p:nvPr>
            <p:ph type="title"/>
          </p:nvPr>
        </p:nvSpPr>
        <p:spPr/>
        <p:txBody>
          <a:bodyPr/>
          <a:lstStyle/>
          <a:p>
            <a:r>
              <a:rPr lang="vi-VN" err="1">
                <a:latin typeface="Arial"/>
                <a:cs typeface="Arial"/>
              </a:rPr>
              <a:t>Why</a:t>
            </a:r>
            <a:r>
              <a:rPr lang="vi-VN">
                <a:latin typeface="Arial"/>
                <a:cs typeface="Arial"/>
              </a:rPr>
              <a:t> to </a:t>
            </a:r>
            <a:r>
              <a:rPr lang="vi-VN" err="1">
                <a:latin typeface="Arial"/>
                <a:cs typeface="Arial"/>
              </a:rPr>
              <a:t>switch</a:t>
            </a:r>
            <a:r>
              <a:rPr lang="vi-VN">
                <a:latin typeface="Arial"/>
                <a:cs typeface="Arial"/>
              </a:rPr>
              <a:t> to </a:t>
            </a:r>
            <a:r>
              <a:rPr lang="vi-VN" err="1">
                <a:latin typeface="Arial"/>
                <a:cs typeface="Arial"/>
              </a:rPr>
              <a:t>Linux</a:t>
            </a:r>
            <a:r>
              <a:rPr lang="vi-VN">
                <a:latin typeface="Arial"/>
                <a:cs typeface="Arial"/>
              </a:rPr>
              <a:t>?</a:t>
            </a:r>
            <a:endParaRPr lang="vi-VN"/>
          </a:p>
        </p:txBody>
      </p:sp>
      <p:sp>
        <p:nvSpPr>
          <p:cNvPr id="3" name="Chỗ dành sẵn cho Nội dung 2">
            <a:extLst>
              <a:ext uri="{FF2B5EF4-FFF2-40B4-BE49-F238E27FC236}">
                <a16:creationId xmlns:a16="http://schemas.microsoft.com/office/drawing/2014/main" id="{615105F0-A793-02EC-B208-C157862C08C9}"/>
              </a:ext>
            </a:extLst>
          </p:cNvPr>
          <p:cNvSpPr>
            <a:spLocks noGrp="1"/>
          </p:cNvSpPr>
          <p:nvPr>
            <p:ph idx="1"/>
          </p:nvPr>
        </p:nvSpPr>
        <p:spPr>
          <a:xfrm>
            <a:off x="381000" y="1066800"/>
            <a:ext cx="10677235" cy="4351338"/>
          </a:xfrm>
        </p:spPr>
        <p:txBody>
          <a:bodyPr/>
          <a:lstStyle/>
          <a:p>
            <a:pPr>
              <a:spcAft>
                <a:spcPts val="0"/>
              </a:spcAft>
            </a:pPr>
            <a:r>
              <a:rPr lang="en-JM" b="1">
                <a:latin typeface="Arial"/>
                <a:cs typeface="Arial"/>
              </a:rPr>
              <a:t>Security: </a:t>
            </a:r>
            <a:r>
              <a:rPr lang="en-JM">
                <a:latin typeface="Arial"/>
                <a:cs typeface="Arial"/>
              </a:rPr>
              <a:t>Linux will keep our systems away from Malware and Viruses</a:t>
            </a:r>
            <a:endParaRPr lang="en-US">
              <a:latin typeface="Arial"/>
              <a:cs typeface="Arial"/>
            </a:endParaRPr>
          </a:p>
          <a:p>
            <a:pPr>
              <a:spcAft>
                <a:spcPts val="0"/>
              </a:spcAft>
            </a:pPr>
            <a:r>
              <a:rPr lang="en-JM" b="1">
                <a:latin typeface="Arial"/>
                <a:cs typeface="Arial"/>
              </a:rPr>
              <a:t>Cost</a:t>
            </a:r>
            <a:r>
              <a:rPr lang="en-JM">
                <a:latin typeface="Arial"/>
                <a:cs typeface="Arial"/>
              </a:rPr>
              <a:t>: Linux is the most cost efficient OS in the world. Why? Because it’s free...and not only is it free, it also (typically) comes with applications that would cost hundreds, hundreds if not thousands of dollars </a:t>
            </a:r>
            <a:endParaRPr lang="en-US">
              <a:latin typeface="Arial"/>
              <a:cs typeface="Arial"/>
            </a:endParaRPr>
          </a:p>
          <a:p>
            <a:pPr>
              <a:spcAft>
                <a:spcPts val="0"/>
              </a:spcAft>
            </a:pPr>
            <a:r>
              <a:rPr lang="en-JM">
                <a:latin typeface="Arial"/>
                <a:cs typeface="Arial"/>
              </a:rPr>
              <a:t>Linux is highly resistant to System Crash and rarely needs rebooting</a:t>
            </a:r>
            <a:endParaRPr lang="en-US">
              <a:latin typeface="Arial"/>
              <a:cs typeface="Arial"/>
            </a:endParaRPr>
          </a:p>
          <a:p>
            <a:endParaRPr lang="vi-VN"/>
          </a:p>
        </p:txBody>
      </p:sp>
      <p:sp>
        <p:nvSpPr>
          <p:cNvPr id="4" name="Chỗ dành sẵn cho Số hiệu Bản chiếu 3">
            <a:extLst>
              <a:ext uri="{FF2B5EF4-FFF2-40B4-BE49-F238E27FC236}">
                <a16:creationId xmlns:a16="http://schemas.microsoft.com/office/drawing/2014/main" id="{6A164254-0783-9EEE-9C2E-755BFC50C848}"/>
              </a:ext>
            </a:extLst>
          </p:cNvPr>
          <p:cNvSpPr>
            <a:spLocks noGrp="1"/>
          </p:cNvSpPr>
          <p:nvPr>
            <p:ph type="sldNum" sz="quarter" idx="10"/>
          </p:nvPr>
        </p:nvSpPr>
        <p:spPr/>
        <p:txBody>
          <a:bodyPr/>
          <a:lstStyle/>
          <a:p>
            <a:fld id="{1376952F-4AC3-476E-9CF7-AD77D6AE19E7}" type="slidenum">
              <a:rPr lang="en-US" altLang="en-US"/>
              <a:pPr/>
              <a:t>32</a:t>
            </a:fld>
            <a:endParaRPr lang="en-US" altLang="en-US"/>
          </a:p>
        </p:txBody>
      </p:sp>
    </p:spTree>
    <p:extLst>
      <p:ext uri="{BB962C8B-B14F-4D97-AF65-F5344CB8AC3E}">
        <p14:creationId xmlns:p14="http://schemas.microsoft.com/office/powerpoint/2010/main" val="28489225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9F188514-B0F7-565B-1E0D-D09B678FCAD1}"/>
              </a:ext>
            </a:extLst>
          </p:cNvPr>
          <p:cNvSpPr>
            <a:spLocks noGrp="1"/>
          </p:cNvSpPr>
          <p:nvPr>
            <p:ph type="title"/>
          </p:nvPr>
        </p:nvSpPr>
        <p:spPr/>
        <p:txBody>
          <a:bodyPr/>
          <a:lstStyle/>
          <a:p>
            <a:r>
              <a:rPr lang="vi-VN" err="1">
                <a:latin typeface="Arial"/>
                <a:cs typeface="Arial"/>
              </a:rPr>
              <a:t>Why</a:t>
            </a:r>
            <a:r>
              <a:rPr lang="vi-VN">
                <a:latin typeface="Arial"/>
                <a:cs typeface="Arial"/>
              </a:rPr>
              <a:t> to </a:t>
            </a:r>
            <a:r>
              <a:rPr lang="vi-VN" err="1">
                <a:latin typeface="Arial"/>
                <a:cs typeface="Arial"/>
              </a:rPr>
              <a:t>switch</a:t>
            </a:r>
            <a:r>
              <a:rPr lang="vi-VN">
                <a:latin typeface="Arial"/>
                <a:cs typeface="Arial"/>
              </a:rPr>
              <a:t> to </a:t>
            </a:r>
            <a:r>
              <a:rPr lang="vi-VN" err="1">
                <a:latin typeface="Arial"/>
                <a:cs typeface="Arial"/>
              </a:rPr>
              <a:t>Linux</a:t>
            </a:r>
            <a:r>
              <a:rPr lang="vi-VN">
                <a:latin typeface="Arial"/>
                <a:cs typeface="Arial"/>
              </a:rPr>
              <a:t>?</a:t>
            </a:r>
            <a:endParaRPr lang="vi-VN"/>
          </a:p>
        </p:txBody>
      </p:sp>
      <p:sp>
        <p:nvSpPr>
          <p:cNvPr id="3" name="Chỗ dành sẵn cho Nội dung 2">
            <a:extLst>
              <a:ext uri="{FF2B5EF4-FFF2-40B4-BE49-F238E27FC236}">
                <a16:creationId xmlns:a16="http://schemas.microsoft.com/office/drawing/2014/main" id="{615105F0-A793-02EC-B208-C157862C08C9}"/>
              </a:ext>
            </a:extLst>
          </p:cNvPr>
          <p:cNvSpPr>
            <a:spLocks noGrp="1"/>
          </p:cNvSpPr>
          <p:nvPr>
            <p:ph idx="1"/>
          </p:nvPr>
        </p:nvSpPr>
        <p:spPr>
          <a:xfrm>
            <a:off x="381000" y="1066800"/>
            <a:ext cx="10677235" cy="4351338"/>
          </a:xfrm>
        </p:spPr>
        <p:txBody>
          <a:bodyPr/>
          <a:lstStyle/>
          <a:p>
            <a:pPr>
              <a:spcAft>
                <a:spcPts val="0"/>
              </a:spcAft>
            </a:pPr>
            <a:r>
              <a:rPr lang="en-JM" b="1">
                <a:latin typeface="Arial"/>
                <a:cs typeface="Arial"/>
              </a:rPr>
              <a:t>Ease of use: </a:t>
            </a:r>
            <a:r>
              <a:rPr lang="en-JM">
                <a:latin typeface="Arial"/>
                <a:cs typeface="Arial"/>
              </a:rPr>
              <a:t>Linux is extremely easy to use. If you know Windows, you’ll be able to work easily in Linux...</a:t>
            </a:r>
            <a:endParaRPr lang="en-US">
              <a:latin typeface="Arial"/>
              <a:cs typeface="Arial"/>
            </a:endParaRPr>
          </a:p>
          <a:p>
            <a:pPr>
              <a:spcAft>
                <a:spcPts val="0"/>
              </a:spcAft>
            </a:pPr>
            <a:endParaRPr lang="en-JM">
              <a:latin typeface="Arial"/>
              <a:cs typeface="Arial"/>
            </a:endParaRPr>
          </a:p>
          <a:p>
            <a:pPr>
              <a:spcAft>
                <a:spcPts val="0"/>
              </a:spcAft>
            </a:pPr>
            <a:r>
              <a:rPr lang="en-JM">
                <a:latin typeface="Arial"/>
                <a:cs typeface="Arial"/>
              </a:rPr>
              <a:t>Linux plays well with others: Linux includes software to make it easy to network with Windows, Macs, and other Linux based computers</a:t>
            </a:r>
            <a:endParaRPr lang="en-US">
              <a:latin typeface="Arial"/>
              <a:cs typeface="Arial"/>
            </a:endParaRPr>
          </a:p>
          <a:p>
            <a:pPr>
              <a:spcAft>
                <a:spcPts val="0"/>
              </a:spcAft>
            </a:pPr>
            <a:endParaRPr lang="en-JM">
              <a:latin typeface="Arial"/>
              <a:cs typeface="Arial"/>
            </a:endParaRPr>
          </a:p>
          <a:p>
            <a:pPr>
              <a:spcAft>
                <a:spcPts val="0"/>
              </a:spcAft>
            </a:pPr>
            <a:r>
              <a:rPr lang="en-JM" b="1">
                <a:latin typeface="Arial"/>
                <a:cs typeface="Arial"/>
              </a:rPr>
              <a:t>Support is everywhere: </a:t>
            </a:r>
            <a:r>
              <a:rPr lang="en-JM">
                <a:latin typeface="Arial"/>
                <a:cs typeface="Arial"/>
              </a:rPr>
              <a:t>If you’re having a problem with Linux, help is as close as the nearest message board.</a:t>
            </a:r>
            <a:endParaRPr lang="en-US">
              <a:latin typeface="Arial"/>
              <a:cs typeface="Arial"/>
            </a:endParaRPr>
          </a:p>
          <a:p>
            <a:pPr>
              <a:spcAft>
                <a:spcPts val="0"/>
              </a:spcAft>
            </a:pPr>
            <a:endParaRPr lang="en-JM">
              <a:latin typeface="Arial"/>
              <a:cs typeface="Arial"/>
            </a:endParaRPr>
          </a:p>
          <a:p>
            <a:pPr>
              <a:spcAft>
                <a:spcPts val="0"/>
              </a:spcAft>
            </a:pPr>
            <a:endParaRPr lang="en-JM">
              <a:latin typeface="Arial"/>
              <a:cs typeface="Arial"/>
            </a:endParaRPr>
          </a:p>
          <a:p>
            <a:endParaRPr lang="vi-VN"/>
          </a:p>
        </p:txBody>
      </p:sp>
      <p:sp>
        <p:nvSpPr>
          <p:cNvPr id="4" name="Chỗ dành sẵn cho Số hiệu Bản chiếu 3">
            <a:extLst>
              <a:ext uri="{FF2B5EF4-FFF2-40B4-BE49-F238E27FC236}">
                <a16:creationId xmlns:a16="http://schemas.microsoft.com/office/drawing/2014/main" id="{6A164254-0783-9EEE-9C2E-755BFC50C848}"/>
              </a:ext>
            </a:extLst>
          </p:cNvPr>
          <p:cNvSpPr>
            <a:spLocks noGrp="1"/>
          </p:cNvSpPr>
          <p:nvPr>
            <p:ph type="sldNum" sz="quarter" idx="10"/>
          </p:nvPr>
        </p:nvSpPr>
        <p:spPr/>
        <p:txBody>
          <a:bodyPr/>
          <a:lstStyle/>
          <a:p>
            <a:fld id="{1376952F-4AC3-476E-9CF7-AD77D6AE19E7}" type="slidenum">
              <a:rPr lang="en-US" altLang="en-US"/>
              <a:pPr/>
              <a:t>33</a:t>
            </a:fld>
            <a:endParaRPr lang="en-US" altLang="en-US"/>
          </a:p>
        </p:txBody>
      </p:sp>
    </p:spTree>
    <p:extLst>
      <p:ext uri="{BB962C8B-B14F-4D97-AF65-F5344CB8AC3E}">
        <p14:creationId xmlns:p14="http://schemas.microsoft.com/office/powerpoint/2010/main" val="17870580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9F188514-B0F7-565B-1E0D-D09B678FCAD1}"/>
              </a:ext>
            </a:extLst>
          </p:cNvPr>
          <p:cNvSpPr>
            <a:spLocks noGrp="1"/>
          </p:cNvSpPr>
          <p:nvPr>
            <p:ph type="title"/>
          </p:nvPr>
        </p:nvSpPr>
        <p:spPr/>
        <p:txBody>
          <a:bodyPr/>
          <a:lstStyle/>
          <a:p>
            <a:r>
              <a:rPr lang="vi-VN" err="1">
                <a:latin typeface="Arial"/>
                <a:cs typeface="Arial"/>
              </a:rPr>
              <a:t>Why</a:t>
            </a:r>
            <a:r>
              <a:rPr lang="vi-VN">
                <a:latin typeface="Arial"/>
                <a:cs typeface="Arial"/>
              </a:rPr>
              <a:t> </a:t>
            </a:r>
            <a:r>
              <a:rPr lang="vi-VN" err="1">
                <a:latin typeface="Arial"/>
                <a:cs typeface="Arial"/>
              </a:rPr>
              <a:t>not</a:t>
            </a:r>
            <a:r>
              <a:rPr lang="vi-VN">
                <a:latin typeface="Arial"/>
                <a:cs typeface="Arial"/>
              </a:rPr>
              <a:t> to </a:t>
            </a:r>
            <a:r>
              <a:rPr lang="vi-VN" err="1">
                <a:latin typeface="Arial"/>
                <a:cs typeface="Arial"/>
              </a:rPr>
              <a:t>switch</a:t>
            </a:r>
            <a:r>
              <a:rPr lang="vi-VN">
                <a:latin typeface="Arial"/>
                <a:cs typeface="Arial"/>
              </a:rPr>
              <a:t> to </a:t>
            </a:r>
            <a:r>
              <a:rPr lang="vi-VN" err="1">
                <a:latin typeface="Arial"/>
                <a:cs typeface="Arial"/>
              </a:rPr>
              <a:t>Linux</a:t>
            </a:r>
            <a:endParaRPr lang="vi-VN" b="0"/>
          </a:p>
        </p:txBody>
      </p:sp>
      <p:sp>
        <p:nvSpPr>
          <p:cNvPr id="3" name="Chỗ dành sẵn cho Nội dung 2">
            <a:extLst>
              <a:ext uri="{FF2B5EF4-FFF2-40B4-BE49-F238E27FC236}">
                <a16:creationId xmlns:a16="http://schemas.microsoft.com/office/drawing/2014/main" id="{615105F0-A793-02EC-B208-C157862C08C9}"/>
              </a:ext>
            </a:extLst>
          </p:cNvPr>
          <p:cNvSpPr>
            <a:spLocks noGrp="1"/>
          </p:cNvSpPr>
          <p:nvPr>
            <p:ph idx="1"/>
          </p:nvPr>
        </p:nvSpPr>
        <p:spPr>
          <a:xfrm>
            <a:off x="381000" y="1066800"/>
            <a:ext cx="10677235" cy="4351338"/>
          </a:xfrm>
        </p:spPr>
        <p:txBody>
          <a:bodyPr/>
          <a:lstStyle/>
          <a:p>
            <a:pPr>
              <a:spcAft>
                <a:spcPts val="0"/>
              </a:spcAft>
            </a:pPr>
            <a:r>
              <a:rPr lang="en-JM">
                <a:latin typeface="Arial"/>
                <a:cs typeface="Arial"/>
              </a:rPr>
              <a:t>If you are using any proprietary software which is not supported by Linux </a:t>
            </a:r>
            <a:endParaRPr lang="en-US">
              <a:latin typeface="Arial"/>
              <a:cs typeface="Arial"/>
            </a:endParaRPr>
          </a:p>
          <a:p>
            <a:pPr>
              <a:spcAft>
                <a:spcPts val="0"/>
              </a:spcAft>
            </a:pPr>
            <a:endParaRPr lang="en-JM">
              <a:latin typeface="Arial"/>
              <a:cs typeface="Arial"/>
            </a:endParaRPr>
          </a:p>
          <a:p>
            <a:pPr>
              <a:spcAft>
                <a:spcPts val="0"/>
              </a:spcAft>
            </a:pPr>
            <a:r>
              <a:rPr lang="en-JM">
                <a:latin typeface="Arial"/>
                <a:cs typeface="Arial"/>
              </a:rPr>
              <a:t>If you are using any hardware which is not supported by Linux</a:t>
            </a:r>
            <a:endParaRPr lang="en-US"/>
          </a:p>
          <a:p>
            <a:pPr>
              <a:spcAft>
                <a:spcPts val="0"/>
              </a:spcAft>
            </a:pPr>
            <a:endParaRPr lang="en-JM">
              <a:latin typeface="Arial"/>
              <a:cs typeface="Arial"/>
            </a:endParaRPr>
          </a:p>
          <a:p>
            <a:pPr>
              <a:spcAft>
                <a:spcPts val="0"/>
              </a:spcAft>
            </a:pPr>
            <a:endParaRPr lang="en-JM">
              <a:latin typeface="Arial"/>
              <a:cs typeface="Arial"/>
            </a:endParaRPr>
          </a:p>
          <a:p>
            <a:endParaRPr lang="vi-VN"/>
          </a:p>
        </p:txBody>
      </p:sp>
      <p:sp>
        <p:nvSpPr>
          <p:cNvPr id="4" name="Chỗ dành sẵn cho Số hiệu Bản chiếu 3">
            <a:extLst>
              <a:ext uri="{FF2B5EF4-FFF2-40B4-BE49-F238E27FC236}">
                <a16:creationId xmlns:a16="http://schemas.microsoft.com/office/drawing/2014/main" id="{6A164254-0783-9EEE-9C2E-755BFC50C848}"/>
              </a:ext>
            </a:extLst>
          </p:cNvPr>
          <p:cNvSpPr>
            <a:spLocks noGrp="1"/>
          </p:cNvSpPr>
          <p:nvPr>
            <p:ph type="sldNum" sz="quarter" idx="10"/>
          </p:nvPr>
        </p:nvSpPr>
        <p:spPr/>
        <p:txBody>
          <a:bodyPr/>
          <a:lstStyle/>
          <a:p>
            <a:fld id="{1376952F-4AC3-476E-9CF7-AD77D6AE19E7}" type="slidenum">
              <a:rPr lang="en-US" altLang="en-US"/>
              <a:pPr/>
              <a:t>34</a:t>
            </a:fld>
            <a:endParaRPr lang="en-US" altLang="en-US"/>
          </a:p>
        </p:txBody>
      </p:sp>
    </p:spTree>
    <p:extLst>
      <p:ext uri="{BB962C8B-B14F-4D97-AF65-F5344CB8AC3E}">
        <p14:creationId xmlns:p14="http://schemas.microsoft.com/office/powerpoint/2010/main" val="16833613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0CBB68D3-4D89-AE44-E4CA-83E5C42E2192}"/>
              </a:ext>
            </a:extLst>
          </p:cNvPr>
          <p:cNvSpPr>
            <a:spLocks noGrp="1"/>
          </p:cNvSpPr>
          <p:nvPr>
            <p:ph type="title"/>
          </p:nvPr>
        </p:nvSpPr>
        <p:spPr/>
        <p:txBody>
          <a:bodyPr/>
          <a:lstStyle/>
          <a:p>
            <a:r>
              <a:rPr lang="vi-VN" err="1">
                <a:latin typeface="Arial"/>
                <a:cs typeface="Arial"/>
              </a:rPr>
              <a:t>How</a:t>
            </a:r>
            <a:r>
              <a:rPr lang="vi-VN">
                <a:latin typeface="Arial"/>
                <a:cs typeface="Arial"/>
              </a:rPr>
              <a:t> to OS </a:t>
            </a:r>
            <a:r>
              <a:rPr lang="vi-VN" err="1">
                <a:latin typeface="Arial"/>
                <a:cs typeface="Arial"/>
              </a:rPr>
              <a:t>booting</a:t>
            </a:r>
            <a:r>
              <a:rPr lang="vi-VN">
                <a:latin typeface="Arial"/>
                <a:cs typeface="Arial"/>
              </a:rPr>
              <a:t> </a:t>
            </a:r>
            <a:r>
              <a:rPr lang="vi-VN" err="1">
                <a:latin typeface="Arial"/>
                <a:cs typeface="Arial"/>
              </a:rPr>
              <a:t>up</a:t>
            </a:r>
            <a:endParaRPr lang="vi-VN">
              <a:latin typeface="Arial"/>
              <a:cs typeface="Arial"/>
            </a:endParaRPr>
          </a:p>
        </p:txBody>
      </p:sp>
      <p:sp>
        <p:nvSpPr>
          <p:cNvPr id="3" name="Chỗ dành sẵn cho Nội dung 2">
            <a:extLst>
              <a:ext uri="{FF2B5EF4-FFF2-40B4-BE49-F238E27FC236}">
                <a16:creationId xmlns:a16="http://schemas.microsoft.com/office/drawing/2014/main" id="{F0BA5620-2E4D-6D1C-ECAB-9E3A15FF7214}"/>
              </a:ext>
            </a:extLst>
          </p:cNvPr>
          <p:cNvSpPr>
            <a:spLocks noGrp="1"/>
          </p:cNvSpPr>
          <p:nvPr>
            <p:ph idx="1"/>
          </p:nvPr>
        </p:nvSpPr>
        <p:spPr/>
        <p:txBody>
          <a:bodyPr/>
          <a:lstStyle/>
          <a:p>
            <a:r>
              <a:rPr lang="vi-VN"/>
              <a:t>BIOS được khởi chạy đầu tiên</a:t>
            </a:r>
          </a:p>
          <a:p>
            <a:r>
              <a:rPr lang="vi-VN" err="1">
                <a:latin typeface="Arial"/>
                <a:cs typeface="Arial"/>
              </a:rPr>
              <a:t>Sector</a:t>
            </a:r>
            <a:r>
              <a:rPr lang="vi-VN">
                <a:latin typeface="Arial"/>
                <a:cs typeface="Arial"/>
              </a:rPr>
              <a:t> đầu tiên của ổ đĩa cứng được đọc</a:t>
            </a:r>
          </a:p>
          <a:p>
            <a:r>
              <a:rPr lang="vi-VN">
                <a:latin typeface="Arial"/>
                <a:cs typeface="Arial"/>
              </a:rPr>
              <a:t>Tìm đến phân vùng </a:t>
            </a:r>
            <a:r>
              <a:rPr lang="vi-VN" err="1">
                <a:latin typeface="Arial"/>
                <a:cs typeface="Arial"/>
              </a:rPr>
              <a:t>boot</a:t>
            </a:r>
            <a:r>
              <a:rPr lang="vi-VN">
                <a:latin typeface="Arial"/>
                <a:cs typeface="Arial"/>
              </a:rPr>
              <a:t> của ổ đĩa cứng</a:t>
            </a:r>
          </a:p>
          <a:p>
            <a:r>
              <a:rPr lang="vi-VN">
                <a:latin typeface="Arial"/>
                <a:cs typeface="Arial"/>
              </a:rPr>
              <a:t>Trao quyền khởi động tiếp theo cho Hệ điều hành</a:t>
            </a:r>
          </a:p>
          <a:p>
            <a:r>
              <a:rPr lang="vi-VN" err="1">
                <a:latin typeface="Arial"/>
                <a:cs typeface="Arial"/>
              </a:rPr>
              <a:t>Grub</a:t>
            </a:r>
            <a:r>
              <a:rPr lang="vi-VN">
                <a:latin typeface="Arial"/>
                <a:cs typeface="Arial"/>
              </a:rPr>
              <a:t> </a:t>
            </a:r>
            <a:r>
              <a:rPr lang="vi-VN" err="1">
                <a:latin typeface="Arial"/>
                <a:cs typeface="Arial"/>
              </a:rPr>
              <a:t>boot</a:t>
            </a:r>
            <a:r>
              <a:rPr lang="vi-VN">
                <a:latin typeface="Arial"/>
                <a:cs typeface="Arial"/>
              </a:rPr>
              <a:t> </a:t>
            </a:r>
            <a:r>
              <a:rPr lang="vi-VN" err="1">
                <a:latin typeface="Arial"/>
                <a:cs typeface="Arial"/>
              </a:rPr>
              <a:t>loader</a:t>
            </a:r>
            <a:r>
              <a:rPr lang="vi-VN">
                <a:latin typeface="Arial"/>
                <a:cs typeface="Arial"/>
              </a:rPr>
              <a:t> OS sẽ thực hiện các bước khởi động</a:t>
            </a:r>
          </a:p>
          <a:p>
            <a:r>
              <a:rPr lang="vi-VN">
                <a:latin typeface="Arial"/>
                <a:cs typeface="Arial"/>
              </a:rPr>
              <a:t>Quá trình khởi động </a:t>
            </a:r>
            <a:r>
              <a:rPr lang="vi-VN" err="1">
                <a:latin typeface="Arial"/>
                <a:cs typeface="Arial"/>
              </a:rPr>
              <a:t>kernel</a:t>
            </a:r>
            <a:r>
              <a:rPr lang="vi-VN">
                <a:latin typeface="Arial"/>
                <a:cs typeface="Arial"/>
              </a:rPr>
              <a:t> và </a:t>
            </a:r>
            <a:r>
              <a:rPr lang="vi-VN" err="1">
                <a:latin typeface="Arial"/>
                <a:cs typeface="Arial"/>
              </a:rPr>
              <a:t>init</a:t>
            </a:r>
            <a:r>
              <a:rPr lang="vi-VN">
                <a:latin typeface="Arial"/>
                <a:cs typeface="Arial"/>
              </a:rPr>
              <a:t> </a:t>
            </a:r>
            <a:r>
              <a:rPr lang="vi-VN" err="1">
                <a:latin typeface="Arial"/>
                <a:cs typeface="Arial"/>
              </a:rPr>
              <a:t>application</a:t>
            </a:r>
            <a:endParaRPr lang="vi-VN">
              <a:latin typeface="Arial"/>
              <a:cs typeface="Arial"/>
            </a:endParaRPr>
          </a:p>
          <a:p>
            <a:r>
              <a:rPr lang="vi-VN">
                <a:latin typeface="Arial"/>
                <a:cs typeface="Arial"/>
              </a:rPr>
              <a:t>Quá trình khởi động hoàn tất và người dùng sẵn sàng </a:t>
            </a:r>
            <a:r>
              <a:rPr lang="vi-VN" err="1">
                <a:latin typeface="Arial"/>
                <a:cs typeface="Arial"/>
              </a:rPr>
              <a:t>login</a:t>
            </a:r>
            <a:endParaRPr lang="vi-VN">
              <a:latin typeface="Arial"/>
              <a:cs typeface="Arial"/>
            </a:endParaRPr>
          </a:p>
          <a:p>
            <a:endParaRPr lang="vi-VN"/>
          </a:p>
          <a:p>
            <a:endParaRPr lang="vi-VN"/>
          </a:p>
        </p:txBody>
      </p:sp>
      <p:sp>
        <p:nvSpPr>
          <p:cNvPr id="4" name="Chỗ dành sẵn cho Số hiệu Bản chiếu 3">
            <a:extLst>
              <a:ext uri="{FF2B5EF4-FFF2-40B4-BE49-F238E27FC236}">
                <a16:creationId xmlns:a16="http://schemas.microsoft.com/office/drawing/2014/main" id="{38E6C1E2-D4C4-B2EF-3B5B-23F92AAB44BD}"/>
              </a:ext>
            </a:extLst>
          </p:cNvPr>
          <p:cNvSpPr>
            <a:spLocks noGrp="1"/>
          </p:cNvSpPr>
          <p:nvPr>
            <p:ph type="sldNum" sz="quarter" idx="10"/>
          </p:nvPr>
        </p:nvSpPr>
        <p:spPr/>
        <p:txBody>
          <a:bodyPr/>
          <a:lstStyle/>
          <a:p>
            <a:fld id="{1376952F-4AC3-476E-9CF7-AD77D6AE19E7}" type="slidenum">
              <a:rPr lang="en-US" altLang="en-US"/>
              <a:pPr/>
              <a:t>35</a:t>
            </a:fld>
            <a:endParaRPr lang="en-US" altLang="en-US"/>
          </a:p>
        </p:txBody>
      </p:sp>
    </p:spTree>
    <p:extLst>
      <p:ext uri="{BB962C8B-B14F-4D97-AF65-F5344CB8AC3E}">
        <p14:creationId xmlns:p14="http://schemas.microsoft.com/office/powerpoint/2010/main" val="41332412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2"/>
          <p:cNvSpPr>
            <a:spLocks noGrp="1" noChangeArrowheads="1"/>
          </p:cNvSpPr>
          <p:nvPr>
            <p:ph type="title"/>
          </p:nvPr>
        </p:nvSpPr>
        <p:spPr/>
        <p:txBody>
          <a:bodyPr/>
          <a:lstStyle/>
          <a:p>
            <a:pPr eaLnBrk="1" hangingPunct="1"/>
            <a:endParaRPr lang="en-US" altLang="en-US"/>
          </a:p>
        </p:txBody>
      </p:sp>
      <p:sp>
        <p:nvSpPr>
          <p:cNvPr id="282627" name="Rectangle 3"/>
          <p:cNvSpPr>
            <a:spLocks noGrp="1" noChangeArrowheads="1"/>
          </p:cNvSpPr>
          <p:nvPr>
            <p:ph idx="1"/>
          </p:nvPr>
        </p:nvSpPr>
        <p:spPr>
          <a:xfrm>
            <a:off x="381000" y="914400"/>
            <a:ext cx="10515600" cy="4351338"/>
          </a:xfrm>
        </p:spPr>
        <p:txBody>
          <a:bodyPr/>
          <a:lstStyle/>
          <a:p>
            <a:pPr marL="0" indent="0" algn="ctr" eaLnBrk="1" hangingPunct="1">
              <a:lnSpc>
                <a:spcPct val="150000"/>
              </a:lnSpc>
              <a:buNone/>
            </a:pPr>
            <a:r>
              <a:rPr lang="en-US" altLang="en-US">
                <a:latin typeface="Arial"/>
                <a:cs typeface="Arial"/>
              </a:rPr>
              <a:t>Thank You</a:t>
            </a:r>
            <a:endParaRPr lang="vi-VN"/>
          </a:p>
          <a:p>
            <a:pPr lvl="1" eaLnBrk="1" hangingPunct="1"/>
            <a:endParaRPr lang="en-US" altLang="en-US"/>
          </a:p>
          <a:p>
            <a:pPr lvl="1" eaLnBrk="1" hangingPunct="1">
              <a:buFont typeface="Wingdings" panose="05000000000000000000" pitchFamily="2" charset="2"/>
              <a:buNone/>
            </a:pPr>
            <a:endParaRPr lang="en-US" altLang="en-US"/>
          </a:p>
          <a:p>
            <a:pPr eaLnBrk="1" hangingPunct="1"/>
            <a:endParaRPr lang="en-US" altLang="en-US"/>
          </a:p>
        </p:txBody>
      </p:sp>
      <p:sp>
        <p:nvSpPr>
          <p:cNvPr id="282628" name="Slide Number Placeholder 5"/>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9pPr>
          </a:lstStyle>
          <a:p>
            <a:pPr>
              <a:lnSpc>
                <a:spcPct val="100000"/>
              </a:lnSpc>
              <a:spcBef>
                <a:spcPct val="0"/>
              </a:spcBef>
              <a:buFontTx/>
              <a:buNone/>
            </a:pPr>
            <a:fld id="{BE0F9531-D025-4152-AFAB-57015ECE408D}" type="slidenum">
              <a:rPr lang="en-US" altLang="en-US" sz="1400">
                <a:latin typeface="Tahoma" panose="020B0604030504040204" pitchFamily="34" charset="0"/>
              </a:rPr>
              <a:pPr>
                <a:lnSpc>
                  <a:spcPct val="100000"/>
                </a:lnSpc>
                <a:spcBef>
                  <a:spcPct val="0"/>
                </a:spcBef>
                <a:buFontTx/>
                <a:buNone/>
              </a:pPr>
              <a:t>36</a:t>
            </a:fld>
            <a:endParaRPr lang="en-US" altLang="en-US" sz="1400">
              <a:latin typeface="Tahoma" panose="020B060403050404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70FE51B-AABE-E0DF-78C7-6D84D174E32A}"/>
              </a:ext>
            </a:extLst>
          </p:cNvPr>
          <p:cNvSpPr>
            <a:spLocks noGrp="1"/>
          </p:cNvSpPr>
          <p:nvPr>
            <p:ph type="title"/>
          </p:nvPr>
        </p:nvSpPr>
        <p:spPr/>
        <p:txBody>
          <a:bodyPr/>
          <a:lstStyle/>
          <a:p>
            <a:r>
              <a:rPr lang="vi-VN" err="1">
                <a:latin typeface="Arial"/>
                <a:cs typeface="Arial"/>
              </a:rPr>
              <a:t>What</a:t>
            </a:r>
            <a:r>
              <a:rPr lang="vi-VN">
                <a:latin typeface="Arial"/>
                <a:cs typeface="Arial"/>
              </a:rPr>
              <a:t> </a:t>
            </a:r>
            <a:r>
              <a:rPr lang="vi-VN" err="1">
                <a:latin typeface="Arial"/>
                <a:cs typeface="Arial"/>
              </a:rPr>
              <a:t>is</a:t>
            </a:r>
            <a:r>
              <a:rPr lang="vi-VN">
                <a:latin typeface="Arial"/>
                <a:cs typeface="Arial"/>
              </a:rPr>
              <a:t> an </a:t>
            </a:r>
            <a:r>
              <a:rPr lang="vi-VN" err="1">
                <a:latin typeface="Arial"/>
                <a:cs typeface="Arial"/>
              </a:rPr>
              <a:t>operating</a:t>
            </a:r>
            <a:r>
              <a:rPr lang="vi-VN">
                <a:latin typeface="Arial"/>
                <a:cs typeface="Arial"/>
              </a:rPr>
              <a:t> </a:t>
            </a:r>
            <a:r>
              <a:rPr lang="vi-VN" err="1">
                <a:latin typeface="Arial"/>
                <a:cs typeface="Arial"/>
              </a:rPr>
              <a:t>system</a:t>
            </a:r>
            <a:r>
              <a:rPr lang="vi-VN">
                <a:latin typeface="Arial"/>
                <a:cs typeface="Arial"/>
              </a:rPr>
              <a:t>?</a:t>
            </a:r>
          </a:p>
        </p:txBody>
      </p:sp>
      <p:sp>
        <p:nvSpPr>
          <p:cNvPr id="3" name="Chỗ dành sẵn cho Nội dung 2">
            <a:extLst>
              <a:ext uri="{FF2B5EF4-FFF2-40B4-BE49-F238E27FC236}">
                <a16:creationId xmlns:a16="http://schemas.microsoft.com/office/drawing/2014/main" id="{10925268-FFF8-2C06-003A-E2117860D264}"/>
              </a:ext>
            </a:extLst>
          </p:cNvPr>
          <p:cNvSpPr>
            <a:spLocks noGrp="1"/>
          </p:cNvSpPr>
          <p:nvPr>
            <p:ph idx="1"/>
          </p:nvPr>
        </p:nvSpPr>
        <p:spPr/>
        <p:txBody>
          <a:bodyPr/>
          <a:lstStyle/>
          <a:p>
            <a:pPr>
              <a:spcAft>
                <a:spcPts val="0"/>
              </a:spcAft>
            </a:pPr>
            <a:r>
              <a:rPr lang="en-JM">
                <a:latin typeface="Arial"/>
                <a:cs typeface="Arial"/>
              </a:rPr>
              <a:t>An operating system (OS) is software that manages computer hardware and software resources and provides common services for computer programs.</a:t>
            </a:r>
            <a:endParaRPr lang="en-US">
              <a:latin typeface="Arial"/>
              <a:cs typeface="Arial"/>
            </a:endParaRPr>
          </a:p>
          <a:p>
            <a:pPr>
              <a:spcAft>
                <a:spcPts val="0"/>
              </a:spcAft>
            </a:pPr>
            <a:endParaRPr lang="en-JM"/>
          </a:p>
          <a:p>
            <a:pPr>
              <a:spcAft>
                <a:spcPts val="0"/>
              </a:spcAft>
            </a:pPr>
            <a:r>
              <a:rPr lang="en-JM">
                <a:latin typeface="Arial"/>
                <a:cs typeface="Arial"/>
              </a:rPr>
              <a:t>Popular operating systems are Windows, Unix, Linux, Android, MAC </a:t>
            </a:r>
            <a:endParaRPr lang="vi-VN">
              <a:latin typeface="Arial"/>
              <a:cs typeface="Arial"/>
            </a:endParaRPr>
          </a:p>
        </p:txBody>
      </p:sp>
      <p:sp>
        <p:nvSpPr>
          <p:cNvPr id="4" name="Chỗ dành sẵn cho Số hiệu Bản chiếu 3">
            <a:extLst>
              <a:ext uri="{FF2B5EF4-FFF2-40B4-BE49-F238E27FC236}">
                <a16:creationId xmlns:a16="http://schemas.microsoft.com/office/drawing/2014/main" id="{B92EE787-BF9C-A036-1D5D-FFA6DD80BE2C}"/>
              </a:ext>
            </a:extLst>
          </p:cNvPr>
          <p:cNvSpPr>
            <a:spLocks noGrp="1"/>
          </p:cNvSpPr>
          <p:nvPr>
            <p:ph type="sldNum" sz="quarter" idx="10"/>
          </p:nvPr>
        </p:nvSpPr>
        <p:spPr/>
        <p:txBody>
          <a:bodyPr/>
          <a:lstStyle/>
          <a:p>
            <a:fld id="{1376952F-4AC3-476E-9CF7-AD77D6AE19E7}" type="slidenum">
              <a:rPr lang="en-US" altLang="en-US"/>
              <a:pPr/>
              <a:t>4</a:t>
            </a:fld>
            <a:endParaRPr lang="en-US" altLang="en-US"/>
          </a:p>
        </p:txBody>
      </p:sp>
    </p:spTree>
    <p:extLst>
      <p:ext uri="{BB962C8B-B14F-4D97-AF65-F5344CB8AC3E}">
        <p14:creationId xmlns:p14="http://schemas.microsoft.com/office/powerpoint/2010/main" val="41938782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6EB1F8D0-B5A5-6AF2-B33F-34DAAF81936E}"/>
              </a:ext>
            </a:extLst>
          </p:cNvPr>
          <p:cNvSpPr>
            <a:spLocks noGrp="1"/>
          </p:cNvSpPr>
          <p:nvPr>
            <p:ph type="title"/>
          </p:nvPr>
        </p:nvSpPr>
        <p:spPr/>
        <p:txBody>
          <a:bodyPr/>
          <a:lstStyle/>
          <a:p>
            <a:r>
              <a:rPr lang="vi-VN" err="1">
                <a:latin typeface="Arial"/>
                <a:cs typeface="Arial"/>
              </a:rPr>
              <a:t>Operating</a:t>
            </a:r>
            <a:r>
              <a:rPr lang="vi-VN">
                <a:latin typeface="Arial"/>
                <a:cs typeface="Arial"/>
              </a:rPr>
              <a:t> </a:t>
            </a:r>
            <a:r>
              <a:rPr lang="vi-VN" err="1">
                <a:latin typeface="Arial"/>
                <a:cs typeface="Arial"/>
              </a:rPr>
              <a:t>system</a:t>
            </a:r>
            <a:endParaRPr lang="vi-VN"/>
          </a:p>
        </p:txBody>
      </p:sp>
      <p:pic>
        <p:nvPicPr>
          <p:cNvPr id="5" name="Chỗ dành sẵn cho Nội dung 4" descr="Ảnh có chứa văn bản, ảnh chụp màn hình, Phông chữ, Đồ họa&#10;&#10;Mô tả được tự động tạo">
            <a:extLst>
              <a:ext uri="{FF2B5EF4-FFF2-40B4-BE49-F238E27FC236}">
                <a16:creationId xmlns:a16="http://schemas.microsoft.com/office/drawing/2014/main" id="{63F37524-6BF2-AA0A-5C7E-A0189AE781E9}"/>
              </a:ext>
            </a:extLst>
          </p:cNvPr>
          <p:cNvPicPr>
            <a:picLocks noGrp="1" noChangeAspect="1"/>
          </p:cNvPicPr>
          <p:nvPr>
            <p:ph idx="1"/>
          </p:nvPr>
        </p:nvPicPr>
        <p:blipFill>
          <a:blip r:embed="rId2"/>
          <a:stretch>
            <a:fillRect/>
          </a:stretch>
        </p:blipFill>
        <p:spPr>
          <a:xfrm>
            <a:off x="4158202" y="1066800"/>
            <a:ext cx="2961195" cy="4351338"/>
          </a:xfrm>
        </p:spPr>
      </p:pic>
      <p:sp>
        <p:nvSpPr>
          <p:cNvPr id="4" name="Chỗ dành sẵn cho Số hiệu Bản chiếu 3">
            <a:extLst>
              <a:ext uri="{FF2B5EF4-FFF2-40B4-BE49-F238E27FC236}">
                <a16:creationId xmlns:a16="http://schemas.microsoft.com/office/drawing/2014/main" id="{10F4EACB-D9D4-32C3-C57E-376F61333892}"/>
              </a:ext>
            </a:extLst>
          </p:cNvPr>
          <p:cNvSpPr>
            <a:spLocks noGrp="1"/>
          </p:cNvSpPr>
          <p:nvPr>
            <p:ph type="sldNum" sz="quarter" idx="10"/>
          </p:nvPr>
        </p:nvSpPr>
        <p:spPr/>
        <p:txBody>
          <a:bodyPr/>
          <a:lstStyle/>
          <a:p>
            <a:fld id="{1376952F-4AC3-476E-9CF7-AD77D6AE19E7}" type="slidenum">
              <a:rPr lang="en-US" altLang="en-US"/>
              <a:pPr/>
              <a:t>5</a:t>
            </a:fld>
            <a:endParaRPr lang="en-US" altLang="en-US"/>
          </a:p>
        </p:txBody>
      </p:sp>
    </p:spTree>
    <p:extLst>
      <p:ext uri="{BB962C8B-B14F-4D97-AF65-F5344CB8AC3E}">
        <p14:creationId xmlns:p14="http://schemas.microsoft.com/office/powerpoint/2010/main" val="35805498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F54455B-7D0F-BAAD-FA7B-A00D3013E75B}"/>
              </a:ext>
            </a:extLst>
          </p:cNvPr>
          <p:cNvSpPr>
            <a:spLocks noGrp="1"/>
          </p:cNvSpPr>
          <p:nvPr>
            <p:ph type="title"/>
          </p:nvPr>
        </p:nvSpPr>
        <p:spPr/>
        <p:txBody>
          <a:bodyPr/>
          <a:lstStyle/>
          <a:p>
            <a:r>
              <a:rPr lang="vi-VN" err="1">
                <a:latin typeface="Arial"/>
                <a:cs typeface="Arial"/>
              </a:rPr>
              <a:t>History</a:t>
            </a:r>
            <a:r>
              <a:rPr lang="vi-VN">
                <a:latin typeface="Arial"/>
                <a:cs typeface="Arial"/>
              </a:rPr>
              <a:t> </a:t>
            </a:r>
            <a:r>
              <a:rPr lang="vi-VN" err="1">
                <a:latin typeface="Arial"/>
                <a:cs typeface="Arial"/>
              </a:rPr>
              <a:t>of</a:t>
            </a:r>
            <a:r>
              <a:rPr lang="vi-VN">
                <a:latin typeface="Arial"/>
                <a:cs typeface="Arial"/>
              </a:rPr>
              <a:t> </a:t>
            </a:r>
            <a:r>
              <a:rPr lang="vi-VN" err="1">
                <a:latin typeface="Arial"/>
                <a:cs typeface="Arial"/>
              </a:rPr>
              <a:t>Linux</a:t>
            </a:r>
          </a:p>
        </p:txBody>
      </p:sp>
      <p:sp>
        <p:nvSpPr>
          <p:cNvPr id="3" name="Chỗ dành sẵn cho Nội dung 2">
            <a:extLst>
              <a:ext uri="{FF2B5EF4-FFF2-40B4-BE49-F238E27FC236}">
                <a16:creationId xmlns:a16="http://schemas.microsoft.com/office/drawing/2014/main" id="{41E0B047-3745-C39A-7B3C-5434D9CBF34D}"/>
              </a:ext>
            </a:extLst>
          </p:cNvPr>
          <p:cNvSpPr>
            <a:spLocks noGrp="1"/>
          </p:cNvSpPr>
          <p:nvPr>
            <p:ph idx="1"/>
          </p:nvPr>
        </p:nvSpPr>
        <p:spPr/>
        <p:txBody>
          <a:bodyPr/>
          <a:lstStyle/>
          <a:p>
            <a:pPr>
              <a:spcAft>
                <a:spcPts val="0"/>
              </a:spcAft>
            </a:pPr>
            <a:r>
              <a:rPr lang="en-JM"/>
              <a:t>Prehistory of Linux</a:t>
            </a:r>
            <a:endParaRPr lang="en-US"/>
          </a:p>
          <a:p>
            <a:pPr>
              <a:spcAft>
                <a:spcPts val="0"/>
              </a:spcAft>
            </a:pPr>
            <a:r>
              <a:rPr lang="en-JM">
                <a:latin typeface="Arial"/>
                <a:cs typeface="Arial"/>
              </a:rPr>
              <a:t>The Unix operating system was developed by Ken Thompson and Dennis Ritchie of AT&amp;T Bell Laboratories in 1969 and first released in 1970.</a:t>
            </a:r>
            <a:endParaRPr lang="vi-VN">
              <a:latin typeface="Arial"/>
              <a:cs typeface="Arial"/>
            </a:endParaRPr>
          </a:p>
        </p:txBody>
      </p:sp>
      <p:sp>
        <p:nvSpPr>
          <p:cNvPr id="4" name="Chỗ dành sẵn cho Số hiệu Bản chiếu 3">
            <a:extLst>
              <a:ext uri="{FF2B5EF4-FFF2-40B4-BE49-F238E27FC236}">
                <a16:creationId xmlns:a16="http://schemas.microsoft.com/office/drawing/2014/main" id="{36DB1629-D896-AE67-3DC4-9A88292E01C8}"/>
              </a:ext>
            </a:extLst>
          </p:cNvPr>
          <p:cNvSpPr>
            <a:spLocks noGrp="1"/>
          </p:cNvSpPr>
          <p:nvPr>
            <p:ph type="sldNum" sz="quarter" idx="10"/>
          </p:nvPr>
        </p:nvSpPr>
        <p:spPr/>
        <p:txBody>
          <a:bodyPr/>
          <a:lstStyle/>
          <a:p>
            <a:fld id="{1376952F-4AC3-476E-9CF7-AD77D6AE19E7}" type="slidenum">
              <a:rPr lang="en-US" altLang="en-US"/>
              <a:pPr/>
              <a:t>6</a:t>
            </a:fld>
            <a:endParaRPr lang="en-US" altLang="en-US"/>
          </a:p>
        </p:txBody>
      </p:sp>
      <p:pic>
        <p:nvPicPr>
          <p:cNvPr id="5" name="Hình ảnh 4" descr="Ảnh có chứa Mặt người, Râu người, người, kính&#10;&#10;Mô tả được tự động tạo">
            <a:extLst>
              <a:ext uri="{FF2B5EF4-FFF2-40B4-BE49-F238E27FC236}">
                <a16:creationId xmlns:a16="http://schemas.microsoft.com/office/drawing/2014/main" id="{01F83EE2-0E37-9A2A-F67B-3D2B6D87E7F9}"/>
              </a:ext>
            </a:extLst>
          </p:cNvPr>
          <p:cNvPicPr>
            <a:picLocks noChangeAspect="1"/>
          </p:cNvPicPr>
          <p:nvPr/>
        </p:nvPicPr>
        <p:blipFill>
          <a:blip r:embed="rId3"/>
          <a:stretch>
            <a:fillRect/>
          </a:stretch>
        </p:blipFill>
        <p:spPr>
          <a:xfrm>
            <a:off x="8680642" y="4077507"/>
            <a:ext cx="3482109" cy="2258986"/>
          </a:xfrm>
          <a:prstGeom prst="rect">
            <a:avLst/>
          </a:prstGeom>
        </p:spPr>
      </p:pic>
    </p:spTree>
    <p:extLst>
      <p:ext uri="{BB962C8B-B14F-4D97-AF65-F5344CB8AC3E}">
        <p14:creationId xmlns:p14="http://schemas.microsoft.com/office/powerpoint/2010/main" val="24795933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F54455B-7D0F-BAAD-FA7B-A00D3013E75B}"/>
              </a:ext>
            </a:extLst>
          </p:cNvPr>
          <p:cNvSpPr>
            <a:spLocks noGrp="1"/>
          </p:cNvSpPr>
          <p:nvPr>
            <p:ph type="title"/>
          </p:nvPr>
        </p:nvSpPr>
        <p:spPr/>
        <p:txBody>
          <a:bodyPr/>
          <a:lstStyle/>
          <a:p>
            <a:r>
              <a:rPr lang="vi-VN" err="1">
                <a:latin typeface="Arial"/>
                <a:cs typeface="Arial"/>
              </a:rPr>
              <a:t>History</a:t>
            </a:r>
            <a:r>
              <a:rPr lang="vi-VN">
                <a:latin typeface="Arial"/>
                <a:cs typeface="Arial"/>
              </a:rPr>
              <a:t> </a:t>
            </a:r>
            <a:r>
              <a:rPr lang="vi-VN" err="1">
                <a:latin typeface="Arial"/>
                <a:cs typeface="Arial"/>
              </a:rPr>
              <a:t>of</a:t>
            </a:r>
            <a:r>
              <a:rPr lang="vi-VN">
                <a:latin typeface="Arial"/>
                <a:cs typeface="Arial"/>
              </a:rPr>
              <a:t> </a:t>
            </a:r>
            <a:r>
              <a:rPr lang="vi-VN" err="1">
                <a:latin typeface="Arial"/>
                <a:cs typeface="Arial"/>
              </a:rPr>
              <a:t>Linux</a:t>
            </a:r>
          </a:p>
        </p:txBody>
      </p:sp>
      <p:sp>
        <p:nvSpPr>
          <p:cNvPr id="3" name="Chỗ dành sẵn cho Nội dung 2">
            <a:extLst>
              <a:ext uri="{FF2B5EF4-FFF2-40B4-BE49-F238E27FC236}">
                <a16:creationId xmlns:a16="http://schemas.microsoft.com/office/drawing/2014/main" id="{41E0B047-3745-C39A-7B3C-5434D9CBF34D}"/>
              </a:ext>
            </a:extLst>
          </p:cNvPr>
          <p:cNvSpPr>
            <a:spLocks noGrp="1"/>
          </p:cNvSpPr>
          <p:nvPr>
            <p:ph idx="1"/>
          </p:nvPr>
        </p:nvSpPr>
        <p:spPr/>
        <p:txBody>
          <a:bodyPr/>
          <a:lstStyle/>
          <a:p>
            <a:pPr>
              <a:spcAft>
                <a:spcPts val="0"/>
              </a:spcAft>
            </a:pPr>
            <a:r>
              <a:rPr lang="en-JM">
                <a:latin typeface="Arial"/>
                <a:cs typeface="Arial"/>
              </a:rPr>
              <a:t>In 1977 the University of California, Berkeley released a free UNIX-like system, Berkeley Software Distribution (BSD). But BSD contained Unix code, so AT&amp;T sued.</a:t>
            </a:r>
            <a:endParaRPr lang="en-US"/>
          </a:p>
        </p:txBody>
      </p:sp>
      <p:sp>
        <p:nvSpPr>
          <p:cNvPr id="4" name="Chỗ dành sẵn cho Số hiệu Bản chiếu 3">
            <a:extLst>
              <a:ext uri="{FF2B5EF4-FFF2-40B4-BE49-F238E27FC236}">
                <a16:creationId xmlns:a16="http://schemas.microsoft.com/office/drawing/2014/main" id="{36DB1629-D896-AE67-3DC4-9A88292E01C8}"/>
              </a:ext>
            </a:extLst>
          </p:cNvPr>
          <p:cNvSpPr>
            <a:spLocks noGrp="1"/>
          </p:cNvSpPr>
          <p:nvPr>
            <p:ph type="sldNum" sz="quarter" idx="10"/>
          </p:nvPr>
        </p:nvSpPr>
        <p:spPr/>
        <p:txBody>
          <a:bodyPr/>
          <a:lstStyle/>
          <a:p>
            <a:fld id="{1376952F-4AC3-476E-9CF7-AD77D6AE19E7}" type="slidenum">
              <a:rPr lang="en-US" altLang="en-US"/>
              <a:pPr/>
              <a:t>7</a:t>
            </a:fld>
            <a:endParaRPr lang="en-US" altLang="en-US"/>
          </a:p>
        </p:txBody>
      </p:sp>
      <p:pic>
        <p:nvPicPr>
          <p:cNvPr id="6" name="Hình ảnh 5" descr="Ảnh có chứa ngoài trời, mây, bầu trời, cỏ&#10;&#10;Mô tả được tự động tạo">
            <a:extLst>
              <a:ext uri="{FF2B5EF4-FFF2-40B4-BE49-F238E27FC236}">
                <a16:creationId xmlns:a16="http://schemas.microsoft.com/office/drawing/2014/main" id="{7436E899-3970-70BA-623D-EB375FE34154}"/>
              </a:ext>
            </a:extLst>
          </p:cNvPr>
          <p:cNvPicPr>
            <a:picLocks noChangeAspect="1"/>
          </p:cNvPicPr>
          <p:nvPr/>
        </p:nvPicPr>
        <p:blipFill>
          <a:blip r:embed="rId3"/>
          <a:stretch>
            <a:fillRect/>
          </a:stretch>
        </p:blipFill>
        <p:spPr>
          <a:xfrm>
            <a:off x="9103976" y="4306805"/>
            <a:ext cx="3089563" cy="2008208"/>
          </a:xfrm>
          <a:prstGeom prst="rect">
            <a:avLst/>
          </a:prstGeom>
        </p:spPr>
      </p:pic>
    </p:spTree>
    <p:extLst>
      <p:ext uri="{BB962C8B-B14F-4D97-AF65-F5344CB8AC3E}">
        <p14:creationId xmlns:p14="http://schemas.microsoft.com/office/powerpoint/2010/main" val="36209373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F54455B-7D0F-BAAD-FA7B-A00D3013E75B}"/>
              </a:ext>
            </a:extLst>
          </p:cNvPr>
          <p:cNvSpPr>
            <a:spLocks noGrp="1"/>
          </p:cNvSpPr>
          <p:nvPr>
            <p:ph type="title"/>
          </p:nvPr>
        </p:nvSpPr>
        <p:spPr/>
        <p:txBody>
          <a:bodyPr/>
          <a:lstStyle/>
          <a:p>
            <a:r>
              <a:rPr lang="vi-VN" err="1">
                <a:latin typeface="Arial"/>
                <a:cs typeface="Arial"/>
              </a:rPr>
              <a:t>History</a:t>
            </a:r>
            <a:r>
              <a:rPr lang="vi-VN">
                <a:latin typeface="Arial"/>
                <a:cs typeface="Arial"/>
              </a:rPr>
              <a:t> </a:t>
            </a:r>
            <a:r>
              <a:rPr lang="vi-VN" err="1">
                <a:latin typeface="Arial"/>
                <a:cs typeface="Arial"/>
              </a:rPr>
              <a:t>of</a:t>
            </a:r>
            <a:r>
              <a:rPr lang="vi-VN">
                <a:latin typeface="Arial"/>
                <a:cs typeface="Arial"/>
              </a:rPr>
              <a:t> </a:t>
            </a:r>
            <a:r>
              <a:rPr lang="vi-VN" err="1">
                <a:latin typeface="Arial"/>
                <a:cs typeface="Arial"/>
              </a:rPr>
              <a:t>Linux</a:t>
            </a:r>
          </a:p>
        </p:txBody>
      </p:sp>
      <p:sp>
        <p:nvSpPr>
          <p:cNvPr id="3" name="Chỗ dành sẵn cho Nội dung 2">
            <a:extLst>
              <a:ext uri="{FF2B5EF4-FFF2-40B4-BE49-F238E27FC236}">
                <a16:creationId xmlns:a16="http://schemas.microsoft.com/office/drawing/2014/main" id="{41E0B047-3745-C39A-7B3C-5434D9CBF34D}"/>
              </a:ext>
            </a:extLst>
          </p:cNvPr>
          <p:cNvSpPr>
            <a:spLocks noGrp="1"/>
          </p:cNvSpPr>
          <p:nvPr>
            <p:ph idx="1"/>
          </p:nvPr>
        </p:nvSpPr>
        <p:spPr/>
        <p:txBody>
          <a:bodyPr/>
          <a:lstStyle/>
          <a:p>
            <a:pPr>
              <a:spcAft>
                <a:spcPts val="0"/>
              </a:spcAft>
            </a:pPr>
            <a:r>
              <a:rPr lang="en-JM">
                <a:latin typeface="Arial"/>
                <a:cs typeface="Arial"/>
              </a:rPr>
              <a:t>In 1983, Richard Stallman started the GNU project to create a free UNIX-like operating system. Hurd (the GNU kernel) failed to attract enough developers, leaving GNU incomplete.</a:t>
            </a:r>
            <a:endParaRPr lang="en-US"/>
          </a:p>
        </p:txBody>
      </p:sp>
      <p:sp>
        <p:nvSpPr>
          <p:cNvPr id="4" name="Chỗ dành sẵn cho Số hiệu Bản chiếu 3">
            <a:extLst>
              <a:ext uri="{FF2B5EF4-FFF2-40B4-BE49-F238E27FC236}">
                <a16:creationId xmlns:a16="http://schemas.microsoft.com/office/drawing/2014/main" id="{36DB1629-D896-AE67-3DC4-9A88292E01C8}"/>
              </a:ext>
            </a:extLst>
          </p:cNvPr>
          <p:cNvSpPr>
            <a:spLocks noGrp="1"/>
          </p:cNvSpPr>
          <p:nvPr>
            <p:ph type="sldNum" sz="quarter" idx="10"/>
          </p:nvPr>
        </p:nvSpPr>
        <p:spPr/>
        <p:txBody>
          <a:bodyPr/>
          <a:lstStyle/>
          <a:p>
            <a:fld id="{1376952F-4AC3-476E-9CF7-AD77D6AE19E7}" type="slidenum">
              <a:rPr lang="en-US" altLang="en-US"/>
              <a:pPr/>
              <a:t>8</a:t>
            </a:fld>
            <a:endParaRPr lang="en-US" altLang="en-US"/>
          </a:p>
        </p:txBody>
      </p:sp>
      <p:pic>
        <p:nvPicPr>
          <p:cNvPr id="5" name="Hình ảnh 4" descr="Ảnh có chứa văn bản, Mặt người, đàn ông, Râu người&#10;&#10;Mô tả được tự động tạo">
            <a:extLst>
              <a:ext uri="{FF2B5EF4-FFF2-40B4-BE49-F238E27FC236}">
                <a16:creationId xmlns:a16="http://schemas.microsoft.com/office/drawing/2014/main" id="{1EA57C0A-EC4A-160E-2286-7ED931C49338}"/>
              </a:ext>
            </a:extLst>
          </p:cNvPr>
          <p:cNvPicPr>
            <a:picLocks noChangeAspect="1"/>
          </p:cNvPicPr>
          <p:nvPr/>
        </p:nvPicPr>
        <p:blipFill>
          <a:blip r:embed="rId3"/>
          <a:stretch>
            <a:fillRect/>
          </a:stretch>
        </p:blipFill>
        <p:spPr>
          <a:xfrm>
            <a:off x="8973127" y="4105085"/>
            <a:ext cx="3220412" cy="2211527"/>
          </a:xfrm>
          <a:prstGeom prst="rect">
            <a:avLst/>
          </a:prstGeom>
        </p:spPr>
      </p:pic>
    </p:spTree>
    <p:extLst>
      <p:ext uri="{BB962C8B-B14F-4D97-AF65-F5344CB8AC3E}">
        <p14:creationId xmlns:p14="http://schemas.microsoft.com/office/powerpoint/2010/main" val="2695311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86C11AEF-B055-1186-4243-2F617F9A3751}"/>
              </a:ext>
            </a:extLst>
          </p:cNvPr>
          <p:cNvSpPr>
            <a:spLocks noGrp="1"/>
          </p:cNvSpPr>
          <p:nvPr>
            <p:ph type="title"/>
          </p:nvPr>
        </p:nvSpPr>
        <p:spPr/>
        <p:txBody>
          <a:bodyPr/>
          <a:lstStyle/>
          <a:p>
            <a:r>
              <a:rPr lang="vi-VN" err="1"/>
              <a:t>History</a:t>
            </a:r>
            <a:r>
              <a:rPr lang="vi-VN"/>
              <a:t> </a:t>
            </a:r>
            <a:r>
              <a:rPr lang="vi-VN" err="1"/>
              <a:t>of</a:t>
            </a:r>
            <a:r>
              <a:rPr lang="vi-VN"/>
              <a:t> </a:t>
            </a:r>
            <a:r>
              <a:rPr lang="vi-VN" err="1"/>
              <a:t>Linux</a:t>
            </a:r>
          </a:p>
        </p:txBody>
      </p:sp>
      <p:sp>
        <p:nvSpPr>
          <p:cNvPr id="3" name="Chỗ dành sẵn cho Nội dung 2">
            <a:extLst>
              <a:ext uri="{FF2B5EF4-FFF2-40B4-BE49-F238E27FC236}">
                <a16:creationId xmlns:a16="http://schemas.microsoft.com/office/drawing/2014/main" id="{0E4B6073-7CC6-3176-1493-7C45B8F99CC5}"/>
              </a:ext>
            </a:extLst>
          </p:cNvPr>
          <p:cNvSpPr>
            <a:spLocks noGrp="1"/>
          </p:cNvSpPr>
          <p:nvPr>
            <p:ph idx="1"/>
          </p:nvPr>
        </p:nvSpPr>
        <p:spPr/>
        <p:txBody>
          <a:bodyPr/>
          <a:lstStyle/>
          <a:p>
            <a:r>
              <a:rPr lang="en-JM">
                <a:latin typeface="Arial"/>
                <a:cs typeface="Arial"/>
              </a:rPr>
              <a:t>In 1987 Andrew S. Tanenbaum released MINIX, a Unix-like system intended for academic use. While source code for the system was available, modification and redistribution were restricted. </a:t>
            </a:r>
            <a:endParaRPr lang="vi-VN">
              <a:latin typeface="Arial"/>
              <a:cs typeface="Arial"/>
            </a:endParaRPr>
          </a:p>
        </p:txBody>
      </p:sp>
      <p:sp>
        <p:nvSpPr>
          <p:cNvPr id="4" name="Chỗ dành sẵn cho Số hiệu Bản chiếu 3">
            <a:extLst>
              <a:ext uri="{FF2B5EF4-FFF2-40B4-BE49-F238E27FC236}">
                <a16:creationId xmlns:a16="http://schemas.microsoft.com/office/drawing/2014/main" id="{E490776D-B625-06DA-935A-7713E9BDD9C9}"/>
              </a:ext>
            </a:extLst>
          </p:cNvPr>
          <p:cNvSpPr>
            <a:spLocks noGrp="1"/>
          </p:cNvSpPr>
          <p:nvPr>
            <p:ph type="sldNum" sz="quarter" idx="10"/>
          </p:nvPr>
        </p:nvSpPr>
        <p:spPr/>
        <p:txBody>
          <a:bodyPr/>
          <a:lstStyle/>
          <a:p>
            <a:fld id="{1376952F-4AC3-476E-9CF7-AD77D6AE19E7}" type="slidenum">
              <a:rPr lang="en-US" altLang="en-US"/>
              <a:pPr/>
              <a:t>9</a:t>
            </a:fld>
            <a:endParaRPr lang="en-US" altLang="en-US"/>
          </a:p>
        </p:txBody>
      </p:sp>
      <p:pic>
        <p:nvPicPr>
          <p:cNvPr id="5" name="Hình ảnh 4" descr="Ảnh có chứa Mặt người, người, Trán, trang phục&#10;&#10;Mô tả được tự động tạo">
            <a:extLst>
              <a:ext uri="{FF2B5EF4-FFF2-40B4-BE49-F238E27FC236}">
                <a16:creationId xmlns:a16="http://schemas.microsoft.com/office/drawing/2014/main" id="{9536FD58-0D21-0E4C-AAC7-CAF167AD5940}"/>
              </a:ext>
            </a:extLst>
          </p:cNvPr>
          <p:cNvPicPr>
            <a:picLocks noChangeAspect="1"/>
          </p:cNvPicPr>
          <p:nvPr/>
        </p:nvPicPr>
        <p:blipFill>
          <a:blip r:embed="rId3"/>
          <a:stretch>
            <a:fillRect/>
          </a:stretch>
        </p:blipFill>
        <p:spPr>
          <a:xfrm>
            <a:off x="9427248" y="2949636"/>
            <a:ext cx="2743200" cy="3360183"/>
          </a:xfrm>
          <a:prstGeom prst="rect">
            <a:avLst/>
          </a:prstGeom>
        </p:spPr>
      </p:pic>
    </p:spTree>
    <p:extLst>
      <p:ext uri="{BB962C8B-B14F-4D97-AF65-F5344CB8AC3E}">
        <p14:creationId xmlns:p14="http://schemas.microsoft.com/office/powerpoint/2010/main" val="2663102737"/>
      </p:ext>
    </p:extLst>
  </p:cSld>
  <p:clrMapOvr>
    <a:masterClrMapping/>
  </p:clrMapOvr>
</p:sld>
</file>

<file path=ppt/theme/theme1.xml><?xml version="1.0" encoding="utf-8"?>
<a:theme xmlns:a="http://schemas.openxmlformats.org/drawingml/2006/main" name="Blends">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36</Slides>
  <Notes>33</Notes>
  <HiddenSlides>0</HiddenSlide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Blends</vt:lpstr>
      <vt:lpstr>PowerPoint Presentation</vt:lpstr>
      <vt:lpstr>Mục đích bài học</vt:lpstr>
      <vt:lpstr>Introduction to Linux</vt:lpstr>
      <vt:lpstr>What is an operating system?</vt:lpstr>
      <vt:lpstr>Operating system</vt:lpstr>
      <vt:lpstr>History of Linux</vt:lpstr>
      <vt:lpstr>History of Linux</vt:lpstr>
      <vt:lpstr>History of Linux</vt:lpstr>
      <vt:lpstr>History of Linux</vt:lpstr>
      <vt:lpstr>Linus Torvalds</vt:lpstr>
      <vt:lpstr>Linus Torvalds</vt:lpstr>
      <vt:lpstr>Linux</vt:lpstr>
      <vt:lpstr>Linux</vt:lpstr>
      <vt:lpstr>Shell</vt:lpstr>
      <vt:lpstr>Operating System</vt:lpstr>
      <vt:lpstr>Linux Today</vt:lpstr>
      <vt:lpstr>Open Source Software</vt:lpstr>
      <vt:lpstr>So popular…</vt:lpstr>
      <vt:lpstr>Some Other Linux Versions</vt:lpstr>
      <vt:lpstr>Linux Distribution Timeline</vt:lpstr>
      <vt:lpstr>Popular Linux distributions</vt:lpstr>
      <vt:lpstr>CentOS</vt:lpstr>
      <vt:lpstr>Fedora</vt:lpstr>
      <vt:lpstr>SUSE</vt:lpstr>
      <vt:lpstr>Ubuntu</vt:lpstr>
      <vt:lpstr>Ubuntu Release</vt:lpstr>
      <vt:lpstr>Red Hat</vt:lpstr>
      <vt:lpstr>Linux Desktop</vt:lpstr>
      <vt:lpstr>KDE - K Desktop Environment</vt:lpstr>
      <vt:lpstr>GNOME Desktop Environment</vt:lpstr>
      <vt:lpstr>Software Applications</vt:lpstr>
      <vt:lpstr>Why to switch to Linux?</vt:lpstr>
      <vt:lpstr>Why to switch to Linux?</vt:lpstr>
      <vt:lpstr>Why not to switch to Linux</vt:lpstr>
      <vt:lpstr>How to OS booting up</vt:lpstr>
      <vt:lpstr>PowerPoint Presentation</vt:lpstr>
    </vt:vector>
  </TitlesOfParts>
  <Company>SOFTECH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YWC</dc:creator>
  <cp:revision>1</cp:revision>
  <cp:lastPrinted>1601-01-01T00:00:00Z</cp:lastPrinted>
  <dcterms:created xsi:type="dcterms:W3CDTF">2005-08-06T12:02:07Z</dcterms:created>
  <dcterms:modified xsi:type="dcterms:W3CDTF">2023-10-19T02:51:26Z</dcterms:modified>
</cp:coreProperties>
</file>