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648" r:id="rId2"/>
  </p:sldMasterIdLst>
  <p:notesMasterIdLst>
    <p:notesMasterId r:id="rId42"/>
  </p:notesMasterIdLst>
  <p:sldIdLst>
    <p:sldId id="404" r:id="rId3"/>
    <p:sldId id="257" r:id="rId4"/>
    <p:sldId id="405" r:id="rId5"/>
    <p:sldId id="447" r:id="rId6"/>
    <p:sldId id="423" r:id="rId7"/>
    <p:sldId id="424" r:id="rId8"/>
    <p:sldId id="425" r:id="rId9"/>
    <p:sldId id="426" r:id="rId10"/>
    <p:sldId id="448" r:id="rId11"/>
    <p:sldId id="441" r:id="rId12"/>
    <p:sldId id="406" r:id="rId13"/>
    <p:sldId id="442" r:id="rId14"/>
    <p:sldId id="407" r:id="rId15"/>
    <p:sldId id="409" r:id="rId16"/>
    <p:sldId id="408" r:id="rId17"/>
    <p:sldId id="410" r:id="rId18"/>
    <p:sldId id="411" r:id="rId19"/>
    <p:sldId id="413" r:id="rId20"/>
    <p:sldId id="412" r:id="rId21"/>
    <p:sldId id="436" r:id="rId22"/>
    <p:sldId id="438" r:id="rId23"/>
    <p:sldId id="439" r:id="rId24"/>
    <p:sldId id="437" r:id="rId25"/>
    <p:sldId id="440" r:id="rId26"/>
    <p:sldId id="443" r:id="rId27"/>
    <p:sldId id="415" r:id="rId28"/>
    <p:sldId id="414" r:id="rId29"/>
    <p:sldId id="416" r:id="rId30"/>
    <p:sldId id="444" r:id="rId31"/>
    <p:sldId id="433" r:id="rId32"/>
    <p:sldId id="435" r:id="rId33"/>
    <p:sldId id="431" r:id="rId34"/>
    <p:sldId id="432" r:id="rId35"/>
    <p:sldId id="445" r:id="rId36"/>
    <p:sldId id="418" r:id="rId37"/>
    <p:sldId id="421" r:id="rId38"/>
    <p:sldId id="446" r:id="rId39"/>
    <p:sldId id="422" r:id="rId40"/>
    <p:sldId id="393" r:id="rId4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0BFD4720-1AC8-4196-B141-AB7287C126FF}" v="62" dt="2023-08-17T03:00:12.176"/>
    <p1510:client id="{11F2CECC-3273-4AE8-A998-71AC8E71EEE6}" v="88" dt="2023-08-17T10:06:57.269"/>
    <p1510:client id="{16F2FC9F-AA8D-4258-A7F7-81D3576BF86D}" v="349" dt="2023-09-14T07:58:31.061"/>
    <p1510:client id="{1E8EF9DC-5EA4-425E-9953-1ABDFB2097F3}" v="277" dt="2023-08-04T15:18:07.729"/>
    <p1510:client id="{241E0862-BADA-4675-A69D-5AEC14F9896C}" v="13" dt="2023-10-20T10:25:56.971"/>
    <p1510:client id="{27D1D977-7C7F-44D0-A320-CD2F4C5357AA}" v="1" dt="2023-08-23T14:12:15.253"/>
    <p1510:client id="{2DE31246-FFA2-4D39-975F-4642863E00F1}" v="649" dt="2023-08-21T16:28:28.638"/>
    <p1510:client id="{3AAA18D7-E9B9-4C48-8D46-116428D15A3B}" v="83" dt="2023-08-13T15:23:18.660"/>
    <p1510:client id="{40041EAB-7D2C-4564-94A8-2EA43D345B0D}" v="19" dt="2023-09-12T01:48:36.648"/>
    <p1510:client id="{40F6DFED-A178-4793-B72C-1F8AD9D3F64D}" v="23" dt="2023-10-25T10:02:06.460"/>
    <p1510:client id="{4BD680C0-5AAC-46B1-85BE-76BEEE2C5A8D}" v="487" dt="2023-09-16T10:33:06.300"/>
    <p1510:client id="{4D4F0258-B400-404B-8672-3628B0D8812E}" v="39" dt="2023-08-30T14:49:44.409"/>
    <p1510:client id="{6402D22A-E274-4080-8517-A867753103E6}" v="107" dt="2023-09-13T08:15:45.842"/>
    <p1510:client id="{75712A81-0019-4E12-B285-17FD24BE50E0}" v="96" dt="2023-09-14T08:13:03.646"/>
    <p1510:client id="{77B620F4-A598-441B-96C5-A9BDBD509DA2}" v="131" dt="2023-08-17T17:26:23.203"/>
    <p1510:client id="{796992A6-404F-4F98-9811-BC97A7F4DDCF}" v="1056" dt="2023-08-23T09:31:41.574"/>
    <p1510:client id="{80F5F2B2-4FC9-4BEC-A52E-FC150A3B612A}" v="62" dt="2023-08-21T16:47:18.840"/>
    <p1510:client id="{8225F6A5-84B7-4414-8068-B71B3D02BE06}" v="1215" dt="2023-08-27T09:51:26.666"/>
    <p1510:client id="{853E7F77-C0B0-453A-8F7B-83466344D864}" v="168" dt="2023-09-18T03:10:11.678"/>
    <p1510:client id="{881C173E-3055-4E7F-90CD-E2B8A5C780F8}" v="565" dt="2023-09-13T10:25:08.998"/>
    <p1510:client id="{90678E26-D1CD-4FF9-8C20-273AC375FBA7}" v="486" dt="2023-08-24T09:57:48.249"/>
    <p1510:client id="{95F3361D-C8B6-4539-9751-C940094FFCF0}" v="418" dt="2023-08-16T10:05:12.850"/>
    <p1510:client id="{9D64138F-CCCA-4C59-B418-8B9B3CD3166D}" v="76" dt="2023-08-17T05:16:57.752"/>
    <p1510:client id="{9E70ACEF-D056-4163-BCFE-BBC41C23118D}" v="152" dt="2023-08-17T10:36:25.946"/>
    <p1510:client id="{A1417D89-5671-4CC6-AA32-6782580E67BF}" v="627" dt="2023-08-12T03:27:20.764"/>
    <p1510:client id="{A44A8A2B-26F0-4566-AD1C-5749E4A192F3}" v="304" dt="2023-08-11T16:58:37.691"/>
    <p1510:client id="{B207133D-ABFF-439A-8009-7C3B7E0B095B}" v="916" dt="2023-08-14T17:11:51.447"/>
    <p1510:client id="{B54F94E0-FAFF-4FDC-8965-EB99CE656FC9}" v="81" dt="2023-09-16T09:00:58.777"/>
    <p1510:client id="{C88BBCAA-2AB6-4376-9227-327F6453F29D}" v="712" dt="2023-08-24T16:40:54.520"/>
    <p1510:client id="{D15DC498-EE4A-40E4-B29F-9389025554B4}" v="619" dt="2023-08-10T10:18:45.718"/>
    <p1510:client id="{D68DFCE9-D850-455D-97C0-B81A11653813}" v="2" dt="2023-09-12T03:56:49.549"/>
    <p1510:client id="{E07B9685-5A37-4A97-880C-EB79A1BA2E04}" v="360" dt="2023-08-16T17:35:18.186"/>
    <p1510:client id="{E0B86549-F5C8-4C35-9DEA-69644D06F2AE}" v="482" dt="2023-09-13T07:50:39.302"/>
    <p1510:client id="{F077D0EA-C2B9-4BB7-B815-13DA4F31E4CE}" v="2" dt="2023-08-21T16:30:57.928"/>
    <p1510:client id="{F9C21B63-6925-45CA-9A4A-40599C455D1B}" v="17" dt="2023-09-13T08:22:55.719"/>
    <p1510:client id="{FC69EDA8-B7C2-4A4D-A8DB-F116795F042B}" v="777" dt="2023-09-12T03:46:29.903"/>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241E0862-BADA-4675-A69D-5AEC14F9896C}"/>
    <pc:docChg chg="modSld">
      <pc:chgData name="tien tran" userId="f5c0b7c74de91c7e" providerId="Windows Live" clId="Web-{241E0862-BADA-4675-A69D-5AEC14F9896C}" dt="2023-10-20T10:27:10.098" v="28"/>
      <pc:docMkLst>
        <pc:docMk/>
      </pc:docMkLst>
      <pc:sldChg chg="modNotes">
        <pc:chgData name="tien tran" userId="f5c0b7c74de91c7e" providerId="Windows Live" clId="Web-{241E0862-BADA-4675-A69D-5AEC14F9896C}" dt="2023-10-20T10:07:49.102" v="2"/>
        <pc:sldMkLst>
          <pc:docMk/>
          <pc:sldMk cId="788580868" sldId="405"/>
        </pc:sldMkLst>
      </pc:sldChg>
      <pc:sldChg chg="modNotes">
        <pc:chgData name="tien tran" userId="f5c0b7c74de91c7e" providerId="Windows Live" clId="Web-{241E0862-BADA-4675-A69D-5AEC14F9896C}" dt="2023-10-20T10:12:02.233" v="12"/>
        <pc:sldMkLst>
          <pc:docMk/>
          <pc:sldMk cId="1965920911" sldId="406"/>
        </pc:sldMkLst>
      </pc:sldChg>
      <pc:sldChg chg="modNotes">
        <pc:chgData name="tien tran" userId="f5c0b7c74de91c7e" providerId="Windows Live" clId="Web-{241E0862-BADA-4675-A69D-5AEC14F9896C}" dt="2023-10-20T10:13:15.157" v="14"/>
        <pc:sldMkLst>
          <pc:docMk/>
          <pc:sldMk cId="638310437" sldId="407"/>
        </pc:sldMkLst>
      </pc:sldChg>
      <pc:sldChg chg="modNotes">
        <pc:chgData name="tien tran" userId="f5c0b7c74de91c7e" providerId="Windows Live" clId="Web-{241E0862-BADA-4675-A69D-5AEC14F9896C}" dt="2023-10-20T10:15:42.504" v="21"/>
        <pc:sldMkLst>
          <pc:docMk/>
          <pc:sldMk cId="2586534179" sldId="408"/>
        </pc:sldMkLst>
      </pc:sldChg>
      <pc:sldChg chg="modNotes">
        <pc:chgData name="tien tran" userId="f5c0b7c74de91c7e" providerId="Windows Live" clId="Web-{241E0862-BADA-4675-A69D-5AEC14F9896C}" dt="2023-10-20T10:14:39.956" v="18"/>
        <pc:sldMkLst>
          <pc:docMk/>
          <pc:sldMk cId="1765000015" sldId="409"/>
        </pc:sldMkLst>
      </pc:sldChg>
      <pc:sldChg chg="modNotes">
        <pc:chgData name="tien tran" userId="f5c0b7c74de91c7e" providerId="Windows Live" clId="Web-{241E0862-BADA-4675-A69D-5AEC14F9896C}" dt="2023-10-20T10:22:26.217" v="23"/>
        <pc:sldMkLst>
          <pc:docMk/>
          <pc:sldMk cId="2309523366" sldId="410"/>
        </pc:sldMkLst>
      </pc:sldChg>
      <pc:sldChg chg="modNotes">
        <pc:chgData name="tien tran" userId="f5c0b7c74de91c7e" providerId="Windows Live" clId="Web-{241E0862-BADA-4675-A69D-5AEC14F9896C}" dt="2023-10-20T10:25:55.534" v="25"/>
        <pc:sldMkLst>
          <pc:docMk/>
          <pc:sldMk cId="469054665" sldId="411"/>
        </pc:sldMkLst>
      </pc:sldChg>
      <pc:sldChg chg="modNotes">
        <pc:chgData name="tien tran" userId="f5c0b7c74de91c7e" providerId="Windows Live" clId="Web-{241E0862-BADA-4675-A69D-5AEC14F9896C}" dt="2023-10-20T10:27:10.098" v="28"/>
        <pc:sldMkLst>
          <pc:docMk/>
          <pc:sldMk cId="1981812776" sldId="413"/>
        </pc:sldMkLst>
      </pc:sldChg>
      <pc:sldChg chg="modNotes">
        <pc:chgData name="tien tran" userId="f5c0b7c74de91c7e" providerId="Windows Live" clId="Web-{241E0862-BADA-4675-A69D-5AEC14F9896C}" dt="2023-10-20T10:09:46.292" v="4"/>
        <pc:sldMkLst>
          <pc:docMk/>
          <pc:sldMk cId="3005437081" sldId="424"/>
        </pc:sldMkLst>
      </pc:sldChg>
      <pc:sldChg chg="modNotes">
        <pc:chgData name="tien tran" userId="f5c0b7c74de91c7e" providerId="Windows Live" clId="Web-{241E0862-BADA-4675-A69D-5AEC14F9896C}" dt="2023-10-20T10:10:50.763" v="6"/>
        <pc:sldMkLst>
          <pc:docMk/>
          <pc:sldMk cId="3030192861" sldId="425"/>
        </pc:sldMkLst>
      </pc:sldChg>
      <pc:sldChg chg="modNotes">
        <pc:chgData name="tien tran" userId="f5c0b7c74de91c7e" providerId="Windows Live" clId="Web-{241E0862-BADA-4675-A69D-5AEC14F9896C}" dt="2023-10-20T10:11:34.061" v="8"/>
        <pc:sldMkLst>
          <pc:docMk/>
          <pc:sldMk cId="463709260" sldId="426"/>
        </pc:sldMkLst>
      </pc:sldChg>
      <pc:sldChg chg="modNotes">
        <pc:chgData name="tien tran" userId="f5c0b7c74de91c7e" providerId="Windows Live" clId="Web-{241E0862-BADA-4675-A69D-5AEC14F9896C}" dt="2023-10-20T10:11:50.670" v="10"/>
        <pc:sldMkLst>
          <pc:docMk/>
          <pc:sldMk cId="592928338" sldId="441"/>
        </pc:sldMkLst>
      </pc:sldChg>
    </pc:docChg>
  </pc:docChgLst>
  <pc:docChgLst>
    <pc:chgData name="tien tran" userId="f5c0b7c74de91c7e" providerId="Windows Live" clId="Web-{27D1D977-7C7F-44D0-A320-CD2F4C5357AA}"/>
    <pc:docChg chg="modSld">
      <pc:chgData name="tien tran" userId="f5c0b7c74de91c7e" providerId="Windows Live" clId="Web-{27D1D977-7C7F-44D0-A320-CD2F4C5357AA}" dt="2023-08-23T14:12:15.238" v="0" actId="20577"/>
      <pc:docMkLst>
        <pc:docMk/>
      </pc:docMkLst>
      <pc:sldChg chg="modSp">
        <pc:chgData name="tien tran" userId="f5c0b7c74de91c7e" providerId="Windows Live" clId="Web-{27D1D977-7C7F-44D0-A320-CD2F4C5357AA}" dt="2023-08-23T14:12:15.238" v="0" actId="20577"/>
        <pc:sldMkLst>
          <pc:docMk/>
          <pc:sldMk cId="3112458778" sldId="426"/>
        </pc:sldMkLst>
        <pc:spChg chg="mod">
          <ac:chgData name="tien tran" userId="f5c0b7c74de91c7e" providerId="Windows Live" clId="Web-{27D1D977-7C7F-44D0-A320-CD2F4C5357AA}" dt="2023-08-23T14:12:15.238" v="0" actId="20577"/>
          <ac:spMkLst>
            <pc:docMk/>
            <pc:sldMk cId="3112458778" sldId="426"/>
            <ac:spMk id="3" creationId="{D25BADE3-455A-C62F-8962-6EF84B2FEC37}"/>
          </ac:spMkLst>
        </pc:spChg>
      </pc:sldChg>
    </pc:docChg>
  </pc:docChgLst>
  <pc:docChgLst>
    <pc:chgData name="tien tran" userId="f5c0b7c74de91c7e" providerId="Windows Live" clId="Web-{B207133D-ABFF-439A-8009-7C3B7E0B095B}"/>
    <pc:docChg chg="addSld delSld modSld sldOrd addMainMaster">
      <pc:chgData name="tien tran" userId="f5c0b7c74de91c7e" providerId="Windows Live" clId="Web-{B207133D-ABFF-439A-8009-7C3B7E0B095B}" dt="2023-08-14T17:11:51.447" v="861" actId="1076"/>
      <pc:docMkLst>
        <pc:docMk/>
      </pc:docMkLst>
      <pc:sldChg chg="modSp">
        <pc:chgData name="tien tran" userId="f5c0b7c74de91c7e" providerId="Windows Live" clId="Web-{B207133D-ABFF-439A-8009-7C3B7E0B095B}" dt="2023-08-14T17:09:10.270" v="836" actId="20577"/>
        <pc:sldMkLst>
          <pc:docMk/>
          <pc:sldMk cId="0" sldId="257"/>
        </pc:sldMkLst>
        <pc:spChg chg="mod">
          <ac:chgData name="tien tran" userId="f5c0b7c74de91c7e" providerId="Windows Live" clId="Web-{B207133D-ABFF-439A-8009-7C3B7E0B095B}" dt="2023-08-14T17:09:10.270" v="836" actId="20577"/>
          <ac:spMkLst>
            <pc:docMk/>
            <pc:sldMk cId="0" sldId="257"/>
            <ac:spMk id="190467" creationId="{00000000-0000-0000-0000-000000000000}"/>
          </ac:spMkLst>
        </pc:spChg>
      </pc:sldChg>
      <pc:sldChg chg="modSp del">
        <pc:chgData name="tien tran" userId="f5c0b7c74de91c7e" providerId="Windows Live" clId="Web-{B207133D-ABFF-439A-8009-7C3B7E0B095B}" dt="2023-08-14T17:10:40.554" v="848"/>
        <pc:sldMkLst>
          <pc:docMk/>
          <pc:sldMk cId="127468970" sldId="408"/>
        </pc:sldMkLst>
        <pc:spChg chg="mod">
          <ac:chgData name="tien tran" userId="f5c0b7c74de91c7e" providerId="Windows Live" clId="Web-{B207133D-ABFF-439A-8009-7C3B7E0B095B}" dt="2023-08-14T17:09:23.848" v="839" actId="20577"/>
          <ac:spMkLst>
            <pc:docMk/>
            <pc:sldMk cId="127468970" sldId="408"/>
            <ac:spMk id="190467" creationId="{00000000-0000-0000-0000-000000000000}"/>
          </ac:spMkLst>
        </pc:spChg>
      </pc:sldChg>
      <pc:sldChg chg="del">
        <pc:chgData name="tien tran" userId="f5c0b7c74de91c7e" providerId="Windows Live" clId="Web-{B207133D-ABFF-439A-8009-7C3B7E0B095B}" dt="2023-08-14T15:33:01.877" v="258"/>
        <pc:sldMkLst>
          <pc:docMk/>
          <pc:sldMk cId="3729329251" sldId="433"/>
        </pc:sldMkLst>
      </pc:sldChg>
      <pc:sldChg chg="del">
        <pc:chgData name="tien tran" userId="f5c0b7c74de91c7e" providerId="Windows Live" clId="Web-{B207133D-ABFF-439A-8009-7C3B7E0B095B}" dt="2023-08-14T15:33:01.095" v="257"/>
        <pc:sldMkLst>
          <pc:docMk/>
          <pc:sldMk cId="3101371877" sldId="434"/>
        </pc:sldMkLst>
      </pc:sldChg>
      <pc:sldChg chg="del">
        <pc:chgData name="tien tran" userId="f5c0b7c74de91c7e" providerId="Windows Live" clId="Web-{B207133D-ABFF-439A-8009-7C3B7E0B095B}" dt="2023-08-14T15:32:52.486" v="246"/>
        <pc:sldMkLst>
          <pc:docMk/>
          <pc:sldMk cId="2338905664" sldId="435"/>
        </pc:sldMkLst>
      </pc:sldChg>
      <pc:sldChg chg="del">
        <pc:chgData name="tien tran" userId="f5c0b7c74de91c7e" providerId="Windows Live" clId="Web-{B207133D-ABFF-439A-8009-7C3B7E0B095B}" dt="2023-08-14T15:33:02.533" v="259"/>
        <pc:sldMkLst>
          <pc:docMk/>
          <pc:sldMk cId="3101003691" sldId="437"/>
        </pc:sldMkLst>
      </pc:sldChg>
      <pc:sldChg chg="del">
        <pc:chgData name="tien tran" userId="f5c0b7c74de91c7e" providerId="Windows Live" clId="Web-{B207133D-ABFF-439A-8009-7C3B7E0B095B}" dt="2023-08-14T15:33:04.517" v="262"/>
        <pc:sldMkLst>
          <pc:docMk/>
          <pc:sldMk cId="3484366298" sldId="439"/>
        </pc:sldMkLst>
      </pc:sldChg>
      <pc:sldChg chg="del">
        <pc:chgData name="tien tran" userId="f5c0b7c74de91c7e" providerId="Windows Live" clId="Web-{B207133D-ABFF-439A-8009-7C3B7E0B095B}" dt="2023-08-14T15:32:33.094" v="234"/>
        <pc:sldMkLst>
          <pc:docMk/>
          <pc:sldMk cId="2898175485" sldId="442"/>
        </pc:sldMkLst>
      </pc:sldChg>
      <pc:sldChg chg="del">
        <pc:chgData name="tien tran" userId="f5c0b7c74de91c7e" providerId="Windows Live" clId="Web-{B207133D-ABFF-439A-8009-7C3B7E0B095B}" dt="2023-08-14T15:32:34.376" v="235"/>
        <pc:sldMkLst>
          <pc:docMk/>
          <pc:sldMk cId="1652033460" sldId="443"/>
        </pc:sldMkLst>
      </pc:sldChg>
      <pc:sldChg chg="del">
        <pc:chgData name="tien tran" userId="f5c0b7c74de91c7e" providerId="Windows Live" clId="Web-{B207133D-ABFF-439A-8009-7C3B7E0B095B}" dt="2023-08-14T15:32:37.454" v="236"/>
        <pc:sldMkLst>
          <pc:docMk/>
          <pc:sldMk cId="2826315926" sldId="444"/>
        </pc:sldMkLst>
      </pc:sldChg>
      <pc:sldChg chg="del">
        <pc:chgData name="tien tran" userId="f5c0b7c74de91c7e" providerId="Windows Live" clId="Web-{B207133D-ABFF-439A-8009-7C3B7E0B095B}" dt="2023-08-14T15:51:27.696" v="411"/>
        <pc:sldMkLst>
          <pc:docMk/>
          <pc:sldMk cId="3024936694" sldId="445"/>
        </pc:sldMkLst>
      </pc:sldChg>
      <pc:sldChg chg="del">
        <pc:chgData name="tien tran" userId="f5c0b7c74de91c7e" providerId="Windows Live" clId="Web-{B207133D-ABFF-439A-8009-7C3B7E0B095B}" dt="2023-08-14T15:51:29.571" v="412"/>
        <pc:sldMkLst>
          <pc:docMk/>
          <pc:sldMk cId="551425138" sldId="446"/>
        </pc:sldMkLst>
      </pc:sldChg>
      <pc:sldChg chg="del">
        <pc:chgData name="tien tran" userId="f5c0b7c74de91c7e" providerId="Windows Live" clId="Web-{B207133D-ABFF-439A-8009-7C3B7E0B095B}" dt="2023-08-14T15:32:41.923" v="237"/>
        <pc:sldMkLst>
          <pc:docMk/>
          <pc:sldMk cId="1813781525" sldId="447"/>
        </pc:sldMkLst>
      </pc:sldChg>
      <pc:sldChg chg="del">
        <pc:chgData name="tien tran" userId="f5c0b7c74de91c7e" providerId="Windows Live" clId="Web-{B207133D-ABFF-439A-8009-7C3B7E0B095B}" dt="2023-08-14T15:32:43.017" v="238"/>
        <pc:sldMkLst>
          <pc:docMk/>
          <pc:sldMk cId="3637023688" sldId="448"/>
        </pc:sldMkLst>
      </pc:sldChg>
      <pc:sldChg chg="del">
        <pc:chgData name="tien tran" userId="f5c0b7c74de91c7e" providerId="Windows Live" clId="Web-{B207133D-ABFF-439A-8009-7C3B7E0B095B}" dt="2023-08-14T15:32:45.626" v="241"/>
        <pc:sldMkLst>
          <pc:docMk/>
          <pc:sldMk cId="3418892251" sldId="449"/>
        </pc:sldMkLst>
      </pc:sldChg>
      <pc:sldChg chg="del">
        <pc:chgData name="tien tran" userId="f5c0b7c74de91c7e" providerId="Windows Live" clId="Web-{B207133D-ABFF-439A-8009-7C3B7E0B095B}" dt="2023-08-14T15:32:46.439" v="242"/>
        <pc:sldMkLst>
          <pc:docMk/>
          <pc:sldMk cId="2960016461" sldId="450"/>
        </pc:sldMkLst>
      </pc:sldChg>
      <pc:sldChg chg="del">
        <pc:chgData name="tien tran" userId="f5c0b7c74de91c7e" providerId="Windows Live" clId="Web-{B207133D-ABFF-439A-8009-7C3B7E0B095B}" dt="2023-08-14T15:32:50.579" v="244"/>
        <pc:sldMkLst>
          <pc:docMk/>
          <pc:sldMk cId="3782154446" sldId="451"/>
        </pc:sldMkLst>
      </pc:sldChg>
      <pc:sldChg chg="del">
        <pc:chgData name="tien tran" userId="f5c0b7c74de91c7e" providerId="Windows Live" clId="Web-{B207133D-ABFF-439A-8009-7C3B7E0B095B}" dt="2023-08-14T15:32:55.314" v="250"/>
        <pc:sldMkLst>
          <pc:docMk/>
          <pc:sldMk cId="2205607508" sldId="452"/>
        </pc:sldMkLst>
      </pc:sldChg>
      <pc:sldChg chg="del">
        <pc:chgData name="tien tran" userId="f5c0b7c74de91c7e" providerId="Windows Live" clId="Web-{B207133D-ABFF-439A-8009-7C3B7E0B095B}" dt="2023-08-14T15:32:52.064" v="245"/>
        <pc:sldMkLst>
          <pc:docMk/>
          <pc:sldMk cId="4278724821" sldId="453"/>
        </pc:sldMkLst>
      </pc:sldChg>
      <pc:sldChg chg="del">
        <pc:chgData name="tien tran" userId="f5c0b7c74de91c7e" providerId="Windows Live" clId="Web-{B207133D-ABFF-439A-8009-7C3B7E0B095B}" dt="2023-08-14T15:32:47.501" v="243"/>
        <pc:sldMkLst>
          <pc:docMk/>
          <pc:sldMk cId="2018105247" sldId="454"/>
        </pc:sldMkLst>
      </pc:sldChg>
      <pc:sldChg chg="del">
        <pc:chgData name="tien tran" userId="f5c0b7c74de91c7e" providerId="Windows Live" clId="Web-{B207133D-ABFF-439A-8009-7C3B7E0B095B}" dt="2023-08-14T15:32:53.595" v="247"/>
        <pc:sldMkLst>
          <pc:docMk/>
          <pc:sldMk cId="462244606" sldId="455"/>
        </pc:sldMkLst>
      </pc:sldChg>
      <pc:sldChg chg="del">
        <pc:chgData name="tien tran" userId="f5c0b7c74de91c7e" providerId="Windows Live" clId="Web-{B207133D-ABFF-439A-8009-7C3B7E0B095B}" dt="2023-08-14T15:32:53.626" v="248"/>
        <pc:sldMkLst>
          <pc:docMk/>
          <pc:sldMk cId="2490307678" sldId="456"/>
        </pc:sldMkLst>
      </pc:sldChg>
      <pc:sldChg chg="del">
        <pc:chgData name="tien tran" userId="f5c0b7c74de91c7e" providerId="Windows Live" clId="Web-{B207133D-ABFF-439A-8009-7C3B7E0B095B}" dt="2023-08-14T15:32:53.767" v="249"/>
        <pc:sldMkLst>
          <pc:docMk/>
          <pc:sldMk cId="2453985259" sldId="457"/>
        </pc:sldMkLst>
      </pc:sldChg>
      <pc:sldChg chg="del">
        <pc:chgData name="tien tran" userId="f5c0b7c74de91c7e" providerId="Windows Live" clId="Web-{B207133D-ABFF-439A-8009-7C3B7E0B095B}" dt="2023-08-14T15:32:56.283" v="251"/>
        <pc:sldMkLst>
          <pc:docMk/>
          <pc:sldMk cId="1691876928" sldId="458"/>
        </pc:sldMkLst>
      </pc:sldChg>
      <pc:sldChg chg="del">
        <pc:chgData name="tien tran" userId="f5c0b7c74de91c7e" providerId="Windows Live" clId="Web-{B207133D-ABFF-439A-8009-7C3B7E0B095B}" dt="2023-08-14T15:32:57.095" v="252"/>
        <pc:sldMkLst>
          <pc:docMk/>
          <pc:sldMk cId="1592320012" sldId="459"/>
        </pc:sldMkLst>
      </pc:sldChg>
      <pc:sldChg chg="del">
        <pc:chgData name="tien tran" userId="f5c0b7c74de91c7e" providerId="Windows Live" clId="Web-{B207133D-ABFF-439A-8009-7C3B7E0B095B}" dt="2023-08-14T15:32:58.502" v="254"/>
        <pc:sldMkLst>
          <pc:docMk/>
          <pc:sldMk cId="4272214377" sldId="460"/>
        </pc:sldMkLst>
      </pc:sldChg>
      <pc:sldChg chg="del">
        <pc:chgData name="tien tran" userId="f5c0b7c74de91c7e" providerId="Windows Live" clId="Web-{B207133D-ABFF-439A-8009-7C3B7E0B095B}" dt="2023-08-14T15:32:57.673" v="253"/>
        <pc:sldMkLst>
          <pc:docMk/>
          <pc:sldMk cId="506047178" sldId="461"/>
        </pc:sldMkLst>
      </pc:sldChg>
      <pc:sldChg chg="del">
        <pc:chgData name="tien tran" userId="f5c0b7c74de91c7e" providerId="Windows Live" clId="Web-{B207133D-ABFF-439A-8009-7C3B7E0B095B}" dt="2023-08-14T15:33:03.580" v="261"/>
        <pc:sldMkLst>
          <pc:docMk/>
          <pc:sldMk cId="3053965576" sldId="462"/>
        </pc:sldMkLst>
      </pc:sldChg>
      <pc:sldChg chg="del">
        <pc:chgData name="tien tran" userId="f5c0b7c74de91c7e" providerId="Windows Live" clId="Web-{B207133D-ABFF-439A-8009-7C3B7E0B095B}" dt="2023-08-14T15:33:00.220" v="256"/>
        <pc:sldMkLst>
          <pc:docMk/>
          <pc:sldMk cId="2855095161" sldId="463"/>
        </pc:sldMkLst>
      </pc:sldChg>
      <pc:sldChg chg="del">
        <pc:chgData name="tien tran" userId="f5c0b7c74de91c7e" providerId="Windows Live" clId="Web-{B207133D-ABFF-439A-8009-7C3B7E0B095B}" dt="2023-08-14T15:32:58.861" v="255"/>
        <pc:sldMkLst>
          <pc:docMk/>
          <pc:sldMk cId="3314620272" sldId="464"/>
        </pc:sldMkLst>
      </pc:sldChg>
      <pc:sldChg chg="del">
        <pc:chgData name="tien tran" userId="f5c0b7c74de91c7e" providerId="Windows Live" clId="Web-{B207133D-ABFF-439A-8009-7C3B7E0B095B}" dt="2023-08-14T15:33:05.392" v="263"/>
        <pc:sldMkLst>
          <pc:docMk/>
          <pc:sldMk cId="2372846115" sldId="465"/>
        </pc:sldMkLst>
      </pc:sldChg>
      <pc:sldChg chg="del">
        <pc:chgData name="tien tran" userId="f5c0b7c74de91c7e" providerId="Windows Live" clId="Web-{B207133D-ABFF-439A-8009-7C3B7E0B095B}" dt="2023-08-14T15:33:05.408" v="264"/>
        <pc:sldMkLst>
          <pc:docMk/>
          <pc:sldMk cId="3801038533" sldId="466"/>
        </pc:sldMkLst>
      </pc:sldChg>
      <pc:sldChg chg="del">
        <pc:chgData name="tien tran" userId="f5c0b7c74de91c7e" providerId="Windows Live" clId="Web-{B207133D-ABFF-439A-8009-7C3B7E0B095B}" dt="2023-08-14T15:33:06.533" v="265"/>
        <pc:sldMkLst>
          <pc:docMk/>
          <pc:sldMk cId="3937768751" sldId="467"/>
        </pc:sldMkLst>
      </pc:sldChg>
      <pc:sldChg chg="del">
        <pc:chgData name="tien tran" userId="f5c0b7c74de91c7e" providerId="Windows Live" clId="Web-{B207133D-ABFF-439A-8009-7C3B7E0B095B}" dt="2023-08-14T15:33:07.455" v="266"/>
        <pc:sldMkLst>
          <pc:docMk/>
          <pc:sldMk cId="1562207590" sldId="468"/>
        </pc:sldMkLst>
      </pc:sldChg>
      <pc:sldChg chg="del">
        <pc:chgData name="tien tran" userId="f5c0b7c74de91c7e" providerId="Windows Live" clId="Web-{B207133D-ABFF-439A-8009-7C3B7E0B095B}" dt="2023-08-14T15:33:08.314" v="267"/>
        <pc:sldMkLst>
          <pc:docMk/>
          <pc:sldMk cId="842645735" sldId="469"/>
        </pc:sldMkLst>
      </pc:sldChg>
      <pc:sldChg chg="del">
        <pc:chgData name="tien tran" userId="f5c0b7c74de91c7e" providerId="Windows Live" clId="Web-{B207133D-ABFF-439A-8009-7C3B7E0B095B}" dt="2023-08-14T15:33:08.627" v="268"/>
        <pc:sldMkLst>
          <pc:docMk/>
          <pc:sldMk cId="784413137" sldId="470"/>
        </pc:sldMkLst>
      </pc:sldChg>
      <pc:sldChg chg="del">
        <pc:chgData name="tien tran" userId="f5c0b7c74de91c7e" providerId="Windows Live" clId="Web-{B207133D-ABFF-439A-8009-7C3B7E0B095B}" dt="2023-08-14T15:33:09.611" v="269"/>
        <pc:sldMkLst>
          <pc:docMk/>
          <pc:sldMk cId="3113586915" sldId="471"/>
        </pc:sldMkLst>
      </pc:sldChg>
      <pc:sldChg chg="del">
        <pc:chgData name="tien tran" userId="f5c0b7c74de91c7e" providerId="Windows Live" clId="Web-{B207133D-ABFF-439A-8009-7C3B7E0B095B}" dt="2023-08-14T15:33:10.424" v="270"/>
        <pc:sldMkLst>
          <pc:docMk/>
          <pc:sldMk cId="2919658375" sldId="472"/>
        </pc:sldMkLst>
      </pc:sldChg>
      <pc:sldChg chg="del">
        <pc:chgData name="tien tran" userId="f5c0b7c74de91c7e" providerId="Windows Live" clId="Web-{B207133D-ABFF-439A-8009-7C3B7E0B095B}" dt="2023-08-14T17:09:58.834" v="843"/>
        <pc:sldMkLst>
          <pc:docMk/>
          <pc:sldMk cId="777188218" sldId="474"/>
        </pc:sldMkLst>
      </pc:sldChg>
      <pc:sldChg chg="modSp">
        <pc:chgData name="tien tran" userId="f5c0b7c74de91c7e" providerId="Windows Live" clId="Web-{B207133D-ABFF-439A-8009-7C3B7E0B095B}" dt="2023-08-14T17:09:55.224" v="842" actId="20577"/>
        <pc:sldMkLst>
          <pc:docMk/>
          <pc:sldMk cId="1653844099" sldId="475"/>
        </pc:sldMkLst>
        <pc:spChg chg="mod">
          <ac:chgData name="tien tran" userId="f5c0b7c74de91c7e" providerId="Windows Live" clId="Web-{B207133D-ABFF-439A-8009-7C3B7E0B095B}" dt="2023-08-14T17:09:55.224" v="842" actId="20577"/>
          <ac:spMkLst>
            <pc:docMk/>
            <pc:sldMk cId="1653844099" sldId="475"/>
            <ac:spMk id="2" creationId="{801CD9B4-B708-DD20-DB32-BC66E871AF2C}"/>
          </ac:spMkLst>
        </pc:spChg>
      </pc:sldChg>
      <pc:sldChg chg="del">
        <pc:chgData name="tien tran" userId="f5c0b7c74de91c7e" providerId="Windows Live" clId="Web-{B207133D-ABFF-439A-8009-7C3B7E0B095B}" dt="2023-08-14T15:32:44.673" v="240"/>
        <pc:sldMkLst>
          <pc:docMk/>
          <pc:sldMk cId="2612855592" sldId="476"/>
        </pc:sldMkLst>
      </pc:sldChg>
      <pc:sldChg chg="del">
        <pc:chgData name="tien tran" userId="f5c0b7c74de91c7e" providerId="Windows Live" clId="Web-{B207133D-ABFF-439A-8009-7C3B7E0B095B}" dt="2023-08-14T15:32:43.985" v="239"/>
        <pc:sldMkLst>
          <pc:docMk/>
          <pc:sldMk cId="1664006776" sldId="477"/>
        </pc:sldMkLst>
      </pc:sldChg>
      <pc:sldChg chg="del">
        <pc:chgData name="tien tran" userId="f5c0b7c74de91c7e" providerId="Windows Live" clId="Web-{B207133D-ABFF-439A-8009-7C3B7E0B095B}" dt="2023-08-14T15:33:02.595" v="260"/>
        <pc:sldMkLst>
          <pc:docMk/>
          <pc:sldMk cId="151422651" sldId="478"/>
        </pc:sldMkLst>
      </pc:sldChg>
      <pc:sldChg chg="addSp delSp modSp">
        <pc:chgData name="tien tran" userId="f5c0b7c74de91c7e" providerId="Windows Live" clId="Web-{B207133D-ABFF-439A-8009-7C3B7E0B095B}" dt="2023-08-14T15:41:28.472" v="332" actId="20577"/>
        <pc:sldMkLst>
          <pc:docMk/>
          <pc:sldMk cId="778069119" sldId="479"/>
        </pc:sldMkLst>
        <pc:spChg chg="add del mod">
          <ac:chgData name="tien tran" userId="f5c0b7c74de91c7e" providerId="Windows Live" clId="Web-{B207133D-ABFF-439A-8009-7C3B7E0B095B}" dt="2023-08-14T15:41:28.472" v="332" actId="20577"/>
          <ac:spMkLst>
            <pc:docMk/>
            <pc:sldMk cId="778069119" sldId="479"/>
            <ac:spMk id="3" creationId="{18690DFD-B7C9-76AD-D381-2934337371E1}"/>
          </ac:spMkLst>
        </pc:spChg>
        <pc:picChg chg="add del mod ord">
          <ac:chgData name="tien tran" userId="f5c0b7c74de91c7e" providerId="Windows Live" clId="Web-{B207133D-ABFF-439A-8009-7C3B7E0B095B}" dt="2023-08-14T15:39:06.046" v="274"/>
          <ac:picMkLst>
            <pc:docMk/>
            <pc:sldMk cId="778069119" sldId="479"/>
            <ac:picMk id="5" creationId="{8587590B-2B50-AF8A-55A9-8C88359EE7E5}"/>
          </ac:picMkLst>
        </pc:picChg>
        <pc:picChg chg="add mod">
          <ac:chgData name="tien tran" userId="f5c0b7c74de91c7e" providerId="Windows Live" clId="Web-{B207133D-ABFF-439A-8009-7C3B7E0B095B}" dt="2023-08-14T15:41:13.722" v="329" actId="1076"/>
          <ac:picMkLst>
            <pc:docMk/>
            <pc:sldMk cId="778069119" sldId="479"/>
            <ac:picMk id="6" creationId="{9EEB9CAC-7040-B6C9-8D6F-0DE2D54B1F5E}"/>
          </ac:picMkLst>
        </pc:picChg>
      </pc:sldChg>
      <pc:sldChg chg="addSp modSp new ord">
        <pc:chgData name="tien tran" userId="f5c0b7c74de91c7e" providerId="Windows Live" clId="Web-{B207133D-ABFF-439A-8009-7C3B7E0B095B}" dt="2023-08-14T17:10:45.570" v="849"/>
        <pc:sldMkLst>
          <pc:docMk/>
          <pc:sldMk cId="981139034" sldId="480"/>
        </pc:sldMkLst>
        <pc:spChg chg="mod">
          <ac:chgData name="tien tran" userId="f5c0b7c74de91c7e" providerId="Windows Live" clId="Web-{B207133D-ABFF-439A-8009-7C3B7E0B095B}" dt="2023-08-14T14:06:35.713" v="4" actId="20577"/>
          <ac:spMkLst>
            <pc:docMk/>
            <pc:sldMk cId="981139034" sldId="480"/>
            <ac:spMk id="2" creationId="{04D38C4E-E8C2-9B25-CDB0-E7FF874E09C0}"/>
          </ac:spMkLst>
        </pc:spChg>
        <pc:spChg chg="mod">
          <ac:chgData name="tien tran" userId="f5c0b7c74de91c7e" providerId="Windows Live" clId="Web-{B207133D-ABFF-439A-8009-7C3B7E0B095B}" dt="2023-08-14T14:16:27.684" v="35" actId="20577"/>
          <ac:spMkLst>
            <pc:docMk/>
            <pc:sldMk cId="981139034" sldId="480"/>
            <ac:spMk id="3" creationId="{E5BDF213-A8AB-2096-6116-9B978369A57D}"/>
          </ac:spMkLst>
        </pc:spChg>
        <pc:picChg chg="add mod">
          <ac:chgData name="tien tran" userId="f5c0b7c74de91c7e" providerId="Windows Live" clId="Web-{B207133D-ABFF-439A-8009-7C3B7E0B095B}" dt="2023-08-14T15:58:11.351" v="421" actId="1076"/>
          <ac:picMkLst>
            <pc:docMk/>
            <pc:sldMk cId="981139034" sldId="480"/>
            <ac:picMk id="5" creationId="{C4BACD51-1C53-76E1-3CED-DA6D69D246B7}"/>
          </ac:picMkLst>
        </pc:picChg>
        <pc:picChg chg="add mod">
          <ac:chgData name="tien tran" userId="f5c0b7c74de91c7e" providerId="Windows Live" clId="Web-{B207133D-ABFF-439A-8009-7C3B7E0B095B}" dt="2023-08-14T15:58:18.445" v="423" actId="1076"/>
          <ac:picMkLst>
            <pc:docMk/>
            <pc:sldMk cId="981139034" sldId="480"/>
            <ac:picMk id="6" creationId="{81828728-0A45-DD6C-9BF0-08C397AAECE5}"/>
          </ac:picMkLst>
        </pc:picChg>
      </pc:sldChg>
      <pc:sldChg chg="addSp modSp new">
        <pc:chgData name="tien tran" userId="f5c0b7c74de91c7e" providerId="Windows Live" clId="Web-{B207133D-ABFF-439A-8009-7C3B7E0B095B}" dt="2023-08-14T15:31:22.686" v="212" actId="20577"/>
        <pc:sldMkLst>
          <pc:docMk/>
          <pc:sldMk cId="897445705" sldId="481"/>
        </pc:sldMkLst>
        <pc:spChg chg="mod">
          <ac:chgData name="tien tran" userId="f5c0b7c74de91c7e" providerId="Windows Live" clId="Web-{B207133D-ABFF-439A-8009-7C3B7E0B095B}" dt="2023-08-14T14:16:36.637" v="39" actId="20577"/>
          <ac:spMkLst>
            <pc:docMk/>
            <pc:sldMk cId="897445705" sldId="481"/>
            <ac:spMk id="2" creationId="{10E371E0-8483-E6A5-2798-45DCC51038B5}"/>
          </ac:spMkLst>
        </pc:spChg>
        <pc:spChg chg="mod">
          <ac:chgData name="tien tran" userId="f5c0b7c74de91c7e" providerId="Windows Live" clId="Web-{B207133D-ABFF-439A-8009-7C3B7E0B095B}" dt="2023-08-14T15:31:22.686" v="212" actId="20577"/>
          <ac:spMkLst>
            <pc:docMk/>
            <pc:sldMk cId="897445705" sldId="481"/>
            <ac:spMk id="3" creationId="{712FE2B6-4ABF-91C5-C403-CFA5D719E232}"/>
          </ac:spMkLst>
        </pc:spChg>
        <pc:picChg chg="add mod">
          <ac:chgData name="tien tran" userId="f5c0b7c74de91c7e" providerId="Windows Live" clId="Web-{B207133D-ABFF-439A-8009-7C3B7E0B095B}" dt="2023-08-14T15:27:59.101" v="208" actId="1076"/>
          <ac:picMkLst>
            <pc:docMk/>
            <pc:sldMk cId="897445705" sldId="481"/>
            <ac:picMk id="5" creationId="{B9CFCF29-39B0-75A7-22BA-E7442A34B8AF}"/>
          </ac:picMkLst>
        </pc:picChg>
      </pc:sldChg>
      <pc:sldChg chg="addSp modSp new">
        <pc:chgData name="tien tran" userId="f5c0b7c74de91c7e" providerId="Windows Live" clId="Web-{B207133D-ABFF-439A-8009-7C3B7E0B095B}" dt="2023-08-14T15:00:09.996" v="90" actId="1076"/>
        <pc:sldMkLst>
          <pc:docMk/>
          <pc:sldMk cId="862058020" sldId="482"/>
        </pc:sldMkLst>
        <pc:spChg chg="mod">
          <ac:chgData name="tien tran" userId="f5c0b7c74de91c7e" providerId="Windows Live" clId="Web-{B207133D-ABFF-439A-8009-7C3B7E0B095B}" dt="2023-08-14T14:18:50.438" v="47" actId="20577"/>
          <ac:spMkLst>
            <pc:docMk/>
            <pc:sldMk cId="862058020" sldId="482"/>
            <ac:spMk id="2" creationId="{642674F1-2BF6-D83F-0373-36250A4B06CC}"/>
          </ac:spMkLst>
        </pc:spChg>
        <pc:spChg chg="mod">
          <ac:chgData name="tien tran" userId="f5c0b7c74de91c7e" providerId="Windows Live" clId="Web-{B207133D-ABFF-439A-8009-7C3B7E0B095B}" dt="2023-08-14T15:00:00.917" v="86" actId="20577"/>
          <ac:spMkLst>
            <pc:docMk/>
            <pc:sldMk cId="862058020" sldId="482"/>
            <ac:spMk id="3" creationId="{F0969A4E-4B7C-9246-338A-2E41A3111F58}"/>
          </ac:spMkLst>
        </pc:spChg>
        <pc:picChg chg="add mod">
          <ac:chgData name="tien tran" userId="f5c0b7c74de91c7e" providerId="Windows Live" clId="Web-{B207133D-ABFF-439A-8009-7C3B7E0B095B}" dt="2023-08-14T15:00:09.996" v="90" actId="1076"/>
          <ac:picMkLst>
            <pc:docMk/>
            <pc:sldMk cId="862058020" sldId="482"/>
            <ac:picMk id="5" creationId="{950DA93C-5DF8-D8C5-4E61-3A164620BEE5}"/>
          </ac:picMkLst>
        </pc:picChg>
      </pc:sldChg>
      <pc:sldChg chg="addSp modSp new">
        <pc:chgData name="tien tran" userId="f5c0b7c74de91c7e" providerId="Windows Live" clId="Web-{B207133D-ABFF-439A-8009-7C3B7E0B095B}" dt="2023-08-14T15:21:32.525" v="201" actId="20577"/>
        <pc:sldMkLst>
          <pc:docMk/>
          <pc:sldMk cId="1433311710" sldId="483"/>
        </pc:sldMkLst>
        <pc:spChg chg="mod">
          <ac:chgData name="tien tran" userId="f5c0b7c74de91c7e" providerId="Windows Live" clId="Web-{B207133D-ABFF-439A-8009-7C3B7E0B095B}" dt="2023-08-14T14:44:46.901" v="52" actId="20577"/>
          <ac:spMkLst>
            <pc:docMk/>
            <pc:sldMk cId="1433311710" sldId="483"/>
            <ac:spMk id="2" creationId="{0B271909-12B8-B7B3-B0E3-50D6B72E0E05}"/>
          </ac:spMkLst>
        </pc:spChg>
        <pc:spChg chg="mod">
          <ac:chgData name="tien tran" userId="f5c0b7c74de91c7e" providerId="Windows Live" clId="Web-{B207133D-ABFF-439A-8009-7C3B7E0B095B}" dt="2023-08-14T15:21:32.525" v="201" actId="20577"/>
          <ac:spMkLst>
            <pc:docMk/>
            <pc:sldMk cId="1433311710" sldId="483"/>
            <ac:spMk id="3" creationId="{90820BB6-C61D-C697-5F33-9B70CEB7C9C9}"/>
          </ac:spMkLst>
        </pc:spChg>
        <pc:picChg chg="add mod">
          <ac:chgData name="tien tran" userId="f5c0b7c74de91c7e" providerId="Windows Live" clId="Web-{B207133D-ABFF-439A-8009-7C3B7E0B095B}" dt="2023-08-14T15:17:29.501" v="195" actId="1076"/>
          <ac:picMkLst>
            <pc:docMk/>
            <pc:sldMk cId="1433311710" sldId="483"/>
            <ac:picMk id="5" creationId="{EAE3E51D-98EE-1F63-379F-BB9FCE67B3BB}"/>
          </ac:picMkLst>
        </pc:picChg>
      </pc:sldChg>
      <pc:sldChg chg="modSp new ord">
        <pc:chgData name="tien tran" userId="f5c0b7c74de91c7e" providerId="Windows Live" clId="Web-{B207133D-ABFF-439A-8009-7C3B7E0B095B}" dt="2023-08-14T15:32:26.032" v="233"/>
        <pc:sldMkLst>
          <pc:docMk/>
          <pc:sldMk cId="1196033171" sldId="484"/>
        </pc:sldMkLst>
        <pc:spChg chg="mod">
          <ac:chgData name="tien tran" userId="f5c0b7c74de91c7e" providerId="Windows Live" clId="Web-{B207133D-ABFF-439A-8009-7C3B7E0B095B}" dt="2023-08-14T15:32:11.203" v="232" actId="20577"/>
          <ac:spMkLst>
            <pc:docMk/>
            <pc:sldMk cId="1196033171" sldId="484"/>
            <ac:spMk id="2" creationId="{4BCEBF12-9EA6-7246-30A0-19B482BDF226}"/>
          </ac:spMkLst>
        </pc:spChg>
        <pc:spChg chg="mod">
          <ac:chgData name="tien tran" userId="f5c0b7c74de91c7e" providerId="Windows Live" clId="Web-{B207133D-ABFF-439A-8009-7C3B7E0B095B}" dt="2023-08-14T15:32:03.437" v="227" actId="20577"/>
          <ac:spMkLst>
            <pc:docMk/>
            <pc:sldMk cId="1196033171" sldId="484"/>
            <ac:spMk id="3" creationId="{FA96D767-1D6A-C40F-B2BB-DD47AB15A64F}"/>
          </ac:spMkLst>
        </pc:spChg>
      </pc:sldChg>
      <pc:sldChg chg="addSp delSp modSp new">
        <pc:chgData name="tien tran" userId="f5c0b7c74de91c7e" providerId="Windows Live" clId="Web-{B207133D-ABFF-439A-8009-7C3B7E0B095B}" dt="2023-08-14T15:46:44.780" v="410" actId="14100"/>
        <pc:sldMkLst>
          <pc:docMk/>
          <pc:sldMk cId="4255792222" sldId="485"/>
        </pc:sldMkLst>
        <pc:spChg chg="mod">
          <ac:chgData name="tien tran" userId="f5c0b7c74de91c7e" providerId="Windows Live" clId="Web-{B207133D-ABFF-439A-8009-7C3B7E0B095B}" dt="2023-08-14T15:42:05.099" v="333" actId="20577"/>
          <ac:spMkLst>
            <pc:docMk/>
            <pc:sldMk cId="4255792222" sldId="485"/>
            <ac:spMk id="2" creationId="{ED829C33-B854-1B88-A4C5-6CE85B57259D}"/>
          </ac:spMkLst>
        </pc:spChg>
        <pc:spChg chg="mod">
          <ac:chgData name="tien tran" userId="f5c0b7c74de91c7e" providerId="Windows Live" clId="Web-{B207133D-ABFF-439A-8009-7C3B7E0B095B}" dt="2023-08-14T15:44:00.306" v="391" actId="20577"/>
          <ac:spMkLst>
            <pc:docMk/>
            <pc:sldMk cId="4255792222" sldId="485"/>
            <ac:spMk id="3" creationId="{EAD3CB2B-B09F-7A41-D552-7E04B54A750B}"/>
          </ac:spMkLst>
        </pc:spChg>
        <pc:picChg chg="add del mod">
          <ac:chgData name="tien tran" userId="f5c0b7c74de91c7e" providerId="Windows Live" clId="Web-{B207133D-ABFF-439A-8009-7C3B7E0B095B}" dt="2023-08-14T15:45:39.903" v="402"/>
          <ac:picMkLst>
            <pc:docMk/>
            <pc:sldMk cId="4255792222" sldId="485"/>
            <ac:picMk id="5" creationId="{2889F5D3-72B3-A2DB-B6B2-7E76AF7E594D}"/>
          </ac:picMkLst>
        </pc:picChg>
        <pc:picChg chg="add mod">
          <ac:chgData name="tien tran" userId="f5c0b7c74de91c7e" providerId="Windows Live" clId="Web-{B207133D-ABFF-439A-8009-7C3B7E0B095B}" dt="2023-08-14T15:46:38.952" v="408" actId="1076"/>
          <ac:picMkLst>
            <pc:docMk/>
            <pc:sldMk cId="4255792222" sldId="485"/>
            <ac:picMk id="6" creationId="{D7A1183E-6F91-B2AB-A68E-D1B6D72EA3CB}"/>
          </ac:picMkLst>
        </pc:picChg>
        <pc:picChg chg="add mod">
          <ac:chgData name="tien tran" userId="f5c0b7c74de91c7e" providerId="Windows Live" clId="Web-{B207133D-ABFF-439A-8009-7C3B7E0B095B}" dt="2023-08-14T15:46:44.780" v="410" actId="14100"/>
          <ac:picMkLst>
            <pc:docMk/>
            <pc:sldMk cId="4255792222" sldId="485"/>
            <ac:picMk id="7" creationId="{F1B364A9-1A5B-44A8-E03E-B2AA5DC52D7B}"/>
          </ac:picMkLst>
        </pc:picChg>
      </pc:sldChg>
      <pc:sldChg chg="addSp modSp new">
        <pc:chgData name="tien tran" userId="f5c0b7c74de91c7e" providerId="Windows Live" clId="Web-{B207133D-ABFF-439A-8009-7C3B7E0B095B}" dt="2023-08-14T16:05:21.022" v="546" actId="1076"/>
        <pc:sldMkLst>
          <pc:docMk/>
          <pc:sldMk cId="2538643407" sldId="486"/>
        </pc:sldMkLst>
        <pc:spChg chg="mod">
          <ac:chgData name="tien tran" userId="f5c0b7c74de91c7e" providerId="Windows Live" clId="Web-{B207133D-ABFF-439A-8009-7C3B7E0B095B}" dt="2023-08-14T15:51:39.915" v="416" actId="20577"/>
          <ac:spMkLst>
            <pc:docMk/>
            <pc:sldMk cId="2538643407" sldId="486"/>
            <ac:spMk id="2" creationId="{85C4C1EF-1067-92A1-1F2D-5F191FD7EF2F}"/>
          </ac:spMkLst>
        </pc:spChg>
        <pc:spChg chg="mod">
          <ac:chgData name="tien tran" userId="f5c0b7c74de91c7e" providerId="Windows Live" clId="Web-{B207133D-ABFF-439A-8009-7C3B7E0B095B}" dt="2023-08-14T16:05:14.741" v="543" actId="20577"/>
          <ac:spMkLst>
            <pc:docMk/>
            <pc:sldMk cId="2538643407" sldId="486"/>
            <ac:spMk id="3" creationId="{9543AB70-B0D2-F713-A7AF-2A4AD1B4EA78}"/>
          </ac:spMkLst>
        </pc:spChg>
        <pc:picChg chg="add mod">
          <ac:chgData name="tien tran" userId="f5c0b7c74de91c7e" providerId="Windows Live" clId="Web-{B207133D-ABFF-439A-8009-7C3B7E0B095B}" dt="2023-08-14T16:05:21.022" v="546" actId="1076"/>
          <ac:picMkLst>
            <pc:docMk/>
            <pc:sldMk cId="2538643407" sldId="486"/>
            <ac:picMk id="5" creationId="{2B451EA4-4EE3-5A55-E637-CC77F6555034}"/>
          </ac:picMkLst>
        </pc:picChg>
      </pc:sldChg>
      <pc:sldChg chg="addSp modSp new">
        <pc:chgData name="tien tran" userId="f5c0b7c74de91c7e" providerId="Windows Live" clId="Web-{B207133D-ABFF-439A-8009-7C3B7E0B095B}" dt="2023-08-14T16:26:15.129" v="630" actId="20577"/>
        <pc:sldMkLst>
          <pc:docMk/>
          <pc:sldMk cId="1485422491" sldId="487"/>
        </pc:sldMkLst>
        <pc:spChg chg="mod">
          <ac:chgData name="tien tran" userId="f5c0b7c74de91c7e" providerId="Windows Live" clId="Web-{B207133D-ABFF-439A-8009-7C3B7E0B095B}" dt="2023-08-14T16:13:45.712" v="548"/>
          <ac:spMkLst>
            <pc:docMk/>
            <pc:sldMk cId="1485422491" sldId="487"/>
            <ac:spMk id="2" creationId="{D39EDC47-34ED-BA3F-8F36-218EBA7FCBB6}"/>
          </ac:spMkLst>
        </pc:spChg>
        <pc:spChg chg="mod">
          <ac:chgData name="tien tran" userId="f5c0b7c74de91c7e" providerId="Windows Live" clId="Web-{B207133D-ABFF-439A-8009-7C3B7E0B095B}" dt="2023-08-14T16:26:15.129" v="630" actId="20577"/>
          <ac:spMkLst>
            <pc:docMk/>
            <pc:sldMk cId="1485422491" sldId="487"/>
            <ac:spMk id="3" creationId="{808BE8A5-E2BF-A374-8DB8-456A1FE216E8}"/>
          </ac:spMkLst>
        </pc:spChg>
        <pc:picChg chg="add mod">
          <ac:chgData name="tien tran" userId="f5c0b7c74de91c7e" providerId="Windows Live" clId="Web-{B207133D-ABFF-439A-8009-7C3B7E0B095B}" dt="2023-08-14T16:24:22.781" v="616" actId="1076"/>
          <ac:picMkLst>
            <pc:docMk/>
            <pc:sldMk cId="1485422491" sldId="487"/>
            <ac:picMk id="5" creationId="{4D8E80F7-2A5C-5375-2C90-D95A22A6A3BD}"/>
          </ac:picMkLst>
        </pc:picChg>
        <pc:picChg chg="add mod">
          <ac:chgData name="tien tran" userId="f5c0b7c74de91c7e" providerId="Windows Live" clId="Web-{B207133D-ABFF-439A-8009-7C3B7E0B095B}" dt="2023-08-14T16:24:20.125" v="615" actId="14100"/>
          <ac:picMkLst>
            <pc:docMk/>
            <pc:sldMk cId="1485422491" sldId="487"/>
            <ac:picMk id="6" creationId="{1D37FA28-A401-A660-39EF-0D3910F04A2A}"/>
          </ac:picMkLst>
        </pc:picChg>
      </pc:sldChg>
      <pc:sldChg chg="add del">
        <pc:chgData name="tien tran" userId="f5c0b7c74de91c7e" providerId="Windows Live" clId="Web-{B207133D-ABFF-439A-8009-7C3B7E0B095B}" dt="2023-08-14T16:21:40.447" v="582"/>
        <pc:sldMkLst>
          <pc:docMk/>
          <pc:sldMk cId="60124349" sldId="488"/>
        </pc:sldMkLst>
      </pc:sldChg>
      <pc:sldChg chg="modSp new">
        <pc:chgData name="tien tran" userId="f5c0b7c74de91c7e" providerId="Windows Live" clId="Web-{B207133D-ABFF-439A-8009-7C3B7E0B095B}" dt="2023-08-14T16:33:46.113" v="654" actId="20577"/>
        <pc:sldMkLst>
          <pc:docMk/>
          <pc:sldMk cId="4225636501" sldId="488"/>
        </pc:sldMkLst>
        <pc:spChg chg="mod">
          <ac:chgData name="tien tran" userId="f5c0b7c74de91c7e" providerId="Windows Live" clId="Web-{B207133D-ABFF-439A-8009-7C3B7E0B095B}" dt="2023-08-14T16:24:57.595" v="618" actId="20577"/>
          <ac:spMkLst>
            <pc:docMk/>
            <pc:sldMk cId="4225636501" sldId="488"/>
            <ac:spMk id="2" creationId="{41C9B1E8-07E9-1E01-C639-96E7D9B63E99}"/>
          </ac:spMkLst>
        </pc:spChg>
        <pc:spChg chg="mod">
          <ac:chgData name="tien tran" userId="f5c0b7c74de91c7e" providerId="Windows Live" clId="Web-{B207133D-ABFF-439A-8009-7C3B7E0B095B}" dt="2023-08-14T16:33:46.113" v="654" actId="20577"/>
          <ac:spMkLst>
            <pc:docMk/>
            <pc:sldMk cId="4225636501" sldId="488"/>
            <ac:spMk id="3" creationId="{0902563E-754F-2D41-BEB1-77CD3015A0BE}"/>
          </ac:spMkLst>
        </pc:spChg>
      </pc:sldChg>
      <pc:sldChg chg="addSp modSp new">
        <pc:chgData name="tien tran" userId="f5c0b7c74de91c7e" providerId="Windows Live" clId="Web-{B207133D-ABFF-439A-8009-7C3B7E0B095B}" dt="2023-08-14T17:11:51.447" v="861" actId="1076"/>
        <pc:sldMkLst>
          <pc:docMk/>
          <pc:sldMk cId="3272408540" sldId="489"/>
        </pc:sldMkLst>
        <pc:spChg chg="mod">
          <ac:chgData name="tien tran" userId="f5c0b7c74de91c7e" providerId="Windows Live" clId="Web-{B207133D-ABFF-439A-8009-7C3B7E0B095B}" dt="2023-08-14T16:54:13.879" v="757" actId="20577"/>
          <ac:spMkLst>
            <pc:docMk/>
            <pc:sldMk cId="3272408540" sldId="489"/>
            <ac:spMk id="2" creationId="{270BF4C2-D55A-EF0F-C4EF-E6A73564A88E}"/>
          </ac:spMkLst>
        </pc:spChg>
        <pc:spChg chg="mod">
          <ac:chgData name="tien tran" userId="f5c0b7c74de91c7e" providerId="Windows Live" clId="Web-{B207133D-ABFF-439A-8009-7C3B7E0B095B}" dt="2023-08-14T17:11:30.415" v="856" actId="20577"/>
          <ac:spMkLst>
            <pc:docMk/>
            <pc:sldMk cId="3272408540" sldId="489"/>
            <ac:spMk id="3" creationId="{7A5AD41E-EC2B-E7FA-E20A-71EC4D1B48CB}"/>
          </ac:spMkLst>
        </pc:spChg>
        <pc:picChg chg="add mod">
          <ac:chgData name="tien tran" userId="f5c0b7c74de91c7e" providerId="Windows Live" clId="Web-{B207133D-ABFF-439A-8009-7C3B7E0B095B}" dt="2023-08-14T17:11:51.447" v="861" actId="1076"/>
          <ac:picMkLst>
            <pc:docMk/>
            <pc:sldMk cId="3272408540" sldId="489"/>
            <ac:picMk id="5" creationId="{4AC74833-D44C-6EEA-17F7-1F9D4E74D40A}"/>
          </ac:picMkLst>
        </pc:picChg>
      </pc:sldChg>
      <pc:sldChg chg="addSp delSp modSp new del">
        <pc:chgData name="tien tran" userId="f5c0b7c74de91c7e" providerId="Windows Live" clId="Web-{B207133D-ABFF-439A-8009-7C3B7E0B095B}" dt="2023-08-14T17:07:59.064" v="817"/>
        <pc:sldMkLst>
          <pc:docMk/>
          <pc:sldMk cId="1773969772" sldId="490"/>
        </pc:sldMkLst>
        <pc:spChg chg="mod">
          <ac:chgData name="tien tran" userId="f5c0b7c74de91c7e" providerId="Windows Live" clId="Web-{B207133D-ABFF-439A-8009-7C3B7E0B095B}" dt="2023-08-14T16:54:11.113" v="748" actId="20577"/>
          <ac:spMkLst>
            <pc:docMk/>
            <pc:sldMk cId="1773969772" sldId="490"/>
            <ac:spMk id="2" creationId="{5E04FD42-CDAF-68F6-9870-D427273CE89D}"/>
          </ac:spMkLst>
        </pc:spChg>
        <pc:spChg chg="del">
          <ac:chgData name="tien tran" userId="f5c0b7c74de91c7e" providerId="Windows Live" clId="Web-{B207133D-ABFF-439A-8009-7C3B7E0B095B}" dt="2023-08-14T16:53:09.783" v="694"/>
          <ac:spMkLst>
            <pc:docMk/>
            <pc:sldMk cId="1773969772" sldId="490"/>
            <ac:spMk id="3" creationId="{1380893F-FF1D-DB82-30FC-83AD5DBBC891}"/>
          </ac:spMkLst>
        </pc:spChg>
        <pc:spChg chg="add del mod">
          <ac:chgData name="tien tran" userId="f5c0b7c74de91c7e" providerId="Windows Live" clId="Web-{B207133D-ABFF-439A-8009-7C3B7E0B095B}" dt="2023-08-14T16:54:08.285" v="746"/>
          <ac:spMkLst>
            <pc:docMk/>
            <pc:sldMk cId="1773969772" sldId="490"/>
            <ac:spMk id="6" creationId="{A78964A7-A426-495B-ED41-ED13C1CDE797}"/>
          </ac:spMkLst>
        </pc:spChg>
        <pc:spChg chg="add del mod">
          <ac:chgData name="tien tran" userId="f5c0b7c74de91c7e" providerId="Windows Live" clId="Web-{B207133D-ABFF-439A-8009-7C3B7E0B095B}" dt="2023-08-14T16:54:02.160" v="727"/>
          <ac:spMkLst>
            <pc:docMk/>
            <pc:sldMk cId="1773969772" sldId="490"/>
            <ac:spMk id="8" creationId="{5E0B54B7-A574-D98F-7C06-E3F6A03AF753}"/>
          </ac:spMkLst>
        </pc:spChg>
        <pc:picChg chg="add del mod ord">
          <ac:chgData name="tien tran" userId="f5c0b7c74de91c7e" providerId="Windows Live" clId="Web-{B207133D-ABFF-439A-8009-7C3B7E0B095B}" dt="2023-08-14T16:54:09.660" v="747" actId="1076"/>
          <ac:picMkLst>
            <pc:docMk/>
            <pc:sldMk cId="1773969772" sldId="490"/>
            <ac:picMk id="5" creationId="{799AC5B8-5BAE-3C55-76EE-D7DED0950C7B}"/>
          </ac:picMkLst>
        </pc:picChg>
      </pc:sldChg>
      <pc:sldChg chg="addSp delSp modSp new">
        <pc:chgData name="tien tran" userId="f5c0b7c74de91c7e" providerId="Windows Live" clId="Web-{B207133D-ABFF-439A-8009-7C3B7E0B095B}" dt="2023-08-14T16:56:50.931" v="800" actId="20577"/>
        <pc:sldMkLst>
          <pc:docMk/>
          <pc:sldMk cId="2090854208" sldId="491"/>
        </pc:sldMkLst>
        <pc:spChg chg="mod">
          <ac:chgData name="tien tran" userId="f5c0b7c74de91c7e" providerId="Windows Live" clId="Web-{B207133D-ABFF-439A-8009-7C3B7E0B095B}" dt="2023-08-14T16:56:50.931" v="800" actId="20577"/>
          <ac:spMkLst>
            <pc:docMk/>
            <pc:sldMk cId="2090854208" sldId="491"/>
            <ac:spMk id="2" creationId="{6ADD971E-7F69-C059-8FD9-46FB87F6A0F9}"/>
          </ac:spMkLst>
        </pc:spChg>
        <pc:spChg chg="mod">
          <ac:chgData name="tien tran" userId="f5c0b7c74de91c7e" providerId="Windows Live" clId="Web-{B207133D-ABFF-439A-8009-7C3B7E0B095B}" dt="2023-08-14T16:55:04.100" v="783" actId="20577"/>
          <ac:spMkLst>
            <pc:docMk/>
            <pc:sldMk cId="2090854208" sldId="491"/>
            <ac:spMk id="3" creationId="{18FF4655-4239-7ED5-921A-F83CD1A03838}"/>
          </ac:spMkLst>
        </pc:spChg>
        <pc:picChg chg="add del mod">
          <ac:chgData name="tien tran" userId="f5c0b7c74de91c7e" providerId="Windows Live" clId="Web-{B207133D-ABFF-439A-8009-7C3B7E0B095B}" dt="2023-08-14T16:55:43.914" v="787"/>
          <ac:picMkLst>
            <pc:docMk/>
            <pc:sldMk cId="2090854208" sldId="491"/>
            <ac:picMk id="5" creationId="{FE65D7AB-18FB-DE8D-DB28-71E66497E0B9}"/>
          </ac:picMkLst>
        </pc:picChg>
        <pc:picChg chg="add mod">
          <ac:chgData name="tien tran" userId="f5c0b7c74de91c7e" providerId="Windows Live" clId="Web-{B207133D-ABFF-439A-8009-7C3B7E0B095B}" dt="2023-08-14T16:56:28.571" v="796" actId="1076"/>
          <ac:picMkLst>
            <pc:docMk/>
            <pc:sldMk cId="2090854208" sldId="491"/>
            <ac:picMk id="6" creationId="{2401DDCD-A061-31F7-46A8-7C2EB1F28BB7}"/>
          </ac:picMkLst>
        </pc:picChg>
        <pc:picChg chg="add mod">
          <ac:chgData name="tien tran" userId="f5c0b7c74de91c7e" providerId="Windows Live" clId="Web-{B207133D-ABFF-439A-8009-7C3B7E0B095B}" dt="2023-08-14T16:56:34.665" v="798" actId="14100"/>
          <ac:picMkLst>
            <pc:docMk/>
            <pc:sldMk cId="2090854208" sldId="491"/>
            <ac:picMk id="7" creationId="{ECF575BE-180B-F804-E92E-F49965E707D1}"/>
          </ac:picMkLst>
        </pc:picChg>
      </pc:sldChg>
      <pc:sldChg chg="addSp modSp new">
        <pc:chgData name="tien tran" userId="f5c0b7c74de91c7e" providerId="Windows Live" clId="Web-{B207133D-ABFF-439A-8009-7C3B7E0B095B}" dt="2023-08-14T17:07:47.814" v="816" actId="14100"/>
        <pc:sldMkLst>
          <pc:docMk/>
          <pc:sldMk cId="2283013235" sldId="492"/>
        </pc:sldMkLst>
        <pc:spChg chg="mod">
          <ac:chgData name="tien tran" userId="f5c0b7c74de91c7e" providerId="Windows Live" clId="Web-{B207133D-ABFF-439A-8009-7C3B7E0B095B}" dt="2023-08-14T17:06:40.952" v="801" actId="20577"/>
          <ac:spMkLst>
            <pc:docMk/>
            <pc:sldMk cId="2283013235" sldId="492"/>
            <ac:spMk id="2" creationId="{498FE57E-7085-74CF-F46B-1707E8684D79}"/>
          </ac:spMkLst>
        </pc:spChg>
        <pc:spChg chg="mod">
          <ac:chgData name="tien tran" userId="f5c0b7c74de91c7e" providerId="Windows Live" clId="Web-{B207133D-ABFF-439A-8009-7C3B7E0B095B}" dt="2023-08-14T17:07:07.234" v="805" actId="20577"/>
          <ac:spMkLst>
            <pc:docMk/>
            <pc:sldMk cId="2283013235" sldId="492"/>
            <ac:spMk id="3" creationId="{D2C8E602-AC27-8FA2-07B1-0FC66941B617}"/>
          </ac:spMkLst>
        </pc:spChg>
        <pc:picChg chg="add mod">
          <ac:chgData name="tien tran" userId="f5c0b7c74de91c7e" providerId="Windows Live" clId="Web-{B207133D-ABFF-439A-8009-7C3B7E0B095B}" dt="2023-08-14T17:07:47.814" v="816" actId="14100"/>
          <ac:picMkLst>
            <pc:docMk/>
            <pc:sldMk cId="2283013235" sldId="492"/>
            <ac:picMk id="5" creationId="{4E6BEBF6-7D58-CD0A-5856-3C99522B3C09}"/>
          </ac:picMkLst>
        </pc:picChg>
        <pc:picChg chg="add mod">
          <ac:chgData name="tien tran" userId="f5c0b7c74de91c7e" providerId="Windows Live" clId="Web-{B207133D-ABFF-439A-8009-7C3B7E0B095B}" dt="2023-08-14T17:07:33.579" v="812" actId="1076"/>
          <ac:picMkLst>
            <pc:docMk/>
            <pc:sldMk cId="2283013235" sldId="492"/>
            <ac:picMk id="6" creationId="{CE8EEEED-6804-1136-E971-0FAE364F1F25}"/>
          </ac:picMkLst>
        </pc:picChg>
      </pc:sldChg>
      <pc:sldChg chg="modSp add replId">
        <pc:chgData name="tien tran" userId="f5c0b7c74de91c7e" providerId="Windows Live" clId="Web-{B207133D-ABFF-439A-8009-7C3B7E0B095B}" dt="2023-08-14T17:10:12.428" v="845" actId="20577"/>
        <pc:sldMkLst>
          <pc:docMk/>
          <pc:sldMk cId="4269224074" sldId="493"/>
        </pc:sldMkLst>
        <pc:spChg chg="mod">
          <ac:chgData name="tien tran" userId="f5c0b7c74de91c7e" providerId="Windows Live" clId="Web-{B207133D-ABFF-439A-8009-7C3B7E0B095B}" dt="2023-08-14T17:10:12.428" v="845" actId="20577"/>
          <ac:spMkLst>
            <pc:docMk/>
            <pc:sldMk cId="4269224074" sldId="493"/>
            <ac:spMk id="3" creationId="{EDC10411-CE3E-DE9B-55F0-CED47B85DBE0}"/>
          </ac:spMkLst>
        </pc:spChg>
      </pc:sldChg>
      <pc:sldChg chg="modSp add replId">
        <pc:chgData name="tien tran" userId="f5c0b7c74de91c7e" providerId="Windows Live" clId="Web-{B207133D-ABFF-439A-8009-7C3B7E0B095B}" dt="2023-08-14T17:10:29.022" v="847" actId="20577"/>
        <pc:sldMkLst>
          <pc:docMk/>
          <pc:sldMk cId="2170628586" sldId="494"/>
        </pc:sldMkLst>
        <pc:spChg chg="mod">
          <ac:chgData name="tien tran" userId="f5c0b7c74de91c7e" providerId="Windows Live" clId="Web-{B207133D-ABFF-439A-8009-7C3B7E0B095B}" dt="2023-08-14T17:10:29.022" v="847" actId="20577"/>
          <ac:spMkLst>
            <pc:docMk/>
            <pc:sldMk cId="2170628586" sldId="494"/>
            <ac:spMk id="3" creationId="{EDC10411-CE3E-DE9B-55F0-CED47B85DBE0}"/>
          </ac:spMkLst>
        </pc:spChg>
      </pc:sldChg>
      <pc:sldChg chg="modSp add replId">
        <pc:chgData name="tien tran" userId="f5c0b7c74de91c7e" providerId="Windows Live" clId="Web-{B207133D-ABFF-439A-8009-7C3B7E0B095B}" dt="2023-08-14T17:10:56.992" v="852" actId="20577"/>
        <pc:sldMkLst>
          <pc:docMk/>
          <pc:sldMk cId="4041993875" sldId="495"/>
        </pc:sldMkLst>
        <pc:spChg chg="mod">
          <ac:chgData name="tien tran" userId="f5c0b7c74de91c7e" providerId="Windows Live" clId="Web-{B207133D-ABFF-439A-8009-7C3B7E0B095B}" dt="2023-08-14T17:10:56.992" v="852" actId="20577"/>
          <ac:spMkLst>
            <pc:docMk/>
            <pc:sldMk cId="4041993875" sldId="495"/>
            <ac:spMk id="3" creationId="{EDC10411-CE3E-DE9B-55F0-CED47B85DBE0}"/>
          </ac:spMkLst>
        </pc:spChg>
      </pc:sldChg>
      <pc:sldChg chg="modSp add replId">
        <pc:chgData name="tien tran" userId="f5c0b7c74de91c7e" providerId="Windows Live" clId="Web-{B207133D-ABFF-439A-8009-7C3B7E0B095B}" dt="2023-08-14T17:11:11.680" v="854" actId="20577"/>
        <pc:sldMkLst>
          <pc:docMk/>
          <pc:sldMk cId="87806020" sldId="496"/>
        </pc:sldMkLst>
        <pc:spChg chg="mod">
          <ac:chgData name="tien tran" userId="f5c0b7c74de91c7e" providerId="Windows Live" clId="Web-{B207133D-ABFF-439A-8009-7C3B7E0B095B}" dt="2023-08-14T17:11:11.680" v="854" actId="20577"/>
          <ac:spMkLst>
            <pc:docMk/>
            <pc:sldMk cId="87806020" sldId="496"/>
            <ac:spMk id="3" creationId="{EDC10411-CE3E-DE9B-55F0-CED47B85DBE0}"/>
          </ac:spMkLst>
        </pc:spChg>
      </pc:sldChg>
      <pc:sldMasterChg chg="add addSldLayout">
        <pc:chgData name="tien tran" userId="f5c0b7c74de91c7e" providerId="Windows Live" clId="Web-{B207133D-ABFF-439A-8009-7C3B7E0B095B}" dt="2023-08-14T16:21:33.088" v="581"/>
        <pc:sldMasterMkLst>
          <pc:docMk/>
          <pc:sldMasterMk cId="3336428944" sldId="2147483648"/>
        </pc:sldMasterMkLst>
        <pc:sldLayoutChg chg="add">
          <pc:chgData name="tien tran" userId="f5c0b7c74de91c7e" providerId="Windows Live" clId="Web-{B207133D-ABFF-439A-8009-7C3B7E0B095B}" dt="2023-08-14T16:21:33.088" v="581"/>
          <pc:sldLayoutMkLst>
            <pc:docMk/>
            <pc:sldMasterMk cId="3336428944" sldId="2147483648"/>
            <pc:sldLayoutMk cId="4171408424" sldId="2147483649"/>
          </pc:sldLayoutMkLst>
        </pc:sldLayoutChg>
        <pc:sldLayoutChg chg="add">
          <pc:chgData name="tien tran" userId="f5c0b7c74de91c7e" providerId="Windows Live" clId="Web-{B207133D-ABFF-439A-8009-7C3B7E0B095B}" dt="2023-08-14T16:21:33.088" v="581"/>
          <pc:sldLayoutMkLst>
            <pc:docMk/>
            <pc:sldMasterMk cId="3336428944" sldId="2147483648"/>
            <pc:sldLayoutMk cId="2367808533" sldId="2147483650"/>
          </pc:sldLayoutMkLst>
        </pc:sldLayoutChg>
        <pc:sldLayoutChg chg="add">
          <pc:chgData name="tien tran" userId="f5c0b7c74de91c7e" providerId="Windows Live" clId="Web-{B207133D-ABFF-439A-8009-7C3B7E0B095B}" dt="2023-08-14T16:21:33.088" v="581"/>
          <pc:sldLayoutMkLst>
            <pc:docMk/>
            <pc:sldMasterMk cId="3336428944" sldId="2147483648"/>
            <pc:sldLayoutMk cId="1341787651" sldId="2147483651"/>
          </pc:sldLayoutMkLst>
        </pc:sldLayoutChg>
        <pc:sldLayoutChg chg="add">
          <pc:chgData name="tien tran" userId="f5c0b7c74de91c7e" providerId="Windows Live" clId="Web-{B207133D-ABFF-439A-8009-7C3B7E0B095B}" dt="2023-08-14T16:21:33.088" v="581"/>
          <pc:sldLayoutMkLst>
            <pc:docMk/>
            <pc:sldMasterMk cId="3336428944" sldId="2147483648"/>
            <pc:sldLayoutMk cId="2365898042" sldId="2147483652"/>
          </pc:sldLayoutMkLst>
        </pc:sldLayoutChg>
        <pc:sldLayoutChg chg="add">
          <pc:chgData name="tien tran" userId="f5c0b7c74de91c7e" providerId="Windows Live" clId="Web-{B207133D-ABFF-439A-8009-7C3B7E0B095B}" dt="2023-08-14T16:21:33.088" v="581"/>
          <pc:sldLayoutMkLst>
            <pc:docMk/>
            <pc:sldMasterMk cId="3336428944" sldId="2147483648"/>
            <pc:sldLayoutMk cId="3917652006" sldId="2147483653"/>
          </pc:sldLayoutMkLst>
        </pc:sldLayoutChg>
        <pc:sldLayoutChg chg="add">
          <pc:chgData name="tien tran" userId="f5c0b7c74de91c7e" providerId="Windows Live" clId="Web-{B207133D-ABFF-439A-8009-7C3B7E0B095B}" dt="2023-08-14T16:21:33.088" v="581"/>
          <pc:sldLayoutMkLst>
            <pc:docMk/>
            <pc:sldMasterMk cId="3336428944" sldId="2147483648"/>
            <pc:sldLayoutMk cId="4133864394" sldId="2147483654"/>
          </pc:sldLayoutMkLst>
        </pc:sldLayoutChg>
        <pc:sldLayoutChg chg="add">
          <pc:chgData name="tien tran" userId="f5c0b7c74de91c7e" providerId="Windows Live" clId="Web-{B207133D-ABFF-439A-8009-7C3B7E0B095B}" dt="2023-08-14T16:21:33.088" v="581"/>
          <pc:sldLayoutMkLst>
            <pc:docMk/>
            <pc:sldMasterMk cId="3336428944" sldId="2147483648"/>
            <pc:sldLayoutMk cId="1310294866" sldId="2147483655"/>
          </pc:sldLayoutMkLst>
        </pc:sldLayoutChg>
        <pc:sldLayoutChg chg="add">
          <pc:chgData name="tien tran" userId="f5c0b7c74de91c7e" providerId="Windows Live" clId="Web-{B207133D-ABFF-439A-8009-7C3B7E0B095B}" dt="2023-08-14T16:21:33.088" v="581"/>
          <pc:sldLayoutMkLst>
            <pc:docMk/>
            <pc:sldMasterMk cId="3336428944" sldId="2147483648"/>
            <pc:sldLayoutMk cId="1436292587" sldId="2147483656"/>
          </pc:sldLayoutMkLst>
        </pc:sldLayoutChg>
        <pc:sldLayoutChg chg="add">
          <pc:chgData name="tien tran" userId="f5c0b7c74de91c7e" providerId="Windows Live" clId="Web-{B207133D-ABFF-439A-8009-7C3B7E0B095B}" dt="2023-08-14T16:21:33.088" v="581"/>
          <pc:sldLayoutMkLst>
            <pc:docMk/>
            <pc:sldMasterMk cId="3336428944" sldId="2147483648"/>
            <pc:sldLayoutMk cId="2788201342" sldId="2147483657"/>
          </pc:sldLayoutMkLst>
        </pc:sldLayoutChg>
        <pc:sldLayoutChg chg="add">
          <pc:chgData name="tien tran" userId="f5c0b7c74de91c7e" providerId="Windows Live" clId="Web-{B207133D-ABFF-439A-8009-7C3B7E0B095B}" dt="2023-08-14T16:21:33.088" v="581"/>
          <pc:sldLayoutMkLst>
            <pc:docMk/>
            <pc:sldMasterMk cId="3336428944" sldId="2147483648"/>
            <pc:sldLayoutMk cId="1863358204" sldId="2147483658"/>
          </pc:sldLayoutMkLst>
        </pc:sldLayoutChg>
        <pc:sldLayoutChg chg="add">
          <pc:chgData name="tien tran" userId="f5c0b7c74de91c7e" providerId="Windows Live" clId="Web-{B207133D-ABFF-439A-8009-7C3B7E0B095B}" dt="2023-08-14T16:21:33.088" v="581"/>
          <pc:sldLayoutMkLst>
            <pc:docMk/>
            <pc:sldMasterMk cId="3336428944" sldId="2147483648"/>
            <pc:sldLayoutMk cId="326731915" sldId="2147483659"/>
          </pc:sldLayoutMkLst>
        </pc:sldLayoutChg>
      </pc:sldMasterChg>
    </pc:docChg>
  </pc:docChgLst>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8225F6A5-84B7-4414-8068-B71B3D02BE06}"/>
    <pc:docChg chg="addSld delSld modSld sldOrd">
      <pc:chgData name="tien tran" userId="f5c0b7c74de91c7e" providerId="Windows Live" clId="Web-{8225F6A5-84B7-4414-8068-B71B3D02BE06}" dt="2023-08-27T09:51:26.666" v="1163" actId="14100"/>
      <pc:docMkLst>
        <pc:docMk/>
      </pc:docMkLst>
      <pc:sldChg chg="modSp">
        <pc:chgData name="tien tran" userId="f5c0b7c74de91c7e" providerId="Windows Live" clId="Web-{8225F6A5-84B7-4414-8068-B71B3D02BE06}" dt="2023-08-27T03:25:17.517" v="23" actId="20577"/>
        <pc:sldMkLst>
          <pc:docMk/>
          <pc:sldMk cId="0" sldId="257"/>
        </pc:sldMkLst>
        <pc:spChg chg="mod">
          <ac:chgData name="tien tran" userId="f5c0b7c74de91c7e" providerId="Windows Live" clId="Web-{8225F6A5-84B7-4414-8068-B71B3D02BE06}" dt="2023-08-27T03:25:17.517" v="23" actId="20577"/>
          <ac:spMkLst>
            <pc:docMk/>
            <pc:sldMk cId="0" sldId="257"/>
            <ac:spMk id="190467" creationId="{00000000-0000-0000-0000-000000000000}"/>
          </ac:spMkLst>
        </pc:spChg>
      </pc:sldChg>
      <pc:sldChg chg="modSp">
        <pc:chgData name="tien tran" userId="f5c0b7c74de91c7e" providerId="Windows Live" clId="Web-{8225F6A5-84B7-4414-8068-B71B3D02BE06}" dt="2023-08-27T03:24:29.922" v="17" actId="20577"/>
        <pc:sldMkLst>
          <pc:docMk/>
          <pc:sldMk cId="0" sldId="404"/>
        </pc:sldMkLst>
        <pc:spChg chg="mod">
          <ac:chgData name="tien tran" userId="f5c0b7c74de91c7e" providerId="Windows Live" clId="Web-{8225F6A5-84B7-4414-8068-B71B3D02BE06}" dt="2023-08-27T03:24:29.922" v="17" actId="20577"/>
          <ac:spMkLst>
            <pc:docMk/>
            <pc:sldMk cId="0" sldId="404"/>
            <ac:spMk id="12" creationId="{00000000-0000-0000-0000-000000000000}"/>
          </ac:spMkLst>
        </pc:spChg>
      </pc:sldChg>
      <pc:sldChg chg="modSp">
        <pc:chgData name="tien tran" userId="f5c0b7c74de91c7e" providerId="Windows Live" clId="Web-{8225F6A5-84B7-4414-8068-B71B3D02BE06}" dt="2023-08-27T03:29:01.334" v="82" actId="20577"/>
        <pc:sldMkLst>
          <pc:docMk/>
          <pc:sldMk cId="788580868" sldId="405"/>
        </pc:sldMkLst>
        <pc:spChg chg="mod">
          <ac:chgData name="tien tran" userId="f5c0b7c74de91c7e" providerId="Windows Live" clId="Web-{8225F6A5-84B7-4414-8068-B71B3D02BE06}" dt="2023-08-27T03:29:01.334" v="82" actId="20577"/>
          <ac:spMkLst>
            <pc:docMk/>
            <pc:sldMk cId="788580868" sldId="405"/>
            <ac:spMk id="3" creationId="{3356C97B-92D3-569A-CA12-3111814852CA}"/>
          </ac:spMkLst>
        </pc:spChg>
      </pc:sldChg>
      <pc:sldChg chg="del">
        <pc:chgData name="tien tran" userId="f5c0b7c74de91c7e" providerId="Windows Live" clId="Web-{8225F6A5-84B7-4414-8068-B71B3D02BE06}" dt="2023-08-27T03:25:43.346" v="58"/>
        <pc:sldMkLst>
          <pc:docMk/>
          <pc:sldMk cId="361998908" sldId="406"/>
        </pc:sldMkLst>
      </pc:sldChg>
      <pc:sldChg chg="addSp modSp new ord">
        <pc:chgData name="tien tran" userId="f5c0b7c74de91c7e" providerId="Windows Live" clId="Web-{8225F6A5-84B7-4414-8068-B71B3D02BE06}" dt="2023-08-27T04:13:11.644" v="328"/>
        <pc:sldMkLst>
          <pc:docMk/>
          <pc:sldMk cId="1723637248" sldId="406"/>
        </pc:sldMkLst>
        <pc:spChg chg="mod">
          <ac:chgData name="tien tran" userId="f5c0b7c74de91c7e" providerId="Windows Live" clId="Web-{8225F6A5-84B7-4414-8068-B71B3D02BE06}" dt="2023-08-27T03:29:19.147" v="89" actId="20577"/>
          <ac:spMkLst>
            <pc:docMk/>
            <pc:sldMk cId="1723637248" sldId="406"/>
            <ac:spMk id="2" creationId="{59043F49-1370-FBA7-BC48-EF573551AC39}"/>
          </ac:spMkLst>
        </pc:spChg>
        <pc:spChg chg="mod">
          <ac:chgData name="tien tran" userId="f5c0b7c74de91c7e" providerId="Windows Live" clId="Web-{8225F6A5-84B7-4414-8068-B71B3D02BE06}" dt="2023-08-27T03:37:14.408" v="124" actId="20577"/>
          <ac:spMkLst>
            <pc:docMk/>
            <pc:sldMk cId="1723637248" sldId="406"/>
            <ac:spMk id="3" creationId="{C4868FD0-C13F-1F6C-D50A-59D33EE136DB}"/>
          </ac:spMkLst>
        </pc:spChg>
        <pc:picChg chg="add mod">
          <ac:chgData name="tien tran" userId="f5c0b7c74de91c7e" providerId="Windows Live" clId="Web-{8225F6A5-84B7-4414-8068-B71B3D02BE06}" dt="2023-08-27T03:34:41.186" v="120" actId="1076"/>
          <ac:picMkLst>
            <pc:docMk/>
            <pc:sldMk cId="1723637248" sldId="406"/>
            <ac:picMk id="5" creationId="{CFD645EF-8D63-76D0-9236-378D69A75561}"/>
          </ac:picMkLst>
        </pc:picChg>
      </pc:sldChg>
      <pc:sldChg chg="addSp modSp new ord">
        <pc:chgData name="tien tran" userId="f5c0b7c74de91c7e" providerId="Windows Live" clId="Web-{8225F6A5-84B7-4414-8068-B71B3D02BE06}" dt="2023-08-27T04:13:05.004" v="327"/>
        <pc:sldMkLst>
          <pc:docMk/>
          <pc:sldMk cId="1231914715" sldId="407"/>
        </pc:sldMkLst>
        <pc:spChg chg="mod">
          <ac:chgData name="tien tran" userId="f5c0b7c74de91c7e" providerId="Windows Live" clId="Web-{8225F6A5-84B7-4414-8068-B71B3D02BE06}" dt="2023-08-27T03:37:31.455" v="135" actId="20577"/>
          <ac:spMkLst>
            <pc:docMk/>
            <pc:sldMk cId="1231914715" sldId="407"/>
            <ac:spMk id="2" creationId="{228878A7-8FFC-3B79-E275-001549A07683}"/>
          </ac:spMkLst>
        </pc:spChg>
        <pc:spChg chg="mod">
          <ac:chgData name="tien tran" userId="f5c0b7c74de91c7e" providerId="Windows Live" clId="Web-{8225F6A5-84B7-4414-8068-B71B3D02BE06}" dt="2023-08-27T04:02:43.615" v="311" actId="20577"/>
          <ac:spMkLst>
            <pc:docMk/>
            <pc:sldMk cId="1231914715" sldId="407"/>
            <ac:spMk id="3" creationId="{F30EF635-6C44-93E2-9000-0C0437189281}"/>
          </ac:spMkLst>
        </pc:spChg>
        <pc:picChg chg="add mod">
          <ac:chgData name="tien tran" userId="f5c0b7c74de91c7e" providerId="Windows Live" clId="Web-{8225F6A5-84B7-4414-8068-B71B3D02BE06}" dt="2023-08-27T03:46:16.624" v="238" actId="1076"/>
          <ac:picMkLst>
            <pc:docMk/>
            <pc:sldMk cId="1231914715" sldId="407"/>
            <ac:picMk id="5" creationId="{A2A1B704-8F91-1B11-36A1-24975803B0B0}"/>
          </ac:picMkLst>
        </pc:picChg>
      </pc:sldChg>
      <pc:sldChg chg="del">
        <pc:chgData name="tien tran" userId="f5c0b7c74de91c7e" providerId="Windows Live" clId="Web-{8225F6A5-84B7-4414-8068-B71B3D02BE06}" dt="2023-08-27T03:25:43.346" v="57"/>
        <pc:sldMkLst>
          <pc:docMk/>
          <pc:sldMk cId="3292852088" sldId="407"/>
        </pc:sldMkLst>
      </pc:sldChg>
      <pc:sldChg chg="del">
        <pc:chgData name="tien tran" userId="f5c0b7c74de91c7e" providerId="Windows Live" clId="Web-{8225F6A5-84B7-4414-8068-B71B3D02BE06}" dt="2023-08-27T03:25:43.346" v="61"/>
        <pc:sldMkLst>
          <pc:docMk/>
          <pc:sldMk cId="2239394117" sldId="408"/>
        </pc:sldMkLst>
      </pc:sldChg>
      <pc:sldChg chg="addSp delSp modSp new ord">
        <pc:chgData name="tien tran" userId="f5c0b7c74de91c7e" providerId="Windows Live" clId="Web-{8225F6A5-84B7-4414-8068-B71B3D02BE06}" dt="2023-08-27T04:13:20.316" v="329"/>
        <pc:sldMkLst>
          <pc:docMk/>
          <pc:sldMk cId="2514470146" sldId="408"/>
        </pc:sldMkLst>
        <pc:spChg chg="mod">
          <ac:chgData name="tien tran" userId="f5c0b7c74de91c7e" providerId="Windows Live" clId="Web-{8225F6A5-84B7-4414-8068-B71B3D02BE06}" dt="2023-08-27T03:52:30.804" v="263" actId="20577"/>
          <ac:spMkLst>
            <pc:docMk/>
            <pc:sldMk cId="2514470146" sldId="408"/>
            <ac:spMk id="2" creationId="{1880468F-F537-3B04-34AA-4C1DF2DDA13A}"/>
          </ac:spMkLst>
        </pc:spChg>
        <pc:spChg chg="del">
          <ac:chgData name="tien tran" userId="f5c0b7c74de91c7e" providerId="Windows Live" clId="Web-{8225F6A5-84B7-4414-8068-B71B3D02BE06}" dt="2023-08-27T03:47:37.672" v="240"/>
          <ac:spMkLst>
            <pc:docMk/>
            <pc:sldMk cId="2514470146" sldId="408"/>
            <ac:spMk id="3" creationId="{FA8AE19D-6B01-7294-E01B-563C66AEF27F}"/>
          </ac:spMkLst>
        </pc:spChg>
        <pc:spChg chg="add del mod">
          <ac:chgData name="tien tran" userId="f5c0b7c74de91c7e" providerId="Windows Live" clId="Web-{8225F6A5-84B7-4414-8068-B71B3D02BE06}" dt="2023-08-27T03:48:42.533" v="249"/>
          <ac:spMkLst>
            <pc:docMk/>
            <pc:sldMk cId="2514470146" sldId="408"/>
            <ac:spMk id="8" creationId="{7488A888-5932-84D7-FBBF-3E7BE51C133D}"/>
          </ac:spMkLst>
        </pc:spChg>
        <pc:picChg chg="add del mod ord">
          <ac:chgData name="tien tran" userId="f5c0b7c74de91c7e" providerId="Windows Live" clId="Web-{8225F6A5-84B7-4414-8068-B71B3D02BE06}" dt="2023-08-27T03:48:39.596" v="247"/>
          <ac:picMkLst>
            <pc:docMk/>
            <pc:sldMk cId="2514470146" sldId="408"/>
            <ac:picMk id="5" creationId="{E7818976-9CEB-D2FB-6D2A-A108D393D1CF}"/>
          </ac:picMkLst>
        </pc:picChg>
        <pc:picChg chg="add del mod">
          <ac:chgData name="tien tran" userId="f5c0b7c74de91c7e" providerId="Windows Live" clId="Web-{8225F6A5-84B7-4414-8068-B71B3D02BE06}" dt="2023-08-27T03:48:40.564" v="248"/>
          <ac:picMkLst>
            <pc:docMk/>
            <pc:sldMk cId="2514470146" sldId="408"/>
            <ac:picMk id="6" creationId="{B8C5B163-D6C4-FB37-A85D-A2BC1F2C04E0}"/>
          </ac:picMkLst>
        </pc:picChg>
        <pc:picChg chg="add mod ord">
          <ac:chgData name="tien tran" userId="f5c0b7c74de91c7e" providerId="Windows Live" clId="Web-{8225F6A5-84B7-4414-8068-B71B3D02BE06}" dt="2023-08-27T03:52:37.804" v="267" actId="14100"/>
          <ac:picMkLst>
            <pc:docMk/>
            <pc:sldMk cId="2514470146" sldId="408"/>
            <ac:picMk id="9" creationId="{17CA7688-81A9-1216-59F9-ED1392D854DB}"/>
          </ac:picMkLst>
        </pc:picChg>
        <pc:picChg chg="add mod">
          <ac:chgData name="tien tran" userId="f5c0b7c74de91c7e" providerId="Windows Live" clId="Web-{8225F6A5-84B7-4414-8068-B71B3D02BE06}" dt="2023-08-27T03:50:54.380" v="261" actId="1076"/>
          <ac:picMkLst>
            <pc:docMk/>
            <pc:sldMk cId="2514470146" sldId="408"/>
            <ac:picMk id="10" creationId="{BB652B7A-6F18-7C59-0349-A2982DFBD310}"/>
          </ac:picMkLst>
        </pc:picChg>
        <pc:picChg chg="add mod">
          <ac:chgData name="tien tran" userId="f5c0b7c74de91c7e" providerId="Windows Live" clId="Web-{8225F6A5-84B7-4414-8068-B71B3D02BE06}" dt="2023-08-27T03:50:14.520" v="259" actId="1076"/>
          <ac:picMkLst>
            <pc:docMk/>
            <pc:sldMk cId="2514470146" sldId="408"/>
            <ac:picMk id="11" creationId="{E860C420-85BF-3E22-97B4-3EC9226A33E9}"/>
          </ac:picMkLst>
        </pc:picChg>
      </pc:sldChg>
      <pc:sldChg chg="modSp new ord">
        <pc:chgData name="tien tran" userId="f5c0b7c74de91c7e" providerId="Windows Live" clId="Web-{8225F6A5-84B7-4414-8068-B71B3D02BE06}" dt="2023-08-27T04:22:05.859" v="366"/>
        <pc:sldMkLst>
          <pc:docMk/>
          <pc:sldMk cId="131668938" sldId="409"/>
        </pc:sldMkLst>
        <pc:spChg chg="mod">
          <ac:chgData name="tien tran" userId="f5c0b7c74de91c7e" providerId="Windows Live" clId="Web-{8225F6A5-84B7-4414-8068-B71B3D02BE06}" dt="2023-08-27T03:53:19.321" v="269" actId="20577"/>
          <ac:spMkLst>
            <pc:docMk/>
            <pc:sldMk cId="131668938" sldId="409"/>
            <ac:spMk id="2" creationId="{29043085-740F-0094-46C5-543B7527CE3C}"/>
          </ac:spMkLst>
        </pc:spChg>
        <pc:spChg chg="mod">
          <ac:chgData name="tien tran" userId="f5c0b7c74de91c7e" providerId="Windows Live" clId="Web-{8225F6A5-84B7-4414-8068-B71B3D02BE06}" dt="2023-08-27T04:02:13.099" v="308" actId="20577"/>
          <ac:spMkLst>
            <pc:docMk/>
            <pc:sldMk cId="131668938" sldId="409"/>
            <ac:spMk id="3" creationId="{860E7046-A95F-B9DF-3428-37C78ACA0D55}"/>
          </ac:spMkLst>
        </pc:spChg>
      </pc:sldChg>
      <pc:sldChg chg="del">
        <pc:chgData name="tien tran" userId="f5c0b7c74de91c7e" providerId="Windows Live" clId="Web-{8225F6A5-84B7-4414-8068-B71B3D02BE06}" dt="2023-08-27T03:25:43.361" v="67"/>
        <pc:sldMkLst>
          <pc:docMk/>
          <pc:sldMk cId="3738171676" sldId="409"/>
        </pc:sldMkLst>
      </pc:sldChg>
      <pc:sldChg chg="addSp delSp modSp new ord">
        <pc:chgData name="tien tran" userId="f5c0b7c74de91c7e" providerId="Windows Live" clId="Web-{8225F6A5-84B7-4414-8068-B71B3D02BE06}" dt="2023-08-27T04:40:04.524" v="496" actId="20577"/>
        <pc:sldMkLst>
          <pc:docMk/>
          <pc:sldMk cId="318428843" sldId="410"/>
        </pc:sldMkLst>
        <pc:spChg chg="mod">
          <ac:chgData name="tien tran" userId="f5c0b7c74de91c7e" providerId="Windows Live" clId="Web-{8225F6A5-84B7-4414-8068-B71B3D02BE06}" dt="2023-08-27T04:03:09.115" v="319" actId="20577"/>
          <ac:spMkLst>
            <pc:docMk/>
            <pc:sldMk cId="318428843" sldId="410"/>
            <ac:spMk id="2" creationId="{D7EEB97D-8765-7B9E-9C10-2F7AF4BD4BE2}"/>
          </ac:spMkLst>
        </pc:spChg>
        <pc:spChg chg="mod">
          <ac:chgData name="tien tran" userId="f5c0b7c74de91c7e" providerId="Windows Live" clId="Web-{8225F6A5-84B7-4414-8068-B71B3D02BE06}" dt="2023-08-27T04:40:04.524" v="496" actId="20577"/>
          <ac:spMkLst>
            <pc:docMk/>
            <pc:sldMk cId="318428843" sldId="410"/>
            <ac:spMk id="3" creationId="{0D4D1293-83F5-E025-106F-D2B2FF2C2B1F}"/>
          </ac:spMkLst>
        </pc:spChg>
        <pc:picChg chg="add mod">
          <ac:chgData name="tien tran" userId="f5c0b7c74de91c7e" providerId="Windows Live" clId="Web-{8225F6A5-84B7-4414-8068-B71B3D02BE06}" dt="2023-08-27T04:36:12.253" v="454" actId="1076"/>
          <ac:picMkLst>
            <pc:docMk/>
            <pc:sldMk cId="318428843" sldId="410"/>
            <ac:picMk id="5" creationId="{4B9D223F-5A26-0AE2-D9F4-DC5A48C04553}"/>
          </ac:picMkLst>
        </pc:picChg>
        <pc:picChg chg="add del mod">
          <ac:chgData name="tien tran" userId="f5c0b7c74de91c7e" providerId="Windows Live" clId="Web-{8225F6A5-84B7-4414-8068-B71B3D02BE06}" dt="2023-08-27T04:37:04.379" v="463"/>
          <ac:picMkLst>
            <pc:docMk/>
            <pc:sldMk cId="318428843" sldId="410"/>
            <ac:picMk id="6" creationId="{3936EAE4-9C43-2D8B-5D6A-40BDE89E190E}"/>
          </ac:picMkLst>
        </pc:picChg>
        <pc:picChg chg="add mod">
          <ac:chgData name="tien tran" userId="f5c0b7c74de91c7e" providerId="Windows Live" clId="Web-{8225F6A5-84B7-4414-8068-B71B3D02BE06}" dt="2023-08-27T04:37:13.020" v="467" actId="1076"/>
          <ac:picMkLst>
            <pc:docMk/>
            <pc:sldMk cId="318428843" sldId="410"/>
            <ac:picMk id="7" creationId="{01BACBE7-2516-05E0-A960-3202F4A47D4B}"/>
          </ac:picMkLst>
        </pc:picChg>
      </pc:sldChg>
      <pc:sldChg chg="del">
        <pc:chgData name="tien tran" userId="f5c0b7c74de91c7e" providerId="Windows Live" clId="Web-{8225F6A5-84B7-4414-8068-B71B3D02BE06}" dt="2023-08-27T03:25:43.346" v="66"/>
        <pc:sldMkLst>
          <pc:docMk/>
          <pc:sldMk cId="1783580257" sldId="410"/>
        </pc:sldMkLst>
      </pc:sldChg>
      <pc:sldChg chg="addSp modSp new ord">
        <pc:chgData name="tien tran" userId="f5c0b7c74de91c7e" providerId="Windows Live" clId="Web-{8225F6A5-84B7-4414-8068-B71B3D02BE06}" dt="2023-08-27T04:22:01.594" v="365"/>
        <pc:sldMkLst>
          <pc:docMk/>
          <pc:sldMk cId="2785535047" sldId="411"/>
        </pc:sldMkLst>
        <pc:spChg chg="mod">
          <ac:chgData name="tien tran" userId="f5c0b7c74de91c7e" providerId="Windows Live" clId="Web-{8225F6A5-84B7-4414-8068-B71B3D02BE06}" dt="2023-08-27T04:20:15.763" v="356" actId="20577"/>
          <ac:spMkLst>
            <pc:docMk/>
            <pc:sldMk cId="2785535047" sldId="411"/>
            <ac:spMk id="2" creationId="{4C33B345-BB6A-7108-CA3A-2E50672548DB}"/>
          </ac:spMkLst>
        </pc:spChg>
        <pc:spChg chg="mod">
          <ac:chgData name="tien tran" userId="f5c0b7c74de91c7e" providerId="Windows Live" clId="Web-{8225F6A5-84B7-4414-8068-B71B3D02BE06}" dt="2023-08-27T04:20:03.357" v="352" actId="20577"/>
          <ac:spMkLst>
            <pc:docMk/>
            <pc:sldMk cId="2785535047" sldId="411"/>
            <ac:spMk id="3" creationId="{5455B618-A709-6721-F185-B9B362309BEC}"/>
          </ac:spMkLst>
        </pc:spChg>
        <pc:picChg chg="add mod">
          <ac:chgData name="tien tran" userId="f5c0b7c74de91c7e" providerId="Windows Live" clId="Web-{8225F6A5-84B7-4414-8068-B71B3D02BE06}" dt="2023-08-27T04:20:48.155" v="358" actId="1076"/>
          <ac:picMkLst>
            <pc:docMk/>
            <pc:sldMk cId="2785535047" sldId="411"/>
            <ac:picMk id="5" creationId="{DD5D8D7C-96BC-9A77-543C-DC088536944A}"/>
          </ac:picMkLst>
        </pc:picChg>
        <pc:picChg chg="add mod">
          <ac:chgData name="tien tran" userId="f5c0b7c74de91c7e" providerId="Windows Live" clId="Web-{8225F6A5-84B7-4414-8068-B71B3D02BE06}" dt="2023-08-27T04:21:04.233" v="362" actId="14100"/>
          <ac:picMkLst>
            <pc:docMk/>
            <pc:sldMk cId="2785535047" sldId="411"/>
            <ac:picMk id="6" creationId="{23557784-1002-8D8B-1C87-72EDF7649C51}"/>
          </ac:picMkLst>
        </pc:picChg>
        <pc:picChg chg="add mod">
          <ac:chgData name="tien tran" userId="f5c0b7c74de91c7e" providerId="Windows Live" clId="Web-{8225F6A5-84B7-4414-8068-B71B3D02BE06}" dt="2023-08-27T04:21:43.406" v="364" actId="1076"/>
          <ac:picMkLst>
            <pc:docMk/>
            <pc:sldMk cId="2785535047" sldId="411"/>
            <ac:picMk id="7" creationId="{AA171BA9-ADFE-1BA2-AAA9-56BB7B97F91C}"/>
          </ac:picMkLst>
        </pc:picChg>
      </pc:sldChg>
      <pc:sldChg chg="del">
        <pc:chgData name="tien tran" userId="f5c0b7c74de91c7e" providerId="Windows Live" clId="Web-{8225F6A5-84B7-4414-8068-B71B3D02BE06}" dt="2023-08-27T03:25:43.346" v="65"/>
        <pc:sldMkLst>
          <pc:docMk/>
          <pc:sldMk cId="4015652039" sldId="411"/>
        </pc:sldMkLst>
      </pc:sldChg>
      <pc:sldChg chg="addSp modSp new">
        <pc:chgData name="tien tran" userId="f5c0b7c74de91c7e" providerId="Windows Live" clId="Web-{8225F6A5-84B7-4414-8068-B71B3D02BE06}" dt="2023-08-27T07:51:27.780" v="538" actId="14100"/>
        <pc:sldMkLst>
          <pc:docMk/>
          <pc:sldMk cId="988884064" sldId="412"/>
        </pc:sldMkLst>
        <pc:spChg chg="mod">
          <ac:chgData name="tien tran" userId="f5c0b7c74de91c7e" providerId="Windows Live" clId="Web-{8225F6A5-84B7-4414-8068-B71B3D02BE06}" dt="2023-08-27T04:37:44.693" v="480" actId="20577"/>
          <ac:spMkLst>
            <pc:docMk/>
            <pc:sldMk cId="988884064" sldId="412"/>
            <ac:spMk id="2" creationId="{061E776F-403C-CC7B-D4E9-A1408FA6D645}"/>
          </ac:spMkLst>
        </pc:spChg>
        <pc:spChg chg="mod">
          <ac:chgData name="tien tran" userId="f5c0b7c74de91c7e" providerId="Windows Live" clId="Web-{8225F6A5-84B7-4414-8068-B71B3D02BE06}" dt="2023-08-27T07:51:17.077" v="533" actId="20577"/>
          <ac:spMkLst>
            <pc:docMk/>
            <pc:sldMk cId="988884064" sldId="412"/>
            <ac:spMk id="3" creationId="{CD84C9DB-1F63-7746-D263-CCEA94F931B3}"/>
          </ac:spMkLst>
        </pc:spChg>
        <pc:picChg chg="add mod">
          <ac:chgData name="tien tran" userId="f5c0b7c74de91c7e" providerId="Windows Live" clId="Web-{8225F6A5-84B7-4414-8068-B71B3D02BE06}" dt="2023-08-27T07:51:27.780" v="538" actId="14100"/>
          <ac:picMkLst>
            <pc:docMk/>
            <pc:sldMk cId="988884064" sldId="412"/>
            <ac:picMk id="5" creationId="{E0D950AD-BC34-D9DC-7D4E-A6CAD09B6D91}"/>
          </ac:picMkLst>
        </pc:picChg>
      </pc:sldChg>
      <pc:sldChg chg="del">
        <pc:chgData name="tien tran" userId="f5c0b7c74de91c7e" providerId="Windows Live" clId="Web-{8225F6A5-84B7-4414-8068-B71B3D02BE06}" dt="2023-08-27T03:25:43.346" v="64"/>
        <pc:sldMkLst>
          <pc:docMk/>
          <pc:sldMk cId="2754218045" sldId="412"/>
        </pc:sldMkLst>
      </pc:sldChg>
      <pc:sldChg chg="del">
        <pc:chgData name="tien tran" userId="f5c0b7c74de91c7e" providerId="Windows Live" clId="Web-{8225F6A5-84B7-4414-8068-B71B3D02BE06}" dt="2023-08-27T03:25:43.346" v="51"/>
        <pc:sldMkLst>
          <pc:docMk/>
          <pc:sldMk cId="3380452050" sldId="413"/>
        </pc:sldMkLst>
      </pc:sldChg>
      <pc:sldChg chg="addSp modSp new">
        <pc:chgData name="tien tran" userId="f5c0b7c74de91c7e" providerId="Windows Live" clId="Web-{8225F6A5-84B7-4414-8068-B71B3D02BE06}" dt="2023-08-27T09:39:34.088" v="966" actId="1076"/>
        <pc:sldMkLst>
          <pc:docMk/>
          <pc:sldMk cId="3936212934" sldId="413"/>
        </pc:sldMkLst>
        <pc:spChg chg="mod">
          <ac:chgData name="tien tran" userId="f5c0b7c74de91c7e" providerId="Windows Live" clId="Web-{8225F6A5-84B7-4414-8068-B71B3D02BE06}" dt="2023-08-27T08:11:09.170" v="636" actId="20577"/>
          <ac:spMkLst>
            <pc:docMk/>
            <pc:sldMk cId="3936212934" sldId="413"/>
            <ac:spMk id="2" creationId="{0C4E3DD8-A208-D2B4-3FE1-D5215D80B7B8}"/>
          </ac:spMkLst>
        </pc:spChg>
        <pc:spChg chg="mod">
          <ac:chgData name="tien tran" userId="f5c0b7c74de91c7e" providerId="Windows Live" clId="Web-{8225F6A5-84B7-4414-8068-B71B3D02BE06}" dt="2023-08-27T09:35:51.724" v="962" actId="20577"/>
          <ac:spMkLst>
            <pc:docMk/>
            <pc:sldMk cId="3936212934" sldId="413"/>
            <ac:spMk id="3" creationId="{5BF9B435-5753-D1DE-6EC4-174BF87E10E7}"/>
          </ac:spMkLst>
        </pc:spChg>
        <pc:picChg chg="add mod">
          <ac:chgData name="tien tran" userId="f5c0b7c74de91c7e" providerId="Windows Live" clId="Web-{8225F6A5-84B7-4414-8068-B71B3D02BE06}" dt="2023-08-27T09:39:34.088" v="966" actId="1076"/>
          <ac:picMkLst>
            <pc:docMk/>
            <pc:sldMk cId="3936212934" sldId="413"/>
            <ac:picMk id="5" creationId="{43C32DF3-6CCB-2CCD-1A7E-755095BB7136}"/>
          </ac:picMkLst>
        </pc:picChg>
      </pc:sldChg>
      <pc:sldChg chg="addSp modSp new">
        <pc:chgData name="tien tran" userId="f5c0b7c74de91c7e" providerId="Windows Live" clId="Web-{8225F6A5-84B7-4414-8068-B71B3D02BE06}" dt="2023-08-27T08:10:36.122" v="629" actId="1076"/>
        <pc:sldMkLst>
          <pc:docMk/>
          <pc:sldMk cId="514150187" sldId="414"/>
        </pc:sldMkLst>
        <pc:spChg chg="mod">
          <ac:chgData name="tien tran" userId="f5c0b7c74de91c7e" providerId="Windows Live" clId="Web-{8225F6A5-84B7-4414-8068-B71B3D02BE06}" dt="2023-08-27T08:00:51.225" v="548" actId="20577"/>
          <ac:spMkLst>
            <pc:docMk/>
            <pc:sldMk cId="514150187" sldId="414"/>
            <ac:spMk id="2" creationId="{35A6ED27-E946-F401-5ED7-0BF4413E0969}"/>
          </ac:spMkLst>
        </pc:spChg>
        <pc:spChg chg="mod">
          <ac:chgData name="tien tran" userId="f5c0b7c74de91c7e" providerId="Windows Live" clId="Web-{8225F6A5-84B7-4414-8068-B71B3D02BE06}" dt="2023-08-27T08:10:30.685" v="626" actId="20577"/>
          <ac:spMkLst>
            <pc:docMk/>
            <pc:sldMk cId="514150187" sldId="414"/>
            <ac:spMk id="3" creationId="{32D6A8CA-D748-E144-7961-8B260508B15D}"/>
          </ac:spMkLst>
        </pc:spChg>
        <pc:picChg chg="add mod">
          <ac:chgData name="tien tran" userId="f5c0b7c74de91c7e" providerId="Windows Live" clId="Web-{8225F6A5-84B7-4414-8068-B71B3D02BE06}" dt="2023-08-27T08:10:36.122" v="629" actId="1076"/>
          <ac:picMkLst>
            <pc:docMk/>
            <pc:sldMk cId="514150187" sldId="414"/>
            <ac:picMk id="5" creationId="{7801DEC8-C665-DB7C-C15A-B77B4BEF6944}"/>
          </ac:picMkLst>
        </pc:picChg>
      </pc:sldChg>
      <pc:sldChg chg="del">
        <pc:chgData name="tien tran" userId="f5c0b7c74de91c7e" providerId="Windows Live" clId="Web-{8225F6A5-84B7-4414-8068-B71B3D02BE06}" dt="2023-08-27T03:25:43.330" v="50"/>
        <pc:sldMkLst>
          <pc:docMk/>
          <pc:sldMk cId="1588177861" sldId="414"/>
        </pc:sldMkLst>
      </pc:sldChg>
      <pc:sldChg chg="addSp delSp modSp add replId">
        <pc:chgData name="tien tran" userId="f5c0b7c74de91c7e" providerId="Windows Live" clId="Web-{8225F6A5-84B7-4414-8068-B71B3D02BE06}" dt="2023-08-27T08:57:30.110" v="937" actId="14100"/>
        <pc:sldMkLst>
          <pc:docMk/>
          <pc:sldMk cId="673158145" sldId="415"/>
        </pc:sldMkLst>
        <pc:spChg chg="mod">
          <ac:chgData name="tien tran" userId="f5c0b7c74de91c7e" providerId="Windows Live" clId="Web-{8225F6A5-84B7-4414-8068-B71B3D02BE06}" dt="2023-08-27T08:11:14.093" v="640" actId="20577"/>
          <ac:spMkLst>
            <pc:docMk/>
            <pc:sldMk cId="673158145" sldId="415"/>
            <ac:spMk id="2" creationId="{0C4E3DD8-A208-D2B4-3FE1-D5215D80B7B8}"/>
          </ac:spMkLst>
        </pc:spChg>
        <pc:spChg chg="mod">
          <ac:chgData name="tien tran" userId="f5c0b7c74de91c7e" providerId="Windows Live" clId="Web-{8225F6A5-84B7-4414-8068-B71B3D02BE06}" dt="2023-08-27T08:56:20.920" v="929" actId="20577"/>
          <ac:spMkLst>
            <pc:docMk/>
            <pc:sldMk cId="673158145" sldId="415"/>
            <ac:spMk id="3" creationId="{5BF9B435-5753-D1DE-6EC4-174BF87E10E7}"/>
          </ac:spMkLst>
        </pc:spChg>
        <pc:picChg chg="add del mod">
          <ac:chgData name="tien tran" userId="f5c0b7c74de91c7e" providerId="Windows Live" clId="Web-{8225F6A5-84B7-4414-8068-B71B3D02BE06}" dt="2023-08-27T08:57:22.906" v="934"/>
          <ac:picMkLst>
            <pc:docMk/>
            <pc:sldMk cId="673158145" sldId="415"/>
            <ac:picMk id="5" creationId="{6ABC5B15-509E-8E50-333D-C364ACE84481}"/>
          </ac:picMkLst>
        </pc:picChg>
        <pc:picChg chg="add mod">
          <ac:chgData name="tien tran" userId="f5c0b7c74de91c7e" providerId="Windows Live" clId="Web-{8225F6A5-84B7-4414-8068-B71B3D02BE06}" dt="2023-08-27T08:56:29.029" v="933" actId="1076"/>
          <ac:picMkLst>
            <pc:docMk/>
            <pc:sldMk cId="673158145" sldId="415"/>
            <ac:picMk id="6" creationId="{04714924-BEA8-9252-E356-8F0CA04A707D}"/>
          </ac:picMkLst>
        </pc:picChg>
        <pc:picChg chg="add mod">
          <ac:chgData name="tien tran" userId="f5c0b7c74de91c7e" providerId="Windows Live" clId="Web-{8225F6A5-84B7-4414-8068-B71B3D02BE06}" dt="2023-08-27T08:57:30.110" v="937" actId="14100"/>
          <ac:picMkLst>
            <pc:docMk/>
            <pc:sldMk cId="673158145" sldId="415"/>
            <ac:picMk id="7" creationId="{14D4ED61-8734-AB15-FB9E-692AA5B7BFDC}"/>
          </ac:picMkLst>
        </pc:picChg>
      </pc:sldChg>
      <pc:sldChg chg="del">
        <pc:chgData name="tien tran" userId="f5c0b7c74de91c7e" providerId="Windows Live" clId="Web-{8225F6A5-84B7-4414-8068-B71B3D02BE06}" dt="2023-08-27T03:25:43.330" v="49"/>
        <pc:sldMkLst>
          <pc:docMk/>
          <pc:sldMk cId="2467981480" sldId="415"/>
        </pc:sldMkLst>
      </pc:sldChg>
      <pc:sldChg chg="addSp modSp add replId">
        <pc:chgData name="tien tran" userId="f5c0b7c74de91c7e" providerId="Windows Live" clId="Web-{8225F6A5-84B7-4414-8068-B71B3D02BE06}" dt="2023-08-27T08:18:26.750" v="745" actId="20577"/>
        <pc:sldMkLst>
          <pc:docMk/>
          <pc:sldMk cId="89281994" sldId="416"/>
        </pc:sldMkLst>
        <pc:spChg chg="mod">
          <ac:chgData name="tien tran" userId="f5c0b7c74de91c7e" providerId="Windows Live" clId="Web-{8225F6A5-84B7-4414-8068-B71B3D02BE06}" dt="2023-08-27T08:11:20.171" v="642" actId="20577"/>
          <ac:spMkLst>
            <pc:docMk/>
            <pc:sldMk cId="89281994" sldId="416"/>
            <ac:spMk id="2" creationId="{0C4E3DD8-A208-D2B4-3FE1-D5215D80B7B8}"/>
          </ac:spMkLst>
        </pc:spChg>
        <pc:spChg chg="mod">
          <ac:chgData name="tien tran" userId="f5c0b7c74de91c7e" providerId="Windows Live" clId="Web-{8225F6A5-84B7-4414-8068-B71B3D02BE06}" dt="2023-08-27T08:18:26.750" v="745" actId="20577"/>
          <ac:spMkLst>
            <pc:docMk/>
            <pc:sldMk cId="89281994" sldId="416"/>
            <ac:spMk id="3" creationId="{5BF9B435-5753-D1DE-6EC4-174BF87E10E7}"/>
          </ac:spMkLst>
        </pc:spChg>
        <pc:picChg chg="add mod">
          <ac:chgData name="tien tran" userId="f5c0b7c74de91c7e" providerId="Windows Live" clId="Web-{8225F6A5-84B7-4414-8068-B71B3D02BE06}" dt="2023-08-27T08:15:46.869" v="654" actId="14100"/>
          <ac:picMkLst>
            <pc:docMk/>
            <pc:sldMk cId="89281994" sldId="416"/>
            <ac:picMk id="5" creationId="{2838C706-9427-E9B6-B16E-7188512A6C60}"/>
          </ac:picMkLst>
        </pc:picChg>
      </pc:sldChg>
      <pc:sldChg chg="del">
        <pc:chgData name="tien tran" userId="f5c0b7c74de91c7e" providerId="Windows Live" clId="Web-{8225F6A5-84B7-4414-8068-B71B3D02BE06}" dt="2023-08-27T03:25:43.346" v="54"/>
        <pc:sldMkLst>
          <pc:docMk/>
          <pc:sldMk cId="1851726443" sldId="416"/>
        </pc:sldMkLst>
      </pc:sldChg>
      <pc:sldChg chg="modSp add replId">
        <pc:chgData name="tien tran" userId="f5c0b7c74de91c7e" providerId="Windows Live" clId="Web-{8225F6A5-84B7-4414-8068-B71B3D02BE06}" dt="2023-08-27T09:39:56.292" v="969" actId="20577"/>
        <pc:sldMkLst>
          <pc:docMk/>
          <pc:sldMk cId="1826908003" sldId="417"/>
        </pc:sldMkLst>
        <pc:spChg chg="mod">
          <ac:chgData name="tien tran" userId="f5c0b7c74de91c7e" providerId="Windows Live" clId="Web-{8225F6A5-84B7-4414-8068-B71B3D02BE06}" dt="2023-08-27T09:39:56.292" v="969" actId="20577"/>
          <ac:spMkLst>
            <pc:docMk/>
            <pc:sldMk cId="1826908003" sldId="417"/>
            <ac:spMk id="3" creationId="{3356C97B-92D3-569A-CA12-3111814852CA}"/>
          </ac:spMkLst>
        </pc:spChg>
      </pc:sldChg>
      <pc:sldChg chg="del">
        <pc:chgData name="tien tran" userId="f5c0b7c74de91c7e" providerId="Windows Live" clId="Web-{8225F6A5-84B7-4414-8068-B71B3D02BE06}" dt="2023-08-27T03:25:43.346" v="53"/>
        <pc:sldMkLst>
          <pc:docMk/>
          <pc:sldMk cId="2695520643" sldId="418"/>
        </pc:sldMkLst>
      </pc:sldChg>
      <pc:sldChg chg="modSp add replId">
        <pc:chgData name="tien tran" userId="f5c0b7c74de91c7e" providerId="Windows Live" clId="Web-{8225F6A5-84B7-4414-8068-B71B3D02BE06}" dt="2023-08-27T09:40:02.636" v="971" actId="20577"/>
        <pc:sldMkLst>
          <pc:docMk/>
          <pc:sldMk cId="2751316814" sldId="418"/>
        </pc:sldMkLst>
        <pc:spChg chg="mod">
          <ac:chgData name="tien tran" userId="f5c0b7c74de91c7e" providerId="Windows Live" clId="Web-{8225F6A5-84B7-4414-8068-B71B3D02BE06}" dt="2023-08-27T09:40:02.636" v="971" actId="20577"/>
          <ac:spMkLst>
            <pc:docMk/>
            <pc:sldMk cId="2751316814" sldId="418"/>
            <ac:spMk id="3" creationId="{3356C97B-92D3-569A-CA12-3111814852CA}"/>
          </ac:spMkLst>
        </pc:spChg>
      </pc:sldChg>
      <pc:sldChg chg="del">
        <pc:chgData name="tien tran" userId="f5c0b7c74de91c7e" providerId="Windows Live" clId="Web-{8225F6A5-84B7-4414-8068-B71B3D02BE06}" dt="2023-08-27T03:25:43.346" v="52"/>
        <pc:sldMkLst>
          <pc:docMk/>
          <pc:sldMk cId="1563615205" sldId="419"/>
        </pc:sldMkLst>
      </pc:sldChg>
      <pc:sldChg chg="addSp modSp new">
        <pc:chgData name="tien tran" userId="f5c0b7c74de91c7e" providerId="Windows Live" clId="Web-{8225F6A5-84B7-4414-8068-B71B3D02BE06}" dt="2023-08-27T09:50:31.024" v="1139" actId="20577"/>
        <pc:sldMkLst>
          <pc:docMk/>
          <pc:sldMk cId="2211945037" sldId="419"/>
        </pc:sldMkLst>
        <pc:spChg chg="mod">
          <ac:chgData name="tien tran" userId="f5c0b7c74de91c7e" providerId="Windows Live" clId="Web-{8225F6A5-84B7-4414-8068-B71B3D02BE06}" dt="2023-08-27T09:40:14.120" v="975" actId="20577"/>
          <ac:spMkLst>
            <pc:docMk/>
            <pc:sldMk cId="2211945037" sldId="419"/>
            <ac:spMk id="2" creationId="{5A64FF70-600B-5405-95A0-2253A6C5F38C}"/>
          </ac:spMkLst>
        </pc:spChg>
        <pc:spChg chg="mod">
          <ac:chgData name="tien tran" userId="f5c0b7c74de91c7e" providerId="Windows Live" clId="Web-{8225F6A5-84B7-4414-8068-B71B3D02BE06}" dt="2023-08-27T09:50:31.024" v="1139" actId="20577"/>
          <ac:spMkLst>
            <pc:docMk/>
            <pc:sldMk cId="2211945037" sldId="419"/>
            <ac:spMk id="3" creationId="{920FD975-BC0F-8962-4A29-C95596AF11D8}"/>
          </ac:spMkLst>
        </pc:spChg>
        <pc:picChg chg="add mod modCrop">
          <ac:chgData name="tien tran" userId="f5c0b7c74de91c7e" providerId="Windows Live" clId="Web-{8225F6A5-84B7-4414-8068-B71B3D02BE06}" dt="2023-08-27T09:45:31.237" v="1071" actId="14100"/>
          <ac:picMkLst>
            <pc:docMk/>
            <pc:sldMk cId="2211945037" sldId="419"/>
            <ac:picMk id="5" creationId="{09504AC4-B0F2-5F7A-3600-F4C8F58ADAC5}"/>
          </ac:picMkLst>
        </pc:picChg>
      </pc:sldChg>
      <pc:sldChg chg="del">
        <pc:chgData name="tien tran" userId="f5c0b7c74de91c7e" providerId="Windows Live" clId="Web-{8225F6A5-84B7-4414-8068-B71B3D02BE06}" dt="2023-08-27T03:25:43.346" v="62"/>
        <pc:sldMkLst>
          <pc:docMk/>
          <pc:sldMk cId="1154871659" sldId="420"/>
        </pc:sldMkLst>
      </pc:sldChg>
      <pc:sldChg chg="addSp modSp new">
        <pc:chgData name="tien tran" userId="f5c0b7c74de91c7e" providerId="Windows Live" clId="Web-{8225F6A5-84B7-4414-8068-B71B3D02BE06}" dt="2023-08-27T09:51:26.666" v="1163" actId="14100"/>
        <pc:sldMkLst>
          <pc:docMk/>
          <pc:sldMk cId="2684108598" sldId="420"/>
        </pc:sldMkLst>
        <pc:spChg chg="mod">
          <ac:chgData name="tien tran" userId="f5c0b7c74de91c7e" providerId="Windows Live" clId="Web-{8225F6A5-84B7-4414-8068-B71B3D02BE06}" dt="2023-08-27T09:51:01.338" v="1158" actId="20577"/>
          <ac:spMkLst>
            <pc:docMk/>
            <pc:sldMk cId="2684108598" sldId="420"/>
            <ac:spMk id="2" creationId="{C1FE3322-B22D-5A8D-AD69-8BC229E5FB78}"/>
          </ac:spMkLst>
        </pc:spChg>
        <pc:spChg chg="mod">
          <ac:chgData name="tien tran" userId="f5c0b7c74de91c7e" providerId="Windows Live" clId="Web-{8225F6A5-84B7-4414-8068-B71B3D02BE06}" dt="2023-08-27T09:47:34.083" v="1082" actId="20577"/>
          <ac:spMkLst>
            <pc:docMk/>
            <pc:sldMk cId="2684108598" sldId="420"/>
            <ac:spMk id="3" creationId="{5567D1D6-D3B0-8F35-DAA3-BF4002935D3C}"/>
          </ac:spMkLst>
        </pc:spChg>
        <pc:picChg chg="add mod">
          <ac:chgData name="tien tran" userId="f5c0b7c74de91c7e" providerId="Windows Live" clId="Web-{8225F6A5-84B7-4414-8068-B71B3D02BE06}" dt="2023-08-27T09:51:26.666" v="1163" actId="14100"/>
          <ac:picMkLst>
            <pc:docMk/>
            <pc:sldMk cId="2684108598" sldId="420"/>
            <ac:picMk id="5" creationId="{79BBE332-31A0-8F29-A5AB-556AEC6EBF49}"/>
          </ac:picMkLst>
        </pc:picChg>
      </pc:sldChg>
      <pc:sldChg chg="del">
        <pc:chgData name="tien tran" userId="f5c0b7c74de91c7e" providerId="Windows Live" clId="Web-{8225F6A5-84B7-4414-8068-B71B3D02BE06}" dt="2023-08-27T03:25:43.361" v="68"/>
        <pc:sldMkLst>
          <pc:docMk/>
          <pc:sldMk cId="428017160" sldId="421"/>
        </pc:sldMkLst>
      </pc:sldChg>
      <pc:sldChg chg="modSp add replId">
        <pc:chgData name="tien tran" userId="f5c0b7c74de91c7e" providerId="Windows Live" clId="Web-{8225F6A5-84B7-4414-8068-B71B3D02BE06}" dt="2023-08-27T09:51:07.291" v="1160" actId="20577"/>
        <pc:sldMkLst>
          <pc:docMk/>
          <pc:sldMk cId="978376142" sldId="421"/>
        </pc:sldMkLst>
        <pc:spChg chg="mod">
          <ac:chgData name="tien tran" userId="f5c0b7c74de91c7e" providerId="Windows Live" clId="Web-{8225F6A5-84B7-4414-8068-B71B3D02BE06}" dt="2023-08-27T09:51:07.291" v="1160" actId="20577"/>
          <ac:spMkLst>
            <pc:docMk/>
            <pc:sldMk cId="978376142" sldId="421"/>
            <ac:spMk id="2" creationId="{C1FE3322-B22D-5A8D-AD69-8BC229E5FB78}"/>
          </ac:spMkLst>
        </pc:spChg>
        <pc:spChg chg="mod">
          <ac:chgData name="tien tran" userId="f5c0b7c74de91c7e" providerId="Windows Live" clId="Web-{8225F6A5-84B7-4414-8068-B71B3D02BE06}" dt="2023-08-27T09:48:20.990" v="1097" actId="20577"/>
          <ac:spMkLst>
            <pc:docMk/>
            <pc:sldMk cId="978376142" sldId="421"/>
            <ac:spMk id="3" creationId="{5567D1D6-D3B0-8F35-DAA3-BF4002935D3C}"/>
          </ac:spMkLst>
        </pc:spChg>
      </pc:sldChg>
      <pc:sldChg chg="del">
        <pc:chgData name="tien tran" userId="f5c0b7c74de91c7e" providerId="Windows Live" clId="Web-{8225F6A5-84B7-4414-8068-B71B3D02BE06}" dt="2023-08-27T03:25:43.346" v="60"/>
        <pc:sldMkLst>
          <pc:docMk/>
          <pc:sldMk cId="30854190" sldId="422"/>
        </pc:sldMkLst>
      </pc:sldChg>
      <pc:sldChg chg="del">
        <pc:chgData name="tien tran" userId="f5c0b7c74de91c7e" providerId="Windows Live" clId="Web-{8225F6A5-84B7-4414-8068-B71B3D02BE06}" dt="2023-08-27T03:25:43.346" v="59"/>
        <pc:sldMkLst>
          <pc:docMk/>
          <pc:sldMk cId="4020267919" sldId="424"/>
        </pc:sldMkLst>
      </pc:sldChg>
      <pc:sldChg chg="del">
        <pc:chgData name="tien tran" userId="f5c0b7c74de91c7e" providerId="Windows Live" clId="Web-{8225F6A5-84B7-4414-8068-B71B3D02BE06}" dt="2023-08-27T03:25:43.330" v="46"/>
        <pc:sldMkLst>
          <pc:docMk/>
          <pc:sldMk cId="2597662326" sldId="425"/>
        </pc:sldMkLst>
      </pc:sldChg>
      <pc:sldChg chg="del">
        <pc:chgData name="tien tran" userId="f5c0b7c74de91c7e" providerId="Windows Live" clId="Web-{8225F6A5-84B7-4414-8068-B71B3D02BE06}" dt="2023-08-27T03:25:43.330" v="47"/>
        <pc:sldMkLst>
          <pc:docMk/>
          <pc:sldMk cId="2325037632" sldId="426"/>
        </pc:sldMkLst>
      </pc:sldChg>
      <pc:sldChg chg="del">
        <pc:chgData name="tien tran" userId="f5c0b7c74de91c7e" providerId="Windows Live" clId="Web-{8225F6A5-84B7-4414-8068-B71B3D02BE06}" dt="2023-08-27T03:25:43.346" v="55"/>
        <pc:sldMkLst>
          <pc:docMk/>
          <pc:sldMk cId="1914749579" sldId="427"/>
        </pc:sldMkLst>
      </pc:sldChg>
      <pc:sldChg chg="del">
        <pc:chgData name="tien tran" userId="f5c0b7c74de91c7e" providerId="Windows Live" clId="Web-{8225F6A5-84B7-4414-8068-B71B3D02BE06}" dt="2023-08-27T03:25:43.330" v="38"/>
        <pc:sldMkLst>
          <pc:docMk/>
          <pc:sldMk cId="1683571702" sldId="430"/>
        </pc:sldMkLst>
      </pc:sldChg>
      <pc:sldChg chg="del">
        <pc:chgData name="tien tran" userId="f5c0b7c74de91c7e" providerId="Windows Live" clId="Web-{8225F6A5-84B7-4414-8068-B71B3D02BE06}" dt="2023-08-27T03:25:43.330" v="43"/>
        <pc:sldMkLst>
          <pc:docMk/>
          <pc:sldMk cId="3559656086" sldId="432"/>
        </pc:sldMkLst>
      </pc:sldChg>
      <pc:sldChg chg="del">
        <pc:chgData name="tien tran" userId="f5c0b7c74de91c7e" providerId="Windows Live" clId="Web-{8225F6A5-84B7-4414-8068-B71B3D02BE06}" dt="2023-08-27T03:25:43.330" v="41"/>
        <pc:sldMkLst>
          <pc:docMk/>
          <pc:sldMk cId="125576511" sldId="433"/>
        </pc:sldMkLst>
      </pc:sldChg>
      <pc:sldChg chg="del">
        <pc:chgData name="tien tran" userId="f5c0b7c74de91c7e" providerId="Windows Live" clId="Web-{8225F6A5-84B7-4414-8068-B71B3D02BE06}" dt="2023-08-27T03:25:43.330" v="40"/>
        <pc:sldMkLst>
          <pc:docMk/>
          <pc:sldMk cId="2644579994" sldId="434"/>
        </pc:sldMkLst>
      </pc:sldChg>
      <pc:sldChg chg="del">
        <pc:chgData name="tien tran" userId="f5c0b7c74de91c7e" providerId="Windows Live" clId="Web-{8225F6A5-84B7-4414-8068-B71B3D02BE06}" dt="2023-08-27T03:25:43.330" v="39"/>
        <pc:sldMkLst>
          <pc:docMk/>
          <pc:sldMk cId="2010329098" sldId="435"/>
        </pc:sldMkLst>
      </pc:sldChg>
      <pc:sldChg chg="del">
        <pc:chgData name="tien tran" userId="f5c0b7c74de91c7e" providerId="Windows Live" clId="Web-{8225F6A5-84B7-4414-8068-B71B3D02BE06}" dt="2023-08-27T03:25:43.330" v="37"/>
        <pc:sldMkLst>
          <pc:docMk/>
          <pc:sldMk cId="444600122" sldId="436"/>
        </pc:sldMkLst>
      </pc:sldChg>
      <pc:sldChg chg="del">
        <pc:chgData name="tien tran" userId="f5c0b7c74de91c7e" providerId="Windows Live" clId="Web-{8225F6A5-84B7-4414-8068-B71B3D02BE06}" dt="2023-08-27T03:25:43.314" v="36"/>
        <pc:sldMkLst>
          <pc:docMk/>
          <pc:sldMk cId="196675871" sldId="437"/>
        </pc:sldMkLst>
      </pc:sldChg>
      <pc:sldChg chg="del">
        <pc:chgData name="tien tran" userId="f5c0b7c74de91c7e" providerId="Windows Live" clId="Web-{8225F6A5-84B7-4414-8068-B71B3D02BE06}" dt="2023-08-27T03:25:43.314" v="35"/>
        <pc:sldMkLst>
          <pc:docMk/>
          <pc:sldMk cId="1006214557" sldId="438"/>
        </pc:sldMkLst>
      </pc:sldChg>
      <pc:sldChg chg="del">
        <pc:chgData name="tien tran" userId="f5c0b7c74de91c7e" providerId="Windows Live" clId="Web-{8225F6A5-84B7-4414-8068-B71B3D02BE06}" dt="2023-08-27T03:25:43.314" v="34"/>
        <pc:sldMkLst>
          <pc:docMk/>
          <pc:sldMk cId="848631912" sldId="439"/>
        </pc:sldMkLst>
      </pc:sldChg>
      <pc:sldChg chg="del">
        <pc:chgData name="tien tran" userId="f5c0b7c74de91c7e" providerId="Windows Live" clId="Web-{8225F6A5-84B7-4414-8068-B71B3D02BE06}" dt="2023-08-27T03:25:43.314" v="33"/>
        <pc:sldMkLst>
          <pc:docMk/>
          <pc:sldMk cId="4282555646" sldId="440"/>
        </pc:sldMkLst>
      </pc:sldChg>
      <pc:sldChg chg="del">
        <pc:chgData name="tien tran" userId="f5c0b7c74de91c7e" providerId="Windows Live" clId="Web-{8225F6A5-84B7-4414-8068-B71B3D02BE06}" dt="2023-08-27T03:25:43.330" v="42"/>
        <pc:sldMkLst>
          <pc:docMk/>
          <pc:sldMk cId="1650393867" sldId="441"/>
        </pc:sldMkLst>
      </pc:sldChg>
      <pc:sldChg chg="del">
        <pc:chgData name="tien tran" userId="f5c0b7c74de91c7e" providerId="Windows Live" clId="Web-{8225F6A5-84B7-4414-8068-B71B3D02BE06}" dt="2023-08-27T03:25:43.314" v="32"/>
        <pc:sldMkLst>
          <pc:docMk/>
          <pc:sldMk cId="1018085788" sldId="442"/>
        </pc:sldMkLst>
      </pc:sldChg>
      <pc:sldChg chg="del">
        <pc:chgData name="tien tran" userId="f5c0b7c74de91c7e" providerId="Windows Live" clId="Web-{8225F6A5-84B7-4414-8068-B71B3D02BE06}" dt="2023-08-27T03:25:43.314" v="31"/>
        <pc:sldMkLst>
          <pc:docMk/>
          <pc:sldMk cId="4091185753" sldId="443"/>
        </pc:sldMkLst>
      </pc:sldChg>
      <pc:sldChg chg="del">
        <pc:chgData name="tien tran" userId="f5c0b7c74de91c7e" providerId="Windows Live" clId="Web-{8225F6A5-84B7-4414-8068-B71B3D02BE06}" dt="2023-08-27T03:25:43.314" v="29"/>
        <pc:sldMkLst>
          <pc:docMk/>
          <pc:sldMk cId="3123841344" sldId="444"/>
        </pc:sldMkLst>
      </pc:sldChg>
      <pc:sldChg chg="del">
        <pc:chgData name="tien tran" userId="f5c0b7c74de91c7e" providerId="Windows Live" clId="Web-{8225F6A5-84B7-4414-8068-B71B3D02BE06}" dt="2023-08-27T03:25:43.314" v="27"/>
        <pc:sldMkLst>
          <pc:docMk/>
          <pc:sldMk cId="601684727" sldId="445"/>
        </pc:sldMkLst>
      </pc:sldChg>
      <pc:sldChg chg="del">
        <pc:chgData name="tien tran" userId="f5c0b7c74de91c7e" providerId="Windows Live" clId="Web-{8225F6A5-84B7-4414-8068-B71B3D02BE06}" dt="2023-08-27T03:25:43.314" v="28"/>
        <pc:sldMkLst>
          <pc:docMk/>
          <pc:sldMk cId="2534106606" sldId="446"/>
        </pc:sldMkLst>
      </pc:sldChg>
      <pc:sldChg chg="del">
        <pc:chgData name="tien tran" userId="f5c0b7c74de91c7e" providerId="Windows Live" clId="Web-{8225F6A5-84B7-4414-8068-B71B3D02BE06}" dt="2023-08-27T03:25:43.314" v="25"/>
        <pc:sldMkLst>
          <pc:docMk/>
          <pc:sldMk cId="4046604943" sldId="447"/>
        </pc:sldMkLst>
      </pc:sldChg>
      <pc:sldChg chg="del">
        <pc:chgData name="tien tran" userId="f5c0b7c74de91c7e" providerId="Windows Live" clId="Web-{8225F6A5-84B7-4414-8068-B71B3D02BE06}" dt="2023-08-27T03:25:43.314" v="26"/>
        <pc:sldMkLst>
          <pc:docMk/>
          <pc:sldMk cId="4286422194" sldId="448"/>
        </pc:sldMkLst>
      </pc:sldChg>
      <pc:sldChg chg="del">
        <pc:chgData name="tien tran" userId="f5c0b7c74de91c7e" providerId="Windows Live" clId="Web-{8225F6A5-84B7-4414-8068-B71B3D02BE06}" dt="2023-08-27T03:25:43.314" v="24"/>
        <pc:sldMkLst>
          <pc:docMk/>
          <pc:sldMk cId="1933191224" sldId="449"/>
        </pc:sldMkLst>
      </pc:sldChg>
      <pc:sldChg chg="del">
        <pc:chgData name="tien tran" userId="f5c0b7c74de91c7e" providerId="Windows Live" clId="Web-{8225F6A5-84B7-4414-8068-B71B3D02BE06}" dt="2023-08-27T03:28:44.709" v="69"/>
        <pc:sldMkLst>
          <pc:docMk/>
          <pc:sldMk cId="239391567" sldId="450"/>
        </pc:sldMkLst>
      </pc:sldChg>
      <pc:sldChg chg="del">
        <pc:chgData name="tien tran" userId="f5c0b7c74de91c7e" providerId="Windows Live" clId="Web-{8225F6A5-84B7-4414-8068-B71B3D02BE06}" dt="2023-08-27T03:25:43.346" v="63"/>
        <pc:sldMkLst>
          <pc:docMk/>
          <pc:sldMk cId="2407576539" sldId="451"/>
        </pc:sldMkLst>
      </pc:sldChg>
      <pc:sldChg chg="del">
        <pc:chgData name="tien tran" userId="f5c0b7c74de91c7e" providerId="Windows Live" clId="Web-{8225F6A5-84B7-4414-8068-B71B3D02BE06}" dt="2023-08-27T03:25:43.346" v="56"/>
        <pc:sldMkLst>
          <pc:docMk/>
          <pc:sldMk cId="1828592504" sldId="452"/>
        </pc:sldMkLst>
      </pc:sldChg>
      <pc:sldChg chg="del">
        <pc:chgData name="tien tran" userId="f5c0b7c74de91c7e" providerId="Windows Live" clId="Web-{8225F6A5-84B7-4414-8068-B71B3D02BE06}" dt="2023-08-27T03:25:43.330" v="48"/>
        <pc:sldMkLst>
          <pc:docMk/>
          <pc:sldMk cId="3807767013" sldId="453"/>
        </pc:sldMkLst>
      </pc:sldChg>
      <pc:sldChg chg="del">
        <pc:chgData name="tien tran" userId="f5c0b7c74de91c7e" providerId="Windows Live" clId="Web-{8225F6A5-84B7-4414-8068-B71B3D02BE06}" dt="2023-08-27T03:25:43.330" v="44"/>
        <pc:sldMkLst>
          <pc:docMk/>
          <pc:sldMk cId="4179028946" sldId="454"/>
        </pc:sldMkLst>
      </pc:sldChg>
      <pc:sldChg chg="del">
        <pc:chgData name="tien tran" userId="f5c0b7c74de91c7e" providerId="Windows Live" clId="Web-{8225F6A5-84B7-4414-8068-B71B3D02BE06}" dt="2023-08-27T03:25:43.330" v="45"/>
        <pc:sldMkLst>
          <pc:docMk/>
          <pc:sldMk cId="2808786853" sldId="455"/>
        </pc:sldMkLst>
      </pc:sldChg>
      <pc:sldChg chg="del">
        <pc:chgData name="tien tran" userId="f5c0b7c74de91c7e" providerId="Windows Live" clId="Web-{8225F6A5-84B7-4414-8068-B71B3D02BE06}" dt="2023-08-27T03:25:43.314" v="30"/>
        <pc:sldMkLst>
          <pc:docMk/>
          <pc:sldMk cId="2307291542" sldId="456"/>
        </pc:sldMkLst>
      </pc:sldChg>
    </pc:docChg>
  </pc:docChgLst>
  <pc:docChgLst>
    <pc:chgData name="tien tran" userId="f5c0b7c74de91c7e" providerId="Windows Live" clId="Web-{9D64138F-CCCA-4C59-B418-8B9B3CD3166D}"/>
    <pc:docChg chg="addSld delSld modSld sldOrd">
      <pc:chgData name="tien tran" userId="f5c0b7c74de91c7e" providerId="Windows Live" clId="Web-{9D64138F-CCCA-4C59-B418-8B9B3CD3166D}" dt="2023-08-17T05:16:57.752" v="71" actId="20577"/>
      <pc:docMkLst>
        <pc:docMk/>
      </pc:docMkLst>
      <pc:sldChg chg="del">
        <pc:chgData name="tien tran" userId="f5c0b7c74de91c7e" providerId="Windows Live" clId="Web-{9D64138F-CCCA-4C59-B418-8B9B3CD3166D}" dt="2023-08-17T05:07:26.549" v="2"/>
        <pc:sldMkLst>
          <pc:docMk/>
          <pc:sldMk cId="2747466786" sldId="407"/>
        </pc:sldMkLst>
      </pc:sldChg>
      <pc:sldChg chg="del">
        <pc:chgData name="tien tran" userId="f5c0b7c74de91c7e" providerId="Windows Live" clId="Web-{9D64138F-CCCA-4C59-B418-8B9B3CD3166D}" dt="2023-08-17T05:09:08.255" v="10"/>
        <pc:sldMkLst>
          <pc:docMk/>
          <pc:sldMk cId="4253745965" sldId="409"/>
        </pc:sldMkLst>
      </pc:sldChg>
      <pc:sldChg chg="del">
        <pc:chgData name="tien tran" userId="f5c0b7c74de91c7e" providerId="Windows Live" clId="Web-{9D64138F-CCCA-4C59-B418-8B9B3CD3166D}" dt="2023-08-17T05:15:41.547" v="62"/>
        <pc:sldMkLst>
          <pc:docMk/>
          <pc:sldMk cId="2149380132" sldId="425"/>
        </pc:sldMkLst>
      </pc:sldChg>
      <pc:sldChg chg="del">
        <pc:chgData name="tien tran" userId="f5c0b7c74de91c7e" providerId="Windows Live" clId="Web-{9D64138F-CCCA-4C59-B418-8B9B3CD3166D}" dt="2023-08-17T05:13:44.669" v="12"/>
        <pc:sldMkLst>
          <pc:docMk/>
          <pc:sldMk cId="3993050468" sldId="426"/>
        </pc:sldMkLst>
      </pc:sldChg>
      <pc:sldChg chg="del">
        <pc:chgData name="tien tran" userId="f5c0b7c74de91c7e" providerId="Windows Live" clId="Web-{9D64138F-CCCA-4C59-B418-8B9B3CD3166D}" dt="2023-08-17T05:13:36.981" v="11"/>
        <pc:sldMkLst>
          <pc:docMk/>
          <pc:sldMk cId="599323709" sldId="428"/>
        </pc:sldMkLst>
      </pc:sldChg>
      <pc:sldChg chg="modSp">
        <pc:chgData name="tien tran" userId="f5c0b7c74de91c7e" providerId="Windows Live" clId="Web-{9D64138F-CCCA-4C59-B418-8B9B3CD3166D}" dt="2023-08-17T05:16:57.752" v="71" actId="20577"/>
        <pc:sldMkLst>
          <pc:docMk/>
          <pc:sldMk cId="4200024976" sldId="429"/>
        </pc:sldMkLst>
        <pc:spChg chg="mod">
          <ac:chgData name="tien tran" userId="f5c0b7c74de91c7e" providerId="Windows Live" clId="Web-{9D64138F-CCCA-4C59-B418-8B9B3CD3166D}" dt="2023-08-17T05:16:57.752" v="71" actId="20577"/>
          <ac:spMkLst>
            <pc:docMk/>
            <pc:sldMk cId="4200024976" sldId="429"/>
            <ac:spMk id="3" creationId="{6B970A72-EEC7-8346-DD48-6E4CE776E929}"/>
          </ac:spMkLst>
        </pc:spChg>
      </pc:sldChg>
      <pc:sldChg chg="modSp add replId">
        <pc:chgData name="tien tran" userId="f5c0b7c74de91c7e" providerId="Windows Live" clId="Web-{9D64138F-CCCA-4C59-B418-8B9B3CD3166D}" dt="2023-08-17T05:07:24.831" v="1" actId="20577"/>
        <pc:sldMkLst>
          <pc:docMk/>
          <pc:sldMk cId="1901521596" sldId="430"/>
        </pc:sldMkLst>
        <pc:spChg chg="mod">
          <ac:chgData name="tien tran" userId="f5c0b7c74de91c7e" providerId="Windows Live" clId="Web-{9D64138F-CCCA-4C59-B418-8B9B3CD3166D}" dt="2023-08-17T05:07:24.831" v="1" actId="20577"/>
          <ac:spMkLst>
            <pc:docMk/>
            <pc:sldMk cId="1901521596" sldId="430"/>
            <ac:spMk id="3" creationId="{3356C97B-92D3-569A-CA12-3111814852CA}"/>
          </ac:spMkLst>
        </pc:spChg>
      </pc:sldChg>
      <pc:sldChg chg="modSp add ord replId">
        <pc:chgData name="tien tran" userId="f5c0b7c74de91c7e" providerId="Windows Live" clId="Web-{9D64138F-CCCA-4C59-B418-8B9B3CD3166D}" dt="2023-08-17T05:08:37.629" v="7"/>
        <pc:sldMkLst>
          <pc:docMk/>
          <pc:sldMk cId="1624655443" sldId="431"/>
        </pc:sldMkLst>
        <pc:spChg chg="mod">
          <ac:chgData name="tien tran" userId="f5c0b7c74de91c7e" providerId="Windows Live" clId="Web-{9D64138F-CCCA-4C59-B418-8B9B3CD3166D}" dt="2023-08-17T05:08:17.926" v="6" actId="20577"/>
          <ac:spMkLst>
            <pc:docMk/>
            <pc:sldMk cId="1624655443" sldId="431"/>
            <ac:spMk id="3" creationId="{3356C97B-92D3-569A-CA12-3111814852CA}"/>
          </ac:spMkLst>
        </pc:spChg>
      </pc:sldChg>
      <pc:sldChg chg="modSp add replId">
        <pc:chgData name="tien tran" userId="f5c0b7c74de91c7e" providerId="Windows Live" clId="Web-{9D64138F-CCCA-4C59-B418-8B9B3CD3166D}" dt="2023-08-17T05:08:08.660" v="5" actId="20577"/>
        <pc:sldMkLst>
          <pc:docMk/>
          <pc:sldMk cId="1455101434" sldId="432"/>
        </pc:sldMkLst>
        <pc:spChg chg="mod">
          <ac:chgData name="tien tran" userId="f5c0b7c74de91c7e" providerId="Windows Live" clId="Web-{9D64138F-CCCA-4C59-B418-8B9B3CD3166D}" dt="2023-08-17T05:08:08.660" v="5" actId="20577"/>
          <ac:spMkLst>
            <pc:docMk/>
            <pc:sldMk cId="1455101434" sldId="432"/>
            <ac:spMk id="3" creationId="{3356C97B-92D3-569A-CA12-3111814852CA}"/>
          </ac:spMkLst>
        </pc:spChg>
      </pc:sldChg>
      <pc:sldChg chg="modSp add replId">
        <pc:chgData name="tien tran" userId="f5c0b7c74de91c7e" providerId="Windows Live" clId="Web-{9D64138F-CCCA-4C59-B418-8B9B3CD3166D}" dt="2023-08-17T05:09:05.599" v="9" actId="20577"/>
        <pc:sldMkLst>
          <pc:docMk/>
          <pc:sldMk cId="1579608146" sldId="433"/>
        </pc:sldMkLst>
        <pc:spChg chg="mod">
          <ac:chgData name="tien tran" userId="f5c0b7c74de91c7e" providerId="Windows Live" clId="Web-{9D64138F-CCCA-4C59-B418-8B9B3CD3166D}" dt="2023-08-17T05:09:05.599" v="9" actId="20577"/>
          <ac:spMkLst>
            <pc:docMk/>
            <pc:sldMk cId="1579608146" sldId="433"/>
            <ac:spMk id="3" creationId="{3356C97B-92D3-569A-CA12-3111814852CA}"/>
          </ac:spMkLst>
        </pc:spChg>
      </pc:sldChg>
    </pc:docChg>
  </pc:docChgLst>
  <pc:docChgLst>
    <pc:chgData name="tien tran" userId="f5c0b7c74de91c7e" providerId="Windows Live" clId="Web-{4BD680C0-5AAC-46B1-85BE-76BEEE2C5A8D}"/>
    <pc:docChg chg="addSld delSld modSld sldOrd">
      <pc:chgData name="tien tran" userId="f5c0b7c74de91c7e" providerId="Windows Live" clId="Web-{4BD680C0-5AAC-46B1-85BE-76BEEE2C5A8D}" dt="2023-09-16T10:33:06.300" v="450" actId="20577"/>
      <pc:docMkLst>
        <pc:docMk/>
      </pc:docMkLst>
      <pc:sldChg chg="modSp">
        <pc:chgData name="tien tran" userId="f5c0b7c74de91c7e" providerId="Windows Live" clId="Web-{4BD680C0-5AAC-46B1-85BE-76BEEE2C5A8D}" dt="2023-09-16T09:47:41.301" v="240" actId="20577"/>
        <pc:sldMkLst>
          <pc:docMk/>
          <pc:sldMk cId="0" sldId="257"/>
        </pc:sldMkLst>
        <pc:spChg chg="mod">
          <ac:chgData name="tien tran" userId="f5c0b7c74de91c7e" providerId="Windows Live" clId="Web-{4BD680C0-5AAC-46B1-85BE-76BEEE2C5A8D}" dt="2023-09-16T09:47:41.301" v="240" actId="20577"/>
          <ac:spMkLst>
            <pc:docMk/>
            <pc:sldMk cId="0" sldId="257"/>
            <ac:spMk id="190467" creationId="{00000000-0000-0000-0000-000000000000}"/>
          </ac:spMkLst>
        </pc:spChg>
      </pc:sldChg>
      <pc:sldChg chg="modSp">
        <pc:chgData name="tien tran" userId="f5c0b7c74de91c7e" providerId="Windows Live" clId="Web-{4BD680C0-5AAC-46B1-85BE-76BEEE2C5A8D}" dt="2023-09-16T09:01:36.980" v="6" actId="20577"/>
        <pc:sldMkLst>
          <pc:docMk/>
          <pc:sldMk cId="638310437" sldId="407"/>
        </pc:sldMkLst>
        <pc:spChg chg="mod">
          <ac:chgData name="tien tran" userId="f5c0b7c74de91c7e" providerId="Windows Live" clId="Web-{4BD680C0-5AAC-46B1-85BE-76BEEE2C5A8D}" dt="2023-09-16T09:01:36.980" v="6" actId="20577"/>
          <ac:spMkLst>
            <pc:docMk/>
            <pc:sldMk cId="638310437" sldId="407"/>
            <ac:spMk id="3" creationId="{7A97A5AD-CA9C-76A8-AC34-FB543D510BFA}"/>
          </ac:spMkLst>
        </pc:spChg>
      </pc:sldChg>
      <pc:sldChg chg="modSp add replId">
        <pc:chgData name="tien tran" userId="f5c0b7c74de91c7e" providerId="Windows Live" clId="Web-{4BD680C0-5AAC-46B1-85BE-76BEEE2C5A8D}" dt="2023-09-16T09:01:50.902" v="10" actId="20577"/>
        <pc:sldMkLst>
          <pc:docMk/>
          <pc:sldMk cId="2586534179" sldId="408"/>
        </pc:sldMkLst>
        <pc:spChg chg="mod">
          <ac:chgData name="tien tran" userId="f5c0b7c74de91c7e" providerId="Windows Live" clId="Web-{4BD680C0-5AAC-46B1-85BE-76BEEE2C5A8D}" dt="2023-09-16T09:01:50.902" v="10" actId="20577"/>
          <ac:spMkLst>
            <pc:docMk/>
            <pc:sldMk cId="2586534179" sldId="408"/>
            <ac:spMk id="3" creationId="{7A97A5AD-CA9C-76A8-AC34-FB543D510BFA}"/>
          </ac:spMkLst>
        </pc:spChg>
      </pc:sldChg>
      <pc:sldChg chg="modSp add replId">
        <pc:chgData name="tien tran" userId="f5c0b7c74de91c7e" providerId="Windows Live" clId="Web-{4BD680C0-5AAC-46B1-85BE-76BEEE2C5A8D}" dt="2023-09-16T09:02:10.668" v="14" actId="20577"/>
        <pc:sldMkLst>
          <pc:docMk/>
          <pc:sldMk cId="1765000015" sldId="409"/>
        </pc:sldMkLst>
        <pc:spChg chg="mod">
          <ac:chgData name="tien tran" userId="f5c0b7c74de91c7e" providerId="Windows Live" clId="Web-{4BD680C0-5AAC-46B1-85BE-76BEEE2C5A8D}" dt="2023-09-16T09:02:10.668" v="14" actId="20577"/>
          <ac:spMkLst>
            <pc:docMk/>
            <pc:sldMk cId="1765000015" sldId="409"/>
            <ac:spMk id="3" creationId="{7A97A5AD-CA9C-76A8-AC34-FB543D510BFA}"/>
          </ac:spMkLst>
        </pc:spChg>
      </pc:sldChg>
      <pc:sldChg chg="addSp modSp add replId">
        <pc:chgData name="tien tran" userId="f5c0b7c74de91c7e" providerId="Windows Live" clId="Web-{4BD680C0-5AAC-46B1-85BE-76BEEE2C5A8D}" dt="2023-09-16T09:02:56.247" v="22" actId="14100"/>
        <pc:sldMkLst>
          <pc:docMk/>
          <pc:sldMk cId="2309523366" sldId="410"/>
        </pc:sldMkLst>
        <pc:spChg chg="mod">
          <ac:chgData name="tien tran" userId="f5c0b7c74de91c7e" providerId="Windows Live" clId="Web-{4BD680C0-5AAC-46B1-85BE-76BEEE2C5A8D}" dt="2023-09-16T09:02:49.013" v="18" actId="20577"/>
          <ac:spMkLst>
            <pc:docMk/>
            <pc:sldMk cId="2309523366" sldId="410"/>
            <ac:spMk id="3" creationId="{7A97A5AD-CA9C-76A8-AC34-FB543D510BFA}"/>
          </ac:spMkLst>
        </pc:spChg>
        <pc:picChg chg="add mod">
          <ac:chgData name="tien tran" userId="f5c0b7c74de91c7e" providerId="Windows Live" clId="Web-{4BD680C0-5AAC-46B1-85BE-76BEEE2C5A8D}" dt="2023-09-16T09:02:56.247" v="22" actId="14100"/>
          <ac:picMkLst>
            <pc:docMk/>
            <pc:sldMk cId="2309523366" sldId="410"/>
            <ac:picMk id="5" creationId="{3831DA28-E985-6AB8-5417-1F6B485B0415}"/>
          </ac:picMkLst>
        </pc:picChg>
      </pc:sldChg>
      <pc:sldChg chg="addSp delSp modSp add replId">
        <pc:chgData name="tien tran" userId="f5c0b7c74de91c7e" providerId="Windows Live" clId="Web-{4BD680C0-5AAC-46B1-85BE-76BEEE2C5A8D}" dt="2023-09-16T09:04:02.093" v="38" actId="20577"/>
        <pc:sldMkLst>
          <pc:docMk/>
          <pc:sldMk cId="469054665" sldId="411"/>
        </pc:sldMkLst>
        <pc:spChg chg="mod">
          <ac:chgData name="tien tran" userId="f5c0b7c74de91c7e" providerId="Windows Live" clId="Web-{4BD680C0-5AAC-46B1-85BE-76BEEE2C5A8D}" dt="2023-09-16T09:04:02.093" v="38" actId="20577"/>
          <ac:spMkLst>
            <pc:docMk/>
            <pc:sldMk cId="469054665" sldId="411"/>
            <ac:spMk id="3" creationId="{7A97A5AD-CA9C-76A8-AC34-FB543D510BFA}"/>
          </ac:spMkLst>
        </pc:spChg>
        <pc:picChg chg="del">
          <ac:chgData name="tien tran" userId="f5c0b7c74de91c7e" providerId="Windows Live" clId="Web-{4BD680C0-5AAC-46B1-85BE-76BEEE2C5A8D}" dt="2023-09-16T09:03:18.513" v="24"/>
          <ac:picMkLst>
            <pc:docMk/>
            <pc:sldMk cId="469054665" sldId="411"/>
            <ac:picMk id="5" creationId="{3831DA28-E985-6AB8-5417-1F6B485B0415}"/>
          </ac:picMkLst>
        </pc:picChg>
        <pc:picChg chg="add mod">
          <ac:chgData name="tien tran" userId="f5c0b7c74de91c7e" providerId="Windows Live" clId="Web-{4BD680C0-5AAC-46B1-85BE-76BEEE2C5A8D}" dt="2023-09-16T09:03:47.420" v="35" actId="14100"/>
          <ac:picMkLst>
            <pc:docMk/>
            <pc:sldMk cId="469054665" sldId="411"/>
            <ac:picMk id="6" creationId="{51A1E173-E820-1702-1569-E719420B30C3}"/>
          </ac:picMkLst>
        </pc:picChg>
      </pc:sldChg>
      <pc:sldChg chg="addSp modSp new">
        <pc:chgData name="tien tran" userId="f5c0b7c74de91c7e" providerId="Windows Live" clId="Web-{4BD680C0-5AAC-46B1-85BE-76BEEE2C5A8D}" dt="2023-09-16T09:04:47.891" v="46" actId="14100"/>
        <pc:sldMkLst>
          <pc:docMk/>
          <pc:sldMk cId="1739237358" sldId="412"/>
        </pc:sldMkLst>
        <pc:spChg chg="mod">
          <ac:chgData name="tien tran" userId="f5c0b7c74de91c7e" providerId="Windows Live" clId="Web-{4BD680C0-5AAC-46B1-85BE-76BEEE2C5A8D}" dt="2023-09-16T09:04:35.125" v="41" actId="20577"/>
          <ac:spMkLst>
            <pc:docMk/>
            <pc:sldMk cId="1739237358" sldId="412"/>
            <ac:spMk id="2" creationId="{AB31FBAC-3D92-2268-5C4F-BF1346AE5846}"/>
          </ac:spMkLst>
        </pc:spChg>
        <pc:spChg chg="mod">
          <ac:chgData name="tien tran" userId="f5c0b7c74de91c7e" providerId="Windows Live" clId="Web-{4BD680C0-5AAC-46B1-85BE-76BEEE2C5A8D}" dt="2023-09-16T09:04:44.406" v="43" actId="20577"/>
          <ac:spMkLst>
            <pc:docMk/>
            <pc:sldMk cId="1739237358" sldId="412"/>
            <ac:spMk id="3" creationId="{098E0187-158B-F986-ACD7-A8DF82DAAAC1}"/>
          </ac:spMkLst>
        </pc:spChg>
        <pc:picChg chg="add mod">
          <ac:chgData name="tien tran" userId="f5c0b7c74de91c7e" providerId="Windows Live" clId="Web-{4BD680C0-5AAC-46B1-85BE-76BEEE2C5A8D}" dt="2023-09-16T09:04:47.891" v="46" actId="14100"/>
          <ac:picMkLst>
            <pc:docMk/>
            <pc:sldMk cId="1739237358" sldId="412"/>
            <ac:picMk id="5" creationId="{6DB24591-9E34-A6AB-F9A6-0CEA2DCB2B8F}"/>
          </ac:picMkLst>
        </pc:picChg>
      </pc:sldChg>
      <pc:sldChg chg="addSp delSp modSp add replId">
        <pc:chgData name="tien tran" userId="f5c0b7c74de91c7e" providerId="Windows Live" clId="Web-{4BD680C0-5AAC-46B1-85BE-76BEEE2C5A8D}" dt="2023-09-16T09:06:07.642" v="64" actId="20577"/>
        <pc:sldMkLst>
          <pc:docMk/>
          <pc:sldMk cId="1981812776" sldId="413"/>
        </pc:sldMkLst>
        <pc:spChg chg="mod">
          <ac:chgData name="tien tran" userId="f5c0b7c74de91c7e" providerId="Windows Live" clId="Web-{4BD680C0-5AAC-46B1-85BE-76BEEE2C5A8D}" dt="2023-09-16T09:05:38.970" v="55" actId="20577"/>
          <ac:spMkLst>
            <pc:docMk/>
            <pc:sldMk cId="1981812776" sldId="413"/>
            <ac:spMk id="2" creationId="{AB31FBAC-3D92-2268-5C4F-BF1346AE5846}"/>
          </ac:spMkLst>
        </pc:spChg>
        <pc:spChg chg="mod">
          <ac:chgData name="tien tran" userId="f5c0b7c74de91c7e" providerId="Windows Live" clId="Web-{4BD680C0-5AAC-46B1-85BE-76BEEE2C5A8D}" dt="2023-09-16T09:06:07.642" v="64" actId="20577"/>
          <ac:spMkLst>
            <pc:docMk/>
            <pc:sldMk cId="1981812776" sldId="413"/>
            <ac:spMk id="3" creationId="{098E0187-158B-F986-ACD7-A8DF82DAAAC1}"/>
          </ac:spMkLst>
        </pc:spChg>
        <pc:picChg chg="del">
          <ac:chgData name="tien tran" userId="f5c0b7c74de91c7e" providerId="Windows Live" clId="Web-{4BD680C0-5AAC-46B1-85BE-76BEEE2C5A8D}" dt="2023-09-16T09:05:50.923" v="58"/>
          <ac:picMkLst>
            <pc:docMk/>
            <pc:sldMk cId="1981812776" sldId="413"/>
            <ac:picMk id="5" creationId="{6DB24591-9E34-A6AB-F9A6-0CEA2DCB2B8F}"/>
          </ac:picMkLst>
        </pc:picChg>
        <pc:picChg chg="add mod">
          <ac:chgData name="tien tran" userId="f5c0b7c74de91c7e" providerId="Windows Live" clId="Web-{4BD680C0-5AAC-46B1-85BE-76BEEE2C5A8D}" dt="2023-09-16T09:05:55.752" v="61" actId="14100"/>
          <ac:picMkLst>
            <pc:docMk/>
            <pc:sldMk cId="1981812776" sldId="413"/>
            <ac:picMk id="6" creationId="{92C58E41-ED37-063A-3973-938279FDB27C}"/>
          </ac:picMkLst>
        </pc:picChg>
      </pc:sldChg>
      <pc:sldChg chg="addSp modSp new">
        <pc:chgData name="tien tran" userId="f5c0b7c74de91c7e" providerId="Windows Live" clId="Web-{4BD680C0-5AAC-46B1-85BE-76BEEE2C5A8D}" dt="2023-09-16T09:34:06.236" v="73" actId="1076"/>
        <pc:sldMkLst>
          <pc:docMk/>
          <pc:sldMk cId="2824987331" sldId="414"/>
        </pc:sldMkLst>
        <pc:spChg chg="mod">
          <ac:chgData name="tien tran" userId="f5c0b7c74de91c7e" providerId="Windows Live" clId="Web-{4BD680C0-5AAC-46B1-85BE-76BEEE2C5A8D}" dt="2023-09-16T09:33:45.001" v="67" actId="20577"/>
          <ac:spMkLst>
            <pc:docMk/>
            <pc:sldMk cId="2824987331" sldId="414"/>
            <ac:spMk id="2" creationId="{73EE87F1-97EF-CE72-CF69-9DAD09AA4075}"/>
          </ac:spMkLst>
        </pc:spChg>
        <pc:spChg chg="mod">
          <ac:chgData name="tien tran" userId="f5c0b7c74de91c7e" providerId="Windows Live" clId="Web-{4BD680C0-5AAC-46B1-85BE-76BEEE2C5A8D}" dt="2023-09-16T09:34:02.626" v="69" actId="20577"/>
          <ac:spMkLst>
            <pc:docMk/>
            <pc:sldMk cId="2824987331" sldId="414"/>
            <ac:spMk id="3" creationId="{7829136B-AF59-8FEE-1BB6-41CE86C789B8}"/>
          </ac:spMkLst>
        </pc:spChg>
        <pc:picChg chg="add mod">
          <ac:chgData name="tien tran" userId="f5c0b7c74de91c7e" providerId="Windows Live" clId="Web-{4BD680C0-5AAC-46B1-85BE-76BEEE2C5A8D}" dt="2023-09-16T09:34:06.236" v="73" actId="1076"/>
          <ac:picMkLst>
            <pc:docMk/>
            <pc:sldMk cId="2824987331" sldId="414"/>
            <ac:picMk id="5" creationId="{49F30661-86E9-D10F-2537-381D81458C84}"/>
          </ac:picMkLst>
        </pc:picChg>
      </pc:sldChg>
      <pc:sldChg chg="addSp delSp modSp add replId">
        <pc:chgData name="tien tran" userId="f5c0b7c74de91c7e" providerId="Windows Live" clId="Web-{4BD680C0-5AAC-46B1-85BE-76BEEE2C5A8D}" dt="2023-09-16T09:35:13.019" v="87" actId="14100"/>
        <pc:sldMkLst>
          <pc:docMk/>
          <pc:sldMk cId="1400679664" sldId="415"/>
        </pc:sldMkLst>
        <pc:spChg chg="mod">
          <ac:chgData name="tien tran" userId="f5c0b7c74de91c7e" providerId="Windows Live" clId="Web-{4BD680C0-5AAC-46B1-85BE-76BEEE2C5A8D}" dt="2023-09-16T09:35:13.019" v="87" actId="14100"/>
          <ac:spMkLst>
            <pc:docMk/>
            <pc:sldMk cId="1400679664" sldId="415"/>
            <ac:spMk id="3" creationId="{7829136B-AF59-8FEE-1BB6-41CE86C789B8}"/>
          </ac:spMkLst>
        </pc:spChg>
        <pc:graphicFrameChg chg="add mod">
          <ac:chgData name="tien tran" userId="f5c0b7c74de91c7e" providerId="Windows Live" clId="Web-{4BD680C0-5AAC-46B1-85BE-76BEEE2C5A8D}" dt="2023-09-16T09:34:55.471" v="85" actId="1076"/>
          <ac:graphicFrameMkLst>
            <pc:docMk/>
            <pc:sldMk cId="1400679664" sldId="415"/>
            <ac:graphicFrameMk id="7" creationId="{D4718CC1-1A7A-55BA-BCAB-37325D33F7D2}"/>
          </ac:graphicFrameMkLst>
        </pc:graphicFrameChg>
        <pc:picChg chg="del">
          <ac:chgData name="tien tran" userId="f5c0b7c74de91c7e" providerId="Windows Live" clId="Web-{4BD680C0-5AAC-46B1-85BE-76BEEE2C5A8D}" dt="2023-09-16T09:34:19.627" v="78"/>
          <ac:picMkLst>
            <pc:docMk/>
            <pc:sldMk cId="1400679664" sldId="415"/>
            <ac:picMk id="5" creationId="{49F30661-86E9-D10F-2537-381D81458C84}"/>
          </ac:picMkLst>
        </pc:picChg>
        <pc:picChg chg="add mod">
          <ac:chgData name="tien tran" userId="f5c0b7c74de91c7e" providerId="Windows Live" clId="Web-{4BD680C0-5AAC-46B1-85BE-76BEEE2C5A8D}" dt="2023-09-16T09:34:48.659" v="83" actId="1076"/>
          <ac:picMkLst>
            <pc:docMk/>
            <pc:sldMk cId="1400679664" sldId="415"/>
            <ac:picMk id="6" creationId="{836B70EE-7CA3-7363-51D7-04070E22AE8A}"/>
          </ac:picMkLst>
        </pc:picChg>
      </pc:sldChg>
      <pc:sldChg chg="addSp delSp modSp add ord replId">
        <pc:chgData name="tien tran" userId="f5c0b7c74de91c7e" providerId="Windows Live" clId="Web-{4BD680C0-5AAC-46B1-85BE-76BEEE2C5A8D}" dt="2023-09-16T09:35:58.707" v="101" actId="1076"/>
        <pc:sldMkLst>
          <pc:docMk/>
          <pc:sldMk cId="680277906" sldId="416"/>
        </pc:sldMkLst>
        <pc:spChg chg="mod">
          <ac:chgData name="tien tran" userId="f5c0b7c74de91c7e" providerId="Windows Live" clId="Web-{4BD680C0-5AAC-46B1-85BE-76BEEE2C5A8D}" dt="2023-09-16T09:35:37.800" v="92" actId="20577"/>
          <ac:spMkLst>
            <pc:docMk/>
            <pc:sldMk cId="680277906" sldId="416"/>
            <ac:spMk id="3" creationId="{7829136B-AF59-8FEE-1BB6-41CE86C789B8}"/>
          </ac:spMkLst>
        </pc:spChg>
        <pc:picChg chg="del">
          <ac:chgData name="tien tran" userId="f5c0b7c74de91c7e" providerId="Windows Live" clId="Web-{4BD680C0-5AAC-46B1-85BE-76BEEE2C5A8D}" dt="2023-09-16T09:35:38.675" v="93"/>
          <ac:picMkLst>
            <pc:docMk/>
            <pc:sldMk cId="680277906" sldId="416"/>
            <ac:picMk id="5" creationId="{49F30661-86E9-D10F-2537-381D81458C84}"/>
          </ac:picMkLst>
        </pc:picChg>
        <pc:picChg chg="add mod">
          <ac:chgData name="tien tran" userId="f5c0b7c74de91c7e" providerId="Windows Live" clId="Web-{4BD680C0-5AAC-46B1-85BE-76BEEE2C5A8D}" dt="2023-09-16T09:35:58.707" v="101" actId="1076"/>
          <ac:picMkLst>
            <pc:docMk/>
            <pc:sldMk cId="680277906" sldId="416"/>
            <ac:picMk id="6" creationId="{73EAC9AB-9221-2406-8F09-0A6010DA5F1F}"/>
          </ac:picMkLst>
        </pc:picChg>
        <pc:picChg chg="add mod">
          <ac:chgData name="tien tran" userId="f5c0b7c74de91c7e" providerId="Windows Live" clId="Web-{4BD680C0-5AAC-46B1-85BE-76BEEE2C5A8D}" dt="2023-09-16T09:35:53.566" v="99" actId="14100"/>
          <ac:picMkLst>
            <pc:docMk/>
            <pc:sldMk cId="680277906" sldId="416"/>
            <ac:picMk id="7" creationId="{AC8E7A08-70E7-E9E2-24C3-7ACB6AC1B68C}"/>
          </ac:picMkLst>
        </pc:picChg>
      </pc:sldChg>
      <pc:sldChg chg="delSp modSp add del replId">
        <pc:chgData name="tien tran" userId="f5c0b7c74de91c7e" providerId="Windows Live" clId="Web-{4BD680C0-5AAC-46B1-85BE-76BEEE2C5A8D}" dt="2023-09-16T10:32:05.846" v="430"/>
        <pc:sldMkLst>
          <pc:docMk/>
          <pc:sldMk cId="2836951193" sldId="417"/>
        </pc:sldMkLst>
        <pc:spChg chg="mod">
          <ac:chgData name="tien tran" userId="f5c0b7c74de91c7e" providerId="Windows Live" clId="Web-{4BD680C0-5AAC-46B1-85BE-76BEEE2C5A8D}" dt="2023-09-16T09:36:24.739" v="104" actId="20577"/>
          <ac:spMkLst>
            <pc:docMk/>
            <pc:sldMk cId="2836951193" sldId="417"/>
            <ac:spMk id="2" creationId="{73EE87F1-97EF-CE72-CF69-9DAD09AA4075}"/>
          </ac:spMkLst>
        </pc:spChg>
        <pc:spChg chg="mod">
          <ac:chgData name="tien tran" userId="f5c0b7c74de91c7e" providerId="Windows Live" clId="Web-{4BD680C0-5AAC-46B1-85BE-76BEEE2C5A8D}" dt="2023-09-16T09:38:26.960" v="132" actId="20577"/>
          <ac:spMkLst>
            <pc:docMk/>
            <pc:sldMk cId="2836951193" sldId="417"/>
            <ac:spMk id="3" creationId="{7829136B-AF59-8FEE-1BB6-41CE86C789B8}"/>
          </ac:spMkLst>
        </pc:spChg>
        <pc:picChg chg="del">
          <ac:chgData name="tien tran" userId="f5c0b7c74de91c7e" providerId="Windows Live" clId="Web-{4BD680C0-5AAC-46B1-85BE-76BEEE2C5A8D}" dt="2023-09-16T09:37:22.740" v="106"/>
          <ac:picMkLst>
            <pc:docMk/>
            <pc:sldMk cId="2836951193" sldId="417"/>
            <ac:picMk id="6" creationId="{73EAC9AB-9221-2406-8F09-0A6010DA5F1F}"/>
          </ac:picMkLst>
        </pc:picChg>
        <pc:picChg chg="del">
          <ac:chgData name="tien tran" userId="f5c0b7c74de91c7e" providerId="Windows Live" clId="Web-{4BD680C0-5AAC-46B1-85BE-76BEEE2C5A8D}" dt="2023-09-16T09:37:21.506" v="105"/>
          <ac:picMkLst>
            <pc:docMk/>
            <pc:sldMk cId="2836951193" sldId="417"/>
            <ac:picMk id="7" creationId="{AC8E7A08-70E7-E9E2-24C3-7ACB6AC1B68C}"/>
          </ac:picMkLst>
        </pc:picChg>
      </pc:sldChg>
      <pc:sldChg chg="addSp modSp new">
        <pc:chgData name="tien tran" userId="f5c0b7c74de91c7e" providerId="Windows Live" clId="Web-{4BD680C0-5AAC-46B1-85BE-76BEEE2C5A8D}" dt="2023-09-16T09:39:58.494" v="148" actId="1076"/>
        <pc:sldMkLst>
          <pc:docMk/>
          <pc:sldMk cId="1846715319" sldId="418"/>
        </pc:sldMkLst>
        <pc:spChg chg="mod">
          <ac:chgData name="tien tran" userId="f5c0b7c74de91c7e" providerId="Windows Live" clId="Web-{4BD680C0-5AAC-46B1-85BE-76BEEE2C5A8D}" dt="2023-09-16T09:39:22.524" v="139" actId="20577"/>
          <ac:spMkLst>
            <pc:docMk/>
            <pc:sldMk cId="1846715319" sldId="418"/>
            <ac:spMk id="2" creationId="{0B6F2742-97DC-01D1-A117-67AC8448AEB3}"/>
          </ac:spMkLst>
        </pc:spChg>
        <pc:spChg chg="mod">
          <ac:chgData name="tien tran" userId="f5c0b7c74de91c7e" providerId="Windows Live" clId="Web-{4BD680C0-5AAC-46B1-85BE-76BEEE2C5A8D}" dt="2023-09-16T09:39:34.446" v="142" actId="14100"/>
          <ac:spMkLst>
            <pc:docMk/>
            <pc:sldMk cId="1846715319" sldId="418"/>
            <ac:spMk id="3" creationId="{A8EB0DDF-FFA6-2DD7-BEE1-7CEAB15005B9}"/>
          </ac:spMkLst>
        </pc:spChg>
        <pc:picChg chg="add mod">
          <ac:chgData name="tien tran" userId="f5c0b7c74de91c7e" providerId="Windows Live" clId="Web-{4BD680C0-5AAC-46B1-85BE-76BEEE2C5A8D}" dt="2023-09-16T09:39:56.072" v="147" actId="1076"/>
          <ac:picMkLst>
            <pc:docMk/>
            <pc:sldMk cId="1846715319" sldId="418"/>
            <ac:picMk id="5" creationId="{CE73E8D1-12D4-DBF4-D5A8-D90768299525}"/>
          </ac:picMkLst>
        </pc:picChg>
        <pc:picChg chg="add mod">
          <ac:chgData name="tien tran" userId="f5c0b7c74de91c7e" providerId="Windows Live" clId="Web-{4BD680C0-5AAC-46B1-85BE-76BEEE2C5A8D}" dt="2023-09-16T09:39:58.494" v="148" actId="1076"/>
          <ac:picMkLst>
            <pc:docMk/>
            <pc:sldMk cId="1846715319" sldId="418"/>
            <ac:picMk id="6" creationId="{C70E5EBA-D290-EFA1-075C-ED3241BBE2CD}"/>
          </ac:picMkLst>
        </pc:picChg>
      </pc:sldChg>
      <pc:sldChg chg="modSp add replId">
        <pc:chgData name="tien tran" userId="f5c0b7c74de91c7e" providerId="Windows Live" clId="Web-{4BD680C0-5AAC-46B1-85BE-76BEEE2C5A8D}" dt="2023-09-16T09:39:15.915" v="137" actId="20577"/>
        <pc:sldMkLst>
          <pc:docMk/>
          <pc:sldMk cId="616300315" sldId="419"/>
        </pc:sldMkLst>
        <pc:spChg chg="mod">
          <ac:chgData name="tien tran" userId="f5c0b7c74de91c7e" providerId="Windows Live" clId="Web-{4BD680C0-5AAC-46B1-85BE-76BEEE2C5A8D}" dt="2023-09-16T09:39:15.915" v="137" actId="20577"/>
          <ac:spMkLst>
            <pc:docMk/>
            <pc:sldMk cId="616300315" sldId="419"/>
            <ac:spMk id="3" creationId="{7829136B-AF59-8FEE-1BB6-41CE86C789B8}"/>
          </ac:spMkLst>
        </pc:spChg>
      </pc:sldChg>
      <pc:sldChg chg="new">
        <pc:chgData name="tien tran" userId="f5c0b7c74de91c7e" providerId="Windows Live" clId="Web-{4BD680C0-5AAC-46B1-85BE-76BEEE2C5A8D}" dt="2023-09-16T09:40:15.807" v="149"/>
        <pc:sldMkLst>
          <pc:docMk/>
          <pc:sldMk cId="1604972493" sldId="420"/>
        </pc:sldMkLst>
      </pc:sldChg>
      <pc:sldChg chg="modSp add replId">
        <pc:chgData name="tien tran" userId="f5c0b7c74de91c7e" providerId="Windows Live" clId="Web-{4BD680C0-5AAC-46B1-85BE-76BEEE2C5A8D}" dt="2023-09-16T09:40:32.635" v="155" actId="20577"/>
        <pc:sldMkLst>
          <pc:docMk/>
          <pc:sldMk cId="1083924914" sldId="421"/>
        </pc:sldMkLst>
        <pc:spChg chg="mod">
          <ac:chgData name="tien tran" userId="f5c0b7c74de91c7e" providerId="Windows Live" clId="Web-{4BD680C0-5AAC-46B1-85BE-76BEEE2C5A8D}" dt="2023-09-16T09:40:32.635" v="155" actId="20577"/>
          <ac:spMkLst>
            <pc:docMk/>
            <pc:sldMk cId="1083924914" sldId="421"/>
            <ac:spMk id="3" creationId="{A8EB0DDF-FFA6-2DD7-BEE1-7CEAB15005B9}"/>
          </ac:spMkLst>
        </pc:spChg>
      </pc:sldChg>
      <pc:sldChg chg="delSp modSp add replId">
        <pc:chgData name="tien tran" userId="f5c0b7c74de91c7e" providerId="Windows Live" clId="Web-{4BD680C0-5AAC-46B1-85BE-76BEEE2C5A8D}" dt="2023-09-16T09:41:50.809" v="165" actId="20577"/>
        <pc:sldMkLst>
          <pc:docMk/>
          <pc:sldMk cId="1545277004" sldId="422"/>
        </pc:sldMkLst>
        <pc:spChg chg="mod">
          <ac:chgData name="tien tran" userId="f5c0b7c74de91c7e" providerId="Windows Live" clId="Web-{4BD680C0-5AAC-46B1-85BE-76BEEE2C5A8D}" dt="2023-09-16T09:40:59.714" v="159" actId="20577"/>
          <ac:spMkLst>
            <pc:docMk/>
            <pc:sldMk cId="1545277004" sldId="422"/>
            <ac:spMk id="2" creationId="{0B6F2742-97DC-01D1-A117-67AC8448AEB3}"/>
          </ac:spMkLst>
        </pc:spChg>
        <pc:spChg chg="mod">
          <ac:chgData name="tien tran" userId="f5c0b7c74de91c7e" providerId="Windows Live" clId="Web-{4BD680C0-5AAC-46B1-85BE-76BEEE2C5A8D}" dt="2023-09-16T09:41:50.809" v="165" actId="20577"/>
          <ac:spMkLst>
            <pc:docMk/>
            <pc:sldMk cId="1545277004" sldId="422"/>
            <ac:spMk id="3" creationId="{A8EB0DDF-FFA6-2DD7-BEE1-7CEAB15005B9}"/>
          </ac:spMkLst>
        </pc:spChg>
        <pc:picChg chg="del">
          <ac:chgData name="tien tran" userId="f5c0b7c74de91c7e" providerId="Windows Live" clId="Web-{4BD680C0-5AAC-46B1-85BE-76BEEE2C5A8D}" dt="2023-09-16T09:41:02.808" v="161"/>
          <ac:picMkLst>
            <pc:docMk/>
            <pc:sldMk cId="1545277004" sldId="422"/>
            <ac:picMk id="5" creationId="{CE73E8D1-12D4-DBF4-D5A8-D90768299525}"/>
          </ac:picMkLst>
        </pc:picChg>
        <pc:picChg chg="del">
          <ac:chgData name="tien tran" userId="f5c0b7c74de91c7e" providerId="Windows Live" clId="Web-{4BD680C0-5AAC-46B1-85BE-76BEEE2C5A8D}" dt="2023-09-16T09:41:01.604" v="160"/>
          <ac:picMkLst>
            <pc:docMk/>
            <pc:sldMk cId="1545277004" sldId="422"/>
            <ac:picMk id="6" creationId="{C70E5EBA-D290-EFA1-075C-ED3241BBE2CD}"/>
          </ac:picMkLst>
        </pc:picChg>
      </pc:sldChg>
      <pc:sldChg chg="modSp new">
        <pc:chgData name="tien tran" userId="f5c0b7c74de91c7e" providerId="Windows Live" clId="Web-{4BD680C0-5AAC-46B1-85BE-76BEEE2C5A8D}" dt="2023-09-16T09:43:29.233" v="184" actId="20577"/>
        <pc:sldMkLst>
          <pc:docMk/>
          <pc:sldMk cId="1396018553" sldId="423"/>
        </pc:sldMkLst>
        <pc:spChg chg="mod">
          <ac:chgData name="tien tran" userId="f5c0b7c74de91c7e" providerId="Windows Live" clId="Web-{4BD680C0-5AAC-46B1-85BE-76BEEE2C5A8D}" dt="2023-09-16T09:42:49.998" v="173" actId="20577"/>
          <ac:spMkLst>
            <pc:docMk/>
            <pc:sldMk cId="1396018553" sldId="423"/>
            <ac:spMk id="2" creationId="{445CAF60-564B-0764-B69B-2B9B19024A42}"/>
          </ac:spMkLst>
        </pc:spChg>
        <pc:spChg chg="mod">
          <ac:chgData name="tien tran" userId="f5c0b7c74de91c7e" providerId="Windows Live" clId="Web-{4BD680C0-5AAC-46B1-85BE-76BEEE2C5A8D}" dt="2023-09-16T09:43:29.233" v="184" actId="20577"/>
          <ac:spMkLst>
            <pc:docMk/>
            <pc:sldMk cId="1396018553" sldId="423"/>
            <ac:spMk id="3" creationId="{FCBD22D1-1B5D-6B30-D090-C5AB846D81A8}"/>
          </ac:spMkLst>
        </pc:spChg>
      </pc:sldChg>
      <pc:sldChg chg="addSp delSp modSp new">
        <pc:chgData name="tien tran" userId="f5c0b7c74de91c7e" providerId="Windows Live" clId="Web-{4BD680C0-5AAC-46B1-85BE-76BEEE2C5A8D}" dt="2023-09-16T09:45:54.674" v="223" actId="20577"/>
        <pc:sldMkLst>
          <pc:docMk/>
          <pc:sldMk cId="3005437081" sldId="424"/>
        </pc:sldMkLst>
        <pc:spChg chg="mod">
          <ac:chgData name="tien tran" userId="f5c0b7c74de91c7e" providerId="Windows Live" clId="Web-{4BD680C0-5AAC-46B1-85BE-76BEEE2C5A8D}" dt="2023-09-16T09:45:54.674" v="223" actId="20577"/>
          <ac:spMkLst>
            <pc:docMk/>
            <pc:sldMk cId="3005437081" sldId="424"/>
            <ac:spMk id="2" creationId="{B86A193D-C03E-849A-1D7B-588E35A03E05}"/>
          </ac:spMkLst>
        </pc:spChg>
        <pc:spChg chg="del">
          <ac:chgData name="tien tran" userId="f5c0b7c74de91c7e" providerId="Windows Live" clId="Web-{4BD680C0-5AAC-46B1-85BE-76BEEE2C5A8D}" dt="2023-09-16T09:43:56.999" v="189"/>
          <ac:spMkLst>
            <pc:docMk/>
            <pc:sldMk cId="3005437081" sldId="424"/>
            <ac:spMk id="3" creationId="{0844FB2B-745D-9B2C-6539-F87DE850938B}"/>
          </ac:spMkLst>
        </pc:spChg>
        <pc:picChg chg="add mod ord">
          <ac:chgData name="tien tran" userId="f5c0b7c74de91c7e" providerId="Windows Live" clId="Web-{4BD680C0-5AAC-46B1-85BE-76BEEE2C5A8D}" dt="2023-09-16T09:44:18.218" v="203" actId="1076"/>
          <ac:picMkLst>
            <pc:docMk/>
            <pc:sldMk cId="3005437081" sldId="424"/>
            <ac:picMk id="5" creationId="{5B132734-2075-F5A1-F11F-60686171AFB8}"/>
          </ac:picMkLst>
        </pc:picChg>
        <pc:picChg chg="add mod">
          <ac:chgData name="tien tran" userId="f5c0b7c74de91c7e" providerId="Windows Live" clId="Web-{4BD680C0-5AAC-46B1-85BE-76BEEE2C5A8D}" dt="2023-09-16T09:44:22.140" v="204" actId="1076"/>
          <ac:picMkLst>
            <pc:docMk/>
            <pc:sldMk cId="3005437081" sldId="424"/>
            <ac:picMk id="6" creationId="{F9F1CD5C-E5FC-6103-494E-DF443A7CB79F}"/>
          </ac:picMkLst>
        </pc:picChg>
        <pc:picChg chg="add mod">
          <ac:chgData name="tien tran" userId="f5c0b7c74de91c7e" providerId="Windows Live" clId="Web-{4BD680C0-5AAC-46B1-85BE-76BEEE2C5A8D}" dt="2023-09-16T09:44:11.296" v="200" actId="1076"/>
          <ac:picMkLst>
            <pc:docMk/>
            <pc:sldMk cId="3005437081" sldId="424"/>
            <ac:picMk id="7" creationId="{DD0E4865-7A1A-F69D-BF4D-45069DD640B7}"/>
          </ac:picMkLst>
        </pc:picChg>
      </pc:sldChg>
      <pc:sldChg chg="addSp delSp modSp new">
        <pc:chgData name="tien tran" userId="f5c0b7c74de91c7e" providerId="Windows Live" clId="Web-{4BD680C0-5AAC-46B1-85BE-76BEEE2C5A8D}" dt="2023-09-16T09:45:50.971" v="222" actId="20577"/>
        <pc:sldMkLst>
          <pc:docMk/>
          <pc:sldMk cId="3030192861" sldId="425"/>
        </pc:sldMkLst>
        <pc:spChg chg="mod">
          <ac:chgData name="tien tran" userId="f5c0b7c74de91c7e" providerId="Windows Live" clId="Web-{4BD680C0-5AAC-46B1-85BE-76BEEE2C5A8D}" dt="2023-09-16T09:45:50.971" v="222" actId="20577"/>
          <ac:spMkLst>
            <pc:docMk/>
            <pc:sldMk cId="3030192861" sldId="425"/>
            <ac:spMk id="2" creationId="{A7ED80AF-80C8-6B66-3DE7-F538668D0ECF}"/>
          </ac:spMkLst>
        </pc:spChg>
        <pc:spChg chg="del">
          <ac:chgData name="tien tran" userId="f5c0b7c74de91c7e" providerId="Windows Live" clId="Web-{4BD680C0-5AAC-46B1-85BE-76BEEE2C5A8D}" dt="2023-09-16T09:44:32.219" v="206"/>
          <ac:spMkLst>
            <pc:docMk/>
            <pc:sldMk cId="3030192861" sldId="425"/>
            <ac:spMk id="3" creationId="{0C39CD8D-40FE-DBA6-97A3-06BA709D8ACE}"/>
          </ac:spMkLst>
        </pc:spChg>
        <pc:picChg chg="add mod ord">
          <ac:chgData name="tien tran" userId="f5c0b7c74de91c7e" providerId="Windows Live" clId="Web-{4BD680C0-5AAC-46B1-85BE-76BEEE2C5A8D}" dt="2023-09-16T09:44:57.922" v="217" actId="1076"/>
          <ac:picMkLst>
            <pc:docMk/>
            <pc:sldMk cId="3030192861" sldId="425"/>
            <ac:picMk id="5" creationId="{3F91D3A5-B624-2458-ECED-8317F8DB405E}"/>
          </ac:picMkLst>
        </pc:picChg>
        <pc:picChg chg="add mod">
          <ac:chgData name="tien tran" userId="f5c0b7c74de91c7e" providerId="Windows Live" clId="Web-{4BD680C0-5AAC-46B1-85BE-76BEEE2C5A8D}" dt="2023-09-16T09:45:01.500" v="218" actId="1076"/>
          <ac:picMkLst>
            <pc:docMk/>
            <pc:sldMk cId="3030192861" sldId="425"/>
            <ac:picMk id="6" creationId="{B6D8081A-571A-B9EC-6EBE-F0098234B8C9}"/>
          </ac:picMkLst>
        </pc:picChg>
        <pc:picChg chg="add mod">
          <ac:chgData name="tien tran" userId="f5c0b7c74de91c7e" providerId="Windows Live" clId="Web-{4BD680C0-5AAC-46B1-85BE-76BEEE2C5A8D}" dt="2023-09-16T09:45:05.563" v="219" actId="1076"/>
          <ac:picMkLst>
            <pc:docMk/>
            <pc:sldMk cId="3030192861" sldId="425"/>
            <ac:picMk id="7" creationId="{61A25F44-3DA4-6A45-E51B-D86009DD8E0D}"/>
          </ac:picMkLst>
        </pc:picChg>
      </pc:sldChg>
      <pc:sldChg chg="modSp new">
        <pc:chgData name="tien tran" userId="f5c0b7c74de91c7e" providerId="Windows Live" clId="Web-{4BD680C0-5AAC-46B1-85BE-76BEEE2C5A8D}" dt="2023-09-16T09:46:43.253" v="234" actId="20577"/>
        <pc:sldMkLst>
          <pc:docMk/>
          <pc:sldMk cId="463709260" sldId="426"/>
        </pc:sldMkLst>
        <pc:spChg chg="mod">
          <ac:chgData name="tien tran" userId="f5c0b7c74de91c7e" providerId="Windows Live" clId="Web-{4BD680C0-5AAC-46B1-85BE-76BEEE2C5A8D}" dt="2023-09-16T09:46:29.159" v="229" actId="20577"/>
          <ac:spMkLst>
            <pc:docMk/>
            <pc:sldMk cId="463709260" sldId="426"/>
            <ac:spMk id="2" creationId="{2910B2F9-0C71-4FCF-E7E0-E8ECF10F9D40}"/>
          </ac:spMkLst>
        </pc:spChg>
        <pc:spChg chg="mod">
          <ac:chgData name="tien tran" userId="f5c0b7c74de91c7e" providerId="Windows Live" clId="Web-{4BD680C0-5AAC-46B1-85BE-76BEEE2C5A8D}" dt="2023-09-16T09:46:43.253" v="234" actId="20577"/>
          <ac:spMkLst>
            <pc:docMk/>
            <pc:sldMk cId="463709260" sldId="426"/>
            <ac:spMk id="3" creationId="{A643C0FE-9344-1759-A551-5F9E0F5A5B64}"/>
          </ac:spMkLst>
        </pc:spChg>
      </pc:sldChg>
      <pc:sldChg chg="add">
        <pc:chgData name="tien tran" userId="f5c0b7c74de91c7e" providerId="Windows Live" clId="Web-{4BD680C0-5AAC-46B1-85BE-76BEEE2C5A8D}" dt="2023-09-16T09:59:10.738" v="241"/>
        <pc:sldMkLst>
          <pc:docMk/>
          <pc:sldMk cId="4114158923" sldId="427"/>
        </pc:sldMkLst>
      </pc:sldChg>
      <pc:sldChg chg="add">
        <pc:chgData name="tien tran" userId="f5c0b7c74de91c7e" providerId="Windows Live" clId="Web-{4BD680C0-5AAC-46B1-85BE-76BEEE2C5A8D}" dt="2023-09-16T09:59:10.832" v="242"/>
        <pc:sldMkLst>
          <pc:docMk/>
          <pc:sldMk cId="3680942892" sldId="428"/>
        </pc:sldMkLst>
      </pc:sldChg>
      <pc:sldChg chg="add">
        <pc:chgData name="tien tran" userId="f5c0b7c74de91c7e" providerId="Windows Live" clId="Web-{4BD680C0-5AAC-46B1-85BE-76BEEE2C5A8D}" dt="2023-09-16T09:59:10.973" v="243"/>
        <pc:sldMkLst>
          <pc:docMk/>
          <pc:sldMk cId="1362223307" sldId="429"/>
        </pc:sldMkLst>
      </pc:sldChg>
      <pc:sldChg chg="add">
        <pc:chgData name="tien tran" userId="f5c0b7c74de91c7e" providerId="Windows Live" clId="Web-{4BD680C0-5AAC-46B1-85BE-76BEEE2C5A8D}" dt="2023-09-16T09:59:11.098" v="244"/>
        <pc:sldMkLst>
          <pc:docMk/>
          <pc:sldMk cId="2502112883" sldId="430"/>
        </pc:sldMkLst>
      </pc:sldChg>
      <pc:sldChg chg="modSp new">
        <pc:chgData name="tien tran" userId="f5c0b7c74de91c7e" providerId="Windows Live" clId="Web-{4BD680C0-5AAC-46B1-85BE-76BEEE2C5A8D}" dt="2023-09-16T10:18:17.779" v="249" actId="20577"/>
        <pc:sldMkLst>
          <pc:docMk/>
          <pc:sldMk cId="2522604065" sldId="431"/>
        </pc:sldMkLst>
        <pc:spChg chg="mod">
          <ac:chgData name="tien tran" userId="f5c0b7c74de91c7e" providerId="Windows Live" clId="Web-{4BD680C0-5AAC-46B1-85BE-76BEEE2C5A8D}" dt="2023-09-16T10:18:17.779" v="249" actId="20577"/>
          <ac:spMkLst>
            <pc:docMk/>
            <pc:sldMk cId="2522604065" sldId="431"/>
            <ac:spMk id="2" creationId="{8D90D170-ACE0-936B-3CF6-66D458C0C692}"/>
          </ac:spMkLst>
        </pc:spChg>
        <pc:spChg chg="mod">
          <ac:chgData name="tien tran" userId="f5c0b7c74de91c7e" providerId="Windows Live" clId="Web-{4BD680C0-5AAC-46B1-85BE-76BEEE2C5A8D}" dt="2023-09-16T10:18:13.326" v="247" actId="20577"/>
          <ac:spMkLst>
            <pc:docMk/>
            <pc:sldMk cId="2522604065" sldId="431"/>
            <ac:spMk id="3" creationId="{EEE5070F-18D9-E4AF-0BE8-F48BD8F61770}"/>
          </ac:spMkLst>
        </pc:spChg>
      </pc:sldChg>
      <pc:sldChg chg="addSp delSp modSp new">
        <pc:chgData name="tien tran" userId="f5c0b7c74de91c7e" providerId="Windows Live" clId="Web-{4BD680C0-5AAC-46B1-85BE-76BEEE2C5A8D}" dt="2023-09-16T10:20:23.376" v="257" actId="1076"/>
        <pc:sldMkLst>
          <pc:docMk/>
          <pc:sldMk cId="159116109" sldId="432"/>
        </pc:sldMkLst>
        <pc:spChg chg="mod">
          <ac:chgData name="tien tran" userId="f5c0b7c74de91c7e" providerId="Windows Live" clId="Web-{4BD680C0-5AAC-46B1-85BE-76BEEE2C5A8D}" dt="2023-09-16T10:20:12.813" v="253" actId="20577"/>
          <ac:spMkLst>
            <pc:docMk/>
            <pc:sldMk cId="159116109" sldId="432"/>
            <ac:spMk id="2" creationId="{F1FB4717-F454-F301-3FE9-4616FD8F37C9}"/>
          </ac:spMkLst>
        </pc:spChg>
        <pc:spChg chg="del">
          <ac:chgData name="tien tran" userId="f5c0b7c74de91c7e" providerId="Windows Live" clId="Web-{4BD680C0-5AAC-46B1-85BE-76BEEE2C5A8D}" dt="2023-09-16T10:20:19.751" v="254"/>
          <ac:spMkLst>
            <pc:docMk/>
            <pc:sldMk cId="159116109" sldId="432"/>
            <ac:spMk id="3" creationId="{CA76B7BD-44C7-F1BC-4B41-83286FB30D20}"/>
          </ac:spMkLst>
        </pc:spChg>
        <pc:picChg chg="add mod ord">
          <ac:chgData name="tien tran" userId="f5c0b7c74de91c7e" providerId="Windows Live" clId="Web-{4BD680C0-5AAC-46B1-85BE-76BEEE2C5A8D}" dt="2023-09-16T10:20:23.376" v="257" actId="1076"/>
          <ac:picMkLst>
            <pc:docMk/>
            <pc:sldMk cId="159116109" sldId="432"/>
            <ac:picMk id="5" creationId="{20513B1B-423F-507D-E184-5C1A774CDB44}"/>
          </ac:picMkLst>
        </pc:picChg>
      </pc:sldChg>
      <pc:sldChg chg="modSp new ord">
        <pc:chgData name="tien tran" userId="f5c0b7c74de91c7e" providerId="Windows Live" clId="Web-{4BD680C0-5AAC-46B1-85BE-76BEEE2C5A8D}" dt="2023-09-16T10:27:18.761" v="395" actId="20577"/>
        <pc:sldMkLst>
          <pc:docMk/>
          <pc:sldMk cId="1397993049" sldId="433"/>
        </pc:sldMkLst>
        <pc:spChg chg="mod">
          <ac:chgData name="tien tran" userId="f5c0b7c74de91c7e" providerId="Windows Live" clId="Web-{4BD680C0-5AAC-46B1-85BE-76BEEE2C5A8D}" dt="2023-09-16T10:21:11.924" v="261" actId="20577"/>
          <ac:spMkLst>
            <pc:docMk/>
            <pc:sldMk cId="1397993049" sldId="433"/>
            <ac:spMk id="2" creationId="{91617481-4B6C-267D-B8E7-6DC0E659CFC3}"/>
          </ac:spMkLst>
        </pc:spChg>
        <pc:spChg chg="mod">
          <ac:chgData name="tien tran" userId="f5c0b7c74de91c7e" providerId="Windows Live" clId="Web-{4BD680C0-5AAC-46B1-85BE-76BEEE2C5A8D}" dt="2023-09-16T10:27:18.761" v="395" actId="20577"/>
          <ac:spMkLst>
            <pc:docMk/>
            <pc:sldMk cId="1397993049" sldId="433"/>
            <ac:spMk id="3" creationId="{5C4B942C-A78C-B179-A2DB-624FBC22E54E}"/>
          </ac:spMkLst>
        </pc:spChg>
      </pc:sldChg>
      <pc:sldChg chg="new del">
        <pc:chgData name="tien tran" userId="f5c0b7c74de91c7e" providerId="Windows Live" clId="Web-{4BD680C0-5AAC-46B1-85BE-76BEEE2C5A8D}" dt="2023-09-16T10:32:01.533" v="429"/>
        <pc:sldMkLst>
          <pc:docMk/>
          <pc:sldMk cId="567641763" sldId="434"/>
        </pc:sldMkLst>
      </pc:sldChg>
      <pc:sldChg chg="modSp new">
        <pc:chgData name="tien tran" userId="f5c0b7c74de91c7e" providerId="Windows Live" clId="Web-{4BD680C0-5AAC-46B1-85BE-76BEEE2C5A8D}" dt="2023-09-16T10:32:00.236" v="428" actId="20577"/>
        <pc:sldMkLst>
          <pc:docMk/>
          <pc:sldMk cId="1735909961" sldId="435"/>
        </pc:sldMkLst>
        <pc:spChg chg="mod">
          <ac:chgData name="tien tran" userId="f5c0b7c74de91c7e" providerId="Windows Live" clId="Web-{4BD680C0-5AAC-46B1-85BE-76BEEE2C5A8D}" dt="2023-09-16T10:27:26.402" v="398" actId="20577"/>
          <ac:spMkLst>
            <pc:docMk/>
            <pc:sldMk cId="1735909961" sldId="435"/>
            <ac:spMk id="2" creationId="{F839B970-9E7D-8BF7-5ACE-988F71E4448C}"/>
          </ac:spMkLst>
        </pc:spChg>
        <pc:spChg chg="mod">
          <ac:chgData name="tien tran" userId="f5c0b7c74de91c7e" providerId="Windows Live" clId="Web-{4BD680C0-5AAC-46B1-85BE-76BEEE2C5A8D}" dt="2023-09-16T10:32:00.236" v="428" actId="20577"/>
          <ac:spMkLst>
            <pc:docMk/>
            <pc:sldMk cId="1735909961" sldId="435"/>
            <ac:spMk id="3" creationId="{C8350C9D-665A-F7E8-577E-53CFD1E6AF8D}"/>
          </ac:spMkLst>
        </pc:spChg>
      </pc:sldChg>
      <pc:sldChg chg="modSp new">
        <pc:chgData name="tien tran" userId="f5c0b7c74de91c7e" providerId="Windows Live" clId="Web-{4BD680C0-5AAC-46B1-85BE-76BEEE2C5A8D}" dt="2023-09-16T10:33:06.300" v="450" actId="20577"/>
        <pc:sldMkLst>
          <pc:docMk/>
          <pc:sldMk cId="415381751" sldId="436"/>
        </pc:sldMkLst>
        <pc:spChg chg="mod">
          <ac:chgData name="tien tran" userId="f5c0b7c74de91c7e" providerId="Windows Live" clId="Web-{4BD680C0-5AAC-46B1-85BE-76BEEE2C5A8D}" dt="2023-09-16T10:33:06.300" v="450" actId="20577"/>
          <ac:spMkLst>
            <pc:docMk/>
            <pc:sldMk cId="415381751" sldId="436"/>
            <ac:spMk id="3" creationId="{BA108071-6344-8CA3-647C-10D3C4072AD6}"/>
          </ac:spMkLst>
        </pc:spChg>
      </pc:sldChg>
    </pc:docChg>
  </pc:docChgLst>
  <pc:docChgLst>
    <pc:chgData name="tien tran" userId="f5c0b7c74de91c7e" providerId="Windows Live" clId="Web-{F9C21B63-6925-45CA-9A4A-40599C455D1B}"/>
    <pc:docChg chg="addSld modSld">
      <pc:chgData name="tien tran" userId="f5c0b7c74de91c7e" providerId="Windows Live" clId="Web-{F9C21B63-6925-45CA-9A4A-40599C455D1B}" dt="2023-09-13T08:22:55.719" v="16" actId="20577"/>
      <pc:docMkLst>
        <pc:docMk/>
      </pc:docMkLst>
      <pc:sldChg chg="addSp modSp">
        <pc:chgData name="tien tran" userId="f5c0b7c74de91c7e" providerId="Windows Live" clId="Web-{F9C21B63-6925-45CA-9A4A-40599C455D1B}" dt="2023-09-13T08:18:49.668" v="13" actId="1076"/>
        <pc:sldMkLst>
          <pc:docMk/>
          <pc:sldMk cId="3041687894" sldId="417"/>
        </pc:sldMkLst>
        <pc:spChg chg="mod">
          <ac:chgData name="tien tran" userId="f5c0b7c74de91c7e" providerId="Windows Live" clId="Web-{F9C21B63-6925-45CA-9A4A-40599C455D1B}" dt="2023-09-13T08:17:07.650" v="5" actId="20577"/>
          <ac:spMkLst>
            <pc:docMk/>
            <pc:sldMk cId="3041687894" sldId="417"/>
            <ac:spMk id="2" creationId="{ACE73B1B-4C26-1872-3E83-5F2F9F42B688}"/>
          </ac:spMkLst>
        </pc:spChg>
        <pc:spChg chg="mod">
          <ac:chgData name="tien tran" userId="f5c0b7c74de91c7e" providerId="Windows Live" clId="Web-{F9C21B63-6925-45CA-9A4A-40599C455D1B}" dt="2023-09-13T08:17:35.869" v="9" actId="20577"/>
          <ac:spMkLst>
            <pc:docMk/>
            <pc:sldMk cId="3041687894" sldId="417"/>
            <ac:spMk id="3" creationId="{E728E28D-EFB4-EA24-7300-97FC56B3E001}"/>
          </ac:spMkLst>
        </pc:spChg>
        <pc:picChg chg="add mod">
          <ac:chgData name="tien tran" userId="f5c0b7c74de91c7e" providerId="Windows Live" clId="Web-{F9C21B63-6925-45CA-9A4A-40599C455D1B}" dt="2023-09-13T08:18:49.668" v="13" actId="1076"/>
          <ac:picMkLst>
            <pc:docMk/>
            <pc:sldMk cId="3041687894" sldId="417"/>
            <ac:picMk id="5" creationId="{8413CB2C-AF25-DDFB-2812-8B4E3798FD38}"/>
          </ac:picMkLst>
        </pc:picChg>
      </pc:sldChg>
      <pc:sldChg chg="modSp new">
        <pc:chgData name="tien tran" userId="f5c0b7c74de91c7e" providerId="Windows Live" clId="Web-{F9C21B63-6925-45CA-9A4A-40599C455D1B}" dt="2023-09-13T08:22:55.719" v="16" actId="20577"/>
        <pc:sldMkLst>
          <pc:docMk/>
          <pc:sldMk cId="1933063190" sldId="427"/>
        </pc:sldMkLst>
        <pc:spChg chg="mod">
          <ac:chgData name="tien tran" userId="f5c0b7c74de91c7e" providerId="Windows Live" clId="Web-{F9C21B63-6925-45CA-9A4A-40599C455D1B}" dt="2023-09-13T08:22:55.719" v="16" actId="20577"/>
          <ac:spMkLst>
            <pc:docMk/>
            <pc:sldMk cId="1933063190" sldId="427"/>
            <ac:spMk id="2" creationId="{E93EF645-C49C-85A3-FFA1-9A085CD49A72}"/>
          </ac:spMkLst>
        </pc:spChg>
      </pc:sldChg>
    </pc:docChg>
  </pc:docChgLst>
  <pc:docChgLst>
    <pc:chgData name="tien tran" userId="f5c0b7c74de91c7e" providerId="Windows Live" clId="Web-{C88BBCAA-2AB6-4376-9227-327F6453F29D}"/>
    <pc:docChg chg="addSld delSld modSld sldOrd">
      <pc:chgData name="tien tran" userId="f5c0b7c74de91c7e" providerId="Windows Live" clId="Web-{C88BBCAA-2AB6-4376-9227-327F6453F29D}" dt="2023-08-24T16:40:54.520" v="653" actId="20577"/>
      <pc:docMkLst>
        <pc:docMk/>
      </pc:docMkLst>
      <pc:sldChg chg="modSp">
        <pc:chgData name="tien tran" userId="f5c0b7c74de91c7e" providerId="Windows Live" clId="Web-{C88BBCAA-2AB6-4376-9227-327F6453F29D}" dt="2023-08-24T16:23:53.681" v="575" actId="14100"/>
        <pc:sldMkLst>
          <pc:docMk/>
          <pc:sldMk cId="0" sldId="257"/>
        </pc:sldMkLst>
        <pc:spChg chg="mod">
          <ac:chgData name="tien tran" userId="f5c0b7c74de91c7e" providerId="Windows Live" clId="Web-{C88BBCAA-2AB6-4376-9227-327F6453F29D}" dt="2023-08-24T16:23:53.681" v="575" actId="14100"/>
          <ac:spMkLst>
            <pc:docMk/>
            <pc:sldMk cId="0" sldId="257"/>
            <ac:spMk id="190467" creationId="{00000000-0000-0000-0000-000000000000}"/>
          </ac:spMkLst>
        </pc:spChg>
      </pc:sldChg>
      <pc:sldChg chg="modSp">
        <pc:chgData name="tien tran" userId="f5c0b7c74de91c7e" providerId="Windows Live" clId="Web-{C88BBCAA-2AB6-4376-9227-327F6453F29D}" dt="2023-08-24T16:24:03.666" v="578" actId="20577"/>
        <pc:sldMkLst>
          <pc:docMk/>
          <pc:sldMk cId="788580868" sldId="405"/>
        </pc:sldMkLst>
        <pc:spChg chg="mod">
          <ac:chgData name="tien tran" userId="f5c0b7c74de91c7e" providerId="Windows Live" clId="Web-{C88BBCAA-2AB6-4376-9227-327F6453F29D}" dt="2023-08-24T16:24:03.666" v="578" actId="20577"/>
          <ac:spMkLst>
            <pc:docMk/>
            <pc:sldMk cId="788580868" sldId="405"/>
            <ac:spMk id="3" creationId="{3356C97B-92D3-569A-CA12-3111814852CA}"/>
          </ac:spMkLst>
        </pc:spChg>
      </pc:sldChg>
      <pc:sldChg chg="ord">
        <pc:chgData name="tien tran" userId="f5c0b7c74de91c7e" providerId="Windows Live" clId="Web-{C88BBCAA-2AB6-4376-9227-327F6453F29D}" dt="2023-08-24T16:25:32.669" v="599"/>
        <pc:sldMkLst>
          <pc:docMk/>
          <pc:sldMk cId="361998908" sldId="406"/>
        </pc:sldMkLst>
      </pc:sldChg>
      <pc:sldChg chg="ord">
        <pc:chgData name="tien tran" userId="f5c0b7c74de91c7e" providerId="Windows Live" clId="Web-{C88BBCAA-2AB6-4376-9227-327F6453F29D}" dt="2023-08-24T16:25:40.763" v="600"/>
        <pc:sldMkLst>
          <pc:docMk/>
          <pc:sldMk cId="3292852088" sldId="407"/>
        </pc:sldMkLst>
      </pc:sldChg>
      <pc:sldChg chg="addSp delSp modSp ord">
        <pc:chgData name="tien tran" userId="f5c0b7c74de91c7e" providerId="Windows Live" clId="Web-{C88BBCAA-2AB6-4376-9227-327F6453F29D}" dt="2023-08-24T16:26:50.157" v="604"/>
        <pc:sldMkLst>
          <pc:docMk/>
          <pc:sldMk cId="1154871659" sldId="420"/>
        </pc:sldMkLst>
        <pc:spChg chg="add del mod">
          <ac:chgData name="tien tran" userId="f5c0b7c74de91c7e" providerId="Windows Live" clId="Web-{C88BBCAA-2AB6-4376-9227-327F6453F29D}" dt="2023-08-24T16:24:59.340" v="594"/>
          <ac:spMkLst>
            <pc:docMk/>
            <pc:sldMk cId="1154871659" sldId="420"/>
            <ac:spMk id="5" creationId="{6157F818-8D21-2D02-8781-904C58413EBA}"/>
          </ac:spMkLst>
        </pc:spChg>
      </pc:sldChg>
      <pc:sldChg chg="modSp">
        <pc:chgData name="tien tran" userId="f5c0b7c74de91c7e" providerId="Windows Live" clId="Web-{C88BBCAA-2AB6-4376-9227-327F6453F29D}" dt="2023-08-24T16:24:41.808" v="587" actId="20577"/>
        <pc:sldMkLst>
          <pc:docMk/>
          <pc:sldMk cId="428017160" sldId="421"/>
        </pc:sldMkLst>
        <pc:spChg chg="mod">
          <ac:chgData name="tien tran" userId="f5c0b7c74de91c7e" providerId="Windows Live" clId="Web-{C88BBCAA-2AB6-4376-9227-327F6453F29D}" dt="2023-08-24T16:24:41.808" v="587" actId="20577"/>
          <ac:spMkLst>
            <pc:docMk/>
            <pc:sldMk cId="428017160" sldId="421"/>
            <ac:spMk id="2" creationId="{EDF4D6A5-4FEA-2054-0FB9-BAD25FED0F8F}"/>
          </ac:spMkLst>
        </pc:spChg>
      </pc:sldChg>
      <pc:sldChg chg="addSp modSp ord">
        <pc:chgData name="tien tran" userId="f5c0b7c74de91c7e" providerId="Windows Live" clId="Web-{C88BBCAA-2AB6-4376-9227-327F6453F29D}" dt="2023-08-24T16:25:49.061" v="602"/>
        <pc:sldMkLst>
          <pc:docMk/>
          <pc:sldMk cId="4020267919" sldId="424"/>
        </pc:sldMkLst>
        <pc:spChg chg="add mod">
          <ac:chgData name="tien tran" userId="f5c0b7c74de91c7e" providerId="Windows Live" clId="Web-{C88BBCAA-2AB6-4376-9227-327F6453F29D}" dt="2023-08-24T16:24:49.121" v="589"/>
          <ac:spMkLst>
            <pc:docMk/>
            <pc:sldMk cId="4020267919" sldId="424"/>
            <ac:spMk id="5" creationId="{AB0F9B9D-4A9D-3CF4-92AE-544BCEE7BD89}"/>
          </ac:spMkLst>
        </pc:spChg>
      </pc:sldChg>
      <pc:sldChg chg="ord">
        <pc:chgData name="tien tran" userId="f5c0b7c74de91c7e" providerId="Windows Live" clId="Web-{C88BBCAA-2AB6-4376-9227-327F6453F29D}" dt="2023-08-24T16:27:41.972" v="612"/>
        <pc:sldMkLst>
          <pc:docMk/>
          <pc:sldMk cId="2597662326" sldId="425"/>
        </pc:sldMkLst>
      </pc:sldChg>
      <pc:sldChg chg="ord">
        <pc:chgData name="tien tran" userId="f5c0b7c74de91c7e" providerId="Windows Live" clId="Web-{C88BBCAA-2AB6-4376-9227-327F6453F29D}" dt="2023-08-24T16:40:14.049" v="647"/>
        <pc:sldMkLst>
          <pc:docMk/>
          <pc:sldMk cId="2325037632" sldId="426"/>
        </pc:sldMkLst>
      </pc:sldChg>
      <pc:sldChg chg="del">
        <pc:chgData name="tien tran" userId="f5c0b7c74de91c7e" providerId="Windows Live" clId="Web-{C88BBCAA-2AB6-4376-9227-327F6453F29D}" dt="2023-08-24T16:24:05.759" v="579"/>
        <pc:sldMkLst>
          <pc:docMk/>
          <pc:sldMk cId="3472697752" sldId="428"/>
        </pc:sldMkLst>
      </pc:sldChg>
      <pc:sldChg chg="modSp new del">
        <pc:chgData name="tien tran" userId="f5c0b7c74de91c7e" providerId="Windows Live" clId="Web-{C88BBCAA-2AB6-4376-9227-327F6453F29D}" dt="2023-08-24T16:27:57.144" v="615"/>
        <pc:sldMkLst>
          <pc:docMk/>
          <pc:sldMk cId="2373676612" sldId="429"/>
        </pc:sldMkLst>
        <pc:spChg chg="mod">
          <ac:chgData name="tien tran" userId="f5c0b7c74de91c7e" providerId="Windows Live" clId="Web-{C88BBCAA-2AB6-4376-9227-327F6453F29D}" dt="2023-08-24T13:58:23.040" v="11" actId="20577"/>
          <ac:spMkLst>
            <pc:docMk/>
            <pc:sldMk cId="2373676612" sldId="429"/>
            <ac:spMk id="2" creationId="{2EEB7DCC-4650-BD86-A9F4-9F90395886DE}"/>
          </ac:spMkLst>
        </pc:spChg>
      </pc:sldChg>
      <pc:sldChg chg="modSp new">
        <pc:chgData name="tien tran" userId="f5c0b7c74de91c7e" providerId="Windows Live" clId="Web-{C88BBCAA-2AB6-4376-9227-327F6453F29D}" dt="2023-08-24T14:04:23.188" v="45" actId="20577"/>
        <pc:sldMkLst>
          <pc:docMk/>
          <pc:sldMk cId="1683571702" sldId="430"/>
        </pc:sldMkLst>
        <pc:spChg chg="mod">
          <ac:chgData name="tien tran" userId="f5c0b7c74de91c7e" providerId="Windows Live" clId="Web-{C88BBCAA-2AB6-4376-9227-327F6453F29D}" dt="2023-08-24T14:04:23.188" v="45" actId="20577"/>
          <ac:spMkLst>
            <pc:docMk/>
            <pc:sldMk cId="1683571702" sldId="430"/>
            <ac:spMk id="2" creationId="{C232AA2D-15BC-DA23-5CF0-2885081AD544}"/>
          </ac:spMkLst>
        </pc:spChg>
        <pc:spChg chg="mod">
          <ac:chgData name="tien tran" userId="f5c0b7c74de91c7e" providerId="Windows Live" clId="Web-{C88BBCAA-2AB6-4376-9227-327F6453F29D}" dt="2023-08-24T14:03:58.125" v="36" actId="20577"/>
          <ac:spMkLst>
            <pc:docMk/>
            <pc:sldMk cId="1683571702" sldId="430"/>
            <ac:spMk id="3" creationId="{C1A49CA5-F22D-01A5-EA97-207E7327E429}"/>
          </ac:spMkLst>
        </pc:spChg>
      </pc:sldChg>
      <pc:sldChg chg="addSp modSp new del">
        <pc:chgData name="tien tran" userId="f5c0b7c74de91c7e" providerId="Windows Live" clId="Web-{C88BBCAA-2AB6-4376-9227-327F6453F29D}" dt="2023-08-24T14:53:43.401" v="216"/>
        <pc:sldMkLst>
          <pc:docMk/>
          <pc:sldMk cId="3457061946" sldId="431"/>
        </pc:sldMkLst>
        <pc:spChg chg="mod">
          <ac:chgData name="tien tran" userId="f5c0b7c74de91c7e" providerId="Windows Live" clId="Web-{C88BBCAA-2AB6-4376-9227-327F6453F29D}" dt="2023-08-24T14:04:14.173" v="44" actId="20577"/>
          <ac:spMkLst>
            <pc:docMk/>
            <pc:sldMk cId="3457061946" sldId="431"/>
            <ac:spMk id="2" creationId="{0E73313B-4A02-03A6-C018-E32D95F5D10C}"/>
          </ac:spMkLst>
        </pc:spChg>
        <pc:spChg chg="mod">
          <ac:chgData name="tien tran" userId="f5c0b7c74de91c7e" providerId="Windows Live" clId="Web-{C88BBCAA-2AB6-4376-9227-327F6453F29D}" dt="2023-08-24T14:04:07.110" v="39" actId="20577"/>
          <ac:spMkLst>
            <pc:docMk/>
            <pc:sldMk cId="3457061946" sldId="431"/>
            <ac:spMk id="3" creationId="{C6999DB9-85FC-F1D9-4B58-5BF4239F6D98}"/>
          </ac:spMkLst>
        </pc:spChg>
        <pc:picChg chg="add mod">
          <ac:chgData name="tien tran" userId="f5c0b7c74de91c7e" providerId="Windows Live" clId="Web-{C88BBCAA-2AB6-4376-9227-327F6453F29D}" dt="2023-08-24T14:06:16.753" v="49" actId="1076"/>
          <ac:picMkLst>
            <pc:docMk/>
            <pc:sldMk cId="3457061946" sldId="431"/>
            <ac:picMk id="5" creationId="{6A03E419-6CA8-2CAE-46F8-6B3E401BA94B}"/>
          </ac:picMkLst>
        </pc:picChg>
      </pc:sldChg>
      <pc:sldChg chg="addSp delSp modSp add ord replId">
        <pc:chgData name="tien tran" userId="f5c0b7c74de91c7e" providerId="Windows Live" clId="Web-{C88BBCAA-2AB6-4376-9227-327F6453F29D}" dt="2023-08-24T16:39:33.938" v="643" actId="20577"/>
        <pc:sldMkLst>
          <pc:docMk/>
          <pc:sldMk cId="3559656086" sldId="432"/>
        </pc:sldMkLst>
        <pc:spChg chg="mod">
          <ac:chgData name="tien tran" userId="f5c0b7c74de91c7e" providerId="Windows Live" clId="Web-{C88BBCAA-2AB6-4376-9227-327F6453F29D}" dt="2023-08-24T16:39:33.938" v="643" actId="20577"/>
          <ac:spMkLst>
            <pc:docMk/>
            <pc:sldMk cId="3559656086" sldId="432"/>
            <ac:spMk id="2" creationId="{2EEB7DCC-4650-BD86-A9F4-9F90395886DE}"/>
          </ac:spMkLst>
        </pc:spChg>
        <pc:spChg chg="mod">
          <ac:chgData name="tien tran" userId="f5c0b7c74de91c7e" providerId="Windows Live" clId="Web-{C88BBCAA-2AB6-4376-9227-327F6453F29D}" dt="2023-08-24T14:33:28.304" v="54" actId="20577"/>
          <ac:spMkLst>
            <pc:docMk/>
            <pc:sldMk cId="3559656086" sldId="432"/>
            <ac:spMk id="3" creationId="{AE8F3E32-B49F-A6FF-71FE-178BC534661F}"/>
          </ac:spMkLst>
        </pc:spChg>
        <pc:picChg chg="add del mod">
          <ac:chgData name="tien tran" userId="f5c0b7c74de91c7e" providerId="Windows Live" clId="Web-{C88BBCAA-2AB6-4376-9227-327F6453F29D}" dt="2023-08-24T16:29:20.913" v="618"/>
          <ac:picMkLst>
            <pc:docMk/>
            <pc:sldMk cId="3559656086" sldId="432"/>
            <ac:picMk id="5" creationId="{4303ABEE-105F-8177-4C61-319A5802804F}"/>
          </ac:picMkLst>
        </pc:picChg>
        <pc:picChg chg="add mod">
          <ac:chgData name="tien tran" userId="f5c0b7c74de91c7e" providerId="Windows Live" clId="Web-{C88BBCAA-2AB6-4376-9227-327F6453F29D}" dt="2023-08-24T16:38:53.218" v="632" actId="14100"/>
          <ac:picMkLst>
            <pc:docMk/>
            <pc:sldMk cId="3559656086" sldId="432"/>
            <ac:picMk id="6" creationId="{377E9BF8-9B2C-22BC-A15C-A39F0CAE484D}"/>
          </ac:picMkLst>
        </pc:picChg>
      </pc:sldChg>
      <pc:sldChg chg="addSp modSp add replId">
        <pc:chgData name="tien tran" userId="f5c0b7c74de91c7e" providerId="Windows Live" clId="Web-{C88BBCAA-2AB6-4376-9227-327F6453F29D}" dt="2023-08-24T14:35:10.541" v="86" actId="14100"/>
        <pc:sldMkLst>
          <pc:docMk/>
          <pc:sldMk cId="125576511" sldId="433"/>
        </pc:sldMkLst>
        <pc:spChg chg="mod">
          <ac:chgData name="tien tran" userId="f5c0b7c74de91c7e" providerId="Windows Live" clId="Web-{C88BBCAA-2AB6-4376-9227-327F6453F29D}" dt="2023-08-24T14:34:15.165" v="65" actId="20577"/>
          <ac:spMkLst>
            <pc:docMk/>
            <pc:sldMk cId="125576511" sldId="433"/>
            <ac:spMk id="2" creationId="{2EEB7DCC-4650-BD86-A9F4-9F90395886DE}"/>
          </ac:spMkLst>
        </pc:spChg>
        <pc:spChg chg="mod">
          <ac:chgData name="tien tran" userId="f5c0b7c74de91c7e" providerId="Windows Live" clId="Web-{C88BBCAA-2AB6-4376-9227-327F6453F29D}" dt="2023-08-24T14:35:02.854" v="84" actId="20577"/>
          <ac:spMkLst>
            <pc:docMk/>
            <pc:sldMk cId="125576511" sldId="433"/>
            <ac:spMk id="3" creationId="{AE8F3E32-B49F-A6FF-71FE-178BC534661F}"/>
          </ac:spMkLst>
        </pc:spChg>
        <pc:picChg chg="add mod">
          <ac:chgData name="tien tran" userId="f5c0b7c74de91c7e" providerId="Windows Live" clId="Web-{C88BBCAA-2AB6-4376-9227-327F6453F29D}" dt="2023-08-24T14:35:10.541" v="86" actId="14100"/>
          <ac:picMkLst>
            <pc:docMk/>
            <pc:sldMk cId="125576511" sldId="433"/>
            <ac:picMk id="5" creationId="{E98CBFC8-D3C2-C8EC-5636-8B7EEDA7B04E}"/>
          </ac:picMkLst>
        </pc:picChg>
      </pc:sldChg>
      <pc:sldChg chg="modSp new">
        <pc:chgData name="tien tran" userId="f5c0b7c74de91c7e" providerId="Windows Live" clId="Web-{C88BBCAA-2AB6-4376-9227-327F6453F29D}" dt="2023-08-24T14:35:58.137" v="93" actId="20577"/>
        <pc:sldMkLst>
          <pc:docMk/>
          <pc:sldMk cId="2644579994" sldId="434"/>
        </pc:sldMkLst>
        <pc:spChg chg="mod">
          <ac:chgData name="tien tran" userId="f5c0b7c74de91c7e" providerId="Windows Live" clId="Web-{C88BBCAA-2AB6-4376-9227-327F6453F29D}" dt="2023-08-24T14:35:43.011" v="91" actId="20577"/>
          <ac:spMkLst>
            <pc:docMk/>
            <pc:sldMk cId="2644579994" sldId="434"/>
            <ac:spMk id="2" creationId="{9E20F802-5CC3-BB69-4C17-24099B5E5BB1}"/>
          </ac:spMkLst>
        </pc:spChg>
        <pc:spChg chg="mod">
          <ac:chgData name="tien tran" userId="f5c0b7c74de91c7e" providerId="Windows Live" clId="Web-{C88BBCAA-2AB6-4376-9227-327F6453F29D}" dt="2023-08-24T14:35:58.137" v="93" actId="20577"/>
          <ac:spMkLst>
            <pc:docMk/>
            <pc:sldMk cId="2644579994" sldId="434"/>
            <ac:spMk id="3" creationId="{C418B4CA-F7D8-24CF-4574-4E2DB9D82156}"/>
          </ac:spMkLst>
        </pc:spChg>
      </pc:sldChg>
      <pc:sldChg chg="addSp modSp new ord">
        <pc:chgData name="tien tran" userId="f5c0b7c74de91c7e" providerId="Windows Live" clId="Web-{C88BBCAA-2AB6-4376-9227-327F6453F29D}" dt="2023-08-24T14:54:28.293" v="218"/>
        <pc:sldMkLst>
          <pc:docMk/>
          <pc:sldMk cId="2010329098" sldId="435"/>
        </pc:sldMkLst>
        <pc:spChg chg="mod">
          <ac:chgData name="tien tran" userId="f5c0b7c74de91c7e" providerId="Windows Live" clId="Web-{C88BBCAA-2AB6-4376-9227-327F6453F29D}" dt="2023-08-24T14:36:23.278" v="106" actId="20577"/>
          <ac:spMkLst>
            <pc:docMk/>
            <pc:sldMk cId="2010329098" sldId="435"/>
            <ac:spMk id="2" creationId="{97A05A0D-42D7-A332-C63C-D03E7C86FCF8}"/>
          </ac:spMkLst>
        </pc:spChg>
        <pc:spChg chg="mod">
          <ac:chgData name="tien tran" userId="f5c0b7c74de91c7e" providerId="Windows Live" clId="Web-{C88BBCAA-2AB6-4376-9227-327F6453F29D}" dt="2023-08-24T14:36:32.559" v="108" actId="20577"/>
          <ac:spMkLst>
            <pc:docMk/>
            <pc:sldMk cId="2010329098" sldId="435"/>
            <ac:spMk id="3" creationId="{5225B48F-5C3D-6922-EAFC-43AD1BA69E83}"/>
          </ac:spMkLst>
        </pc:spChg>
        <pc:picChg chg="add mod">
          <ac:chgData name="tien tran" userId="f5c0b7c74de91c7e" providerId="Windows Live" clId="Web-{C88BBCAA-2AB6-4376-9227-327F6453F29D}" dt="2023-08-24T14:36:36.450" v="110" actId="1076"/>
          <ac:picMkLst>
            <pc:docMk/>
            <pc:sldMk cId="2010329098" sldId="435"/>
            <ac:picMk id="5" creationId="{9332E654-8B2F-3489-8A53-94447221E6C4}"/>
          </ac:picMkLst>
        </pc:picChg>
      </pc:sldChg>
      <pc:sldChg chg="modSp new">
        <pc:chgData name="tien tran" userId="f5c0b7c74de91c7e" providerId="Windows Live" clId="Web-{C88BBCAA-2AB6-4376-9227-327F6453F29D}" dt="2023-08-24T14:40:40.191" v="119" actId="20577"/>
        <pc:sldMkLst>
          <pc:docMk/>
          <pc:sldMk cId="444600122" sldId="436"/>
        </pc:sldMkLst>
        <pc:spChg chg="mod">
          <ac:chgData name="tien tran" userId="f5c0b7c74de91c7e" providerId="Windows Live" clId="Web-{C88BBCAA-2AB6-4376-9227-327F6453F29D}" dt="2023-08-24T14:40:30.144" v="117" actId="20577"/>
          <ac:spMkLst>
            <pc:docMk/>
            <pc:sldMk cId="444600122" sldId="436"/>
            <ac:spMk id="2" creationId="{1293DD97-24B3-EAEE-5FBD-DE59EAB84DF7}"/>
          </ac:spMkLst>
        </pc:spChg>
        <pc:spChg chg="mod">
          <ac:chgData name="tien tran" userId="f5c0b7c74de91c7e" providerId="Windows Live" clId="Web-{C88BBCAA-2AB6-4376-9227-327F6453F29D}" dt="2023-08-24T14:40:40.191" v="119" actId="20577"/>
          <ac:spMkLst>
            <pc:docMk/>
            <pc:sldMk cId="444600122" sldId="436"/>
            <ac:spMk id="3" creationId="{9A3A6F73-8CAB-3762-58F8-03C53A29874E}"/>
          </ac:spMkLst>
        </pc:spChg>
      </pc:sldChg>
      <pc:sldChg chg="modSp new">
        <pc:chgData name="tien tran" userId="f5c0b7c74de91c7e" providerId="Windows Live" clId="Web-{C88BBCAA-2AB6-4376-9227-327F6453F29D}" dt="2023-08-24T14:41:01.926" v="128" actId="20577"/>
        <pc:sldMkLst>
          <pc:docMk/>
          <pc:sldMk cId="196675871" sldId="437"/>
        </pc:sldMkLst>
        <pc:spChg chg="mod">
          <ac:chgData name="tien tran" userId="f5c0b7c74de91c7e" providerId="Windows Live" clId="Web-{C88BBCAA-2AB6-4376-9227-327F6453F29D}" dt="2023-08-24T14:40:52.786" v="126" actId="20577"/>
          <ac:spMkLst>
            <pc:docMk/>
            <pc:sldMk cId="196675871" sldId="437"/>
            <ac:spMk id="2" creationId="{7946EFBD-58B1-7ABC-5492-F72861677625}"/>
          </ac:spMkLst>
        </pc:spChg>
        <pc:spChg chg="mod">
          <ac:chgData name="tien tran" userId="f5c0b7c74de91c7e" providerId="Windows Live" clId="Web-{C88BBCAA-2AB6-4376-9227-327F6453F29D}" dt="2023-08-24T14:41:01.926" v="128" actId="20577"/>
          <ac:spMkLst>
            <pc:docMk/>
            <pc:sldMk cId="196675871" sldId="437"/>
            <ac:spMk id="3" creationId="{0B10DB4F-7720-CDEE-387F-1A2C2F44B988}"/>
          </ac:spMkLst>
        </pc:spChg>
      </pc:sldChg>
      <pc:sldChg chg="addSp delSp modSp new">
        <pc:chgData name="tien tran" userId="f5c0b7c74de91c7e" providerId="Windows Live" clId="Web-{C88BBCAA-2AB6-4376-9227-327F6453F29D}" dt="2023-08-24T14:41:42.021" v="149" actId="1076"/>
        <pc:sldMkLst>
          <pc:docMk/>
          <pc:sldMk cId="1006214557" sldId="438"/>
        </pc:sldMkLst>
        <pc:spChg chg="mod">
          <ac:chgData name="tien tran" userId="f5c0b7c74de91c7e" providerId="Windows Live" clId="Web-{C88BBCAA-2AB6-4376-9227-327F6453F29D}" dt="2023-08-24T14:41:13.411" v="134" actId="20577"/>
          <ac:spMkLst>
            <pc:docMk/>
            <pc:sldMk cId="1006214557" sldId="438"/>
            <ac:spMk id="2" creationId="{A58DFA71-7BA7-7DB7-2704-E310C4995A55}"/>
          </ac:spMkLst>
        </pc:spChg>
        <pc:spChg chg="mod">
          <ac:chgData name="tien tran" userId="f5c0b7c74de91c7e" providerId="Windows Live" clId="Web-{C88BBCAA-2AB6-4376-9227-327F6453F29D}" dt="2023-08-24T14:41:38.568" v="139" actId="20577"/>
          <ac:spMkLst>
            <pc:docMk/>
            <pc:sldMk cId="1006214557" sldId="438"/>
            <ac:spMk id="3" creationId="{DE2F3352-33AF-AF89-E8DF-3C1A3AEBD672}"/>
          </ac:spMkLst>
        </pc:spChg>
        <pc:spChg chg="add del">
          <ac:chgData name="tien tran" userId="f5c0b7c74de91c7e" providerId="Windows Live" clId="Web-{C88BBCAA-2AB6-4376-9227-327F6453F29D}" dt="2023-08-24T14:41:29.255" v="138"/>
          <ac:spMkLst>
            <pc:docMk/>
            <pc:sldMk cId="1006214557" sldId="438"/>
            <ac:spMk id="5" creationId="{94E5E5D5-C2F6-481E-5B77-0DDB4C1AACB7}"/>
          </ac:spMkLst>
        </pc:spChg>
        <pc:picChg chg="add del">
          <ac:chgData name="tien tran" userId="f5c0b7c74de91c7e" providerId="Windows Live" clId="Web-{C88BBCAA-2AB6-4376-9227-327F6453F29D}" dt="2023-08-24T14:41:29.255" v="138"/>
          <ac:picMkLst>
            <pc:docMk/>
            <pc:sldMk cId="1006214557" sldId="438"/>
            <ac:picMk id="6" creationId="{A6825B41-1982-F792-2664-311C4FDE5741}"/>
          </ac:picMkLst>
        </pc:picChg>
        <pc:picChg chg="add del">
          <ac:chgData name="tien tran" userId="f5c0b7c74de91c7e" providerId="Windows Live" clId="Web-{C88BBCAA-2AB6-4376-9227-327F6453F29D}" dt="2023-08-24T14:41:29.255" v="138"/>
          <ac:picMkLst>
            <pc:docMk/>
            <pc:sldMk cId="1006214557" sldId="438"/>
            <ac:picMk id="7" creationId="{D7676D86-3AEE-E5BC-8957-E61650C3CFB9}"/>
          </ac:picMkLst>
        </pc:picChg>
        <pc:picChg chg="add del">
          <ac:chgData name="tien tran" userId="f5c0b7c74de91c7e" providerId="Windows Live" clId="Web-{C88BBCAA-2AB6-4376-9227-327F6453F29D}" dt="2023-08-24T14:41:29.255" v="138"/>
          <ac:picMkLst>
            <pc:docMk/>
            <pc:sldMk cId="1006214557" sldId="438"/>
            <ac:picMk id="8" creationId="{92B233AD-2509-2976-141A-C22456EF7B84}"/>
          </ac:picMkLst>
        </pc:picChg>
        <pc:picChg chg="add mod">
          <ac:chgData name="tien tran" userId="f5c0b7c74de91c7e" providerId="Windows Live" clId="Web-{C88BBCAA-2AB6-4376-9227-327F6453F29D}" dt="2023-08-24T14:41:41.990" v="147" actId="1076"/>
          <ac:picMkLst>
            <pc:docMk/>
            <pc:sldMk cId="1006214557" sldId="438"/>
            <ac:picMk id="9" creationId="{7982BBE8-A2B7-C0AF-2978-ED195D87B199}"/>
          </ac:picMkLst>
        </pc:picChg>
        <pc:picChg chg="add mod">
          <ac:chgData name="tien tran" userId="f5c0b7c74de91c7e" providerId="Windows Live" clId="Web-{C88BBCAA-2AB6-4376-9227-327F6453F29D}" dt="2023-08-24T14:41:42.006" v="148" actId="1076"/>
          <ac:picMkLst>
            <pc:docMk/>
            <pc:sldMk cId="1006214557" sldId="438"/>
            <ac:picMk id="10" creationId="{249DDF35-659E-2B38-7BA1-3EB51AD2C2BA}"/>
          </ac:picMkLst>
        </pc:picChg>
        <pc:picChg chg="add mod">
          <ac:chgData name="tien tran" userId="f5c0b7c74de91c7e" providerId="Windows Live" clId="Web-{C88BBCAA-2AB6-4376-9227-327F6453F29D}" dt="2023-08-24T14:41:42.021" v="149" actId="1076"/>
          <ac:picMkLst>
            <pc:docMk/>
            <pc:sldMk cId="1006214557" sldId="438"/>
            <ac:picMk id="11" creationId="{4D42CBCB-7A5B-754F-6176-1625602CE734}"/>
          </ac:picMkLst>
        </pc:picChg>
      </pc:sldChg>
      <pc:sldChg chg="addSp modSp new">
        <pc:chgData name="tien tran" userId="f5c0b7c74de91c7e" providerId="Windows Live" clId="Web-{C88BBCAA-2AB6-4376-9227-327F6453F29D}" dt="2023-08-24T14:43:26.649" v="164" actId="1076"/>
        <pc:sldMkLst>
          <pc:docMk/>
          <pc:sldMk cId="848631912" sldId="439"/>
        </pc:sldMkLst>
        <pc:spChg chg="mod">
          <ac:chgData name="tien tran" userId="f5c0b7c74de91c7e" providerId="Windows Live" clId="Web-{C88BBCAA-2AB6-4376-9227-327F6453F29D}" dt="2023-08-24T14:42:56.336" v="155" actId="20577"/>
          <ac:spMkLst>
            <pc:docMk/>
            <pc:sldMk cId="848631912" sldId="439"/>
            <ac:spMk id="2" creationId="{65673D09-B4DA-4747-DC6F-36D823326720}"/>
          </ac:spMkLst>
        </pc:spChg>
        <pc:spChg chg="mod">
          <ac:chgData name="tien tran" userId="f5c0b7c74de91c7e" providerId="Windows Live" clId="Web-{C88BBCAA-2AB6-4376-9227-327F6453F29D}" dt="2023-08-24T14:43:19.430" v="159" actId="20577"/>
          <ac:spMkLst>
            <pc:docMk/>
            <pc:sldMk cId="848631912" sldId="439"/>
            <ac:spMk id="3" creationId="{5E5287A4-1181-FAD1-BA42-ADA24BFCCB28}"/>
          </ac:spMkLst>
        </pc:spChg>
        <pc:picChg chg="add mod">
          <ac:chgData name="tien tran" userId="f5c0b7c74de91c7e" providerId="Windows Live" clId="Web-{C88BBCAA-2AB6-4376-9227-327F6453F29D}" dt="2023-08-24T14:43:26.649" v="164" actId="1076"/>
          <ac:picMkLst>
            <pc:docMk/>
            <pc:sldMk cId="848631912" sldId="439"/>
            <ac:picMk id="5" creationId="{A8C93160-14E5-FBF6-B35F-12EA739D693F}"/>
          </ac:picMkLst>
        </pc:picChg>
      </pc:sldChg>
      <pc:sldChg chg="addSp modSp new">
        <pc:chgData name="tien tran" userId="f5c0b7c74de91c7e" providerId="Windows Live" clId="Web-{C88BBCAA-2AB6-4376-9227-327F6453F29D}" dt="2023-08-24T14:44:13.448" v="183" actId="1076"/>
        <pc:sldMkLst>
          <pc:docMk/>
          <pc:sldMk cId="4282555646" sldId="440"/>
        </pc:sldMkLst>
        <pc:spChg chg="mod">
          <ac:chgData name="tien tran" userId="f5c0b7c74de91c7e" providerId="Windows Live" clId="Web-{C88BBCAA-2AB6-4376-9227-327F6453F29D}" dt="2023-08-24T14:43:59.978" v="175" actId="20577"/>
          <ac:spMkLst>
            <pc:docMk/>
            <pc:sldMk cId="4282555646" sldId="440"/>
            <ac:spMk id="2" creationId="{97F4CEC4-3502-B492-CECB-6C1849BA836E}"/>
          </ac:spMkLst>
        </pc:spChg>
        <pc:spChg chg="mod">
          <ac:chgData name="tien tran" userId="f5c0b7c74de91c7e" providerId="Windows Live" clId="Web-{C88BBCAA-2AB6-4376-9227-327F6453F29D}" dt="2023-08-24T14:44:07.901" v="179" actId="20577"/>
          <ac:spMkLst>
            <pc:docMk/>
            <pc:sldMk cId="4282555646" sldId="440"/>
            <ac:spMk id="3" creationId="{583061F9-7E42-5962-B6ED-51408829E745}"/>
          </ac:spMkLst>
        </pc:spChg>
        <pc:picChg chg="add mod">
          <ac:chgData name="tien tran" userId="f5c0b7c74de91c7e" providerId="Windows Live" clId="Web-{C88BBCAA-2AB6-4376-9227-327F6453F29D}" dt="2023-08-24T14:44:13.448" v="183" actId="1076"/>
          <ac:picMkLst>
            <pc:docMk/>
            <pc:sldMk cId="4282555646" sldId="440"/>
            <ac:picMk id="5" creationId="{FB64B2F2-D437-2687-CD22-332FBF15BFE3}"/>
          </ac:picMkLst>
        </pc:picChg>
      </pc:sldChg>
      <pc:sldChg chg="addSp delSp modSp new ord">
        <pc:chgData name="tien tran" userId="f5c0b7c74de91c7e" providerId="Windows Live" clId="Web-{C88BBCAA-2AB6-4376-9227-327F6453F29D}" dt="2023-08-24T16:32:16.623" v="629" actId="1076"/>
        <pc:sldMkLst>
          <pc:docMk/>
          <pc:sldMk cId="1650393867" sldId="441"/>
        </pc:sldMkLst>
        <pc:spChg chg="mod">
          <ac:chgData name="tien tran" userId="f5c0b7c74de91c7e" providerId="Windows Live" clId="Web-{C88BBCAA-2AB6-4376-9227-327F6453F29D}" dt="2023-08-24T14:50:33.177" v="193" actId="20577"/>
          <ac:spMkLst>
            <pc:docMk/>
            <pc:sldMk cId="1650393867" sldId="441"/>
            <ac:spMk id="2" creationId="{E4C9B361-0F94-D08D-A0C8-0C4CFBC534FC}"/>
          </ac:spMkLst>
        </pc:spChg>
        <pc:spChg chg="del">
          <ac:chgData name="tien tran" userId="f5c0b7c74de91c7e" providerId="Windows Live" clId="Web-{C88BBCAA-2AB6-4376-9227-327F6453F29D}" dt="2023-08-24T14:50:18.317" v="187"/>
          <ac:spMkLst>
            <pc:docMk/>
            <pc:sldMk cId="1650393867" sldId="441"/>
            <ac:spMk id="3" creationId="{F2A13C17-2702-C81C-3D6E-AFE7882A062E}"/>
          </ac:spMkLst>
        </pc:spChg>
        <pc:spChg chg="add mod">
          <ac:chgData name="tien tran" userId="f5c0b7c74de91c7e" providerId="Windows Live" clId="Web-{C88BBCAA-2AB6-4376-9227-327F6453F29D}" dt="2023-08-24T16:32:16.623" v="629" actId="1076"/>
          <ac:spMkLst>
            <pc:docMk/>
            <pc:sldMk cId="1650393867" sldId="441"/>
            <ac:spMk id="7" creationId="{2C7047C6-76E5-3AE9-0237-7F04471E14C8}"/>
          </ac:spMkLst>
        </pc:spChg>
        <pc:picChg chg="add mod">
          <ac:chgData name="tien tran" userId="f5c0b7c74de91c7e" providerId="Windows Live" clId="Web-{C88BBCAA-2AB6-4376-9227-327F6453F29D}" dt="2023-08-24T16:32:16.014" v="628" actId="1076"/>
          <ac:picMkLst>
            <pc:docMk/>
            <pc:sldMk cId="1650393867" sldId="441"/>
            <ac:picMk id="3" creationId="{4993FACC-0AC5-BEE5-F1B4-CF640A3731ED}"/>
          </ac:picMkLst>
        </pc:picChg>
        <pc:picChg chg="add mod ord">
          <ac:chgData name="tien tran" userId="f5c0b7c74de91c7e" providerId="Windows Live" clId="Web-{C88BBCAA-2AB6-4376-9227-327F6453F29D}" dt="2023-08-24T14:50:21.380" v="189" actId="1076"/>
          <ac:picMkLst>
            <pc:docMk/>
            <pc:sldMk cId="1650393867" sldId="441"/>
            <ac:picMk id="5" creationId="{FF2736AD-78C2-2F3E-60B3-56D2DDF7790F}"/>
          </ac:picMkLst>
        </pc:picChg>
        <pc:picChg chg="add mod">
          <ac:chgData name="tien tran" userId="f5c0b7c74de91c7e" providerId="Windows Live" clId="Web-{C88BBCAA-2AB6-4376-9227-327F6453F29D}" dt="2023-08-24T16:32:14.483" v="627" actId="1076"/>
          <ac:picMkLst>
            <pc:docMk/>
            <pc:sldMk cId="1650393867" sldId="441"/>
            <ac:picMk id="6" creationId="{F9D1E14E-F832-5B9F-7B0D-2AB772653629}"/>
          </ac:picMkLst>
        </pc:picChg>
      </pc:sldChg>
      <pc:sldChg chg="addSp delSp modSp new">
        <pc:chgData name="tien tran" userId="f5c0b7c74de91c7e" providerId="Windows Live" clId="Web-{C88BBCAA-2AB6-4376-9227-327F6453F29D}" dt="2023-08-24T14:59:06.489" v="338" actId="20577"/>
        <pc:sldMkLst>
          <pc:docMk/>
          <pc:sldMk cId="1018085788" sldId="442"/>
        </pc:sldMkLst>
        <pc:spChg chg="mod">
          <ac:chgData name="tien tran" userId="f5c0b7c74de91c7e" providerId="Windows Live" clId="Web-{C88BBCAA-2AB6-4376-9227-327F6453F29D}" dt="2023-08-24T14:59:06.489" v="338" actId="20577"/>
          <ac:spMkLst>
            <pc:docMk/>
            <pc:sldMk cId="1018085788" sldId="442"/>
            <ac:spMk id="2" creationId="{76F4E7F3-B811-8B2F-19FA-40B5BCD8F00B}"/>
          </ac:spMkLst>
        </pc:spChg>
        <pc:spChg chg="add del">
          <ac:chgData name="tien tran" userId="f5c0b7c74de91c7e" providerId="Windows Live" clId="Web-{C88BBCAA-2AB6-4376-9227-327F6453F29D}" dt="2023-08-24T14:58:09.893" v="316"/>
          <ac:spMkLst>
            <pc:docMk/>
            <pc:sldMk cId="1018085788" sldId="442"/>
            <ac:spMk id="3" creationId="{683C19B4-643A-E192-0639-CB21AF70BF65}"/>
          </ac:spMkLst>
        </pc:spChg>
        <pc:spChg chg="mod">
          <ac:chgData name="tien tran" userId="f5c0b7c74de91c7e" providerId="Windows Live" clId="Web-{C88BBCAA-2AB6-4376-9227-327F6453F29D}" dt="2023-08-24T14:58:07.206" v="315" actId="1076"/>
          <ac:spMkLst>
            <pc:docMk/>
            <pc:sldMk cId="1018085788" sldId="442"/>
            <ac:spMk id="4" creationId="{0A784DF9-4D0B-82D8-95BE-13066DD8A55C}"/>
          </ac:spMkLst>
        </pc:spChg>
        <pc:spChg chg="add del mod">
          <ac:chgData name="tien tran" userId="f5c0b7c74de91c7e" providerId="Windows Live" clId="Web-{C88BBCAA-2AB6-4376-9227-327F6453F29D}" dt="2023-08-24T14:58:14.925" v="317"/>
          <ac:spMkLst>
            <pc:docMk/>
            <pc:sldMk cId="1018085788" sldId="442"/>
            <ac:spMk id="5" creationId="{58154E89-5D95-70A5-66AB-A5C170775495}"/>
          </ac:spMkLst>
        </pc:spChg>
        <pc:spChg chg="add del mod">
          <ac:chgData name="tien tran" userId="f5c0b7c74de91c7e" providerId="Windows Live" clId="Web-{C88BBCAA-2AB6-4376-9227-327F6453F29D}" dt="2023-08-24T14:58:14.925" v="317"/>
          <ac:spMkLst>
            <pc:docMk/>
            <pc:sldMk cId="1018085788" sldId="442"/>
            <ac:spMk id="6" creationId="{55FD04DB-B4AC-18FC-178E-F2E961029455}"/>
          </ac:spMkLst>
        </pc:spChg>
        <pc:spChg chg="add del mod">
          <ac:chgData name="tien tran" userId="f5c0b7c74de91c7e" providerId="Windows Live" clId="Web-{C88BBCAA-2AB6-4376-9227-327F6453F29D}" dt="2023-08-24T14:58:14.925" v="317"/>
          <ac:spMkLst>
            <pc:docMk/>
            <pc:sldMk cId="1018085788" sldId="442"/>
            <ac:spMk id="7" creationId="{F4453995-B2E5-F02E-4328-CE88AFBD1F26}"/>
          </ac:spMkLst>
        </pc:spChg>
        <pc:spChg chg="add del mod">
          <ac:chgData name="tien tran" userId="f5c0b7c74de91c7e" providerId="Windows Live" clId="Web-{C88BBCAA-2AB6-4376-9227-327F6453F29D}" dt="2023-08-24T14:58:14.925" v="317"/>
          <ac:spMkLst>
            <pc:docMk/>
            <pc:sldMk cId="1018085788" sldId="442"/>
            <ac:spMk id="12" creationId="{020C12C2-B861-2CCF-7F78-1BFB1FDDB22D}"/>
          </ac:spMkLst>
        </pc:spChg>
        <pc:spChg chg="add del mod">
          <ac:chgData name="tien tran" userId="f5c0b7c74de91c7e" providerId="Windows Live" clId="Web-{C88BBCAA-2AB6-4376-9227-327F6453F29D}" dt="2023-08-24T14:58:14.925" v="317"/>
          <ac:spMkLst>
            <pc:docMk/>
            <pc:sldMk cId="1018085788" sldId="442"/>
            <ac:spMk id="14" creationId="{4340619E-4FC4-13F0-3814-18093B7017E5}"/>
          </ac:spMkLst>
        </pc:spChg>
        <pc:spChg chg="add del">
          <ac:chgData name="tien tran" userId="f5c0b7c74de91c7e" providerId="Windows Live" clId="Web-{C88BBCAA-2AB6-4376-9227-327F6453F29D}" dt="2023-08-24T14:58:41.160" v="319"/>
          <ac:spMkLst>
            <pc:docMk/>
            <pc:sldMk cId="1018085788" sldId="442"/>
            <ac:spMk id="18" creationId="{02D05052-BAD8-2BB3-B693-F257F567AFA3}"/>
          </ac:spMkLst>
        </pc:spChg>
        <pc:spChg chg="add del">
          <ac:chgData name="tien tran" userId="f5c0b7c74de91c7e" providerId="Windows Live" clId="Web-{C88BBCAA-2AB6-4376-9227-327F6453F29D}" dt="2023-08-24T14:58:41.160" v="319"/>
          <ac:spMkLst>
            <pc:docMk/>
            <pc:sldMk cId="1018085788" sldId="442"/>
            <ac:spMk id="19" creationId="{88BBB829-71BC-08B9-6C4D-40B6EDD112DC}"/>
          </ac:spMkLst>
        </pc:spChg>
        <pc:spChg chg="add del">
          <ac:chgData name="tien tran" userId="f5c0b7c74de91c7e" providerId="Windows Live" clId="Web-{C88BBCAA-2AB6-4376-9227-327F6453F29D}" dt="2023-08-24T14:58:41.160" v="319"/>
          <ac:spMkLst>
            <pc:docMk/>
            <pc:sldMk cId="1018085788" sldId="442"/>
            <ac:spMk id="20" creationId="{4AB3AAE6-E57F-5C68-DE42-CBE5ED9A035A}"/>
          </ac:spMkLst>
        </pc:spChg>
        <pc:spChg chg="add del">
          <ac:chgData name="tien tran" userId="f5c0b7c74de91c7e" providerId="Windows Live" clId="Web-{C88BBCAA-2AB6-4376-9227-327F6453F29D}" dt="2023-08-24T14:58:41.160" v="319"/>
          <ac:spMkLst>
            <pc:docMk/>
            <pc:sldMk cId="1018085788" sldId="442"/>
            <ac:spMk id="25" creationId="{F8D1987C-FAA3-91B6-21A3-1D2583304327}"/>
          </ac:spMkLst>
        </pc:spChg>
        <pc:spChg chg="add del">
          <ac:chgData name="tien tran" userId="f5c0b7c74de91c7e" providerId="Windows Live" clId="Web-{C88BBCAA-2AB6-4376-9227-327F6453F29D}" dt="2023-08-24T14:58:41.160" v="319"/>
          <ac:spMkLst>
            <pc:docMk/>
            <pc:sldMk cId="1018085788" sldId="442"/>
            <ac:spMk id="27" creationId="{ED516136-3CBC-4B1B-2237-ECD91BC58F53}"/>
          </ac:spMkLst>
        </pc:spChg>
        <pc:spChg chg="add mod">
          <ac:chgData name="tien tran" userId="f5c0b7c74de91c7e" providerId="Windows Live" clId="Web-{C88BBCAA-2AB6-4376-9227-327F6453F29D}" dt="2023-08-24T14:58:50.801" v="321" actId="1076"/>
          <ac:spMkLst>
            <pc:docMk/>
            <pc:sldMk cId="1018085788" sldId="442"/>
            <ac:spMk id="31" creationId="{02D05052-BAD8-2BB3-B693-F257F567AFA3}"/>
          </ac:spMkLst>
        </pc:spChg>
        <pc:spChg chg="add mod">
          <ac:chgData name="tien tran" userId="f5c0b7c74de91c7e" providerId="Windows Live" clId="Web-{C88BBCAA-2AB6-4376-9227-327F6453F29D}" dt="2023-08-24T14:58:50.816" v="322" actId="1076"/>
          <ac:spMkLst>
            <pc:docMk/>
            <pc:sldMk cId="1018085788" sldId="442"/>
            <ac:spMk id="32" creationId="{88BBB829-71BC-08B9-6C4D-40B6EDD112DC}"/>
          </ac:spMkLst>
        </pc:spChg>
        <pc:spChg chg="add mod">
          <ac:chgData name="tien tran" userId="f5c0b7c74de91c7e" providerId="Windows Live" clId="Web-{C88BBCAA-2AB6-4376-9227-327F6453F29D}" dt="2023-08-24T14:58:50.832" v="323" actId="1076"/>
          <ac:spMkLst>
            <pc:docMk/>
            <pc:sldMk cId="1018085788" sldId="442"/>
            <ac:spMk id="33" creationId="{4AB3AAE6-E57F-5C68-DE42-CBE5ED9A035A}"/>
          </ac:spMkLst>
        </pc:spChg>
        <pc:spChg chg="add mod">
          <ac:chgData name="tien tran" userId="f5c0b7c74de91c7e" providerId="Windows Live" clId="Web-{C88BBCAA-2AB6-4376-9227-327F6453F29D}" dt="2023-08-24T14:58:50.879" v="328" actId="1076"/>
          <ac:spMkLst>
            <pc:docMk/>
            <pc:sldMk cId="1018085788" sldId="442"/>
            <ac:spMk id="38" creationId="{F8D1987C-FAA3-91B6-21A3-1D2583304327}"/>
          </ac:spMkLst>
        </pc:spChg>
        <pc:spChg chg="add mod">
          <ac:chgData name="tien tran" userId="f5c0b7c74de91c7e" providerId="Windows Live" clId="Web-{C88BBCAA-2AB6-4376-9227-327F6453F29D}" dt="2023-08-24T14:58:50.895" v="330" actId="1076"/>
          <ac:spMkLst>
            <pc:docMk/>
            <pc:sldMk cId="1018085788" sldId="442"/>
            <ac:spMk id="40" creationId="{ED516136-3CBC-4B1B-2237-ECD91BC58F53}"/>
          </ac:spMkLst>
        </pc:spChg>
        <pc:picChg chg="add del mod">
          <ac:chgData name="tien tran" userId="f5c0b7c74de91c7e" providerId="Windows Live" clId="Web-{C88BBCAA-2AB6-4376-9227-327F6453F29D}" dt="2023-08-24T14:58:14.925" v="317"/>
          <ac:picMkLst>
            <pc:docMk/>
            <pc:sldMk cId="1018085788" sldId="442"/>
            <ac:picMk id="8" creationId="{1C537527-1EEA-5ED9-2789-3314D680968A}"/>
          </ac:picMkLst>
        </pc:picChg>
        <pc:picChg chg="add del mod">
          <ac:chgData name="tien tran" userId="f5c0b7c74de91c7e" providerId="Windows Live" clId="Web-{C88BBCAA-2AB6-4376-9227-327F6453F29D}" dt="2023-08-24T14:58:14.925" v="317"/>
          <ac:picMkLst>
            <pc:docMk/>
            <pc:sldMk cId="1018085788" sldId="442"/>
            <ac:picMk id="15" creationId="{BD548687-11AC-49E2-6071-772A15962A6F}"/>
          </ac:picMkLst>
        </pc:picChg>
        <pc:picChg chg="add del mod">
          <ac:chgData name="tien tran" userId="f5c0b7c74de91c7e" providerId="Windows Live" clId="Web-{C88BBCAA-2AB6-4376-9227-327F6453F29D}" dt="2023-08-24T14:58:14.925" v="317"/>
          <ac:picMkLst>
            <pc:docMk/>
            <pc:sldMk cId="1018085788" sldId="442"/>
            <ac:picMk id="16" creationId="{276387B0-E34D-202A-0020-08DF9A002808}"/>
          </ac:picMkLst>
        </pc:picChg>
        <pc:picChg chg="add del mod">
          <ac:chgData name="tien tran" userId="f5c0b7c74de91c7e" providerId="Windows Live" clId="Web-{C88BBCAA-2AB6-4376-9227-327F6453F29D}" dt="2023-08-24T14:58:14.925" v="317"/>
          <ac:picMkLst>
            <pc:docMk/>
            <pc:sldMk cId="1018085788" sldId="442"/>
            <ac:picMk id="17" creationId="{EA8E60AA-376C-7882-524B-0E661513F6A4}"/>
          </ac:picMkLst>
        </pc:picChg>
        <pc:picChg chg="add del">
          <ac:chgData name="tien tran" userId="f5c0b7c74de91c7e" providerId="Windows Live" clId="Web-{C88BBCAA-2AB6-4376-9227-327F6453F29D}" dt="2023-08-24T14:58:41.160" v="319"/>
          <ac:picMkLst>
            <pc:docMk/>
            <pc:sldMk cId="1018085788" sldId="442"/>
            <ac:picMk id="21" creationId="{6D58B82F-59E4-B327-E814-CA2F48D479A8}"/>
          </ac:picMkLst>
        </pc:picChg>
        <pc:picChg chg="add del">
          <ac:chgData name="tien tran" userId="f5c0b7c74de91c7e" providerId="Windows Live" clId="Web-{C88BBCAA-2AB6-4376-9227-327F6453F29D}" dt="2023-08-24T14:58:41.160" v="319"/>
          <ac:picMkLst>
            <pc:docMk/>
            <pc:sldMk cId="1018085788" sldId="442"/>
            <ac:picMk id="28" creationId="{55CC1BB2-A2F7-DEAE-9D0B-32F8932939D1}"/>
          </ac:picMkLst>
        </pc:picChg>
        <pc:picChg chg="add del">
          <ac:chgData name="tien tran" userId="f5c0b7c74de91c7e" providerId="Windows Live" clId="Web-{C88BBCAA-2AB6-4376-9227-327F6453F29D}" dt="2023-08-24T14:58:41.160" v="319"/>
          <ac:picMkLst>
            <pc:docMk/>
            <pc:sldMk cId="1018085788" sldId="442"/>
            <ac:picMk id="29" creationId="{D070281B-54E5-1490-88B2-E34A8409E0DB}"/>
          </ac:picMkLst>
        </pc:picChg>
        <pc:picChg chg="add del">
          <ac:chgData name="tien tran" userId="f5c0b7c74de91c7e" providerId="Windows Live" clId="Web-{C88BBCAA-2AB6-4376-9227-327F6453F29D}" dt="2023-08-24T14:58:41.160" v="319"/>
          <ac:picMkLst>
            <pc:docMk/>
            <pc:sldMk cId="1018085788" sldId="442"/>
            <ac:picMk id="30" creationId="{395C328D-F447-1162-AC80-C3FA9F574100}"/>
          </ac:picMkLst>
        </pc:picChg>
        <pc:picChg chg="add mod">
          <ac:chgData name="tien tran" userId="f5c0b7c74de91c7e" providerId="Windows Live" clId="Web-{C88BBCAA-2AB6-4376-9227-327F6453F29D}" dt="2023-08-24T14:58:50.848" v="324" actId="1076"/>
          <ac:picMkLst>
            <pc:docMk/>
            <pc:sldMk cId="1018085788" sldId="442"/>
            <ac:picMk id="34" creationId="{6D58B82F-59E4-B327-E814-CA2F48D479A8}"/>
          </ac:picMkLst>
        </pc:picChg>
        <pc:picChg chg="add mod">
          <ac:chgData name="tien tran" userId="f5c0b7c74de91c7e" providerId="Windows Live" clId="Web-{C88BBCAA-2AB6-4376-9227-327F6453F29D}" dt="2023-08-24T14:58:50.910" v="331" actId="1076"/>
          <ac:picMkLst>
            <pc:docMk/>
            <pc:sldMk cId="1018085788" sldId="442"/>
            <ac:picMk id="41" creationId="{55CC1BB2-A2F7-DEAE-9D0B-32F8932939D1}"/>
          </ac:picMkLst>
        </pc:picChg>
        <pc:picChg chg="add mod">
          <ac:chgData name="tien tran" userId="f5c0b7c74de91c7e" providerId="Windows Live" clId="Web-{C88BBCAA-2AB6-4376-9227-327F6453F29D}" dt="2023-08-24T14:58:50.926" v="332" actId="1076"/>
          <ac:picMkLst>
            <pc:docMk/>
            <pc:sldMk cId="1018085788" sldId="442"/>
            <ac:picMk id="42" creationId="{D070281B-54E5-1490-88B2-E34A8409E0DB}"/>
          </ac:picMkLst>
        </pc:picChg>
        <pc:picChg chg="add mod">
          <ac:chgData name="tien tran" userId="f5c0b7c74de91c7e" providerId="Windows Live" clId="Web-{C88BBCAA-2AB6-4376-9227-327F6453F29D}" dt="2023-08-24T14:58:50.926" v="333" actId="1076"/>
          <ac:picMkLst>
            <pc:docMk/>
            <pc:sldMk cId="1018085788" sldId="442"/>
            <ac:picMk id="43" creationId="{395C328D-F447-1162-AC80-C3FA9F574100}"/>
          </ac:picMkLst>
        </pc:picChg>
        <pc:cxnChg chg="add del mod">
          <ac:chgData name="tien tran" userId="f5c0b7c74de91c7e" providerId="Windows Live" clId="Web-{C88BBCAA-2AB6-4376-9227-327F6453F29D}" dt="2023-08-24T14:58:14.925" v="317"/>
          <ac:cxnSpMkLst>
            <pc:docMk/>
            <pc:sldMk cId="1018085788" sldId="442"/>
            <ac:cxnSpMk id="9" creationId="{C8C6C3D5-C680-10F6-8DFF-893FB7F00988}"/>
          </ac:cxnSpMkLst>
        </pc:cxnChg>
        <pc:cxnChg chg="add del mod">
          <ac:chgData name="tien tran" userId="f5c0b7c74de91c7e" providerId="Windows Live" clId="Web-{C88BBCAA-2AB6-4376-9227-327F6453F29D}" dt="2023-08-24T14:58:14.925" v="317"/>
          <ac:cxnSpMkLst>
            <pc:docMk/>
            <pc:sldMk cId="1018085788" sldId="442"/>
            <ac:cxnSpMk id="10" creationId="{BA364EA0-67AC-1CB1-1123-90B85924EA54}"/>
          </ac:cxnSpMkLst>
        </pc:cxnChg>
        <pc:cxnChg chg="add del mod">
          <ac:chgData name="tien tran" userId="f5c0b7c74de91c7e" providerId="Windows Live" clId="Web-{C88BBCAA-2AB6-4376-9227-327F6453F29D}" dt="2023-08-24T14:58:14.925" v="317"/>
          <ac:cxnSpMkLst>
            <pc:docMk/>
            <pc:sldMk cId="1018085788" sldId="442"/>
            <ac:cxnSpMk id="11" creationId="{DDC99E70-B306-4656-26E9-CA70657A10A8}"/>
          </ac:cxnSpMkLst>
        </pc:cxnChg>
        <pc:cxnChg chg="add del mod">
          <ac:chgData name="tien tran" userId="f5c0b7c74de91c7e" providerId="Windows Live" clId="Web-{C88BBCAA-2AB6-4376-9227-327F6453F29D}" dt="2023-08-24T14:58:14.925" v="317"/>
          <ac:cxnSpMkLst>
            <pc:docMk/>
            <pc:sldMk cId="1018085788" sldId="442"/>
            <ac:cxnSpMk id="13" creationId="{9064338D-DC97-B28B-5264-21967E25C57E}"/>
          </ac:cxnSpMkLst>
        </pc:cxnChg>
        <pc:cxnChg chg="add del mod">
          <ac:chgData name="tien tran" userId="f5c0b7c74de91c7e" providerId="Windows Live" clId="Web-{C88BBCAA-2AB6-4376-9227-327F6453F29D}" dt="2023-08-24T14:58:41.160" v="319"/>
          <ac:cxnSpMkLst>
            <pc:docMk/>
            <pc:sldMk cId="1018085788" sldId="442"/>
            <ac:cxnSpMk id="22" creationId="{EEA35A6D-25A9-5CE5-C977-94EF4C97B886}"/>
          </ac:cxnSpMkLst>
        </pc:cxnChg>
        <pc:cxnChg chg="add del mod">
          <ac:chgData name="tien tran" userId="f5c0b7c74de91c7e" providerId="Windows Live" clId="Web-{C88BBCAA-2AB6-4376-9227-327F6453F29D}" dt="2023-08-24T14:58:41.160" v="319"/>
          <ac:cxnSpMkLst>
            <pc:docMk/>
            <pc:sldMk cId="1018085788" sldId="442"/>
            <ac:cxnSpMk id="23" creationId="{2C43E8B6-1306-EED0-6F5E-E49BDE457169}"/>
          </ac:cxnSpMkLst>
        </pc:cxnChg>
        <pc:cxnChg chg="add del mod">
          <ac:chgData name="tien tran" userId="f5c0b7c74de91c7e" providerId="Windows Live" clId="Web-{C88BBCAA-2AB6-4376-9227-327F6453F29D}" dt="2023-08-24T14:58:41.160" v="319"/>
          <ac:cxnSpMkLst>
            <pc:docMk/>
            <pc:sldMk cId="1018085788" sldId="442"/>
            <ac:cxnSpMk id="24" creationId="{19CAC0FA-40C3-33BA-6DAA-7F599038C2BD}"/>
          </ac:cxnSpMkLst>
        </pc:cxnChg>
        <pc:cxnChg chg="add del mod">
          <ac:chgData name="tien tran" userId="f5c0b7c74de91c7e" providerId="Windows Live" clId="Web-{C88BBCAA-2AB6-4376-9227-327F6453F29D}" dt="2023-08-24T14:58:41.160" v="319"/>
          <ac:cxnSpMkLst>
            <pc:docMk/>
            <pc:sldMk cId="1018085788" sldId="442"/>
            <ac:cxnSpMk id="26" creationId="{FF7EE060-ABF8-C902-9DF6-522F45343B7B}"/>
          </ac:cxnSpMkLst>
        </pc:cxnChg>
        <pc:cxnChg chg="add mod">
          <ac:chgData name="tien tran" userId="f5c0b7c74de91c7e" providerId="Windows Live" clId="Web-{C88BBCAA-2AB6-4376-9227-327F6453F29D}" dt="2023-08-24T14:58:50.848" v="325" actId="1076"/>
          <ac:cxnSpMkLst>
            <pc:docMk/>
            <pc:sldMk cId="1018085788" sldId="442"/>
            <ac:cxnSpMk id="35" creationId="{EEA35A6D-25A9-5CE5-C977-94EF4C97B886}"/>
          </ac:cxnSpMkLst>
        </pc:cxnChg>
        <pc:cxnChg chg="add mod">
          <ac:chgData name="tien tran" userId="f5c0b7c74de91c7e" providerId="Windows Live" clId="Web-{C88BBCAA-2AB6-4376-9227-327F6453F29D}" dt="2023-08-24T14:58:50.863" v="326" actId="1076"/>
          <ac:cxnSpMkLst>
            <pc:docMk/>
            <pc:sldMk cId="1018085788" sldId="442"/>
            <ac:cxnSpMk id="36" creationId="{2C43E8B6-1306-EED0-6F5E-E49BDE457169}"/>
          </ac:cxnSpMkLst>
        </pc:cxnChg>
        <pc:cxnChg chg="add mod">
          <ac:chgData name="tien tran" userId="f5c0b7c74de91c7e" providerId="Windows Live" clId="Web-{C88BBCAA-2AB6-4376-9227-327F6453F29D}" dt="2023-08-24T14:58:50.863" v="327" actId="1076"/>
          <ac:cxnSpMkLst>
            <pc:docMk/>
            <pc:sldMk cId="1018085788" sldId="442"/>
            <ac:cxnSpMk id="37" creationId="{19CAC0FA-40C3-33BA-6DAA-7F599038C2BD}"/>
          </ac:cxnSpMkLst>
        </pc:cxnChg>
        <pc:cxnChg chg="add mod">
          <ac:chgData name="tien tran" userId="f5c0b7c74de91c7e" providerId="Windows Live" clId="Web-{C88BBCAA-2AB6-4376-9227-327F6453F29D}" dt="2023-08-24T14:58:50.895" v="329" actId="1076"/>
          <ac:cxnSpMkLst>
            <pc:docMk/>
            <pc:sldMk cId="1018085788" sldId="442"/>
            <ac:cxnSpMk id="39" creationId="{FF7EE060-ABF8-C902-9DF6-522F45343B7B}"/>
          </ac:cxnSpMkLst>
        </pc:cxnChg>
      </pc:sldChg>
      <pc:sldChg chg="addSp delSp modSp new ord">
        <pc:chgData name="tien tran" userId="f5c0b7c74de91c7e" providerId="Windows Live" clId="Web-{C88BBCAA-2AB6-4376-9227-327F6453F29D}" dt="2023-08-24T16:40:45.379" v="650"/>
        <pc:sldMkLst>
          <pc:docMk/>
          <pc:sldMk cId="4091185753" sldId="443"/>
        </pc:sldMkLst>
        <pc:spChg chg="mod">
          <ac:chgData name="tien tran" userId="f5c0b7c74de91c7e" providerId="Windows Live" clId="Web-{C88BBCAA-2AB6-4376-9227-327F6453F29D}" dt="2023-08-24T14:59:31.146" v="344"/>
          <ac:spMkLst>
            <pc:docMk/>
            <pc:sldMk cId="4091185753" sldId="443"/>
            <ac:spMk id="2" creationId="{2A7E0BF3-5D33-8DBB-5D68-C1564C031D8B}"/>
          </ac:spMkLst>
        </pc:spChg>
        <pc:spChg chg="del">
          <ac:chgData name="tien tran" userId="f5c0b7c74de91c7e" providerId="Windows Live" clId="Web-{C88BBCAA-2AB6-4376-9227-327F6453F29D}" dt="2023-08-24T14:59:18.927" v="340"/>
          <ac:spMkLst>
            <pc:docMk/>
            <pc:sldMk cId="4091185753" sldId="443"/>
            <ac:spMk id="3" creationId="{EAE609E6-72D9-CE35-2D63-92B845BC1F0E}"/>
          </ac:spMkLst>
        </pc:spChg>
        <pc:picChg chg="add mod ord">
          <ac:chgData name="tien tran" userId="f5c0b7c74de91c7e" providerId="Windows Live" clId="Web-{C88BBCAA-2AB6-4376-9227-327F6453F29D}" dt="2023-08-24T14:59:24.630" v="343" actId="1076"/>
          <ac:picMkLst>
            <pc:docMk/>
            <pc:sldMk cId="4091185753" sldId="443"/>
            <ac:picMk id="5" creationId="{87E74578-E788-0F01-AA40-B62CF4A093FB}"/>
          </ac:picMkLst>
        </pc:picChg>
      </pc:sldChg>
      <pc:sldChg chg="modSp new">
        <pc:chgData name="tien tran" userId="f5c0b7c74de91c7e" providerId="Windows Live" clId="Web-{C88BBCAA-2AB6-4376-9227-327F6453F29D}" dt="2023-08-24T15:43:54.285" v="355" actId="20577"/>
        <pc:sldMkLst>
          <pc:docMk/>
          <pc:sldMk cId="3123841344" sldId="444"/>
        </pc:sldMkLst>
        <pc:spChg chg="mod">
          <ac:chgData name="tien tran" userId="f5c0b7c74de91c7e" providerId="Windows Live" clId="Web-{C88BBCAA-2AB6-4376-9227-327F6453F29D}" dt="2023-08-24T15:43:54.285" v="355" actId="20577"/>
          <ac:spMkLst>
            <pc:docMk/>
            <pc:sldMk cId="3123841344" sldId="444"/>
            <ac:spMk id="2" creationId="{46AD11DE-B02C-ADD8-119F-497CC5ACA316}"/>
          </ac:spMkLst>
        </pc:spChg>
      </pc:sldChg>
      <pc:sldChg chg="addSp delSp modSp new">
        <pc:chgData name="tien tran" userId="f5c0b7c74de91c7e" providerId="Windows Live" clId="Web-{C88BBCAA-2AB6-4376-9227-327F6453F29D}" dt="2023-08-24T15:57:20.521" v="417" actId="1076"/>
        <pc:sldMkLst>
          <pc:docMk/>
          <pc:sldMk cId="601684727" sldId="445"/>
        </pc:sldMkLst>
        <pc:spChg chg="mod">
          <ac:chgData name="tien tran" userId="f5c0b7c74de91c7e" providerId="Windows Live" clId="Web-{C88BBCAA-2AB6-4376-9227-327F6453F29D}" dt="2023-08-24T15:54:12.639" v="395" actId="20577"/>
          <ac:spMkLst>
            <pc:docMk/>
            <pc:sldMk cId="601684727" sldId="445"/>
            <ac:spMk id="2" creationId="{864B43BD-1876-4C11-F3AF-8DE7BF9DB4E2}"/>
          </ac:spMkLst>
        </pc:spChg>
        <pc:spChg chg="mod">
          <ac:chgData name="tien tran" userId="f5c0b7c74de91c7e" providerId="Windows Live" clId="Web-{C88BBCAA-2AB6-4376-9227-327F6453F29D}" dt="2023-08-24T15:57:08.927" v="412" actId="20577"/>
          <ac:spMkLst>
            <pc:docMk/>
            <pc:sldMk cId="601684727" sldId="445"/>
            <ac:spMk id="3" creationId="{11A47A5E-628C-2B17-2C31-22C4575C727E}"/>
          </ac:spMkLst>
        </pc:spChg>
        <pc:picChg chg="add del mod">
          <ac:chgData name="tien tran" userId="f5c0b7c74de91c7e" providerId="Windows Live" clId="Web-{C88BBCAA-2AB6-4376-9227-327F6453F29D}" dt="2023-08-24T15:55:15.016" v="397"/>
          <ac:picMkLst>
            <pc:docMk/>
            <pc:sldMk cId="601684727" sldId="445"/>
            <ac:picMk id="5" creationId="{FC18B3AE-23BC-1141-7E17-E704A03C7903}"/>
          </ac:picMkLst>
        </pc:picChg>
        <pc:picChg chg="add mod">
          <ac:chgData name="tien tran" userId="f5c0b7c74de91c7e" providerId="Windows Live" clId="Web-{C88BBCAA-2AB6-4376-9227-327F6453F29D}" dt="2023-08-24T15:57:20.521" v="417" actId="1076"/>
          <ac:picMkLst>
            <pc:docMk/>
            <pc:sldMk cId="601684727" sldId="445"/>
            <ac:picMk id="6" creationId="{0314696A-EBF5-BE1D-DD5A-4E396FAF3318}"/>
          </ac:picMkLst>
        </pc:picChg>
        <pc:picChg chg="add del mod">
          <ac:chgData name="tien tran" userId="f5c0b7c74de91c7e" providerId="Windows Live" clId="Web-{C88BBCAA-2AB6-4376-9227-327F6453F29D}" dt="2023-08-24T15:57:14.365" v="414"/>
          <ac:picMkLst>
            <pc:docMk/>
            <pc:sldMk cId="601684727" sldId="445"/>
            <ac:picMk id="7" creationId="{EDF6F736-1357-2717-E969-FF007908E988}"/>
          </ac:picMkLst>
        </pc:picChg>
      </pc:sldChg>
      <pc:sldChg chg="addSp delSp modSp new">
        <pc:chgData name="tien tran" userId="f5c0b7c74de91c7e" providerId="Windows Live" clId="Web-{C88BBCAA-2AB6-4376-9227-327F6453F29D}" dt="2023-08-24T16:12:07.792" v="479" actId="14100"/>
        <pc:sldMkLst>
          <pc:docMk/>
          <pc:sldMk cId="2534106606" sldId="446"/>
        </pc:sldMkLst>
        <pc:spChg chg="mod">
          <ac:chgData name="tien tran" userId="f5c0b7c74de91c7e" providerId="Windows Live" clId="Web-{C88BBCAA-2AB6-4376-9227-327F6453F29D}" dt="2023-08-24T15:51:10.740" v="357"/>
          <ac:spMkLst>
            <pc:docMk/>
            <pc:sldMk cId="2534106606" sldId="446"/>
            <ac:spMk id="2" creationId="{F8076AEC-EB43-FA4E-D896-882109BC03EA}"/>
          </ac:spMkLst>
        </pc:spChg>
        <pc:spChg chg="mod">
          <ac:chgData name="tien tran" userId="f5c0b7c74de91c7e" providerId="Windows Live" clId="Web-{C88BBCAA-2AB6-4376-9227-327F6453F29D}" dt="2023-08-24T16:12:03.527" v="476" actId="20577"/>
          <ac:spMkLst>
            <pc:docMk/>
            <pc:sldMk cId="2534106606" sldId="446"/>
            <ac:spMk id="3" creationId="{75DD1273-5A93-31D0-5DF4-79B78234C36E}"/>
          </ac:spMkLst>
        </pc:spChg>
        <pc:picChg chg="add del mod">
          <ac:chgData name="tien tran" userId="f5c0b7c74de91c7e" providerId="Windows Live" clId="Web-{C88BBCAA-2AB6-4376-9227-327F6453F29D}" dt="2023-08-24T16:09:31.973" v="453"/>
          <ac:picMkLst>
            <pc:docMk/>
            <pc:sldMk cId="2534106606" sldId="446"/>
            <ac:picMk id="5" creationId="{736BAC88-E0D2-896A-E667-2C9EF2C1F4F9}"/>
          </ac:picMkLst>
        </pc:picChg>
        <pc:picChg chg="add mod">
          <ac:chgData name="tien tran" userId="f5c0b7c74de91c7e" providerId="Windows Live" clId="Web-{C88BBCAA-2AB6-4376-9227-327F6453F29D}" dt="2023-08-24T16:12:07.792" v="479" actId="14100"/>
          <ac:picMkLst>
            <pc:docMk/>
            <pc:sldMk cId="2534106606" sldId="446"/>
            <ac:picMk id="6" creationId="{BBF376E7-DA04-FFF2-7C79-69484F7BB1EC}"/>
          </ac:picMkLst>
        </pc:picChg>
      </pc:sldChg>
      <pc:sldChg chg="addSp delSp modSp new">
        <pc:chgData name="tien tran" userId="f5c0b7c74de91c7e" providerId="Windows Live" clId="Web-{C88BBCAA-2AB6-4376-9227-327F6453F29D}" dt="2023-08-24T16:14:06.313" v="486" actId="1076"/>
        <pc:sldMkLst>
          <pc:docMk/>
          <pc:sldMk cId="4046604943" sldId="447"/>
        </pc:sldMkLst>
        <pc:spChg chg="mod">
          <ac:chgData name="tien tran" userId="f5c0b7c74de91c7e" providerId="Windows Live" clId="Web-{C88BBCAA-2AB6-4376-9227-327F6453F29D}" dt="2023-08-24T16:00:49.155" v="435" actId="20577"/>
          <ac:spMkLst>
            <pc:docMk/>
            <pc:sldMk cId="4046604943" sldId="447"/>
            <ac:spMk id="2" creationId="{56663E5E-11CC-F143-2473-D6981440CC1A}"/>
          </ac:spMkLst>
        </pc:spChg>
        <pc:spChg chg="del">
          <ac:chgData name="tien tran" userId="f5c0b7c74de91c7e" providerId="Windows Live" clId="Web-{C88BBCAA-2AB6-4376-9227-327F6453F29D}" dt="2023-08-24T16:00:29.545" v="423"/>
          <ac:spMkLst>
            <pc:docMk/>
            <pc:sldMk cId="4046604943" sldId="447"/>
            <ac:spMk id="3" creationId="{E5970678-D540-640F-7EE8-2E00EB8C52E5}"/>
          </ac:spMkLst>
        </pc:spChg>
        <pc:spChg chg="add del mod">
          <ac:chgData name="tien tran" userId="f5c0b7c74de91c7e" providerId="Windows Live" clId="Web-{C88BBCAA-2AB6-4376-9227-327F6453F29D}" dt="2023-08-24T16:13:14.467" v="482"/>
          <ac:spMkLst>
            <pc:docMk/>
            <pc:sldMk cId="4046604943" sldId="447"/>
            <ac:spMk id="7" creationId="{2E2950F0-3BF8-2EDF-EF59-6F39A1DFBEDC}"/>
          </ac:spMkLst>
        </pc:spChg>
        <pc:picChg chg="add del mod ord modCrop">
          <ac:chgData name="tien tran" userId="f5c0b7c74de91c7e" providerId="Windows Live" clId="Web-{C88BBCAA-2AB6-4376-9227-327F6453F29D}" dt="2023-08-24T16:12:53.919" v="481"/>
          <ac:picMkLst>
            <pc:docMk/>
            <pc:sldMk cId="4046604943" sldId="447"/>
            <ac:picMk id="5" creationId="{FE70B71D-FFFC-848C-B1E6-1A054C660BDE}"/>
          </ac:picMkLst>
        </pc:picChg>
        <pc:picChg chg="add mod ord">
          <ac:chgData name="tien tran" userId="f5c0b7c74de91c7e" providerId="Windows Live" clId="Web-{C88BBCAA-2AB6-4376-9227-327F6453F29D}" dt="2023-08-24T16:14:06.313" v="486" actId="1076"/>
          <ac:picMkLst>
            <pc:docMk/>
            <pc:sldMk cId="4046604943" sldId="447"/>
            <ac:picMk id="8" creationId="{518AF0F2-7DBE-2052-1BC9-15BD04149762}"/>
          </ac:picMkLst>
        </pc:picChg>
      </pc:sldChg>
      <pc:sldChg chg="addSp modSp new">
        <pc:chgData name="tien tran" userId="f5c0b7c74de91c7e" providerId="Windows Live" clId="Web-{C88BBCAA-2AB6-4376-9227-327F6453F29D}" dt="2023-08-24T16:15:27.863" v="498" actId="14100"/>
        <pc:sldMkLst>
          <pc:docMk/>
          <pc:sldMk cId="4286422194" sldId="448"/>
        </pc:sldMkLst>
        <pc:spChg chg="mod">
          <ac:chgData name="tien tran" userId="f5c0b7c74de91c7e" providerId="Windows Live" clId="Web-{C88BBCAA-2AB6-4376-9227-327F6453F29D}" dt="2023-08-24T16:15:18.941" v="493" actId="20577"/>
          <ac:spMkLst>
            <pc:docMk/>
            <pc:sldMk cId="4286422194" sldId="448"/>
            <ac:spMk id="3" creationId="{F4860333-E1D6-C57F-350D-8F27277C2130}"/>
          </ac:spMkLst>
        </pc:spChg>
        <pc:picChg chg="add mod">
          <ac:chgData name="tien tran" userId="f5c0b7c74de91c7e" providerId="Windows Live" clId="Web-{C88BBCAA-2AB6-4376-9227-327F6453F29D}" dt="2023-08-24T16:15:27.863" v="498" actId="14100"/>
          <ac:picMkLst>
            <pc:docMk/>
            <pc:sldMk cId="4286422194" sldId="448"/>
            <ac:picMk id="5" creationId="{6572D483-F2D3-6B56-B19C-EF35E4E6AFBD}"/>
          </ac:picMkLst>
        </pc:picChg>
      </pc:sldChg>
      <pc:sldChg chg="addSp delSp modSp new">
        <pc:chgData name="tien tran" userId="f5c0b7c74de91c7e" providerId="Windows Live" clId="Web-{C88BBCAA-2AB6-4376-9227-327F6453F29D}" dt="2023-08-24T16:16:58.820" v="509" actId="1076"/>
        <pc:sldMkLst>
          <pc:docMk/>
          <pc:sldMk cId="1933191224" sldId="449"/>
        </pc:sldMkLst>
        <pc:spChg chg="mod">
          <ac:chgData name="tien tran" userId="f5c0b7c74de91c7e" providerId="Windows Live" clId="Web-{C88BBCAA-2AB6-4376-9227-327F6453F29D}" dt="2023-08-24T16:16:09.209" v="503" actId="20577"/>
          <ac:spMkLst>
            <pc:docMk/>
            <pc:sldMk cId="1933191224" sldId="449"/>
            <ac:spMk id="2" creationId="{5CAAEDB5-023C-038B-EC85-023FA7E2F423}"/>
          </ac:spMkLst>
        </pc:spChg>
        <pc:spChg chg="del">
          <ac:chgData name="tien tran" userId="f5c0b7c74de91c7e" providerId="Windows Live" clId="Web-{C88BBCAA-2AB6-4376-9227-327F6453F29D}" dt="2023-08-24T16:16:31.944" v="504"/>
          <ac:spMkLst>
            <pc:docMk/>
            <pc:sldMk cId="1933191224" sldId="449"/>
            <ac:spMk id="3" creationId="{C373FE1F-6875-B062-B3BC-AD7FC83A5DD2}"/>
          </ac:spMkLst>
        </pc:spChg>
        <pc:picChg chg="add mod ord">
          <ac:chgData name="tien tran" userId="f5c0b7c74de91c7e" providerId="Windows Live" clId="Web-{C88BBCAA-2AB6-4376-9227-327F6453F29D}" dt="2023-08-24T16:16:34.788" v="505" actId="1076"/>
          <ac:picMkLst>
            <pc:docMk/>
            <pc:sldMk cId="1933191224" sldId="449"/>
            <ac:picMk id="5" creationId="{168FA443-FCDB-6A6E-3435-9830F354D3A1}"/>
          </ac:picMkLst>
        </pc:picChg>
        <pc:picChg chg="add mod">
          <ac:chgData name="tien tran" userId="f5c0b7c74de91c7e" providerId="Windows Live" clId="Web-{C88BBCAA-2AB6-4376-9227-327F6453F29D}" dt="2023-08-24T16:16:58.820" v="509" actId="1076"/>
          <ac:picMkLst>
            <pc:docMk/>
            <pc:sldMk cId="1933191224" sldId="449"/>
            <ac:picMk id="6" creationId="{4B55BCC1-1A97-6776-A855-9ED004F0A034}"/>
          </ac:picMkLst>
        </pc:picChg>
      </pc:sldChg>
      <pc:sldChg chg="modSp add replId">
        <pc:chgData name="tien tran" userId="f5c0b7c74de91c7e" providerId="Windows Live" clId="Web-{C88BBCAA-2AB6-4376-9227-327F6453F29D}" dt="2023-08-24T16:24:25.307" v="583" actId="20577"/>
        <pc:sldMkLst>
          <pc:docMk/>
          <pc:sldMk cId="239391567" sldId="450"/>
        </pc:sldMkLst>
        <pc:spChg chg="mod">
          <ac:chgData name="tien tran" userId="f5c0b7c74de91c7e" providerId="Windows Live" clId="Web-{C88BBCAA-2AB6-4376-9227-327F6453F29D}" dt="2023-08-24T16:24:25.307" v="583" actId="20577"/>
          <ac:spMkLst>
            <pc:docMk/>
            <pc:sldMk cId="239391567" sldId="450"/>
            <ac:spMk id="3" creationId="{3356C97B-92D3-569A-CA12-3111814852CA}"/>
          </ac:spMkLst>
        </pc:spChg>
      </pc:sldChg>
      <pc:sldChg chg="modSp add ord replId">
        <pc:chgData name="tien tran" userId="f5c0b7c74de91c7e" providerId="Windows Live" clId="Web-{C88BBCAA-2AB6-4376-9227-327F6453F29D}" dt="2023-08-24T16:26:50.157" v="605"/>
        <pc:sldMkLst>
          <pc:docMk/>
          <pc:sldMk cId="2407576539" sldId="451"/>
        </pc:sldMkLst>
        <pc:spChg chg="mod">
          <ac:chgData name="tien tran" userId="f5c0b7c74de91c7e" providerId="Windows Live" clId="Web-{C88BBCAA-2AB6-4376-9227-327F6453F29D}" dt="2023-08-24T16:25:17.450" v="596" actId="20577"/>
          <ac:spMkLst>
            <pc:docMk/>
            <pc:sldMk cId="2407576539" sldId="451"/>
            <ac:spMk id="3" creationId="{3356C97B-92D3-569A-CA12-3111814852CA}"/>
          </ac:spMkLst>
        </pc:spChg>
      </pc:sldChg>
      <pc:sldChg chg="modSp add ord replId">
        <pc:chgData name="tien tran" userId="f5c0b7c74de91c7e" providerId="Windows Live" clId="Web-{C88BBCAA-2AB6-4376-9227-327F6453F29D}" dt="2023-08-24T16:39:51.924" v="644"/>
        <pc:sldMkLst>
          <pc:docMk/>
          <pc:sldMk cId="1828592504" sldId="452"/>
        </pc:sldMkLst>
        <pc:spChg chg="mod">
          <ac:chgData name="tien tran" userId="f5c0b7c74de91c7e" providerId="Windows Live" clId="Web-{C88BBCAA-2AB6-4376-9227-327F6453F29D}" dt="2023-08-24T16:27:24.111" v="607" actId="20577"/>
          <ac:spMkLst>
            <pc:docMk/>
            <pc:sldMk cId="1828592504" sldId="452"/>
            <ac:spMk id="3" creationId="{3356C97B-92D3-569A-CA12-3111814852CA}"/>
          </ac:spMkLst>
        </pc:spChg>
      </pc:sldChg>
      <pc:sldChg chg="modSp add replId">
        <pc:chgData name="tien tran" userId="f5c0b7c74de91c7e" providerId="Windows Live" clId="Web-{C88BBCAA-2AB6-4376-9227-327F6453F29D}" dt="2023-08-24T16:27:36.753" v="611" actId="20577"/>
        <pc:sldMkLst>
          <pc:docMk/>
          <pc:sldMk cId="3807767013" sldId="453"/>
        </pc:sldMkLst>
        <pc:spChg chg="mod">
          <ac:chgData name="tien tran" userId="f5c0b7c74de91c7e" providerId="Windows Live" clId="Web-{C88BBCAA-2AB6-4376-9227-327F6453F29D}" dt="2023-08-24T16:27:36.753" v="611" actId="20577"/>
          <ac:spMkLst>
            <pc:docMk/>
            <pc:sldMk cId="3807767013" sldId="453"/>
            <ac:spMk id="3" creationId="{3356C97B-92D3-569A-CA12-3111814852CA}"/>
          </ac:spMkLst>
        </pc:spChg>
      </pc:sldChg>
      <pc:sldChg chg="add del replId">
        <pc:chgData name="tien tran" userId="f5c0b7c74de91c7e" providerId="Windows Live" clId="Web-{C88BBCAA-2AB6-4376-9227-327F6453F29D}" dt="2023-08-24T16:27:47.331" v="614"/>
        <pc:sldMkLst>
          <pc:docMk/>
          <pc:sldMk cId="3567986788" sldId="454"/>
        </pc:sldMkLst>
      </pc:sldChg>
      <pc:sldChg chg="modSp new">
        <pc:chgData name="tien tran" userId="f5c0b7c74de91c7e" providerId="Windows Live" clId="Web-{C88BBCAA-2AB6-4376-9227-327F6453F29D}" dt="2023-08-24T16:39:25.376" v="641" actId="20577"/>
        <pc:sldMkLst>
          <pc:docMk/>
          <pc:sldMk cId="4179028946" sldId="454"/>
        </pc:sldMkLst>
        <pc:spChg chg="mod">
          <ac:chgData name="tien tran" userId="f5c0b7c74de91c7e" providerId="Windows Live" clId="Web-{C88BBCAA-2AB6-4376-9227-327F6453F29D}" dt="2023-08-24T16:39:25.376" v="641" actId="20577"/>
          <ac:spMkLst>
            <pc:docMk/>
            <pc:sldMk cId="4179028946" sldId="454"/>
            <ac:spMk id="2" creationId="{08C2CB6B-B408-8B4C-A78D-A2D4F5306EEF}"/>
          </ac:spMkLst>
        </pc:spChg>
      </pc:sldChg>
      <pc:sldChg chg="modSp add replId">
        <pc:chgData name="tien tran" userId="f5c0b7c74de91c7e" providerId="Windows Live" clId="Web-{C88BBCAA-2AB6-4376-9227-327F6453F29D}" dt="2023-08-24T16:40:26.128" v="648" actId="20577"/>
        <pc:sldMkLst>
          <pc:docMk/>
          <pc:sldMk cId="2808786853" sldId="455"/>
        </pc:sldMkLst>
        <pc:spChg chg="mod">
          <ac:chgData name="tien tran" userId="f5c0b7c74de91c7e" providerId="Windows Live" clId="Web-{C88BBCAA-2AB6-4376-9227-327F6453F29D}" dt="2023-08-24T16:40:26.128" v="648" actId="20577"/>
          <ac:spMkLst>
            <pc:docMk/>
            <pc:sldMk cId="2808786853" sldId="455"/>
            <ac:spMk id="3" creationId="{3356C97B-92D3-569A-CA12-3111814852CA}"/>
          </ac:spMkLst>
        </pc:spChg>
      </pc:sldChg>
      <pc:sldChg chg="modSp add replId">
        <pc:chgData name="tien tran" userId="f5c0b7c74de91c7e" providerId="Windows Live" clId="Web-{C88BBCAA-2AB6-4376-9227-327F6453F29D}" dt="2023-08-24T16:40:54.520" v="653" actId="20577"/>
        <pc:sldMkLst>
          <pc:docMk/>
          <pc:sldMk cId="2307291542" sldId="456"/>
        </pc:sldMkLst>
        <pc:spChg chg="mod">
          <ac:chgData name="tien tran" userId="f5c0b7c74de91c7e" providerId="Windows Live" clId="Web-{C88BBCAA-2AB6-4376-9227-327F6453F29D}" dt="2023-08-24T16:40:54.520" v="653" actId="20577"/>
          <ac:spMkLst>
            <pc:docMk/>
            <pc:sldMk cId="2307291542" sldId="456"/>
            <ac:spMk id="3" creationId="{3356C97B-92D3-569A-CA12-3111814852CA}"/>
          </ac:spMkLst>
        </pc:spChg>
      </pc:sldChg>
    </pc:docChg>
  </pc:docChgLst>
  <pc:docChgLst>
    <pc:chgData name="tien tran" userId="f5c0b7c74de91c7e" providerId="Windows Live" clId="Web-{796992A6-404F-4F98-9811-BC97A7F4DDCF}"/>
    <pc:docChg chg="addSld delSld modSld">
      <pc:chgData name="tien tran" userId="f5c0b7c74de91c7e" providerId="Windows Live" clId="Web-{796992A6-404F-4F98-9811-BC97A7F4DDCF}" dt="2023-08-23T09:31:41.574" v="996" actId="1076"/>
      <pc:docMkLst>
        <pc:docMk/>
      </pc:docMkLst>
      <pc:sldChg chg="modSp">
        <pc:chgData name="tien tran" userId="f5c0b7c74de91c7e" providerId="Windows Live" clId="Web-{796992A6-404F-4F98-9811-BC97A7F4DDCF}" dt="2023-08-23T05:16:24.587" v="19" actId="20577"/>
        <pc:sldMkLst>
          <pc:docMk/>
          <pc:sldMk cId="0" sldId="257"/>
        </pc:sldMkLst>
        <pc:spChg chg="mod">
          <ac:chgData name="tien tran" userId="f5c0b7c74de91c7e" providerId="Windows Live" clId="Web-{796992A6-404F-4F98-9811-BC97A7F4DDCF}" dt="2023-08-23T05:16:24.587" v="19" actId="20577"/>
          <ac:spMkLst>
            <pc:docMk/>
            <pc:sldMk cId="0" sldId="257"/>
            <ac:spMk id="190467" creationId="{00000000-0000-0000-0000-000000000000}"/>
          </ac:spMkLst>
        </pc:spChg>
      </pc:sldChg>
      <pc:sldChg chg="modSp">
        <pc:chgData name="tien tran" userId="f5c0b7c74de91c7e" providerId="Windows Live" clId="Web-{796992A6-404F-4F98-9811-BC97A7F4DDCF}" dt="2023-08-23T05:02:11.446" v="4" actId="20577"/>
        <pc:sldMkLst>
          <pc:docMk/>
          <pc:sldMk cId="0" sldId="404"/>
        </pc:sldMkLst>
        <pc:spChg chg="mod">
          <ac:chgData name="tien tran" userId="f5c0b7c74de91c7e" providerId="Windows Live" clId="Web-{796992A6-404F-4F98-9811-BC97A7F4DDCF}" dt="2023-08-23T05:02:11.446" v="4" actId="20577"/>
          <ac:spMkLst>
            <pc:docMk/>
            <pc:sldMk cId="0" sldId="404"/>
            <ac:spMk id="12" creationId="{00000000-0000-0000-0000-000000000000}"/>
          </ac:spMkLst>
        </pc:spChg>
      </pc:sldChg>
      <pc:sldChg chg="modSp">
        <pc:chgData name="tien tran" userId="f5c0b7c74de91c7e" providerId="Windows Live" clId="Web-{796992A6-404F-4F98-9811-BC97A7F4DDCF}" dt="2023-08-23T05:19:56.540" v="72" actId="20577"/>
        <pc:sldMkLst>
          <pc:docMk/>
          <pc:sldMk cId="788580868" sldId="405"/>
        </pc:sldMkLst>
        <pc:spChg chg="mod">
          <ac:chgData name="tien tran" userId="f5c0b7c74de91c7e" providerId="Windows Live" clId="Web-{796992A6-404F-4F98-9811-BC97A7F4DDCF}" dt="2023-08-23T05:19:56.540" v="72" actId="20577"/>
          <ac:spMkLst>
            <pc:docMk/>
            <pc:sldMk cId="788580868" sldId="405"/>
            <ac:spMk id="3" creationId="{3356C97B-92D3-569A-CA12-3111814852CA}"/>
          </ac:spMkLst>
        </pc:spChg>
      </pc:sldChg>
      <pc:sldChg chg="new del">
        <pc:chgData name="tien tran" userId="f5c0b7c74de91c7e" providerId="Windows Live" clId="Web-{796992A6-404F-4F98-9811-BC97A7F4DDCF}" dt="2023-08-23T05:17:41.889" v="54"/>
        <pc:sldMkLst>
          <pc:docMk/>
          <pc:sldMk cId="2935304977" sldId="406"/>
        </pc:sldMkLst>
      </pc:sldChg>
      <pc:sldChg chg="modSp add del replId">
        <pc:chgData name="tien tran" userId="f5c0b7c74de91c7e" providerId="Windows Live" clId="Web-{796992A6-404F-4F98-9811-BC97A7F4DDCF}" dt="2023-08-23T05:20:07.212" v="74"/>
        <pc:sldMkLst>
          <pc:docMk/>
          <pc:sldMk cId="3009770081" sldId="406"/>
        </pc:sldMkLst>
        <pc:spChg chg="mod">
          <ac:chgData name="tien tran" userId="f5c0b7c74de91c7e" providerId="Windows Live" clId="Web-{796992A6-404F-4F98-9811-BC97A7F4DDCF}" dt="2023-08-23T05:17:56.203" v="56" actId="20577"/>
          <ac:spMkLst>
            <pc:docMk/>
            <pc:sldMk cId="3009770081" sldId="406"/>
            <ac:spMk id="3" creationId="{3356C97B-92D3-569A-CA12-3111814852CA}"/>
          </ac:spMkLst>
        </pc:spChg>
      </pc:sldChg>
      <pc:sldChg chg="modSp new">
        <pc:chgData name="tien tran" userId="f5c0b7c74de91c7e" providerId="Windows Live" clId="Web-{796992A6-404F-4F98-9811-BC97A7F4DDCF}" dt="2023-08-23T07:24:04.089" v="407" actId="20577"/>
        <pc:sldMkLst>
          <pc:docMk/>
          <pc:sldMk cId="2219293177" sldId="407"/>
        </pc:sldMkLst>
        <pc:spChg chg="mod">
          <ac:chgData name="tien tran" userId="f5c0b7c74de91c7e" providerId="Windows Live" clId="Web-{796992A6-404F-4F98-9811-BC97A7F4DDCF}" dt="2023-08-23T05:19:41.273" v="66" actId="20577"/>
          <ac:spMkLst>
            <pc:docMk/>
            <pc:sldMk cId="2219293177" sldId="407"/>
            <ac:spMk id="2" creationId="{8F2BB406-2E25-B090-4862-5188C75A88D3}"/>
          </ac:spMkLst>
        </pc:spChg>
        <pc:spChg chg="mod">
          <ac:chgData name="tien tran" userId="f5c0b7c74de91c7e" providerId="Windows Live" clId="Web-{796992A6-404F-4F98-9811-BC97A7F4DDCF}" dt="2023-08-23T07:24:04.089" v="407" actId="20577"/>
          <ac:spMkLst>
            <pc:docMk/>
            <pc:sldMk cId="2219293177" sldId="407"/>
            <ac:spMk id="3" creationId="{D25BADE3-455A-C62F-8962-6EF84B2FEC37}"/>
          </ac:spMkLst>
        </pc:spChg>
      </pc:sldChg>
      <pc:sldChg chg="modSp add replId">
        <pc:chgData name="tien tran" userId="f5c0b7c74de91c7e" providerId="Windows Live" clId="Web-{796992A6-404F-4F98-9811-BC97A7F4DDCF}" dt="2023-08-23T07:24:15.777" v="408" actId="20577"/>
        <pc:sldMkLst>
          <pc:docMk/>
          <pc:sldMk cId="741969628" sldId="408"/>
        </pc:sldMkLst>
        <pc:spChg chg="mod">
          <ac:chgData name="tien tran" userId="f5c0b7c74de91c7e" providerId="Windows Live" clId="Web-{796992A6-404F-4F98-9811-BC97A7F4DDCF}" dt="2023-08-23T07:24:15.777" v="408" actId="20577"/>
          <ac:spMkLst>
            <pc:docMk/>
            <pc:sldMk cId="741969628" sldId="408"/>
            <ac:spMk id="3" creationId="{3356C97B-92D3-569A-CA12-3111814852CA}"/>
          </ac:spMkLst>
        </pc:spChg>
      </pc:sldChg>
      <pc:sldChg chg="del">
        <pc:chgData name="tien tran" userId="f5c0b7c74de91c7e" providerId="Windows Live" clId="Web-{796992A6-404F-4F98-9811-BC97A7F4DDCF}" dt="2023-08-23T05:17:29.326" v="52"/>
        <pc:sldMkLst>
          <pc:docMk/>
          <pc:sldMk cId="2709408231" sldId="408"/>
        </pc:sldMkLst>
      </pc:sldChg>
      <pc:sldChg chg="addSp modSp new">
        <pc:chgData name="tien tran" userId="f5c0b7c74de91c7e" providerId="Windows Live" clId="Web-{796992A6-404F-4F98-9811-BC97A7F4DDCF}" dt="2023-08-23T05:24:56.421" v="96" actId="1076"/>
        <pc:sldMkLst>
          <pc:docMk/>
          <pc:sldMk cId="2062991657" sldId="409"/>
        </pc:sldMkLst>
        <pc:spChg chg="mod">
          <ac:chgData name="tien tran" userId="f5c0b7c74de91c7e" providerId="Windows Live" clId="Web-{796992A6-404F-4F98-9811-BC97A7F4DDCF}" dt="2023-08-23T05:20:16.901" v="78" actId="20577"/>
          <ac:spMkLst>
            <pc:docMk/>
            <pc:sldMk cId="2062991657" sldId="409"/>
            <ac:spMk id="2" creationId="{0A893DF2-C6F8-B65D-3306-FEA043367AC5}"/>
          </ac:spMkLst>
        </pc:spChg>
        <pc:spChg chg="mod">
          <ac:chgData name="tien tran" userId="f5c0b7c74de91c7e" providerId="Windows Live" clId="Web-{796992A6-404F-4F98-9811-BC97A7F4DDCF}" dt="2023-08-23T05:24:13.356" v="86" actId="20577"/>
          <ac:spMkLst>
            <pc:docMk/>
            <pc:sldMk cId="2062991657" sldId="409"/>
            <ac:spMk id="3" creationId="{284B009D-4FE0-7D5B-1FD1-467BE3E22AD4}"/>
          </ac:spMkLst>
        </pc:spChg>
        <pc:spChg chg="add mod">
          <ac:chgData name="tien tran" userId="f5c0b7c74de91c7e" providerId="Windows Live" clId="Web-{796992A6-404F-4F98-9811-BC97A7F4DDCF}" dt="2023-08-23T05:24:27.872" v="90" actId="1076"/>
          <ac:spMkLst>
            <pc:docMk/>
            <pc:sldMk cId="2062991657" sldId="409"/>
            <ac:spMk id="7" creationId="{4C39A7CD-4119-FE54-9061-C9EF90709A90}"/>
          </ac:spMkLst>
        </pc:spChg>
        <pc:spChg chg="add mod">
          <ac:chgData name="tien tran" userId="f5c0b7c74de91c7e" providerId="Windows Live" clId="Web-{796992A6-404F-4F98-9811-BC97A7F4DDCF}" dt="2023-08-23T05:24:27.888" v="91" actId="1076"/>
          <ac:spMkLst>
            <pc:docMk/>
            <pc:sldMk cId="2062991657" sldId="409"/>
            <ac:spMk id="8" creationId="{9F2F658F-EB20-C3B1-9371-37FFF37E838D}"/>
          </ac:spMkLst>
        </pc:spChg>
        <pc:spChg chg="add mod">
          <ac:chgData name="tien tran" userId="f5c0b7c74de91c7e" providerId="Windows Live" clId="Web-{796992A6-404F-4F98-9811-BC97A7F4DDCF}" dt="2023-08-23T05:24:27.919" v="94" actId="1076"/>
          <ac:spMkLst>
            <pc:docMk/>
            <pc:sldMk cId="2062991657" sldId="409"/>
            <ac:spMk id="11" creationId="{8092752B-5D96-83E8-7C00-C585AEC7CAF8}"/>
          </ac:spMkLst>
        </pc:spChg>
        <pc:spChg chg="add">
          <ac:chgData name="tien tran" userId="f5c0b7c74de91c7e" providerId="Windows Live" clId="Web-{796992A6-404F-4F98-9811-BC97A7F4DDCF}" dt="2023-08-23T05:24:16.168" v="87"/>
          <ac:spMkLst>
            <pc:docMk/>
            <pc:sldMk cId="2062991657" sldId="409"/>
            <ac:spMk id="13" creationId="{A6D95A47-9CA4-BF5D-5074-C23A99984A97}"/>
          </ac:spMkLst>
        </pc:spChg>
        <pc:grpChg chg="add mod">
          <ac:chgData name="tien tran" userId="f5c0b7c74de91c7e" providerId="Windows Live" clId="Web-{796992A6-404F-4F98-9811-BC97A7F4DDCF}" dt="2023-08-23T05:24:27.919" v="93" actId="1076"/>
          <ac:grpSpMkLst>
            <pc:docMk/>
            <pc:sldMk cId="2062991657" sldId="409"/>
            <ac:grpSpMk id="10" creationId="{1487D486-D0D7-D9C5-2DBA-48B83D3DE415}"/>
          </ac:grpSpMkLst>
        </pc:grpChg>
        <pc:graphicFrameChg chg="add mod">
          <ac:chgData name="tien tran" userId="f5c0b7c74de91c7e" providerId="Windows Live" clId="Web-{796992A6-404F-4F98-9811-BC97A7F4DDCF}" dt="2023-08-23T05:24:56.421" v="96" actId="1076"/>
          <ac:graphicFrameMkLst>
            <pc:docMk/>
            <pc:sldMk cId="2062991657" sldId="409"/>
            <ac:graphicFrameMk id="15" creationId="{0D8494F4-B542-6393-1AF8-FE9F22ECD252}"/>
          </ac:graphicFrameMkLst>
        </pc:graphicFrameChg>
        <pc:picChg chg="add mod">
          <ac:chgData name="tien tran" userId="f5c0b7c74de91c7e" providerId="Windows Live" clId="Web-{796992A6-404F-4F98-9811-BC97A7F4DDCF}" dt="2023-08-23T05:24:27.857" v="88" actId="1076"/>
          <ac:picMkLst>
            <pc:docMk/>
            <pc:sldMk cId="2062991657" sldId="409"/>
            <ac:picMk id="5" creationId="{1C607660-3B7B-4E1A-EA27-36A7B84F4DE3}"/>
          </ac:picMkLst>
        </pc:picChg>
        <pc:picChg chg="add mod">
          <ac:chgData name="tien tran" userId="f5c0b7c74de91c7e" providerId="Windows Live" clId="Web-{796992A6-404F-4F98-9811-BC97A7F4DDCF}" dt="2023-08-23T05:24:27.872" v="89" actId="1076"/>
          <ac:picMkLst>
            <pc:docMk/>
            <pc:sldMk cId="2062991657" sldId="409"/>
            <ac:picMk id="6" creationId="{549FBE7A-3FF4-D8AF-8858-7C9562521A2D}"/>
          </ac:picMkLst>
        </pc:picChg>
        <pc:picChg chg="add mod">
          <ac:chgData name="tien tran" userId="f5c0b7c74de91c7e" providerId="Windows Live" clId="Web-{796992A6-404F-4F98-9811-BC97A7F4DDCF}" dt="2023-08-23T05:24:27.904" v="92" actId="1076"/>
          <ac:picMkLst>
            <pc:docMk/>
            <pc:sldMk cId="2062991657" sldId="409"/>
            <ac:picMk id="9" creationId="{71B5D638-BF14-80B5-2870-5266E5843B98}"/>
          </ac:picMkLst>
        </pc:picChg>
        <pc:picChg chg="add">
          <ac:chgData name="tien tran" userId="f5c0b7c74de91c7e" providerId="Windows Live" clId="Web-{796992A6-404F-4F98-9811-BC97A7F4DDCF}" dt="2023-08-23T05:24:16.168" v="87"/>
          <ac:picMkLst>
            <pc:docMk/>
            <pc:sldMk cId="2062991657" sldId="409"/>
            <ac:picMk id="12" creationId="{7C09F2F6-9A0D-11C7-55BC-6468CFCB876D}"/>
          </ac:picMkLst>
        </pc:picChg>
      </pc:sldChg>
      <pc:sldChg chg="addSp delSp modSp add replId">
        <pc:chgData name="tien tran" userId="f5c0b7c74de91c7e" providerId="Windows Live" clId="Web-{796992A6-404F-4F98-9811-BC97A7F4DDCF}" dt="2023-08-23T06:54:39.145" v="209" actId="1076"/>
        <pc:sldMkLst>
          <pc:docMk/>
          <pc:sldMk cId="3513753322" sldId="410"/>
        </pc:sldMkLst>
        <pc:spChg chg="add del">
          <ac:chgData name="tien tran" userId="f5c0b7c74de91c7e" providerId="Windows Live" clId="Web-{796992A6-404F-4F98-9811-BC97A7F4DDCF}" dt="2023-08-23T06:54:20.582" v="179"/>
          <ac:spMkLst>
            <pc:docMk/>
            <pc:sldMk cId="3513753322" sldId="410"/>
            <ac:spMk id="2" creationId="{0A893DF2-C6F8-B65D-3306-FEA043367AC5}"/>
          </ac:spMkLst>
        </pc:spChg>
        <pc:spChg chg="mod">
          <ac:chgData name="tien tran" userId="f5c0b7c74de91c7e" providerId="Windows Live" clId="Web-{796992A6-404F-4F98-9811-BC97A7F4DDCF}" dt="2023-08-23T05:26:01.598" v="108" actId="20577"/>
          <ac:spMkLst>
            <pc:docMk/>
            <pc:sldMk cId="3513753322" sldId="410"/>
            <ac:spMk id="3" creationId="{284B009D-4FE0-7D5B-1FD1-467BE3E22AD4}"/>
          </ac:spMkLst>
        </pc:spChg>
        <pc:spChg chg="del">
          <ac:chgData name="tien tran" userId="f5c0b7c74de91c7e" providerId="Windows Live" clId="Web-{796992A6-404F-4F98-9811-BC97A7F4DDCF}" dt="2023-08-23T05:26:05.254" v="117"/>
          <ac:spMkLst>
            <pc:docMk/>
            <pc:sldMk cId="3513753322" sldId="410"/>
            <ac:spMk id="4" creationId="{08B8B114-E150-EF0A-22FC-44B2456659AB}"/>
          </ac:spMkLst>
        </pc:spChg>
        <pc:spChg chg="add del mod">
          <ac:chgData name="tien tran" userId="f5c0b7c74de91c7e" providerId="Windows Live" clId="Web-{796992A6-404F-4F98-9811-BC97A7F4DDCF}" dt="2023-08-23T06:54:20.582" v="179"/>
          <ac:spMkLst>
            <pc:docMk/>
            <pc:sldMk cId="3513753322" sldId="410"/>
            <ac:spMk id="5" creationId="{20C7200B-9F22-C8A4-5361-C80B57FA16FE}"/>
          </ac:spMkLst>
        </pc:spChg>
        <pc:spChg chg="del">
          <ac:chgData name="tien tran" userId="f5c0b7c74de91c7e" providerId="Windows Live" clId="Web-{796992A6-404F-4F98-9811-BC97A7F4DDCF}" dt="2023-08-23T05:26:05.254" v="114"/>
          <ac:spMkLst>
            <pc:docMk/>
            <pc:sldMk cId="3513753322" sldId="410"/>
            <ac:spMk id="7" creationId="{4C39A7CD-4119-FE54-9061-C9EF90709A90}"/>
          </ac:spMkLst>
        </pc:spChg>
        <pc:spChg chg="del">
          <ac:chgData name="tien tran" userId="f5c0b7c74de91c7e" providerId="Windows Live" clId="Web-{796992A6-404F-4F98-9811-BC97A7F4DDCF}" dt="2023-08-23T05:26:05.254" v="113"/>
          <ac:spMkLst>
            <pc:docMk/>
            <pc:sldMk cId="3513753322" sldId="410"/>
            <ac:spMk id="8" creationId="{9F2F658F-EB20-C3B1-9371-37FFF37E838D}"/>
          </ac:spMkLst>
        </pc:spChg>
        <pc:spChg chg="del">
          <ac:chgData name="tien tran" userId="f5c0b7c74de91c7e" providerId="Windows Live" clId="Web-{796992A6-404F-4F98-9811-BC97A7F4DDCF}" dt="2023-08-23T05:26:05.254" v="110"/>
          <ac:spMkLst>
            <pc:docMk/>
            <pc:sldMk cId="3513753322" sldId="410"/>
            <ac:spMk id="11" creationId="{8092752B-5D96-83E8-7C00-C585AEC7CAF8}"/>
          </ac:spMkLst>
        </pc:spChg>
        <pc:spChg chg="add del">
          <ac:chgData name="tien tran" userId="f5c0b7c74de91c7e" providerId="Windows Live" clId="Web-{796992A6-404F-4F98-9811-BC97A7F4DDCF}" dt="2023-08-23T05:26:14.786" v="119"/>
          <ac:spMkLst>
            <pc:docMk/>
            <pc:sldMk cId="3513753322" sldId="410"/>
            <ac:spMk id="14" creationId="{D2F1A5D1-5252-AE1B-B221-9716B03AD724}"/>
          </ac:spMkLst>
        </pc:spChg>
        <pc:spChg chg="add del mod">
          <ac:chgData name="tien tran" userId="f5c0b7c74de91c7e" providerId="Windows Live" clId="Web-{796992A6-404F-4F98-9811-BC97A7F4DDCF}" dt="2023-08-23T06:54:29.801" v="205"/>
          <ac:spMkLst>
            <pc:docMk/>
            <pc:sldMk cId="3513753322" sldId="410"/>
            <ac:spMk id="16" creationId="{0DDF3A22-4411-7D60-9F4E-8CBA3A008314}"/>
          </ac:spMkLst>
        </pc:spChg>
        <pc:spChg chg="add del mod">
          <ac:chgData name="tien tran" userId="f5c0b7c74de91c7e" providerId="Windows Live" clId="Web-{796992A6-404F-4F98-9811-BC97A7F4DDCF}" dt="2023-08-23T06:54:27.441" v="202"/>
          <ac:spMkLst>
            <pc:docMk/>
            <pc:sldMk cId="3513753322" sldId="410"/>
            <ac:spMk id="19" creationId="{84DDF286-3517-E443-424E-4372108AFB71}"/>
          </ac:spMkLst>
        </pc:spChg>
        <pc:spChg chg="add del mod">
          <ac:chgData name="tien tran" userId="f5c0b7c74de91c7e" providerId="Windows Live" clId="Web-{796992A6-404F-4F98-9811-BC97A7F4DDCF}" dt="2023-08-23T06:54:27.441" v="201"/>
          <ac:spMkLst>
            <pc:docMk/>
            <pc:sldMk cId="3513753322" sldId="410"/>
            <ac:spMk id="20" creationId="{661E76A7-40FB-BE1F-F276-A6176FC59BB0}"/>
          </ac:spMkLst>
        </pc:spChg>
        <pc:spChg chg="add del mod">
          <ac:chgData name="tien tran" userId="f5c0b7c74de91c7e" providerId="Windows Live" clId="Web-{796992A6-404F-4F98-9811-BC97A7F4DDCF}" dt="2023-08-23T06:54:27.441" v="197"/>
          <ac:spMkLst>
            <pc:docMk/>
            <pc:sldMk cId="3513753322" sldId="410"/>
            <ac:spMk id="24" creationId="{CAC8B653-8A43-C274-7D4F-BDAFDCDABAF7}"/>
          </ac:spMkLst>
        </pc:spChg>
        <pc:spChg chg="add del mod">
          <ac:chgData name="tien tran" userId="f5c0b7c74de91c7e" providerId="Windows Live" clId="Web-{796992A6-404F-4F98-9811-BC97A7F4DDCF}" dt="2023-08-23T06:54:27.441" v="196"/>
          <ac:spMkLst>
            <pc:docMk/>
            <pc:sldMk cId="3513753322" sldId="410"/>
            <ac:spMk id="25" creationId="{764A70E2-BC57-CBED-9EE3-822EFA359906}"/>
          </ac:spMkLst>
        </pc:spChg>
        <pc:spChg chg="add del mod">
          <ac:chgData name="tien tran" userId="f5c0b7c74de91c7e" providerId="Windows Live" clId="Web-{796992A6-404F-4F98-9811-BC97A7F4DDCF}" dt="2023-08-23T06:54:27.441" v="195"/>
          <ac:spMkLst>
            <pc:docMk/>
            <pc:sldMk cId="3513753322" sldId="410"/>
            <ac:spMk id="26" creationId="{89912EAA-B462-EB40-9781-67E7CD644F6D}"/>
          </ac:spMkLst>
        </pc:spChg>
        <pc:spChg chg="add del mod">
          <ac:chgData name="tien tran" userId="f5c0b7c74de91c7e" providerId="Windows Live" clId="Web-{796992A6-404F-4F98-9811-BC97A7F4DDCF}" dt="2023-08-23T06:54:27.441" v="194"/>
          <ac:spMkLst>
            <pc:docMk/>
            <pc:sldMk cId="3513753322" sldId="410"/>
            <ac:spMk id="27" creationId="{CAD022AE-7E8B-C666-6A3A-4A786185ED22}"/>
          </ac:spMkLst>
        </pc:spChg>
        <pc:spChg chg="add del mod">
          <ac:chgData name="tien tran" userId="f5c0b7c74de91c7e" providerId="Windows Live" clId="Web-{796992A6-404F-4F98-9811-BC97A7F4DDCF}" dt="2023-08-23T06:54:27.441" v="193"/>
          <ac:spMkLst>
            <pc:docMk/>
            <pc:sldMk cId="3513753322" sldId="410"/>
            <ac:spMk id="28" creationId="{2079F1A5-7288-131C-6D1B-20845CB8287C}"/>
          </ac:spMkLst>
        </pc:spChg>
        <pc:spChg chg="add">
          <ac:chgData name="tien tran" userId="f5c0b7c74de91c7e" providerId="Windows Live" clId="Web-{796992A6-404F-4F98-9811-BC97A7F4DDCF}" dt="2023-08-23T05:26:27.912" v="120"/>
          <ac:spMkLst>
            <pc:docMk/>
            <pc:sldMk cId="3513753322" sldId="410"/>
            <ac:spMk id="32" creationId="{1A29E5EF-C29A-B809-751E-5D4793C13FED}"/>
          </ac:spMkLst>
        </pc:spChg>
        <pc:spChg chg="add">
          <ac:chgData name="tien tran" userId="f5c0b7c74de91c7e" providerId="Windows Live" clId="Web-{796992A6-404F-4F98-9811-BC97A7F4DDCF}" dt="2023-08-23T05:26:27.912" v="120"/>
          <ac:spMkLst>
            <pc:docMk/>
            <pc:sldMk cId="3513753322" sldId="410"/>
            <ac:spMk id="36" creationId="{0F1503D8-884C-8A77-8276-DD6CC2ECCA88}"/>
          </ac:spMkLst>
        </pc:spChg>
        <pc:spChg chg="add">
          <ac:chgData name="tien tran" userId="f5c0b7c74de91c7e" providerId="Windows Live" clId="Web-{796992A6-404F-4F98-9811-BC97A7F4DDCF}" dt="2023-08-23T05:26:27.912" v="120"/>
          <ac:spMkLst>
            <pc:docMk/>
            <pc:sldMk cId="3513753322" sldId="410"/>
            <ac:spMk id="40" creationId="{7D2C4C73-45AA-22A9-F2B2-9624F98FFC00}"/>
          </ac:spMkLst>
        </pc:spChg>
        <pc:grpChg chg="del">
          <ac:chgData name="tien tran" userId="f5c0b7c74de91c7e" providerId="Windows Live" clId="Web-{796992A6-404F-4F98-9811-BC97A7F4DDCF}" dt="2023-08-23T05:26:05.254" v="111"/>
          <ac:grpSpMkLst>
            <pc:docMk/>
            <pc:sldMk cId="3513753322" sldId="410"/>
            <ac:grpSpMk id="10" creationId="{1487D486-D0D7-D9C5-2DBA-48B83D3DE415}"/>
          </ac:grpSpMkLst>
        </pc:grpChg>
        <pc:grpChg chg="add del mod">
          <ac:chgData name="tien tran" userId="f5c0b7c74de91c7e" providerId="Windows Live" clId="Web-{796992A6-404F-4F98-9811-BC97A7F4DDCF}" dt="2023-08-23T06:54:27.441" v="200"/>
          <ac:grpSpMkLst>
            <pc:docMk/>
            <pc:sldMk cId="3513753322" sldId="410"/>
            <ac:grpSpMk id="21" creationId="{D5C0B281-4BF0-8F6F-8048-0F4BD1F98EAC}"/>
          </ac:grpSpMkLst>
        </pc:grpChg>
        <pc:grpChg chg="add del mod">
          <ac:chgData name="tien tran" userId="f5c0b7c74de91c7e" providerId="Windows Live" clId="Web-{796992A6-404F-4F98-9811-BC97A7F4DDCF}" dt="2023-08-23T06:54:27.441" v="199"/>
          <ac:grpSpMkLst>
            <pc:docMk/>
            <pc:sldMk cId="3513753322" sldId="410"/>
            <ac:grpSpMk id="22" creationId="{9A7E264F-F1EC-FA83-7EC3-78A4FB344A60}"/>
          </ac:grpSpMkLst>
        </pc:grpChg>
        <pc:grpChg chg="add del mod">
          <ac:chgData name="tien tran" userId="f5c0b7c74de91c7e" providerId="Windows Live" clId="Web-{796992A6-404F-4F98-9811-BC97A7F4DDCF}" dt="2023-08-23T06:54:27.441" v="198"/>
          <ac:grpSpMkLst>
            <pc:docMk/>
            <pc:sldMk cId="3513753322" sldId="410"/>
            <ac:grpSpMk id="23" creationId="{58BE6094-E089-9FC2-826F-9572C20FA869}"/>
          </ac:grpSpMkLst>
        </pc:grpChg>
        <pc:grpChg chg="add">
          <ac:chgData name="tien tran" userId="f5c0b7c74de91c7e" providerId="Windows Live" clId="Web-{796992A6-404F-4F98-9811-BC97A7F4DDCF}" dt="2023-08-23T05:26:27.912" v="120"/>
          <ac:grpSpMkLst>
            <pc:docMk/>
            <pc:sldMk cId="3513753322" sldId="410"/>
            <ac:grpSpMk id="30" creationId="{E70C01A1-D360-894F-DF51-6C7A4592C60B}"/>
          </ac:grpSpMkLst>
        </pc:grpChg>
        <pc:grpChg chg="add">
          <ac:chgData name="tien tran" userId="f5c0b7c74de91c7e" providerId="Windows Live" clId="Web-{796992A6-404F-4F98-9811-BC97A7F4DDCF}" dt="2023-08-23T05:26:27.912" v="120"/>
          <ac:grpSpMkLst>
            <pc:docMk/>
            <pc:sldMk cId="3513753322" sldId="410"/>
            <ac:grpSpMk id="34" creationId="{1E0E6822-7BDB-434B-AEBC-586C07689EF0}"/>
          </ac:grpSpMkLst>
        </pc:grpChg>
        <pc:grpChg chg="add">
          <ac:chgData name="tien tran" userId="f5c0b7c74de91c7e" providerId="Windows Live" clId="Web-{796992A6-404F-4F98-9811-BC97A7F4DDCF}" dt="2023-08-23T05:26:27.912" v="120"/>
          <ac:grpSpMkLst>
            <pc:docMk/>
            <pc:sldMk cId="3513753322" sldId="410"/>
            <ac:grpSpMk id="38" creationId="{1802C692-B204-66C2-C478-6E3C69D1A8DB}"/>
          </ac:grpSpMkLst>
        </pc:grpChg>
        <pc:graphicFrameChg chg="del">
          <ac:chgData name="tien tran" userId="f5c0b7c74de91c7e" providerId="Windows Live" clId="Web-{796992A6-404F-4F98-9811-BC97A7F4DDCF}" dt="2023-08-23T05:26:05.254" v="109"/>
          <ac:graphicFrameMkLst>
            <pc:docMk/>
            <pc:sldMk cId="3513753322" sldId="410"/>
            <ac:graphicFrameMk id="15" creationId="{0D8494F4-B542-6393-1AF8-FE9F22ECD252}"/>
          </ac:graphicFrameMkLst>
        </pc:graphicFrameChg>
        <pc:picChg chg="del">
          <ac:chgData name="tien tran" userId="f5c0b7c74de91c7e" providerId="Windows Live" clId="Web-{796992A6-404F-4F98-9811-BC97A7F4DDCF}" dt="2023-08-23T05:26:05.254" v="116"/>
          <ac:picMkLst>
            <pc:docMk/>
            <pc:sldMk cId="3513753322" sldId="410"/>
            <ac:picMk id="5" creationId="{1C607660-3B7B-4E1A-EA27-36A7B84F4DE3}"/>
          </ac:picMkLst>
        </pc:picChg>
        <pc:picChg chg="del">
          <ac:chgData name="tien tran" userId="f5c0b7c74de91c7e" providerId="Windows Live" clId="Web-{796992A6-404F-4F98-9811-BC97A7F4DDCF}" dt="2023-08-23T05:26:05.254" v="115"/>
          <ac:picMkLst>
            <pc:docMk/>
            <pc:sldMk cId="3513753322" sldId="410"/>
            <ac:picMk id="6" creationId="{549FBE7A-3FF4-D8AF-8858-7C9562521A2D}"/>
          </ac:picMkLst>
        </pc:picChg>
        <pc:picChg chg="add mod">
          <ac:chgData name="tien tran" userId="f5c0b7c74de91c7e" providerId="Windows Live" clId="Web-{796992A6-404F-4F98-9811-BC97A7F4DDCF}" dt="2023-08-23T06:54:39.145" v="209" actId="1076"/>
          <ac:picMkLst>
            <pc:docMk/>
            <pc:sldMk cId="3513753322" sldId="410"/>
            <ac:picMk id="6" creationId="{E45798D7-E3A1-FF36-1926-4B2BF88AC805}"/>
          </ac:picMkLst>
        </pc:picChg>
        <pc:picChg chg="del">
          <ac:chgData name="tien tran" userId="f5c0b7c74de91c7e" providerId="Windows Live" clId="Web-{796992A6-404F-4F98-9811-BC97A7F4DDCF}" dt="2023-08-23T05:26:05.254" v="112"/>
          <ac:picMkLst>
            <pc:docMk/>
            <pc:sldMk cId="3513753322" sldId="410"/>
            <ac:picMk id="9" creationId="{71B5D638-BF14-80B5-2870-5266E5843B98}"/>
          </ac:picMkLst>
        </pc:picChg>
        <pc:picChg chg="add del">
          <ac:chgData name="tien tran" userId="f5c0b7c74de91c7e" providerId="Windows Live" clId="Web-{796992A6-404F-4F98-9811-BC97A7F4DDCF}" dt="2023-08-23T06:54:27.441" v="204"/>
          <ac:picMkLst>
            <pc:docMk/>
            <pc:sldMk cId="3513753322" sldId="410"/>
            <ac:picMk id="17" creationId="{1A101493-590C-78DB-3445-48C2AD69B7DC}"/>
          </ac:picMkLst>
        </pc:picChg>
        <pc:picChg chg="add del">
          <ac:chgData name="tien tran" userId="f5c0b7c74de91c7e" providerId="Windows Live" clId="Web-{796992A6-404F-4F98-9811-BC97A7F4DDCF}" dt="2023-08-23T06:54:27.441" v="203"/>
          <ac:picMkLst>
            <pc:docMk/>
            <pc:sldMk cId="3513753322" sldId="410"/>
            <ac:picMk id="18" creationId="{F436F565-1F4E-A488-1F02-03C6D7B1CB4F}"/>
          </ac:picMkLst>
        </pc:picChg>
        <pc:picChg chg="add">
          <ac:chgData name="tien tran" userId="f5c0b7c74de91c7e" providerId="Windows Live" clId="Web-{796992A6-404F-4F98-9811-BC97A7F4DDCF}" dt="2023-08-23T05:26:27.912" v="120"/>
          <ac:picMkLst>
            <pc:docMk/>
            <pc:sldMk cId="3513753322" sldId="410"/>
            <ac:picMk id="29" creationId="{1ED3053D-201F-4294-8302-DA8B2C1A9744}"/>
          </ac:picMkLst>
        </pc:picChg>
        <pc:picChg chg="add">
          <ac:chgData name="tien tran" userId="f5c0b7c74de91c7e" providerId="Windows Live" clId="Web-{796992A6-404F-4F98-9811-BC97A7F4DDCF}" dt="2023-08-23T05:26:27.912" v="120"/>
          <ac:picMkLst>
            <pc:docMk/>
            <pc:sldMk cId="3513753322" sldId="410"/>
            <ac:picMk id="31" creationId="{47EDD718-9E55-6914-A025-48AF50A3A078}"/>
          </ac:picMkLst>
        </pc:picChg>
        <pc:picChg chg="add">
          <ac:chgData name="tien tran" userId="f5c0b7c74de91c7e" providerId="Windows Live" clId="Web-{796992A6-404F-4F98-9811-BC97A7F4DDCF}" dt="2023-08-23T05:26:27.912" v="120"/>
          <ac:picMkLst>
            <pc:docMk/>
            <pc:sldMk cId="3513753322" sldId="410"/>
            <ac:picMk id="33" creationId="{AA16F61F-EA88-9F71-FB31-2897721E5A64}"/>
          </ac:picMkLst>
        </pc:picChg>
        <pc:picChg chg="add">
          <ac:chgData name="tien tran" userId="f5c0b7c74de91c7e" providerId="Windows Live" clId="Web-{796992A6-404F-4F98-9811-BC97A7F4DDCF}" dt="2023-08-23T05:26:27.912" v="120"/>
          <ac:picMkLst>
            <pc:docMk/>
            <pc:sldMk cId="3513753322" sldId="410"/>
            <ac:picMk id="35" creationId="{458B5D70-6477-3B21-9252-464B98D75838}"/>
          </ac:picMkLst>
        </pc:picChg>
        <pc:picChg chg="add">
          <ac:chgData name="tien tran" userId="f5c0b7c74de91c7e" providerId="Windows Live" clId="Web-{796992A6-404F-4F98-9811-BC97A7F4DDCF}" dt="2023-08-23T05:26:27.912" v="120"/>
          <ac:picMkLst>
            <pc:docMk/>
            <pc:sldMk cId="3513753322" sldId="410"/>
            <ac:picMk id="37" creationId="{0D97A307-5AE1-082B-172B-A0D734E31644}"/>
          </ac:picMkLst>
        </pc:picChg>
        <pc:picChg chg="add">
          <ac:chgData name="tien tran" userId="f5c0b7c74de91c7e" providerId="Windows Live" clId="Web-{796992A6-404F-4F98-9811-BC97A7F4DDCF}" dt="2023-08-23T05:26:27.912" v="120"/>
          <ac:picMkLst>
            <pc:docMk/>
            <pc:sldMk cId="3513753322" sldId="410"/>
            <ac:picMk id="39" creationId="{417AB9BE-8F25-49FE-D296-7038956E2124}"/>
          </ac:picMkLst>
        </pc:picChg>
      </pc:sldChg>
      <pc:sldChg chg="addSp delSp modSp add replId">
        <pc:chgData name="tien tran" userId="f5c0b7c74de91c7e" providerId="Windows Live" clId="Web-{796992A6-404F-4F98-9811-BC97A7F4DDCF}" dt="2023-08-23T06:56:19.928" v="225" actId="1076"/>
        <pc:sldMkLst>
          <pc:docMk/>
          <pc:sldMk cId="3116637426" sldId="411"/>
        </pc:sldMkLst>
        <pc:spChg chg="mod">
          <ac:chgData name="tien tran" userId="f5c0b7c74de91c7e" providerId="Windows Live" clId="Web-{796992A6-404F-4F98-9811-BC97A7F4DDCF}" dt="2023-08-23T06:55:46.474" v="220" actId="20577"/>
          <ac:spMkLst>
            <pc:docMk/>
            <pc:sldMk cId="3116637426" sldId="411"/>
            <ac:spMk id="3" creationId="{284B009D-4FE0-7D5B-1FD1-467BE3E22AD4}"/>
          </ac:spMkLst>
        </pc:spChg>
        <pc:picChg chg="add mod">
          <ac:chgData name="tien tran" userId="f5c0b7c74de91c7e" providerId="Windows Live" clId="Web-{796992A6-404F-4F98-9811-BC97A7F4DDCF}" dt="2023-08-23T06:56:19.928" v="225" actId="1076"/>
          <ac:picMkLst>
            <pc:docMk/>
            <pc:sldMk cId="3116637426" sldId="411"/>
            <ac:picMk id="4" creationId="{65C17871-16AD-FEC9-8EB9-DB5ECB959171}"/>
          </ac:picMkLst>
        </pc:picChg>
        <pc:picChg chg="del">
          <ac:chgData name="tien tran" userId="f5c0b7c74de91c7e" providerId="Windows Live" clId="Web-{796992A6-404F-4F98-9811-BC97A7F4DDCF}" dt="2023-08-23T06:55:46.880" v="221"/>
          <ac:picMkLst>
            <pc:docMk/>
            <pc:sldMk cId="3116637426" sldId="411"/>
            <ac:picMk id="6" creationId="{E45798D7-E3A1-FF36-1926-4B2BF88AC805}"/>
          </ac:picMkLst>
        </pc:picChg>
      </pc:sldChg>
      <pc:sldChg chg="del">
        <pc:chgData name="tien tran" userId="f5c0b7c74de91c7e" providerId="Windows Live" clId="Web-{796992A6-404F-4F98-9811-BC97A7F4DDCF}" dt="2023-08-23T05:17:29.326" v="51"/>
        <pc:sldMkLst>
          <pc:docMk/>
          <pc:sldMk cId="512060376" sldId="412"/>
        </pc:sldMkLst>
      </pc:sldChg>
      <pc:sldChg chg="addSp delSp modSp add replId">
        <pc:chgData name="tien tran" userId="f5c0b7c74de91c7e" providerId="Windows Live" clId="Web-{796992A6-404F-4F98-9811-BC97A7F4DDCF}" dt="2023-08-23T06:58:21.009" v="244" actId="14100"/>
        <pc:sldMkLst>
          <pc:docMk/>
          <pc:sldMk cId="3666769310" sldId="412"/>
        </pc:sldMkLst>
        <pc:spChg chg="mod">
          <ac:chgData name="tien tran" userId="f5c0b7c74de91c7e" providerId="Windows Live" clId="Web-{796992A6-404F-4F98-9811-BC97A7F4DDCF}" dt="2023-08-23T06:57:46.055" v="240" actId="20577"/>
          <ac:spMkLst>
            <pc:docMk/>
            <pc:sldMk cId="3666769310" sldId="412"/>
            <ac:spMk id="2" creationId="{0A893DF2-C6F8-B65D-3306-FEA043367AC5}"/>
          </ac:spMkLst>
        </pc:spChg>
        <pc:spChg chg="mod">
          <ac:chgData name="tien tran" userId="f5c0b7c74de91c7e" providerId="Windows Live" clId="Web-{796992A6-404F-4F98-9811-BC97A7F4DDCF}" dt="2023-08-23T06:57:39.992" v="235" actId="20577"/>
          <ac:spMkLst>
            <pc:docMk/>
            <pc:sldMk cId="3666769310" sldId="412"/>
            <ac:spMk id="3" creationId="{284B009D-4FE0-7D5B-1FD1-467BE3E22AD4}"/>
          </ac:spMkLst>
        </pc:spChg>
        <pc:picChg chg="del">
          <ac:chgData name="tien tran" userId="f5c0b7c74de91c7e" providerId="Windows Live" clId="Web-{796992A6-404F-4F98-9811-BC97A7F4DDCF}" dt="2023-08-23T06:57:50.774" v="241"/>
          <ac:picMkLst>
            <pc:docMk/>
            <pc:sldMk cId="3666769310" sldId="412"/>
            <ac:picMk id="4" creationId="{65C17871-16AD-FEC9-8EB9-DB5ECB959171}"/>
          </ac:picMkLst>
        </pc:picChg>
        <pc:picChg chg="add mod">
          <ac:chgData name="tien tran" userId="f5c0b7c74de91c7e" providerId="Windows Live" clId="Web-{796992A6-404F-4F98-9811-BC97A7F4DDCF}" dt="2023-08-23T06:58:21.009" v="244" actId="14100"/>
          <ac:picMkLst>
            <pc:docMk/>
            <pc:sldMk cId="3666769310" sldId="412"/>
            <ac:picMk id="5" creationId="{17E8EE77-1244-4100-DCAC-E428E79D7267}"/>
          </ac:picMkLst>
        </pc:picChg>
      </pc:sldChg>
      <pc:sldChg chg="delSp modSp add replId">
        <pc:chgData name="tien tran" userId="f5c0b7c74de91c7e" providerId="Windows Live" clId="Web-{796992A6-404F-4F98-9811-BC97A7F4DDCF}" dt="2023-08-23T07:00:05.855" v="253" actId="20577"/>
        <pc:sldMkLst>
          <pc:docMk/>
          <pc:sldMk cId="1620066618" sldId="413"/>
        </pc:sldMkLst>
        <pc:spChg chg="mod">
          <ac:chgData name="tien tran" userId="f5c0b7c74de91c7e" providerId="Windows Live" clId="Web-{796992A6-404F-4F98-9811-BC97A7F4DDCF}" dt="2023-08-23T07:00:05.855" v="253" actId="20577"/>
          <ac:spMkLst>
            <pc:docMk/>
            <pc:sldMk cId="1620066618" sldId="413"/>
            <ac:spMk id="2" creationId="{0A893DF2-C6F8-B65D-3306-FEA043367AC5}"/>
          </ac:spMkLst>
        </pc:spChg>
        <pc:spChg chg="mod">
          <ac:chgData name="tien tran" userId="f5c0b7c74de91c7e" providerId="Windows Live" clId="Web-{796992A6-404F-4F98-9811-BC97A7F4DDCF}" dt="2023-08-23T06:59:47.245" v="247" actId="20577"/>
          <ac:spMkLst>
            <pc:docMk/>
            <pc:sldMk cId="1620066618" sldId="413"/>
            <ac:spMk id="3" creationId="{284B009D-4FE0-7D5B-1FD1-467BE3E22AD4}"/>
          </ac:spMkLst>
        </pc:spChg>
        <pc:picChg chg="del">
          <ac:chgData name="tien tran" userId="f5c0b7c74de91c7e" providerId="Windows Live" clId="Web-{796992A6-404F-4F98-9811-BC97A7F4DDCF}" dt="2023-08-23T06:59:47.948" v="248"/>
          <ac:picMkLst>
            <pc:docMk/>
            <pc:sldMk cId="1620066618" sldId="413"/>
            <ac:picMk id="5" creationId="{17E8EE77-1244-4100-DCAC-E428E79D7267}"/>
          </ac:picMkLst>
        </pc:picChg>
      </pc:sldChg>
      <pc:sldChg chg="del">
        <pc:chgData name="tien tran" userId="f5c0b7c74de91c7e" providerId="Windows Live" clId="Web-{796992A6-404F-4F98-9811-BC97A7F4DDCF}" dt="2023-08-23T05:17:29.326" v="45"/>
        <pc:sldMkLst>
          <pc:docMk/>
          <pc:sldMk cId="3598585796" sldId="413"/>
        </pc:sldMkLst>
      </pc:sldChg>
      <pc:sldChg chg="del">
        <pc:chgData name="tien tran" userId="f5c0b7c74de91c7e" providerId="Windows Live" clId="Web-{796992A6-404F-4F98-9811-BC97A7F4DDCF}" dt="2023-08-23T05:17:29.326" v="44"/>
        <pc:sldMkLst>
          <pc:docMk/>
          <pc:sldMk cId="2915945378" sldId="414"/>
        </pc:sldMkLst>
      </pc:sldChg>
      <pc:sldChg chg="modSp new">
        <pc:chgData name="tien tran" userId="f5c0b7c74de91c7e" providerId="Windows Live" clId="Web-{796992A6-404F-4F98-9811-BC97A7F4DDCF}" dt="2023-08-23T07:00:42.465" v="262" actId="20577"/>
        <pc:sldMkLst>
          <pc:docMk/>
          <pc:sldMk cId="2957433044" sldId="414"/>
        </pc:sldMkLst>
        <pc:spChg chg="mod">
          <ac:chgData name="tien tran" userId="f5c0b7c74de91c7e" providerId="Windows Live" clId="Web-{796992A6-404F-4F98-9811-BC97A7F4DDCF}" dt="2023-08-23T07:00:32.090" v="260" actId="20577"/>
          <ac:spMkLst>
            <pc:docMk/>
            <pc:sldMk cId="2957433044" sldId="414"/>
            <ac:spMk id="2" creationId="{6DF961CD-78D2-E033-1407-5D617A4EFE41}"/>
          </ac:spMkLst>
        </pc:spChg>
        <pc:spChg chg="mod">
          <ac:chgData name="tien tran" userId="f5c0b7c74de91c7e" providerId="Windows Live" clId="Web-{796992A6-404F-4F98-9811-BC97A7F4DDCF}" dt="2023-08-23T07:00:42.465" v="262" actId="20577"/>
          <ac:spMkLst>
            <pc:docMk/>
            <pc:sldMk cId="2957433044" sldId="414"/>
            <ac:spMk id="3" creationId="{66C2F2B8-3C42-4FB3-914E-3E491290E6CF}"/>
          </ac:spMkLst>
        </pc:spChg>
      </pc:sldChg>
      <pc:sldChg chg="addSp modSp new">
        <pc:chgData name="tien tran" userId="f5c0b7c74de91c7e" providerId="Windows Live" clId="Web-{796992A6-404F-4F98-9811-BC97A7F4DDCF}" dt="2023-08-23T07:01:47.154" v="276" actId="14100"/>
        <pc:sldMkLst>
          <pc:docMk/>
          <pc:sldMk cId="1669235341" sldId="415"/>
        </pc:sldMkLst>
        <pc:spChg chg="mod">
          <ac:chgData name="tien tran" userId="f5c0b7c74de91c7e" providerId="Windows Live" clId="Web-{796992A6-404F-4F98-9811-BC97A7F4DDCF}" dt="2023-08-23T07:01:00.215" v="267" actId="20577"/>
          <ac:spMkLst>
            <pc:docMk/>
            <pc:sldMk cId="1669235341" sldId="415"/>
            <ac:spMk id="2" creationId="{18F958B9-C47C-CD10-F3C9-246024695B4A}"/>
          </ac:spMkLst>
        </pc:spChg>
        <pc:spChg chg="mod">
          <ac:chgData name="tien tran" userId="f5c0b7c74de91c7e" providerId="Windows Live" clId="Web-{796992A6-404F-4F98-9811-BC97A7F4DDCF}" dt="2023-08-23T07:01:18.059" v="273" actId="14100"/>
          <ac:spMkLst>
            <pc:docMk/>
            <pc:sldMk cId="1669235341" sldId="415"/>
            <ac:spMk id="3" creationId="{75824437-123B-ABC8-C788-90D594823A94}"/>
          </ac:spMkLst>
        </pc:spChg>
        <pc:picChg chg="add mod">
          <ac:chgData name="tien tran" userId="f5c0b7c74de91c7e" providerId="Windows Live" clId="Web-{796992A6-404F-4F98-9811-BC97A7F4DDCF}" dt="2023-08-23T07:01:47.154" v="276" actId="14100"/>
          <ac:picMkLst>
            <pc:docMk/>
            <pc:sldMk cId="1669235341" sldId="415"/>
            <ac:picMk id="5" creationId="{99525C0F-EDB1-F3A9-6216-631DAB595A69}"/>
          </ac:picMkLst>
        </pc:picChg>
      </pc:sldChg>
      <pc:sldChg chg="del">
        <pc:chgData name="tien tran" userId="f5c0b7c74de91c7e" providerId="Windows Live" clId="Web-{796992A6-404F-4F98-9811-BC97A7F4DDCF}" dt="2023-08-23T05:17:29.310" v="43"/>
        <pc:sldMkLst>
          <pc:docMk/>
          <pc:sldMk cId="3593061153" sldId="415"/>
        </pc:sldMkLst>
      </pc:sldChg>
      <pc:sldChg chg="del">
        <pc:chgData name="tien tran" userId="f5c0b7c74de91c7e" providerId="Windows Live" clId="Web-{796992A6-404F-4F98-9811-BC97A7F4DDCF}" dt="2023-08-23T05:17:29.310" v="42"/>
        <pc:sldMkLst>
          <pc:docMk/>
          <pc:sldMk cId="1466030112" sldId="416"/>
        </pc:sldMkLst>
      </pc:sldChg>
      <pc:sldChg chg="modSp new">
        <pc:chgData name="tien tran" userId="f5c0b7c74de91c7e" providerId="Windows Live" clId="Web-{796992A6-404F-4F98-9811-BC97A7F4DDCF}" dt="2023-08-23T07:02:15.701" v="283" actId="20577"/>
        <pc:sldMkLst>
          <pc:docMk/>
          <pc:sldMk cId="1594801474" sldId="416"/>
        </pc:sldMkLst>
        <pc:spChg chg="mod">
          <ac:chgData name="tien tran" userId="f5c0b7c74de91c7e" providerId="Windows Live" clId="Web-{796992A6-404F-4F98-9811-BC97A7F4DDCF}" dt="2023-08-23T07:02:04.545" v="281" actId="20577"/>
          <ac:spMkLst>
            <pc:docMk/>
            <pc:sldMk cId="1594801474" sldId="416"/>
            <ac:spMk id="2" creationId="{C6150D30-C08D-5194-1E97-5594E53796C1}"/>
          </ac:spMkLst>
        </pc:spChg>
        <pc:spChg chg="mod">
          <ac:chgData name="tien tran" userId="f5c0b7c74de91c7e" providerId="Windows Live" clId="Web-{796992A6-404F-4F98-9811-BC97A7F4DDCF}" dt="2023-08-23T07:02:15.701" v="283" actId="20577"/>
          <ac:spMkLst>
            <pc:docMk/>
            <pc:sldMk cId="1594801474" sldId="416"/>
            <ac:spMk id="3" creationId="{5F20752D-4DAC-A746-A709-D57C6F98903F}"/>
          </ac:spMkLst>
        </pc:spChg>
      </pc:sldChg>
      <pc:sldChg chg="modSp new">
        <pc:chgData name="tien tran" userId="f5c0b7c74de91c7e" providerId="Windows Live" clId="Web-{796992A6-404F-4F98-9811-BC97A7F4DDCF}" dt="2023-08-23T07:02:44.968" v="293" actId="20577"/>
        <pc:sldMkLst>
          <pc:docMk/>
          <pc:sldMk cId="572247281" sldId="417"/>
        </pc:sldMkLst>
        <pc:spChg chg="mod">
          <ac:chgData name="tien tran" userId="f5c0b7c74de91c7e" providerId="Windows Live" clId="Web-{796992A6-404F-4F98-9811-BC97A7F4DDCF}" dt="2023-08-23T07:02:25.420" v="287" actId="20577"/>
          <ac:spMkLst>
            <pc:docMk/>
            <pc:sldMk cId="572247281" sldId="417"/>
            <ac:spMk id="2" creationId="{59DD82E9-AE79-B9DF-25DB-EE9151490AA8}"/>
          </ac:spMkLst>
        </pc:spChg>
        <pc:spChg chg="mod">
          <ac:chgData name="tien tran" userId="f5c0b7c74de91c7e" providerId="Windows Live" clId="Web-{796992A6-404F-4F98-9811-BC97A7F4DDCF}" dt="2023-08-23T07:02:44.968" v="293" actId="20577"/>
          <ac:spMkLst>
            <pc:docMk/>
            <pc:sldMk cId="572247281" sldId="417"/>
            <ac:spMk id="3" creationId="{A155FB7B-CA4E-81E2-68B3-ACF352CFB2E9}"/>
          </ac:spMkLst>
        </pc:spChg>
      </pc:sldChg>
      <pc:sldChg chg="del">
        <pc:chgData name="tien tran" userId="f5c0b7c74de91c7e" providerId="Windows Live" clId="Web-{796992A6-404F-4F98-9811-BC97A7F4DDCF}" dt="2023-08-23T05:17:29.310" v="41"/>
        <pc:sldMkLst>
          <pc:docMk/>
          <pc:sldMk cId="3904775112" sldId="417"/>
        </pc:sldMkLst>
      </pc:sldChg>
      <pc:sldChg chg="addSp modSp new">
        <pc:chgData name="tien tran" userId="f5c0b7c74de91c7e" providerId="Windows Live" clId="Web-{796992A6-404F-4F98-9811-BC97A7F4DDCF}" dt="2023-08-23T07:03:21.265" v="307" actId="1076"/>
        <pc:sldMkLst>
          <pc:docMk/>
          <pc:sldMk cId="206717927" sldId="418"/>
        </pc:sldMkLst>
        <pc:spChg chg="mod">
          <ac:chgData name="tien tran" userId="f5c0b7c74de91c7e" providerId="Windows Live" clId="Web-{796992A6-404F-4F98-9811-BC97A7F4DDCF}" dt="2023-08-23T07:02:56.905" v="300" actId="20577"/>
          <ac:spMkLst>
            <pc:docMk/>
            <pc:sldMk cId="206717927" sldId="418"/>
            <ac:spMk id="2" creationId="{FECB0AC2-4F3B-D4B2-AFDC-B55A4386105C}"/>
          </ac:spMkLst>
        </pc:spChg>
        <pc:spChg chg="mod">
          <ac:chgData name="tien tran" userId="f5c0b7c74de91c7e" providerId="Windows Live" clId="Web-{796992A6-404F-4F98-9811-BC97A7F4DDCF}" dt="2023-08-23T07:03:10.249" v="302" actId="20577"/>
          <ac:spMkLst>
            <pc:docMk/>
            <pc:sldMk cId="206717927" sldId="418"/>
            <ac:spMk id="3" creationId="{729FDAAF-FA6B-5908-586F-95AA71FA4ABB}"/>
          </ac:spMkLst>
        </pc:spChg>
        <pc:picChg chg="add mod">
          <ac:chgData name="tien tran" userId="f5c0b7c74de91c7e" providerId="Windows Live" clId="Web-{796992A6-404F-4F98-9811-BC97A7F4DDCF}" dt="2023-08-23T07:03:21.265" v="307" actId="1076"/>
          <ac:picMkLst>
            <pc:docMk/>
            <pc:sldMk cId="206717927" sldId="418"/>
            <ac:picMk id="5" creationId="{1D594C6C-6FC4-C10C-8F53-28B86122835A}"/>
          </ac:picMkLst>
        </pc:picChg>
      </pc:sldChg>
      <pc:sldChg chg="del">
        <pc:chgData name="tien tran" userId="f5c0b7c74de91c7e" providerId="Windows Live" clId="Web-{796992A6-404F-4F98-9811-BC97A7F4DDCF}" dt="2023-08-23T05:17:29.310" v="40"/>
        <pc:sldMkLst>
          <pc:docMk/>
          <pc:sldMk cId="3070120434" sldId="418"/>
        </pc:sldMkLst>
      </pc:sldChg>
      <pc:sldChg chg="modSp add replId">
        <pc:chgData name="tien tran" userId="f5c0b7c74de91c7e" providerId="Windows Live" clId="Web-{796992A6-404F-4F98-9811-BC97A7F4DDCF}" dt="2023-08-23T07:23:59.026" v="405" actId="20577"/>
        <pc:sldMkLst>
          <pc:docMk/>
          <pc:sldMk cId="3092199380" sldId="419"/>
        </pc:sldMkLst>
        <pc:spChg chg="mod">
          <ac:chgData name="tien tran" userId="f5c0b7c74de91c7e" providerId="Windows Live" clId="Web-{796992A6-404F-4F98-9811-BC97A7F4DDCF}" dt="2023-08-23T07:23:59.026" v="405" actId="20577"/>
          <ac:spMkLst>
            <pc:docMk/>
            <pc:sldMk cId="3092199380" sldId="419"/>
            <ac:spMk id="3" creationId="{D25BADE3-455A-C62F-8962-6EF84B2FEC37}"/>
          </ac:spMkLst>
        </pc:spChg>
      </pc:sldChg>
      <pc:sldChg chg="del">
        <pc:chgData name="tien tran" userId="f5c0b7c74de91c7e" providerId="Windows Live" clId="Web-{796992A6-404F-4F98-9811-BC97A7F4DDCF}" dt="2023-08-23T05:17:29.310" v="39"/>
        <pc:sldMkLst>
          <pc:docMk/>
          <pc:sldMk cId="3527705418" sldId="419"/>
        </pc:sldMkLst>
      </pc:sldChg>
      <pc:sldChg chg="del">
        <pc:chgData name="tien tran" userId="f5c0b7c74de91c7e" providerId="Windows Live" clId="Web-{796992A6-404F-4F98-9811-BC97A7F4DDCF}" dt="2023-08-23T05:17:29.310" v="38"/>
        <pc:sldMkLst>
          <pc:docMk/>
          <pc:sldMk cId="895728183" sldId="420"/>
        </pc:sldMkLst>
      </pc:sldChg>
      <pc:sldChg chg="modSp add replId">
        <pc:chgData name="tien tran" userId="f5c0b7c74de91c7e" providerId="Windows Live" clId="Web-{796992A6-404F-4F98-9811-BC97A7F4DDCF}" dt="2023-08-23T07:23:49.323" v="404" actId="20577"/>
        <pc:sldMkLst>
          <pc:docMk/>
          <pc:sldMk cId="3053874447" sldId="420"/>
        </pc:sldMkLst>
        <pc:spChg chg="mod">
          <ac:chgData name="tien tran" userId="f5c0b7c74de91c7e" providerId="Windows Live" clId="Web-{796992A6-404F-4F98-9811-BC97A7F4DDCF}" dt="2023-08-23T07:23:49.323" v="404" actId="20577"/>
          <ac:spMkLst>
            <pc:docMk/>
            <pc:sldMk cId="3053874447" sldId="420"/>
            <ac:spMk id="3" creationId="{D25BADE3-455A-C62F-8962-6EF84B2FEC37}"/>
          </ac:spMkLst>
        </pc:spChg>
      </pc:sldChg>
      <pc:sldChg chg="del">
        <pc:chgData name="tien tran" userId="f5c0b7c74de91c7e" providerId="Windows Live" clId="Web-{796992A6-404F-4F98-9811-BC97A7F4DDCF}" dt="2023-08-23T05:17:29.326" v="46"/>
        <pc:sldMkLst>
          <pc:docMk/>
          <pc:sldMk cId="3957972949" sldId="421"/>
        </pc:sldMkLst>
      </pc:sldChg>
      <pc:sldChg chg="addSp delSp modSp new">
        <pc:chgData name="tien tran" userId="f5c0b7c74de91c7e" providerId="Windows Live" clId="Web-{796992A6-404F-4F98-9811-BC97A7F4DDCF}" dt="2023-08-23T07:13:01.934" v="325" actId="1076"/>
        <pc:sldMkLst>
          <pc:docMk/>
          <pc:sldMk cId="4174227929" sldId="421"/>
        </pc:sldMkLst>
        <pc:spChg chg="mod">
          <ac:chgData name="tien tran" userId="f5c0b7c74de91c7e" providerId="Windows Live" clId="Web-{796992A6-404F-4F98-9811-BC97A7F4DDCF}" dt="2023-08-23T07:11:41.370" v="323" actId="20577"/>
          <ac:spMkLst>
            <pc:docMk/>
            <pc:sldMk cId="4174227929" sldId="421"/>
            <ac:spMk id="2" creationId="{0A66C5C0-E51A-262C-9A1C-8350FE7F72D2}"/>
          </ac:spMkLst>
        </pc:spChg>
        <pc:spChg chg="del">
          <ac:chgData name="tien tran" userId="f5c0b7c74de91c7e" providerId="Windows Live" clId="Web-{796992A6-404F-4F98-9811-BC97A7F4DDCF}" dt="2023-08-23T07:13:00.825" v="324"/>
          <ac:spMkLst>
            <pc:docMk/>
            <pc:sldMk cId="4174227929" sldId="421"/>
            <ac:spMk id="3" creationId="{385E2E08-E71C-1E99-4172-4BB3873FACC9}"/>
          </ac:spMkLst>
        </pc:spChg>
        <pc:picChg chg="add mod ord">
          <ac:chgData name="tien tran" userId="f5c0b7c74de91c7e" providerId="Windows Live" clId="Web-{796992A6-404F-4F98-9811-BC97A7F4DDCF}" dt="2023-08-23T07:13:01.934" v="325" actId="1076"/>
          <ac:picMkLst>
            <pc:docMk/>
            <pc:sldMk cId="4174227929" sldId="421"/>
            <ac:picMk id="5" creationId="{3099F318-CEEB-5C3B-B11C-F120DBE20EFF}"/>
          </ac:picMkLst>
        </pc:picChg>
      </pc:sldChg>
      <pc:sldChg chg="addSp modSp new">
        <pc:chgData name="tien tran" userId="f5c0b7c74de91c7e" providerId="Windows Live" clId="Web-{796992A6-404F-4F98-9811-BC97A7F4DDCF}" dt="2023-08-23T07:14:05.888" v="341" actId="14100"/>
        <pc:sldMkLst>
          <pc:docMk/>
          <pc:sldMk cId="2728183146" sldId="422"/>
        </pc:sldMkLst>
        <pc:spChg chg="mod">
          <ac:chgData name="tien tran" userId="f5c0b7c74de91c7e" providerId="Windows Live" clId="Web-{796992A6-404F-4F98-9811-BC97A7F4DDCF}" dt="2023-08-23T07:13:25.247" v="333" actId="20577"/>
          <ac:spMkLst>
            <pc:docMk/>
            <pc:sldMk cId="2728183146" sldId="422"/>
            <ac:spMk id="2" creationId="{AF83254C-0119-DF3F-5812-B7725D427FED}"/>
          </ac:spMkLst>
        </pc:spChg>
        <pc:spChg chg="mod">
          <ac:chgData name="tien tran" userId="f5c0b7c74de91c7e" providerId="Windows Live" clId="Web-{796992A6-404F-4F98-9811-BC97A7F4DDCF}" dt="2023-08-23T07:13:43.607" v="335" actId="20577"/>
          <ac:spMkLst>
            <pc:docMk/>
            <pc:sldMk cId="2728183146" sldId="422"/>
            <ac:spMk id="3" creationId="{2651A020-FC8C-129A-4193-7C6C70F553E0}"/>
          </ac:spMkLst>
        </pc:spChg>
        <pc:picChg chg="add mod">
          <ac:chgData name="tien tran" userId="f5c0b7c74de91c7e" providerId="Windows Live" clId="Web-{796992A6-404F-4F98-9811-BC97A7F4DDCF}" dt="2023-08-23T07:14:05.888" v="341" actId="14100"/>
          <ac:picMkLst>
            <pc:docMk/>
            <pc:sldMk cId="2728183146" sldId="422"/>
            <ac:picMk id="5" creationId="{F597D3EF-8753-773F-FFEB-A17EE3F229BD}"/>
          </ac:picMkLst>
        </pc:picChg>
      </pc:sldChg>
      <pc:sldChg chg="del">
        <pc:chgData name="tien tran" userId="f5c0b7c74de91c7e" providerId="Windows Live" clId="Web-{796992A6-404F-4F98-9811-BC97A7F4DDCF}" dt="2023-08-23T05:17:29.326" v="50"/>
        <pc:sldMkLst>
          <pc:docMk/>
          <pc:sldMk cId="3269925904" sldId="422"/>
        </pc:sldMkLst>
      </pc:sldChg>
      <pc:sldChg chg="del">
        <pc:chgData name="tien tran" userId="f5c0b7c74de91c7e" providerId="Windows Live" clId="Web-{796992A6-404F-4F98-9811-BC97A7F4DDCF}" dt="2023-08-23T05:17:29.326" v="49"/>
        <pc:sldMkLst>
          <pc:docMk/>
          <pc:sldMk cId="154524789" sldId="423"/>
        </pc:sldMkLst>
      </pc:sldChg>
      <pc:sldChg chg="addSp delSp modSp new">
        <pc:chgData name="tien tran" userId="f5c0b7c74de91c7e" providerId="Windows Live" clId="Web-{796992A6-404F-4F98-9811-BC97A7F4DDCF}" dt="2023-08-23T07:14:53.202" v="347" actId="1076"/>
        <pc:sldMkLst>
          <pc:docMk/>
          <pc:sldMk cId="234608179" sldId="423"/>
        </pc:sldMkLst>
        <pc:spChg chg="mod">
          <ac:chgData name="tien tran" userId="f5c0b7c74de91c7e" providerId="Windows Live" clId="Web-{796992A6-404F-4F98-9811-BC97A7F4DDCF}" dt="2023-08-23T07:14:49.046" v="345" actId="20577"/>
          <ac:spMkLst>
            <pc:docMk/>
            <pc:sldMk cId="234608179" sldId="423"/>
            <ac:spMk id="2" creationId="{FE551676-98EB-BF75-814B-097927636EBE}"/>
          </ac:spMkLst>
        </pc:spChg>
        <pc:spChg chg="del">
          <ac:chgData name="tien tran" userId="f5c0b7c74de91c7e" providerId="Windows Live" clId="Web-{796992A6-404F-4F98-9811-BC97A7F4DDCF}" dt="2023-08-23T07:14:53.046" v="346"/>
          <ac:spMkLst>
            <pc:docMk/>
            <pc:sldMk cId="234608179" sldId="423"/>
            <ac:spMk id="3" creationId="{9C4CD487-E735-B231-F70F-0E02BCF2A350}"/>
          </ac:spMkLst>
        </pc:spChg>
        <pc:picChg chg="add mod ord">
          <ac:chgData name="tien tran" userId="f5c0b7c74de91c7e" providerId="Windows Live" clId="Web-{796992A6-404F-4F98-9811-BC97A7F4DDCF}" dt="2023-08-23T07:14:53.202" v="347" actId="1076"/>
          <ac:picMkLst>
            <pc:docMk/>
            <pc:sldMk cId="234608179" sldId="423"/>
            <ac:picMk id="5" creationId="{6A8756FB-6A50-FAB8-8ACF-1697E01B38B8}"/>
          </ac:picMkLst>
        </pc:picChg>
      </pc:sldChg>
      <pc:sldChg chg="del">
        <pc:chgData name="tien tran" userId="f5c0b7c74de91c7e" providerId="Windows Live" clId="Web-{796992A6-404F-4F98-9811-BC97A7F4DDCF}" dt="2023-08-23T05:17:29.326" v="48"/>
        <pc:sldMkLst>
          <pc:docMk/>
          <pc:sldMk cId="938141744" sldId="424"/>
        </pc:sldMkLst>
      </pc:sldChg>
      <pc:sldChg chg="addSp modSp new">
        <pc:chgData name="tien tran" userId="f5c0b7c74de91c7e" providerId="Windows Live" clId="Web-{796992A6-404F-4F98-9811-BC97A7F4DDCF}" dt="2023-08-23T07:16:02.953" v="362" actId="1076"/>
        <pc:sldMkLst>
          <pc:docMk/>
          <pc:sldMk cId="3790372033" sldId="424"/>
        </pc:sldMkLst>
        <pc:spChg chg="mod">
          <ac:chgData name="tien tran" userId="f5c0b7c74de91c7e" providerId="Windows Live" clId="Web-{796992A6-404F-4F98-9811-BC97A7F4DDCF}" dt="2023-08-23T07:15:18.577" v="355" actId="20577"/>
          <ac:spMkLst>
            <pc:docMk/>
            <pc:sldMk cId="3790372033" sldId="424"/>
            <ac:spMk id="2" creationId="{EFB31D12-1B30-8B15-0064-4DD781EA67C3}"/>
          </ac:spMkLst>
        </pc:spChg>
        <pc:spChg chg="mod">
          <ac:chgData name="tien tran" userId="f5c0b7c74de91c7e" providerId="Windows Live" clId="Web-{796992A6-404F-4F98-9811-BC97A7F4DDCF}" dt="2023-08-23T07:15:13.187" v="350" actId="20577"/>
          <ac:spMkLst>
            <pc:docMk/>
            <pc:sldMk cId="3790372033" sldId="424"/>
            <ac:spMk id="3" creationId="{DC5AB8CA-1EC6-1A86-B5CD-EB038C8DBA0D}"/>
          </ac:spMkLst>
        </pc:spChg>
        <pc:picChg chg="add mod">
          <ac:chgData name="tien tran" userId="f5c0b7c74de91c7e" providerId="Windows Live" clId="Web-{796992A6-404F-4F98-9811-BC97A7F4DDCF}" dt="2023-08-23T07:16:02.953" v="362" actId="1076"/>
          <ac:picMkLst>
            <pc:docMk/>
            <pc:sldMk cId="3790372033" sldId="424"/>
            <ac:picMk id="5" creationId="{A0819F26-2784-AF31-7CAB-EE5D6EBE09F3}"/>
          </ac:picMkLst>
        </pc:picChg>
      </pc:sldChg>
      <pc:sldChg chg="modSp new">
        <pc:chgData name="tien tran" userId="f5c0b7c74de91c7e" providerId="Windows Live" clId="Web-{796992A6-404F-4F98-9811-BC97A7F4DDCF}" dt="2023-08-23T07:16:39.892" v="369" actId="20577"/>
        <pc:sldMkLst>
          <pc:docMk/>
          <pc:sldMk cId="4014735921" sldId="425"/>
        </pc:sldMkLst>
        <pc:spChg chg="mod">
          <ac:chgData name="tien tran" userId="f5c0b7c74de91c7e" providerId="Windows Live" clId="Web-{796992A6-404F-4F98-9811-BC97A7F4DDCF}" dt="2023-08-23T07:16:39.892" v="369" actId="20577"/>
          <ac:spMkLst>
            <pc:docMk/>
            <pc:sldMk cId="4014735921" sldId="425"/>
            <ac:spMk id="2" creationId="{36FE4CEA-4F2A-FC43-C29C-FBFC059A3F2E}"/>
          </ac:spMkLst>
        </pc:spChg>
        <pc:spChg chg="mod">
          <ac:chgData name="tien tran" userId="f5c0b7c74de91c7e" providerId="Windows Live" clId="Web-{796992A6-404F-4F98-9811-BC97A7F4DDCF}" dt="2023-08-23T07:16:34.751" v="365" actId="20577"/>
          <ac:spMkLst>
            <pc:docMk/>
            <pc:sldMk cId="4014735921" sldId="425"/>
            <ac:spMk id="3" creationId="{8D86C190-7676-DA31-3969-DF382C83B1C6}"/>
          </ac:spMkLst>
        </pc:spChg>
      </pc:sldChg>
      <pc:sldChg chg="del">
        <pc:chgData name="tien tran" userId="f5c0b7c74de91c7e" providerId="Windows Live" clId="Web-{796992A6-404F-4F98-9811-BC97A7F4DDCF}" dt="2023-08-23T05:17:29.326" v="47"/>
        <pc:sldMkLst>
          <pc:docMk/>
          <pc:sldMk cId="4062370833" sldId="425"/>
        </pc:sldMkLst>
      </pc:sldChg>
      <pc:sldChg chg="modSp add replId">
        <pc:chgData name="tien tran" userId="f5c0b7c74de91c7e" providerId="Windows Live" clId="Web-{796992A6-404F-4F98-9811-BC97A7F4DDCF}" dt="2023-08-23T07:17:22.455" v="372" actId="20577"/>
        <pc:sldMkLst>
          <pc:docMk/>
          <pc:sldMk cId="3112458778" sldId="426"/>
        </pc:sldMkLst>
        <pc:spChg chg="mod">
          <ac:chgData name="tien tran" userId="f5c0b7c74de91c7e" providerId="Windows Live" clId="Web-{796992A6-404F-4F98-9811-BC97A7F4DDCF}" dt="2023-08-23T07:17:22.455" v="372" actId="20577"/>
          <ac:spMkLst>
            <pc:docMk/>
            <pc:sldMk cId="3112458778" sldId="426"/>
            <ac:spMk id="3" creationId="{D25BADE3-455A-C62F-8962-6EF84B2FEC37}"/>
          </ac:spMkLst>
        </pc:spChg>
      </pc:sldChg>
      <pc:sldChg chg="del">
        <pc:chgData name="tien tran" userId="f5c0b7c74de91c7e" providerId="Windows Live" clId="Web-{796992A6-404F-4F98-9811-BC97A7F4DDCF}" dt="2023-08-23T05:17:29.310" v="36"/>
        <pc:sldMkLst>
          <pc:docMk/>
          <pc:sldMk cId="1029625018" sldId="427"/>
        </pc:sldMkLst>
      </pc:sldChg>
      <pc:sldChg chg="modSp add del replId">
        <pc:chgData name="tien tran" userId="f5c0b7c74de91c7e" providerId="Windows Live" clId="Web-{796992A6-404F-4F98-9811-BC97A7F4DDCF}" dt="2023-08-23T07:23:40.338" v="403"/>
        <pc:sldMkLst>
          <pc:docMk/>
          <pc:sldMk cId="2755115378" sldId="427"/>
        </pc:sldMkLst>
        <pc:spChg chg="mod">
          <ac:chgData name="tien tran" userId="f5c0b7c74de91c7e" providerId="Windows Live" clId="Web-{796992A6-404F-4F98-9811-BC97A7F4DDCF}" dt="2023-08-23T07:17:26.471" v="374" actId="20577"/>
          <ac:spMkLst>
            <pc:docMk/>
            <pc:sldMk cId="2755115378" sldId="427"/>
            <ac:spMk id="3" creationId="{D25BADE3-455A-C62F-8962-6EF84B2FEC37}"/>
          </ac:spMkLst>
        </pc:spChg>
      </pc:sldChg>
      <pc:sldChg chg="modSp new">
        <pc:chgData name="tien tran" userId="f5c0b7c74de91c7e" providerId="Windows Live" clId="Web-{796992A6-404F-4F98-9811-BC97A7F4DDCF}" dt="2023-08-23T07:19:23.661" v="385" actId="20577"/>
        <pc:sldMkLst>
          <pc:docMk/>
          <pc:sldMk cId="3784226493" sldId="428"/>
        </pc:sldMkLst>
        <pc:spChg chg="mod">
          <ac:chgData name="tien tran" userId="f5c0b7c74de91c7e" providerId="Windows Live" clId="Web-{796992A6-404F-4F98-9811-BC97A7F4DDCF}" dt="2023-08-23T07:19:06.942" v="379" actId="20577"/>
          <ac:spMkLst>
            <pc:docMk/>
            <pc:sldMk cId="3784226493" sldId="428"/>
            <ac:spMk id="2" creationId="{A63BDCE3-5236-8C8B-83D1-3654B8E86CD2}"/>
          </ac:spMkLst>
        </pc:spChg>
        <pc:spChg chg="mod">
          <ac:chgData name="tien tran" userId="f5c0b7c74de91c7e" providerId="Windows Live" clId="Web-{796992A6-404F-4F98-9811-BC97A7F4DDCF}" dt="2023-08-23T07:19:23.661" v="385" actId="20577"/>
          <ac:spMkLst>
            <pc:docMk/>
            <pc:sldMk cId="3784226493" sldId="428"/>
            <ac:spMk id="3" creationId="{AF97F2BB-04F4-5300-BD5B-067888FF8DE1}"/>
          </ac:spMkLst>
        </pc:spChg>
      </pc:sldChg>
      <pc:sldChg chg="addSp delSp modSp new">
        <pc:chgData name="tien tran" userId="f5c0b7c74de91c7e" providerId="Windows Live" clId="Web-{796992A6-404F-4F98-9811-BC97A7F4DDCF}" dt="2023-08-23T07:20:16.975" v="393"/>
        <pc:sldMkLst>
          <pc:docMk/>
          <pc:sldMk cId="2251783677" sldId="429"/>
        </pc:sldMkLst>
        <pc:spChg chg="mod">
          <ac:chgData name="tien tran" userId="f5c0b7c74de91c7e" providerId="Windows Live" clId="Web-{796992A6-404F-4F98-9811-BC97A7F4DDCF}" dt="2023-08-23T07:20:14.303" v="392" actId="20577"/>
          <ac:spMkLst>
            <pc:docMk/>
            <pc:sldMk cId="2251783677" sldId="429"/>
            <ac:spMk id="2" creationId="{C5CE2A74-F130-8EAE-DD75-30FC8CF6BDC5}"/>
          </ac:spMkLst>
        </pc:spChg>
        <pc:spChg chg="del">
          <ac:chgData name="tien tran" userId="f5c0b7c74de91c7e" providerId="Windows Live" clId="Web-{796992A6-404F-4F98-9811-BC97A7F4DDCF}" dt="2023-08-23T07:20:16.975" v="393"/>
          <ac:spMkLst>
            <pc:docMk/>
            <pc:sldMk cId="2251783677" sldId="429"/>
            <ac:spMk id="3" creationId="{7DD93F43-9A49-C761-0AD6-F91EF9D0926F}"/>
          </ac:spMkLst>
        </pc:spChg>
        <pc:picChg chg="add mod ord">
          <ac:chgData name="tien tran" userId="f5c0b7c74de91c7e" providerId="Windows Live" clId="Web-{796992A6-404F-4F98-9811-BC97A7F4DDCF}" dt="2023-08-23T07:20:16.975" v="393"/>
          <ac:picMkLst>
            <pc:docMk/>
            <pc:sldMk cId="2251783677" sldId="429"/>
            <ac:picMk id="5" creationId="{C28CFE12-D725-F813-6276-3FC47933D5D1}"/>
          </ac:picMkLst>
        </pc:picChg>
      </pc:sldChg>
      <pc:sldChg chg="del">
        <pc:chgData name="tien tran" userId="f5c0b7c74de91c7e" providerId="Windows Live" clId="Web-{796992A6-404F-4F98-9811-BC97A7F4DDCF}" dt="2023-08-23T05:17:29.310" v="35"/>
        <pc:sldMkLst>
          <pc:docMk/>
          <pc:sldMk cId="2411115162" sldId="429"/>
        </pc:sldMkLst>
      </pc:sldChg>
      <pc:sldChg chg="addSp delSp modSp add replId">
        <pc:chgData name="tien tran" userId="f5c0b7c74de91c7e" providerId="Windows Live" clId="Web-{796992A6-404F-4F98-9811-BC97A7F4DDCF}" dt="2023-08-23T07:22:06.930" v="402" actId="1076"/>
        <pc:sldMkLst>
          <pc:docMk/>
          <pc:sldMk cId="2428163089" sldId="430"/>
        </pc:sldMkLst>
        <pc:spChg chg="mod">
          <ac:chgData name="tien tran" userId="f5c0b7c74de91c7e" providerId="Windows Live" clId="Web-{796992A6-404F-4F98-9811-BC97A7F4DDCF}" dt="2023-08-23T07:21:57.289" v="397" actId="20577"/>
          <ac:spMkLst>
            <pc:docMk/>
            <pc:sldMk cId="2428163089" sldId="430"/>
            <ac:spMk id="2" creationId="{C5CE2A74-F130-8EAE-DD75-30FC8CF6BDC5}"/>
          </ac:spMkLst>
        </pc:spChg>
        <pc:spChg chg="add del mod">
          <ac:chgData name="tien tran" userId="f5c0b7c74de91c7e" providerId="Windows Live" clId="Web-{796992A6-404F-4F98-9811-BC97A7F4DDCF}" dt="2023-08-23T07:22:01.930" v="399"/>
          <ac:spMkLst>
            <pc:docMk/>
            <pc:sldMk cId="2428163089" sldId="430"/>
            <ac:spMk id="6" creationId="{FA355F77-6648-C842-4273-BCC46ABAEB35}"/>
          </ac:spMkLst>
        </pc:spChg>
        <pc:picChg chg="del">
          <ac:chgData name="tien tran" userId="f5c0b7c74de91c7e" providerId="Windows Live" clId="Web-{796992A6-404F-4F98-9811-BC97A7F4DDCF}" dt="2023-08-23T07:21:59.242" v="398"/>
          <ac:picMkLst>
            <pc:docMk/>
            <pc:sldMk cId="2428163089" sldId="430"/>
            <ac:picMk id="5" creationId="{C28CFE12-D725-F813-6276-3FC47933D5D1}"/>
          </ac:picMkLst>
        </pc:picChg>
        <pc:picChg chg="add mod ord">
          <ac:chgData name="tien tran" userId="f5c0b7c74de91c7e" providerId="Windows Live" clId="Web-{796992A6-404F-4F98-9811-BC97A7F4DDCF}" dt="2023-08-23T07:22:06.930" v="402" actId="1076"/>
          <ac:picMkLst>
            <pc:docMk/>
            <pc:sldMk cId="2428163089" sldId="430"/>
            <ac:picMk id="7" creationId="{A32B8980-7B0E-9E80-31E2-0C4237BA9523}"/>
          </ac:picMkLst>
        </pc:picChg>
      </pc:sldChg>
      <pc:sldChg chg="del">
        <pc:chgData name="tien tran" userId="f5c0b7c74de91c7e" providerId="Windows Live" clId="Web-{796992A6-404F-4F98-9811-BC97A7F4DDCF}" dt="2023-08-23T05:17:29.310" v="34"/>
        <pc:sldMkLst>
          <pc:docMk/>
          <pc:sldMk cId="3304206282" sldId="430"/>
        </pc:sldMkLst>
      </pc:sldChg>
      <pc:sldChg chg="modSp add replId">
        <pc:chgData name="tien tran" userId="f5c0b7c74de91c7e" providerId="Windows Live" clId="Web-{796992A6-404F-4F98-9811-BC97A7F4DDCF}" dt="2023-08-23T09:19:05.615" v="410" actId="20577"/>
        <pc:sldMkLst>
          <pc:docMk/>
          <pc:sldMk cId="1225729473" sldId="431"/>
        </pc:sldMkLst>
        <pc:spChg chg="mod">
          <ac:chgData name="tien tran" userId="f5c0b7c74de91c7e" providerId="Windows Live" clId="Web-{796992A6-404F-4F98-9811-BC97A7F4DDCF}" dt="2023-08-23T09:19:05.615" v="410" actId="20577"/>
          <ac:spMkLst>
            <pc:docMk/>
            <pc:sldMk cId="1225729473" sldId="431"/>
            <ac:spMk id="3" creationId="{3356C97B-92D3-569A-CA12-3111814852CA}"/>
          </ac:spMkLst>
        </pc:spChg>
      </pc:sldChg>
      <pc:sldChg chg="del">
        <pc:chgData name="tien tran" userId="f5c0b7c74de91c7e" providerId="Windows Live" clId="Web-{796992A6-404F-4F98-9811-BC97A7F4DDCF}" dt="2023-08-23T05:17:29.310" v="33"/>
        <pc:sldMkLst>
          <pc:docMk/>
          <pc:sldMk cId="2275248243" sldId="431"/>
        </pc:sldMkLst>
      </pc:sldChg>
      <pc:sldChg chg="del">
        <pc:chgData name="tien tran" userId="f5c0b7c74de91c7e" providerId="Windows Live" clId="Web-{796992A6-404F-4F98-9811-BC97A7F4DDCF}" dt="2023-08-23T05:17:29.310" v="32"/>
        <pc:sldMkLst>
          <pc:docMk/>
          <pc:sldMk cId="2716242005" sldId="432"/>
        </pc:sldMkLst>
      </pc:sldChg>
      <pc:sldChg chg="modSp new">
        <pc:chgData name="tien tran" userId="f5c0b7c74de91c7e" providerId="Windows Live" clId="Web-{796992A6-404F-4F98-9811-BC97A7F4DDCF}" dt="2023-08-23T09:24:00.729" v="438" actId="20577"/>
        <pc:sldMkLst>
          <pc:docMk/>
          <pc:sldMk cId="3259095429" sldId="432"/>
        </pc:sldMkLst>
        <pc:spChg chg="mod">
          <ac:chgData name="tien tran" userId="f5c0b7c74de91c7e" providerId="Windows Live" clId="Web-{796992A6-404F-4F98-9811-BC97A7F4DDCF}" dt="2023-08-23T09:19:58.040" v="430" actId="20577"/>
          <ac:spMkLst>
            <pc:docMk/>
            <pc:sldMk cId="3259095429" sldId="432"/>
            <ac:spMk id="2" creationId="{CE7BCB73-7D0A-3E84-CAFA-2AFE2AFA1CA0}"/>
          </ac:spMkLst>
        </pc:spChg>
        <pc:spChg chg="mod">
          <ac:chgData name="tien tran" userId="f5c0b7c74de91c7e" providerId="Windows Live" clId="Web-{796992A6-404F-4F98-9811-BC97A7F4DDCF}" dt="2023-08-23T09:24:00.729" v="438" actId="20577"/>
          <ac:spMkLst>
            <pc:docMk/>
            <pc:sldMk cId="3259095429" sldId="432"/>
            <ac:spMk id="3" creationId="{F800E0A8-3645-F09F-E9EF-2CA852E4DF3A}"/>
          </ac:spMkLst>
        </pc:spChg>
      </pc:sldChg>
      <pc:sldChg chg="del">
        <pc:chgData name="tien tran" userId="f5c0b7c74de91c7e" providerId="Windows Live" clId="Web-{796992A6-404F-4F98-9811-BC97A7F4DDCF}" dt="2023-08-23T05:16:56.136" v="22"/>
        <pc:sldMkLst>
          <pc:docMk/>
          <pc:sldMk cId="2414390265" sldId="433"/>
        </pc:sldMkLst>
      </pc:sldChg>
      <pc:sldChg chg="modSp new">
        <pc:chgData name="tien tran" userId="f5c0b7c74de91c7e" providerId="Windows Live" clId="Web-{796992A6-404F-4F98-9811-BC97A7F4DDCF}" dt="2023-08-23T09:26:46.069" v="447" actId="20577"/>
        <pc:sldMkLst>
          <pc:docMk/>
          <pc:sldMk cId="3303604208" sldId="433"/>
        </pc:sldMkLst>
        <pc:spChg chg="mod">
          <ac:chgData name="tien tran" userId="f5c0b7c74de91c7e" providerId="Windows Live" clId="Web-{796992A6-404F-4F98-9811-BC97A7F4DDCF}" dt="2023-08-23T09:24:09.433" v="443" actId="20577"/>
          <ac:spMkLst>
            <pc:docMk/>
            <pc:sldMk cId="3303604208" sldId="433"/>
            <ac:spMk id="2" creationId="{64F83D88-3AB7-0E38-00A1-27E8F81FAE30}"/>
          </ac:spMkLst>
        </pc:spChg>
        <pc:spChg chg="mod">
          <ac:chgData name="tien tran" userId="f5c0b7c74de91c7e" providerId="Windows Live" clId="Web-{796992A6-404F-4F98-9811-BC97A7F4DDCF}" dt="2023-08-23T09:26:46.069" v="447" actId="20577"/>
          <ac:spMkLst>
            <pc:docMk/>
            <pc:sldMk cId="3303604208" sldId="433"/>
            <ac:spMk id="3" creationId="{A0B1B755-4F9F-ED44-BFEF-7E0AE729C03E}"/>
          </ac:spMkLst>
        </pc:spChg>
      </pc:sldChg>
      <pc:sldChg chg="addSp delSp modSp new">
        <pc:chgData name="tien tran" userId="f5c0b7c74de91c7e" providerId="Windows Live" clId="Web-{796992A6-404F-4F98-9811-BC97A7F4DDCF}" dt="2023-08-23T09:31:41.574" v="996" actId="1076"/>
        <pc:sldMkLst>
          <pc:docMk/>
          <pc:sldMk cId="785225770" sldId="434"/>
        </pc:sldMkLst>
        <pc:spChg chg="mod">
          <ac:chgData name="tien tran" userId="f5c0b7c74de91c7e" providerId="Windows Live" clId="Web-{796992A6-404F-4F98-9811-BC97A7F4DDCF}" dt="2023-08-23T09:26:58.226" v="452" actId="20577"/>
          <ac:spMkLst>
            <pc:docMk/>
            <pc:sldMk cId="785225770" sldId="434"/>
            <ac:spMk id="2" creationId="{5377B97B-7089-DB10-784A-4CDBE4A76622}"/>
          </ac:spMkLst>
        </pc:spChg>
        <pc:spChg chg="del">
          <ac:chgData name="tien tran" userId="f5c0b7c74de91c7e" providerId="Windows Live" clId="Web-{796992A6-404F-4F98-9811-BC97A7F4DDCF}" dt="2023-08-23T09:27:36.713" v="456"/>
          <ac:spMkLst>
            <pc:docMk/>
            <pc:sldMk cId="785225770" sldId="434"/>
            <ac:spMk id="3" creationId="{A1E9BF7D-6D34-8552-18A6-6BDEF4195106}"/>
          </ac:spMkLst>
        </pc:spChg>
        <pc:spChg chg="add del mod">
          <ac:chgData name="tien tran" userId="f5c0b7c74de91c7e" providerId="Windows Live" clId="Web-{796992A6-404F-4F98-9811-BC97A7F4DDCF}" dt="2023-08-23T09:30:01.692" v="815"/>
          <ac:spMkLst>
            <pc:docMk/>
            <pc:sldMk cId="785225770" sldId="434"/>
            <ac:spMk id="4" creationId="{39C3C5B6-DE2E-212A-0215-8AEDAD16B67E}"/>
          </ac:spMkLst>
        </pc:spChg>
        <pc:spChg chg="add mod">
          <ac:chgData name="tien tran" userId="f5c0b7c74de91c7e" providerId="Windows Live" clId="Web-{796992A6-404F-4F98-9811-BC97A7F4DDCF}" dt="2023-08-23T09:31:17.776" v="993" actId="1076"/>
          <ac:spMkLst>
            <pc:docMk/>
            <pc:sldMk cId="785225770" sldId="434"/>
            <ac:spMk id="5" creationId="{E7D55BE8-315B-1D0E-C9F8-1FFB65B5A377}"/>
          </ac:spMkLst>
        </pc:spChg>
        <pc:spChg chg="add mod">
          <ac:chgData name="tien tran" userId="f5c0b7c74de91c7e" providerId="Windows Live" clId="Web-{796992A6-404F-4F98-9811-BC97A7F4DDCF}" dt="2023-08-23T09:31:17.776" v="992" actId="1076"/>
          <ac:spMkLst>
            <pc:docMk/>
            <pc:sldMk cId="785225770" sldId="434"/>
            <ac:spMk id="6" creationId="{FAA0E524-0DEE-20B7-DCED-63697E3DB1AF}"/>
          </ac:spMkLst>
        </pc:spChg>
        <pc:spChg chg="add mod">
          <ac:chgData name="tien tran" userId="f5c0b7c74de91c7e" providerId="Windows Live" clId="Web-{796992A6-404F-4F98-9811-BC97A7F4DDCF}" dt="2023-08-23T09:31:17.776" v="991" actId="1076"/>
          <ac:spMkLst>
            <pc:docMk/>
            <pc:sldMk cId="785225770" sldId="434"/>
            <ac:spMk id="7" creationId="{5EA7C7EF-F847-FFB9-6BD5-5DF04FAB6918}"/>
          </ac:spMkLst>
        </pc:spChg>
        <pc:spChg chg="add mod">
          <ac:chgData name="tien tran" userId="f5c0b7c74de91c7e" providerId="Windows Live" clId="Web-{796992A6-404F-4F98-9811-BC97A7F4DDCF}" dt="2023-08-23T09:31:17.776" v="990" actId="1076"/>
          <ac:spMkLst>
            <pc:docMk/>
            <pc:sldMk cId="785225770" sldId="434"/>
            <ac:spMk id="8" creationId="{9827B2F6-3CCC-9B89-F6BF-6A916228F1F4}"/>
          </ac:spMkLst>
        </pc:spChg>
        <pc:spChg chg="add mod">
          <ac:chgData name="tien tran" userId="f5c0b7c74de91c7e" providerId="Windows Live" clId="Web-{796992A6-404F-4F98-9811-BC97A7F4DDCF}" dt="2023-08-23T09:31:17.776" v="989" actId="1076"/>
          <ac:spMkLst>
            <pc:docMk/>
            <pc:sldMk cId="785225770" sldId="434"/>
            <ac:spMk id="9" creationId="{1FE360CC-C1A0-E091-62FF-4593B09562B3}"/>
          </ac:spMkLst>
        </pc:spChg>
        <pc:spChg chg="add mod">
          <ac:chgData name="tien tran" userId="f5c0b7c74de91c7e" providerId="Windows Live" clId="Web-{796992A6-404F-4F98-9811-BC97A7F4DDCF}" dt="2023-08-23T09:31:17.776" v="988" actId="1076"/>
          <ac:spMkLst>
            <pc:docMk/>
            <pc:sldMk cId="785225770" sldId="434"/>
            <ac:spMk id="10" creationId="{C946391B-AB15-AE40-BA97-133372C304E1}"/>
          </ac:spMkLst>
        </pc:spChg>
        <pc:spChg chg="add mod">
          <ac:chgData name="tien tran" userId="f5c0b7c74de91c7e" providerId="Windows Live" clId="Web-{796992A6-404F-4F98-9811-BC97A7F4DDCF}" dt="2023-08-23T09:31:17.776" v="987" actId="1076"/>
          <ac:spMkLst>
            <pc:docMk/>
            <pc:sldMk cId="785225770" sldId="434"/>
            <ac:spMk id="11" creationId="{CAD43404-6C73-E660-C781-31693F9F12BA}"/>
          </ac:spMkLst>
        </pc:spChg>
        <pc:spChg chg="add mod">
          <ac:chgData name="tien tran" userId="f5c0b7c74de91c7e" providerId="Windows Live" clId="Web-{796992A6-404F-4F98-9811-BC97A7F4DDCF}" dt="2023-08-23T09:31:17.776" v="986" actId="1076"/>
          <ac:spMkLst>
            <pc:docMk/>
            <pc:sldMk cId="785225770" sldId="434"/>
            <ac:spMk id="12" creationId="{624F9936-D4A3-595F-68E1-1C56CC761813}"/>
          </ac:spMkLst>
        </pc:spChg>
        <pc:spChg chg="add mod">
          <ac:chgData name="tien tran" userId="f5c0b7c74de91c7e" providerId="Windows Live" clId="Web-{796992A6-404F-4F98-9811-BC97A7F4DDCF}" dt="2023-08-23T09:31:17.776" v="985" actId="1076"/>
          <ac:spMkLst>
            <pc:docMk/>
            <pc:sldMk cId="785225770" sldId="434"/>
            <ac:spMk id="13" creationId="{EB1DB59B-B4D7-86CB-DBF1-1CF8F7272CEB}"/>
          </ac:spMkLst>
        </pc:spChg>
        <pc:spChg chg="add mod">
          <ac:chgData name="tien tran" userId="f5c0b7c74de91c7e" providerId="Windows Live" clId="Web-{796992A6-404F-4F98-9811-BC97A7F4DDCF}" dt="2023-08-23T09:31:17.776" v="983" actId="1076"/>
          <ac:spMkLst>
            <pc:docMk/>
            <pc:sldMk cId="785225770" sldId="434"/>
            <ac:spMk id="15" creationId="{1D8E89EE-5CE4-D7BE-8BD9-EBE7C6AD1F50}"/>
          </ac:spMkLst>
        </pc:spChg>
        <pc:spChg chg="add mod">
          <ac:chgData name="tien tran" userId="f5c0b7c74de91c7e" providerId="Windows Live" clId="Web-{796992A6-404F-4F98-9811-BC97A7F4DDCF}" dt="2023-08-23T09:31:17.776" v="982" actId="1076"/>
          <ac:spMkLst>
            <pc:docMk/>
            <pc:sldMk cId="785225770" sldId="434"/>
            <ac:spMk id="16" creationId="{7A838541-8A86-07AD-0C59-EC55C96E1B93}"/>
          </ac:spMkLst>
        </pc:spChg>
        <pc:spChg chg="add mod">
          <ac:chgData name="tien tran" userId="f5c0b7c74de91c7e" providerId="Windows Live" clId="Web-{796992A6-404F-4F98-9811-BC97A7F4DDCF}" dt="2023-08-23T09:31:17.776" v="981" actId="1076"/>
          <ac:spMkLst>
            <pc:docMk/>
            <pc:sldMk cId="785225770" sldId="434"/>
            <ac:spMk id="17" creationId="{44F3B2B3-4761-3D04-EB04-2DD28FE81C2C}"/>
          </ac:spMkLst>
        </pc:spChg>
        <pc:spChg chg="add mod">
          <ac:chgData name="tien tran" userId="f5c0b7c74de91c7e" providerId="Windows Live" clId="Web-{796992A6-404F-4F98-9811-BC97A7F4DDCF}" dt="2023-08-23T09:31:17.776" v="980" actId="1076"/>
          <ac:spMkLst>
            <pc:docMk/>
            <pc:sldMk cId="785225770" sldId="434"/>
            <ac:spMk id="18" creationId="{C3828686-8A2D-8B69-772A-D37D051D8CE1}"/>
          </ac:spMkLst>
        </pc:spChg>
        <pc:spChg chg="add mod">
          <ac:chgData name="tien tran" userId="f5c0b7c74de91c7e" providerId="Windows Live" clId="Web-{796992A6-404F-4F98-9811-BC97A7F4DDCF}" dt="2023-08-23T09:31:17.776" v="979" actId="1076"/>
          <ac:spMkLst>
            <pc:docMk/>
            <pc:sldMk cId="785225770" sldId="434"/>
            <ac:spMk id="19" creationId="{8FEBC75B-8ADC-D376-F9E5-6C959984584A}"/>
          </ac:spMkLst>
        </pc:spChg>
        <pc:spChg chg="add mod">
          <ac:chgData name="tien tran" userId="f5c0b7c74de91c7e" providerId="Windows Live" clId="Web-{796992A6-404F-4F98-9811-BC97A7F4DDCF}" dt="2023-08-23T09:31:17.776" v="978" actId="1076"/>
          <ac:spMkLst>
            <pc:docMk/>
            <pc:sldMk cId="785225770" sldId="434"/>
            <ac:spMk id="20" creationId="{3C169C85-4E4E-8396-E709-11E7CAC94AA7}"/>
          </ac:spMkLst>
        </pc:spChg>
        <pc:spChg chg="add mod">
          <ac:chgData name="tien tran" userId="f5c0b7c74de91c7e" providerId="Windows Live" clId="Web-{796992A6-404F-4F98-9811-BC97A7F4DDCF}" dt="2023-08-23T09:31:17.776" v="976" actId="1076"/>
          <ac:spMkLst>
            <pc:docMk/>
            <pc:sldMk cId="785225770" sldId="434"/>
            <ac:spMk id="22" creationId="{4A378D2C-E563-5638-E6BE-A3B01E3D2D4A}"/>
          </ac:spMkLst>
        </pc:spChg>
        <pc:spChg chg="add mod">
          <ac:chgData name="tien tran" userId="f5c0b7c74de91c7e" providerId="Windows Live" clId="Web-{796992A6-404F-4F98-9811-BC97A7F4DDCF}" dt="2023-08-23T09:31:17.776" v="975" actId="1076"/>
          <ac:spMkLst>
            <pc:docMk/>
            <pc:sldMk cId="785225770" sldId="434"/>
            <ac:spMk id="23" creationId="{21663657-78E6-08E2-CCA8-6CC58E7E4F1B}"/>
          </ac:spMkLst>
        </pc:spChg>
        <pc:spChg chg="add mod">
          <ac:chgData name="tien tran" userId="f5c0b7c74de91c7e" providerId="Windows Live" clId="Web-{796992A6-404F-4F98-9811-BC97A7F4DDCF}" dt="2023-08-23T09:31:17.776" v="974" actId="1076"/>
          <ac:spMkLst>
            <pc:docMk/>
            <pc:sldMk cId="785225770" sldId="434"/>
            <ac:spMk id="24" creationId="{2B2860E6-C672-D1AA-7944-C69A6126C2C4}"/>
          </ac:spMkLst>
        </pc:spChg>
        <pc:spChg chg="add mod">
          <ac:chgData name="tien tran" userId="f5c0b7c74de91c7e" providerId="Windows Live" clId="Web-{796992A6-404F-4F98-9811-BC97A7F4DDCF}" dt="2023-08-23T09:31:17.776" v="973" actId="1076"/>
          <ac:spMkLst>
            <pc:docMk/>
            <pc:sldMk cId="785225770" sldId="434"/>
            <ac:spMk id="25" creationId="{CC7EA03E-7EEC-6364-A531-11CECF4C06A3}"/>
          </ac:spMkLst>
        </pc:spChg>
        <pc:spChg chg="add mod">
          <ac:chgData name="tien tran" userId="f5c0b7c74de91c7e" providerId="Windows Live" clId="Web-{796992A6-404F-4F98-9811-BC97A7F4DDCF}" dt="2023-08-23T09:31:17.776" v="972" actId="1076"/>
          <ac:spMkLst>
            <pc:docMk/>
            <pc:sldMk cId="785225770" sldId="434"/>
            <ac:spMk id="26" creationId="{B5C3EE23-1DEC-107F-15AE-DB5F9A92D231}"/>
          </ac:spMkLst>
        </pc:spChg>
        <pc:spChg chg="add mod">
          <ac:chgData name="tien tran" userId="f5c0b7c74de91c7e" providerId="Windows Live" clId="Web-{796992A6-404F-4F98-9811-BC97A7F4DDCF}" dt="2023-08-23T09:31:17.776" v="969" actId="1076"/>
          <ac:spMkLst>
            <pc:docMk/>
            <pc:sldMk cId="785225770" sldId="434"/>
            <ac:spMk id="29" creationId="{11F19722-4C71-14DB-061B-75F21966EAD0}"/>
          </ac:spMkLst>
        </pc:spChg>
        <pc:spChg chg="add mod">
          <ac:chgData name="tien tran" userId="f5c0b7c74de91c7e" providerId="Windows Live" clId="Web-{796992A6-404F-4F98-9811-BC97A7F4DDCF}" dt="2023-08-23T09:31:17.776" v="968" actId="1076"/>
          <ac:spMkLst>
            <pc:docMk/>
            <pc:sldMk cId="785225770" sldId="434"/>
            <ac:spMk id="30" creationId="{A31A3A66-01E9-14A7-CF38-CB1D12B01613}"/>
          </ac:spMkLst>
        </pc:spChg>
        <pc:spChg chg="add mod">
          <ac:chgData name="tien tran" userId="f5c0b7c74de91c7e" providerId="Windows Live" clId="Web-{796992A6-404F-4F98-9811-BC97A7F4DDCF}" dt="2023-08-23T09:31:17.776" v="967" actId="1076"/>
          <ac:spMkLst>
            <pc:docMk/>
            <pc:sldMk cId="785225770" sldId="434"/>
            <ac:spMk id="31" creationId="{35F02D86-9216-C7FA-934A-E813E2A5EA9F}"/>
          </ac:spMkLst>
        </pc:spChg>
        <pc:spChg chg="add mod">
          <ac:chgData name="tien tran" userId="f5c0b7c74de91c7e" providerId="Windows Live" clId="Web-{796992A6-404F-4F98-9811-BC97A7F4DDCF}" dt="2023-08-23T09:31:17.776" v="966" actId="1076"/>
          <ac:spMkLst>
            <pc:docMk/>
            <pc:sldMk cId="785225770" sldId="434"/>
            <ac:spMk id="32" creationId="{5990DFBA-B8E7-5584-6F08-970FDA79F2D6}"/>
          </ac:spMkLst>
        </pc:spChg>
        <pc:spChg chg="add mod">
          <ac:chgData name="tien tran" userId="f5c0b7c74de91c7e" providerId="Windows Live" clId="Web-{796992A6-404F-4F98-9811-BC97A7F4DDCF}" dt="2023-08-23T09:31:17.776" v="965" actId="1076"/>
          <ac:spMkLst>
            <pc:docMk/>
            <pc:sldMk cId="785225770" sldId="434"/>
            <ac:spMk id="33" creationId="{B9D196AA-C6C9-2A67-8B01-BD8F14E64A5F}"/>
          </ac:spMkLst>
        </pc:spChg>
        <pc:spChg chg="add mod">
          <ac:chgData name="tien tran" userId="f5c0b7c74de91c7e" providerId="Windows Live" clId="Web-{796992A6-404F-4F98-9811-BC97A7F4DDCF}" dt="2023-08-23T09:31:17.776" v="964" actId="1076"/>
          <ac:spMkLst>
            <pc:docMk/>
            <pc:sldMk cId="785225770" sldId="434"/>
            <ac:spMk id="34" creationId="{8445E095-87DC-3FD4-D208-A964E02568E6}"/>
          </ac:spMkLst>
        </pc:spChg>
        <pc:spChg chg="add mod">
          <ac:chgData name="tien tran" userId="f5c0b7c74de91c7e" providerId="Windows Live" clId="Web-{796992A6-404F-4F98-9811-BC97A7F4DDCF}" dt="2023-08-23T09:31:17.776" v="962" actId="1076"/>
          <ac:spMkLst>
            <pc:docMk/>
            <pc:sldMk cId="785225770" sldId="434"/>
            <ac:spMk id="36" creationId="{4D2D91B1-FF5D-EE46-F060-FEE722D9B719}"/>
          </ac:spMkLst>
        </pc:spChg>
        <pc:spChg chg="add mod">
          <ac:chgData name="tien tran" userId="f5c0b7c74de91c7e" providerId="Windows Live" clId="Web-{796992A6-404F-4F98-9811-BC97A7F4DDCF}" dt="2023-08-23T09:31:17.776" v="961" actId="1076"/>
          <ac:spMkLst>
            <pc:docMk/>
            <pc:sldMk cId="785225770" sldId="434"/>
            <ac:spMk id="37" creationId="{80DA10E2-019F-28B9-4839-79C511FD43C2}"/>
          </ac:spMkLst>
        </pc:spChg>
        <pc:spChg chg="add mod">
          <ac:chgData name="tien tran" userId="f5c0b7c74de91c7e" providerId="Windows Live" clId="Web-{796992A6-404F-4F98-9811-BC97A7F4DDCF}" dt="2023-08-23T09:31:17.776" v="960" actId="1076"/>
          <ac:spMkLst>
            <pc:docMk/>
            <pc:sldMk cId="785225770" sldId="434"/>
            <ac:spMk id="38" creationId="{25268A16-1840-F9C8-2010-15A1089D8532}"/>
          </ac:spMkLst>
        </pc:spChg>
        <pc:spChg chg="add mod">
          <ac:chgData name="tien tran" userId="f5c0b7c74de91c7e" providerId="Windows Live" clId="Web-{796992A6-404F-4F98-9811-BC97A7F4DDCF}" dt="2023-08-23T09:31:17.776" v="959" actId="1076"/>
          <ac:spMkLst>
            <pc:docMk/>
            <pc:sldMk cId="785225770" sldId="434"/>
            <ac:spMk id="39" creationId="{D6E712D1-6406-47B7-678D-EACDF2C962A0}"/>
          </ac:spMkLst>
        </pc:spChg>
        <pc:spChg chg="add mod">
          <ac:chgData name="tien tran" userId="f5c0b7c74de91c7e" providerId="Windows Live" clId="Web-{796992A6-404F-4F98-9811-BC97A7F4DDCF}" dt="2023-08-23T09:31:17.776" v="958" actId="1076"/>
          <ac:spMkLst>
            <pc:docMk/>
            <pc:sldMk cId="785225770" sldId="434"/>
            <ac:spMk id="40" creationId="{E845B8F4-AE0C-9700-27B7-FE77168B57C6}"/>
          </ac:spMkLst>
        </pc:spChg>
        <pc:spChg chg="add mod">
          <ac:chgData name="tien tran" userId="f5c0b7c74de91c7e" providerId="Windows Live" clId="Web-{796992A6-404F-4F98-9811-BC97A7F4DDCF}" dt="2023-08-23T09:31:17.776" v="957" actId="1076"/>
          <ac:spMkLst>
            <pc:docMk/>
            <pc:sldMk cId="785225770" sldId="434"/>
            <ac:spMk id="41" creationId="{685C7B33-B01D-DE58-9BEA-3FE15BCDAA9B}"/>
          </ac:spMkLst>
        </pc:spChg>
        <pc:spChg chg="add mod">
          <ac:chgData name="tien tran" userId="f5c0b7c74de91c7e" providerId="Windows Live" clId="Web-{796992A6-404F-4F98-9811-BC97A7F4DDCF}" dt="2023-08-23T09:31:17.776" v="955" actId="1076"/>
          <ac:spMkLst>
            <pc:docMk/>
            <pc:sldMk cId="785225770" sldId="434"/>
            <ac:spMk id="43" creationId="{EB8C1551-AC22-F3C6-A829-EA7D5850B556}"/>
          </ac:spMkLst>
        </pc:spChg>
        <pc:spChg chg="add mod">
          <ac:chgData name="tien tran" userId="f5c0b7c74de91c7e" providerId="Windows Live" clId="Web-{796992A6-404F-4F98-9811-BC97A7F4DDCF}" dt="2023-08-23T09:31:17.776" v="954" actId="1076"/>
          <ac:spMkLst>
            <pc:docMk/>
            <pc:sldMk cId="785225770" sldId="434"/>
            <ac:spMk id="44" creationId="{585C5EC3-035F-6EFC-3C8D-75A125A1B2ED}"/>
          </ac:spMkLst>
        </pc:spChg>
        <pc:spChg chg="add mod">
          <ac:chgData name="tien tran" userId="f5c0b7c74de91c7e" providerId="Windows Live" clId="Web-{796992A6-404F-4F98-9811-BC97A7F4DDCF}" dt="2023-08-23T09:31:17.776" v="953" actId="1076"/>
          <ac:spMkLst>
            <pc:docMk/>
            <pc:sldMk cId="785225770" sldId="434"/>
            <ac:spMk id="45" creationId="{F4021D31-BE4F-89DF-5337-824EBB8D1BD9}"/>
          </ac:spMkLst>
        </pc:spChg>
        <pc:spChg chg="add mod">
          <ac:chgData name="tien tran" userId="f5c0b7c74de91c7e" providerId="Windows Live" clId="Web-{796992A6-404F-4F98-9811-BC97A7F4DDCF}" dt="2023-08-23T09:31:17.776" v="951" actId="1076"/>
          <ac:spMkLst>
            <pc:docMk/>
            <pc:sldMk cId="785225770" sldId="434"/>
            <ac:spMk id="47" creationId="{EB7C90AB-EE37-4533-A2B9-8C67C7A72B12}"/>
          </ac:spMkLst>
        </pc:spChg>
        <pc:spChg chg="add mod">
          <ac:chgData name="tien tran" userId="f5c0b7c74de91c7e" providerId="Windows Live" clId="Web-{796992A6-404F-4F98-9811-BC97A7F4DDCF}" dt="2023-08-23T09:31:17.776" v="950" actId="1076"/>
          <ac:spMkLst>
            <pc:docMk/>
            <pc:sldMk cId="785225770" sldId="434"/>
            <ac:spMk id="48" creationId="{B8CB259E-7BA5-1907-8790-A0D3E06F1615}"/>
          </ac:spMkLst>
        </pc:spChg>
        <pc:spChg chg="add mod">
          <ac:chgData name="tien tran" userId="f5c0b7c74de91c7e" providerId="Windows Live" clId="Web-{796992A6-404F-4F98-9811-BC97A7F4DDCF}" dt="2023-08-23T09:31:17.776" v="949" actId="1076"/>
          <ac:spMkLst>
            <pc:docMk/>
            <pc:sldMk cId="785225770" sldId="434"/>
            <ac:spMk id="49" creationId="{9A137355-03F8-CC43-A80F-B7F7F2D8A97B}"/>
          </ac:spMkLst>
        </pc:spChg>
        <pc:spChg chg="add mod">
          <ac:chgData name="tien tran" userId="f5c0b7c74de91c7e" providerId="Windows Live" clId="Web-{796992A6-404F-4F98-9811-BC97A7F4DDCF}" dt="2023-08-23T09:31:17.776" v="948" actId="1076"/>
          <ac:spMkLst>
            <pc:docMk/>
            <pc:sldMk cId="785225770" sldId="434"/>
            <ac:spMk id="50" creationId="{02226E05-669E-5961-6FE3-B98AB3048E51}"/>
          </ac:spMkLst>
        </pc:spChg>
        <pc:spChg chg="add mod">
          <ac:chgData name="tien tran" userId="f5c0b7c74de91c7e" providerId="Windows Live" clId="Web-{796992A6-404F-4F98-9811-BC97A7F4DDCF}" dt="2023-08-23T09:31:17.776" v="947" actId="1076"/>
          <ac:spMkLst>
            <pc:docMk/>
            <pc:sldMk cId="785225770" sldId="434"/>
            <ac:spMk id="51" creationId="{3D9BBF3C-F450-625A-54D7-2B59A5C80AC0}"/>
          </ac:spMkLst>
        </pc:spChg>
        <pc:spChg chg="add mod">
          <ac:chgData name="tien tran" userId="f5c0b7c74de91c7e" providerId="Windows Live" clId="Web-{796992A6-404F-4F98-9811-BC97A7F4DDCF}" dt="2023-08-23T09:31:17.776" v="946" actId="1076"/>
          <ac:spMkLst>
            <pc:docMk/>
            <pc:sldMk cId="785225770" sldId="434"/>
            <ac:spMk id="52" creationId="{639D7E7F-9193-7F31-48A8-56DF419AAD37}"/>
          </ac:spMkLst>
        </pc:spChg>
        <pc:spChg chg="add mod">
          <ac:chgData name="tien tran" userId="f5c0b7c74de91c7e" providerId="Windows Live" clId="Web-{796992A6-404F-4F98-9811-BC97A7F4DDCF}" dt="2023-08-23T09:31:17.776" v="945" actId="1076"/>
          <ac:spMkLst>
            <pc:docMk/>
            <pc:sldMk cId="785225770" sldId="434"/>
            <ac:spMk id="53" creationId="{39A9FBF5-CBEE-E93D-F379-B9EA22CFA5AA}"/>
          </ac:spMkLst>
        </pc:spChg>
        <pc:spChg chg="add mod">
          <ac:chgData name="tien tran" userId="f5c0b7c74de91c7e" providerId="Windows Live" clId="Web-{796992A6-404F-4F98-9811-BC97A7F4DDCF}" dt="2023-08-23T09:31:17.776" v="944" actId="1076"/>
          <ac:spMkLst>
            <pc:docMk/>
            <pc:sldMk cId="785225770" sldId="434"/>
            <ac:spMk id="54" creationId="{340A09A7-976E-66BD-4EBA-F48DB3B1AA97}"/>
          </ac:spMkLst>
        </pc:spChg>
        <pc:spChg chg="add mod">
          <ac:chgData name="tien tran" userId="f5c0b7c74de91c7e" providerId="Windows Live" clId="Web-{796992A6-404F-4F98-9811-BC97A7F4DDCF}" dt="2023-08-23T09:31:17.776" v="943" actId="1076"/>
          <ac:spMkLst>
            <pc:docMk/>
            <pc:sldMk cId="785225770" sldId="434"/>
            <ac:spMk id="55" creationId="{5322F144-4FE0-8818-731C-5262EAA00F4B}"/>
          </ac:spMkLst>
        </pc:spChg>
        <pc:spChg chg="add mod">
          <ac:chgData name="tien tran" userId="f5c0b7c74de91c7e" providerId="Windows Live" clId="Web-{796992A6-404F-4F98-9811-BC97A7F4DDCF}" dt="2023-08-23T09:31:17.776" v="942" actId="1076"/>
          <ac:spMkLst>
            <pc:docMk/>
            <pc:sldMk cId="785225770" sldId="434"/>
            <ac:spMk id="56" creationId="{357C5589-4657-CD71-36F9-CF4FAD21CA4F}"/>
          </ac:spMkLst>
        </pc:spChg>
        <pc:spChg chg="add mod">
          <ac:chgData name="tien tran" userId="f5c0b7c74de91c7e" providerId="Windows Live" clId="Web-{796992A6-404F-4F98-9811-BC97A7F4DDCF}" dt="2023-08-23T09:31:17.776" v="941" actId="1076"/>
          <ac:spMkLst>
            <pc:docMk/>
            <pc:sldMk cId="785225770" sldId="434"/>
            <ac:spMk id="57" creationId="{29C03AFA-064C-5E5C-1B17-47E1E7365F7D}"/>
          </ac:spMkLst>
        </pc:spChg>
        <pc:spChg chg="add mod">
          <ac:chgData name="tien tran" userId="f5c0b7c74de91c7e" providerId="Windows Live" clId="Web-{796992A6-404F-4F98-9811-BC97A7F4DDCF}" dt="2023-08-23T09:31:17.776" v="940" actId="1076"/>
          <ac:spMkLst>
            <pc:docMk/>
            <pc:sldMk cId="785225770" sldId="434"/>
            <ac:spMk id="58" creationId="{D51D6B7A-E5AD-6ADE-9924-2314D7C7CED5}"/>
          </ac:spMkLst>
        </pc:spChg>
        <pc:spChg chg="add mod">
          <ac:chgData name="tien tran" userId="f5c0b7c74de91c7e" providerId="Windows Live" clId="Web-{796992A6-404F-4F98-9811-BC97A7F4DDCF}" dt="2023-08-23T09:31:17.776" v="939" actId="1076"/>
          <ac:spMkLst>
            <pc:docMk/>
            <pc:sldMk cId="785225770" sldId="434"/>
            <ac:spMk id="59" creationId="{20E4C76B-DBB1-AA6B-5F1F-42D09B4F2EE9}"/>
          </ac:spMkLst>
        </pc:spChg>
        <pc:spChg chg="add mod">
          <ac:chgData name="tien tran" userId="f5c0b7c74de91c7e" providerId="Windows Live" clId="Web-{796992A6-404F-4F98-9811-BC97A7F4DDCF}" dt="2023-08-23T09:31:17.776" v="938" actId="1076"/>
          <ac:spMkLst>
            <pc:docMk/>
            <pc:sldMk cId="785225770" sldId="434"/>
            <ac:spMk id="60" creationId="{EEB4BA9F-5FC1-2564-6A41-4273FAF3FB57}"/>
          </ac:spMkLst>
        </pc:spChg>
        <pc:spChg chg="add mod">
          <ac:chgData name="tien tran" userId="f5c0b7c74de91c7e" providerId="Windows Live" clId="Web-{796992A6-404F-4F98-9811-BC97A7F4DDCF}" dt="2023-08-23T09:31:17.776" v="936" actId="1076"/>
          <ac:spMkLst>
            <pc:docMk/>
            <pc:sldMk cId="785225770" sldId="434"/>
            <ac:spMk id="62" creationId="{A4E2AB7E-422A-CBC6-CB9A-623B3652768C}"/>
          </ac:spMkLst>
        </pc:spChg>
        <pc:spChg chg="add mod">
          <ac:chgData name="tien tran" userId="f5c0b7c74de91c7e" providerId="Windows Live" clId="Web-{796992A6-404F-4F98-9811-BC97A7F4DDCF}" dt="2023-08-23T09:31:17.776" v="935" actId="1076"/>
          <ac:spMkLst>
            <pc:docMk/>
            <pc:sldMk cId="785225770" sldId="434"/>
            <ac:spMk id="63" creationId="{A2ACC6BB-9CD7-7E18-6FEB-6093A89F98B0}"/>
          </ac:spMkLst>
        </pc:spChg>
        <pc:spChg chg="add mod">
          <ac:chgData name="tien tran" userId="f5c0b7c74de91c7e" providerId="Windows Live" clId="Web-{796992A6-404F-4F98-9811-BC97A7F4DDCF}" dt="2023-08-23T09:31:17.776" v="934" actId="1076"/>
          <ac:spMkLst>
            <pc:docMk/>
            <pc:sldMk cId="785225770" sldId="434"/>
            <ac:spMk id="64" creationId="{4985457F-97BE-D22B-F584-D490B8DCB047}"/>
          </ac:spMkLst>
        </pc:spChg>
        <pc:spChg chg="add mod">
          <ac:chgData name="tien tran" userId="f5c0b7c74de91c7e" providerId="Windows Live" clId="Web-{796992A6-404F-4F98-9811-BC97A7F4DDCF}" dt="2023-08-23T09:31:17.776" v="933" actId="1076"/>
          <ac:spMkLst>
            <pc:docMk/>
            <pc:sldMk cId="785225770" sldId="434"/>
            <ac:spMk id="65" creationId="{5D57CF27-40C9-0531-F2CE-2F5DE534F8D2}"/>
          </ac:spMkLst>
        </pc:spChg>
        <pc:spChg chg="add mod">
          <ac:chgData name="tien tran" userId="f5c0b7c74de91c7e" providerId="Windows Live" clId="Web-{796992A6-404F-4F98-9811-BC97A7F4DDCF}" dt="2023-08-23T09:31:17.776" v="932" actId="1076"/>
          <ac:spMkLst>
            <pc:docMk/>
            <pc:sldMk cId="785225770" sldId="434"/>
            <ac:spMk id="66" creationId="{ABFCD63C-E45C-77D6-12FD-A80683E6AA16}"/>
          </ac:spMkLst>
        </pc:spChg>
        <pc:spChg chg="add mod">
          <ac:chgData name="tien tran" userId="f5c0b7c74de91c7e" providerId="Windows Live" clId="Web-{796992A6-404F-4F98-9811-BC97A7F4DDCF}" dt="2023-08-23T09:31:17.776" v="931" actId="1076"/>
          <ac:spMkLst>
            <pc:docMk/>
            <pc:sldMk cId="785225770" sldId="434"/>
            <ac:spMk id="67" creationId="{7143B3E8-B7AA-A615-11B2-C03A0660C448}"/>
          </ac:spMkLst>
        </pc:spChg>
        <pc:spChg chg="add mod">
          <ac:chgData name="tien tran" userId="f5c0b7c74de91c7e" providerId="Windows Live" clId="Web-{796992A6-404F-4F98-9811-BC97A7F4DDCF}" dt="2023-08-23T09:31:17.776" v="929" actId="1076"/>
          <ac:spMkLst>
            <pc:docMk/>
            <pc:sldMk cId="785225770" sldId="434"/>
            <ac:spMk id="69" creationId="{EA7E9686-1457-3049-1EC4-BA23B044A90C}"/>
          </ac:spMkLst>
        </pc:spChg>
        <pc:spChg chg="add mod">
          <ac:chgData name="tien tran" userId="f5c0b7c74de91c7e" providerId="Windows Live" clId="Web-{796992A6-404F-4F98-9811-BC97A7F4DDCF}" dt="2023-08-23T09:31:17.776" v="928" actId="1076"/>
          <ac:spMkLst>
            <pc:docMk/>
            <pc:sldMk cId="785225770" sldId="434"/>
            <ac:spMk id="70" creationId="{D72B28D2-127A-FF3A-CC09-CAE8A9CB7F04}"/>
          </ac:spMkLst>
        </pc:spChg>
        <pc:spChg chg="add mod">
          <ac:chgData name="tien tran" userId="f5c0b7c74de91c7e" providerId="Windows Live" clId="Web-{796992A6-404F-4F98-9811-BC97A7F4DDCF}" dt="2023-08-23T09:31:17.776" v="926" actId="1076"/>
          <ac:spMkLst>
            <pc:docMk/>
            <pc:sldMk cId="785225770" sldId="434"/>
            <ac:spMk id="72" creationId="{4638608B-7AAA-4A2C-4638-087AD9154FB9}"/>
          </ac:spMkLst>
        </pc:spChg>
        <pc:spChg chg="add mod">
          <ac:chgData name="tien tran" userId="f5c0b7c74de91c7e" providerId="Windows Live" clId="Web-{796992A6-404F-4F98-9811-BC97A7F4DDCF}" dt="2023-08-23T09:31:17.776" v="925" actId="1076"/>
          <ac:spMkLst>
            <pc:docMk/>
            <pc:sldMk cId="785225770" sldId="434"/>
            <ac:spMk id="73" creationId="{74E67846-FE7C-DA6C-B4CC-EA12D33D7A3C}"/>
          </ac:spMkLst>
        </pc:spChg>
        <pc:spChg chg="add mod">
          <ac:chgData name="tien tran" userId="f5c0b7c74de91c7e" providerId="Windows Live" clId="Web-{796992A6-404F-4F98-9811-BC97A7F4DDCF}" dt="2023-08-23T09:31:17.776" v="924" actId="1076"/>
          <ac:spMkLst>
            <pc:docMk/>
            <pc:sldMk cId="785225770" sldId="434"/>
            <ac:spMk id="74" creationId="{1BB0994B-3130-CCE8-C002-3508F9661F9D}"/>
          </ac:spMkLst>
        </pc:spChg>
        <pc:spChg chg="add mod">
          <ac:chgData name="tien tran" userId="f5c0b7c74de91c7e" providerId="Windows Live" clId="Web-{796992A6-404F-4F98-9811-BC97A7F4DDCF}" dt="2023-08-23T09:31:17.776" v="923" actId="1076"/>
          <ac:spMkLst>
            <pc:docMk/>
            <pc:sldMk cId="785225770" sldId="434"/>
            <ac:spMk id="75" creationId="{DBFC4975-B30B-CBD1-5153-AF737441247C}"/>
          </ac:spMkLst>
        </pc:spChg>
        <pc:spChg chg="add mod">
          <ac:chgData name="tien tran" userId="f5c0b7c74de91c7e" providerId="Windows Live" clId="Web-{796992A6-404F-4F98-9811-BC97A7F4DDCF}" dt="2023-08-23T09:31:17.776" v="922" actId="1076"/>
          <ac:spMkLst>
            <pc:docMk/>
            <pc:sldMk cId="785225770" sldId="434"/>
            <ac:spMk id="76" creationId="{97A4F413-75B7-5D95-8D27-D7CAE7F9950F}"/>
          </ac:spMkLst>
        </pc:spChg>
        <pc:spChg chg="add mod">
          <ac:chgData name="tien tran" userId="f5c0b7c74de91c7e" providerId="Windows Live" clId="Web-{796992A6-404F-4F98-9811-BC97A7F4DDCF}" dt="2023-08-23T09:31:17.776" v="921" actId="1076"/>
          <ac:spMkLst>
            <pc:docMk/>
            <pc:sldMk cId="785225770" sldId="434"/>
            <ac:spMk id="77" creationId="{CCC76D5E-B115-E28F-98BB-0FD690164F80}"/>
          </ac:spMkLst>
        </pc:spChg>
        <pc:spChg chg="add mod">
          <ac:chgData name="tien tran" userId="f5c0b7c74de91c7e" providerId="Windows Live" clId="Web-{796992A6-404F-4F98-9811-BC97A7F4DDCF}" dt="2023-08-23T09:31:17.776" v="920" actId="1076"/>
          <ac:spMkLst>
            <pc:docMk/>
            <pc:sldMk cId="785225770" sldId="434"/>
            <ac:spMk id="78" creationId="{62268720-BBEC-2679-C71E-9C70818F9026}"/>
          </ac:spMkLst>
        </pc:spChg>
        <pc:spChg chg="add mod">
          <ac:chgData name="tien tran" userId="f5c0b7c74de91c7e" providerId="Windows Live" clId="Web-{796992A6-404F-4F98-9811-BC97A7F4DDCF}" dt="2023-08-23T09:31:17.776" v="919" actId="1076"/>
          <ac:spMkLst>
            <pc:docMk/>
            <pc:sldMk cId="785225770" sldId="434"/>
            <ac:spMk id="79" creationId="{F78D5675-42FB-D389-3981-1138665020FF}"/>
          </ac:spMkLst>
        </pc:spChg>
        <pc:spChg chg="add mod">
          <ac:chgData name="tien tran" userId="f5c0b7c74de91c7e" providerId="Windows Live" clId="Web-{796992A6-404F-4F98-9811-BC97A7F4DDCF}" dt="2023-08-23T09:31:17.776" v="918" actId="1076"/>
          <ac:spMkLst>
            <pc:docMk/>
            <pc:sldMk cId="785225770" sldId="434"/>
            <ac:spMk id="80" creationId="{BDF43FB1-3624-F425-1E2C-F84B103F5E46}"/>
          </ac:spMkLst>
        </pc:spChg>
        <pc:spChg chg="add mod">
          <ac:chgData name="tien tran" userId="f5c0b7c74de91c7e" providerId="Windows Live" clId="Web-{796992A6-404F-4F98-9811-BC97A7F4DDCF}" dt="2023-08-23T09:31:17.776" v="917" actId="1076"/>
          <ac:spMkLst>
            <pc:docMk/>
            <pc:sldMk cId="785225770" sldId="434"/>
            <ac:spMk id="81" creationId="{CA9B4E78-525B-B080-20B1-DE34E86D3916}"/>
          </ac:spMkLst>
        </pc:spChg>
        <pc:spChg chg="add mod">
          <ac:chgData name="tien tran" userId="f5c0b7c74de91c7e" providerId="Windows Live" clId="Web-{796992A6-404F-4F98-9811-BC97A7F4DDCF}" dt="2023-08-23T09:31:17.776" v="916" actId="1076"/>
          <ac:spMkLst>
            <pc:docMk/>
            <pc:sldMk cId="785225770" sldId="434"/>
            <ac:spMk id="82" creationId="{3C38156E-7C52-4F29-29FA-B2A50C2C4979}"/>
          </ac:spMkLst>
        </pc:spChg>
        <pc:spChg chg="add mod">
          <ac:chgData name="tien tran" userId="f5c0b7c74de91c7e" providerId="Windows Live" clId="Web-{796992A6-404F-4F98-9811-BC97A7F4DDCF}" dt="2023-08-23T09:31:17.776" v="915" actId="1076"/>
          <ac:spMkLst>
            <pc:docMk/>
            <pc:sldMk cId="785225770" sldId="434"/>
            <ac:spMk id="83" creationId="{29922EC8-C257-864F-070F-6F0D61F1612A}"/>
          </ac:spMkLst>
        </pc:spChg>
        <pc:spChg chg="add mod">
          <ac:chgData name="tien tran" userId="f5c0b7c74de91c7e" providerId="Windows Live" clId="Web-{796992A6-404F-4F98-9811-BC97A7F4DDCF}" dt="2023-08-23T09:31:17.760" v="914" actId="1076"/>
          <ac:spMkLst>
            <pc:docMk/>
            <pc:sldMk cId="785225770" sldId="434"/>
            <ac:spMk id="84" creationId="{CB8286DF-1B58-CF6B-FF85-F37E6074EAF0}"/>
          </ac:spMkLst>
        </pc:spChg>
        <pc:spChg chg="add mod">
          <ac:chgData name="tien tran" userId="f5c0b7c74de91c7e" providerId="Windows Live" clId="Web-{796992A6-404F-4F98-9811-BC97A7F4DDCF}" dt="2023-08-23T09:31:17.760" v="913" actId="1076"/>
          <ac:spMkLst>
            <pc:docMk/>
            <pc:sldMk cId="785225770" sldId="434"/>
            <ac:spMk id="85" creationId="{B6886962-AE51-23AB-49B8-76C949A27C45}"/>
          </ac:spMkLst>
        </pc:spChg>
        <pc:spChg chg="add mod">
          <ac:chgData name="tien tran" userId="f5c0b7c74de91c7e" providerId="Windows Live" clId="Web-{796992A6-404F-4F98-9811-BC97A7F4DDCF}" dt="2023-08-23T09:31:32.527" v="994" actId="1076"/>
          <ac:spMkLst>
            <pc:docMk/>
            <pc:sldMk cId="785225770" sldId="434"/>
            <ac:spMk id="88" creationId="{A6673C92-BCC7-A70D-A470-9D81F398185A}"/>
          </ac:spMkLst>
        </pc:spChg>
        <pc:spChg chg="add mod">
          <ac:chgData name="tien tran" userId="f5c0b7c74de91c7e" providerId="Windows Live" clId="Web-{796992A6-404F-4F98-9811-BC97A7F4DDCF}" dt="2023-08-23T09:31:36.730" v="995" actId="1076"/>
          <ac:spMkLst>
            <pc:docMk/>
            <pc:sldMk cId="785225770" sldId="434"/>
            <ac:spMk id="89" creationId="{CBE14CAD-8356-7E8E-54CA-0FE0229571DE}"/>
          </ac:spMkLst>
        </pc:spChg>
        <pc:spChg chg="add mod">
          <ac:chgData name="tien tran" userId="f5c0b7c74de91c7e" providerId="Windows Live" clId="Web-{796992A6-404F-4F98-9811-BC97A7F4DDCF}" dt="2023-08-23T09:31:41.574" v="996" actId="1076"/>
          <ac:spMkLst>
            <pc:docMk/>
            <pc:sldMk cId="785225770" sldId="434"/>
            <ac:spMk id="90" creationId="{3AF13D0C-2442-DA50-E184-FC1EBAAEF502}"/>
          </ac:spMkLst>
        </pc:spChg>
        <pc:spChg chg="add del">
          <ac:chgData name="tien tran" userId="f5c0b7c74de91c7e" providerId="Windows Live" clId="Web-{796992A6-404F-4F98-9811-BC97A7F4DDCF}" dt="2023-08-23T09:27:26.947" v="455"/>
          <ac:spMkLst>
            <pc:docMk/>
            <pc:sldMk cId="785225770" sldId="434"/>
            <ac:spMk id="93" creationId="{E7D55BE8-315B-1D0E-C9F8-1FFB65B5A377}"/>
          </ac:spMkLst>
        </pc:spChg>
        <pc:spChg chg="add del">
          <ac:chgData name="tien tran" userId="f5c0b7c74de91c7e" providerId="Windows Live" clId="Web-{796992A6-404F-4F98-9811-BC97A7F4DDCF}" dt="2023-08-23T09:27:26.947" v="455"/>
          <ac:spMkLst>
            <pc:docMk/>
            <pc:sldMk cId="785225770" sldId="434"/>
            <ac:spMk id="94" creationId="{FAA0E524-0DEE-20B7-DCED-63697E3DB1AF}"/>
          </ac:spMkLst>
        </pc:spChg>
        <pc:spChg chg="add del">
          <ac:chgData name="tien tran" userId="f5c0b7c74de91c7e" providerId="Windows Live" clId="Web-{796992A6-404F-4F98-9811-BC97A7F4DDCF}" dt="2023-08-23T09:27:26.947" v="455"/>
          <ac:spMkLst>
            <pc:docMk/>
            <pc:sldMk cId="785225770" sldId="434"/>
            <ac:spMk id="95" creationId="{5EA7C7EF-F847-FFB9-6BD5-5DF04FAB6918}"/>
          </ac:spMkLst>
        </pc:spChg>
        <pc:spChg chg="add del">
          <ac:chgData name="tien tran" userId="f5c0b7c74de91c7e" providerId="Windows Live" clId="Web-{796992A6-404F-4F98-9811-BC97A7F4DDCF}" dt="2023-08-23T09:27:26.947" v="455"/>
          <ac:spMkLst>
            <pc:docMk/>
            <pc:sldMk cId="785225770" sldId="434"/>
            <ac:spMk id="96" creationId="{9827B2F6-3CCC-9B89-F6BF-6A916228F1F4}"/>
          </ac:spMkLst>
        </pc:spChg>
        <pc:spChg chg="add del">
          <ac:chgData name="tien tran" userId="f5c0b7c74de91c7e" providerId="Windows Live" clId="Web-{796992A6-404F-4F98-9811-BC97A7F4DDCF}" dt="2023-08-23T09:27:26.947" v="455"/>
          <ac:spMkLst>
            <pc:docMk/>
            <pc:sldMk cId="785225770" sldId="434"/>
            <ac:spMk id="97" creationId="{1FE360CC-C1A0-E091-62FF-4593B09562B3}"/>
          </ac:spMkLst>
        </pc:spChg>
        <pc:spChg chg="add del">
          <ac:chgData name="tien tran" userId="f5c0b7c74de91c7e" providerId="Windows Live" clId="Web-{796992A6-404F-4F98-9811-BC97A7F4DDCF}" dt="2023-08-23T09:27:26.947" v="455"/>
          <ac:spMkLst>
            <pc:docMk/>
            <pc:sldMk cId="785225770" sldId="434"/>
            <ac:spMk id="98" creationId="{C946391B-AB15-AE40-BA97-133372C304E1}"/>
          </ac:spMkLst>
        </pc:spChg>
        <pc:spChg chg="add del">
          <ac:chgData name="tien tran" userId="f5c0b7c74de91c7e" providerId="Windows Live" clId="Web-{796992A6-404F-4F98-9811-BC97A7F4DDCF}" dt="2023-08-23T09:27:26.947" v="455"/>
          <ac:spMkLst>
            <pc:docMk/>
            <pc:sldMk cId="785225770" sldId="434"/>
            <ac:spMk id="99" creationId="{CAD43404-6C73-E660-C781-31693F9F12BA}"/>
          </ac:spMkLst>
        </pc:spChg>
        <pc:spChg chg="add del">
          <ac:chgData name="tien tran" userId="f5c0b7c74de91c7e" providerId="Windows Live" clId="Web-{796992A6-404F-4F98-9811-BC97A7F4DDCF}" dt="2023-08-23T09:27:26.947" v="455"/>
          <ac:spMkLst>
            <pc:docMk/>
            <pc:sldMk cId="785225770" sldId="434"/>
            <ac:spMk id="100" creationId="{624F9936-D4A3-595F-68E1-1C56CC761813}"/>
          </ac:spMkLst>
        </pc:spChg>
        <pc:spChg chg="add del">
          <ac:chgData name="tien tran" userId="f5c0b7c74de91c7e" providerId="Windows Live" clId="Web-{796992A6-404F-4F98-9811-BC97A7F4DDCF}" dt="2023-08-23T09:27:26.947" v="455"/>
          <ac:spMkLst>
            <pc:docMk/>
            <pc:sldMk cId="785225770" sldId="434"/>
            <ac:spMk id="101" creationId="{EB1DB59B-B4D7-86CB-DBF1-1CF8F7272CEB}"/>
          </ac:spMkLst>
        </pc:spChg>
        <pc:spChg chg="add del">
          <ac:chgData name="tien tran" userId="f5c0b7c74de91c7e" providerId="Windows Live" clId="Web-{796992A6-404F-4F98-9811-BC97A7F4DDCF}" dt="2023-08-23T09:27:26.947" v="455"/>
          <ac:spMkLst>
            <pc:docMk/>
            <pc:sldMk cId="785225770" sldId="434"/>
            <ac:spMk id="103" creationId="{1D8E89EE-5CE4-D7BE-8BD9-EBE7C6AD1F50}"/>
          </ac:spMkLst>
        </pc:spChg>
        <pc:spChg chg="add del">
          <ac:chgData name="tien tran" userId="f5c0b7c74de91c7e" providerId="Windows Live" clId="Web-{796992A6-404F-4F98-9811-BC97A7F4DDCF}" dt="2023-08-23T09:27:26.947" v="455"/>
          <ac:spMkLst>
            <pc:docMk/>
            <pc:sldMk cId="785225770" sldId="434"/>
            <ac:spMk id="104" creationId="{7A838541-8A86-07AD-0C59-EC55C96E1B93}"/>
          </ac:spMkLst>
        </pc:spChg>
        <pc:spChg chg="add del">
          <ac:chgData name="tien tran" userId="f5c0b7c74de91c7e" providerId="Windows Live" clId="Web-{796992A6-404F-4F98-9811-BC97A7F4DDCF}" dt="2023-08-23T09:27:26.947" v="455"/>
          <ac:spMkLst>
            <pc:docMk/>
            <pc:sldMk cId="785225770" sldId="434"/>
            <ac:spMk id="105" creationId="{44F3B2B3-4761-3D04-EB04-2DD28FE81C2C}"/>
          </ac:spMkLst>
        </pc:spChg>
        <pc:spChg chg="add del">
          <ac:chgData name="tien tran" userId="f5c0b7c74de91c7e" providerId="Windows Live" clId="Web-{796992A6-404F-4F98-9811-BC97A7F4DDCF}" dt="2023-08-23T09:27:26.947" v="455"/>
          <ac:spMkLst>
            <pc:docMk/>
            <pc:sldMk cId="785225770" sldId="434"/>
            <ac:spMk id="106" creationId="{C3828686-8A2D-8B69-772A-D37D051D8CE1}"/>
          </ac:spMkLst>
        </pc:spChg>
        <pc:spChg chg="add del">
          <ac:chgData name="tien tran" userId="f5c0b7c74de91c7e" providerId="Windows Live" clId="Web-{796992A6-404F-4F98-9811-BC97A7F4DDCF}" dt="2023-08-23T09:27:26.947" v="455"/>
          <ac:spMkLst>
            <pc:docMk/>
            <pc:sldMk cId="785225770" sldId="434"/>
            <ac:spMk id="107" creationId="{8FEBC75B-8ADC-D376-F9E5-6C959984584A}"/>
          </ac:spMkLst>
        </pc:spChg>
        <pc:spChg chg="add del">
          <ac:chgData name="tien tran" userId="f5c0b7c74de91c7e" providerId="Windows Live" clId="Web-{796992A6-404F-4F98-9811-BC97A7F4DDCF}" dt="2023-08-23T09:27:26.947" v="455"/>
          <ac:spMkLst>
            <pc:docMk/>
            <pc:sldMk cId="785225770" sldId="434"/>
            <ac:spMk id="108" creationId="{3C169C85-4E4E-8396-E709-11E7CAC94AA7}"/>
          </ac:spMkLst>
        </pc:spChg>
        <pc:spChg chg="add del">
          <ac:chgData name="tien tran" userId="f5c0b7c74de91c7e" providerId="Windows Live" clId="Web-{796992A6-404F-4F98-9811-BC97A7F4DDCF}" dt="2023-08-23T09:27:26.947" v="455"/>
          <ac:spMkLst>
            <pc:docMk/>
            <pc:sldMk cId="785225770" sldId="434"/>
            <ac:spMk id="110" creationId="{4A378D2C-E563-5638-E6BE-A3B01E3D2D4A}"/>
          </ac:spMkLst>
        </pc:spChg>
        <pc:spChg chg="add del">
          <ac:chgData name="tien tran" userId="f5c0b7c74de91c7e" providerId="Windows Live" clId="Web-{796992A6-404F-4F98-9811-BC97A7F4DDCF}" dt="2023-08-23T09:27:26.947" v="455"/>
          <ac:spMkLst>
            <pc:docMk/>
            <pc:sldMk cId="785225770" sldId="434"/>
            <ac:spMk id="111" creationId="{21663657-78E6-08E2-CCA8-6CC58E7E4F1B}"/>
          </ac:spMkLst>
        </pc:spChg>
        <pc:spChg chg="add del">
          <ac:chgData name="tien tran" userId="f5c0b7c74de91c7e" providerId="Windows Live" clId="Web-{796992A6-404F-4F98-9811-BC97A7F4DDCF}" dt="2023-08-23T09:27:26.947" v="455"/>
          <ac:spMkLst>
            <pc:docMk/>
            <pc:sldMk cId="785225770" sldId="434"/>
            <ac:spMk id="112" creationId="{2B2860E6-C672-D1AA-7944-C69A6126C2C4}"/>
          </ac:spMkLst>
        </pc:spChg>
        <pc:spChg chg="add del">
          <ac:chgData name="tien tran" userId="f5c0b7c74de91c7e" providerId="Windows Live" clId="Web-{796992A6-404F-4F98-9811-BC97A7F4DDCF}" dt="2023-08-23T09:27:26.947" v="455"/>
          <ac:spMkLst>
            <pc:docMk/>
            <pc:sldMk cId="785225770" sldId="434"/>
            <ac:spMk id="113" creationId="{CC7EA03E-7EEC-6364-A531-11CECF4C06A3}"/>
          </ac:spMkLst>
        </pc:spChg>
        <pc:spChg chg="add del">
          <ac:chgData name="tien tran" userId="f5c0b7c74de91c7e" providerId="Windows Live" clId="Web-{796992A6-404F-4F98-9811-BC97A7F4DDCF}" dt="2023-08-23T09:27:26.947" v="455"/>
          <ac:spMkLst>
            <pc:docMk/>
            <pc:sldMk cId="785225770" sldId="434"/>
            <ac:spMk id="114" creationId="{B5C3EE23-1DEC-107F-15AE-DB5F9A92D231}"/>
          </ac:spMkLst>
        </pc:spChg>
        <pc:spChg chg="add del">
          <ac:chgData name="tien tran" userId="f5c0b7c74de91c7e" providerId="Windows Live" clId="Web-{796992A6-404F-4F98-9811-BC97A7F4DDCF}" dt="2023-08-23T09:27:26.947" v="455"/>
          <ac:spMkLst>
            <pc:docMk/>
            <pc:sldMk cId="785225770" sldId="434"/>
            <ac:spMk id="117" creationId="{11F19722-4C71-14DB-061B-75F21966EAD0}"/>
          </ac:spMkLst>
        </pc:spChg>
        <pc:spChg chg="add del">
          <ac:chgData name="tien tran" userId="f5c0b7c74de91c7e" providerId="Windows Live" clId="Web-{796992A6-404F-4F98-9811-BC97A7F4DDCF}" dt="2023-08-23T09:27:26.947" v="455"/>
          <ac:spMkLst>
            <pc:docMk/>
            <pc:sldMk cId="785225770" sldId="434"/>
            <ac:spMk id="118" creationId="{A31A3A66-01E9-14A7-CF38-CB1D12B01613}"/>
          </ac:spMkLst>
        </pc:spChg>
        <pc:spChg chg="add del">
          <ac:chgData name="tien tran" userId="f5c0b7c74de91c7e" providerId="Windows Live" clId="Web-{796992A6-404F-4F98-9811-BC97A7F4DDCF}" dt="2023-08-23T09:27:26.947" v="455"/>
          <ac:spMkLst>
            <pc:docMk/>
            <pc:sldMk cId="785225770" sldId="434"/>
            <ac:spMk id="119" creationId="{35F02D86-9216-C7FA-934A-E813E2A5EA9F}"/>
          </ac:spMkLst>
        </pc:spChg>
        <pc:spChg chg="add del">
          <ac:chgData name="tien tran" userId="f5c0b7c74de91c7e" providerId="Windows Live" clId="Web-{796992A6-404F-4F98-9811-BC97A7F4DDCF}" dt="2023-08-23T09:27:26.947" v="455"/>
          <ac:spMkLst>
            <pc:docMk/>
            <pc:sldMk cId="785225770" sldId="434"/>
            <ac:spMk id="120" creationId="{5990DFBA-B8E7-5584-6F08-970FDA79F2D6}"/>
          </ac:spMkLst>
        </pc:spChg>
        <pc:spChg chg="add del">
          <ac:chgData name="tien tran" userId="f5c0b7c74de91c7e" providerId="Windows Live" clId="Web-{796992A6-404F-4F98-9811-BC97A7F4DDCF}" dt="2023-08-23T09:27:26.947" v="455"/>
          <ac:spMkLst>
            <pc:docMk/>
            <pc:sldMk cId="785225770" sldId="434"/>
            <ac:spMk id="121" creationId="{B9D196AA-C6C9-2A67-8B01-BD8F14E64A5F}"/>
          </ac:spMkLst>
        </pc:spChg>
        <pc:spChg chg="add del">
          <ac:chgData name="tien tran" userId="f5c0b7c74de91c7e" providerId="Windows Live" clId="Web-{796992A6-404F-4F98-9811-BC97A7F4DDCF}" dt="2023-08-23T09:27:26.947" v="455"/>
          <ac:spMkLst>
            <pc:docMk/>
            <pc:sldMk cId="785225770" sldId="434"/>
            <ac:spMk id="122" creationId="{8445E095-87DC-3FD4-D208-A964E02568E6}"/>
          </ac:spMkLst>
        </pc:spChg>
        <pc:spChg chg="add del">
          <ac:chgData name="tien tran" userId="f5c0b7c74de91c7e" providerId="Windows Live" clId="Web-{796992A6-404F-4F98-9811-BC97A7F4DDCF}" dt="2023-08-23T09:27:26.947" v="455"/>
          <ac:spMkLst>
            <pc:docMk/>
            <pc:sldMk cId="785225770" sldId="434"/>
            <ac:spMk id="124" creationId="{4D2D91B1-FF5D-EE46-F060-FEE722D9B719}"/>
          </ac:spMkLst>
        </pc:spChg>
        <pc:spChg chg="add del">
          <ac:chgData name="tien tran" userId="f5c0b7c74de91c7e" providerId="Windows Live" clId="Web-{796992A6-404F-4F98-9811-BC97A7F4DDCF}" dt="2023-08-23T09:27:26.947" v="455"/>
          <ac:spMkLst>
            <pc:docMk/>
            <pc:sldMk cId="785225770" sldId="434"/>
            <ac:spMk id="125" creationId="{80DA10E2-019F-28B9-4839-79C511FD43C2}"/>
          </ac:spMkLst>
        </pc:spChg>
        <pc:spChg chg="add del">
          <ac:chgData name="tien tran" userId="f5c0b7c74de91c7e" providerId="Windows Live" clId="Web-{796992A6-404F-4F98-9811-BC97A7F4DDCF}" dt="2023-08-23T09:27:26.947" v="455"/>
          <ac:spMkLst>
            <pc:docMk/>
            <pc:sldMk cId="785225770" sldId="434"/>
            <ac:spMk id="126" creationId="{25268A16-1840-F9C8-2010-15A1089D8532}"/>
          </ac:spMkLst>
        </pc:spChg>
        <pc:spChg chg="add del">
          <ac:chgData name="tien tran" userId="f5c0b7c74de91c7e" providerId="Windows Live" clId="Web-{796992A6-404F-4F98-9811-BC97A7F4DDCF}" dt="2023-08-23T09:27:26.947" v="455"/>
          <ac:spMkLst>
            <pc:docMk/>
            <pc:sldMk cId="785225770" sldId="434"/>
            <ac:spMk id="127" creationId="{D6E712D1-6406-47B7-678D-EACDF2C962A0}"/>
          </ac:spMkLst>
        </pc:spChg>
        <pc:spChg chg="add del">
          <ac:chgData name="tien tran" userId="f5c0b7c74de91c7e" providerId="Windows Live" clId="Web-{796992A6-404F-4F98-9811-BC97A7F4DDCF}" dt="2023-08-23T09:27:26.947" v="455"/>
          <ac:spMkLst>
            <pc:docMk/>
            <pc:sldMk cId="785225770" sldId="434"/>
            <ac:spMk id="128" creationId="{E845B8F4-AE0C-9700-27B7-FE77168B57C6}"/>
          </ac:spMkLst>
        </pc:spChg>
        <pc:spChg chg="add del">
          <ac:chgData name="tien tran" userId="f5c0b7c74de91c7e" providerId="Windows Live" clId="Web-{796992A6-404F-4F98-9811-BC97A7F4DDCF}" dt="2023-08-23T09:27:26.947" v="455"/>
          <ac:spMkLst>
            <pc:docMk/>
            <pc:sldMk cId="785225770" sldId="434"/>
            <ac:spMk id="129" creationId="{685C7B33-B01D-DE58-9BEA-3FE15BCDAA9B}"/>
          </ac:spMkLst>
        </pc:spChg>
        <pc:spChg chg="add del">
          <ac:chgData name="tien tran" userId="f5c0b7c74de91c7e" providerId="Windows Live" clId="Web-{796992A6-404F-4F98-9811-BC97A7F4DDCF}" dt="2023-08-23T09:27:26.947" v="455"/>
          <ac:spMkLst>
            <pc:docMk/>
            <pc:sldMk cId="785225770" sldId="434"/>
            <ac:spMk id="131" creationId="{EB8C1551-AC22-F3C6-A829-EA7D5850B556}"/>
          </ac:spMkLst>
        </pc:spChg>
        <pc:spChg chg="add del">
          <ac:chgData name="tien tran" userId="f5c0b7c74de91c7e" providerId="Windows Live" clId="Web-{796992A6-404F-4F98-9811-BC97A7F4DDCF}" dt="2023-08-23T09:27:26.947" v="455"/>
          <ac:spMkLst>
            <pc:docMk/>
            <pc:sldMk cId="785225770" sldId="434"/>
            <ac:spMk id="132" creationId="{585C5EC3-035F-6EFC-3C8D-75A125A1B2ED}"/>
          </ac:spMkLst>
        </pc:spChg>
        <pc:spChg chg="add del">
          <ac:chgData name="tien tran" userId="f5c0b7c74de91c7e" providerId="Windows Live" clId="Web-{796992A6-404F-4F98-9811-BC97A7F4DDCF}" dt="2023-08-23T09:27:26.947" v="455"/>
          <ac:spMkLst>
            <pc:docMk/>
            <pc:sldMk cId="785225770" sldId="434"/>
            <ac:spMk id="133" creationId="{F4021D31-BE4F-89DF-5337-824EBB8D1BD9}"/>
          </ac:spMkLst>
        </pc:spChg>
        <pc:spChg chg="add del">
          <ac:chgData name="tien tran" userId="f5c0b7c74de91c7e" providerId="Windows Live" clId="Web-{796992A6-404F-4F98-9811-BC97A7F4DDCF}" dt="2023-08-23T09:27:26.947" v="455"/>
          <ac:spMkLst>
            <pc:docMk/>
            <pc:sldMk cId="785225770" sldId="434"/>
            <ac:spMk id="135" creationId="{EB7C90AB-EE37-4533-A2B9-8C67C7A72B12}"/>
          </ac:spMkLst>
        </pc:spChg>
        <pc:spChg chg="add del">
          <ac:chgData name="tien tran" userId="f5c0b7c74de91c7e" providerId="Windows Live" clId="Web-{796992A6-404F-4F98-9811-BC97A7F4DDCF}" dt="2023-08-23T09:27:26.947" v="455"/>
          <ac:spMkLst>
            <pc:docMk/>
            <pc:sldMk cId="785225770" sldId="434"/>
            <ac:spMk id="136" creationId="{B8CB259E-7BA5-1907-8790-A0D3E06F1615}"/>
          </ac:spMkLst>
        </pc:spChg>
        <pc:spChg chg="add del">
          <ac:chgData name="tien tran" userId="f5c0b7c74de91c7e" providerId="Windows Live" clId="Web-{796992A6-404F-4F98-9811-BC97A7F4DDCF}" dt="2023-08-23T09:27:26.947" v="455"/>
          <ac:spMkLst>
            <pc:docMk/>
            <pc:sldMk cId="785225770" sldId="434"/>
            <ac:spMk id="137" creationId="{9A137355-03F8-CC43-A80F-B7F7F2D8A97B}"/>
          </ac:spMkLst>
        </pc:spChg>
        <pc:spChg chg="add del">
          <ac:chgData name="tien tran" userId="f5c0b7c74de91c7e" providerId="Windows Live" clId="Web-{796992A6-404F-4F98-9811-BC97A7F4DDCF}" dt="2023-08-23T09:27:26.947" v="455"/>
          <ac:spMkLst>
            <pc:docMk/>
            <pc:sldMk cId="785225770" sldId="434"/>
            <ac:spMk id="138" creationId="{02226E05-669E-5961-6FE3-B98AB3048E51}"/>
          </ac:spMkLst>
        </pc:spChg>
        <pc:spChg chg="add del">
          <ac:chgData name="tien tran" userId="f5c0b7c74de91c7e" providerId="Windows Live" clId="Web-{796992A6-404F-4F98-9811-BC97A7F4DDCF}" dt="2023-08-23T09:27:26.947" v="455"/>
          <ac:spMkLst>
            <pc:docMk/>
            <pc:sldMk cId="785225770" sldId="434"/>
            <ac:spMk id="139" creationId="{3D9BBF3C-F450-625A-54D7-2B59A5C80AC0}"/>
          </ac:spMkLst>
        </pc:spChg>
        <pc:spChg chg="add del">
          <ac:chgData name="tien tran" userId="f5c0b7c74de91c7e" providerId="Windows Live" clId="Web-{796992A6-404F-4F98-9811-BC97A7F4DDCF}" dt="2023-08-23T09:27:26.947" v="455"/>
          <ac:spMkLst>
            <pc:docMk/>
            <pc:sldMk cId="785225770" sldId="434"/>
            <ac:spMk id="140" creationId="{639D7E7F-9193-7F31-48A8-56DF419AAD37}"/>
          </ac:spMkLst>
        </pc:spChg>
        <pc:spChg chg="add del">
          <ac:chgData name="tien tran" userId="f5c0b7c74de91c7e" providerId="Windows Live" clId="Web-{796992A6-404F-4F98-9811-BC97A7F4DDCF}" dt="2023-08-23T09:27:26.947" v="455"/>
          <ac:spMkLst>
            <pc:docMk/>
            <pc:sldMk cId="785225770" sldId="434"/>
            <ac:spMk id="141" creationId="{39A9FBF5-CBEE-E93D-F379-B9EA22CFA5AA}"/>
          </ac:spMkLst>
        </pc:spChg>
        <pc:spChg chg="add del">
          <ac:chgData name="tien tran" userId="f5c0b7c74de91c7e" providerId="Windows Live" clId="Web-{796992A6-404F-4F98-9811-BC97A7F4DDCF}" dt="2023-08-23T09:27:26.947" v="455"/>
          <ac:spMkLst>
            <pc:docMk/>
            <pc:sldMk cId="785225770" sldId="434"/>
            <ac:spMk id="142" creationId="{340A09A7-976E-66BD-4EBA-F48DB3B1AA97}"/>
          </ac:spMkLst>
        </pc:spChg>
        <pc:spChg chg="add del">
          <ac:chgData name="tien tran" userId="f5c0b7c74de91c7e" providerId="Windows Live" clId="Web-{796992A6-404F-4F98-9811-BC97A7F4DDCF}" dt="2023-08-23T09:27:26.947" v="455"/>
          <ac:spMkLst>
            <pc:docMk/>
            <pc:sldMk cId="785225770" sldId="434"/>
            <ac:spMk id="143" creationId="{5322F144-4FE0-8818-731C-5262EAA00F4B}"/>
          </ac:spMkLst>
        </pc:spChg>
        <pc:spChg chg="add del">
          <ac:chgData name="tien tran" userId="f5c0b7c74de91c7e" providerId="Windows Live" clId="Web-{796992A6-404F-4F98-9811-BC97A7F4DDCF}" dt="2023-08-23T09:27:26.947" v="455"/>
          <ac:spMkLst>
            <pc:docMk/>
            <pc:sldMk cId="785225770" sldId="434"/>
            <ac:spMk id="144" creationId="{357C5589-4657-CD71-36F9-CF4FAD21CA4F}"/>
          </ac:spMkLst>
        </pc:spChg>
        <pc:spChg chg="add del">
          <ac:chgData name="tien tran" userId="f5c0b7c74de91c7e" providerId="Windows Live" clId="Web-{796992A6-404F-4F98-9811-BC97A7F4DDCF}" dt="2023-08-23T09:27:26.947" v="455"/>
          <ac:spMkLst>
            <pc:docMk/>
            <pc:sldMk cId="785225770" sldId="434"/>
            <ac:spMk id="145" creationId="{29C03AFA-064C-5E5C-1B17-47E1E7365F7D}"/>
          </ac:spMkLst>
        </pc:spChg>
        <pc:spChg chg="add del">
          <ac:chgData name="tien tran" userId="f5c0b7c74de91c7e" providerId="Windows Live" clId="Web-{796992A6-404F-4F98-9811-BC97A7F4DDCF}" dt="2023-08-23T09:27:26.947" v="455"/>
          <ac:spMkLst>
            <pc:docMk/>
            <pc:sldMk cId="785225770" sldId="434"/>
            <ac:spMk id="146" creationId="{D51D6B7A-E5AD-6ADE-9924-2314D7C7CED5}"/>
          </ac:spMkLst>
        </pc:spChg>
        <pc:spChg chg="add del">
          <ac:chgData name="tien tran" userId="f5c0b7c74de91c7e" providerId="Windows Live" clId="Web-{796992A6-404F-4F98-9811-BC97A7F4DDCF}" dt="2023-08-23T09:27:26.947" v="455"/>
          <ac:spMkLst>
            <pc:docMk/>
            <pc:sldMk cId="785225770" sldId="434"/>
            <ac:spMk id="147" creationId="{20E4C76B-DBB1-AA6B-5F1F-42D09B4F2EE9}"/>
          </ac:spMkLst>
        </pc:spChg>
        <pc:spChg chg="add del">
          <ac:chgData name="tien tran" userId="f5c0b7c74de91c7e" providerId="Windows Live" clId="Web-{796992A6-404F-4F98-9811-BC97A7F4DDCF}" dt="2023-08-23T09:27:26.947" v="455"/>
          <ac:spMkLst>
            <pc:docMk/>
            <pc:sldMk cId="785225770" sldId="434"/>
            <ac:spMk id="148" creationId="{EEB4BA9F-5FC1-2564-6A41-4273FAF3FB57}"/>
          </ac:spMkLst>
        </pc:spChg>
        <pc:spChg chg="add del">
          <ac:chgData name="tien tran" userId="f5c0b7c74de91c7e" providerId="Windows Live" clId="Web-{796992A6-404F-4F98-9811-BC97A7F4DDCF}" dt="2023-08-23T09:27:26.947" v="455"/>
          <ac:spMkLst>
            <pc:docMk/>
            <pc:sldMk cId="785225770" sldId="434"/>
            <ac:spMk id="150" creationId="{A4E2AB7E-422A-CBC6-CB9A-623B3652768C}"/>
          </ac:spMkLst>
        </pc:spChg>
        <pc:spChg chg="add del">
          <ac:chgData name="tien tran" userId="f5c0b7c74de91c7e" providerId="Windows Live" clId="Web-{796992A6-404F-4F98-9811-BC97A7F4DDCF}" dt="2023-08-23T09:27:26.947" v="455"/>
          <ac:spMkLst>
            <pc:docMk/>
            <pc:sldMk cId="785225770" sldId="434"/>
            <ac:spMk id="151" creationId="{A2ACC6BB-9CD7-7E18-6FEB-6093A89F98B0}"/>
          </ac:spMkLst>
        </pc:spChg>
        <pc:spChg chg="add del">
          <ac:chgData name="tien tran" userId="f5c0b7c74de91c7e" providerId="Windows Live" clId="Web-{796992A6-404F-4F98-9811-BC97A7F4DDCF}" dt="2023-08-23T09:27:26.947" v="455"/>
          <ac:spMkLst>
            <pc:docMk/>
            <pc:sldMk cId="785225770" sldId="434"/>
            <ac:spMk id="152" creationId="{4985457F-97BE-D22B-F584-D490B8DCB047}"/>
          </ac:spMkLst>
        </pc:spChg>
        <pc:spChg chg="add del">
          <ac:chgData name="tien tran" userId="f5c0b7c74de91c7e" providerId="Windows Live" clId="Web-{796992A6-404F-4F98-9811-BC97A7F4DDCF}" dt="2023-08-23T09:27:26.947" v="455"/>
          <ac:spMkLst>
            <pc:docMk/>
            <pc:sldMk cId="785225770" sldId="434"/>
            <ac:spMk id="153" creationId="{5D57CF27-40C9-0531-F2CE-2F5DE534F8D2}"/>
          </ac:spMkLst>
        </pc:spChg>
        <pc:spChg chg="add del">
          <ac:chgData name="tien tran" userId="f5c0b7c74de91c7e" providerId="Windows Live" clId="Web-{796992A6-404F-4F98-9811-BC97A7F4DDCF}" dt="2023-08-23T09:27:26.947" v="455"/>
          <ac:spMkLst>
            <pc:docMk/>
            <pc:sldMk cId="785225770" sldId="434"/>
            <ac:spMk id="154" creationId="{ABFCD63C-E45C-77D6-12FD-A80683E6AA16}"/>
          </ac:spMkLst>
        </pc:spChg>
        <pc:spChg chg="add del">
          <ac:chgData name="tien tran" userId="f5c0b7c74de91c7e" providerId="Windows Live" clId="Web-{796992A6-404F-4F98-9811-BC97A7F4DDCF}" dt="2023-08-23T09:27:26.947" v="455"/>
          <ac:spMkLst>
            <pc:docMk/>
            <pc:sldMk cId="785225770" sldId="434"/>
            <ac:spMk id="155" creationId="{7143B3E8-B7AA-A615-11B2-C03A0660C448}"/>
          </ac:spMkLst>
        </pc:spChg>
        <pc:spChg chg="add del">
          <ac:chgData name="tien tran" userId="f5c0b7c74de91c7e" providerId="Windows Live" clId="Web-{796992A6-404F-4F98-9811-BC97A7F4DDCF}" dt="2023-08-23T09:27:26.947" v="455"/>
          <ac:spMkLst>
            <pc:docMk/>
            <pc:sldMk cId="785225770" sldId="434"/>
            <ac:spMk id="157" creationId="{EA7E9686-1457-3049-1EC4-BA23B044A90C}"/>
          </ac:spMkLst>
        </pc:spChg>
        <pc:spChg chg="add del">
          <ac:chgData name="tien tran" userId="f5c0b7c74de91c7e" providerId="Windows Live" clId="Web-{796992A6-404F-4F98-9811-BC97A7F4DDCF}" dt="2023-08-23T09:27:26.947" v="455"/>
          <ac:spMkLst>
            <pc:docMk/>
            <pc:sldMk cId="785225770" sldId="434"/>
            <ac:spMk id="158" creationId="{D72B28D2-127A-FF3A-CC09-CAE8A9CB7F04}"/>
          </ac:spMkLst>
        </pc:spChg>
        <pc:spChg chg="add del">
          <ac:chgData name="tien tran" userId="f5c0b7c74de91c7e" providerId="Windows Live" clId="Web-{796992A6-404F-4F98-9811-BC97A7F4DDCF}" dt="2023-08-23T09:27:26.947" v="455"/>
          <ac:spMkLst>
            <pc:docMk/>
            <pc:sldMk cId="785225770" sldId="434"/>
            <ac:spMk id="160" creationId="{4638608B-7AAA-4A2C-4638-087AD9154FB9}"/>
          </ac:spMkLst>
        </pc:spChg>
        <pc:spChg chg="add del">
          <ac:chgData name="tien tran" userId="f5c0b7c74de91c7e" providerId="Windows Live" clId="Web-{796992A6-404F-4F98-9811-BC97A7F4DDCF}" dt="2023-08-23T09:27:26.947" v="455"/>
          <ac:spMkLst>
            <pc:docMk/>
            <pc:sldMk cId="785225770" sldId="434"/>
            <ac:spMk id="161" creationId="{74E67846-FE7C-DA6C-B4CC-EA12D33D7A3C}"/>
          </ac:spMkLst>
        </pc:spChg>
        <pc:spChg chg="add del">
          <ac:chgData name="tien tran" userId="f5c0b7c74de91c7e" providerId="Windows Live" clId="Web-{796992A6-404F-4F98-9811-BC97A7F4DDCF}" dt="2023-08-23T09:27:26.947" v="455"/>
          <ac:spMkLst>
            <pc:docMk/>
            <pc:sldMk cId="785225770" sldId="434"/>
            <ac:spMk id="162" creationId="{1BB0994B-3130-CCE8-C002-3508F9661F9D}"/>
          </ac:spMkLst>
        </pc:spChg>
        <pc:spChg chg="add del">
          <ac:chgData name="tien tran" userId="f5c0b7c74de91c7e" providerId="Windows Live" clId="Web-{796992A6-404F-4F98-9811-BC97A7F4DDCF}" dt="2023-08-23T09:27:26.947" v="455"/>
          <ac:spMkLst>
            <pc:docMk/>
            <pc:sldMk cId="785225770" sldId="434"/>
            <ac:spMk id="163" creationId="{DBFC4975-B30B-CBD1-5153-AF737441247C}"/>
          </ac:spMkLst>
        </pc:spChg>
        <pc:spChg chg="add del">
          <ac:chgData name="tien tran" userId="f5c0b7c74de91c7e" providerId="Windows Live" clId="Web-{796992A6-404F-4F98-9811-BC97A7F4DDCF}" dt="2023-08-23T09:27:26.947" v="455"/>
          <ac:spMkLst>
            <pc:docMk/>
            <pc:sldMk cId="785225770" sldId="434"/>
            <ac:spMk id="164" creationId="{97A4F413-75B7-5D95-8D27-D7CAE7F9950F}"/>
          </ac:spMkLst>
        </pc:spChg>
        <pc:spChg chg="add del">
          <ac:chgData name="tien tran" userId="f5c0b7c74de91c7e" providerId="Windows Live" clId="Web-{796992A6-404F-4F98-9811-BC97A7F4DDCF}" dt="2023-08-23T09:27:26.947" v="455"/>
          <ac:spMkLst>
            <pc:docMk/>
            <pc:sldMk cId="785225770" sldId="434"/>
            <ac:spMk id="165" creationId="{CCC76D5E-B115-E28F-98BB-0FD690164F80}"/>
          </ac:spMkLst>
        </pc:spChg>
        <pc:spChg chg="add del">
          <ac:chgData name="tien tran" userId="f5c0b7c74de91c7e" providerId="Windows Live" clId="Web-{796992A6-404F-4F98-9811-BC97A7F4DDCF}" dt="2023-08-23T09:27:26.947" v="455"/>
          <ac:spMkLst>
            <pc:docMk/>
            <pc:sldMk cId="785225770" sldId="434"/>
            <ac:spMk id="166" creationId="{62268720-BBEC-2679-C71E-9C70818F9026}"/>
          </ac:spMkLst>
        </pc:spChg>
        <pc:spChg chg="add del">
          <ac:chgData name="tien tran" userId="f5c0b7c74de91c7e" providerId="Windows Live" clId="Web-{796992A6-404F-4F98-9811-BC97A7F4DDCF}" dt="2023-08-23T09:27:26.947" v="455"/>
          <ac:spMkLst>
            <pc:docMk/>
            <pc:sldMk cId="785225770" sldId="434"/>
            <ac:spMk id="167" creationId="{F78D5675-42FB-D389-3981-1138665020FF}"/>
          </ac:spMkLst>
        </pc:spChg>
        <pc:spChg chg="add del">
          <ac:chgData name="tien tran" userId="f5c0b7c74de91c7e" providerId="Windows Live" clId="Web-{796992A6-404F-4F98-9811-BC97A7F4DDCF}" dt="2023-08-23T09:27:26.947" v="455"/>
          <ac:spMkLst>
            <pc:docMk/>
            <pc:sldMk cId="785225770" sldId="434"/>
            <ac:spMk id="168" creationId="{BDF43FB1-3624-F425-1E2C-F84B103F5E46}"/>
          </ac:spMkLst>
        </pc:spChg>
        <pc:spChg chg="add del">
          <ac:chgData name="tien tran" userId="f5c0b7c74de91c7e" providerId="Windows Live" clId="Web-{796992A6-404F-4F98-9811-BC97A7F4DDCF}" dt="2023-08-23T09:27:26.947" v="455"/>
          <ac:spMkLst>
            <pc:docMk/>
            <pc:sldMk cId="785225770" sldId="434"/>
            <ac:spMk id="169" creationId="{CA9B4E78-525B-B080-20B1-DE34E86D3916}"/>
          </ac:spMkLst>
        </pc:spChg>
        <pc:spChg chg="add del">
          <ac:chgData name="tien tran" userId="f5c0b7c74de91c7e" providerId="Windows Live" clId="Web-{796992A6-404F-4F98-9811-BC97A7F4DDCF}" dt="2023-08-23T09:27:26.947" v="455"/>
          <ac:spMkLst>
            <pc:docMk/>
            <pc:sldMk cId="785225770" sldId="434"/>
            <ac:spMk id="170" creationId="{3C38156E-7C52-4F29-29FA-B2A50C2C4979}"/>
          </ac:spMkLst>
        </pc:spChg>
        <pc:spChg chg="add del">
          <ac:chgData name="tien tran" userId="f5c0b7c74de91c7e" providerId="Windows Live" clId="Web-{796992A6-404F-4F98-9811-BC97A7F4DDCF}" dt="2023-08-23T09:27:26.947" v="455"/>
          <ac:spMkLst>
            <pc:docMk/>
            <pc:sldMk cId="785225770" sldId="434"/>
            <ac:spMk id="171" creationId="{29922EC8-C257-864F-070F-6F0D61F1612A}"/>
          </ac:spMkLst>
        </pc:spChg>
        <pc:spChg chg="add del">
          <ac:chgData name="tien tran" userId="f5c0b7c74de91c7e" providerId="Windows Live" clId="Web-{796992A6-404F-4F98-9811-BC97A7F4DDCF}" dt="2023-08-23T09:27:26.947" v="455"/>
          <ac:spMkLst>
            <pc:docMk/>
            <pc:sldMk cId="785225770" sldId="434"/>
            <ac:spMk id="172" creationId="{CB8286DF-1B58-CF6B-FF85-F37E6074EAF0}"/>
          </ac:spMkLst>
        </pc:spChg>
        <pc:spChg chg="add del">
          <ac:chgData name="tien tran" userId="f5c0b7c74de91c7e" providerId="Windows Live" clId="Web-{796992A6-404F-4F98-9811-BC97A7F4DDCF}" dt="2023-08-23T09:27:26.947" v="455"/>
          <ac:spMkLst>
            <pc:docMk/>
            <pc:sldMk cId="785225770" sldId="434"/>
            <ac:spMk id="173" creationId="{B6886962-AE51-23AB-49B8-76C949A27C45}"/>
          </ac:spMkLst>
        </pc:spChg>
        <pc:spChg chg="add del">
          <ac:chgData name="tien tran" userId="f5c0b7c74de91c7e" providerId="Windows Live" clId="Web-{796992A6-404F-4F98-9811-BC97A7F4DDCF}" dt="2023-08-23T09:27:26.947" v="455"/>
          <ac:spMkLst>
            <pc:docMk/>
            <pc:sldMk cId="785225770" sldId="434"/>
            <ac:spMk id="176" creationId="{A6673C92-BCC7-A70D-A470-9D81F398185A}"/>
          </ac:spMkLst>
        </pc:spChg>
        <pc:spChg chg="add del">
          <ac:chgData name="tien tran" userId="f5c0b7c74de91c7e" providerId="Windows Live" clId="Web-{796992A6-404F-4F98-9811-BC97A7F4DDCF}" dt="2023-08-23T09:27:26.947" v="455"/>
          <ac:spMkLst>
            <pc:docMk/>
            <pc:sldMk cId="785225770" sldId="434"/>
            <ac:spMk id="177" creationId="{CBE14CAD-8356-7E8E-54CA-0FE0229571DE}"/>
          </ac:spMkLst>
        </pc:spChg>
        <pc:spChg chg="add del">
          <ac:chgData name="tien tran" userId="f5c0b7c74de91c7e" providerId="Windows Live" clId="Web-{796992A6-404F-4F98-9811-BC97A7F4DDCF}" dt="2023-08-23T09:27:26.947" v="455"/>
          <ac:spMkLst>
            <pc:docMk/>
            <pc:sldMk cId="785225770" sldId="434"/>
            <ac:spMk id="178" creationId="{3AF13D0C-2442-DA50-E184-FC1EBAAEF502}"/>
          </ac:spMkLst>
        </pc:spChg>
        <pc:cxnChg chg="add mod">
          <ac:chgData name="tien tran" userId="f5c0b7c74de91c7e" providerId="Windows Live" clId="Web-{796992A6-404F-4F98-9811-BC97A7F4DDCF}" dt="2023-08-23T09:31:17.776" v="984" actId="1076"/>
          <ac:cxnSpMkLst>
            <pc:docMk/>
            <pc:sldMk cId="785225770" sldId="434"/>
            <ac:cxnSpMk id="14" creationId="{BA11FDA8-88D5-686A-795D-2B187F7E33C6}"/>
          </ac:cxnSpMkLst>
        </pc:cxnChg>
        <pc:cxnChg chg="add mod">
          <ac:chgData name="tien tran" userId="f5c0b7c74de91c7e" providerId="Windows Live" clId="Web-{796992A6-404F-4F98-9811-BC97A7F4DDCF}" dt="2023-08-23T09:31:17.776" v="977" actId="1076"/>
          <ac:cxnSpMkLst>
            <pc:docMk/>
            <pc:sldMk cId="785225770" sldId="434"/>
            <ac:cxnSpMk id="21" creationId="{1DFF44DF-9561-DF41-3C30-4008AED6CF2E}"/>
          </ac:cxnSpMkLst>
        </pc:cxnChg>
        <pc:cxnChg chg="add mod">
          <ac:chgData name="tien tran" userId="f5c0b7c74de91c7e" providerId="Windows Live" clId="Web-{796992A6-404F-4F98-9811-BC97A7F4DDCF}" dt="2023-08-23T09:31:17.776" v="982" actId="1076"/>
          <ac:cxnSpMkLst>
            <pc:docMk/>
            <pc:sldMk cId="785225770" sldId="434"/>
            <ac:cxnSpMk id="27" creationId="{5BD48C86-6E1E-A06A-2D1D-7DB954F82E03}"/>
          </ac:cxnSpMkLst>
        </pc:cxnChg>
        <pc:cxnChg chg="add mod">
          <ac:chgData name="tien tran" userId="f5c0b7c74de91c7e" providerId="Windows Live" clId="Web-{796992A6-404F-4F98-9811-BC97A7F4DDCF}" dt="2023-08-23T09:31:17.776" v="970" actId="1076"/>
          <ac:cxnSpMkLst>
            <pc:docMk/>
            <pc:sldMk cId="785225770" sldId="434"/>
            <ac:cxnSpMk id="28" creationId="{AD76671E-E525-FB6C-E75E-F43EBD4706FF}"/>
          </ac:cxnSpMkLst>
        </pc:cxnChg>
        <pc:cxnChg chg="add mod">
          <ac:chgData name="tien tran" userId="f5c0b7c74de91c7e" providerId="Windows Live" clId="Web-{796992A6-404F-4F98-9811-BC97A7F4DDCF}" dt="2023-08-23T09:31:17.776" v="963" actId="1076"/>
          <ac:cxnSpMkLst>
            <pc:docMk/>
            <pc:sldMk cId="785225770" sldId="434"/>
            <ac:cxnSpMk id="35" creationId="{0C068859-50AB-B433-E7D5-4B1E34902DB5}"/>
          </ac:cxnSpMkLst>
        </pc:cxnChg>
        <pc:cxnChg chg="add mod">
          <ac:chgData name="tien tran" userId="f5c0b7c74de91c7e" providerId="Windows Live" clId="Web-{796992A6-404F-4F98-9811-BC97A7F4DDCF}" dt="2023-08-23T09:31:17.776" v="956" actId="1076"/>
          <ac:cxnSpMkLst>
            <pc:docMk/>
            <pc:sldMk cId="785225770" sldId="434"/>
            <ac:cxnSpMk id="42" creationId="{E77EC841-7B2F-217C-0D08-651D1D33B95B}"/>
          </ac:cxnSpMkLst>
        </pc:cxnChg>
        <pc:cxnChg chg="add mod">
          <ac:chgData name="tien tran" userId="f5c0b7c74de91c7e" providerId="Windows Live" clId="Web-{796992A6-404F-4F98-9811-BC97A7F4DDCF}" dt="2023-08-23T09:31:17.776" v="952" actId="1076"/>
          <ac:cxnSpMkLst>
            <pc:docMk/>
            <pc:sldMk cId="785225770" sldId="434"/>
            <ac:cxnSpMk id="46" creationId="{8466DDA7-BCEA-9F64-FA6A-867A2C3C5367}"/>
          </ac:cxnSpMkLst>
        </pc:cxnChg>
        <pc:cxnChg chg="add mod">
          <ac:chgData name="tien tran" userId="f5c0b7c74de91c7e" providerId="Windows Live" clId="Web-{796992A6-404F-4F98-9811-BC97A7F4DDCF}" dt="2023-08-23T09:31:17.776" v="937" actId="1076"/>
          <ac:cxnSpMkLst>
            <pc:docMk/>
            <pc:sldMk cId="785225770" sldId="434"/>
            <ac:cxnSpMk id="61" creationId="{8BB9FEEE-B5CD-D587-2D98-851D9924A92A}"/>
          </ac:cxnSpMkLst>
        </pc:cxnChg>
        <pc:cxnChg chg="add mod">
          <ac:chgData name="tien tran" userId="f5c0b7c74de91c7e" providerId="Windows Live" clId="Web-{796992A6-404F-4F98-9811-BC97A7F4DDCF}" dt="2023-08-23T09:31:17.776" v="930" actId="1076"/>
          <ac:cxnSpMkLst>
            <pc:docMk/>
            <pc:sldMk cId="785225770" sldId="434"/>
            <ac:cxnSpMk id="68" creationId="{3C286952-B717-F335-EDC3-F1958016E260}"/>
          </ac:cxnSpMkLst>
        </pc:cxnChg>
        <pc:cxnChg chg="add mod">
          <ac:chgData name="tien tran" userId="f5c0b7c74de91c7e" providerId="Windows Live" clId="Web-{796992A6-404F-4F98-9811-BC97A7F4DDCF}" dt="2023-08-23T09:31:17.776" v="927" actId="1076"/>
          <ac:cxnSpMkLst>
            <pc:docMk/>
            <pc:sldMk cId="785225770" sldId="434"/>
            <ac:cxnSpMk id="71" creationId="{6D0AAAB8-EBC6-1F56-CDF6-A8B9FB29F2E6}"/>
          </ac:cxnSpMkLst>
        </pc:cxnChg>
        <pc:cxnChg chg="add mod">
          <ac:chgData name="tien tran" userId="f5c0b7c74de91c7e" providerId="Windows Live" clId="Web-{796992A6-404F-4F98-9811-BC97A7F4DDCF}" dt="2023-08-23T09:31:17.760" v="912" actId="1076"/>
          <ac:cxnSpMkLst>
            <pc:docMk/>
            <pc:sldMk cId="785225770" sldId="434"/>
            <ac:cxnSpMk id="86" creationId="{AC09A288-C37E-6690-2BD7-2D82A31B3C08}"/>
          </ac:cxnSpMkLst>
        </pc:cxnChg>
        <pc:cxnChg chg="add mod">
          <ac:chgData name="tien tran" userId="f5c0b7c74de91c7e" providerId="Windows Live" clId="Web-{796992A6-404F-4F98-9811-BC97A7F4DDCF}" dt="2023-08-23T09:31:17.776" v="938" actId="1076"/>
          <ac:cxnSpMkLst>
            <pc:docMk/>
            <pc:sldMk cId="785225770" sldId="434"/>
            <ac:cxnSpMk id="87" creationId="{89D890A9-3DFA-DB16-DABB-8A4FFE5D9E2D}"/>
          </ac:cxnSpMkLst>
        </pc:cxnChg>
        <pc:cxnChg chg="add mod">
          <ac:chgData name="tien tran" userId="f5c0b7c74de91c7e" providerId="Windows Live" clId="Web-{796992A6-404F-4F98-9811-BC97A7F4DDCF}" dt="2023-08-23T09:31:17.760" v="907" actId="1076"/>
          <ac:cxnSpMkLst>
            <pc:docMk/>
            <pc:sldMk cId="785225770" sldId="434"/>
            <ac:cxnSpMk id="91" creationId="{9AF893F1-F9CB-9FFE-ADAE-6FA70A13B7FA}"/>
          </ac:cxnSpMkLst>
        </pc:cxnChg>
        <pc:cxnChg chg="add mod">
          <ac:chgData name="tien tran" userId="f5c0b7c74de91c7e" providerId="Windows Live" clId="Web-{796992A6-404F-4F98-9811-BC97A7F4DDCF}" dt="2023-08-23T09:31:17.760" v="906" actId="1076"/>
          <ac:cxnSpMkLst>
            <pc:docMk/>
            <pc:sldMk cId="785225770" sldId="434"/>
            <ac:cxnSpMk id="92" creationId="{062E5D9A-1B09-F4A1-1E17-FF60F6B31359}"/>
          </ac:cxnSpMkLst>
        </pc:cxnChg>
        <pc:cxnChg chg="add del mod">
          <ac:chgData name="tien tran" userId="f5c0b7c74de91c7e" providerId="Windows Live" clId="Web-{796992A6-404F-4F98-9811-BC97A7F4DDCF}" dt="2023-08-23T09:27:26.947" v="455"/>
          <ac:cxnSpMkLst>
            <pc:docMk/>
            <pc:sldMk cId="785225770" sldId="434"/>
            <ac:cxnSpMk id="102" creationId="{BA11FDA8-88D5-686A-795D-2B187F7E33C6}"/>
          </ac:cxnSpMkLst>
        </pc:cxnChg>
        <pc:cxnChg chg="add del mod">
          <ac:chgData name="tien tran" userId="f5c0b7c74de91c7e" providerId="Windows Live" clId="Web-{796992A6-404F-4F98-9811-BC97A7F4DDCF}" dt="2023-08-23T09:27:26.947" v="455"/>
          <ac:cxnSpMkLst>
            <pc:docMk/>
            <pc:sldMk cId="785225770" sldId="434"/>
            <ac:cxnSpMk id="109" creationId="{1DFF44DF-9561-DF41-3C30-4008AED6CF2E}"/>
          </ac:cxnSpMkLst>
        </pc:cxnChg>
        <pc:cxnChg chg="add del mod">
          <ac:chgData name="tien tran" userId="f5c0b7c74de91c7e" providerId="Windows Live" clId="Web-{796992A6-404F-4F98-9811-BC97A7F4DDCF}" dt="2023-08-23T09:27:26.947" v="455"/>
          <ac:cxnSpMkLst>
            <pc:docMk/>
            <pc:sldMk cId="785225770" sldId="434"/>
            <ac:cxnSpMk id="115" creationId="{5BD48C86-6E1E-A06A-2D1D-7DB954F82E03}"/>
          </ac:cxnSpMkLst>
        </pc:cxnChg>
        <pc:cxnChg chg="add del mod">
          <ac:chgData name="tien tran" userId="f5c0b7c74de91c7e" providerId="Windows Live" clId="Web-{796992A6-404F-4F98-9811-BC97A7F4DDCF}" dt="2023-08-23T09:27:26.947" v="455"/>
          <ac:cxnSpMkLst>
            <pc:docMk/>
            <pc:sldMk cId="785225770" sldId="434"/>
            <ac:cxnSpMk id="116" creationId="{AD76671E-E525-FB6C-E75E-F43EBD4706FF}"/>
          </ac:cxnSpMkLst>
        </pc:cxnChg>
        <pc:cxnChg chg="add del mod">
          <ac:chgData name="tien tran" userId="f5c0b7c74de91c7e" providerId="Windows Live" clId="Web-{796992A6-404F-4F98-9811-BC97A7F4DDCF}" dt="2023-08-23T09:27:26.947" v="455"/>
          <ac:cxnSpMkLst>
            <pc:docMk/>
            <pc:sldMk cId="785225770" sldId="434"/>
            <ac:cxnSpMk id="123" creationId="{0C068859-50AB-B433-E7D5-4B1E34902DB5}"/>
          </ac:cxnSpMkLst>
        </pc:cxnChg>
        <pc:cxnChg chg="add del mod">
          <ac:chgData name="tien tran" userId="f5c0b7c74de91c7e" providerId="Windows Live" clId="Web-{796992A6-404F-4F98-9811-BC97A7F4DDCF}" dt="2023-08-23T09:27:26.947" v="455"/>
          <ac:cxnSpMkLst>
            <pc:docMk/>
            <pc:sldMk cId="785225770" sldId="434"/>
            <ac:cxnSpMk id="130" creationId="{E77EC841-7B2F-217C-0D08-651D1D33B95B}"/>
          </ac:cxnSpMkLst>
        </pc:cxnChg>
        <pc:cxnChg chg="add del mod">
          <ac:chgData name="tien tran" userId="f5c0b7c74de91c7e" providerId="Windows Live" clId="Web-{796992A6-404F-4F98-9811-BC97A7F4DDCF}" dt="2023-08-23T09:27:26.947" v="455"/>
          <ac:cxnSpMkLst>
            <pc:docMk/>
            <pc:sldMk cId="785225770" sldId="434"/>
            <ac:cxnSpMk id="134" creationId="{8466DDA7-BCEA-9F64-FA6A-867A2C3C5367}"/>
          </ac:cxnSpMkLst>
        </pc:cxnChg>
        <pc:cxnChg chg="add del mod">
          <ac:chgData name="tien tran" userId="f5c0b7c74de91c7e" providerId="Windows Live" clId="Web-{796992A6-404F-4F98-9811-BC97A7F4DDCF}" dt="2023-08-23T09:27:26.947" v="455"/>
          <ac:cxnSpMkLst>
            <pc:docMk/>
            <pc:sldMk cId="785225770" sldId="434"/>
            <ac:cxnSpMk id="149" creationId="{8BB9FEEE-B5CD-D587-2D98-851D9924A92A}"/>
          </ac:cxnSpMkLst>
        </pc:cxnChg>
        <pc:cxnChg chg="add del mod">
          <ac:chgData name="tien tran" userId="f5c0b7c74de91c7e" providerId="Windows Live" clId="Web-{796992A6-404F-4F98-9811-BC97A7F4DDCF}" dt="2023-08-23T09:27:26.947" v="455"/>
          <ac:cxnSpMkLst>
            <pc:docMk/>
            <pc:sldMk cId="785225770" sldId="434"/>
            <ac:cxnSpMk id="156" creationId="{3C286952-B717-F335-EDC3-F1958016E260}"/>
          </ac:cxnSpMkLst>
        </pc:cxnChg>
        <pc:cxnChg chg="add del mod">
          <ac:chgData name="tien tran" userId="f5c0b7c74de91c7e" providerId="Windows Live" clId="Web-{796992A6-404F-4F98-9811-BC97A7F4DDCF}" dt="2023-08-23T09:27:26.947" v="455"/>
          <ac:cxnSpMkLst>
            <pc:docMk/>
            <pc:sldMk cId="785225770" sldId="434"/>
            <ac:cxnSpMk id="159" creationId="{6D0AAAB8-EBC6-1F56-CDF6-A8B9FB29F2E6}"/>
          </ac:cxnSpMkLst>
        </pc:cxnChg>
        <pc:cxnChg chg="add del mod">
          <ac:chgData name="tien tran" userId="f5c0b7c74de91c7e" providerId="Windows Live" clId="Web-{796992A6-404F-4F98-9811-BC97A7F4DDCF}" dt="2023-08-23T09:27:26.947" v="455"/>
          <ac:cxnSpMkLst>
            <pc:docMk/>
            <pc:sldMk cId="785225770" sldId="434"/>
            <ac:cxnSpMk id="174" creationId="{AC09A288-C37E-6690-2BD7-2D82A31B3C08}"/>
          </ac:cxnSpMkLst>
        </pc:cxnChg>
        <pc:cxnChg chg="add del mod">
          <ac:chgData name="tien tran" userId="f5c0b7c74de91c7e" providerId="Windows Live" clId="Web-{796992A6-404F-4F98-9811-BC97A7F4DDCF}" dt="2023-08-23T09:27:26.947" v="455"/>
          <ac:cxnSpMkLst>
            <pc:docMk/>
            <pc:sldMk cId="785225770" sldId="434"/>
            <ac:cxnSpMk id="175" creationId="{89D890A9-3DFA-DB16-DABB-8A4FFE5D9E2D}"/>
          </ac:cxnSpMkLst>
        </pc:cxnChg>
        <pc:cxnChg chg="add del">
          <ac:chgData name="tien tran" userId="f5c0b7c74de91c7e" providerId="Windows Live" clId="Web-{796992A6-404F-4F98-9811-BC97A7F4DDCF}" dt="2023-08-23T09:27:26.947" v="455"/>
          <ac:cxnSpMkLst>
            <pc:docMk/>
            <pc:sldMk cId="785225770" sldId="434"/>
            <ac:cxnSpMk id="179" creationId="{9AF893F1-F9CB-9FFE-ADAE-6FA70A13B7FA}"/>
          </ac:cxnSpMkLst>
        </pc:cxnChg>
        <pc:cxnChg chg="add del">
          <ac:chgData name="tien tran" userId="f5c0b7c74de91c7e" providerId="Windows Live" clId="Web-{796992A6-404F-4F98-9811-BC97A7F4DDCF}" dt="2023-08-23T09:27:26.947" v="455"/>
          <ac:cxnSpMkLst>
            <pc:docMk/>
            <pc:sldMk cId="785225770" sldId="434"/>
            <ac:cxnSpMk id="180" creationId="{062E5D9A-1B09-F4A1-1E17-FF60F6B31359}"/>
          </ac:cxnSpMkLst>
        </pc:cxnChg>
      </pc:sldChg>
      <pc:sldChg chg="del">
        <pc:chgData name="tien tran" userId="f5c0b7c74de91c7e" providerId="Windows Live" clId="Web-{796992A6-404F-4F98-9811-BC97A7F4DDCF}" dt="2023-08-23T05:17:29.310" v="37"/>
        <pc:sldMkLst>
          <pc:docMk/>
          <pc:sldMk cId="2753533307" sldId="434"/>
        </pc:sldMkLst>
      </pc:sldChg>
      <pc:sldChg chg="del">
        <pc:chgData name="tien tran" userId="f5c0b7c74de91c7e" providerId="Windows Live" clId="Web-{796992A6-404F-4F98-9811-BC97A7F4DDCF}" dt="2023-08-23T05:17:29.310" v="31"/>
        <pc:sldMkLst>
          <pc:docMk/>
          <pc:sldMk cId="1928873527" sldId="435"/>
        </pc:sldMkLst>
      </pc:sldChg>
      <pc:sldChg chg="new del">
        <pc:chgData name="tien tran" userId="f5c0b7c74de91c7e" providerId="Windows Live" clId="Web-{796992A6-404F-4F98-9811-BC97A7F4DDCF}" dt="2023-08-23T09:31:02.947" v="905"/>
        <pc:sldMkLst>
          <pc:docMk/>
          <pc:sldMk cId="3887822594" sldId="435"/>
        </pc:sldMkLst>
      </pc:sldChg>
      <pc:sldChg chg="del">
        <pc:chgData name="tien tran" userId="f5c0b7c74de91c7e" providerId="Windows Live" clId="Web-{796992A6-404F-4F98-9811-BC97A7F4DDCF}" dt="2023-08-23T05:17:29.295" v="30"/>
        <pc:sldMkLst>
          <pc:docMk/>
          <pc:sldMk cId="1220979766" sldId="436"/>
        </pc:sldMkLst>
      </pc:sldChg>
      <pc:sldChg chg="del">
        <pc:chgData name="tien tran" userId="f5c0b7c74de91c7e" providerId="Windows Live" clId="Web-{796992A6-404F-4F98-9811-BC97A7F4DDCF}" dt="2023-08-23T05:17:29.295" v="29"/>
        <pc:sldMkLst>
          <pc:docMk/>
          <pc:sldMk cId="4147969683" sldId="437"/>
        </pc:sldMkLst>
      </pc:sldChg>
    </pc:docChg>
  </pc:docChgLst>
  <pc:docChgLst>
    <pc:chgData name="tien tran" userId="f5c0b7c74de91c7e" providerId="Windows Live" clId="Web-{16F2FC9F-AA8D-4258-A7F7-81D3576BF86D}"/>
    <pc:docChg chg="addSld delSld modSld">
      <pc:chgData name="tien tran" userId="f5c0b7c74de91c7e" providerId="Windows Live" clId="Web-{16F2FC9F-AA8D-4258-A7F7-81D3576BF86D}" dt="2023-09-14T07:58:31.061" v="330" actId="20577"/>
      <pc:docMkLst>
        <pc:docMk/>
      </pc:docMkLst>
      <pc:sldChg chg="modSp">
        <pc:chgData name="tien tran" userId="f5c0b7c74de91c7e" providerId="Windows Live" clId="Web-{16F2FC9F-AA8D-4258-A7F7-81D3576BF86D}" dt="2023-09-14T07:19:18.688" v="3" actId="20577"/>
        <pc:sldMkLst>
          <pc:docMk/>
          <pc:sldMk cId="0" sldId="257"/>
        </pc:sldMkLst>
        <pc:spChg chg="mod">
          <ac:chgData name="tien tran" userId="f5c0b7c74de91c7e" providerId="Windows Live" clId="Web-{16F2FC9F-AA8D-4258-A7F7-81D3576BF86D}" dt="2023-09-14T07:19:18.688" v="3" actId="20577"/>
          <ac:spMkLst>
            <pc:docMk/>
            <pc:sldMk cId="0" sldId="257"/>
            <ac:spMk id="190467" creationId="{00000000-0000-0000-0000-000000000000}"/>
          </ac:spMkLst>
        </pc:spChg>
      </pc:sldChg>
      <pc:sldChg chg="modSp">
        <pc:chgData name="tien tran" userId="f5c0b7c74de91c7e" providerId="Windows Live" clId="Web-{16F2FC9F-AA8D-4258-A7F7-81D3576BF86D}" dt="2023-09-14T07:19:03.500" v="0" actId="20577"/>
        <pc:sldMkLst>
          <pc:docMk/>
          <pc:sldMk cId="0" sldId="404"/>
        </pc:sldMkLst>
        <pc:spChg chg="mod">
          <ac:chgData name="tien tran" userId="f5c0b7c74de91c7e" providerId="Windows Live" clId="Web-{16F2FC9F-AA8D-4258-A7F7-81D3576BF86D}" dt="2023-09-14T07:19:03.500" v="0" actId="20577"/>
          <ac:spMkLst>
            <pc:docMk/>
            <pc:sldMk cId="0" sldId="404"/>
            <ac:spMk id="12" creationId="{00000000-0000-0000-0000-000000000000}"/>
          </ac:spMkLst>
        </pc:spChg>
      </pc:sldChg>
      <pc:sldChg chg="modSp">
        <pc:chgData name="tien tran" userId="f5c0b7c74de91c7e" providerId="Windows Live" clId="Web-{16F2FC9F-AA8D-4258-A7F7-81D3576BF86D}" dt="2023-09-14T07:22:34.019" v="93" actId="20577"/>
        <pc:sldMkLst>
          <pc:docMk/>
          <pc:sldMk cId="788580868" sldId="405"/>
        </pc:sldMkLst>
        <pc:spChg chg="mod">
          <ac:chgData name="tien tran" userId="f5c0b7c74de91c7e" providerId="Windows Live" clId="Web-{16F2FC9F-AA8D-4258-A7F7-81D3576BF86D}" dt="2023-09-14T07:22:34.019" v="93" actId="20577"/>
          <ac:spMkLst>
            <pc:docMk/>
            <pc:sldMk cId="788580868" sldId="405"/>
            <ac:spMk id="3" creationId="{3356C97B-92D3-569A-CA12-3111814852CA}"/>
          </ac:spMkLst>
        </pc:spChg>
      </pc:sldChg>
      <pc:sldChg chg="add replId">
        <pc:chgData name="tien tran" userId="f5c0b7c74de91c7e" providerId="Windows Live" clId="Web-{16F2FC9F-AA8D-4258-A7F7-81D3576BF86D}" dt="2023-09-14T07:22:36.645" v="94"/>
        <pc:sldMkLst>
          <pc:docMk/>
          <pc:sldMk cId="4154661199" sldId="406"/>
        </pc:sldMkLst>
      </pc:sldChg>
      <pc:sldChg chg="del">
        <pc:chgData name="tien tran" userId="f5c0b7c74de91c7e" providerId="Windows Live" clId="Web-{16F2FC9F-AA8D-4258-A7F7-81D3576BF86D}" dt="2023-09-14T07:21:58.675" v="67"/>
        <pc:sldMkLst>
          <pc:docMk/>
          <pc:sldMk cId="3366269375" sldId="407"/>
        </pc:sldMkLst>
      </pc:sldChg>
      <pc:sldChg chg="modSp new">
        <pc:chgData name="tien tran" userId="f5c0b7c74de91c7e" providerId="Windows Live" clId="Web-{16F2FC9F-AA8D-4258-A7F7-81D3576BF86D}" dt="2023-09-14T07:24:08.334" v="116" actId="20577"/>
        <pc:sldMkLst>
          <pc:docMk/>
          <pc:sldMk cId="3484460070" sldId="407"/>
        </pc:sldMkLst>
        <pc:spChg chg="mod">
          <ac:chgData name="tien tran" userId="f5c0b7c74de91c7e" providerId="Windows Live" clId="Web-{16F2FC9F-AA8D-4258-A7F7-81D3576BF86D}" dt="2023-09-14T07:22:58.020" v="113" actId="20577"/>
          <ac:spMkLst>
            <pc:docMk/>
            <pc:sldMk cId="3484460070" sldId="407"/>
            <ac:spMk id="2" creationId="{00C7A4FF-C0CB-ABAE-5CDE-871A121E419D}"/>
          </ac:spMkLst>
        </pc:spChg>
        <pc:spChg chg="mod">
          <ac:chgData name="tien tran" userId="f5c0b7c74de91c7e" providerId="Windows Live" clId="Web-{16F2FC9F-AA8D-4258-A7F7-81D3576BF86D}" dt="2023-09-14T07:24:08.334" v="116" actId="20577"/>
          <ac:spMkLst>
            <pc:docMk/>
            <pc:sldMk cId="3484460070" sldId="407"/>
            <ac:spMk id="3" creationId="{92684A83-C3B6-A053-5321-65FBC5A09716}"/>
          </ac:spMkLst>
        </pc:spChg>
      </pc:sldChg>
      <pc:sldChg chg="addSp delSp modSp new">
        <pc:chgData name="tien tran" userId="f5c0b7c74de91c7e" providerId="Windows Live" clId="Web-{16F2FC9F-AA8D-4258-A7F7-81D3576BF86D}" dt="2023-09-14T07:25:23.038" v="145" actId="1076"/>
        <pc:sldMkLst>
          <pc:docMk/>
          <pc:sldMk cId="337349391" sldId="408"/>
        </pc:sldMkLst>
        <pc:spChg chg="mod">
          <ac:chgData name="tien tran" userId="f5c0b7c74de91c7e" providerId="Windows Live" clId="Web-{16F2FC9F-AA8D-4258-A7F7-81D3576BF86D}" dt="2023-09-14T07:25:17.069" v="141" actId="20577"/>
          <ac:spMkLst>
            <pc:docMk/>
            <pc:sldMk cId="337349391" sldId="408"/>
            <ac:spMk id="2" creationId="{93A16651-A3FA-825C-A98A-A45DFE4CEA1D}"/>
          </ac:spMkLst>
        </pc:spChg>
        <pc:spChg chg="del">
          <ac:chgData name="tien tran" userId="f5c0b7c74de91c7e" providerId="Windows Live" clId="Web-{16F2FC9F-AA8D-4258-A7F7-81D3576BF86D}" dt="2023-09-14T07:25:18.851" v="142"/>
          <ac:spMkLst>
            <pc:docMk/>
            <pc:sldMk cId="337349391" sldId="408"/>
            <ac:spMk id="3" creationId="{207D7E61-17BB-A727-E247-DB23B738A398}"/>
          </ac:spMkLst>
        </pc:spChg>
        <pc:picChg chg="add mod ord">
          <ac:chgData name="tien tran" userId="f5c0b7c74de91c7e" providerId="Windows Live" clId="Web-{16F2FC9F-AA8D-4258-A7F7-81D3576BF86D}" dt="2023-09-14T07:25:23.038" v="145" actId="1076"/>
          <ac:picMkLst>
            <pc:docMk/>
            <pc:sldMk cId="337349391" sldId="408"/>
            <ac:picMk id="5" creationId="{7BD0E2B6-7250-0CA1-FE81-12F7577B01E3}"/>
          </ac:picMkLst>
        </pc:picChg>
      </pc:sldChg>
      <pc:sldChg chg="del">
        <pc:chgData name="tien tran" userId="f5c0b7c74de91c7e" providerId="Windows Live" clId="Web-{16F2FC9F-AA8D-4258-A7F7-81D3576BF86D}" dt="2023-09-14T07:21:58.675" v="66"/>
        <pc:sldMkLst>
          <pc:docMk/>
          <pc:sldMk cId="3387473769" sldId="408"/>
        </pc:sldMkLst>
      </pc:sldChg>
      <pc:sldChg chg="modSp new">
        <pc:chgData name="tien tran" userId="f5c0b7c74de91c7e" providerId="Windows Live" clId="Web-{16F2FC9F-AA8D-4258-A7F7-81D3576BF86D}" dt="2023-09-14T07:26:20.602" v="169" actId="20577"/>
        <pc:sldMkLst>
          <pc:docMk/>
          <pc:sldMk cId="1313556866" sldId="409"/>
        </pc:sldMkLst>
        <pc:spChg chg="mod">
          <ac:chgData name="tien tran" userId="f5c0b7c74de91c7e" providerId="Windows Live" clId="Web-{16F2FC9F-AA8D-4258-A7F7-81D3576BF86D}" dt="2023-09-14T07:26:04.914" v="165" actId="20577"/>
          <ac:spMkLst>
            <pc:docMk/>
            <pc:sldMk cId="1313556866" sldId="409"/>
            <ac:spMk id="2" creationId="{85D60851-BEED-91E0-5CB0-C418B69F89F0}"/>
          </ac:spMkLst>
        </pc:spChg>
        <pc:spChg chg="mod">
          <ac:chgData name="tien tran" userId="f5c0b7c74de91c7e" providerId="Windows Live" clId="Web-{16F2FC9F-AA8D-4258-A7F7-81D3576BF86D}" dt="2023-09-14T07:26:20.602" v="169" actId="20577"/>
          <ac:spMkLst>
            <pc:docMk/>
            <pc:sldMk cId="1313556866" sldId="409"/>
            <ac:spMk id="3" creationId="{9D2BD1A0-D37E-C442-E8F3-0C0264DEE2D9}"/>
          </ac:spMkLst>
        </pc:spChg>
      </pc:sldChg>
      <pc:sldChg chg="del">
        <pc:chgData name="tien tran" userId="f5c0b7c74de91c7e" providerId="Windows Live" clId="Web-{16F2FC9F-AA8D-4258-A7F7-81D3576BF86D}" dt="2023-09-14T07:21:58.675" v="65"/>
        <pc:sldMkLst>
          <pc:docMk/>
          <pc:sldMk cId="3711793105" sldId="409"/>
        </pc:sldMkLst>
      </pc:sldChg>
      <pc:sldChg chg="del">
        <pc:chgData name="tien tran" userId="f5c0b7c74de91c7e" providerId="Windows Live" clId="Web-{16F2FC9F-AA8D-4258-A7F7-81D3576BF86D}" dt="2023-09-14T07:21:58.675" v="64"/>
        <pc:sldMkLst>
          <pc:docMk/>
          <pc:sldMk cId="2000356552" sldId="410"/>
        </pc:sldMkLst>
      </pc:sldChg>
      <pc:sldChg chg="addSp modSp new">
        <pc:chgData name="tien tran" userId="f5c0b7c74de91c7e" providerId="Windows Live" clId="Web-{16F2FC9F-AA8D-4258-A7F7-81D3576BF86D}" dt="2023-09-14T07:27:30.431" v="194" actId="1076"/>
        <pc:sldMkLst>
          <pc:docMk/>
          <pc:sldMk cId="3593773498" sldId="410"/>
        </pc:sldMkLst>
        <pc:spChg chg="mod">
          <ac:chgData name="tien tran" userId="f5c0b7c74de91c7e" providerId="Windows Live" clId="Web-{16F2FC9F-AA8D-4258-A7F7-81D3576BF86D}" dt="2023-09-14T07:27:02.603" v="188" actId="20577"/>
          <ac:spMkLst>
            <pc:docMk/>
            <pc:sldMk cId="3593773498" sldId="410"/>
            <ac:spMk id="2" creationId="{E3B29133-CF41-1776-EBA3-E1A64664D07C}"/>
          </ac:spMkLst>
        </pc:spChg>
        <pc:spChg chg="mod">
          <ac:chgData name="tien tran" userId="f5c0b7c74de91c7e" providerId="Windows Live" clId="Web-{16F2FC9F-AA8D-4258-A7F7-81D3576BF86D}" dt="2023-09-14T07:27:24.353" v="190" actId="20577"/>
          <ac:spMkLst>
            <pc:docMk/>
            <pc:sldMk cId="3593773498" sldId="410"/>
            <ac:spMk id="3" creationId="{890F8E75-57C1-D277-253C-765FF5B84E95}"/>
          </ac:spMkLst>
        </pc:spChg>
        <pc:picChg chg="add mod">
          <ac:chgData name="tien tran" userId="f5c0b7c74de91c7e" providerId="Windows Live" clId="Web-{16F2FC9F-AA8D-4258-A7F7-81D3576BF86D}" dt="2023-09-14T07:27:30.431" v="194" actId="1076"/>
          <ac:picMkLst>
            <pc:docMk/>
            <pc:sldMk cId="3593773498" sldId="410"/>
            <ac:picMk id="5" creationId="{5DB17BDB-A6F2-A59B-0C42-7DA006106E64}"/>
          </ac:picMkLst>
        </pc:picChg>
      </pc:sldChg>
      <pc:sldChg chg="del">
        <pc:chgData name="tien tran" userId="f5c0b7c74de91c7e" providerId="Windows Live" clId="Web-{16F2FC9F-AA8D-4258-A7F7-81D3576BF86D}" dt="2023-09-14T07:21:58.675" v="63"/>
        <pc:sldMkLst>
          <pc:docMk/>
          <pc:sldMk cId="2878655350" sldId="411"/>
        </pc:sldMkLst>
      </pc:sldChg>
      <pc:sldChg chg="addSp delSp modSp new">
        <pc:chgData name="tien tran" userId="f5c0b7c74de91c7e" providerId="Windows Live" clId="Web-{16F2FC9F-AA8D-4258-A7F7-81D3576BF86D}" dt="2023-09-14T07:30:26.497" v="232" actId="1076"/>
        <pc:sldMkLst>
          <pc:docMk/>
          <pc:sldMk cId="3853982342" sldId="411"/>
        </pc:sldMkLst>
        <pc:spChg chg="mod">
          <ac:chgData name="tien tran" userId="f5c0b7c74de91c7e" providerId="Windows Live" clId="Web-{16F2FC9F-AA8D-4258-A7F7-81D3576BF86D}" dt="2023-09-14T07:30:08.794" v="227" actId="20577"/>
          <ac:spMkLst>
            <pc:docMk/>
            <pc:sldMk cId="3853982342" sldId="411"/>
            <ac:spMk id="2" creationId="{7D49729F-8391-6B01-0834-64DBEF7B0221}"/>
          </ac:spMkLst>
        </pc:spChg>
        <pc:spChg chg="del">
          <ac:chgData name="tien tran" userId="f5c0b7c74de91c7e" providerId="Windows Live" clId="Web-{16F2FC9F-AA8D-4258-A7F7-81D3576BF86D}" dt="2023-09-14T07:30:10.825" v="228"/>
          <ac:spMkLst>
            <pc:docMk/>
            <pc:sldMk cId="3853982342" sldId="411"/>
            <ac:spMk id="3" creationId="{4B439BAA-AAD5-C935-3226-F0324977A1EA}"/>
          </ac:spMkLst>
        </pc:spChg>
        <pc:picChg chg="add mod ord">
          <ac:chgData name="tien tran" userId="f5c0b7c74de91c7e" providerId="Windows Live" clId="Web-{16F2FC9F-AA8D-4258-A7F7-81D3576BF86D}" dt="2023-09-14T07:30:26.497" v="232" actId="1076"/>
          <ac:picMkLst>
            <pc:docMk/>
            <pc:sldMk cId="3853982342" sldId="411"/>
            <ac:picMk id="5" creationId="{698A17D6-C3CB-5C9C-B696-5227E4D51F16}"/>
          </ac:picMkLst>
        </pc:picChg>
      </pc:sldChg>
      <pc:sldChg chg="addSp modSp new">
        <pc:chgData name="tien tran" userId="f5c0b7c74de91c7e" providerId="Windows Live" clId="Web-{16F2FC9F-AA8D-4258-A7F7-81D3576BF86D}" dt="2023-09-14T07:32:27.921" v="251" actId="1076"/>
        <pc:sldMkLst>
          <pc:docMk/>
          <pc:sldMk cId="1894174076" sldId="412"/>
        </pc:sldMkLst>
        <pc:spChg chg="mod">
          <ac:chgData name="tien tran" userId="f5c0b7c74de91c7e" providerId="Windows Live" clId="Web-{16F2FC9F-AA8D-4258-A7F7-81D3576BF86D}" dt="2023-09-14T07:30:40.857" v="235" actId="20577"/>
          <ac:spMkLst>
            <pc:docMk/>
            <pc:sldMk cId="1894174076" sldId="412"/>
            <ac:spMk id="2" creationId="{1F947F9E-EBEE-4EFA-3E13-5DEBE4F7EEDD}"/>
          </ac:spMkLst>
        </pc:spChg>
        <pc:spChg chg="mod">
          <ac:chgData name="tien tran" userId="f5c0b7c74de91c7e" providerId="Windows Live" clId="Web-{16F2FC9F-AA8D-4258-A7F7-81D3576BF86D}" dt="2023-09-14T07:32:20.656" v="247" actId="20577"/>
          <ac:spMkLst>
            <pc:docMk/>
            <pc:sldMk cId="1894174076" sldId="412"/>
            <ac:spMk id="3" creationId="{A3CDE61E-9578-7B58-B417-690995FF0F29}"/>
          </ac:spMkLst>
        </pc:spChg>
        <pc:picChg chg="add mod">
          <ac:chgData name="tien tran" userId="f5c0b7c74de91c7e" providerId="Windows Live" clId="Web-{16F2FC9F-AA8D-4258-A7F7-81D3576BF86D}" dt="2023-09-14T07:32:27.921" v="251" actId="1076"/>
          <ac:picMkLst>
            <pc:docMk/>
            <pc:sldMk cId="1894174076" sldId="412"/>
            <ac:picMk id="5" creationId="{A0850C31-64DB-D233-5C89-DC5E0EA48E91}"/>
          </ac:picMkLst>
        </pc:picChg>
      </pc:sldChg>
      <pc:sldChg chg="del">
        <pc:chgData name="tien tran" userId="f5c0b7c74de91c7e" providerId="Windows Live" clId="Web-{16F2FC9F-AA8D-4258-A7F7-81D3576BF86D}" dt="2023-09-14T07:21:58.644" v="47"/>
        <pc:sldMkLst>
          <pc:docMk/>
          <pc:sldMk cId="2630240421" sldId="412"/>
        </pc:sldMkLst>
      </pc:sldChg>
      <pc:sldChg chg="addSp modSp new">
        <pc:chgData name="tien tran" userId="f5c0b7c74de91c7e" providerId="Windows Live" clId="Web-{16F2FC9F-AA8D-4258-A7F7-81D3576BF86D}" dt="2023-09-14T07:34:21.158" v="262" actId="1076"/>
        <pc:sldMkLst>
          <pc:docMk/>
          <pc:sldMk cId="688253652" sldId="413"/>
        </pc:sldMkLst>
        <pc:spChg chg="mod">
          <ac:chgData name="tien tran" userId="f5c0b7c74de91c7e" providerId="Windows Live" clId="Web-{16F2FC9F-AA8D-4258-A7F7-81D3576BF86D}" dt="2023-09-14T07:32:51.078" v="255" actId="20577"/>
          <ac:spMkLst>
            <pc:docMk/>
            <pc:sldMk cId="688253652" sldId="413"/>
            <ac:spMk id="2" creationId="{0BAE6A95-CE73-490C-A5A4-2CEB74A168B9}"/>
          </ac:spMkLst>
        </pc:spChg>
        <pc:spChg chg="mod">
          <ac:chgData name="tien tran" userId="f5c0b7c74de91c7e" providerId="Windows Live" clId="Web-{16F2FC9F-AA8D-4258-A7F7-81D3576BF86D}" dt="2023-09-14T07:33:58.439" v="258" actId="14100"/>
          <ac:spMkLst>
            <pc:docMk/>
            <pc:sldMk cId="688253652" sldId="413"/>
            <ac:spMk id="3" creationId="{54940F25-6365-8811-B5FC-D637955DD074}"/>
          </ac:spMkLst>
        </pc:spChg>
        <pc:picChg chg="add mod">
          <ac:chgData name="tien tran" userId="f5c0b7c74de91c7e" providerId="Windows Live" clId="Web-{16F2FC9F-AA8D-4258-A7F7-81D3576BF86D}" dt="2023-09-14T07:34:21.158" v="262" actId="1076"/>
          <ac:picMkLst>
            <pc:docMk/>
            <pc:sldMk cId="688253652" sldId="413"/>
            <ac:picMk id="5" creationId="{C50AB27D-FE13-1C3E-9F9E-D42A089336B0}"/>
          </ac:picMkLst>
        </pc:picChg>
      </pc:sldChg>
      <pc:sldChg chg="addSp modSp new">
        <pc:chgData name="tien tran" userId="f5c0b7c74de91c7e" providerId="Windows Live" clId="Web-{16F2FC9F-AA8D-4258-A7F7-81D3576BF86D}" dt="2023-09-14T07:39:17.992" v="272" actId="14100"/>
        <pc:sldMkLst>
          <pc:docMk/>
          <pc:sldMk cId="365710598" sldId="414"/>
        </pc:sldMkLst>
        <pc:spChg chg="mod">
          <ac:chgData name="tien tran" userId="f5c0b7c74de91c7e" providerId="Windows Live" clId="Web-{16F2FC9F-AA8D-4258-A7F7-81D3576BF86D}" dt="2023-09-14T07:34:46.393" v="266" actId="20577"/>
          <ac:spMkLst>
            <pc:docMk/>
            <pc:sldMk cId="365710598" sldId="414"/>
            <ac:spMk id="2" creationId="{1B3BFDC3-DA57-3E36-7684-FF47C646A012}"/>
          </ac:spMkLst>
        </pc:spChg>
        <pc:spChg chg="mod">
          <ac:chgData name="tien tran" userId="f5c0b7c74de91c7e" providerId="Windows Live" clId="Web-{16F2FC9F-AA8D-4258-A7F7-81D3576BF86D}" dt="2023-09-14T07:39:01.913" v="269" actId="14100"/>
          <ac:spMkLst>
            <pc:docMk/>
            <pc:sldMk cId="365710598" sldId="414"/>
            <ac:spMk id="3" creationId="{B95B39A1-53E8-F343-801C-C79638EA8F5C}"/>
          </ac:spMkLst>
        </pc:spChg>
        <pc:picChg chg="add mod">
          <ac:chgData name="tien tran" userId="f5c0b7c74de91c7e" providerId="Windows Live" clId="Web-{16F2FC9F-AA8D-4258-A7F7-81D3576BF86D}" dt="2023-09-14T07:39:17.992" v="272" actId="14100"/>
          <ac:picMkLst>
            <pc:docMk/>
            <pc:sldMk cId="365710598" sldId="414"/>
            <ac:picMk id="5" creationId="{918F74FA-2AE5-C4BD-3C84-0BAD98484D64}"/>
          </ac:picMkLst>
        </pc:picChg>
      </pc:sldChg>
      <pc:sldChg chg="del">
        <pc:chgData name="tien tran" userId="f5c0b7c74de91c7e" providerId="Windows Live" clId="Web-{16F2FC9F-AA8D-4258-A7F7-81D3576BF86D}" dt="2023-09-14T07:21:58.675" v="61"/>
        <pc:sldMkLst>
          <pc:docMk/>
          <pc:sldMk cId="905506383" sldId="415"/>
        </pc:sldMkLst>
      </pc:sldChg>
      <pc:sldChg chg="addSp modSp new">
        <pc:chgData name="tien tran" userId="f5c0b7c74de91c7e" providerId="Windows Live" clId="Web-{16F2FC9F-AA8D-4258-A7F7-81D3576BF86D}" dt="2023-09-14T07:45:30.827" v="286" actId="1076"/>
        <pc:sldMkLst>
          <pc:docMk/>
          <pc:sldMk cId="1822423589" sldId="415"/>
        </pc:sldMkLst>
        <pc:spChg chg="mod">
          <ac:chgData name="tien tran" userId="f5c0b7c74de91c7e" providerId="Windows Live" clId="Web-{16F2FC9F-AA8D-4258-A7F7-81D3576BF86D}" dt="2023-09-14T07:40:26.165" v="275" actId="20577"/>
          <ac:spMkLst>
            <pc:docMk/>
            <pc:sldMk cId="1822423589" sldId="415"/>
            <ac:spMk id="2" creationId="{F3C3D249-036A-BD39-2333-224B959D81F7}"/>
          </ac:spMkLst>
        </pc:spChg>
        <pc:spChg chg="mod">
          <ac:chgData name="tien tran" userId="f5c0b7c74de91c7e" providerId="Windows Live" clId="Web-{16F2FC9F-AA8D-4258-A7F7-81D3576BF86D}" dt="2023-09-14T07:44:47.764" v="280" actId="14100"/>
          <ac:spMkLst>
            <pc:docMk/>
            <pc:sldMk cId="1822423589" sldId="415"/>
            <ac:spMk id="3" creationId="{3F4874A0-F41E-F76A-FC52-4D91974AF849}"/>
          </ac:spMkLst>
        </pc:spChg>
        <pc:picChg chg="add mod">
          <ac:chgData name="tien tran" userId="f5c0b7c74de91c7e" providerId="Windows Live" clId="Web-{16F2FC9F-AA8D-4258-A7F7-81D3576BF86D}" dt="2023-09-14T07:45:30.827" v="286" actId="1076"/>
          <ac:picMkLst>
            <pc:docMk/>
            <pc:sldMk cId="1822423589" sldId="415"/>
            <ac:picMk id="5" creationId="{280C323A-DBE6-B34C-1CD2-A1409E4E9D37}"/>
          </ac:picMkLst>
        </pc:picChg>
      </pc:sldChg>
      <pc:sldChg chg="addSp modSp new">
        <pc:chgData name="tien tran" userId="f5c0b7c74de91c7e" providerId="Windows Live" clId="Web-{16F2FC9F-AA8D-4258-A7F7-81D3576BF86D}" dt="2023-09-14T07:47:06.485" v="299" actId="1076"/>
        <pc:sldMkLst>
          <pc:docMk/>
          <pc:sldMk cId="2064010981" sldId="416"/>
        </pc:sldMkLst>
        <pc:spChg chg="mod">
          <ac:chgData name="tien tran" userId="f5c0b7c74de91c7e" providerId="Windows Live" clId="Web-{16F2FC9F-AA8D-4258-A7F7-81D3576BF86D}" dt="2023-09-14T07:45:47.359" v="289" actId="20577"/>
          <ac:spMkLst>
            <pc:docMk/>
            <pc:sldMk cId="2064010981" sldId="416"/>
            <ac:spMk id="2" creationId="{4CBA9685-2B18-C66F-6D54-FBAE093027BB}"/>
          </ac:spMkLst>
        </pc:spChg>
        <pc:spChg chg="mod">
          <ac:chgData name="tien tran" userId="f5c0b7c74de91c7e" providerId="Windows Live" clId="Web-{16F2FC9F-AA8D-4258-A7F7-81D3576BF86D}" dt="2023-09-14T07:46:43.078" v="292" actId="14100"/>
          <ac:spMkLst>
            <pc:docMk/>
            <pc:sldMk cId="2064010981" sldId="416"/>
            <ac:spMk id="3" creationId="{94BBA43B-6D51-B859-77ED-F2A462AF9608}"/>
          </ac:spMkLst>
        </pc:spChg>
        <pc:picChg chg="add mod">
          <ac:chgData name="tien tran" userId="f5c0b7c74de91c7e" providerId="Windows Live" clId="Web-{16F2FC9F-AA8D-4258-A7F7-81D3576BF86D}" dt="2023-09-14T07:47:06.485" v="299" actId="1076"/>
          <ac:picMkLst>
            <pc:docMk/>
            <pc:sldMk cId="2064010981" sldId="416"/>
            <ac:picMk id="5" creationId="{FFEA2961-F0D1-E9AE-5D3B-4DA4A0BDC4A3}"/>
          </ac:picMkLst>
        </pc:picChg>
      </pc:sldChg>
      <pc:sldChg chg="del">
        <pc:chgData name="tien tran" userId="f5c0b7c74de91c7e" providerId="Windows Live" clId="Web-{16F2FC9F-AA8D-4258-A7F7-81D3576BF86D}" dt="2023-09-14T07:21:58.675" v="60"/>
        <pc:sldMkLst>
          <pc:docMk/>
          <pc:sldMk cId="3488816134" sldId="416"/>
        </pc:sldMkLst>
      </pc:sldChg>
      <pc:sldChg chg="addSp modSp new">
        <pc:chgData name="tien tran" userId="f5c0b7c74de91c7e" providerId="Windows Live" clId="Web-{16F2FC9F-AA8D-4258-A7F7-81D3576BF86D}" dt="2023-09-14T07:48:42.987" v="311" actId="14100"/>
        <pc:sldMkLst>
          <pc:docMk/>
          <pc:sldMk cId="963457960" sldId="417"/>
        </pc:sldMkLst>
        <pc:spChg chg="mod">
          <ac:chgData name="tien tran" userId="f5c0b7c74de91c7e" providerId="Windows Live" clId="Web-{16F2FC9F-AA8D-4258-A7F7-81D3576BF86D}" dt="2023-09-14T07:47:22.142" v="302" actId="20577"/>
          <ac:spMkLst>
            <pc:docMk/>
            <pc:sldMk cId="963457960" sldId="417"/>
            <ac:spMk id="2" creationId="{CABA02DE-0937-D255-9BE7-187E7B77210E}"/>
          </ac:spMkLst>
        </pc:spChg>
        <pc:spChg chg="mod">
          <ac:chgData name="tien tran" userId="f5c0b7c74de91c7e" providerId="Windows Live" clId="Web-{16F2FC9F-AA8D-4258-A7F7-81D3576BF86D}" dt="2023-09-14T07:48:22.549" v="308" actId="14100"/>
          <ac:spMkLst>
            <pc:docMk/>
            <pc:sldMk cId="963457960" sldId="417"/>
            <ac:spMk id="3" creationId="{D7FEC4FE-1F25-460A-D403-E005A586BD7E}"/>
          </ac:spMkLst>
        </pc:spChg>
        <pc:picChg chg="add mod">
          <ac:chgData name="tien tran" userId="f5c0b7c74de91c7e" providerId="Windows Live" clId="Web-{16F2FC9F-AA8D-4258-A7F7-81D3576BF86D}" dt="2023-09-14T07:48:42.987" v="311" actId="14100"/>
          <ac:picMkLst>
            <pc:docMk/>
            <pc:sldMk cId="963457960" sldId="417"/>
            <ac:picMk id="5" creationId="{87DFB0C7-C283-A1CB-0E4C-7B0F90388200}"/>
          </ac:picMkLst>
        </pc:picChg>
      </pc:sldChg>
      <pc:sldChg chg="del">
        <pc:chgData name="tien tran" userId="f5c0b7c74de91c7e" providerId="Windows Live" clId="Web-{16F2FC9F-AA8D-4258-A7F7-81D3576BF86D}" dt="2023-09-14T07:21:58.659" v="49"/>
        <pc:sldMkLst>
          <pc:docMk/>
          <pc:sldMk cId="3041687894" sldId="417"/>
        </pc:sldMkLst>
      </pc:sldChg>
      <pc:sldChg chg="modSp new">
        <pc:chgData name="tien tran" userId="f5c0b7c74de91c7e" providerId="Windows Live" clId="Web-{16F2FC9F-AA8D-4258-A7F7-81D3576BF86D}" dt="2023-09-14T07:51:57.053" v="327" actId="20577"/>
        <pc:sldMkLst>
          <pc:docMk/>
          <pc:sldMk cId="2671314600" sldId="418"/>
        </pc:sldMkLst>
        <pc:spChg chg="mod">
          <ac:chgData name="tien tran" userId="f5c0b7c74de91c7e" providerId="Windows Live" clId="Web-{16F2FC9F-AA8D-4258-A7F7-81D3576BF86D}" dt="2023-09-14T07:49:16.488" v="314" actId="20577"/>
          <ac:spMkLst>
            <pc:docMk/>
            <pc:sldMk cId="2671314600" sldId="418"/>
            <ac:spMk id="2" creationId="{B7B664E3-B90E-FAEF-4995-C195D2F7FA0E}"/>
          </ac:spMkLst>
        </pc:spChg>
        <pc:spChg chg="mod">
          <ac:chgData name="tien tran" userId="f5c0b7c74de91c7e" providerId="Windows Live" clId="Web-{16F2FC9F-AA8D-4258-A7F7-81D3576BF86D}" dt="2023-09-14T07:51:57.053" v="327" actId="20577"/>
          <ac:spMkLst>
            <pc:docMk/>
            <pc:sldMk cId="2671314600" sldId="418"/>
            <ac:spMk id="3" creationId="{C1FFCB77-C061-222B-78A3-142375EB6832}"/>
          </ac:spMkLst>
        </pc:spChg>
      </pc:sldChg>
      <pc:sldChg chg="del">
        <pc:chgData name="tien tran" userId="f5c0b7c74de91c7e" providerId="Windows Live" clId="Web-{16F2FC9F-AA8D-4258-A7F7-81D3576BF86D}" dt="2023-09-14T07:21:58.659" v="59"/>
        <pc:sldMkLst>
          <pc:docMk/>
          <pc:sldMk cId="3241576963" sldId="418"/>
        </pc:sldMkLst>
      </pc:sldChg>
      <pc:sldChg chg="del">
        <pc:chgData name="tien tran" userId="f5c0b7c74de91c7e" providerId="Windows Live" clId="Web-{16F2FC9F-AA8D-4258-A7F7-81D3576BF86D}" dt="2023-09-14T07:21:58.659" v="52"/>
        <pc:sldMkLst>
          <pc:docMk/>
          <pc:sldMk cId="1596481782" sldId="419"/>
        </pc:sldMkLst>
      </pc:sldChg>
      <pc:sldChg chg="modSp new">
        <pc:chgData name="tien tran" userId="f5c0b7c74de91c7e" providerId="Windows Live" clId="Web-{16F2FC9F-AA8D-4258-A7F7-81D3576BF86D}" dt="2023-09-14T07:58:31.061" v="330" actId="20577"/>
        <pc:sldMkLst>
          <pc:docMk/>
          <pc:sldMk cId="4175781300" sldId="419"/>
        </pc:sldMkLst>
        <pc:spChg chg="mod">
          <ac:chgData name="tien tran" userId="f5c0b7c74de91c7e" providerId="Windows Live" clId="Web-{16F2FC9F-AA8D-4258-A7F7-81D3576BF86D}" dt="2023-09-14T07:58:31.061" v="330" actId="20577"/>
          <ac:spMkLst>
            <pc:docMk/>
            <pc:sldMk cId="4175781300" sldId="419"/>
            <ac:spMk id="2" creationId="{FDF89C40-57D1-374D-9249-2D8A7E51725F}"/>
          </ac:spMkLst>
        </pc:spChg>
      </pc:sldChg>
      <pc:sldChg chg="del">
        <pc:chgData name="tien tran" userId="f5c0b7c74de91c7e" providerId="Windows Live" clId="Web-{16F2FC9F-AA8D-4258-A7F7-81D3576BF86D}" dt="2023-09-14T07:21:58.659" v="58"/>
        <pc:sldMkLst>
          <pc:docMk/>
          <pc:sldMk cId="640966553" sldId="420"/>
        </pc:sldMkLst>
      </pc:sldChg>
      <pc:sldChg chg="del">
        <pc:chgData name="tien tran" userId="f5c0b7c74de91c7e" providerId="Windows Live" clId="Web-{16F2FC9F-AA8D-4258-A7F7-81D3576BF86D}" dt="2023-09-14T07:21:58.659" v="57"/>
        <pc:sldMkLst>
          <pc:docMk/>
          <pc:sldMk cId="601647792" sldId="421"/>
        </pc:sldMkLst>
      </pc:sldChg>
      <pc:sldChg chg="del">
        <pc:chgData name="tien tran" userId="f5c0b7c74de91c7e" providerId="Windows Live" clId="Web-{16F2FC9F-AA8D-4258-A7F7-81D3576BF86D}" dt="2023-09-14T07:21:58.659" v="56"/>
        <pc:sldMkLst>
          <pc:docMk/>
          <pc:sldMk cId="1512257489" sldId="422"/>
        </pc:sldMkLst>
      </pc:sldChg>
      <pc:sldChg chg="del">
        <pc:chgData name="tien tran" userId="f5c0b7c74de91c7e" providerId="Windows Live" clId="Web-{16F2FC9F-AA8D-4258-A7F7-81D3576BF86D}" dt="2023-09-14T07:21:58.659" v="55"/>
        <pc:sldMkLst>
          <pc:docMk/>
          <pc:sldMk cId="4165740132" sldId="423"/>
        </pc:sldMkLst>
      </pc:sldChg>
      <pc:sldChg chg="del">
        <pc:chgData name="tien tran" userId="f5c0b7c74de91c7e" providerId="Windows Live" clId="Web-{16F2FC9F-AA8D-4258-A7F7-81D3576BF86D}" dt="2023-09-14T07:21:58.659" v="54"/>
        <pc:sldMkLst>
          <pc:docMk/>
          <pc:sldMk cId="3643807341" sldId="424"/>
        </pc:sldMkLst>
      </pc:sldChg>
      <pc:sldChg chg="del">
        <pc:chgData name="tien tran" userId="f5c0b7c74de91c7e" providerId="Windows Live" clId="Web-{16F2FC9F-AA8D-4258-A7F7-81D3576BF86D}" dt="2023-09-14T07:21:58.659" v="53"/>
        <pc:sldMkLst>
          <pc:docMk/>
          <pc:sldMk cId="2093987466" sldId="425"/>
        </pc:sldMkLst>
      </pc:sldChg>
      <pc:sldChg chg="del">
        <pc:chgData name="tien tran" userId="f5c0b7c74de91c7e" providerId="Windows Live" clId="Web-{16F2FC9F-AA8D-4258-A7F7-81D3576BF86D}" dt="2023-09-14T07:21:58.659" v="50"/>
        <pc:sldMkLst>
          <pc:docMk/>
          <pc:sldMk cId="1933063190" sldId="427"/>
        </pc:sldMkLst>
      </pc:sldChg>
      <pc:sldChg chg="del">
        <pc:chgData name="tien tran" userId="f5c0b7c74de91c7e" providerId="Windows Live" clId="Web-{16F2FC9F-AA8D-4258-A7F7-81D3576BF86D}" dt="2023-09-14T07:21:58.659" v="51"/>
        <pc:sldMkLst>
          <pc:docMk/>
          <pc:sldMk cId="3202205271" sldId="428"/>
        </pc:sldMkLst>
      </pc:sldChg>
      <pc:sldChg chg="del">
        <pc:chgData name="tien tran" userId="f5c0b7c74de91c7e" providerId="Windows Live" clId="Web-{16F2FC9F-AA8D-4258-A7F7-81D3576BF86D}" dt="2023-09-14T07:21:58.644" v="46"/>
        <pc:sldMkLst>
          <pc:docMk/>
          <pc:sldMk cId="1255381577" sldId="429"/>
        </pc:sldMkLst>
      </pc:sldChg>
      <pc:sldChg chg="del">
        <pc:chgData name="tien tran" userId="f5c0b7c74de91c7e" providerId="Windows Live" clId="Web-{16F2FC9F-AA8D-4258-A7F7-81D3576BF86D}" dt="2023-09-14T07:21:58.644" v="45"/>
        <pc:sldMkLst>
          <pc:docMk/>
          <pc:sldMk cId="2022287068" sldId="430"/>
        </pc:sldMkLst>
      </pc:sldChg>
      <pc:sldChg chg="del">
        <pc:chgData name="tien tran" userId="f5c0b7c74de91c7e" providerId="Windows Live" clId="Web-{16F2FC9F-AA8D-4258-A7F7-81D3576BF86D}" dt="2023-09-14T07:21:58.644" v="44"/>
        <pc:sldMkLst>
          <pc:docMk/>
          <pc:sldMk cId="3735124834" sldId="431"/>
        </pc:sldMkLst>
      </pc:sldChg>
      <pc:sldChg chg="del">
        <pc:chgData name="tien tran" userId="f5c0b7c74de91c7e" providerId="Windows Live" clId="Web-{16F2FC9F-AA8D-4258-A7F7-81D3576BF86D}" dt="2023-09-14T07:21:58.644" v="42"/>
        <pc:sldMkLst>
          <pc:docMk/>
          <pc:sldMk cId="3299833198" sldId="433"/>
        </pc:sldMkLst>
      </pc:sldChg>
      <pc:sldChg chg="del">
        <pc:chgData name="tien tran" userId="f5c0b7c74de91c7e" providerId="Windows Live" clId="Web-{16F2FC9F-AA8D-4258-A7F7-81D3576BF86D}" dt="2023-09-14T07:21:58.644" v="41"/>
        <pc:sldMkLst>
          <pc:docMk/>
          <pc:sldMk cId="2542468585" sldId="434"/>
        </pc:sldMkLst>
      </pc:sldChg>
      <pc:sldChg chg="del">
        <pc:chgData name="tien tran" userId="f5c0b7c74de91c7e" providerId="Windows Live" clId="Web-{16F2FC9F-AA8D-4258-A7F7-81D3576BF86D}" dt="2023-09-14T07:21:58.628" v="36"/>
        <pc:sldMkLst>
          <pc:docMk/>
          <pc:sldMk cId="3390474519" sldId="435"/>
        </pc:sldMkLst>
      </pc:sldChg>
      <pc:sldChg chg="del">
        <pc:chgData name="tien tran" userId="f5c0b7c74de91c7e" providerId="Windows Live" clId="Web-{16F2FC9F-AA8D-4258-A7F7-81D3576BF86D}" dt="2023-09-14T07:21:58.644" v="40"/>
        <pc:sldMkLst>
          <pc:docMk/>
          <pc:sldMk cId="1988817113" sldId="436"/>
        </pc:sldMkLst>
      </pc:sldChg>
      <pc:sldChg chg="del">
        <pc:chgData name="tien tran" userId="f5c0b7c74de91c7e" providerId="Windows Live" clId="Web-{16F2FC9F-AA8D-4258-A7F7-81D3576BF86D}" dt="2023-09-14T07:21:58.644" v="39"/>
        <pc:sldMkLst>
          <pc:docMk/>
          <pc:sldMk cId="3189019216" sldId="437"/>
        </pc:sldMkLst>
      </pc:sldChg>
      <pc:sldChg chg="del">
        <pc:chgData name="tien tran" userId="f5c0b7c74de91c7e" providerId="Windows Live" clId="Web-{16F2FC9F-AA8D-4258-A7F7-81D3576BF86D}" dt="2023-09-14T07:21:58.628" v="38"/>
        <pc:sldMkLst>
          <pc:docMk/>
          <pc:sldMk cId="902067012" sldId="438"/>
        </pc:sldMkLst>
      </pc:sldChg>
      <pc:sldChg chg="del">
        <pc:chgData name="tien tran" userId="f5c0b7c74de91c7e" providerId="Windows Live" clId="Web-{16F2FC9F-AA8D-4258-A7F7-81D3576BF86D}" dt="2023-09-14T07:21:58.628" v="35"/>
        <pc:sldMkLst>
          <pc:docMk/>
          <pc:sldMk cId="3999741372" sldId="439"/>
        </pc:sldMkLst>
      </pc:sldChg>
      <pc:sldChg chg="del">
        <pc:chgData name="tien tran" userId="f5c0b7c74de91c7e" providerId="Windows Live" clId="Web-{16F2FC9F-AA8D-4258-A7F7-81D3576BF86D}" dt="2023-09-14T07:21:32.143" v="27"/>
        <pc:sldMkLst>
          <pc:docMk/>
          <pc:sldMk cId="4205885208" sldId="440"/>
        </pc:sldMkLst>
      </pc:sldChg>
      <pc:sldChg chg="del">
        <pc:chgData name="tien tran" userId="f5c0b7c74de91c7e" providerId="Windows Live" clId="Web-{16F2FC9F-AA8D-4258-A7F7-81D3576BF86D}" dt="2023-09-14T07:21:58.675" v="62"/>
        <pc:sldMkLst>
          <pc:docMk/>
          <pc:sldMk cId="2521808820" sldId="441"/>
        </pc:sldMkLst>
      </pc:sldChg>
      <pc:sldChg chg="del">
        <pc:chgData name="tien tran" userId="f5c0b7c74de91c7e" providerId="Windows Live" clId="Web-{16F2FC9F-AA8D-4258-A7F7-81D3576BF86D}" dt="2023-09-14T07:21:58.644" v="48"/>
        <pc:sldMkLst>
          <pc:docMk/>
          <pc:sldMk cId="4205795204" sldId="442"/>
        </pc:sldMkLst>
      </pc:sldChg>
      <pc:sldChg chg="del">
        <pc:chgData name="tien tran" userId="f5c0b7c74de91c7e" providerId="Windows Live" clId="Web-{16F2FC9F-AA8D-4258-A7F7-81D3576BF86D}" dt="2023-09-14T07:21:58.644" v="43"/>
        <pc:sldMkLst>
          <pc:docMk/>
          <pc:sldMk cId="2678129216" sldId="443"/>
        </pc:sldMkLst>
      </pc:sldChg>
      <pc:sldChg chg="del">
        <pc:chgData name="tien tran" userId="f5c0b7c74de91c7e" providerId="Windows Live" clId="Web-{16F2FC9F-AA8D-4258-A7F7-81D3576BF86D}" dt="2023-09-14T07:21:58.628" v="37"/>
        <pc:sldMkLst>
          <pc:docMk/>
          <pc:sldMk cId="1624467929" sldId="444"/>
        </pc:sldMkLst>
      </pc:sldChg>
    </pc:docChg>
  </pc:docChgLst>
  <pc:docChgLst>
    <pc:chgData name="tien tran" userId="f5c0b7c74de91c7e" providerId="Windows Live" clId="Web-{11F2CECC-3273-4AE8-A998-71AC8E71EEE6}"/>
    <pc:docChg chg="addSld delSld modSld">
      <pc:chgData name="tien tran" userId="f5c0b7c74de91c7e" providerId="Windows Live" clId="Web-{11F2CECC-3273-4AE8-A998-71AC8E71EEE6}" dt="2023-08-17T10:06:54.003" v="73" actId="20577"/>
      <pc:docMkLst>
        <pc:docMk/>
      </pc:docMkLst>
      <pc:sldChg chg="modSp">
        <pc:chgData name="tien tran" userId="f5c0b7c74de91c7e" providerId="Windows Live" clId="Web-{11F2CECC-3273-4AE8-A998-71AC8E71EEE6}" dt="2023-08-17T10:01:28.246" v="5" actId="20577"/>
        <pc:sldMkLst>
          <pc:docMk/>
          <pc:sldMk cId="0" sldId="257"/>
        </pc:sldMkLst>
        <pc:spChg chg="mod">
          <ac:chgData name="tien tran" userId="f5c0b7c74de91c7e" providerId="Windows Live" clId="Web-{11F2CECC-3273-4AE8-A998-71AC8E71EEE6}" dt="2023-08-17T10:01:28.246" v="5" actId="20577"/>
          <ac:spMkLst>
            <pc:docMk/>
            <pc:sldMk cId="0" sldId="257"/>
            <ac:spMk id="190467" creationId="{00000000-0000-0000-0000-000000000000}"/>
          </ac:spMkLst>
        </pc:spChg>
      </pc:sldChg>
      <pc:sldChg chg="modSp">
        <pc:chgData name="tien tran" userId="f5c0b7c74de91c7e" providerId="Windows Live" clId="Web-{11F2CECC-3273-4AE8-A998-71AC8E71EEE6}" dt="2023-08-17T10:00:58.855" v="0" actId="20577"/>
        <pc:sldMkLst>
          <pc:docMk/>
          <pc:sldMk cId="0" sldId="404"/>
        </pc:sldMkLst>
        <pc:spChg chg="mod">
          <ac:chgData name="tien tran" userId="f5c0b7c74de91c7e" providerId="Windows Live" clId="Web-{11F2CECC-3273-4AE8-A998-71AC8E71EEE6}" dt="2023-08-17T10:00:58.855" v="0" actId="20577"/>
          <ac:spMkLst>
            <pc:docMk/>
            <pc:sldMk cId="0" sldId="404"/>
            <ac:spMk id="12" creationId="{00000000-0000-0000-0000-000000000000}"/>
          </ac:spMkLst>
        </pc:spChg>
      </pc:sldChg>
      <pc:sldChg chg="modSp">
        <pc:chgData name="tien tran" userId="f5c0b7c74de91c7e" providerId="Windows Live" clId="Web-{11F2CECC-3273-4AE8-A998-71AC8E71EEE6}" dt="2023-08-17T10:01:53.809" v="9" actId="20577"/>
        <pc:sldMkLst>
          <pc:docMk/>
          <pc:sldMk cId="788580868" sldId="405"/>
        </pc:sldMkLst>
        <pc:spChg chg="mod">
          <ac:chgData name="tien tran" userId="f5c0b7c74de91c7e" providerId="Windows Live" clId="Web-{11F2CECC-3273-4AE8-A998-71AC8E71EEE6}" dt="2023-08-17T10:01:53.809" v="9" actId="20577"/>
          <ac:spMkLst>
            <pc:docMk/>
            <pc:sldMk cId="788580868" sldId="405"/>
            <ac:spMk id="3" creationId="{3356C97B-92D3-569A-CA12-3111814852CA}"/>
          </ac:spMkLst>
        </pc:spChg>
      </pc:sldChg>
      <pc:sldChg chg="modSp add replId">
        <pc:chgData name="tien tran" userId="f5c0b7c74de91c7e" providerId="Windows Live" clId="Web-{11F2CECC-3273-4AE8-A998-71AC8E71EEE6}" dt="2023-08-17T10:02:09.231" v="35" actId="20577"/>
        <pc:sldMkLst>
          <pc:docMk/>
          <pc:sldMk cId="1463366700" sldId="406"/>
        </pc:sldMkLst>
        <pc:spChg chg="mod">
          <ac:chgData name="tien tran" userId="f5c0b7c74de91c7e" providerId="Windows Live" clId="Web-{11F2CECC-3273-4AE8-A998-71AC8E71EEE6}" dt="2023-08-17T10:02:09.231" v="35" actId="20577"/>
          <ac:spMkLst>
            <pc:docMk/>
            <pc:sldMk cId="1463366700" sldId="406"/>
            <ac:spMk id="3" creationId="{3356C97B-92D3-569A-CA12-3111814852CA}"/>
          </ac:spMkLst>
        </pc:spChg>
      </pc:sldChg>
      <pc:sldChg chg="del">
        <pc:chgData name="tien tran" userId="f5c0b7c74de91c7e" providerId="Windows Live" clId="Web-{11F2CECC-3273-4AE8-A998-71AC8E71EEE6}" dt="2023-08-17T10:01:58.950" v="20"/>
        <pc:sldMkLst>
          <pc:docMk/>
          <pc:sldMk cId="3809411529" sldId="406"/>
        </pc:sldMkLst>
      </pc:sldChg>
      <pc:sldChg chg="modSp new">
        <pc:chgData name="tien tran" userId="f5c0b7c74de91c7e" providerId="Windows Live" clId="Web-{11F2CECC-3273-4AE8-A998-71AC8E71EEE6}" dt="2023-08-17T10:05:42.486" v="58" actId="20577"/>
        <pc:sldMkLst>
          <pc:docMk/>
          <pc:sldMk cId="3660406098" sldId="407"/>
        </pc:sldMkLst>
        <pc:spChg chg="mod">
          <ac:chgData name="tien tran" userId="f5c0b7c74de91c7e" providerId="Windows Live" clId="Web-{11F2CECC-3273-4AE8-A998-71AC8E71EEE6}" dt="2023-08-17T10:05:42.486" v="58" actId="20577"/>
          <ac:spMkLst>
            <pc:docMk/>
            <pc:sldMk cId="3660406098" sldId="407"/>
            <ac:spMk id="2" creationId="{12DB353D-F1AD-1B1A-764A-661322F89B80}"/>
          </ac:spMkLst>
        </pc:spChg>
        <pc:spChg chg="mod">
          <ac:chgData name="tien tran" userId="f5c0b7c74de91c7e" providerId="Windows Live" clId="Web-{11F2CECC-3273-4AE8-A998-71AC8E71EEE6}" dt="2023-08-17T10:04:16.484" v="49" actId="20577"/>
          <ac:spMkLst>
            <pc:docMk/>
            <pc:sldMk cId="3660406098" sldId="407"/>
            <ac:spMk id="3" creationId="{2ED544F2-D4A9-4A72-2DAB-B9F8D66E2583}"/>
          </ac:spMkLst>
        </pc:spChg>
      </pc:sldChg>
      <pc:sldChg chg="modSp new">
        <pc:chgData name="tien tran" userId="f5c0b7c74de91c7e" providerId="Windows Live" clId="Web-{11F2CECC-3273-4AE8-A998-71AC8E71EEE6}" dt="2023-08-17T10:06:51.300" v="72" actId="20577"/>
        <pc:sldMkLst>
          <pc:docMk/>
          <pc:sldMk cId="2602050151" sldId="408"/>
        </pc:sldMkLst>
        <pc:spChg chg="mod">
          <ac:chgData name="tien tran" userId="f5c0b7c74de91c7e" providerId="Windows Live" clId="Web-{11F2CECC-3273-4AE8-A998-71AC8E71EEE6}" dt="2023-08-17T10:06:51.300" v="72" actId="20577"/>
          <ac:spMkLst>
            <pc:docMk/>
            <pc:sldMk cId="2602050151" sldId="408"/>
            <ac:spMk id="2" creationId="{2B8BA177-58A1-E45B-2257-2DE1599A8928}"/>
          </ac:spMkLst>
        </pc:spChg>
        <pc:spChg chg="mod">
          <ac:chgData name="tien tran" userId="f5c0b7c74de91c7e" providerId="Windows Live" clId="Web-{11F2CECC-3273-4AE8-A998-71AC8E71EEE6}" dt="2023-08-17T10:06:10.596" v="63" actId="20577"/>
          <ac:spMkLst>
            <pc:docMk/>
            <pc:sldMk cId="2602050151" sldId="408"/>
            <ac:spMk id="3" creationId="{5711D6BE-B0C9-B8A1-9B50-6A729F01DD55}"/>
          </ac:spMkLst>
        </pc:spChg>
      </pc:sldChg>
      <pc:sldChg chg="del">
        <pc:chgData name="tien tran" userId="f5c0b7c74de91c7e" providerId="Windows Live" clId="Web-{11F2CECC-3273-4AE8-A998-71AC8E71EEE6}" dt="2023-08-17T10:01:58.950" v="16"/>
        <pc:sldMkLst>
          <pc:docMk/>
          <pc:sldMk cId="3901513261" sldId="408"/>
        </pc:sldMkLst>
      </pc:sldChg>
      <pc:sldChg chg="modSp new">
        <pc:chgData name="tien tran" userId="f5c0b7c74de91c7e" providerId="Windows Live" clId="Web-{11F2CECC-3273-4AE8-A998-71AC8E71EEE6}" dt="2023-08-17T10:06:54.003" v="73" actId="20577"/>
        <pc:sldMkLst>
          <pc:docMk/>
          <pc:sldMk cId="3789391455" sldId="409"/>
        </pc:sldMkLst>
        <pc:spChg chg="mod">
          <ac:chgData name="tien tran" userId="f5c0b7c74de91c7e" providerId="Windows Live" clId="Web-{11F2CECC-3273-4AE8-A998-71AC8E71EEE6}" dt="2023-08-17T10:06:54.003" v="73" actId="20577"/>
          <ac:spMkLst>
            <pc:docMk/>
            <pc:sldMk cId="3789391455" sldId="409"/>
            <ac:spMk id="2" creationId="{998B0640-D2AA-78EA-2959-64D38B5A5018}"/>
          </ac:spMkLst>
        </pc:spChg>
        <pc:spChg chg="mod">
          <ac:chgData name="tien tran" userId="f5c0b7c74de91c7e" providerId="Windows Live" clId="Web-{11F2CECC-3273-4AE8-A998-71AC8E71EEE6}" dt="2023-08-17T10:06:44.441" v="71" actId="20577"/>
          <ac:spMkLst>
            <pc:docMk/>
            <pc:sldMk cId="3789391455" sldId="409"/>
            <ac:spMk id="3" creationId="{C3BCEE42-E98D-A995-3BFA-06509A902630}"/>
          </ac:spMkLst>
        </pc:spChg>
      </pc:sldChg>
      <pc:sldChg chg="del">
        <pc:chgData name="tien tran" userId="f5c0b7c74de91c7e" providerId="Windows Live" clId="Web-{11F2CECC-3273-4AE8-A998-71AC8E71EEE6}" dt="2023-08-17T10:01:58.966" v="31"/>
        <pc:sldMkLst>
          <pc:docMk/>
          <pc:sldMk cId="2644373391" sldId="410"/>
        </pc:sldMkLst>
      </pc:sldChg>
      <pc:sldChg chg="del">
        <pc:chgData name="tien tran" userId="f5c0b7c74de91c7e" providerId="Windows Live" clId="Web-{11F2CECC-3273-4AE8-A998-71AC8E71EEE6}" dt="2023-08-17T10:01:58.966" v="30"/>
        <pc:sldMkLst>
          <pc:docMk/>
          <pc:sldMk cId="4218981463" sldId="411"/>
        </pc:sldMkLst>
      </pc:sldChg>
      <pc:sldChg chg="del">
        <pc:chgData name="tien tran" userId="f5c0b7c74de91c7e" providerId="Windows Live" clId="Web-{11F2CECC-3273-4AE8-A998-71AC8E71EEE6}" dt="2023-08-17T10:01:58.966" v="29"/>
        <pc:sldMkLst>
          <pc:docMk/>
          <pc:sldMk cId="1626651305" sldId="412"/>
        </pc:sldMkLst>
      </pc:sldChg>
      <pc:sldChg chg="del">
        <pc:chgData name="tien tran" userId="f5c0b7c74de91c7e" providerId="Windows Live" clId="Web-{11F2CECC-3273-4AE8-A998-71AC8E71EEE6}" dt="2023-08-17T10:01:58.966" v="28"/>
        <pc:sldMkLst>
          <pc:docMk/>
          <pc:sldMk cId="2309922409" sldId="413"/>
        </pc:sldMkLst>
      </pc:sldChg>
      <pc:sldChg chg="del">
        <pc:chgData name="tien tran" userId="f5c0b7c74de91c7e" providerId="Windows Live" clId="Web-{11F2CECC-3273-4AE8-A998-71AC8E71EEE6}" dt="2023-08-17T10:01:58.966" v="27"/>
        <pc:sldMkLst>
          <pc:docMk/>
          <pc:sldMk cId="131171583" sldId="414"/>
        </pc:sldMkLst>
      </pc:sldChg>
      <pc:sldChg chg="del">
        <pc:chgData name="tien tran" userId="f5c0b7c74de91c7e" providerId="Windows Live" clId="Web-{11F2CECC-3273-4AE8-A998-71AC8E71EEE6}" dt="2023-08-17T10:01:58.966" v="26"/>
        <pc:sldMkLst>
          <pc:docMk/>
          <pc:sldMk cId="3791806459" sldId="415"/>
        </pc:sldMkLst>
      </pc:sldChg>
      <pc:sldChg chg="del">
        <pc:chgData name="tien tran" userId="f5c0b7c74de91c7e" providerId="Windows Live" clId="Web-{11F2CECC-3273-4AE8-A998-71AC8E71EEE6}" dt="2023-08-17T10:01:58.966" v="25"/>
        <pc:sldMkLst>
          <pc:docMk/>
          <pc:sldMk cId="2641359384" sldId="416"/>
        </pc:sldMkLst>
      </pc:sldChg>
      <pc:sldChg chg="del">
        <pc:chgData name="tien tran" userId="f5c0b7c74de91c7e" providerId="Windows Live" clId="Web-{11F2CECC-3273-4AE8-A998-71AC8E71EEE6}" dt="2023-08-17T10:01:58.966" v="23"/>
        <pc:sldMkLst>
          <pc:docMk/>
          <pc:sldMk cId="852925712" sldId="417"/>
        </pc:sldMkLst>
      </pc:sldChg>
      <pc:sldChg chg="del">
        <pc:chgData name="tien tran" userId="f5c0b7c74de91c7e" providerId="Windows Live" clId="Web-{11F2CECC-3273-4AE8-A998-71AC8E71EEE6}" dt="2023-08-17T10:01:58.950" v="22"/>
        <pc:sldMkLst>
          <pc:docMk/>
          <pc:sldMk cId="2456829666" sldId="418"/>
        </pc:sldMkLst>
      </pc:sldChg>
      <pc:sldChg chg="del">
        <pc:chgData name="tien tran" userId="f5c0b7c74de91c7e" providerId="Windows Live" clId="Web-{11F2CECC-3273-4AE8-A998-71AC8E71EEE6}" dt="2023-08-17T10:01:58.950" v="21"/>
        <pc:sldMkLst>
          <pc:docMk/>
          <pc:sldMk cId="3558047907" sldId="419"/>
        </pc:sldMkLst>
      </pc:sldChg>
      <pc:sldChg chg="del">
        <pc:chgData name="tien tran" userId="f5c0b7c74de91c7e" providerId="Windows Live" clId="Web-{11F2CECC-3273-4AE8-A998-71AC8E71EEE6}" dt="2023-08-17T10:01:58.950" v="19"/>
        <pc:sldMkLst>
          <pc:docMk/>
          <pc:sldMk cId="3310607425" sldId="420"/>
        </pc:sldMkLst>
      </pc:sldChg>
      <pc:sldChg chg="del">
        <pc:chgData name="tien tran" userId="f5c0b7c74de91c7e" providerId="Windows Live" clId="Web-{11F2CECC-3273-4AE8-A998-71AC8E71EEE6}" dt="2023-08-17T10:01:58.950" v="18"/>
        <pc:sldMkLst>
          <pc:docMk/>
          <pc:sldMk cId="1213704486" sldId="421"/>
        </pc:sldMkLst>
      </pc:sldChg>
      <pc:sldChg chg="del">
        <pc:chgData name="tien tran" userId="f5c0b7c74de91c7e" providerId="Windows Live" clId="Web-{11F2CECC-3273-4AE8-A998-71AC8E71EEE6}" dt="2023-08-17T10:01:58.950" v="15"/>
        <pc:sldMkLst>
          <pc:docMk/>
          <pc:sldMk cId="3144263657" sldId="422"/>
        </pc:sldMkLst>
      </pc:sldChg>
      <pc:sldChg chg="del">
        <pc:chgData name="tien tran" userId="f5c0b7c74de91c7e" providerId="Windows Live" clId="Web-{11F2CECC-3273-4AE8-A998-71AC8E71EEE6}" dt="2023-08-17T10:01:58.950" v="14"/>
        <pc:sldMkLst>
          <pc:docMk/>
          <pc:sldMk cId="2719859703" sldId="423"/>
        </pc:sldMkLst>
      </pc:sldChg>
      <pc:sldChg chg="del">
        <pc:chgData name="tien tran" userId="f5c0b7c74de91c7e" providerId="Windows Live" clId="Web-{11F2CECC-3273-4AE8-A998-71AC8E71EEE6}" dt="2023-08-17T10:01:58.950" v="13"/>
        <pc:sldMkLst>
          <pc:docMk/>
          <pc:sldMk cId="2792897587" sldId="424"/>
        </pc:sldMkLst>
      </pc:sldChg>
      <pc:sldChg chg="del">
        <pc:chgData name="tien tran" userId="f5c0b7c74de91c7e" providerId="Windows Live" clId="Web-{11F2CECC-3273-4AE8-A998-71AC8E71EEE6}" dt="2023-08-17T10:01:58.950" v="11"/>
        <pc:sldMkLst>
          <pc:docMk/>
          <pc:sldMk cId="709523244" sldId="427"/>
        </pc:sldMkLst>
      </pc:sldChg>
      <pc:sldChg chg="del">
        <pc:chgData name="tien tran" userId="f5c0b7c74de91c7e" providerId="Windows Live" clId="Web-{11F2CECC-3273-4AE8-A998-71AC8E71EEE6}" dt="2023-08-17T10:01:58.934" v="10"/>
        <pc:sldMkLst>
          <pc:docMk/>
          <pc:sldMk cId="4200024976" sldId="429"/>
        </pc:sldMkLst>
      </pc:sldChg>
      <pc:sldChg chg="del">
        <pc:chgData name="tien tran" userId="f5c0b7c74de91c7e" providerId="Windows Live" clId="Web-{11F2CECC-3273-4AE8-A998-71AC8E71EEE6}" dt="2023-08-17T10:01:58.966" v="32"/>
        <pc:sldMkLst>
          <pc:docMk/>
          <pc:sldMk cId="1901521596" sldId="430"/>
        </pc:sldMkLst>
      </pc:sldChg>
      <pc:sldChg chg="del">
        <pc:chgData name="tien tran" userId="f5c0b7c74de91c7e" providerId="Windows Live" clId="Web-{11F2CECC-3273-4AE8-A998-71AC8E71EEE6}" dt="2023-08-17T10:01:58.950" v="17"/>
        <pc:sldMkLst>
          <pc:docMk/>
          <pc:sldMk cId="1624655443" sldId="431"/>
        </pc:sldMkLst>
      </pc:sldChg>
      <pc:sldChg chg="del">
        <pc:chgData name="tien tran" userId="f5c0b7c74de91c7e" providerId="Windows Live" clId="Web-{11F2CECC-3273-4AE8-A998-71AC8E71EEE6}" dt="2023-08-17T10:01:58.966" v="24"/>
        <pc:sldMkLst>
          <pc:docMk/>
          <pc:sldMk cId="1455101434" sldId="432"/>
        </pc:sldMkLst>
      </pc:sldChg>
      <pc:sldChg chg="del">
        <pc:chgData name="tien tran" userId="f5c0b7c74de91c7e" providerId="Windows Live" clId="Web-{11F2CECC-3273-4AE8-A998-71AC8E71EEE6}" dt="2023-08-17T10:01:58.950" v="12"/>
        <pc:sldMkLst>
          <pc:docMk/>
          <pc:sldMk cId="1579608146" sldId="433"/>
        </pc:sldMkLst>
      </pc:sldChg>
    </pc:docChg>
  </pc:docChgLst>
  <pc:docChgLst>
    <pc:chgData name="tien tran" userId="f5c0b7c74de91c7e" providerId="Windows Live" clId="Web-{0BFD4720-1AC8-4196-B141-AB7287C126FF}"/>
    <pc:docChg chg="addSld modSld">
      <pc:chgData name="tien tran" userId="f5c0b7c74de91c7e" providerId="Windows Live" clId="Web-{0BFD4720-1AC8-4196-B141-AB7287C126FF}" dt="2023-08-17T03:00:12.176" v="60" actId="20577"/>
      <pc:docMkLst>
        <pc:docMk/>
      </pc:docMkLst>
      <pc:sldChg chg="modSp">
        <pc:chgData name="tien tran" userId="f5c0b7c74de91c7e" providerId="Windows Live" clId="Web-{0BFD4720-1AC8-4196-B141-AB7287C126FF}" dt="2023-08-17T03:00:12.176" v="60" actId="20577"/>
        <pc:sldMkLst>
          <pc:docMk/>
          <pc:sldMk cId="3310607425" sldId="420"/>
        </pc:sldMkLst>
        <pc:spChg chg="mod">
          <ac:chgData name="tien tran" userId="f5c0b7c74de91c7e" providerId="Windows Live" clId="Web-{0BFD4720-1AC8-4196-B141-AB7287C126FF}" dt="2023-08-17T03:00:12.176" v="60" actId="20577"/>
          <ac:spMkLst>
            <pc:docMk/>
            <pc:sldMk cId="3310607425" sldId="420"/>
            <ac:spMk id="3" creationId="{01ABF78A-6836-CE41-E771-6F8BD74EB083}"/>
          </ac:spMkLst>
        </pc:spChg>
      </pc:sldChg>
      <pc:sldChg chg="modSp new">
        <pc:chgData name="tien tran" userId="f5c0b7c74de91c7e" providerId="Windows Live" clId="Web-{0BFD4720-1AC8-4196-B141-AB7287C126FF}" dt="2023-08-17T01:46:32.687" v="51" actId="20577"/>
        <pc:sldMkLst>
          <pc:docMk/>
          <pc:sldMk cId="4200024976" sldId="429"/>
        </pc:sldMkLst>
        <pc:spChg chg="mod">
          <ac:chgData name="tien tran" userId="f5c0b7c74de91c7e" providerId="Windows Live" clId="Web-{0BFD4720-1AC8-4196-B141-AB7287C126FF}" dt="2023-08-17T01:45:39.139" v="1" actId="20577"/>
          <ac:spMkLst>
            <pc:docMk/>
            <pc:sldMk cId="4200024976" sldId="429"/>
            <ac:spMk id="2" creationId="{2CDA7CFF-3A35-4D78-6373-28D9BBE035A6}"/>
          </ac:spMkLst>
        </pc:spChg>
        <pc:spChg chg="mod">
          <ac:chgData name="tien tran" userId="f5c0b7c74de91c7e" providerId="Windows Live" clId="Web-{0BFD4720-1AC8-4196-B141-AB7287C126FF}" dt="2023-08-17T01:46:32.687" v="51" actId="20577"/>
          <ac:spMkLst>
            <pc:docMk/>
            <pc:sldMk cId="4200024976" sldId="429"/>
            <ac:spMk id="3" creationId="{6B970A72-EEC7-8346-DD48-6E4CE776E929}"/>
          </ac:spMkLst>
        </pc:spChg>
      </pc:sldChg>
    </pc:docChg>
  </pc:docChgLst>
  <pc:docChgLst>
    <pc:chgData name="tien tran" userId="f5c0b7c74de91c7e" providerId="Windows Live" clId="Web-{D68DFCE9-D850-455D-97C0-B81A11653813}"/>
    <pc:docChg chg="addSld delSld">
      <pc:chgData name="tien tran" userId="f5c0b7c74de91c7e" providerId="Windows Live" clId="Web-{D68DFCE9-D850-455D-97C0-B81A11653813}" dt="2023-09-12T03:56:49.549" v="1"/>
      <pc:docMkLst>
        <pc:docMk/>
      </pc:docMkLst>
      <pc:sldChg chg="new del">
        <pc:chgData name="tien tran" userId="f5c0b7c74de91c7e" providerId="Windows Live" clId="Web-{D68DFCE9-D850-455D-97C0-B81A11653813}" dt="2023-09-12T03:56:49.549" v="1"/>
        <pc:sldMkLst>
          <pc:docMk/>
          <pc:sldMk cId="3007490804" sldId="432"/>
        </pc:sldMkLst>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docChgLst>
    <pc:chgData name="tien tran" userId="f5c0b7c74de91c7e" providerId="Windows Live" clId="Web-{E0B86549-F5C8-4C35-9DEA-69644D06F2AE}"/>
    <pc:docChg chg="addSld delSld modSld">
      <pc:chgData name="tien tran" userId="f5c0b7c74de91c7e" providerId="Windows Live" clId="Web-{E0B86549-F5C8-4C35-9DEA-69644D06F2AE}" dt="2023-09-13T07:50:39.302" v="447" actId="20577"/>
      <pc:docMkLst>
        <pc:docMk/>
      </pc:docMkLst>
      <pc:sldChg chg="modSp">
        <pc:chgData name="tien tran" userId="f5c0b7c74de91c7e" providerId="Windows Live" clId="Web-{E0B86549-F5C8-4C35-9DEA-69644D06F2AE}" dt="2023-09-13T03:28:06.316" v="50" actId="20577"/>
        <pc:sldMkLst>
          <pc:docMk/>
          <pc:sldMk cId="0" sldId="257"/>
        </pc:sldMkLst>
        <pc:spChg chg="mod">
          <ac:chgData name="tien tran" userId="f5c0b7c74de91c7e" providerId="Windows Live" clId="Web-{E0B86549-F5C8-4C35-9DEA-69644D06F2AE}" dt="2023-09-13T03:28:06.316" v="50" actId="20577"/>
          <ac:spMkLst>
            <pc:docMk/>
            <pc:sldMk cId="0" sldId="257"/>
            <ac:spMk id="190467" creationId="{00000000-0000-0000-0000-000000000000}"/>
          </ac:spMkLst>
        </pc:spChg>
      </pc:sldChg>
      <pc:sldChg chg="modSp">
        <pc:chgData name="tien tran" userId="f5c0b7c74de91c7e" providerId="Windows Live" clId="Web-{E0B86549-F5C8-4C35-9DEA-69644D06F2AE}" dt="2023-09-13T03:28:58.146" v="67" actId="20577"/>
        <pc:sldMkLst>
          <pc:docMk/>
          <pc:sldMk cId="788580868" sldId="405"/>
        </pc:sldMkLst>
        <pc:spChg chg="mod">
          <ac:chgData name="tien tran" userId="f5c0b7c74de91c7e" providerId="Windows Live" clId="Web-{E0B86549-F5C8-4C35-9DEA-69644D06F2AE}" dt="2023-09-13T03:28:58.146" v="67" actId="20577"/>
          <ac:spMkLst>
            <pc:docMk/>
            <pc:sldMk cId="788580868" sldId="405"/>
            <ac:spMk id="3" creationId="{3356C97B-92D3-569A-CA12-3111814852CA}"/>
          </ac:spMkLst>
        </pc:spChg>
      </pc:sldChg>
      <pc:sldChg chg="addSp delSp modSp new del">
        <pc:chgData name="tien tran" userId="f5c0b7c74de91c7e" providerId="Windows Live" clId="Web-{E0B86549-F5C8-4C35-9DEA-69644D06F2AE}" dt="2023-09-13T03:30:02.382" v="93"/>
        <pc:sldMkLst>
          <pc:docMk/>
          <pc:sldMk cId="1341294027" sldId="406"/>
        </pc:sldMkLst>
        <pc:spChg chg="mod">
          <ac:chgData name="tien tran" userId="f5c0b7c74de91c7e" providerId="Windows Live" clId="Web-{E0B86549-F5C8-4C35-9DEA-69644D06F2AE}" dt="2023-09-13T03:29:52.584" v="91" actId="20577"/>
          <ac:spMkLst>
            <pc:docMk/>
            <pc:sldMk cId="1341294027" sldId="406"/>
            <ac:spMk id="2" creationId="{545E3E57-82B0-4824-0CA1-DE1EAB8F79D0}"/>
          </ac:spMkLst>
        </pc:spChg>
        <pc:spChg chg="add del mod">
          <ac:chgData name="tien tran" userId="f5c0b7c74de91c7e" providerId="Windows Live" clId="Web-{E0B86549-F5C8-4C35-9DEA-69644D06F2AE}" dt="2023-09-13T03:29:16.412" v="78"/>
          <ac:spMkLst>
            <pc:docMk/>
            <pc:sldMk cId="1341294027" sldId="406"/>
            <ac:spMk id="5" creationId="{EA228188-7B9F-5D7A-B2E7-65400A4C66CA}"/>
          </ac:spMkLst>
        </pc:spChg>
        <pc:spChg chg="add del mod">
          <ac:chgData name="tien tran" userId="f5c0b7c74de91c7e" providerId="Windows Live" clId="Web-{E0B86549-F5C8-4C35-9DEA-69644D06F2AE}" dt="2023-09-13T03:29:37.912" v="87"/>
          <ac:spMkLst>
            <pc:docMk/>
            <pc:sldMk cId="1341294027" sldId="406"/>
            <ac:spMk id="6" creationId="{020559B5-D018-0602-5BF2-9E2BA06A0A36}"/>
          </ac:spMkLst>
        </pc:spChg>
      </pc:sldChg>
      <pc:sldChg chg="del">
        <pc:chgData name="tien tran" userId="f5c0b7c74de91c7e" providerId="Windows Live" clId="Web-{E0B86549-F5C8-4C35-9DEA-69644D06F2AE}" dt="2023-09-13T03:27:04.706" v="7"/>
        <pc:sldMkLst>
          <pc:docMk/>
          <pc:sldMk cId="3320950980" sldId="407"/>
        </pc:sldMkLst>
      </pc:sldChg>
      <pc:sldChg chg="addSp modSp add replId">
        <pc:chgData name="tien tran" userId="f5c0b7c74de91c7e" providerId="Windows Live" clId="Web-{E0B86549-F5C8-4C35-9DEA-69644D06F2AE}" dt="2023-09-13T06:38:14.723" v="299" actId="14100"/>
        <pc:sldMkLst>
          <pc:docMk/>
          <pc:sldMk cId="3366269375" sldId="407"/>
        </pc:sldMkLst>
        <pc:spChg chg="mod">
          <ac:chgData name="tien tran" userId="f5c0b7c74de91c7e" providerId="Windows Live" clId="Web-{E0B86549-F5C8-4C35-9DEA-69644D06F2AE}" dt="2023-09-13T03:51:20.598" v="127" actId="20577"/>
          <ac:spMkLst>
            <pc:docMk/>
            <pc:sldMk cId="3366269375" sldId="407"/>
            <ac:spMk id="2" creationId="{23E6BBF0-944A-B4B6-EC4C-8D3AA7B6D3B4}"/>
          </ac:spMkLst>
        </pc:spChg>
        <pc:spChg chg="mod">
          <ac:chgData name="tien tran" userId="f5c0b7c74de91c7e" providerId="Windows Live" clId="Web-{E0B86549-F5C8-4C35-9DEA-69644D06F2AE}" dt="2023-09-13T03:49:43.798" v="114" actId="20577"/>
          <ac:spMkLst>
            <pc:docMk/>
            <pc:sldMk cId="3366269375" sldId="407"/>
            <ac:spMk id="3" creationId="{3356C97B-92D3-569A-CA12-3111814852CA}"/>
          </ac:spMkLst>
        </pc:spChg>
        <pc:picChg chg="add mod">
          <ac:chgData name="tien tran" userId="f5c0b7c74de91c7e" providerId="Windows Live" clId="Web-{E0B86549-F5C8-4C35-9DEA-69644D06F2AE}" dt="2023-09-13T03:49:33.548" v="110" actId="14100"/>
          <ac:picMkLst>
            <pc:docMk/>
            <pc:sldMk cId="3366269375" sldId="407"/>
            <ac:picMk id="5" creationId="{734323A0-0B0E-C1F9-DA33-1A074BC28F94}"/>
          </ac:picMkLst>
        </pc:picChg>
        <pc:picChg chg="add mod">
          <ac:chgData name="tien tran" userId="f5c0b7c74de91c7e" providerId="Windows Live" clId="Web-{E0B86549-F5C8-4C35-9DEA-69644D06F2AE}" dt="2023-09-13T06:38:14.723" v="299" actId="14100"/>
          <ac:picMkLst>
            <pc:docMk/>
            <pc:sldMk cId="3366269375" sldId="407"/>
            <ac:picMk id="6" creationId="{3706C5A3-B3A0-49F9-6EDC-69002FA51152}"/>
          </ac:picMkLst>
        </pc:picChg>
      </pc:sldChg>
      <pc:sldChg chg="addSp modSp new">
        <pc:chgData name="tien tran" userId="f5c0b7c74de91c7e" providerId="Windows Live" clId="Web-{E0B86549-F5C8-4C35-9DEA-69644D06F2AE}" dt="2023-09-13T04:01:17.181" v="211" actId="20577"/>
        <pc:sldMkLst>
          <pc:docMk/>
          <pc:sldMk cId="3387473769" sldId="408"/>
        </pc:sldMkLst>
        <pc:spChg chg="mod">
          <ac:chgData name="tien tran" userId="f5c0b7c74de91c7e" providerId="Windows Live" clId="Web-{E0B86549-F5C8-4C35-9DEA-69644D06F2AE}" dt="2023-09-13T03:51:28.411" v="128"/>
          <ac:spMkLst>
            <pc:docMk/>
            <pc:sldMk cId="3387473769" sldId="408"/>
            <ac:spMk id="2" creationId="{F8E4A9AF-8006-54E0-9E85-399385A2F497}"/>
          </ac:spMkLst>
        </pc:spChg>
        <pc:spChg chg="mod">
          <ac:chgData name="tien tran" userId="f5c0b7c74de91c7e" providerId="Windows Live" clId="Web-{E0B86549-F5C8-4C35-9DEA-69644D06F2AE}" dt="2023-09-13T04:01:17.181" v="211" actId="20577"/>
          <ac:spMkLst>
            <pc:docMk/>
            <pc:sldMk cId="3387473769" sldId="408"/>
            <ac:spMk id="3" creationId="{21907A5A-6CAB-37BE-A537-959F34920341}"/>
          </ac:spMkLst>
        </pc:spChg>
        <pc:picChg chg="add mod">
          <ac:chgData name="tien tran" userId="f5c0b7c74de91c7e" providerId="Windows Live" clId="Web-{E0B86549-F5C8-4C35-9DEA-69644D06F2AE}" dt="2023-09-13T03:54:25.136" v="141" actId="1076"/>
          <ac:picMkLst>
            <pc:docMk/>
            <pc:sldMk cId="3387473769" sldId="408"/>
            <ac:picMk id="5" creationId="{6EB2E2BF-3F6A-EFF4-E678-5EBEEC79543C}"/>
          </ac:picMkLst>
        </pc:picChg>
        <pc:picChg chg="add mod">
          <ac:chgData name="tien tran" userId="f5c0b7c74de91c7e" providerId="Windows Live" clId="Web-{E0B86549-F5C8-4C35-9DEA-69644D06F2AE}" dt="2023-09-13T03:54:21.542" v="140" actId="1076"/>
          <ac:picMkLst>
            <pc:docMk/>
            <pc:sldMk cId="3387473769" sldId="408"/>
            <ac:picMk id="6" creationId="{B311039E-4E1F-2CE3-6D16-076F9BF431DE}"/>
          </ac:picMkLst>
        </pc:picChg>
      </pc:sldChg>
      <pc:sldChg chg="del">
        <pc:chgData name="tien tran" userId="f5c0b7c74de91c7e" providerId="Windows Live" clId="Web-{E0B86549-F5C8-4C35-9DEA-69644D06F2AE}" dt="2023-09-13T03:27:04.706" v="3"/>
        <pc:sldMkLst>
          <pc:docMk/>
          <pc:sldMk cId="3972552494" sldId="408"/>
        </pc:sldMkLst>
      </pc:sldChg>
      <pc:sldChg chg="del">
        <pc:chgData name="tien tran" userId="f5c0b7c74de91c7e" providerId="Windows Live" clId="Web-{E0B86549-F5C8-4C35-9DEA-69644D06F2AE}" dt="2023-09-13T03:27:04.706" v="4"/>
        <pc:sldMkLst>
          <pc:docMk/>
          <pc:sldMk cId="1458164645" sldId="409"/>
        </pc:sldMkLst>
      </pc:sldChg>
      <pc:sldChg chg="addSp delSp modSp add replId">
        <pc:chgData name="tien tran" userId="f5c0b7c74de91c7e" providerId="Windows Live" clId="Web-{E0B86549-F5C8-4C35-9DEA-69644D06F2AE}" dt="2023-09-13T03:58:16.643" v="179" actId="1076"/>
        <pc:sldMkLst>
          <pc:docMk/>
          <pc:sldMk cId="3711793105" sldId="409"/>
        </pc:sldMkLst>
        <pc:spChg chg="mod">
          <ac:chgData name="tien tran" userId="f5c0b7c74de91c7e" providerId="Windows Live" clId="Web-{E0B86549-F5C8-4C35-9DEA-69644D06F2AE}" dt="2023-09-13T03:56:37.140" v="171" actId="20577"/>
          <ac:spMkLst>
            <pc:docMk/>
            <pc:sldMk cId="3711793105" sldId="409"/>
            <ac:spMk id="3" creationId="{21907A5A-6CAB-37BE-A537-959F34920341}"/>
          </ac:spMkLst>
        </pc:spChg>
        <pc:picChg chg="del">
          <ac:chgData name="tien tran" userId="f5c0b7c74de91c7e" providerId="Windows Live" clId="Web-{E0B86549-F5C8-4C35-9DEA-69644D06F2AE}" dt="2023-09-13T03:56:55.875" v="173"/>
          <ac:picMkLst>
            <pc:docMk/>
            <pc:sldMk cId="3711793105" sldId="409"/>
            <ac:picMk id="5" creationId="{6EB2E2BF-3F6A-EFF4-E678-5EBEEC79543C}"/>
          </ac:picMkLst>
        </pc:picChg>
        <pc:picChg chg="del">
          <ac:chgData name="tien tran" userId="f5c0b7c74de91c7e" providerId="Windows Live" clId="Web-{E0B86549-F5C8-4C35-9DEA-69644D06F2AE}" dt="2023-09-13T03:56:54.469" v="172"/>
          <ac:picMkLst>
            <pc:docMk/>
            <pc:sldMk cId="3711793105" sldId="409"/>
            <ac:picMk id="6" creationId="{B311039E-4E1F-2CE3-6D16-076F9BF431DE}"/>
          </ac:picMkLst>
        </pc:picChg>
        <pc:picChg chg="add mod">
          <ac:chgData name="tien tran" userId="f5c0b7c74de91c7e" providerId="Windows Live" clId="Web-{E0B86549-F5C8-4C35-9DEA-69644D06F2AE}" dt="2023-09-13T03:58:16.643" v="179" actId="1076"/>
          <ac:picMkLst>
            <pc:docMk/>
            <pc:sldMk cId="3711793105" sldId="409"/>
            <ac:picMk id="7" creationId="{B49E262F-8E25-509E-2D1E-5D36223AFC5D}"/>
          </ac:picMkLst>
        </pc:picChg>
      </pc:sldChg>
      <pc:sldChg chg="addSp delSp modSp add replId">
        <pc:chgData name="tien tran" userId="f5c0b7c74de91c7e" providerId="Windows Live" clId="Web-{E0B86549-F5C8-4C35-9DEA-69644D06F2AE}" dt="2023-09-13T04:01:00.774" v="206" actId="1076"/>
        <pc:sldMkLst>
          <pc:docMk/>
          <pc:sldMk cId="2000356552" sldId="410"/>
        </pc:sldMkLst>
        <pc:spChg chg="mod">
          <ac:chgData name="tien tran" userId="f5c0b7c74de91c7e" providerId="Windows Live" clId="Web-{E0B86549-F5C8-4C35-9DEA-69644D06F2AE}" dt="2023-09-13T04:00:52.508" v="204" actId="14100"/>
          <ac:spMkLst>
            <pc:docMk/>
            <pc:sldMk cId="2000356552" sldId="410"/>
            <ac:spMk id="3" creationId="{21907A5A-6CAB-37BE-A537-959F34920341}"/>
          </ac:spMkLst>
        </pc:spChg>
        <pc:picChg chg="add mod">
          <ac:chgData name="tien tran" userId="f5c0b7c74de91c7e" providerId="Windows Live" clId="Web-{E0B86549-F5C8-4C35-9DEA-69644D06F2AE}" dt="2023-09-13T04:01:00.774" v="206" actId="1076"/>
          <ac:picMkLst>
            <pc:docMk/>
            <pc:sldMk cId="2000356552" sldId="410"/>
            <ac:picMk id="5" creationId="{4E0881E4-C664-783E-B42A-69F5FFD70BDD}"/>
          </ac:picMkLst>
        </pc:picChg>
        <pc:picChg chg="del">
          <ac:chgData name="tien tran" userId="f5c0b7c74de91c7e" providerId="Windows Live" clId="Web-{E0B86549-F5C8-4C35-9DEA-69644D06F2AE}" dt="2023-09-13T04:00:01.381" v="185"/>
          <ac:picMkLst>
            <pc:docMk/>
            <pc:sldMk cId="2000356552" sldId="410"/>
            <ac:picMk id="7" creationId="{B49E262F-8E25-509E-2D1E-5D36223AFC5D}"/>
          </ac:picMkLst>
        </pc:picChg>
      </pc:sldChg>
      <pc:sldChg chg="del">
        <pc:chgData name="tien tran" userId="f5c0b7c74de91c7e" providerId="Windows Live" clId="Web-{E0B86549-F5C8-4C35-9DEA-69644D06F2AE}" dt="2023-09-13T03:27:04.706" v="6"/>
        <pc:sldMkLst>
          <pc:docMk/>
          <pc:sldMk cId="784368596" sldId="411"/>
        </pc:sldMkLst>
      </pc:sldChg>
      <pc:sldChg chg="addSp delSp modSp new">
        <pc:chgData name="tien tran" userId="f5c0b7c74de91c7e" providerId="Windows Live" clId="Web-{E0B86549-F5C8-4C35-9DEA-69644D06F2AE}" dt="2023-09-13T04:13:19.190" v="288"/>
        <pc:sldMkLst>
          <pc:docMk/>
          <pc:sldMk cId="2878655350" sldId="411"/>
        </pc:sldMkLst>
        <pc:spChg chg="mod">
          <ac:chgData name="tien tran" userId="f5c0b7c74de91c7e" providerId="Windows Live" clId="Web-{E0B86549-F5C8-4C35-9DEA-69644D06F2AE}" dt="2023-09-13T04:09:45.526" v="223" actId="20577"/>
          <ac:spMkLst>
            <pc:docMk/>
            <pc:sldMk cId="2878655350" sldId="411"/>
            <ac:spMk id="2" creationId="{312FD15E-80CA-A5B4-A36A-709A159C8DC0}"/>
          </ac:spMkLst>
        </pc:spChg>
        <pc:spChg chg="mod">
          <ac:chgData name="tien tran" userId="f5c0b7c74de91c7e" providerId="Windows Live" clId="Web-{E0B86549-F5C8-4C35-9DEA-69644D06F2AE}" dt="2023-09-13T04:12:26.672" v="279" actId="20577"/>
          <ac:spMkLst>
            <pc:docMk/>
            <pc:sldMk cId="2878655350" sldId="411"/>
            <ac:spMk id="3" creationId="{D2A06F0E-43CC-D112-38CE-F9EB6AF87DCC}"/>
          </ac:spMkLst>
        </pc:spChg>
        <pc:picChg chg="add mod">
          <ac:chgData name="tien tran" userId="f5c0b7c74de91c7e" providerId="Windows Live" clId="Web-{E0B86549-F5C8-4C35-9DEA-69644D06F2AE}" dt="2023-09-13T04:12:34.454" v="283" actId="1076"/>
          <ac:picMkLst>
            <pc:docMk/>
            <pc:sldMk cId="2878655350" sldId="411"/>
            <ac:picMk id="5" creationId="{807B2CD1-BAED-A2B5-BFA7-2EFE9A1C1C1A}"/>
          </ac:picMkLst>
        </pc:picChg>
        <pc:picChg chg="add del mod">
          <ac:chgData name="tien tran" userId="f5c0b7c74de91c7e" providerId="Windows Live" clId="Web-{E0B86549-F5C8-4C35-9DEA-69644D06F2AE}" dt="2023-09-13T04:13:19.190" v="288"/>
          <ac:picMkLst>
            <pc:docMk/>
            <pc:sldMk cId="2878655350" sldId="411"/>
            <ac:picMk id="6" creationId="{608A785D-801A-6286-D4B3-F4786A694A11}"/>
          </ac:picMkLst>
        </pc:picChg>
      </pc:sldChg>
      <pc:sldChg chg="del">
        <pc:chgData name="tien tran" userId="f5c0b7c74de91c7e" providerId="Windows Live" clId="Web-{E0B86549-F5C8-4C35-9DEA-69644D06F2AE}" dt="2023-09-13T03:27:04.706" v="5"/>
        <pc:sldMkLst>
          <pc:docMk/>
          <pc:sldMk cId="371752076" sldId="412"/>
        </pc:sldMkLst>
      </pc:sldChg>
      <pc:sldChg chg="new">
        <pc:chgData name="tien tran" userId="f5c0b7c74de91c7e" providerId="Windows Live" clId="Web-{E0B86549-F5C8-4C35-9DEA-69644D06F2AE}" dt="2023-09-13T04:12:44.751" v="284"/>
        <pc:sldMkLst>
          <pc:docMk/>
          <pc:sldMk cId="2630240421" sldId="412"/>
        </pc:sldMkLst>
      </pc:sldChg>
      <pc:sldChg chg="del">
        <pc:chgData name="tien tran" userId="f5c0b7c74de91c7e" providerId="Windows Live" clId="Web-{E0B86549-F5C8-4C35-9DEA-69644D06F2AE}" dt="2023-09-13T03:27:04.706" v="2"/>
        <pc:sldMkLst>
          <pc:docMk/>
          <pc:sldMk cId="836513144" sldId="413"/>
        </pc:sldMkLst>
      </pc:sldChg>
      <pc:sldChg chg="modSp add replId">
        <pc:chgData name="tien tran" userId="f5c0b7c74de91c7e" providerId="Windows Live" clId="Web-{E0B86549-F5C8-4C35-9DEA-69644D06F2AE}" dt="2023-09-13T04:13:12.549" v="286" actId="20577"/>
        <pc:sldMkLst>
          <pc:docMk/>
          <pc:sldMk cId="2081190954" sldId="413"/>
        </pc:sldMkLst>
        <pc:spChg chg="mod">
          <ac:chgData name="tien tran" userId="f5c0b7c74de91c7e" providerId="Windows Live" clId="Web-{E0B86549-F5C8-4C35-9DEA-69644D06F2AE}" dt="2023-09-13T04:13:12.549" v="286" actId="20577"/>
          <ac:spMkLst>
            <pc:docMk/>
            <pc:sldMk cId="2081190954" sldId="413"/>
            <ac:spMk id="3" creationId="{3356C97B-92D3-569A-CA12-3111814852CA}"/>
          </ac:spMkLst>
        </pc:spChg>
      </pc:sldChg>
      <pc:sldChg chg="modSp add replId">
        <pc:chgData name="tien tran" userId="f5c0b7c74de91c7e" providerId="Windows Live" clId="Web-{E0B86549-F5C8-4C35-9DEA-69644D06F2AE}" dt="2023-09-13T04:13:40.878" v="292" actId="20577"/>
        <pc:sldMkLst>
          <pc:docMk/>
          <pc:sldMk cId="901362970" sldId="414"/>
        </pc:sldMkLst>
        <pc:spChg chg="mod">
          <ac:chgData name="tien tran" userId="f5c0b7c74de91c7e" providerId="Windows Live" clId="Web-{E0B86549-F5C8-4C35-9DEA-69644D06F2AE}" dt="2023-09-13T04:13:40.878" v="292" actId="20577"/>
          <ac:spMkLst>
            <pc:docMk/>
            <pc:sldMk cId="901362970" sldId="414"/>
            <ac:spMk id="3" creationId="{3356C97B-92D3-569A-CA12-3111814852CA}"/>
          </ac:spMkLst>
        </pc:spChg>
      </pc:sldChg>
      <pc:sldChg chg="del">
        <pc:chgData name="tien tran" userId="f5c0b7c74de91c7e" providerId="Windows Live" clId="Web-{E0B86549-F5C8-4C35-9DEA-69644D06F2AE}" dt="2023-09-13T03:27:04.690" v="1"/>
        <pc:sldMkLst>
          <pc:docMk/>
          <pc:sldMk cId="1383871090" sldId="414"/>
        </pc:sldMkLst>
      </pc:sldChg>
      <pc:sldChg chg="add del replId">
        <pc:chgData name="tien tran" userId="f5c0b7c74de91c7e" providerId="Windows Live" clId="Web-{E0B86549-F5C8-4C35-9DEA-69644D06F2AE}" dt="2023-09-13T04:13:29.503" v="290"/>
        <pc:sldMkLst>
          <pc:docMk/>
          <pc:sldMk cId="2046495729" sldId="414"/>
        </pc:sldMkLst>
      </pc:sldChg>
      <pc:sldChg chg="del">
        <pc:chgData name="tien tran" userId="f5c0b7c74de91c7e" providerId="Windows Live" clId="Web-{E0B86549-F5C8-4C35-9DEA-69644D06F2AE}" dt="2023-09-13T03:27:04.690" v="0"/>
        <pc:sldMkLst>
          <pc:docMk/>
          <pc:sldMk cId="770060182" sldId="415"/>
        </pc:sldMkLst>
      </pc:sldChg>
      <pc:sldChg chg="addSp modSp new">
        <pc:chgData name="tien tran" userId="f5c0b7c74de91c7e" providerId="Windows Live" clId="Web-{E0B86549-F5C8-4C35-9DEA-69644D06F2AE}" dt="2023-09-13T07:27:00.364" v="321" actId="1076"/>
        <pc:sldMkLst>
          <pc:docMk/>
          <pc:sldMk cId="905506383" sldId="415"/>
        </pc:sldMkLst>
        <pc:spChg chg="mod">
          <ac:chgData name="tien tran" userId="f5c0b7c74de91c7e" providerId="Windows Live" clId="Web-{E0B86549-F5C8-4C35-9DEA-69644D06F2AE}" dt="2023-09-13T07:25:05.206" v="316" actId="20577"/>
          <ac:spMkLst>
            <pc:docMk/>
            <pc:sldMk cId="905506383" sldId="415"/>
            <ac:spMk id="2" creationId="{0E12180D-C5D0-5989-4FE5-67DD61580B2D}"/>
          </ac:spMkLst>
        </pc:spChg>
        <pc:spChg chg="mod">
          <ac:chgData name="tien tran" userId="f5c0b7c74de91c7e" providerId="Windows Live" clId="Web-{E0B86549-F5C8-4C35-9DEA-69644D06F2AE}" dt="2023-09-13T07:26:57.630" v="319" actId="20577"/>
          <ac:spMkLst>
            <pc:docMk/>
            <pc:sldMk cId="905506383" sldId="415"/>
            <ac:spMk id="3" creationId="{2C14900E-1551-FB51-C008-9A2D097C998B}"/>
          </ac:spMkLst>
        </pc:spChg>
        <pc:picChg chg="add mod">
          <ac:chgData name="tien tran" userId="f5c0b7c74de91c7e" providerId="Windows Live" clId="Web-{E0B86549-F5C8-4C35-9DEA-69644D06F2AE}" dt="2023-09-13T07:27:00.364" v="321" actId="1076"/>
          <ac:picMkLst>
            <pc:docMk/>
            <pc:sldMk cId="905506383" sldId="415"/>
            <ac:picMk id="5" creationId="{DE57EC18-5D7C-97E0-5F11-6150482C968E}"/>
          </ac:picMkLst>
        </pc:picChg>
      </pc:sldChg>
      <pc:sldChg chg="del">
        <pc:chgData name="tien tran" userId="f5c0b7c74de91c7e" providerId="Windows Live" clId="Web-{E0B86549-F5C8-4C35-9DEA-69644D06F2AE}" dt="2023-09-13T03:27:04.737" v="22"/>
        <pc:sldMkLst>
          <pc:docMk/>
          <pc:sldMk cId="3370268755" sldId="416"/>
        </pc:sldMkLst>
      </pc:sldChg>
      <pc:sldChg chg="modSp add replId">
        <pc:chgData name="tien tran" userId="f5c0b7c74de91c7e" providerId="Windows Live" clId="Web-{E0B86549-F5C8-4C35-9DEA-69644D06F2AE}" dt="2023-09-13T07:40:56.242" v="375" actId="20577"/>
        <pc:sldMkLst>
          <pc:docMk/>
          <pc:sldMk cId="3488816134" sldId="416"/>
        </pc:sldMkLst>
        <pc:spChg chg="mod">
          <ac:chgData name="tien tran" userId="f5c0b7c74de91c7e" providerId="Windows Live" clId="Web-{E0B86549-F5C8-4C35-9DEA-69644D06F2AE}" dt="2023-09-13T07:40:56.242" v="375" actId="20577"/>
          <ac:spMkLst>
            <pc:docMk/>
            <pc:sldMk cId="3488816134" sldId="416"/>
            <ac:spMk id="2" creationId="{0E12180D-C5D0-5989-4FE5-67DD61580B2D}"/>
          </ac:spMkLst>
        </pc:spChg>
        <pc:spChg chg="mod">
          <ac:chgData name="tien tran" userId="f5c0b7c74de91c7e" providerId="Windows Live" clId="Web-{E0B86549-F5C8-4C35-9DEA-69644D06F2AE}" dt="2023-09-13T07:38:29.786" v="360" actId="20577"/>
          <ac:spMkLst>
            <pc:docMk/>
            <pc:sldMk cId="3488816134" sldId="416"/>
            <ac:spMk id="3" creationId="{2C14900E-1551-FB51-C008-9A2D097C998B}"/>
          </ac:spMkLst>
        </pc:spChg>
      </pc:sldChg>
      <pc:sldChg chg="new">
        <pc:chgData name="tien tran" userId="f5c0b7c74de91c7e" providerId="Windows Live" clId="Web-{E0B86549-F5C8-4C35-9DEA-69644D06F2AE}" dt="2023-09-13T07:38:51.489" v="361"/>
        <pc:sldMkLst>
          <pc:docMk/>
          <pc:sldMk cId="3041687894" sldId="417"/>
        </pc:sldMkLst>
      </pc:sldChg>
      <pc:sldChg chg="del">
        <pc:chgData name="tien tran" userId="f5c0b7c74de91c7e" providerId="Windows Live" clId="Web-{E0B86549-F5C8-4C35-9DEA-69644D06F2AE}" dt="2023-09-13T03:27:04.737" v="21"/>
        <pc:sldMkLst>
          <pc:docMk/>
          <pc:sldMk cId="3890710605" sldId="417"/>
        </pc:sldMkLst>
      </pc:sldChg>
      <pc:sldChg chg="del">
        <pc:chgData name="tien tran" userId="f5c0b7c74de91c7e" providerId="Windows Live" clId="Web-{E0B86549-F5C8-4C35-9DEA-69644D06F2AE}" dt="2023-09-13T03:27:07.815" v="23"/>
        <pc:sldMkLst>
          <pc:docMk/>
          <pc:sldMk cId="657675368" sldId="418"/>
        </pc:sldMkLst>
      </pc:sldChg>
      <pc:sldChg chg="modSp add replId">
        <pc:chgData name="tien tran" userId="f5c0b7c74de91c7e" providerId="Windows Live" clId="Web-{E0B86549-F5C8-4C35-9DEA-69644D06F2AE}" dt="2023-09-13T07:41:13.430" v="392" actId="20577"/>
        <pc:sldMkLst>
          <pc:docMk/>
          <pc:sldMk cId="3241576963" sldId="418"/>
        </pc:sldMkLst>
        <pc:spChg chg="mod">
          <ac:chgData name="tien tran" userId="f5c0b7c74de91c7e" providerId="Windows Live" clId="Web-{E0B86549-F5C8-4C35-9DEA-69644D06F2AE}" dt="2023-09-13T07:41:13.430" v="392" actId="20577"/>
          <ac:spMkLst>
            <pc:docMk/>
            <pc:sldMk cId="3241576963" sldId="418"/>
            <ac:spMk id="2" creationId="{0E12180D-C5D0-5989-4FE5-67DD61580B2D}"/>
          </ac:spMkLst>
        </pc:spChg>
        <pc:spChg chg="mod">
          <ac:chgData name="tien tran" userId="f5c0b7c74de91c7e" providerId="Windows Live" clId="Web-{E0B86549-F5C8-4C35-9DEA-69644D06F2AE}" dt="2023-09-13T07:40:37.679" v="372" actId="14100"/>
          <ac:spMkLst>
            <pc:docMk/>
            <pc:sldMk cId="3241576963" sldId="418"/>
            <ac:spMk id="3" creationId="{2C14900E-1551-FB51-C008-9A2D097C998B}"/>
          </ac:spMkLst>
        </pc:spChg>
      </pc:sldChg>
      <pc:sldChg chg="new">
        <pc:chgData name="tien tran" userId="f5c0b7c74de91c7e" providerId="Windows Live" clId="Web-{E0B86549-F5C8-4C35-9DEA-69644D06F2AE}" dt="2023-09-13T07:41:15.164" v="393"/>
        <pc:sldMkLst>
          <pc:docMk/>
          <pc:sldMk cId="1596481782" sldId="419"/>
        </pc:sldMkLst>
      </pc:sldChg>
      <pc:sldChg chg="del">
        <pc:chgData name="tien tran" userId="f5c0b7c74de91c7e" providerId="Windows Live" clId="Web-{E0B86549-F5C8-4C35-9DEA-69644D06F2AE}" dt="2023-09-13T03:27:04.706" v="8"/>
        <pc:sldMkLst>
          <pc:docMk/>
          <pc:sldMk cId="1719528740" sldId="419"/>
        </pc:sldMkLst>
      </pc:sldChg>
      <pc:sldChg chg="addSp modSp add replId">
        <pc:chgData name="tien tran" userId="f5c0b7c74de91c7e" providerId="Windows Live" clId="Web-{E0B86549-F5C8-4C35-9DEA-69644D06F2AE}" dt="2023-09-13T07:44:21.215" v="422" actId="1076"/>
        <pc:sldMkLst>
          <pc:docMk/>
          <pc:sldMk cId="640966553" sldId="420"/>
        </pc:sldMkLst>
        <pc:spChg chg="mod">
          <ac:chgData name="tien tran" userId="f5c0b7c74de91c7e" providerId="Windows Live" clId="Web-{E0B86549-F5C8-4C35-9DEA-69644D06F2AE}" dt="2023-09-13T07:43:07.088" v="408" actId="20577"/>
          <ac:spMkLst>
            <pc:docMk/>
            <pc:sldMk cId="640966553" sldId="420"/>
            <ac:spMk id="2" creationId="{0E12180D-C5D0-5989-4FE5-67DD61580B2D}"/>
          </ac:spMkLst>
        </pc:spChg>
        <pc:spChg chg="mod">
          <ac:chgData name="tien tran" userId="f5c0b7c74de91c7e" providerId="Windows Live" clId="Web-{E0B86549-F5C8-4C35-9DEA-69644D06F2AE}" dt="2023-09-13T07:43:48.355" v="412" actId="20577"/>
          <ac:spMkLst>
            <pc:docMk/>
            <pc:sldMk cId="640966553" sldId="420"/>
            <ac:spMk id="3" creationId="{2C14900E-1551-FB51-C008-9A2D097C998B}"/>
          </ac:spMkLst>
        </pc:spChg>
        <pc:picChg chg="add mod">
          <ac:chgData name="tien tran" userId="f5c0b7c74de91c7e" providerId="Windows Live" clId="Web-{E0B86549-F5C8-4C35-9DEA-69644D06F2AE}" dt="2023-09-13T07:44:16.496" v="421" actId="1076"/>
          <ac:picMkLst>
            <pc:docMk/>
            <pc:sldMk cId="640966553" sldId="420"/>
            <ac:picMk id="6" creationId="{ABCAC7C2-5B7E-E3A8-53B8-01A4720AB5F0}"/>
          </ac:picMkLst>
        </pc:picChg>
        <pc:picChg chg="add mod">
          <ac:chgData name="tien tran" userId="f5c0b7c74de91c7e" providerId="Windows Live" clId="Web-{E0B86549-F5C8-4C35-9DEA-69644D06F2AE}" dt="2023-09-13T07:44:21.215" v="422" actId="1076"/>
          <ac:picMkLst>
            <pc:docMk/>
            <pc:sldMk cId="640966553" sldId="420"/>
            <ac:picMk id="7" creationId="{291FAF74-DA13-7809-1745-043C149635E1}"/>
          </ac:picMkLst>
        </pc:picChg>
      </pc:sldChg>
      <pc:sldChg chg="del">
        <pc:chgData name="tien tran" userId="f5c0b7c74de91c7e" providerId="Windows Live" clId="Web-{E0B86549-F5C8-4C35-9DEA-69644D06F2AE}" dt="2023-09-13T03:27:04.737" v="20"/>
        <pc:sldMkLst>
          <pc:docMk/>
          <pc:sldMk cId="1097046644" sldId="420"/>
        </pc:sldMkLst>
      </pc:sldChg>
      <pc:sldChg chg="addSp delSp modSp add replId">
        <pc:chgData name="tien tran" userId="f5c0b7c74de91c7e" providerId="Windows Live" clId="Web-{E0B86549-F5C8-4C35-9DEA-69644D06F2AE}" dt="2023-09-13T07:45:54.217" v="444" actId="20577"/>
        <pc:sldMkLst>
          <pc:docMk/>
          <pc:sldMk cId="601647792" sldId="421"/>
        </pc:sldMkLst>
        <pc:spChg chg="mod">
          <ac:chgData name="tien tran" userId="f5c0b7c74de91c7e" providerId="Windows Live" clId="Web-{E0B86549-F5C8-4C35-9DEA-69644D06F2AE}" dt="2023-09-13T07:45:54.217" v="444" actId="20577"/>
          <ac:spMkLst>
            <pc:docMk/>
            <pc:sldMk cId="601647792" sldId="421"/>
            <ac:spMk id="3" creationId="{2C14900E-1551-FB51-C008-9A2D097C998B}"/>
          </ac:spMkLst>
        </pc:spChg>
        <pc:picChg chg="del">
          <ac:chgData name="tien tran" userId="f5c0b7c74de91c7e" providerId="Windows Live" clId="Web-{E0B86549-F5C8-4C35-9DEA-69644D06F2AE}" dt="2023-09-13T07:45:28.467" v="424"/>
          <ac:picMkLst>
            <pc:docMk/>
            <pc:sldMk cId="601647792" sldId="421"/>
            <ac:picMk id="6" creationId="{ABCAC7C2-5B7E-E3A8-53B8-01A4720AB5F0}"/>
          </ac:picMkLst>
        </pc:picChg>
        <pc:picChg chg="add mod">
          <ac:chgData name="tien tran" userId="f5c0b7c74de91c7e" providerId="Windows Live" clId="Web-{E0B86549-F5C8-4C35-9DEA-69644D06F2AE}" dt="2023-09-13T07:45:41.389" v="429" actId="1076"/>
          <ac:picMkLst>
            <pc:docMk/>
            <pc:sldMk cId="601647792" sldId="421"/>
            <ac:picMk id="8" creationId="{4899B5AE-EC46-1DFD-1E31-1E189DB0C6E1}"/>
          </ac:picMkLst>
        </pc:picChg>
      </pc:sldChg>
      <pc:sldChg chg="del">
        <pc:chgData name="tien tran" userId="f5c0b7c74de91c7e" providerId="Windows Live" clId="Web-{E0B86549-F5C8-4C35-9DEA-69644D06F2AE}" dt="2023-09-13T03:27:04.737" v="19"/>
        <pc:sldMkLst>
          <pc:docMk/>
          <pc:sldMk cId="3382248134" sldId="421"/>
        </pc:sldMkLst>
      </pc:sldChg>
      <pc:sldChg chg="del">
        <pc:chgData name="tien tran" userId="f5c0b7c74de91c7e" providerId="Windows Live" clId="Web-{E0B86549-F5C8-4C35-9DEA-69644D06F2AE}" dt="2023-09-13T03:27:04.721" v="18"/>
        <pc:sldMkLst>
          <pc:docMk/>
          <pc:sldMk cId="1155180906" sldId="422"/>
        </pc:sldMkLst>
      </pc:sldChg>
      <pc:sldChg chg="modSp new">
        <pc:chgData name="tien tran" userId="f5c0b7c74de91c7e" providerId="Windows Live" clId="Web-{E0B86549-F5C8-4C35-9DEA-69644D06F2AE}" dt="2023-09-13T07:50:39.302" v="447" actId="20577"/>
        <pc:sldMkLst>
          <pc:docMk/>
          <pc:sldMk cId="1512257489" sldId="422"/>
        </pc:sldMkLst>
        <pc:spChg chg="mod">
          <ac:chgData name="tien tran" userId="f5c0b7c74de91c7e" providerId="Windows Live" clId="Web-{E0B86549-F5C8-4C35-9DEA-69644D06F2AE}" dt="2023-09-13T07:50:39.302" v="447" actId="20577"/>
          <ac:spMkLst>
            <pc:docMk/>
            <pc:sldMk cId="1512257489" sldId="422"/>
            <ac:spMk id="2" creationId="{84B26CA9-933E-5B23-8C80-5A60F0AB7218}"/>
          </ac:spMkLst>
        </pc:spChg>
      </pc:sldChg>
      <pc:sldChg chg="del">
        <pc:chgData name="tien tran" userId="f5c0b7c74de91c7e" providerId="Windows Live" clId="Web-{E0B86549-F5C8-4C35-9DEA-69644D06F2AE}" dt="2023-09-13T03:27:04.721" v="17"/>
        <pc:sldMkLst>
          <pc:docMk/>
          <pc:sldMk cId="3782054825" sldId="423"/>
        </pc:sldMkLst>
      </pc:sldChg>
      <pc:sldChg chg="del">
        <pc:chgData name="tien tran" userId="f5c0b7c74de91c7e" providerId="Windows Live" clId="Web-{E0B86549-F5C8-4C35-9DEA-69644D06F2AE}" dt="2023-09-13T03:27:04.721" v="16"/>
        <pc:sldMkLst>
          <pc:docMk/>
          <pc:sldMk cId="2488034017" sldId="424"/>
        </pc:sldMkLst>
      </pc:sldChg>
      <pc:sldChg chg="del">
        <pc:chgData name="tien tran" userId="f5c0b7c74de91c7e" providerId="Windows Live" clId="Web-{E0B86549-F5C8-4C35-9DEA-69644D06F2AE}" dt="2023-09-13T03:27:04.721" v="15"/>
        <pc:sldMkLst>
          <pc:docMk/>
          <pc:sldMk cId="2733456168" sldId="425"/>
        </pc:sldMkLst>
      </pc:sldChg>
      <pc:sldChg chg="del">
        <pc:chgData name="tien tran" userId="f5c0b7c74de91c7e" providerId="Windows Live" clId="Web-{E0B86549-F5C8-4C35-9DEA-69644D06F2AE}" dt="2023-09-13T03:27:04.721" v="14"/>
        <pc:sldMkLst>
          <pc:docMk/>
          <pc:sldMk cId="3181199596" sldId="426"/>
        </pc:sldMkLst>
      </pc:sldChg>
      <pc:sldChg chg="del">
        <pc:chgData name="tien tran" userId="f5c0b7c74de91c7e" providerId="Windows Live" clId="Web-{E0B86549-F5C8-4C35-9DEA-69644D06F2AE}" dt="2023-09-13T03:27:04.721" v="13"/>
        <pc:sldMkLst>
          <pc:docMk/>
          <pc:sldMk cId="2436611818" sldId="427"/>
        </pc:sldMkLst>
      </pc:sldChg>
      <pc:sldChg chg="del">
        <pc:chgData name="tien tran" userId="f5c0b7c74de91c7e" providerId="Windows Live" clId="Web-{E0B86549-F5C8-4C35-9DEA-69644D06F2AE}" dt="2023-09-13T03:27:04.721" v="11"/>
        <pc:sldMkLst>
          <pc:docMk/>
          <pc:sldMk cId="2231681056" sldId="428"/>
        </pc:sldMkLst>
      </pc:sldChg>
      <pc:sldChg chg="del">
        <pc:chgData name="tien tran" userId="f5c0b7c74de91c7e" providerId="Windows Live" clId="Web-{E0B86549-F5C8-4C35-9DEA-69644D06F2AE}" dt="2023-09-13T03:27:04.721" v="12"/>
        <pc:sldMkLst>
          <pc:docMk/>
          <pc:sldMk cId="2056359710" sldId="429"/>
        </pc:sldMkLst>
      </pc:sldChg>
      <pc:sldChg chg="del">
        <pc:chgData name="tien tran" userId="f5c0b7c74de91c7e" providerId="Windows Live" clId="Web-{E0B86549-F5C8-4C35-9DEA-69644D06F2AE}" dt="2023-09-13T03:27:04.721" v="10"/>
        <pc:sldMkLst>
          <pc:docMk/>
          <pc:sldMk cId="2038992011" sldId="430"/>
        </pc:sldMkLst>
      </pc:sldChg>
      <pc:sldChg chg="del">
        <pc:chgData name="tien tran" userId="f5c0b7c74de91c7e" providerId="Windows Live" clId="Web-{E0B86549-F5C8-4C35-9DEA-69644D06F2AE}" dt="2023-09-13T03:27:04.721" v="9"/>
        <pc:sldMkLst>
          <pc:docMk/>
          <pc:sldMk cId="2565650870" sldId="431"/>
        </pc:sldMkLst>
      </pc:sldChg>
    </pc:docChg>
  </pc:docChgLst>
  <pc:docChgLst>
    <pc:chgData name="tien tran" userId="f5c0b7c74de91c7e" providerId="Windows Live" clId="Web-{90678E26-D1CD-4FF9-8C20-273AC375FBA7}"/>
    <pc:docChg chg="addSld delSld modSld sldOrd">
      <pc:chgData name="tien tran" userId="f5c0b7c74de91c7e" providerId="Windows Live" clId="Web-{90678E26-D1CD-4FF9-8C20-273AC375FBA7}" dt="2023-08-24T09:57:48.249" v="435" actId="20577"/>
      <pc:docMkLst>
        <pc:docMk/>
      </pc:docMkLst>
      <pc:sldChg chg="modSp">
        <pc:chgData name="tien tran" userId="f5c0b7c74de91c7e" providerId="Windows Live" clId="Web-{90678E26-D1CD-4FF9-8C20-273AC375FBA7}" dt="2023-08-24T09:57:17.701" v="432" actId="20577"/>
        <pc:sldMkLst>
          <pc:docMk/>
          <pc:sldMk cId="0" sldId="404"/>
        </pc:sldMkLst>
        <pc:spChg chg="mod">
          <ac:chgData name="tien tran" userId="f5c0b7c74de91c7e" providerId="Windows Live" clId="Web-{90678E26-D1CD-4FF9-8C20-273AC375FBA7}" dt="2023-08-24T09:57:17.701" v="432" actId="20577"/>
          <ac:spMkLst>
            <pc:docMk/>
            <pc:sldMk cId="0" sldId="404"/>
            <ac:spMk id="12" creationId="{00000000-0000-0000-0000-000000000000}"/>
          </ac:spMkLst>
        </pc:spChg>
      </pc:sldChg>
      <pc:sldChg chg="modSp">
        <pc:chgData name="tien tran" userId="f5c0b7c74de91c7e" providerId="Windows Live" clId="Web-{90678E26-D1CD-4FF9-8C20-273AC375FBA7}" dt="2023-08-24T09:57:04.357" v="431" actId="20577"/>
        <pc:sldMkLst>
          <pc:docMk/>
          <pc:sldMk cId="788580868" sldId="405"/>
        </pc:sldMkLst>
        <pc:spChg chg="mod">
          <ac:chgData name="tien tran" userId="f5c0b7c74de91c7e" providerId="Windows Live" clId="Web-{90678E26-D1CD-4FF9-8C20-273AC375FBA7}" dt="2023-08-24T09:57:04.357" v="431" actId="20577"/>
          <ac:spMkLst>
            <pc:docMk/>
            <pc:sldMk cId="788580868" sldId="405"/>
            <ac:spMk id="3" creationId="{3356C97B-92D3-569A-CA12-3111814852CA}"/>
          </ac:spMkLst>
        </pc:spChg>
      </pc:sldChg>
      <pc:sldChg chg="modSp new ord">
        <pc:chgData name="tien tran" userId="f5c0b7c74de91c7e" providerId="Windows Live" clId="Web-{90678E26-D1CD-4FF9-8C20-273AC375FBA7}" dt="2023-08-24T09:15:12.198" v="373"/>
        <pc:sldMkLst>
          <pc:docMk/>
          <pc:sldMk cId="361998908" sldId="406"/>
        </pc:sldMkLst>
        <pc:spChg chg="mod">
          <ac:chgData name="tien tran" userId="f5c0b7c74de91c7e" providerId="Windows Live" clId="Web-{90678E26-D1CD-4FF9-8C20-273AC375FBA7}" dt="2023-08-24T03:24:43.703" v="31" actId="20577"/>
          <ac:spMkLst>
            <pc:docMk/>
            <pc:sldMk cId="361998908" sldId="406"/>
            <ac:spMk id="2" creationId="{73489262-B088-9482-E62B-89C636224F67}"/>
          </ac:spMkLst>
        </pc:spChg>
        <pc:spChg chg="mod">
          <ac:chgData name="tien tran" userId="f5c0b7c74de91c7e" providerId="Windows Live" clId="Web-{90678E26-D1CD-4FF9-8C20-273AC375FBA7}" dt="2023-08-24T03:26:26.613" v="37" actId="20577"/>
          <ac:spMkLst>
            <pc:docMk/>
            <pc:sldMk cId="361998908" sldId="406"/>
            <ac:spMk id="3" creationId="{2B1248C3-A048-C3BE-E4BD-2994DF101C07}"/>
          </ac:spMkLst>
        </pc:spChg>
      </pc:sldChg>
      <pc:sldChg chg="del">
        <pc:chgData name="tien tran" userId="f5c0b7c74de91c7e" providerId="Windows Live" clId="Web-{90678E26-D1CD-4FF9-8C20-273AC375FBA7}" dt="2023-08-24T03:24:25.374" v="25"/>
        <pc:sldMkLst>
          <pc:docMk/>
          <pc:sldMk cId="2219293177" sldId="407"/>
        </pc:sldMkLst>
      </pc:sldChg>
      <pc:sldChg chg="addSp delSp modSp add ord replId">
        <pc:chgData name="tien tran" userId="f5c0b7c74de91c7e" providerId="Windows Live" clId="Web-{90678E26-D1CD-4FF9-8C20-273AC375FBA7}" dt="2023-08-24T09:15:12.182" v="372"/>
        <pc:sldMkLst>
          <pc:docMk/>
          <pc:sldMk cId="3292852088" sldId="407"/>
        </pc:sldMkLst>
        <pc:spChg chg="del mod">
          <ac:chgData name="tien tran" userId="f5c0b7c74de91c7e" providerId="Windows Live" clId="Web-{90678E26-D1CD-4FF9-8C20-273AC375FBA7}" dt="2023-08-24T03:26:53.582" v="40"/>
          <ac:spMkLst>
            <pc:docMk/>
            <pc:sldMk cId="3292852088" sldId="407"/>
            <ac:spMk id="3" creationId="{2B1248C3-A048-C3BE-E4BD-2994DF101C07}"/>
          </ac:spMkLst>
        </pc:spChg>
        <pc:picChg chg="add mod ord">
          <ac:chgData name="tien tran" userId="f5c0b7c74de91c7e" providerId="Windows Live" clId="Web-{90678E26-D1CD-4FF9-8C20-273AC375FBA7}" dt="2023-08-24T03:27:01.270" v="44" actId="1076"/>
          <ac:picMkLst>
            <pc:docMk/>
            <pc:sldMk cId="3292852088" sldId="407"/>
            <ac:picMk id="5" creationId="{E217815C-E976-4943-CD5A-A771C3201EA5}"/>
          </ac:picMkLst>
        </pc:picChg>
      </pc:sldChg>
      <pc:sldChg chg="del">
        <pc:chgData name="tien tran" userId="f5c0b7c74de91c7e" providerId="Windows Live" clId="Web-{90678E26-D1CD-4FF9-8C20-273AC375FBA7}" dt="2023-08-24T03:24:27.390" v="26"/>
        <pc:sldMkLst>
          <pc:docMk/>
          <pc:sldMk cId="741969628" sldId="408"/>
        </pc:sldMkLst>
      </pc:sldChg>
      <pc:sldChg chg="addSp delSp modSp new ord">
        <pc:chgData name="tien tran" userId="f5c0b7c74de91c7e" providerId="Windows Live" clId="Web-{90678E26-D1CD-4FF9-8C20-273AC375FBA7}" dt="2023-08-24T09:14:09.711" v="366"/>
        <pc:sldMkLst>
          <pc:docMk/>
          <pc:sldMk cId="2239394117" sldId="408"/>
        </pc:sldMkLst>
        <pc:spChg chg="mod">
          <ac:chgData name="tien tran" userId="f5c0b7c74de91c7e" providerId="Windows Live" clId="Web-{90678E26-D1CD-4FF9-8C20-273AC375FBA7}" dt="2023-08-24T03:30:47.950" v="49" actId="20577"/>
          <ac:spMkLst>
            <pc:docMk/>
            <pc:sldMk cId="2239394117" sldId="408"/>
            <ac:spMk id="2" creationId="{6A701A80-3067-5475-9309-14E7BEAEA872}"/>
          </ac:spMkLst>
        </pc:spChg>
        <pc:spChg chg="mod">
          <ac:chgData name="tien tran" userId="f5c0b7c74de91c7e" providerId="Windows Live" clId="Web-{90678E26-D1CD-4FF9-8C20-273AC375FBA7}" dt="2023-08-24T09:11:10.970" v="350" actId="20577"/>
          <ac:spMkLst>
            <pc:docMk/>
            <pc:sldMk cId="2239394117" sldId="408"/>
            <ac:spMk id="3" creationId="{BCAC1937-F0C6-4ACA-D2CF-934FEC702DF0}"/>
          </ac:spMkLst>
        </pc:spChg>
        <pc:picChg chg="add del mod">
          <ac:chgData name="tien tran" userId="f5c0b7c74de91c7e" providerId="Windows Live" clId="Web-{90678E26-D1CD-4FF9-8C20-273AC375FBA7}" dt="2023-08-24T08:29:04.300" v="262"/>
          <ac:picMkLst>
            <pc:docMk/>
            <pc:sldMk cId="2239394117" sldId="408"/>
            <ac:picMk id="6" creationId="{EAC204FB-AFA4-B79C-C0C1-FEE32782AD83}"/>
          </ac:picMkLst>
        </pc:picChg>
      </pc:sldChg>
      <pc:sldChg chg="del">
        <pc:chgData name="tien tran" userId="f5c0b7c74de91c7e" providerId="Windows Live" clId="Web-{90678E26-D1CD-4FF9-8C20-273AC375FBA7}" dt="2023-08-24T03:24:25.374" v="23"/>
        <pc:sldMkLst>
          <pc:docMk/>
          <pc:sldMk cId="2062991657" sldId="409"/>
        </pc:sldMkLst>
      </pc:sldChg>
      <pc:sldChg chg="modSp new ord">
        <pc:chgData name="tien tran" userId="f5c0b7c74de91c7e" providerId="Windows Live" clId="Web-{90678E26-D1CD-4FF9-8C20-273AC375FBA7}" dt="2023-08-24T09:14:09.711" v="370"/>
        <pc:sldMkLst>
          <pc:docMk/>
          <pc:sldMk cId="3738171676" sldId="409"/>
        </pc:sldMkLst>
        <pc:spChg chg="mod">
          <ac:chgData name="tien tran" userId="f5c0b7c74de91c7e" providerId="Windows Live" clId="Web-{90678E26-D1CD-4FF9-8C20-273AC375FBA7}" dt="2023-08-24T04:17:23.471" v="73" actId="20577"/>
          <ac:spMkLst>
            <pc:docMk/>
            <pc:sldMk cId="3738171676" sldId="409"/>
            <ac:spMk id="2" creationId="{98665563-019F-2324-350A-8C8F035AA609}"/>
          </ac:spMkLst>
        </pc:spChg>
        <pc:spChg chg="mod">
          <ac:chgData name="tien tran" userId="f5c0b7c74de91c7e" providerId="Windows Live" clId="Web-{90678E26-D1CD-4FF9-8C20-273AC375FBA7}" dt="2023-08-24T04:20:50.962" v="97" actId="20577"/>
          <ac:spMkLst>
            <pc:docMk/>
            <pc:sldMk cId="3738171676" sldId="409"/>
            <ac:spMk id="3" creationId="{482AC8BC-5495-D2F3-DA4D-F20C7F62E182}"/>
          </ac:spMkLst>
        </pc:spChg>
      </pc:sldChg>
      <pc:sldChg chg="addSp modSp new ord">
        <pc:chgData name="tien tran" userId="f5c0b7c74de91c7e" providerId="Windows Live" clId="Web-{90678E26-D1CD-4FF9-8C20-273AC375FBA7}" dt="2023-08-24T09:14:09.711" v="369"/>
        <pc:sldMkLst>
          <pc:docMk/>
          <pc:sldMk cId="1783580257" sldId="410"/>
        </pc:sldMkLst>
        <pc:spChg chg="mod">
          <ac:chgData name="tien tran" userId="f5c0b7c74de91c7e" providerId="Windows Live" clId="Web-{90678E26-D1CD-4FF9-8C20-273AC375FBA7}" dt="2023-08-24T04:21:14.932" v="104" actId="20577"/>
          <ac:spMkLst>
            <pc:docMk/>
            <pc:sldMk cId="1783580257" sldId="410"/>
            <ac:spMk id="2" creationId="{274EFD7C-321E-A48C-9ABD-42584B5AB9D4}"/>
          </ac:spMkLst>
        </pc:spChg>
        <pc:spChg chg="mod">
          <ac:chgData name="tien tran" userId="f5c0b7c74de91c7e" providerId="Windows Live" clId="Web-{90678E26-D1CD-4FF9-8C20-273AC375FBA7}" dt="2023-08-24T04:21:41.980" v="107" actId="20577"/>
          <ac:spMkLst>
            <pc:docMk/>
            <pc:sldMk cId="1783580257" sldId="410"/>
            <ac:spMk id="3" creationId="{33603130-0EB7-24DE-4B51-2C3F3D1FD568}"/>
          </ac:spMkLst>
        </pc:spChg>
        <pc:picChg chg="add mod">
          <ac:chgData name="tien tran" userId="f5c0b7c74de91c7e" providerId="Windows Live" clId="Web-{90678E26-D1CD-4FF9-8C20-273AC375FBA7}" dt="2023-08-24T04:21:49.808" v="111" actId="1076"/>
          <ac:picMkLst>
            <pc:docMk/>
            <pc:sldMk cId="1783580257" sldId="410"/>
            <ac:picMk id="5" creationId="{9E3BAF68-F60A-5B0A-8530-7A401FD5DBC9}"/>
          </ac:picMkLst>
        </pc:picChg>
      </pc:sldChg>
      <pc:sldChg chg="del">
        <pc:chgData name="tien tran" userId="f5c0b7c74de91c7e" providerId="Windows Live" clId="Web-{90678E26-D1CD-4FF9-8C20-273AC375FBA7}" dt="2023-08-24T03:24:25.374" v="22"/>
        <pc:sldMkLst>
          <pc:docMk/>
          <pc:sldMk cId="3513753322" sldId="410"/>
        </pc:sldMkLst>
      </pc:sldChg>
      <pc:sldChg chg="del">
        <pc:chgData name="tien tran" userId="f5c0b7c74de91c7e" providerId="Windows Live" clId="Web-{90678E26-D1CD-4FF9-8C20-273AC375FBA7}" dt="2023-08-24T03:24:25.374" v="21"/>
        <pc:sldMkLst>
          <pc:docMk/>
          <pc:sldMk cId="3116637426" sldId="411"/>
        </pc:sldMkLst>
      </pc:sldChg>
      <pc:sldChg chg="addSp modSp new ord">
        <pc:chgData name="tien tran" userId="f5c0b7c74de91c7e" providerId="Windows Live" clId="Web-{90678E26-D1CD-4FF9-8C20-273AC375FBA7}" dt="2023-08-24T09:14:09.711" v="368"/>
        <pc:sldMkLst>
          <pc:docMk/>
          <pc:sldMk cId="4015652039" sldId="411"/>
        </pc:sldMkLst>
        <pc:spChg chg="mod">
          <ac:chgData name="tien tran" userId="f5c0b7c74de91c7e" providerId="Windows Live" clId="Web-{90678E26-D1CD-4FF9-8C20-273AC375FBA7}" dt="2023-08-24T08:29:34.832" v="272" actId="20577"/>
          <ac:spMkLst>
            <pc:docMk/>
            <pc:sldMk cId="4015652039" sldId="411"/>
            <ac:spMk id="2" creationId="{1F2796D8-833A-3135-43A8-849E318E8B5B}"/>
          </ac:spMkLst>
        </pc:spChg>
        <pc:spChg chg="mod">
          <ac:chgData name="tien tran" userId="f5c0b7c74de91c7e" providerId="Windows Live" clId="Web-{90678E26-D1CD-4FF9-8C20-273AC375FBA7}" dt="2023-08-24T04:44:00.855" v="116" actId="20577"/>
          <ac:spMkLst>
            <pc:docMk/>
            <pc:sldMk cId="4015652039" sldId="411"/>
            <ac:spMk id="3" creationId="{C472ADB8-7E8A-8FB3-69C7-CD71897CB1B5}"/>
          </ac:spMkLst>
        </pc:spChg>
        <pc:picChg chg="add mod">
          <ac:chgData name="tien tran" userId="f5c0b7c74de91c7e" providerId="Windows Live" clId="Web-{90678E26-D1CD-4FF9-8C20-273AC375FBA7}" dt="2023-08-24T08:29:11.050" v="266" actId="1076"/>
          <ac:picMkLst>
            <pc:docMk/>
            <pc:sldMk cId="4015652039" sldId="411"/>
            <ac:picMk id="5" creationId="{8F198641-286A-1E57-CBBE-6961E5DFC376}"/>
          </ac:picMkLst>
        </pc:picChg>
      </pc:sldChg>
      <pc:sldChg chg="addSp delSp modSp new ord">
        <pc:chgData name="tien tran" userId="f5c0b7c74de91c7e" providerId="Windows Live" clId="Web-{90678E26-D1CD-4FF9-8C20-273AC375FBA7}" dt="2023-08-24T09:14:09.711" v="367"/>
        <pc:sldMkLst>
          <pc:docMk/>
          <pc:sldMk cId="2754218045" sldId="412"/>
        </pc:sldMkLst>
        <pc:spChg chg="mod">
          <ac:chgData name="tien tran" userId="f5c0b7c74de91c7e" providerId="Windows Live" clId="Web-{90678E26-D1CD-4FF9-8C20-273AC375FBA7}" dt="2023-08-24T04:44:09.058" v="119" actId="20577"/>
          <ac:spMkLst>
            <pc:docMk/>
            <pc:sldMk cId="2754218045" sldId="412"/>
            <ac:spMk id="2" creationId="{CC6EBF37-9AFE-A1B3-168E-BAD9474F39CC}"/>
          </ac:spMkLst>
        </pc:spChg>
        <pc:spChg chg="add del mod">
          <ac:chgData name="tien tran" userId="f5c0b7c74de91c7e" providerId="Windows Live" clId="Web-{90678E26-D1CD-4FF9-8C20-273AC375FBA7}" dt="2023-08-24T08:31:17.179" v="279" actId="20577"/>
          <ac:spMkLst>
            <pc:docMk/>
            <pc:sldMk cId="2754218045" sldId="412"/>
            <ac:spMk id="3" creationId="{7E32A10C-D228-D450-C5E9-88E92391214C}"/>
          </ac:spMkLst>
        </pc:spChg>
        <pc:spChg chg="add del mod">
          <ac:chgData name="tien tran" userId="f5c0b7c74de91c7e" providerId="Windows Live" clId="Web-{90678E26-D1CD-4FF9-8C20-273AC375FBA7}" dt="2023-08-24T04:45:14.060" v="128"/>
          <ac:spMkLst>
            <pc:docMk/>
            <pc:sldMk cId="2754218045" sldId="412"/>
            <ac:spMk id="6" creationId="{7C7180D2-148D-94ED-B95E-D619A5503F27}"/>
          </ac:spMkLst>
        </pc:spChg>
        <pc:spChg chg="add del mod">
          <ac:chgData name="tien tran" userId="f5c0b7c74de91c7e" providerId="Windows Live" clId="Web-{90678E26-D1CD-4FF9-8C20-273AC375FBA7}" dt="2023-08-24T04:45:16.935" v="132"/>
          <ac:spMkLst>
            <pc:docMk/>
            <pc:sldMk cId="2754218045" sldId="412"/>
            <ac:spMk id="7" creationId="{9388DCA8-5649-3FE4-D653-8DA0FBF7E0AA}"/>
          </ac:spMkLst>
        </pc:spChg>
        <pc:picChg chg="add del mod ord">
          <ac:chgData name="tien tran" userId="f5c0b7c74de91c7e" providerId="Windows Live" clId="Web-{90678E26-D1CD-4FF9-8C20-273AC375FBA7}" dt="2023-08-24T04:45:26.529" v="137"/>
          <ac:picMkLst>
            <pc:docMk/>
            <pc:sldMk cId="2754218045" sldId="412"/>
            <ac:picMk id="5" creationId="{BCC8A5CF-3968-DAB4-3C26-01061AFA7AF7}"/>
          </ac:picMkLst>
        </pc:picChg>
        <pc:picChg chg="add mod">
          <ac:chgData name="tien tran" userId="f5c0b7c74de91c7e" providerId="Windows Live" clId="Web-{90678E26-D1CD-4FF9-8C20-273AC375FBA7}" dt="2023-08-24T04:46:10.827" v="147" actId="1076"/>
          <ac:picMkLst>
            <pc:docMk/>
            <pc:sldMk cId="2754218045" sldId="412"/>
            <ac:picMk id="8" creationId="{84BC1A66-13DB-FB6A-4C37-276F51AF4701}"/>
          </ac:picMkLst>
        </pc:picChg>
      </pc:sldChg>
      <pc:sldChg chg="del">
        <pc:chgData name="tien tran" userId="f5c0b7c74de91c7e" providerId="Windows Live" clId="Web-{90678E26-D1CD-4FF9-8C20-273AC375FBA7}" dt="2023-08-24T03:24:25.374" v="20"/>
        <pc:sldMkLst>
          <pc:docMk/>
          <pc:sldMk cId="3666769310" sldId="412"/>
        </pc:sldMkLst>
      </pc:sldChg>
      <pc:sldChg chg="del">
        <pc:chgData name="tien tran" userId="f5c0b7c74de91c7e" providerId="Windows Live" clId="Web-{90678E26-D1CD-4FF9-8C20-273AC375FBA7}" dt="2023-08-24T03:24:25.374" v="19"/>
        <pc:sldMkLst>
          <pc:docMk/>
          <pc:sldMk cId="1620066618" sldId="413"/>
        </pc:sldMkLst>
      </pc:sldChg>
      <pc:sldChg chg="modSp new">
        <pc:chgData name="tien tran" userId="f5c0b7c74de91c7e" providerId="Windows Live" clId="Web-{90678E26-D1CD-4FF9-8C20-273AC375FBA7}" dt="2023-08-24T07:23:09.225" v="159" actId="20577"/>
        <pc:sldMkLst>
          <pc:docMk/>
          <pc:sldMk cId="3380452050" sldId="413"/>
        </pc:sldMkLst>
        <pc:spChg chg="mod">
          <ac:chgData name="tien tran" userId="f5c0b7c74de91c7e" providerId="Windows Live" clId="Web-{90678E26-D1CD-4FF9-8C20-273AC375FBA7}" dt="2023-08-24T07:22:50.428" v="154" actId="20577"/>
          <ac:spMkLst>
            <pc:docMk/>
            <pc:sldMk cId="3380452050" sldId="413"/>
            <ac:spMk id="2" creationId="{B45EA309-1B25-19ED-B69A-F84BA1921CD4}"/>
          </ac:spMkLst>
        </pc:spChg>
        <pc:spChg chg="mod">
          <ac:chgData name="tien tran" userId="f5c0b7c74de91c7e" providerId="Windows Live" clId="Web-{90678E26-D1CD-4FF9-8C20-273AC375FBA7}" dt="2023-08-24T07:23:09.225" v="159" actId="20577"/>
          <ac:spMkLst>
            <pc:docMk/>
            <pc:sldMk cId="3380452050" sldId="413"/>
            <ac:spMk id="3" creationId="{A29300E3-EDC3-6FD7-8271-45C49E4BE9CC}"/>
          </ac:spMkLst>
        </pc:spChg>
      </pc:sldChg>
      <pc:sldChg chg="modSp new ord">
        <pc:chgData name="tien tran" userId="f5c0b7c74de91c7e" providerId="Windows Live" clId="Web-{90678E26-D1CD-4FF9-8C20-273AC375FBA7}" dt="2023-08-24T08:25:15.120" v="252"/>
        <pc:sldMkLst>
          <pc:docMk/>
          <pc:sldMk cId="1588177861" sldId="414"/>
        </pc:sldMkLst>
        <pc:spChg chg="mod">
          <ac:chgData name="tien tran" userId="f5c0b7c74de91c7e" providerId="Windows Live" clId="Web-{90678E26-D1CD-4FF9-8C20-273AC375FBA7}" dt="2023-08-24T07:23:26.820" v="164" actId="20577"/>
          <ac:spMkLst>
            <pc:docMk/>
            <pc:sldMk cId="1588177861" sldId="414"/>
            <ac:spMk id="2" creationId="{7DC2BF78-C0CF-8C42-315A-A47A3081C690}"/>
          </ac:spMkLst>
        </pc:spChg>
        <pc:spChg chg="mod">
          <ac:chgData name="tien tran" userId="f5c0b7c74de91c7e" providerId="Windows Live" clId="Web-{90678E26-D1CD-4FF9-8C20-273AC375FBA7}" dt="2023-08-24T07:23:55.430" v="169" actId="14100"/>
          <ac:spMkLst>
            <pc:docMk/>
            <pc:sldMk cId="1588177861" sldId="414"/>
            <ac:spMk id="3" creationId="{2294D78E-C139-8312-BA5C-FE6166BFE881}"/>
          </ac:spMkLst>
        </pc:spChg>
      </pc:sldChg>
      <pc:sldChg chg="del">
        <pc:chgData name="tien tran" userId="f5c0b7c74de91c7e" providerId="Windows Live" clId="Web-{90678E26-D1CD-4FF9-8C20-273AC375FBA7}" dt="2023-08-24T03:24:25.374" v="18"/>
        <pc:sldMkLst>
          <pc:docMk/>
          <pc:sldMk cId="2957433044" sldId="414"/>
        </pc:sldMkLst>
      </pc:sldChg>
      <pc:sldChg chg="del">
        <pc:chgData name="tien tran" userId="f5c0b7c74de91c7e" providerId="Windows Live" clId="Web-{90678E26-D1CD-4FF9-8C20-273AC375FBA7}" dt="2023-08-24T03:24:25.359" v="17"/>
        <pc:sldMkLst>
          <pc:docMk/>
          <pc:sldMk cId="1669235341" sldId="415"/>
        </pc:sldMkLst>
      </pc:sldChg>
      <pc:sldChg chg="modSp new">
        <pc:chgData name="tien tran" userId="f5c0b7c74de91c7e" providerId="Windows Live" clId="Web-{90678E26-D1CD-4FF9-8C20-273AC375FBA7}" dt="2023-08-24T07:25:14.839" v="180" actId="20577"/>
        <pc:sldMkLst>
          <pc:docMk/>
          <pc:sldMk cId="2467981480" sldId="415"/>
        </pc:sldMkLst>
        <pc:spChg chg="mod">
          <ac:chgData name="tien tran" userId="f5c0b7c74de91c7e" providerId="Windows Live" clId="Web-{90678E26-D1CD-4FF9-8C20-273AC375FBA7}" dt="2023-08-24T07:24:31.697" v="174" actId="20577"/>
          <ac:spMkLst>
            <pc:docMk/>
            <pc:sldMk cId="2467981480" sldId="415"/>
            <ac:spMk id="2" creationId="{C3C843A7-535F-AA30-A768-92468B7F6CE1}"/>
          </ac:spMkLst>
        </pc:spChg>
        <pc:spChg chg="mod">
          <ac:chgData name="tien tran" userId="f5c0b7c74de91c7e" providerId="Windows Live" clId="Web-{90678E26-D1CD-4FF9-8C20-273AC375FBA7}" dt="2023-08-24T07:25:14.839" v="180" actId="20577"/>
          <ac:spMkLst>
            <pc:docMk/>
            <pc:sldMk cId="2467981480" sldId="415"/>
            <ac:spMk id="3" creationId="{060C81CA-201C-E895-AB81-841D98A14EBD}"/>
          </ac:spMkLst>
        </pc:spChg>
      </pc:sldChg>
      <pc:sldChg chg="del">
        <pc:chgData name="tien tran" userId="f5c0b7c74de91c7e" providerId="Windows Live" clId="Web-{90678E26-D1CD-4FF9-8C20-273AC375FBA7}" dt="2023-08-24T03:24:25.359" v="16"/>
        <pc:sldMkLst>
          <pc:docMk/>
          <pc:sldMk cId="1594801474" sldId="416"/>
        </pc:sldMkLst>
      </pc:sldChg>
      <pc:sldChg chg="addSp modSp new">
        <pc:chgData name="tien tran" userId="f5c0b7c74de91c7e" providerId="Windows Live" clId="Web-{90678E26-D1CD-4FF9-8C20-273AC375FBA7}" dt="2023-08-24T08:23:15.132" v="223" actId="20577"/>
        <pc:sldMkLst>
          <pc:docMk/>
          <pc:sldMk cId="1851726443" sldId="416"/>
        </pc:sldMkLst>
        <pc:spChg chg="mod">
          <ac:chgData name="tien tran" userId="f5c0b7c74de91c7e" providerId="Windows Live" clId="Web-{90678E26-D1CD-4FF9-8C20-273AC375FBA7}" dt="2023-08-24T08:17:45.215" v="182" actId="20577"/>
          <ac:spMkLst>
            <pc:docMk/>
            <pc:sldMk cId="1851726443" sldId="416"/>
            <ac:spMk id="2" creationId="{547E8594-9ECD-26A6-637B-855BEBCD4632}"/>
          </ac:spMkLst>
        </pc:spChg>
        <pc:spChg chg="mod">
          <ac:chgData name="tien tran" userId="f5c0b7c74de91c7e" providerId="Windows Live" clId="Web-{90678E26-D1CD-4FF9-8C20-273AC375FBA7}" dt="2023-08-24T08:23:15.132" v="223" actId="20577"/>
          <ac:spMkLst>
            <pc:docMk/>
            <pc:sldMk cId="1851726443" sldId="416"/>
            <ac:spMk id="3" creationId="{0A4E88DF-57EF-5A1E-6721-BB531E5D3512}"/>
          </ac:spMkLst>
        </pc:spChg>
        <pc:picChg chg="add mod">
          <ac:chgData name="tien tran" userId="f5c0b7c74de91c7e" providerId="Windows Live" clId="Web-{90678E26-D1CD-4FF9-8C20-273AC375FBA7}" dt="2023-08-24T08:21:56.083" v="207" actId="1076"/>
          <ac:picMkLst>
            <pc:docMk/>
            <pc:sldMk cId="1851726443" sldId="416"/>
            <ac:picMk id="5" creationId="{81096B73-370E-7589-E5E2-E8C99AA5F980}"/>
          </ac:picMkLst>
        </pc:picChg>
      </pc:sldChg>
      <pc:sldChg chg="del">
        <pc:chgData name="tien tran" userId="f5c0b7c74de91c7e" providerId="Windows Live" clId="Web-{90678E26-D1CD-4FF9-8C20-273AC375FBA7}" dt="2023-08-24T03:24:25.359" v="15"/>
        <pc:sldMkLst>
          <pc:docMk/>
          <pc:sldMk cId="572247281" sldId="417"/>
        </pc:sldMkLst>
      </pc:sldChg>
      <pc:sldChg chg="modSp new del ord">
        <pc:chgData name="tien tran" userId="f5c0b7c74de91c7e" providerId="Windows Live" clId="Web-{90678E26-D1CD-4FF9-8C20-273AC375FBA7}" dt="2023-08-24T08:56:30.095" v="314"/>
        <pc:sldMkLst>
          <pc:docMk/>
          <pc:sldMk cId="775699861" sldId="417"/>
        </pc:sldMkLst>
        <pc:spChg chg="mod">
          <ac:chgData name="tien tran" userId="f5c0b7c74de91c7e" providerId="Windows Live" clId="Web-{90678E26-D1CD-4FF9-8C20-273AC375FBA7}" dt="2023-08-24T08:18:07.294" v="184" actId="20577"/>
          <ac:spMkLst>
            <pc:docMk/>
            <pc:sldMk cId="775699861" sldId="417"/>
            <ac:spMk id="2" creationId="{05D57FFB-728C-131B-6051-EE9474BA20F2}"/>
          </ac:spMkLst>
        </pc:spChg>
      </pc:sldChg>
      <pc:sldChg chg="del">
        <pc:chgData name="tien tran" userId="f5c0b7c74de91c7e" providerId="Windows Live" clId="Web-{90678E26-D1CD-4FF9-8C20-273AC375FBA7}" dt="2023-08-24T03:24:25.359" v="14"/>
        <pc:sldMkLst>
          <pc:docMk/>
          <pc:sldMk cId="206717927" sldId="418"/>
        </pc:sldMkLst>
      </pc:sldChg>
      <pc:sldChg chg="addSp delSp modSp new ord">
        <pc:chgData name="tien tran" userId="f5c0b7c74de91c7e" providerId="Windows Live" clId="Web-{90678E26-D1CD-4FF9-8C20-273AC375FBA7}" dt="2023-08-24T08:24:42.822" v="251" actId="1076"/>
        <pc:sldMkLst>
          <pc:docMk/>
          <pc:sldMk cId="2695520643" sldId="418"/>
        </pc:sldMkLst>
        <pc:spChg chg="mod">
          <ac:chgData name="tien tran" userId="f5c0b7c74de91c7e" providerId="Windows Live" clId="Web-{90678E26-D1CD-4FF9-8C20-273AC375FBA7}" dt="2023-08-24T08:22:42.475" v="211" actId="20577"/>
          <ac:spMkLst>
            <pc:docMk/>
            <pc:sldMk cId="2695520643" sldId="418"/>
            <ac:spMk id="2" creationId="{7F1505C4-244F-F434-36D5-B8CDB52F7F10}"/>
          </ac:spMkLst>
        </pc:spChg>
        <pc:spChg chg="del">
          <ac:chgData name="tien tran" userId="f5c0b7c74de91c7e" providerId="Windows Live" clId="Web-{90678E26-D1CD-4FF9-8C20-273AC375FBA7}" dt="2023-08-24T08:22:32.365" v="209"/>
          <ac:spMkLst>
            <pc:docMk/>
            <pc:sldMk cId="2695520643" sldId="418"/>
            <ac:spMk id="3" creationId="{0763CA20-549B-817F-6697-AA8B16A7AC0E}"/>
          </ac:spMkLst>
        </pc:spChg>
        <pc:spChg chg="add mod ord">
          <ac:chgData name="tien tran" userId="f5c0b7c74de91c7e" providerId="Windows Live" clId="Web-{90678E26-D1CD-4FF9-8C20-273AC375FBA7}" dt="2023-08-24T08:24:39.416" v="249" actId="20577"/>
          <ac:spMkLst>
            <pc:docMk/>
            <pc:sldMk cId="2695520643" sldId="418"/>
            <ac:spMk id="7" creationId="{AA95FB1A-05E6-3D8B-2F4C-2C84FE27E9B0}"/>
          </ac:spMkLst>
        </pc:spChg>
        <pc:picChg chg="add mod ord">
          <ac:chgData name="tien tran" userId="f5c0b7c74de91c7e" providerId="Windows Live" clId="Web-{90678E26-D1CD-4FF9-8C20-273AC375FBA7}" dt="2023-08-24T08:24:42.822" v="251" actId="1076"/>
          <ac:picMkLst>
            <pc:docMk/>
            <pc:sldMk cId="2695520643" sldId="418"/>
            <ac:picMk id="5" creationId="{616D3929-8CE8-019D-0B0E-18766CC759A9}"/>
          </ac:picMkLst>
        </pc:picChg>
      </pc:sldChg>
      <pc:sldChg chg="addSp delSp modSp new del ord">
        <pc:chgData name="tien tran" userId="f5c0b7c74de91c7e" providerId="Windows Live" clId="Web-{90678E26-D1CD-4FF9-8C20-273AC375FBA7}" dt="2023-08-24T08:29:36.379" v="273"/>
        <pc:sldMkLst>
          <pc:docMk/>
          <pc:sldMk cId="1059342719" sldId="419"/>
        </pc:sldMkLst>
        <pc:spChg chg="del">
          <ac:chgData name="tien tran" userId="f5c0b7c74de91c7e" providerId="Windows Live" clId="Web-{90678E26-D1CD-4FF9-8C20-273AC375FBA7}" dt="2023-08-24T08:27:49.922" v="254"/>
          <ac:spMkLst>
            <pc:docMk/>
            <pc:sldMk cId="1059342719" sldId="419"/>
            <ac:spMk id="3" creationId="{F355EDB7-525D-0266-8529-86DF84B5AA15}"/>
          </ac:spMkLst>
        </pc:spChg>
        <pc:picChg chg="add mod ord">
          <ac:chgData name="tien tran" userId="f5c0b7c74de91c7e" providerId="Windows Live" clId="Web-{90678E26-D1CD-4FF9-8C20-273AC375FBA7}" dt="2023-08-24T08:27:51.547" v="255" actId="1076"/>
          <ac:picMkLst>
            <pc:docMk/>
            <pc:sldMk cId="1059342719" sldId="419"/>
            <ac:picMk id="5" creationId="{AD936871-6AC6-66B5-FCCF-268E6CC6652F}"/>
          </ac:picMkLst>
        </pc:picChg>
      </pc:sldChg>
      <pc:sldChg chg="addSp modSp new ord">
        <pc:chgData name="tien tran" userId="f5c0b7c74de91c7e" providerId="Windows Live" clId="Web-{90678E26-D1CD-4FF9-8C20-273AC375FBA7}" dt="2023-08-24T08:55:54.485" v="311"/>
        <pc:sldMkLst>
          <pc:docMk/>
          <pc:sldMk cId="1563615205" sldId="419"/>
        </pc:sldMkLst>
        <pc:spChg chg="mod">
          <ac:chgData name="tien tran" userId="f5c0b7c74de91c7e" providerId="Windows Live" clId="Web-{90678E26-D1CD-4FF9-8C20-273AC375FBA7}" dt="2023-08-24T08:55:32.547" v="309" actId="20577"/>
          <ac:spMkLst>
            <pc:docMk/>
            <pc:sldMk cId="1563615205" sldId="419"/>
            <ac:spMk id="2" creationId="{B8D29CB1-0732-D4A8-FDEE-8D39271004B3}"/>
          </ac:spMkLst>
        </pc:spChg>
        <pc:spChg chg="mod">
          <ac:chgData name="tien tran" userId="f5c0b7c74de91c7e" providerId="Windows Live" clId="Web-{90678E26-D1CD-4FF9-8C20-273AC375FBA7}" dt="2023-08-24T08:52:46.262" v="293" actId="20577"/>
          <ac:spMkLst>
            <pc:docMk/>
            <pc:sldMk cId="1563615205" sldId="419"/>
            <ac:spMk id="3" creationId="{D892D0C0-2E95-7861-497A-19FA8DAE35E9}"/>
          </ac:spMkLst>
        </pc:spChg>
        <pc:picChg chg="add mod">
          <ac:chgData name="tien tran" userId="f5c0b7c74de91c7e" providerId="Windows Live" clId="Web-{90678E26-D1CD-4FF9-8C20-273AC375FBA7}" dt="2023-08-24T08:55:18.827" v="308" actId="1076"/>
          <ac:picMkLst>
            <pc:docMk/>
            <pc:sldMk cId="1563615205" sldId="419"/>
            <ac:picMk id="5" creationId="{4C07A4AB-ABE6-34EB-8395-30878A58DFAE}"/>
          </ac:picMkLst>
        </pc:picChg>
        <pc:picChg chg="add mod">
          <ac:chgData name="tien tran" userId="f5c0b7c74de91c7e" providerId="Windows Live" clId="Web-{90678E26-D1CD-4FF9-8C20-273AC375FBA7}" dt="2023-08-24T08:55:07.092" v="307" actId="1076"/>
          <ac:picMkLst>
            <pc:docMk/>
            <pc:sldMk cId="1563615205" sldId="419"/>
            <ac:picMk id="6" creationId="{AD58C9F3-424D-CA8A-5124-42EAD225528B}"/>
          </ac:picMkLst>
        </pc:picChg>
      </pc:sldChg>
      <pc:sldChg chg="del">
        <pc:chgData name="tien tran" userId="f5c0b7c74de91c7e" providerId="Windows Live" clId="Web-{90678E26-D1CD-4FF9-8C20-273AC375FBA7}" dt="2023-08-24T03:24:25.374" v="24"/>
        <pc:sldMkLst>
          <pc:docMk/>
          <pc:sldMk cId="3092199380" sldId="419"/>
        </pc:sldMkLst>
      </pc:sldChg>
      <pc:sldChg chg="modSp new ord">
        <pc:chgData name="tien tran" userId="f5c0b7c74de91c7e" providerId="Windows Live" clId="Web-{90678E26-D1CD-4FF9-8C20-273AC375FBA7}" dt="2023-08-24T09:15:12.198" v="374"/>
        <pc:sldMkLst>
          <pc:docMk/>
          <pc:sldMk cId="1154871659" sldId="420"/>
        </pc:sldMkLst>
        <pc:spChg chg="mod">
          <ac:chgData name="tien tran" userId="f5c0b7c74de91c7e" providerId="Windows Live" clId="Web-{90678E26-D1CD-4FF9-8C20-273AC375FBA7}" dt="2023-08-24T08:56:20.329" v="313" actId="20577"/>
          <ac:spMkLst>
            <pc:docMk/>
            <pc:sldMk cId="1154871659" sldId="420"/>
            <ac:spMk id="2" creationId="{ECA80582-49CE-EB1D-ABC5-76CE9694F373}"/>
          </ac:spMkLst>
        </pc:spChg>
      </pc:sldChg>
      <pc:sldChg chg="del">
        <pc:chgData name="tien tran" userId="f5c0b7c74de91c7e" providerId="Windows Live" clId="Web-{90678E26-D1CD-4FF9-8C20-273AC375FBA7}" dt="2023-08-24T03:24:25.359" v="13"/>
        <pc:sldMkLst>
          <pc:docMk/>
          <pc:sldMk cId="3053874447" sldId="420"/>
        </pc:sldMkLst>
      </pc:sldChg>
      <pc:sldChg chg="modSp new ord">
        <pc:chgData name="tien tran" userId="f5c0b7c74de91c7e" providerId="Windows Live" clId="Web-{90678E26-D1CD-4FF9-8C20-273AC375FBA7}" dt="2023-08-24T09:14:09.711" v="371"/>
        <pc:sldMkLst>
          <pc:docMk/>
          <pc:sldMk cId="428017160" sldId="421"/>
        </pc:sldMkLst>
        <pc:spChg chg="mod">
          <ac:chgData name="tien tran" userId="f5c0b7c74de91c7e" providerId="Windows Live" clId="Web-{90678E26-D1CD-4FF9-8C20-273AC375FBA7}" dt="2023-08-24T08:57:15.847" v="316" actId="20577"/>
          <ac:spMkLst>
            <pc:docMk/>
            <pc:sldMk cId="428017160" sldId="421"/>
            <ac:spMk id="2" creationId="{EDF4D6A5-4FEA-2054-0FB9-BAD25FED0F8F}"/>
          </ac:spMkLst>
        </pc:spChg>
      </pc:sldChg>
      <pc:sldChg chg="del">
        <pc:chgData name="tien tran" userId="f5c0b7c74de91c7e" providerId="Windows Live" clId="Web-{90678E26-D1CD-4FF9-8C20-273AC375FBA7}" dt="2023-08-24T03:24:25.359" v="12"/>
        <pc:sldMkLst>
          <pc:docMk/>
          <pc:sldMk cId="4174227929" sldId="421"/>
        </pc:sldMkLst>
      </pc:sldChg>
      <pc:sldChg chg="addSp delSp modSp new ord">
        <pc:chgData name="tien tran" userId="f5c0b7c74de91c7e" providerId="Windows Live" clId="Web-{90678E26-D1CD-4FF9-8C20-273AC375FBA7}" dt="2023-08-24T09:14:09.711" v="365"/>
        <pc:sldMkLst>
          <pc:docMk/>
          <pc:sldMk cId="30854190" sldId="422"/>
        </pc:sldMkLst>
        <pc:spChg chg="mod">
          <ac:chgData name="tien tran" userId="f5c0b7c74de91c7e" providerId="Windows Live" clId="Web-{90678E26-D1CD-4FF9-8C20-273AC375FBA7}" dt="2023-08-24T09:10:54.548" v="345" actId="20577"/>
          <ac:spMkLst>
            <pc:docMk/>
            <pc:sldMk cId="30854190" sldId="422"/>
            <ac:spMk id="2" creationId="{34221EBF-B8FF-14FD-6A6A-CC87E1DCBBD7}"/>
          </ac:spMkLst>
        </pc:spChg>
        <pc:spChg chg="add del mod">
          <ac:chgData name="tien tran" userId="f5c0b7c74de91c7e" providerId="Windows Live" clId="Web-{90678E26-D1CD-4FF9-8C20-273AC375FBA7}" dt="2023-08-24T09:09:59.937" v="333" actId="20577"/>
          <ac:spMkLst>
            <pc:docMk/>
            <pc:sldMk cId="30854190" sldId="422"/>
            <ac:spMk id="3" creationId="{552639EF-547D-5427-B078-044F0D7804A0}"/>
          </ac:spMkLst>
        </pc:spChg>
        <pc:picChg chg="add del mod ord">
          <ac:chgData name="tien tran" userId="f5c0b7c74de91c7e" providerId="Windows Live" clId="Web-{90678E26-D1CD-4FF9-8C20-273AC375FBA7}" dt="2023-08-24T09:09:47.171" v="331"/>
          <ac:picMkLst>
            <pc:docMk/>
            <pc:sldMk cId="30854190" sldId="422"/>
            <ac:picMk id="5" creationId="{0B8E84C7-77B4-F676-295B-1E62C3EDD16E}"/>
          </ac:picMkLst>
        </pc:picChg>
        <pc:picChg chg="add mod">
          <ac:chgData name="tien tran" userId="f5c0b7c74de91c7e" providerId="Windows Live" clId="Web-{90678E26-D1CD-4FF9-8C20-273AC375FBA7}" dt="2023-08-24T09:10:16.109" v="337" actId="1076"/>
          <ac:picMkLst>
            <pc:docMk/>
            <pc:sldMk cId="30854190" sldId="422"/>
            <ac:picMk id="6" creationId="{1AE685B9-9556-B2DB-A020-857F02417594}"/>
          </ac:picMkLst>
        </pc:picChg>
      </pc:sldChg>
      <pc:sldChg chg="del">
        <pc:chgData name="tien tran" userId="f5c0b7c74de91c7e" providerId="Windows Live" clId="Web-{90678E26-D1CD-4FF9-8C20-273AC375FBA7}" dt="2023-08-24T03:24:25.359" v="11"/>
        <pc:sldMkLst>
          <pc:docMk/>
          <pc:sldMk cId="2728183146" sldId="422"/>
        </pc:sldMkLst>
      </pc:sldChg>
      <pc:sldChg chg="del">
        <pc:chgData name="tien tran" userId="f5c0b7c74de91c7e" providerId="Windows Live" clId="Web-{90678E26-D1CD-4FF9-8C20-273AC375FBA7}" dt="2023-08-24T03:24:25.359" v="10"/>
        <pc:sldMkLst>
          <pc:docMk/>
          <pc:sldMk cId="234608179" sldId="423"/>
        </pc:sldMkLst>
      </pc:sldChg>
      <pc:sldChg chg="add del replId">
        <pc:chgData name="tien tran" userId="f5c0b7c74de91c7e" providerId="Windows Live" clId="Web-{90678E26-D1CD-4FF9-8C20-273AC375FBA7}" dt="2023-08-24T09:10:37.860" v="340"/>
        <pc:sldMkLst>
          <pc:docMk/>
          <pc:sldMk cId="2521610102" sldId="423"/>
        </pc:sldMkLst>
      </pc:sldChg>
      <pc:sldChg chg="del">
        <pc:chgData name="tien tran" userId="f5c0b7c74de91c7e" providerId="Windows Live" clId="Web-{90678E26-D1CD-4FF9-8C20-273AC375FBA7}" dt="2023-08-24T03:24:25.359" v="9"/>
        <pc:sldMkLst>
          <pc:docMk/>
          <pc:sldMk cId="3790372033" sldId="424"/>
        </pc:sldMkLst>
      </pc:sldChg>
      <pc:sldChg chg="addSp delSp modSp new ord">
        <pc:chgData name="tien tran" userId="f5c0b7c74de91c7e" providerId="Windows Live" clId="Web-{90678E26-D1CD-4FF9-8C20-273AC375FBA7}" dt="2023-08-24T09:15:12.198" v="375"/>
        <pc:sldMkLst>
          <pc:docMk/>
          <pc:sldMk cId="4020267919" sldId="424"/>
        </pc:sldMkLst>
        <pc:spChg chg="mod">
          <ac:chgData name="tien tran" userId="f5c0b7c74de91c7e" providerId="Windows Live" clId="Web-{90678E26-D1CD-4FF9-8C20-273AC375FBA7}" dt="2023-08-24T09:10:57.704" v="346" actId="20577"/>
          <ac:spMkLst>
            <pc:docMk/>
            <pc:sldMk cId="4020267919" sldId="424"/>
            <ac:spMk id="2" creationId="{EA5EBCC3-2FCA-E8A1-5B65-B5AAB036AC71}"/>
          </ac:spMkLst>
        </pc:spChg>
        <pc:spChg chg="mod">
          <ac:chgData name="tien tran" userId="f5c0b7c74de91c7e" providerId="Windows Live" clId="Web-{90678E26-D1CD-4FF9-8C20-273AC375FBA7}" dt="2023-08-24T09:13:05.678" v="363" actId="1076"/>
          <ac:spMkLst>
            <pc:docMk/>
            <pc:sldMk cId="4020267919" sldId="424"/>
            <ac:spMk id="3" creationId="{D2C07F29-ADB7-CF3C-216F-0B24AA4F4748}"/>
          </ac:spMkLst>
        </pc:spChg>
        <pc:picChg chg="add del mod">
          <ac:chgData name="tien tran" userId="f5c0b7c74de91c7e" providerId="Windows Live" clId="Web-{90678E26-D1CD-4FF9-8C20-273AC375FBA7}" dt="2023-08-24T09:12:39.536" v="355"/>
          <ac:picMkLst>
            <pc:docMk/>
            <pc:sldMk cId="4020267919" sldId="424"/>
            <ac:picMk id="5" creationId="{E5D24F5A-53C0-FB67-750A-9833A9B65AE8}"/>
          </ac:picMkLst>
        </pc:picChg>
        <pc:picChg chg="add mod">
          <ac:chgData name="tien tran" userId="f5c0b7c74de91c7e" providerId="Windows Live" clId="Web-{90678E26-D1CD-4FF9-8C20-273AC375FBA7}" dt="2023-08-24T09:12:51.271" v="361" actId="14100"/>
          <ac:picMkLst>
            <pc:docMk/>
            <pc:sldMk cId="4020267919" sldId="424"/>
            <ac:picMk id="6" creationId="{2AD38A70-6B05-1586-9514-37A257F4B6F0}"/>
          </ac:picMkLst>
        </pc:picChg>
      </pc:sldChg>
      <pc:sldChg chg="addSp modSp new">
        <pc:chgData name="tien tran" userId="f5c0b7c74de91c7e" providerId="Windows Live" clId="Web-{90678E26-D1CD-4FF9-8C20-273AC375FBA7}" dt="2023-08-24T09:53:05.928" v="423" actId="1076"/>
        <pc:sldMkLst>
          <pc:docMk/>
          <pc:sldMk cId="2597662326" sldId="425"/>
        </pc:sldMkLst>
        <pc:spChg chg="mod">
          <ac:chgData name="tien tran" userId="f5c0b7c74de91c7e" providerId="Windows Live" clId="Web-{90678E26-D1CD-4FF9-8C20-273AC375FBA7}" dt="2023-08-24T09:16:12.559" v="384" actId="20577"/>
          <ac:spMkLst>
            <pc:docMk/>
            <pc:sldMk cId="2597662326" sldId="425"/>
            <ac:spMk id="2" creationId="{C4F1ADDD-23E6-00D5-84EE-A53A8D577740}"/>
          </ac:spMkLst>
        </pc:spChg>
        <pc:spChg chg="mod">
          <ac:chgData name="tien tran" userId="f5c0b7c74de91c7e" providerId="Windows Live" clId="Web-{90678E26-D1CD-4FF9-8C20-273AC375FBA7}" dt="2023-08-24T09:52:57.771" v="418" actId="20577"/>
          <ac:spMkLst>
            <pc:docMk/>
            <pc:sldMk cId="2597662326" sldId="425"/>
            <ac:spMk id="3" creationId="{49773E64-578F-7191-D686-DE44E96F1ACF}"/>
          </ac:spMkLst>
        </pc:spChg>
        <pc:picChg chg="add mod">
          <ac:chgData name="tien tran" userId="f5c0b7c74de91c7e" providerId="Windows Live" clId="Web-{90678E26-D1CD-4FF9-8C20-273AC375FBA7}" dt="2023-08-24T09:53:05.928" v="423" actId="1076"/>
          <ac:picMkLst>
            <pc:docMk/>
            <pc:sldMk cId="2597662326" sldId="425"/>
            <ac:picMk id="5" creationId="{B34A286B-C229-593B-EDBE-D1FFD0C07EBC}"/>
          </ac:picMkLst>
        </pc:picChg>
      </pc:sldChg>
      <pc:sldChg chg="del">
        <pc:chgData name="tien tran" userId="f5c0b7c74de91c7e" providerId="Windows Live" clId="Web-{90678E26-D1CD-4FF9-8C20-273AC375FBA7}" dt="2023-08-24T03:24:25.359" v="8"/>
        <pc:sldMkLst>
          <pc:docMk/>
          <pc:sldMk cId="4014735921" sldId="425"/>
        </pc:sldMkLst>
      </pc:sldChg>
      <pc:sldChg chg="modSp new">
        <pc:chgData name="tien tran" userId="f5c0b7c74de91c7e" providerId="Windows Live" clId="Web-{90678E26-D1CD-4FF9-8C20-273AC375FBA7}" dt="2023-08-24T09:53:18.444" v="425" actId="20577"/>
        <pc:sldMkLst>
          <pc:docMk/>
          <pc:sldMk cId="2325037632" sldId="426"/>
        </pc:sldMkLst>
        <pc:spChg chg="mod">
          <ac:chgData name="tien tran" userId="f5c0b7c74de91c7e" providerId="Windows Live" clId="Web-{90678E26-D1CD-4FF9-8C20-273AC375FBA7}" dt="2023-08-24T09:53:18.444" v="425" actId="20577"/>
          <ac:spMkLst>
            <pc:docMk/>
            <pc:sldMk cId="2325037632" sldId="426"/>
            <ac:spMk id="2" creationId="{538173A2-FCD3-3A64-7F15-70B8BB19931C}"/>
          </ac:spMkLst>
        </pc:spChg>
      </pc:sldChg>
      <pc:sldChg chg="del">
        <pc:chgData name="tien tran" userId="f5c0b7c74de91c7e" providerId="Windows Live" clId="Web-{90678E26-D1CD-4FF9-8C20-273AC375FBA7}" dt="2023-08-24T03:24:25.359" v="7"/>
        <pc:sldMkLst>
          <pc:docMk/>
          <pc:sldMk cId="3112458778" sldId="426"/>
        </pc:sldMkLst>
      </pc:sldChg>
      <pc:sldChg chg="modSp new">
        <pc:chgData name="tien tran" userId="f5c0b7c74de91c7e" providerId="Windows Live" clId="Web-{90678E26-D1CD-4FF9-8C20-273AC375FBA7}" dt="2023-08-24T09:56:04.496" v="427" actId="20577"/>
        <pc:sldMkLst>
          <pc:docMk/>
          <pc:sldMk cId="1914749579" sldId="427"/>
        </pc:sldMkLst>
        <pc:spChg chg="mod">
          <ac:chgData name="tien tran" userId="f5c0b7c74de91c7e" providerId="Windows Live" clId="Web-{90678E26-D1CD-4FF9-8C20-273AC375FBA7}" dt="2023-08-24T09:56:04.496" v="427" actId="20577"/>
          <ac:spMkLst>
            <pc:docMk/>
            <pc:sldMk cId="1914749579" sldId="427"/>
            <ac:spMk id="2" creationId="{0382B6E1-93C9-38B0-0FE5-14108162D185}"/>
          </ac:spMkLst>
        </pc:spChg>
      </pc:sldChg>
      <pc:sldChg chg="modSp add replId">
        <pc:chgData name="tien tran" userId="f5c0b7c74de91c7e" providerId="Windows Live" clId="Web-{90678E26-D1CD-4FF9-8C20-273AC375FBA7}" dt="2023-08-24T09:57:48.249" v="435" actId="20577"/>
        <pc:sldMkLst>
          <pc:docMk/>
          <pc:sldMk cId="3472697752" sldId="428"/>
        </pc:sldMkLst>
        <pc:spChg chg="mod">
          <ac:chgData name="tien tran" userId="f5c0b7c74de91c7e" providerId="Windows Live" clId="Web-{90678E26-D1CD-4FF9-8C20-273AC375FBA7}" dt="2023-08-24T09:57:48.249" v="435" actId="20577"/>
          <ac:spMkLst>
            <pc:docMk/>
            <pc:sldMk cId="3472697752" sldId="428"/>
            <ac:spMk id="3" creationId="{3356C97B-92D3-569A-CA12-3111814852CA}"/>
          </ac:spMkLst>
        </pc:spChg>
      </pc:sldChg>
      <pc:sldChg chg="del">
        <pc:chgData name="tien tran" userId="f5c0b7c74de91c7e" providerId="Windows Live" clId="Web-{90678E26-D1CD-4FF9-8C20-273AC375FBA7}" dt="2023-08-24T03:24:25.359" v="6"/>
        <pc:sldMkLst>
          <pc:docMk/>
          <pc:sldMk cId="3784226493" sldId="428"/>
        </pc:sldMkLst>
      </pc:sldChg>
      <pc:sldChg chg="del">
        <pc:chgData name="tien tran" userId="f5c0b7c74de91c7e" providerId="Windows Live" clId="Web-{90678E26-D1CD-4FF9-8C20-273AC375FBA7}" dt="2023-08-24T03:24:25.359" v="5"/>
        <pc:sldMkLst>
          <pc:docMk/>
          <pc:sldMk cId="2251783677" sldId="429"/>
        </pc:sldMkLst>
      </pc:sldChg>
      <pc:sldChg chg="del">
        <pc:chgData name="tien tran" userId="f5c0b7c74de91c7e" providerId="Windows Live" clId="Web-{90678E26-D1CD-4FF9-8C20-273AC375FBA7}" dt="2023-08-24T03:24:25.359" v="4"/>
        <pc:sldMkLst>
          <pc:docMk/>
          <pc:sldMk cId="2428163089" sldId="430"/>
        </pc:sldMkLst>
      </pc:sldChg>
      <pc:sldChg chg="del">
        <pc:chgData name="tien tran" userId="f5c0b7c74de91c7e" providerId="Windows Live" clId="Web-{90678E26-D1CD-4FF9-8C20-273AC375FBA7}" dt="2023-08-24T03:24:25.359" v="3"/>
        <pc:sldMkLst>
          <pc:docMk/>
          <pc:sldMk cId="1225729473" sldId="431"/>
        </pc:sldMkLst>
      </pc:sldChg>
      <pc:sldChg chg="del">
        <pc:chgData name="tien tran" userId="f5c0b7c74de91c7e" providerId="Windows Live" clId="Web-{90678E26-D1CD-4FF9-8C20-273AC375FBA7}" dt="2023-08-24T03:24:25.359" v="2"/>
        <pc:sldMkLst>
          <pc:docMk/>
          <pc:sldMk cId="3259095429" sldId="432"/>
        </pc:sldMkLst>
      </pc:sldChg>
      <pc:sldChg chg="del">
        <pc:chgData name="tien tran" userId="f5c0b7c74de91c7e" providerId="Windows Live" clId="Web-{90678E26-D1CD-4FF9-8C20-273AC375FBA7}" dt="2023-08-24T03:24:25.343" v="1"/>
        <pc:sldMkLst>
          <pc:docMk/>
          <pc:sldMk cId="3303604208" sldId="433"/>
        </pc:sldMkLst>
      </pc:sldChg>
      <pc:sldChg chg="del">
        <pc:chgData name="tien tran" userId="f5c0b7c74de91c7e" providerId="Windows Live" clId="Web-{90678E26-D1CD-4FF9-8C20-273AC375FBA7}" dt="2023-08-24T03:24:25.343" v="0"/>
        <pc:sldMkLst>
          <pc:docMk/>
          <pc:sldMk cId="785225770" sldId="434"/>
        </pc:sldMkLst>
      </pc:sldChg>
    </pc:docChg>
  </pc:docChgLst>
  <pc:docChgLst>
    <pc:chgData name="tien tran" userId="f5c0b7c74de91c7e" providerId="Windows Live" clId="Web-{853E7F77-C0B0-453A-8F7B-83466344D864}"/>
    <pc:docChg chg="addSld delSld modSld sldOrd">
      <pc:chgData name="tien tran" userId="f5c0b7c74de91c7e" providerId="Windows Live" clId="Web-{853E7F77-C0B0-453A-8F7B-83466344D864}" dt="2023-09-18T03:10:10.475" v="154" actId="20577"/>
      <pc:docMkLst>
        <pc:docMk/>
      </pc:docMkLst>
      <pc:sldChg chg="modSp">
        <pc:chgData name="tien tran" userId="f5c0b7c74de91c7e" providerId="Windows Live" clId="Web-{853E7F77-C0B0-453A-8F7B-83466344D864}" dt="2023-09-18T03:08:56.410" v="139" actId="20577"/>
        <pc:sldMkLst>
          <pc:docMk/>
          <pc:sldMk cId="788580868" sldId="405"/>
        </pc:sldMkLst>
        <pc:spChg chg="mod">
          <ac:chgData name="tien tran" userId="f5c0b7c74de91c7e" providerId="Windows Live" clId="Web-{853E7F77-C0B0-453A-8F7B-83466344D864}" dt="2023-09-18T03:08:56.410" v="139" actId="20577"/>
          <ac:spMkLst>
            <pc:docMk/>
            <pc:sldMk cId="788580868" sldId="405"/>
            <ac:spMk id="3" creationId="{3356C97B-92D3-569A-CA12-3111814852CA}"/>
          </ac:spMkLst>
        </pc:spChg>
      </pc:sldChg>
      <pc:sldChg chg="addSp delSp modSp">
        <pc:chgData name="tien tran" userId="f5c0b7c74de91c7e" providerId="Windows Live" clId="Web-{853E7F77-C0B0-453A-8F7B-83466344D864}" dt="2023-09-18T03:06:16.140" v="115"/>
        <pc:sldMkLst>
          <pc:docMk/>
          <pc:sldMk cId="1965920911" sldId="406"/>
        </pc:sldMkLst>
        <pc:spChg chg="add del mod">
          <ac:chgData name="tien tran" userId="f5c0b7c74de91c7e" providerId="Windows Live" clId="Web-{853E7F77-C0B0-453A-8F7B-83466344D864}" dt="2023-09-18T03:06:16.140" v="115"/>
          <ac:spMkLst>
            <pc:docMk/>
            <pc:sldMk cId="1965920911" sldId="406"/>
            <ac:spMk id="5" creationId="{751002FB-0485-39E6-CEEC-A96464B37FBA}"/>
          </ac:spMkLst>
        </pc:spChg>
      </pc:sldChg>
      <pc:sldChg chg="addSp delSp modSp">
        <pc:chgData name="tien tran" userId="f5c0b7c74de91c7e" providerId="Windows Live" clId="Web-{853E7F77-C0B0-453A-8F7B-83466344D864}" dt="2023-09-18T02:44:49.194" v="43" actId="1076"/>
        <pc:sldMkLst>
          <pc:docMk/>
          <pc:sldMk cId="638310437" sldId="407"/>
        </pc:sldMkLst>
        <pc:picChg chg="add del mod">
          <ac:chgData name="tien tran" userId="f5c0b7c74de91c7e" providerId="Windows Live" clId="Web-{853E7F77-C0B0-453A-8F7B-83466344D864}" dt="2023-09-18T02:43:59.052" v="32"/>
          <ac:picMkLst>
            <pc:docMk/>
            <pc:sldMk cId="638310437" sldId="407"/>
            <ac:picMk id="5" creationId="{9A90758E-0101-F957-E2B4-209D3256CF51}"/>
          </ac:picMkLst>
        </pc:picChg>
        <pc:picChg chg="add mod">
          <ac:chgData name="tien tran" userId="f5c0b7c74de91c7e" providerId="Windows Live" clId="Web-{853E7F77-C0B0-453A-8F7B-83466344D864}" dt="2023-09-18T02:44:20.318" v="41" actId="1076"/>
          <ac:picMkLst>
            <pc:docMk/>
            <pc:sldMk cId="638310437" sldId="407"/>
            <ac:picMk id="6" creationId="{54ED9ABA-9992-5F93-4CED-1644C3BC97E8}"/>
          </ac:picMkLst>
        </pc:picChg>
        <pc:picChg chg="add mod">
          <ac:chgData name="tien tran" userId="f5c0b7c74de91c7e" providerId="Windows Live" clId="Web-{853E7F77-C0B0-453A-8F7B-83466344D864}" dt="2023-09-18T02:44:49.194" v="43" actId="1076"/>
          <ac:picMkLst>
            <pc:docMk/>
            <pc:sldMk cId="638310437" sldId="407"/>
            <ac:picMk id="7" creationId="{CC538EB8-A947-A88E-F5DE-65B0CDF79A8B}"/>
          </ac:picMkLst>
        </pc:picChg>
      </pc:sldChg>
      <pc:sldChg chg="ord">
        <pc:chgData name="tien tran" userId="f5c0b7c74de91c7e" providerId="Windows Live" clId="Web-{853E7F77-C0B0-453A-8F7B-83466344D864}" dt="2023-09-18T02:44:38.694" v="42"/>
        <pc:sldMkLst>
          <pc:docMk/>
          <pc:sldMk cId="2586534179" sldId="408"/>
        </pc:sldMkLst>
      </pc:sldChg>
      <pc:sldChg chg="addSp delSp modSp">
        <pc:chgData name="tien tran" userId="f5c0b7c74de91c7e" providerId="Windows Live" clId="Web-{853E7F77-C0B0-453A-8F7B-83466344D864}" dt="2023-09-18T02:53:08.709" v="49" actId="1076"/>
        <pc:sldMkLst>
          <pc:docMk/>
          <pc:sldMk cId="1739237358" sldId="412"/>
        </pc:sldMkLst>
        <pc:picChg chg="del">
          <ac:chgData name="tien tran" userId="f5c0b7c74de91c7e" providerId="Windows Live" clId="Web-{853E7F77-C0B0-453A-8F7B-83466344D864}" dt="2023-09-18T02:52:57.662" v="44"/>
          <ac:picMkLst>
            <pc:docMk/>
            <pc:sldMk cId="1739237358" sldId="412"/>
            <ac:picMk id="5" creationId="{6DB24591-9E34-A6AB-F9A6-0CEA2DCB2B8F}"/>
          </ac:picMkLst>
        </pc:picChg>
        <pc:picChg chg="add mod">
          <ac:chgData name="tien tran" userId="f5c0b7c74de91c7e" providerId="Windows Live" clId="Web-{853E7F77-C0B0-453A-8F7B-83466344D864}" dt="2023-09-18T02:53:08.709" v="49" actId="1076"/>
          <ac:picMkLst>
            <pc:docMk/>
            <pc:sldMk cId="1739237358" sldId="412"/>
            <ac:picMk id="6" creationId="{354CE7FF-2EDB-CF1E-3ABD-0F6989F0CA01}"/>
          </ac:picMkLst>
        </pc:picChg>
      </pc:sldChg>
      <pc:sldChg chg="ord">
        <pc:chgData name="tien tran" userId="f5c0b7c74de91c7e" providerId="Windows Live" clId="Web-{853E7F77-C0B0-453A-8F7B-83466344D864}" dt="2023-09-18T02:53:24.882" v="50"/>
        <pc:sldMkLst>
          <pc:docMk/>
          <pc:sldMk cId="1981812776" sldId="413"/>
        </pc:sldMkLst>
      </pc:sldChg>
      <pc:sldChg chg="ord">
        <pc:chgData name="tien tran" userId="f5c0b7c74de91c7e" providerId="Windows Live" clId="Web-{853E7F77-C0B0-453A-8F7B-83466344D864}" dt="2023-09-18T03:02:00.382" v="102"/>
        <pc:sldMkLst>
          <pc:docMk/>
          <pc:sldMk cId="2824987331" sldId="414"/>
        </pc:sldMkLst>
      </pc:sldChg>
      <pc:sldChg chg="del">
        <pc:chgData name="tien tran" userId="f5c0b7c74de91c7e" providerId="Windows Live" clId="Web-{853E7F77-C0B0-453A-8F7B-83466344D864}" dt="2023-09-18T02:38:54.683" v="19"/>
        <pc:sldMkLst>
          <pc:docMk/>
          <pc:sldMk cId="616300315" sldId="419"/>
        </pc:sldMkLst>
      </pc:sldChg>
      <pc:sldChg chg="del">
        <pc:chgData name="tien tran" userId="f5c0b7c74de91c7e" providerId="Windows Live" clId="Web-{853E7F77-C0B0-453A-8F7B-83466344D864}" dt="2023-09-18T03:07:37.939" v="131"/>
        <pc:sldMkLst>
          <pc:docMk/>
          <pc:sldMk cId="1604972493" sldId="420"/>
        </pc:sldMkLst>
      </pc:sldChg>
      <pc:sldChg chg="modSp">
        <pc:chgData name="tien tran" userId="f5c0b7c74de91c7e" providerId="Windows Live" clId="Web-{853E7F77-C0B0-453A-8F7B-83466344D864}" dt="2023-09-18T02:30:15.913" v="13" actId="20577"/>
        <pc:sldMkLst>
          <pc:docMk/>
          <pc:sldMk cId="1396018553" sldId="423"/>
        </pc:sldMkLst>
        <pc:spChg chg="mod">
          <ac:chgData name="tien tran" userId="f5c0b7c74de91c7e" providerId="Windows Live" clId="Web-{853E7F77-C0B0-453A-8F7B-83466344D864}" dt="2023-09-18T02:30:15.913" v="13" actId="20577"/>
          <ac:spMkLst>
            <pc:docMk/>
            <pc:sldMk cId="1396018553" sldId="423"/>
            <ac:spMk id="2" creationId="{445CAF60-564B-0764-B69B-2B9B19024A42}"/>
          </ac:spMkLst>
        </pc:spChg>
        <pc:spChg chg="mod">
          <ac:chgData name="tien tran" userId="f5c0b7c74de91c7e" providerId="Windows Live" clId="Web-{853E7F77-C0B0-453A-8F7B-83466344D864}" dt="2023-09-18T02:30:05.475" v="10" actId="20577"/>
          <ac:spMkLst>
            <pc:docMk/>
            <pc:sldMk cId="1396018553" sldId="423"/>
            <ac:spMk id="3" creationId="{FCBD22D1-1B5D-6B30-D090-C5AB846D81A8}"/>
          </ac:spMkLst>
        </pc:spChg>
      </pc:sldChg>
      <pc:sldChg chg="addSp delSp modSp">
        <pc:chgData name="tien tran" userId="f5c0b7c74de91c7e" providerId="Windows Live" clId="Web-{853E7F77-C0B0-453A-8F7B-83466344D864}" dt="2023-09-18T03:09:19.161" v="145"/>
        <pc:sldMkLst>
          <pc:docMk/>
          <pc:sldMk cId="463709260" sldId="426"/>
        </pc:sldMkLst>
        <pc:spChg chg="add del mod">
          <ac:chgData name="tien tran" userId="f5c0b7c74de91c7e" providerId="Windows Live" clId="Web-{853E7F77-C0B0-453A-8F7B-83466344D864}" dt="2023-09-18T03:09:19.161" v="145"/>
          <ac:spMkLst>
            <pc:docMk/>
            <pc:sldMk cId="463709260" sldId="426"/>
            <ac:spMk id="5" creationId="{DD4C5CAE-6DC5-F183-B7BA-BE0CA11AAC72}"/>
          </ac:spMkLst>
        </pc:spChg>
      </pc:sldChg>
      <pc:sldChg chg="del">
        <pc:chgData name="tien tran" userId="f5c0b7c74de91c7e" providerId="Windows Live" clId="Web-{853E7F77-C0B0-453A-8F7B-83466344D864}" dt="2023-09-18T02:38:39.245" v="15"/>
        <pc:sldMkLst>
          <pc:docMk/>
          <pc:sldMk cId="4114158923" sldId="427"/>
        </pc:sldMkLst>
      </pc:sldChg>
      <pc:sldChg chg="del">
        <pc:chgData name="tien tran" userId="f5c0b7c74de91c7e" providerId="Windows Live" clId="Web-{853E7F77-C0B0-453A-8F7B-83466344D864}" dt="2023-09-18T02:38:41.417" v="16"/>
        <pc:sldMkLst>
          <pc:docMk/>
          <pc:sldMk cId="3680942892" sldId="428"/>
        </pc:sldMkLst>
      </pc:sldChg>
      <pc:sldChg chg="del">
        <pc:chgData name="tien tran" userId="f5c0b7c74de91c7e" providerId="Windows Live" clId="Web-{853E7F77-C0B0-453A-8F7B-83466344D864}" dt="2023-09-18T02:38:45.761" v="17"/>
        <pc:sldMkLst>
          <pc:docMk/>
          <pc:sldMk cId="1362223307" sldId="429"/>
        </pc:sldMkLst>
      </pc:sldChg>
      <pc:sldChg chg="del">
        <pc:chgData name="tien tran" userId="f5c0b7c74de91c7e" providerId="Windows Live" clId="Web-{853E7F77-C0B0-453A-8F7B-83466344D864}" dt="2023-09-18T02:38:47.027" v="18"/>
        <pc:sldMkLst>
          <pc:docMk/>
          <pc:sldMk cId="2502112883" sldId="430"/>
        </pc:sldMkLst>
      </pc:sldChg>
      <pc:sldChg chg="del">
        <pc:chgData name="tien tran" userId="f5c0b7c74de91c7e" providerId="Windows Live" clId="Web-{853E7F77-C0B0-453A-8F7B-83466344D864}" dt="2023-09-18T02:38:21.432" v="14"/>
        <pc:sldMkLst>
          <pc:docMk/>
          <pc:sldMk cId="415381751" sldId="436"/>
        </pc:sldMkLst>
      </pc:sldChg>
      <pc:sldChg chg="addSp delSp modSp add replId">
        <pc:chgData name="tien tran" userId="f5c0b7c74de91c7e" providerId="Windows Live" clId="Web-{853E7F77-C0B0-453A-8F7B-83466344D864}" dt="2023-09-18T02:57:34.327" v="63" actId="1076"/>
        <pc:sldMkLst>
          <pc:docMk/>
          <pc:sldMk cId="875129729" sldId="436"/>
        </pc:sldMkLst>
        <pc:spChg chg="mod">
          <ac:chgData name="tien tran" userId="f5c0b7c74de91c7e" providerId="Windows Live" clId="Web-{853E7F77-C0B0-453A-8F7B-83466344D864}" dt="2023-09-18T02:56:57.576" v="53" actId="20577"/>
          <ac:spMkLst>
            <pc:docMk/>
            <pc:sldMk cId="875129729" sldId="436"/>
            <ac:spMk id="3" creationId="{098E0187-158B-F986-ACD7-A8DF82DAAAC1}"/>
          </ac:spMkLst>
        </pc:spChg>
        <pc:picChg chg="add mod">
          <ac:chgData name="tien tran" userId="f5c0b7c74de91c7e" providerId="Windows Live" clId="Web-{853E7F77-C0B0-453A-8F7B-83466344D864}" dt="2023-09-18T02:57:34.327" v="63" actId="1076"/>
          <ac:picMkLst>
            <pc:docMk/>
            <pc:sldMk cId="875129729" sldId="436"/>
            <ac:picMk id="5" creationId="{6A031885-81CC-3E13-0539-C7358CC42F45}"/>
          </ac:picMkLst>
        </pc:picChg>
        <pc:picChg chg="del">
          <ac:chgData name="tien tran" userId="f5c0b7c74de91c7e" providerId="Windows Live" clId="Web-{853E7F77-C0B0-453A-8F7B-83466344D864}" dt="2023-09-18T02:56:57.919" v="54"/>
          <ac:picMkLst>
            <pc:docMk/>
            <pc:sldMk cId="875129729" sldId="436"/>
            <ac:picMk id="6" creationId="{354CE7FF-2EDB-CF1E-3ABD-0F6989F0CA01}"/>
          </ac:picMkLst>
        </pc:picChg>
        <pc:picChg chg="add mod">
          <ac:chgData name="tien tran" userId="f5c0b7c74de91c7e" providerId="Windows Live" clId="Web-{853E7F77-C0B0-453A-8F7B-83466344D864}" dt="2023-09-18T02:57:26.155" v="60" actId="1076"/>
          <ac:picMkLst>
            <pc:docMk/>
            <pc:sldMk cId="875129729" sldId="436"/>
            <ac:picMk id="7" creationId="{5011C678-54D6-B0C8-2190-E34FD85C1F9C}"/>
          </ac:picMkLst>
        </pc:picChg>
      </pc:sldChg>
      <pc:sldChg chg="addSp modSp new ord">
        <pc:chgData name="tien tran" userId="f5c0b7c74de91c7e" providerId="Windows Live" clId="Web-{853E7F77-C0B0-453A-8F7B-83466344D864}" dt="2023-09-18T03:00:43.192" v="92"/>
        <pc:sldMkLst>
          <pc:docMk/>
          <pc:sldMk cId="124311974" sldId="437"/>
        </pc:sldMkLst>
        <pc:spChg chg="mod">
          <ac:chgData name="tien tran" userId="f5c0b7c74de91c7e" providerId="Windows Live" clId="Web-{853E7F77-C0B0-453A-8F7B-83466344D864}" dt="2023-09-18T02:58:32.735" v="66" actId="20577"/>
          <ac:spMkLst>
            <pc:docMk/>
            <pc:sldMk cId="124311974" sldId="437"/>
            <ac:spMk id="2" creationId="{1C618E1C-77E6-FF23-C323-BCD9AE8370B9}"/>
          </ac:spMkLst>
        </pc:spChg>
        <pc:spChg chg="mod">
          <ac:chgData name="tien tran" userId="f5c0b7c74de91c7e" providerId="Windows Live" clId="Web-{853E7F77-C0B0-453A-8F7B-83466344D864}" dt="2023-09-18T02:58:47.095" v="70" actId="20577"/>
          <ac:spMkLst>
            <pc:docMk/>
            <pc:sldMk cId="124311974" sldId="437"/>
            <ac:spMk id="3" creationId="{24F63A7E-B1D0-749E-53DC-92FC424D79BF}"/>
          </ac:spMkLst>
        </pc:spChg>
        <pc:picChg chg="add mod">
          <ac:chgData name="tien tran" userId="f5c0b7c74de91c7e" providerId="Windows Live" clId="Web-{853E7F77-C0B0-453A-8F7B-83466344D864}" dt="2023-09-18T02:58:59.532" v="74" actId="1076"/>
          <ac:picMkLst>
            <pc:docMk/>
            <pc:sldMk cId="124311974" sldId="437"/>
            <ac:picMk id="5" creationId="{F88F8B13-642F-945D-C586-B1608B5B2071}"/>
          </ac:picMkLst>
        </pc:picChg>
      </pc:sldChg>
      <pc:sldChg chg="addSp delSp modSp add replId">
        <pc:chgData name="tien tran" userId="f5c0b7c74de91c7e" providerId="Windows Live" clId="Web-{853E7F77-C0B0-453A-8F7B-83466344D864}" dt="2023-09-18T02:59:39.924" v="84" actId="14100"/>
        <pc:sldMkLst>
          <pc:docMk/>
          <pc:sldMk cId="3102407706" sldId="438"/>
        </pc:sldMkLst>
        <pc:spChg chg="mod">
          <ac:chgData name="tien tran" userId="f5c0b7c74de91c7e" providerId="Windows Live" clId="Web-{853E7F77-C0B0-453A-8F7B-83466344D864}" dt="2023-09-18T02:59:37.002" v="82" actId="20577"/>
          <ac:spMkLst>
            <pc:docMk/>
            <pc:sldMk cId="3102407706" sldId="438"/>
            <ac:spMk id="3" creationId="{24F63A7E-B1D0-749E-53DC-92FC424D79BF}"/>
          </ac:spMkLst>
        </pc:spChg>
        <pc:picChg chg="del">
          <ac:chgData name="tien tran" userId="f5c0b7c74de91c7e" providerId="Windows Live" clId="Web-{853E7F77-C0B0-453A-8F7B-83466344D864}" dt="2023-09-18T02:59:28.783" v="76"/>
          <ac:picMkLst>
            <pc:docMk/>
            <pc:sldMk cId="3102407706" sldId="438"/>
            <ac:picMk id="5" creationId="{F88F8B13-642F-945D-C586-B1608B5B2071}"/>
          </ac:picMkLst>
        </pc:picChg>
        <pc:picChg chg="add mod">
          <ac:chgData name="tien tran" userId="f5c0b7c74de91c7e" providerId="Windows Live" clId="Web-{853E7F77-C0B0-453A-8F7B-83466344D864}" dt="2023-09-18T02:59:39.924" v="84" actId="14100"/>
          <ac:picMkLst>
            <pc:docMk/>
            <pc:sldMk cId="3102407706" sldId="438"/>
            <ac:picMk id="6" creationId="{8C9A92E3-17C5-0771-145D-4F7B189DDA9A}"/>
          </ac:picMkLst>
        </pc:picChg>
      </pc:sldChg>
      <pc:sldChg chg="addSp delSp modSp add ord replId">
        <pc:chgData name="tien tran" userId="f5c0b7c74de91c7e" providerId="Windows Live" clId="Web-{853E7F77-C0B0-453A-8F7B-83466344D864}" dt="2023-09-18T03:00:11.925" v="91" actId="14100"/>
        <pc:sldMkLst>
          <pc:docMk/>
          <pc:sldMk cId="514675029" sldId="439"/>
        </pc:sldMkLst>
        <pc:spChg chg="mod">
          <ac:chgData name="tien tran" userId="f5c0b7c74de91c7e" providerId="Windows Live" clId="Web-{853E7F77-C0B0-453A-8F7B-83466344D864}" dt="2023-09-18T02:59:56.331" v="87" actId="20577"/>
          <ac:spMkLst>
            <pc:docMk/>
            <pc:sldMk cId="514675029" sldId="439"/>
            <ac:spMk id="3" creationId="{24F63A7E-B1D0-749E-53DC-92FC424D79BF}"/>
          </ac:spMkLst>
        </pc:spChg>
        <pc:picChg chg="del">
          <ac:chgData name="tien tran" userId="f5c0b7c74de91c7e" providerId="Windows Live" clId="Web-{853E7F77-C0B0-453A-8F7B-83466344D864}" dt="2023-09-18T03:00:04.659" v="88"/>
          <ac:picMkLst>
            <pc:docMk/>
            <pc:sldMk cId="514675029" sldId="439"/>
            <ac:picMk id="5" creationId="{F88F8B13-642F-945D-C586-B1608B5B2071}"/>
          </ac:picMkLst>
        </pc:picChg>
        <pc:picChg chg="add mod">
          <ac:chgData name="tien tran" userId="f5c0b7c74de91c7e" providerId="Windows Live" clId="Web-{853E7F77-C0B0-453A-8F7B-83466344D864}" dt="2023-09-18T03:00:11.925" v="91" actId="14100"/>
          <ac:picMkLst>
            <pc:docMk/>
            <pc:sldMk cId="514675029" sldId="439"/>
            <ac:picMk id="6" creationId="{09792559-2A7F-EF07-470F-BF7FD6CFFF0D}"/>
          </ac:picMkLst>
        </pc:picChg>
      </pc:sldChg>
      <pc:sldChg chg="addSp delSp modSp add replId">
        <pc:chgData name="tien tran" userId="f5c0b7c74de91c7e" providerId="Windows Live" clId="Web-{853E7F77-C0B0-453A-8F7B-83466344D864}" dt="2023-09-18T03:01:41.787" v="101" actId="14100"/>
        <pc:sldMkLst>
          <pc:docMk/>
          <pc:sldMk cId="3253411649" sldId="440"/>
        </pc:sldMkLst>
        <pc:spChg chg="mod">
          <ac:chgData name="tien tran" userId="f5c0b7c74de91c7e" providerId="Windows Live" clId="Web-{853E7F77-C0B0-453A-8F7B-83466344D864}" dt="2023-09-18T03:01:19.568" v="95" actId="20577"/>
          <ac:spMkLst>
            <pc:docMk/>
            <pc:sldMk cId="3253411649" sldId="440"/>
            <ac:spMk id="3" creationId="{24F63A7E-B1D0-749E-53DC-92FC424D79BF}"/>
          </ac:spMkLst>
        </pc:spChg>
        <pc:picChg chg="del">
          <ac:chgData name="tien tran" userId="f5c0b7c74de91c7e" providerId="Windows Live" clId="Web-{853E7F77-C0B0-453A-8F7B-83466344D864}" dt="2023-09-18T03:01:21.052" v="96"/>
          <ac:picMkLst>
            <pc:docMk/>
            <pc:sldMk cId="3253411649" sldId="440"/>
            <ac:picMk id="5" creationId="{F88F8B13-642F-945D-C586-B1608B5B2071}"/>
          </ac:picMkLst>
        </pc:picChg>
        <pc:picChg chg="add mod">
          <ac:chgData name="tien tran" userId="f5c0b7c74de91c7e" providerId="Windows Live" clId="Web-{853E7F77-C0B0-453A-8F7B-83466344D864}" dt="2023-09-18T03:01:41.787" v="101" actId="14100"/>
          <ac:picMkLst>
            <pc:docMk/>
            <pc:sldMk cId="3253411649" sldId="440"/>
            <ac:picMk id="6" creationId="{6E517365-73F4-322C-7083-701D9EBBF3E2}"/>
          </ac:picMkLst>
        </pc:picChg>
      </pc:sldChg>
      <pc:sldChg chg="modSp new ord">
        <pc:chgData name="tien tran" userId="f5c0b7c74de91c7e" providerId="Windows Live" clId="Web-{853E7F77-C0B0-453A-8F7B-83466344D864}" dt="2023-09-18T03:10:10.475" v="154" actId="20577"/>
        <pc:sldMkLst>
          <pc:docMk/>
          <pc:sldMk cId="592928338" sldId="441"/>
        </pc:sldMkLst>
        <pc:spChg chg="mod">
          <ac:chgData name="tien tran" userId="f5c0b7c74de91c7e" providerId="Windows Live" clId="Web-{853E7F77-C0B0-453A-8F7B-83466344D864}" dt="2023-09-18T03:05:40.982" v="110" actId="20577"/>
          <ac:spMkLst>
            <pc:docMk/>
            <pc:sldMk cId="592928338" sldId="441"/>
            <ac:spMk id="2" creationId="{047483B5-40FE-B16A-91DA-2C7462C57587}"/>
          </ac:spMkLst>
        </pc:spChg>
        <pc:spChg chg="mod">
          <ac:chgData name="tien tran" userId="f5c0b7c74de91c7e" providerId="Windows Live" clId="Web-{853E7F77-C0B0-453A-8F7B-83466344D864}" dt="2023-09-18T03:10:10.475" v="154" actId="20577"/>
          <ac:spMkLst>
            <pc:docMk/>
            <pc:sldMk cId="592928338" sldId="441"/>
            <ac:spMk id="3" creationId="{8D6014FA-0CA8-1668-2AFC-8C89AA9B8F60}"/>
          </ac:spMkLst>
        </pc:spChg>
      </pc:sldChg>
      <pc:sldChg chg="modSp add replId">
        <pc:chgData name="tien tran" userId="f5c0b7c74de91c7e" providerId="Windows Live" clId="Web-{853E7F77-C0B0-453A-8F7B-83466344D864}" dt="2023-09-18T03:06:32.625" v="118" actId="20577"/>
        <pc:sldMkLst>
          <pc:docMk/>
          <pc:sldMk cId="1290957805" sldId="442"/>
        </pc:sldMkLst>
        <pc:spChg chg="mod">
          <ac:chgData name="tien tran" userId="f5c0b7c74de91c7e" providerId="Windows Live" clId="Web-{853E7F77-C0B0-453A-8F7B-83466344D864}" dt="2023-09-18T03:06:32.625" v="118" actId="20577"/>
          <ac:spMkLst>
            <pc:docMk/>
            <pc:sldMk cId="1290957805" sldId="442"/>
            <ac:spMk id="3" creationId="{8D6014FA-0CA8-1668-2AFC-8C89AA9B8F60}"/>
          </ac:spMkLst>
        </pc:spChg>
      </pc:sldChg>
      <pc:sldChg chg="modSp add replId">
        <pc:chgData name="tien tran" userId="f5c0b7c74de91c7e" providerId="Windows Live" clId="Web-{853E7F77-C0B0-453A-8F7B-83466344D864}" dt="2023-09-18T03:06:55.828" v="121" actId="20577"/>
        <pc:sldMkLst>
          <pc:docMk/>
          <pc:sldMk cId="1426834148" sldId="443"/>
        </pc:sldMkLst>
        <pc:spChg chg="mod">
          <ac:chgData name="tien tran" userId="f5c0b7c74de91c7e" providerId="Windows Live" clId="Web-{853E7F77-C0B0-453A-8F7B-83466344D864}" dt="2023-09-18T03:06:55.828" v="121" actId="20577"/>
          <ac:spMkLst>
            <pc:docMk/>
            <pc:sldMk cId="1426834148" sldId="443"/>
            <ac:spMk id="3" creationId="{8D6014FA-0CA8-1668-2AFC-8C89AA9B8F60}"/>
          </ac:spMkLst>
        </pc:spChg>
      </pc:sldChg>
      <pc:sldChg chg="modSp add replId">
        <pc:chgData name="tien tran" userId="f5c0b7c74de91c7e" providerId="Windows Live" clId="Web-{853E7F77-C0B0-453A-8F7B-83466344D864}" dt="2023-09-18T03:07:04.438" v="124" actId="20577"/>
        <pc:sldMkLst>
          <pc:docMk/>
          <pc:sldMk cId="1471210901" sldId="444"/>
        </pc:sldMkLst>
        <pc:spChg chg="mod">
          <ac:chgData name="tien tran" userId="f5c0b7c74de91c7e" providerId="Windows Live" clId="Web-{853E7F77-C0B0-453A-8F7B-83466344D864}" dt="2023-09-18T03:07:04.438" v="124" actId="20577"/>
          <ac:spMkLst>
            <pc:docMk/>
            <pc:sldMk cId="1471210901" sldId="444"/>
            <ac:spMk id="3" creationId="{8D6014FA-0CA8-1668-2AFC-8C89AA9B8F60}"/>
          </ac:spMkLst>
        </pc:spChg>
      </pc:sldChg>
      <pc:sldChg chg="modSp add replId">
        <pc:chgData name="tien tran" userId="f5c0b7c74de91c7e" providerId="Windows Live" clId="Web-{853E7F77-C0B0-453A-8F7B-83466344D864}" dt="2023-09-18T03:07:16.173" v="127" actId="20577"/>
        <pc:sldMkLst>
          <pc:docMk/>
          <pc:sldMk cId="3760756360" sldId="445"/>
        </pc:sldMkLst>
        <pc:spChg chg="mod">
          <ac:chgData name="tien tran" userId="f5c0b7c74de91c7e" providerId="Windows Live" clId="Web-{853E7F77-C0B0-453A-8F7B-83466344D864}" dt="2023-09-18T03:07:16.173" v="127" actId="20577"/>
          <ac:spMkLst>
            <pc:docMk/>
            <pc:sldMk cId="3760756360" sldId="445"/>
            <ac:spMk id="3" creationId="{8D6014FA-0CA8-1668-2AFC-8C89AA9B8F60}"/>
          </ac:spMkLst>
        </pc:spChg>
      </pc:sldChg>
      <pc:sldChg chg="modSp add replId">
        <pc:chgData name="tien tran" userId="f5c0b7c74de91c7e" providerId="Windows Live" clId="Web-{853E7F77-C0B0-453A-8F7B-83466344D864}" dt="2023-09-18T03:07:33.751" v="130" actId="20577"/>
        <pc:sldMkLst>
          <pc:docMk/>
          <pc:sldMk cId="205062417" sldId="446"/>
        </pc:sldMkLst>
        <pc:spChg chg="mod">
          <ac:chgData name="tien tran" userId="f5c0b7c74de91c7e" providerId="Windows Live" clId="Web-{853E7F77-C0B0-453A-8F7B-83466344D864}" dt="2023-09-18T03:07:33.751" v="130" actId="20577"/>
          <ac:spMkLst>
            <pc:docMk/>
            <pc:sldMk cId="205062417" sldId="446"/>
            <ac:spMk id="3" creationId="{8D6014FA-0CA8-1668-2AFC-8C89AA9B8F60}"/>
          </ac:spMkLst>
        </pc:spChg>
      </pc:sldChg>
      <pc:sldChg chg="modSp add replId">
        <pc:chgData name="tien tran" userId="f5c0b7c74de91c7e" providerId="Windows Live" clId="Web-{853E7F77-C0B0-453A-8F7B-83466344D864}" dt="2023-09-18T03:09:05.864" v="141" actId="20577"/>
        <pc:sldMkLst>
          <pc:docMk/>
          <pc:sldMk cId="2746457163" sldId="447"/>
        </pc:sldMkLst>
        <pc:spChg chg="mod">
          <ac:chgData name="tien tran" userId="f5c0b7c74de91c7e" providerId="Windows Live" clId="Web-{853E7F77-C0B0-453A-8F7B-83466344D864}" dt="2023-09-18T03:09:05.864" v="141" actId="20577"/>
          <ac:spMkLst>
            <pc:docMk/>
            <pc:sldMk cId="2746457163" sldId="447"/>
            <ac:spMk id="3" creationId="{3356C97B-92D3-569A-CA12-3111814852CA}"/>
          </ac:spMkLst>
        </pc:spChg>
      </pc:sldChg>
      <pc:sldChg chg="modSp add replId">
        <pc:chgData name="tien tran" userId="f5c0b7c74de91c7e" providerId="Windows Live" clId="Web-{853E7F77-C0B0-453A-8F7B-83466344D864}" dt="2023-09-18T03:09:50.162" v="147" actId="20577"/>
        <pc:sldMkLst>
          <pc:docMk/>
          <pc:sldMk cId="907524551" sldId="448"/>
        </pc:sldMkLst>
        <pc:spChg chg="mod">
          <ac:chgData name="tien tran" userId="f5c0b7c74de91c7e" providerId="Windows Live" clId="Web-{853E7F77-C0B0-453A-8F7B-83466344D864}" dt="2023-09-18T03:09:50.162" v="147" actId="20577"/>
          <ac:spMkLst>
            <pc:docMk/>
            <pc:sldMk cId="907524551" sldId="448"/>
            <ac:spMk id="3" creationId="{3356C97B-92D3-569A-CA12-3111814852CA}"/>
          </ac:spMkLst>
        </pc:spChg>
      </pc:sldChg>
    </pc:docChg>
  </pc:docChgLst>
  <pc:docChgLst>
    <pc:chgData name="tien tran" userId="f5c0b7c74de91c7e" providerId="Windows Live" clId="Web-{E07B9685-5A37-4A97-880C-EB79A1BA2E04}"/>
    <pc:docChg chg="addSld modSld sldOrd">
      <pc:chgData name="tien tran" userId="f5c0b7c74de91c7e" providerId="Windows Live" clId="Web-{E07B9685-5A37-4A97-880C-EB79A1BA2E04}" dt="2023-08-16T17:35:18.186" v="341" actId="14100"/>
      <pc:docMkLst>
        <pc:docMk/>
      </pc:docMkLst>
      <pc:sldChg chg="addSp modSp ord">
        <pc:chgData name="tien tran" userId="f5c0b7c74de91c7e" providerId="Windows Live" clId="Web-{E07B9685-5A37-4A97-880C-EB79A1BA2E04}" dt="2023-08-16T16:06:15.416" v="37"/>
        <pc:sldMkLst>
          <pc:docMk/>
          <pc:sldMk cId="3809411529" sldId="406"/>
        </pc:sldMkLst>
        <pc:spChg chg="mod">
          <ac:chgData name="tien tran" userId="f5c0b7c74de91c7e" providerId="Windows Live" clId="Web-{E07B9685-5A37-4A97-880C-EB79A1BA2E04}" dt="2023-08-16T16:00:22.158" v="20" actId="20577"/>
          <ac:spMkLst>
            <pc:docMk/>
            <pc:sldMk cId="3809411529" sldId="406"/>
            <ac:spMk id="3" creationId="{6D6A09B8-C1C5-1477-774B-A2B1DE717F31}"/>
          </ac:spMkLst>
        </pc:spChg>
        <pc:picChg chg="add mod">
          <ac:chgData name="tien tran" userId="f5c0b7c74de91c7e" providerId="Windows Live" clId="Web-{E07B9685-5A37-4A97-880C-EB79A1BA2E04}" dt="2023-08-16T16:00:32.611" v="25" actId="14100"/>
          <ac:picMkLst>
            <pc:docMk/>
            <pc:sldMk cId="3809411529" sldId="406"/>
            <ac:picMk id="5" creationId="{4F1FCDCE-0006-1ADB-2F92-F43570B32FB5}"/>
          </ac:picMkLst>
        </pc:picChg>
      </pc:sldChg>
      <pc:sldChg chg="modSp ord">
        <pc:chgData name="tien tran" userId="f5c0b7c74de91c7e" providerId="Windows Live" clId="Web-{E07B9685-5A37-4A97-880C-EB79A1BA2E04}" dt="2023-08-16T16:38:44.289" v="123" actId="20577"/>
        <pc:sldMkLst>
          <pc:docMk/>
          <pc:sldMk cId="3901513261" sldId="408"/>
        </pc:sldMkLst>
        <pc:spChg chg="mod">
          <ac:chgData name="tien tran" userId="f5c0b7c74de91c7e" providerId="Windows Live" clId="Web-{E07B9685-5A37-4A97-880C-EB79A1BA2E04}" dt="2023-08-16T16:38:44.289" v="123" actId="20577"/>
          <ac:spMkLst>
            <pc:docMk/>
            <pc:sldMk cId="3901513261" sldId="408"/>
            <ac:spMk id="3" creationId="{6D6A09B8-C1C5-1477-774B-A2B1DE717F31}"/>
          </ac:spMkLst>
        </pc:spChg>
      </pc:sldChg>
      <pc:sldChg chg="modSp new">
        <pc:chgData name="tien tran" userId="f5c0b7c74de91c7e" providerId="Windows Live" clId="Web-{E07B9685-5A37-4A97-880C-EB79A1BA2E04}" dt="2023-08-16T16:06:11.213" v="36" actId="20577"/>
        <pc:sldMkLst>
          <pc:docMk/>
          <pc:sldMk cId="852925712" sldId="417"/>
        </pc:sldMkLst>
        <pc:spChg chg="mod">
          <ac:chgData name="tien tran" userId="f5c0b7c74de91c7e" providerId="Windows Live" clId="Web-{E07B9685-5A37-4A97-880C-EB79A1BA2E04}" dt="2023-08-16T16:06:11.213" v="36" actId="20577"/>
          <ac:spMkLst>
            <pc:docMk/>
            <pc:sldMk cId="852925712" sldId="417"/>
            <ac:spMk id="2" creationId="{90A4E298-E3FD-17A1-5623-3B335D845E9D}"/>
          </ac:spMkLst>
        </pc:spChg>
        <pc:spChg chg="mod">
          <ac:chgData name="tien tran" userId="f5c0b7c74de91c7e" providerId="Windows Live" clId="Web-{E07B9685-5A37-4A97-880C-EB79A1BA2E04}" dt="2023-08-16T16:04:43.992" v="30" actId="14100"/>
          <ac:spMkLst>
            <pc:docMk/>
            <pc:sldMk cId="852925712" sldId="417"/>
            <ac:spMk id="3" creationId="{701E4571-6A74-98A2-006B-1C0AC401B58C}"/>
          </ac:spMkLst>
        </pc:spChg>
      </pc:sldChg>
      <pc:sldChg chg="modSp new">
        <pc:chgData name="tien tran" userId="f5c0b7c74de91c7e" providerId="Windows Live" clId="Web-{E07B9685-5A37-4A97-880C-EB79A1BA2E04}" dt="2023-08-16T16:10:01.906" v="52" actId="20577"/>
        <pc:sldMkLst>
          <pc:docMk/>
          <pc:sldMk cId="2456829666" sldId="418"/>
        </pc:sldMkLst>
        <pc:spChg chg="mod">
          <ac:chgData name="tien tran" userId="f5c0b7c74de91c7e" providerId="Windows Live" clId="Web-{E07B9685-5A37-4A97-880C-EB79A1BA2E04}" dt="2023-08-16T16:09:44.343" v="48" actId="20577"/>
          <ac:spMkLst>
            <pc:docMk/>
            <pc:sldMk cId="2456829666" sldId="418"/>
            <ac:spMk id="2" creationId="{067F93BA-54EC-41D4-F6D3-219A7A5E5E59}"/>
          </ac:spMkLst>
        </pc:spChg>
        <pc:spChg chg="mod">
          <ac:chgData name="tien tran" userId="f5c0b7c74de91c7e" providerId="Windows Live" clId="Web-{E07B9685-5A37-4A97-880C-EB79A1BA2E04}" dt="2023-08-16T16:10:01.906" v="52" actId="20577"/>
          <ac:spMkLst>
            <pc:docMk/>
            <pc:sldMk cId="2456829666" sldId="418"/>
            <ac:spMk id="3" creationId="{F3C7D23C-D045-DD7C-CDCB-D743E87CF84C}"/>
          </ac:spMkLst>
        </pc:spChg>
      </pc:sldChg>
      <pc:sldChg chg="addSp modSp new">
        <pc:chgData name="tien tran" userId="f5c0b7c74de91c7e" providerId="Windows Live" clId="Web-{E07B9685-5A37-4A97-880C-EB79A1BA2E04}" dt="2023-08-16T16:11:44.096" v="63" actId="20577"/>
        <pc:sldMkLst>
          <pc:docMk/>
          <pc:sldMk cId="3558047907" sldId="419"/>
        </pc:sldMkLst>
        <pc:spChg chg="mod">
          <ac:chgData name="tien tran" userId="f5c0b7c74de91c7e" providerId="Windows Live" clId="Web-{E07B9685-5A37-4A97-880C-EB79A1BA2E04}" dt="2023-08-16T16:11:44.096" v="63" actId="20577"/>
          <ac:spMkLst>
            <pc:docMk/>
            <pc:sldMk cId="3558047907" sldId="419"/>
            <ac:spMk id="2" creationId="{0C6BDB97-0F40-7F5D-1548-D8E0A376714F}"/>
          </ac:spMkLst>
        </pc:spChg>
        <pc:spChg chg="mod">
          <ac:chgData name="tien tran" userId="f5c0b7c74de91c7e" providerId="Windows Live" clId="Web-{E07B9685-5A37-4A97-880C-EB79A1BA2E04}" dt="2023-08-16T16:10:49.063" v="55" actId="20577"/>
          <ac:spMkLst>
            <pc:docMk/>
            <pc:sldMk cId="3558047907" sldId="419"/>
            <ac:spMk id="3" creationId="{51CB860C-EC8E-5401-5F18-FADDD5D1F23D}"/>
          </ac:spMkLst>
        </pc:spChg>
        <pc:picChg chg="add mod">
          <ac:chgData name="tien tran" userId="f5c0b7c74de91c7e" providerId="Windows Live" clId="Web-{E07B9685-5A37-4A97-880C-EB79A1BA2E04}" dt="2023-08-16T16:10:59.220" v="57" actId="1076"/>
          <ac:picMkLst>
            <pc:docMk/>
            <pc:sldMk cId="3558047907" sldId="419"/>
            <ac:picMk id="5" creationId="{58B7BA5E-0683-8A53-F16F-6CFDF970B847}"/>
          </ac:picMkLst>
        </pc:picChg>
      </pc:sldChg>
      <pc:sldChg chg="modSp new">
        <pc:chgData name="tien tran" userId="f5c0b7c74de91c7e" providerId="Windows Live" clId="Web-{E07B9685-5A37-4A97-880C-EB79A1BA2E04}" dt="2023-08-16T16:13:44.739" v="80" actId="20577"/>
        <pc:sldMkLst>
          <pc:docMk/>
          <pc:sldMk cId="3310607425" sldId="420"/>
        </pc:sldMkLst>
        <pc:spChg chg="mod">
          <ac:chgData name="tien tran" userId="f5c0b7c74de91c7e" providerId="Windows Live" clId="Web-{E07B9685-5A37-4A97-880C-EB79A1BA2E04}" dt="2023-08-16T16:13:02.582" v="70" actId="20577"/>
          <ac:spMkLst>
            <pc:docMk/>
            <pc:sldMk cId="3310607425" sldId="420"/>
            <ac:spMk id="2" creationId="{13F723F9-2D42-45B2-4F30-E5CDC1218E78}"/>
          </ac:spMkLst>
        </pc:spChg>
        <pc:spChg chg="mod">
          <ac:chgData name="tien tran" userId="f5c0b7c74de91c7e" providerId="Windows Live" clId="Web-{E07B9685-5A37-4A97-880C-EB79A1BA2E04}" dt="2023-08-16T16:13:44.739" v="80" actId="20577"/>
          <ac:spMkLst>
            <pc:docMk/>
            <pc:sldMk cId="3310607425" sldId="420"/>
            <ac:spMk id="3" creationId="{01ABF78A-6836-CE41-E771-6F8BD74EB083}"/>
          </ac:spMkLst>
        </pc:spChg>
      </pc:sldChg>
      <pc:sldChg chg="addSp modSp new">
        <pc:chgData name="tien tran" userId="f5c0b7c74de91c7e" providerId="Windows Live" clId="Web-{E07B9685-5A37-4A97-880C-EB79A1BA2E04}" dt="2023-08-16T16:19:15.778" v="119" actId="14100"/>
        <pc:sldMkLst>
          <pc:docMk/>
          <pc:sldMk cId="1213704486" sldId="421"/>
        </pc:sldMkLst>
        <pc:spChg chg="mod">
          <ac:chgData name="tien tran" userId="f5c0b7c74de91c7e" providerId="Windows Live" clId="Web-{E07B9685-5A37-4A97-880C-EB79A1BA2E04}" dt="2023-08-16T16:14:04.552" v="85" actId="20577"/>
          <ac:spMkLst>
            <pc:docMk/>
            <pc:sldMk cId="1213704486" sldId="421"/>
            <ac:spMk id="2" creationId="{45913BE7-4A93-0A1E-9CFA-780D28F571D8}"/>
          </ac:spMkLst>
        </pc:spChg>
        <pc:spChg chg="mod">
          <ac:chgData name="tien tran" userId="f5c0b7c74de91c7e" providerId="Windows Live" clId="Web-{E07B9685-5A37-4A97-880C-EB79A1BA2E04}" dt="2023-08-16T16:18:48.684" v="115" actId="20577"/>
          <ac:spMkLst>
            <pc:docMk/>
            <pc:sldMk cId="1213704486" sldId="421"/>
            <ac:spMk id="3" creationId="{1D9ACED5-C095-027D-5359-7B8A46E32FC8}"/>
          </ac:spMkLst>
        </pc:spChg>
        <pc:picChg chg="add mod">
          <ac:chgData name="tien tran" userId="f5c0b7c74de91c7e" providerId="Windows Live" clId="Web-{E07B9685-5A37-4A97-880C-EB79A1BA2E04}" dt="2023-08-16T16:19:15.778" v="119" actId="14100"/>
          <ac:picMkLst>
            <pc:docMk/>
            <pc:sldMk cId="1213704486" sldId="421"/>
            <ac:picMk id="5" creationId="{3914A51E-5127-903B-9810-65179576BC5A}"/>
          </ac:picMkLst>
        </pc:picChg>
      </pc:sldChg>
      <pc:sldChg chg="addSp delSp modSp new">
        <pc:chgData name="tien tran" userId="f5c0b7c74de91c7e" providerId="Windows Live" clId="Web-{E07B9685-5A37-4A97-880C-EB79A1BA2E04}" dt="2023-08-16T16:40:52.339" v="136" actId="14100"/>
        <pc:sldMkLst>
          <pc:docMk/>
          <pc:sldMk cId="3144263657" sldId="422"/>
        </pc:sldMkLst>
        <pc:spChg chg="mod">
          <ac:chgData name="tien tran" userId="f5c0b7c74de91c7e" providerId="Windows Live" clId="Web-{E07B9685-5A37-4A97-880C-EB79A1BA2E04}" dt="2023-08-16T16:39:14.399" v="128" actId="20577"/>
          <ac:spMkLst>
            <pc:docMk/>
            <pc:sldMk cId="3144263657" sldId="422"/>
            <ac:spMk id="2" creationId="{8A76FCF1-369E-0A1A-E23B-05A12F85D77F}"/>
          </ac:spMkLst>
        </pc:spChg>
        <pc:spChg chg="del">
          <ac:chgData name="tien tran" userId="f5c0b7c74de91c7e" providerId="Windows Live" clId="Web-{E07B9685-5A37-4A97-880C-EB79A1BA2E04}" dt="2023-08-16T16:40:17.088" v="129"/>
          <ac:spMkLst>
            <pc:docMk/>
            <pc:sldMk cId="3144263657" sldId="422"/>
            <ac:spMk id="3" creationId="{52F6FC47-71BA-0FD0-D78A-9D661ED6CA9C}"/>
          </ac:spMkLst>
        </pc:spChg>
        <pc:picChg chg="add mod ord">
          <ac:chgData name="tien tran" userId="f5c0b7c74de91c7e" providerId="Windows Live" clId="Web-{E07B9685-5A37-4A97-880C-EB79A1BA2E04}" dt="2023-08-16T16:40:22.026" v="131" actId="1076"/>
          <ac:picMkLst>
            <pc:docMk/>
            <pc:sldMk cId="3144263657" sldId="422"/>
            <ac:picMk id="5" creationId="{275D0CF4-77F5-BC34-F7F9-D5962C8BE7B7}"/>
          </ac:picMkLst>
        </pc:picChg>
        <pc:picChg chg="add mod">
          <ac:chgData name="tien tran" userId="f5c0b7c74de91c7e" providerId="Windows Live" clId="Web-{E07B9685-5A37-4A97-880C-EB79A1BA2E04}" dt="2023-08-16T16:40:52.339" v="136" actId="14100"/>
          <ac:picMkLst>
            <pc:docMk/>
            <pc:sldMk cId="3144263657" sldId="422"/>
            <ac:picMk id="6" creationId="{9EA22ACF-7739-CB96-7939-466524D074C5}"/>
          </ac:picMkLst>
        </pc:picChg>
      </pc:sldChg>
      <pc:sldChg chg="addSp delSp modSp new">
        <pc:chgData name="tien tran" userId="f5c0b7c74de91c7e" providerId="Windows Live" clId="Web-{E07B9685-5A37-4A97-880C-EB79A1BA2E04}" dt="2023-08-16T16:49:01.632" v="210"/>
        <pc:sldMkLst>
          <pc:docMk/>
          <pc:sldMk cId="2719859703" sldId="423"/>
        </pc:sldMkLst>
        <pc:spChg chg="mod">
          <ac:chgData name="tien tran" userId="f5c0b7c74de91c7e" providerId="Windows Live" clId="Web-{E07B9685-5A37-4A97-880C-EB79A1BA2E04}" dt="2023-08-16T16:43:26.983" v="146" actId="20577"/>
          <ac:spMkLst>
            <pc:docMk/>
            <pc:sldMk cId="2719859703" sldId="423"/>
            <ac:spMk id="2" creationId="{54E3FCC9-1B10-5037-72E3-9FD752F601EE}"/>
          </ac:spMkLst>
        </pc:spChg>
        <pc:spChg chg="add del mod">
          <ac:chgData name="tien tran" userId="f5c0b7c74de91c7e" providerId="Windows Live" clId="Web-{E07B9685-5A37-4A97-880C-EB79A1BA2E04}" dt="2023-08-16T16:48:58.632" v="208" actId="20577"/>
          <ac:spMkLst>
            <pc:docMk/>
            <pc:sldMk cId="2719859703" sldId="423"/>
            <ac:spMk id="3" creationId="{0491BC95-4368-24C5-C47B-C6B153F860DB}"/>
          </ac:spMkLst>
        </pc:spChg>
        <pc:picChg chg="add del mod ord">
          <ac:chgData name="tien tran" userId="f5c0b7c74de91c7e" providerId="Windows Live" clId="Web-{E07B9685-5A37-4A97-880C-EB79A1BA2E04}" dt="2023-08-16T16:43:22.577" v="145"/>
          <ac:picMkLst>
            <pc:docMk/>
            <pc:sldMk cId="2719859703" sldId="423"/>
            <ac:picMk id="5" creationId="{CFEBE843-D693-BCED-4F6D-16AEA966B270}"/>
          </ac:picMkLst>
        </pc:picChg>
        <pc:picChg chg="add mod">
          <ac:chgData name="tien tran" userId="f5c0b7c74de91c7e" providerId="Windows Live" clId="Web-{E07B9685-5A37-4A97-880C-EB79A1BA2E04}" dt="2023-08-16T16:48:10.162" v="194" actId="1076"/>
          <ac:picMkLst>
            <pc:docMk/>
            <pc:sldMk cId="2719859703" sldId="423"/>
            <ac:picMk id="6" creationId="{7A72F5BA-4CFE-2F42-E90C-FE033BC3BA3E}"/>
          </ac:picMkLst>
        </pc:picChg>
        <pc:picChg chg="add mod">
          <ac:chgData name="tien tran" userId="f5c0b7c74de91c7e" providerId="Windows Live" clId="Web-{E07B9685-5A37-4A97-880C-EB79A1BA2E04}" dt="2023-08-16T16:48:14.115" v="195" actId="14100"/>
          <ac:picMkLst>
            <pc:docMk/>
            <pc:sldMk cId="2719859703" sldId="423"/>
            <ac:picMk id="7" creationId="{F4D842A6-2191-4D69-2C4E-66F588D5834F}"/>
          </ac:picMkLst>
        </pc:picChg>
        <pc:picChg chg="add del mod">
          <ac:chgData name="tien tran" userId="f5c0b7c74de91c7e" providerId="Windows Live" clId="Web-{E07B9685-5A37-4A97-880C-EB79A1BA2E04}" dt="2023-08-16T16:49:01.632" v="210"/>
          <ac:picMkLst>
            <pc:docMk/>
            <pc:sldMk cId="2719859703" sldId="423"/>
            <ac:picMk id="8" creationId="{2830E3DE-E9E1-326D-A431-0218150BD761}"/>
          </ac:picMkLst>
        </pc:picChg>
        <pc:picChg chg="add del mod">
          <ac:chgData name="tien tran" userId="f5c0b7c74de91c7e" providerId="Windows Live" clId="Web-{E07B9685-5A37-4A97-880C-EB79A1BA2E04}" dt="2023-08-16T16:49:00.444" v="209"/>
          <ac:picMkLst>
            <pc:docMk/>
            <pc:sldMk cId="2719859703" sldId="423"/>
            <ac:picMk id="9" creationId="{AC499162-1567-7430-45B9-02B7C8302806}"/>
          </ac:picMkLst>
        </pc:picChg>
      </pc:sldChg>
      <pc:sldChg chg="delSp modSp add replId">
        <pc:chgData name="tien tran" userId="f5c0b7c74de91c7e" providerId="Windows Live" clId="Web-{E07B9685-5A37-4A97-880C-EB79A1BA2E04}" dt="2023-08-16T16:48:53.257" v="207" actId="20577"/>
        <pc:sldMkLst>
          <pc:docMk/>
          <pc:sldMk cId="2792897587" sldId="424"/>
        </pc:sldMkLst>
        <pc:spChg chg="mod">
          <ac:chgData name="tien tran" userId="f5c0b7c74de91c7e" providerId="Windows Live" clId="Web-{E07B9685-5A37-4A97-880C-EB79A1BA2E04}" dt="2023-08-16T16:48:53.257" v="207" actId="20577"/>
          <ac:spMkLst>
            <pc:docMk/>
            <pc:sldMk cId="2792897587" sldId="424"/>
            <ac:spMk id="3" creationId="{0491BC95-4368-24C5-C47B-C6B153F860DB}"/>
          </ac:spMkLst>
        </pc:spChg>
        <pc:picChg chg="del">
          <ac:chgData name="tien tran" userId="f5c0b7c74de91c7e" providerId="Windows Live" clId="Web-{E07B9685-5A37-4A97-880C-EB79A1BA2E04}" dt="2023-08-16T16:48:25.959" v="197"/>
          <ac:picMkLst>
            <pc:docMk/>
            <pc:sldMk cId="2792897587" sldId="424"/>
            <ac:picMk id="6" creationId="{7A72F5BA-4CFE-2F42-E90C-FE033BC3BA3E}"/>
          </ac:picMkLst>
        </pc:picChg>
        <pc:picChg chg="del">
          <ac:chgData name="tien tran" userId="f5c0b7c74de91c7e" providerId="Windows Live" clId="Web-{E07B9685-5A37-4A97-880C-EB79A1BA2E04}" dt="2023-08-16T16:48:27.537" v="198"/>
          <ac:picMkLst>
            <pc:docMk/>
            <pc:sldMk cId="2792897587" sldId="424"/>
            <ac:picMk id="7" creationId="{F4D842A6-2191-4D69-2C4E-66F588D5834F}"/>
          </ac:picMkLst>
        </pc:picChg>
        <pc:picChg chg="mod">
          <ac:chgData name="tien tran" userId="f5c0b7c74de91c7e" providerId="Windows Live" clId="Web-{E07B9685-5A37-4A97-880C-EB79A1BA2E04}" dt="2023-08-16T16:48:41.241" v="204" actId="1076"/>
          <ac:picMkLst>
            <pc:docMk/>
            <pc:sldMk cId="2792897587" sldId="424"/>
            <ac:picMk id="8" creationId="{2830E3DE-E9E1-326D-A431-0218150BD761}"/>
          </ac:picMkLst>
        </pc:picChg>
        <pc:picChg chg="mod">
          <ac:chgData name="tien tran" userId="f5c0b7c74de91c7e" providerId="Windows Live" clId="Web-{E07B9685-5A37-4A97-880C-EB79A1BA2E04}" dt="2023-08-16T16:48:43.522" v="205" actId="1076"/>
          <ac:picMkLst>
            <pc:docMk/>
            <pc:sldMk cId="2792897587" sldId="424"/>
            <ac:picMk id="9" creationId="{AC499162-1567-7430-45B9-02B7C8302806}"/>
          </ac:picMkLst>
        </pc:picChg>
      </pc:sldChg>
      <pc:sldChg chg="modSp new">
        <pc:chgData name="tien tran" userId="f5c0b7c74de91c7e" providerId="Windows Live" clId="Web-{E07B9685-5A37-4A97-880C-EB79A1BA2E04}" dt="2023-08-16T17:16:40.260" v="263" actId="20577"/>
        <pc:sldMkLst>
          <pc:docMk/>
          <pc:sldMk cId="2149380132" sldId="425"/>
        </pc:sldMkLst>
        <pc:spChg chg="mod">
          <ac:chgData name="tien tran" userId="f5c0b7c74de91c7e" providerId="Windows Live" clId="Web-{E07B9685-5A37-4A97-880C-EB79A1BA2E04}" dt="2023-08-16T17:15:46.415" v="229" actId="20577"/>
          <ac:spMkLst>
            <pc:docMk/>
            <pc:sldMk cId="2149380132" sldId="425"/>
            <ac:spMk id="2" creationId="{8DB6D118-B373-4AF2-4DF0-94781A7AA6BA}"/>
          </ac:spMkLst>
        </pc:spChg>
        <pc:spChg chg="mod">
          <ac:chgData name="tien tran" userId="f5c0b7c74de91c7e" providerId="Windows Live" clId="Web-{E07B9685-5A37-4A97-880C-EB79A1BA2E04}" dt="2023-08-16T17:16:40.260" v="263" actId="20577"/>
          <ac:spMkLst>
            <pc:docMk/>
            <pc:sldMk cId="2149380132" sldId="425"/>
            <ac:spMk id="3" creationId="{A5B9A8D0-28CC-9BAA-DD0A-837B01261193}"/>
          </ac:spMkLst>
        </pc:spChg>
      </pc:sldChg>
      <pc:sldChg chg="modSp new">
        <pc:chgData name="tien tran" userId="f5c0b7c74de91c7e" providerId="Windows Live" clId="Web-{E07B9685-5A37-4A97-880C-EB79A1BA2E04}" dt="2023-08-16T17:16:57.745" v="274" actId="20577"/>
        <pc:sldMkLst>
          <pc:docMk/>
          <pc:sldMk cId="3993050468" sldId="426"/>
        </pc:sldMkLst>
        <pc:spChg chg="mod">
          <ac:chgData name="tien tran" userId="f5c0b7c74de91c7e" providerId="Windows Live" clId="Web-{E07B9685-5A37-4A97-880C-EB79A1BA2E04}" dt="2023-08-16T17:16:57.745" v="274" actId="20577"/>
          <ac:spMkLst>
            <pc:docMk/>
            <pc:sldMk cId="3993050468" sldId="426"/>
            <ac:spMk id="2" creationId="{AF3878A8-CFA3-224D-0260-DF363A12EB83}"/>
          </ac:spMkLst>
        </pc:spChg>
      </pc:sldChg>
      <pc:sldChg chg="addSp delSp modSp new">
        <pc:chgData name="tien tran" userId="f5c0b7c74de91c7e" providerId="Windows Live" clId="Web-{E07B9685-5A37-4A97-880C-EB79A1BA2E04}" dt="2023-08-16T17:35:18.186" v="341" actId="14100"/>
        <pc:sldMkLst>
          <pc:docMk/>
          <pc:sldMk cId="709523244" sldId="427"/>
        </pc:sldMkLst>
        <pc:spChg chg="mod">
          <ac:chgData name="tien tran" userId="f5c0b7c74de91c7e" providerId="Windows Live" clId="Web-{E07B9685-5A37-4A97-880C-EB79A1BA2E04}" dt="2023-08-16T17:22:57.444" v="286" actId="20577"/>
          <ac:spMkLst>
            <pc:docMk/>
            <pc:sldMk cId="709523244" sldId="427"/>
            <ac:spMk id="2" creationId="{3159BCFE-21B6-B07D-B08E-F8BAC3479EDB}"/>
          </ac:spMkLst>
        </pc:spChg>
        <pc:spChg chg="mod">
          <ac:chgData name="tien tran" userId="f5c0b7c74de91c7e" providerId="Windows Live" clId="Web-{E07B9685-5A37-4A97-880C-EB79A1BA2E04}" dt="2023-08-16T17:31:36.679" v="328" actId="20577"/>
          <ac:spMkLst>
            <pc:docMk/>
            <pc:sldMk cId="709523244" sldId="427"/>
            <ac:spMk id="3" creationId="{36C8DE30-46F9-B4AB-5855-3E95E4DC7F63}"/>
          </ac:spMkLst>
        </pc:spChg>
        <pc:picChg chg="add del mod">
          <ac:chgData name="tien tran" userId="f5c0b7c74de91c7e" providerId="Windows Live" clId="Web-{E07B9685-5A37-4A97-880C-EB79A1BA2E04}" dt="2023-08-16T17:35:13.561" v="339"/>
          <ac:picMkLst>
            <pc:docMk/>
            <pc:sldMk cId="709523244" sldId="427"/>
            <ac:picMk id="5" creationId="{EC4C1B42-96FE-1CEF-B9F5-C95EE0797C79}"/>
          </ac:picMkLst>
        </pc:picChg>
        <pc:picChg chg="add mod">
          <ac:chgData name="tien tran" userId="f5c0b7c74de91c7e" providerId="Windows Live" clId="Web-{E07B9685-5A37-4A97-880C-EB79A1BA2E04}" dt="2023-08-16T17:35:18.186" v="341" actId="14100"/>
          <ac:picMkLst>
            <pc:docMk/>
            <pc:sldMk cId="709523244" sldId="427"/>
            <ac:picMk id="6" creationId="{5EF260F7-C14A-7065-90C8-5953DAB36488}"/>
          </ac:picMkLst>
        </pc:picChg>
      </pc:sldChg>
      <pc:sldChg chg="new">
        <pc:chgData name="tien tran" userId="f5c0b7c74de91c7e" providerId="Windows Live" clId="Web-{E07B9685-5A37-4A97-880C-EB79A1BA2E04}" dt="2023-08-16T17:23:40.211" v="299"/>
        <pc:sldMkLst>
          <pc:docMk/>
          <pc:sldMk cId="599323709" sldId="428"/>
        </pc:sldMkLst>
      </pc:sldChg>
    </pc:docChg>
  </pc:docChgLst>
  <pc:docChgLst>
    <pc:chgData name="tien tran" userId="f5c0b7c74de91c7e" providerId="Windows Live" clId="Web-{4D4F0258-B400-404B-8672-3628B0D8812E}"/>
    <pc:docChg chg="addSld delSld modSld">
      <pc:chgData name="tien tran" userId="f5c0b7c74de91c7e" providerId="Windows Live" clId="Web-{4D4F0258-B400-404B-8672-3628B0D8812E}" dt="2023-08-30T14:49:44.409" v="36"/>
      <pc:docMkLst>
        <pc:docMk/>
      </pc:docMkLst>
      <pc:sldChg chg="modSp">
        <pc:chgData name="tien tran" userId="f5c0b7c74de91c7e" providerId="Windows Live" clId="Web-{4D4F0258-B400-404B-8672-3628B0D8812E}" dt="2023-08-30T14:47:28.338" v="15" actId="20577"/>
        <pc:sldMkLst>
          <pc:docMk/>
          <pc:sldMk cId="0" sldId="257"/>
        </pc:sldMkLst>
        <pc:spChg chg="mod">
          <ac:chgData name="tien tran" userId="f5c0b7c74de91c7e" providerId="Windows Live" clId="Web-{4D4F0258-B400-404B-8672-3628B0D8812E}" dt="2023-08-30T14:47:28.338" v="15" actId="20577"/>
          <ac:spMkLst>
            <pc:docMk/>
            <pc:sldMk cId="0" sldId="257"/>
            <ac:spMk id="190467" creationId="{00000000-0000-0000-0000-000000000000}"/>
          </ac:spMkLst>
        </pc:spChg>
      </pc:sldChg>
      <pc:sldChg chg="modSp">
        <pc:chgData name="tien tran" userId="f5c0b7c74de91c7e" providerId="Windows Live" clId="Web-{4D4F0258-B400-404B-8672-3628B0D8812E}" dt="2023-08-30T14:46:39.726" v="1" actId="20577"/>
        <pc:sldMkLst>
          <pc:docMk/>
          <pc:sldMk cId="0" sldId="404"/>
        </pc:sldMkLst>
        <pc:spChg chg="mod">
          <ac:chgData name="tien tran" userId="f5c0b7c74de91c7e" providerId="Windows Live" clId="Web-{4D4F0258-B400-404B-8672-3628B0D8812E}" dt="2023-08-30T14:46:39.726" v="1" actId="20577"/>
          <ac:spMkLst>
            <pc:docMk/>
            <pc:sldMk cId="0" sldId="404"/>
            <ac:spMk id="12" creationId="{00000000-0000-0000-0000-000000000000}"/>
          </ac:spMkLst>
        </pc:spChg>
      </pc:sldChg>
      <pc:sldChg chg="modSp">
        <pc:chgData name="tien tran" userId="f5c0b7c74de91c7e" providerId="Windows Live" clId="Web-{4D4F0258-B400-404B-8672-3628B0D8812E}" dt="2023-08-30T14:47:47.636" v="19" actId="20577"/>
        <pc:sldMkLst>
          <pc:docMk/>
          <pc:sldMk cId="788580868" sldId="405"/>
        </pc:sldMkLst>
        <pc:spChg chg="mod">
          <ac:chgData name="tien tran" userId="f5c0b7c74de91c7e" providerId="Windows Live" clId="Web-{4D4F0258-B400-404B-8672-3628B0D8812E}" dt="2023-08-30T14:47:47.636" v="19" actId="20577"/>
          <ac:spMkLst>
            <pc:docMk/>
            <pc:sldMk cId="788580868" sldId="405"/>
            <ac:spMk id="3" creationId="{3356C97B-92D3-569A-CA12-3111814852CA}"/>
          </ac:spMkLst>
        </pc:spChg>
      </pc:sldChg>
      <pc:sldChg chg="del">
        <pc:chgData name="tien tran" userId="f5c0b7c74de91c7e" providerId="Windows Live" clId="Web-{4D4F0258-B400-404B-8672-3628B0D8812E}" dt="2023-08-30T14:48:05.621" v="34"/>
        <pc:sldMkLst>
          <pc:docMk/>
          <pc:sldMk cId="1723637248" sldId="406"/>
        </pc:sldMkLst>
      </pc:sldChg>
      <pc:sldChg chg="new">
        <pc:chgData name="tien tran" userId="f5c0b7c74de91c7e" providerId="Windows Live" clId="Web-{4D4F0258-B400-404B-8672-3628B0D8812E}" dt="2023-08-30T14:49:44.409" v="36"/>
        <pc:sldMkLst>
          <pc:docMk/>
          <pc:sldMk cId="3397270846" sldId="406"/>
        </pc:sldMkLst>
      </pc:sldChg>
      <pc:sldChg chg="del">
        <pc:chgData name="tien tran" userId="f5c0b7c74de91c7e" providerId="Windows Live" clId="Web-{4D4F0258-B400-404B-8672-3628B0D8812E}" dt="2023-08-30T14:48:05.605" v="32"/>
        <pc:sldMkLst>
          <pc:docMk/>
          <pc:sldMk cId="1231914715" sldId="407"/>
        </pc:sldMkLst>
      </pc:sldChg>
      <pc:sldChg chg="del">
        <pc:chgData name="tien tran" userId="f5c0b7c74de91c7e" providerId="Windows Live" clId="Web-{4D4F0258-B400-404B-8672-3628B0D8812E}" dt="2023-08-30T14:48:05.605" v="30"/>
        <pc:sldMkLst>
          <pc:docMk/>
          <pc:sldMk cId="2514470146" sldId="408"/>
        </pc:sldMkLst>
      </pc:sldChg>
      <pc:sldChg chg="del">
        <pc:chgData name="tien tran" userId="f5c0b7c74de91c7e" providerId="Windows Live" clId="Web-{4D4F0258-B400-404B-8672-3628B0D8812E}" dt="2023-08-30T14:48:05.605" v="31"/>
        <pc:sldMkLst>
          <pc:docMk/>
          <pc:sldMk cId="131668938" sldId="409"/>
        </pc:sldMkLst>
      </pc:sldChg>
      <pc:sldChg chg="del">
        <pc:chgData name="tien tran" userId="f5c0b7c74de91c7e" providerId="Windows Live" clId="Web-{4D4F0258-B400-404B-8672-3628B0D8812E}" dt="2023-08-30T14:48:05.605" v="29"/>
        <pc:sldMkLst>
          <pc:docMk/>
          <pc:sldMk cId="318428843" sldId="410"/>
        </pc:sldMkLst>
      </pc:sldChg>
      <pc:sldChg chg="del">
        <pc:chgData name="tien tran" userId="f5c0b7c74de91c7e" providerId="Windows Live" clId="Web-{4D4F0258-B400-404B-8672-3628B0D8812E}" dt="2023-08-30T14:48:05.621" v="35"/>
        <pc:sldMkLst>
          <pc:docMk/>
          <pc:sldMk cId="2785535047" sldId="411"/>
        </pc:sldMkLst>
      </pc:sldChg>
      <pc:sldChg chg="del">
        <pc:chgData name="tien tran" userId="f5c0b7c74de91c7e" providerId="Windows Live" clId="Web-{4D4F0258-B400-404B-8672-3628B0D8812E}" dt="2023-08-30T14:48:05.605" v="28"/>
        <pc:sldMkLst>
          <pc:docMk/>
          <pc:sldMk cId="988884064" sldId="412"/>
        </pc:sldMkLst>
      </pc:sldChg>
      <pc:sldChg chg="del">
        <pc:chgData name="tien tran" userId="f5c0b7c74de91c7e" providerId="Windows Live" clId="Web-{4D4F0258-B400-404B-8672-3628B0D8812E}" dt="2023-08-30T14:48:05.605" v="27"/>
        <pc:sldMkLst>
          <pc:docMk/>
          <pc:sldMk cId="3936212934" sldId="413"/>
        </pc:sldMkLst>
      </pc:sldChg>
      <pc:sldChg chg="del">
        <pc:chgData name="tien tran" userId="f5c0b7c74de91c7e" providerId="Windows Live" clId="Web-{4D4F0258-B400-404B-8672-3628B0D8812E}" dt="2023-08-30T14:48:05.605" v="33"/>
        <pc:sldMkLst>
          <pc:docMk/>
          <pc:sldMk cId="514150187" sldId="414"/>
        </pc:sldMkLst>
      </pc:sldChg>
      <pc:sldChg chg="del">
        <pc:chgData name="tien tran" userId="f5c0b7c74de91c7e" providerId="Windows Live" clId="Web-{4D4F0258-B400-404B-8672-3628B0D8812E}" dt="2023-08-30T14:48:05.605" v="26"/>
        <pc:sldMkLst>
          <pc:docMk/>
          <pc:sldMk cId="673158145" sldId="415"/>
        </pc:sldMkLst>
      </pc:sldChg>
      <pc:sldChg chg="del">
        <pc:chgData name="tien tran" userId="f5c0b7c74de91c7e" providerId="Windows Live" clId="Web-{4D4F0258-B400-404B-8672-3628B0D8812E}" dt="2023-08-30T14:48:05.605" v="25"/>
        <pc:sldMkLst>
          <pc:docMk/>
          <pc:sldMk cId="89281994" sldId="416"/>
        </pc:sldMkLst>
      </pc:sldChg>
      <pc:sldChg chg="del">
        <pc:chgData name="tien tran" userId="f5c0b7c74de91c7e" providerId="Windows Live" clId="Web-{4D4F0258-B400-404B-8672-3628B0D8812E}" dt="2023-08-30T14:47:55.105" v="20"/>
        <pc:sldMkLst>
          <pc:docMk/>
          <pc:sldMk cId="1826908003" sldId="417"/>
        </pc:sldMkLst>
      </pc:sldChg>
      <pc:sldChg chg="del">
        <pc:chgData name="tien tran" userId="f5c0b7c74de91c7e" providerId="Windows Live" clId="Web-{4D4F0258-B400-404B-8672-3628B0D8812E}" dt="2023-08-30T14:48:05.605" v="24"/>
        <pc:sldMkLst>
          <pc:docMk/>
          <pc:sldMk cId="2751316814" sldId="418"/>
        </pc:sldMkLst>
      </pc:sldChg>
      <pc:sldChg chg="del">
        <pc:chgData name="tien tran" userId="f5c0b7c74de91c7e" providerId="Windows Live" clId="Web-{4D4F0258-B400-404B-8672-3628B0D8812E}" dt="2023-08-30T14:48:05.605" v="23"/>
        <pc:sldMkLst>
          <pc:docMk/>
          <pc:sldMk cId="2211945037" sldId="419"/>
        </pc:sldMkLst>
      </pc:sldChg>
      <pc:sldChg chg="del">
        <pc:chgData name="tien tran" userId="f5c0b7c74de91c7e" providerId="Windows Live" clId="Web-{4D4F0258-B400-404B-8672-3628B0D8812E}" dt="2023-08-30T14:48:05.590" v="22"/>
        <pc:sldMkLst>
          <pc:docMk/>
          <pc:sldMk cId="2684108598" sldId="420"/>
        </pc:sldMkLst>
      </pc:sldChg>
      <pc:sldChg chg="del">
        <pc:chgData name="tien tran" userId="f5c0b7c74de91c7e" providerId="Windows Live" clId="Web-{4D4F0258-B400-404B-8672-3628B0D8812E}" dt="2023-08-30T14:48:05.590" v="21"/>
        <pc:sldMkLst>
          <pc:docMk/>
          <pc:sldMk cId="978376142" sldId="421"/>
        </pc:sldMkLst>
      </pc:sldChg>
    </pc:docChg>
  </pc:docChgLst>
  <pc:docChgLst>
    <pc:chgData name="tien tran" userId="f5c0b7c74de91c7e" providerId="Windows Live" clId="Web-{40041EAB-7D2C-4564-94A8-2EA43D345B0D}"/>
    <pc:docChg chg="addSld modSld">
      <pc:chgData name="tien tran" userId="f5c0b7c74de91c7e" providerId="Windows Live" clId="Web-{40041EAB-7D2C-4564-94A8-2EA43D345B0D}" dt="2023-09-12T01:48:36.648" v="16" actId="20577"/>
      <pc:docMkLst>
        <pc:docMk/>
      </pc:docMkLst>
      <pc:sldChg chg="addSp modSp">
        <pc:chgData name="tien tran" userId="f5c0b7c74de91c7e" providerId="Windows Live" clId="Web-{40041EAB-7D2C-4564-94A8-2EA43D345B0D}" dt="2023-09-12T01:39:53.099" v="10" actId="1076"/>
        <pc:sldMkLst>
          <pc:docMk/>
          <pc:sldMk cId="3397270846" sldId="406"/>
        </pc:sldMkLst>
        <pc:spChg chg="mod">
          <ac:chgData name="tien tran" userId="f5c0b7c74de91c7e" providerId="Windows Live" clId="Web-{40041EAB-7D2C-4564-94A8-2EA43D345B0D}" dt="2023-09-12T01:39:42.037" v="3" actId="20577"/>
          <ac:spMkLst>
            <pc:docMk/>
            <pc:sldMk cId="3397270846" sldId="406"/>
            <ac:spMk id="3" creationId="{743ACAA0-C23D-B527-9727-22FACD631C53}"/>
          </ac:spMkLst>
        </pc:spChg>
        <pc:picChg chg="add mod">
          <ac:chgData name="tien tran" userId="f5c0b7c74de91c7e" providerId="Windows Live" clId="Web-{40041EAB-7D2C-4564-94A8-2EA43D345B0D}" dt="2023-09-12T01:39:53.099" v="10" actId="1076"/>
          <ac:picMkLst>
            <pc:docMk/>
            <pc:sldMk cId="3397270846" sldId="406"/>
            <ac:picMk id="5" creationId="{B96CC17B-7DC2-941D-F45E-531F3929C661}"/>
          </ac:picMkLst>
        </pc:picChg>
      </pc:sldChg>
      <pc:sldChg chg="modSp new">
        <pc:chgData name="tien tran" userId="f5c0b7c74de91c7e" providerId="Windows Live" clId="Web-{40041EAB-7D2C-4564-94A8-2EA43D345B0D}" dt="2023-09-12T01:48:36.648" v="16" actId="20577"/>
        <pc:sldMkLst>
          <pc:docMk/>
          <pc:sldMk cId="3320950980" sldId="407"/>
        </pc:sldMkLst>
        <pc:spChg chg="mod">
          <ac:chgData name="tien tran" userId="f5c0b7c74de91c7e" providerId="Windows Live" clId="Web-{40041EAB-7D2C-4564-94A8-2EA43D345B0D}" dt="2023-09-12T01:48:36.648" v="16" actId="20577"/>
          <ac:spMkLst>
            <pc:docMk/>
            <pc:sldMk cId="3320950980" sldId="407"/>
            <ac:spMk id="3" creationId="{E336EB79-0588-E2E8-0CCD-0E9E87F08330}"/>
          </ac:spMkLst>
        </pc:spChg>
      </pc:sldChg>
    </pc:docChg>
  </pc:docChgLst>
  <pc:docChgLst>
    <pc:chgData name="tien tran" userId="f5c0b7c74de91c7e" providerId="Windows Live" clId="Web-{FC69EDA8-B7C2-4A4D-A8DB-F116795F042B}"/>
    <pc:docChg chg="addSld delSld modSld sldOrd">
      <pc:chgData name="tien tran" userId="f5c0b7c74de91c7e" providerId="Windows Live" clId="Web-{FC69EDA8-B7C2-4A4D-A8DB-F116795F042B}" dt="2023-09-12T03:46:29.903" v="705" actId="20577"/>
      <pc:docMkLst>
        <pc:docMk/>
      </pc:docMkLst>
      <pc:sldChg chg="modSp">
        <pc:chgData name="tien tran" userId="f5c0b7c74de91c7e" providerId="Windows Live" clId="Web-{FC69EDA8-B7C2-4A4D-A8DB-F116795F042B}" dt="2023-09-12T02:58:05.780" v="463"/>
        <pc:sldMkLst>
          <pc:docMk/>
          <pc:sldMk cId="0" sldId="257"/>
        </pc:sldMkLst>
        <pc:spChg chg="mod">
          <ac:chgData name="tien tran" userId="f5c0b7c74de91c7e" providerId="Windows Live" clId="Web-{FC69EDA8-B7C2-4A4D-A8DB-F116795F042B}" dt="2023-09-12T02:58:05.780" v="463"/>
          <ac:spMkLst>
            <pc:docMk/>
            <pc:sldMk cId="0" sldId="257"/>
            <ac:spMk id="190467" creationId="{00000000-0000-0000-0000-000000000000}"/>
          </ac:spMkLst>
        </pc:spChg>
      </pc:sldChg>
      <pc:sldChg chg="modSp">
        <pc:chgData name="tien tran" userId="f5c0b7c74de91c7e" providerId="Windows Live" clId="Web-{FC69EDA8-B7C2-4A4D-A8DB-F116795F042B}" dt="2023-09-12T02:58:05.780" v="463"/>
        <pc:sldMkLst>
          <pc:docMk/>
          <pc:sldMk cId="0" sldId="404"/>
        </pc:sldMkLst>
        <pc:spChg chg="mod">
          <ac:chgData name="tien tran" userId="f5c0b7c74de91c7e" providerId="Windows Live" clId="Web-{FC69EDA8-B7C2-4A4D-A8DB-F116795F042B}" dt="2023-09-12T02:58:05.780" v="463"/>
          <ac:spMkLst>
            <pc:docMk/>
            <pc:sldMk cId="0" sldId="404"/>
            <ac:spMk id="12" creationId="{00000000-0000-0000-0000-000000000000}"/>
          </ac:spMkLst>
        </pc:spChg>
      </pc:sldChg>
      <pc:sldChg chg="modSp">
        <pc:chgData name="tien tran" userId="f5c0b7c74de91c7e" providerId="Windows Live" clId="Web-{FC69EDA8-B7C2-4A4D-A8DB-F116795F042B}" dt="2023-09-12T02:58:05.780" v="463"/>
        <pc:sldMkLst>
          <pc:docMk/>
          <pc:sldMk cId="788580868" sldId="405"/>
        </pc:sldMkLst>
        <pc:spChg chg="mod">
          <ac:chgData name="tien tran" userId="f5c0b7c74de91c7e" providerId="Windows Live" clId="Web-{FC69EDA8-B7C2-4A4D-A8DB-F116795F042B}" dt="2023-09-12T02:58:05.780" v="463"/>
          <ac:spMkLst>
            <pc:docMk/>
            <pc:sldMk cId="788580868" sldId="405"/>
            <ac:spMk id="3" creationId="{3356C97B-92D3-569A-CA12-3111814852CA}"/>
          </ac:spMkLst>
        </pc:spChg>
      </pc:sldChg>
      <pc:sldChg chg="del">
        <pc:chgData name="tien tran" userId="f5c0b7c74de91c7e" providerId="Windows Live" clId="Web-{FC69EDA8-B7C2-4A4D-A8DB-F116795F042B}" dt="2023-09-12T02:01:14.324" v="122"/>
        <pc:sldMkLst>
          <pc:docMk/>
          <pc:sldMk cId="3397270846" sldId="406"/>
        </pc:sldMkLst>
      </pc:sldChg>
      <pc:sldChg chg="addSp modSp">
        <pc:chgData name="tien tran" userId="f5c0b7c74de91c7e" providerId="Windows Live" clId="Web-{FC69EDA8-B7C2-4A4D-A8DB-F116795F042B}" dt="2023-09-12T02:58:05.780" v="463"/>
        <pc:sldMkLst>
          <pc:docMk/>
          <pc:sldMk cId="3320950980" sldId="407"/>
        </pc:sldMkLst>
        <pc:spChg chg="mod">
          <ac:chgData name="tien tran" userId="f5c0b7c74de91c7e" providerId="Windows Live" clId="Web-{FC69EDA8-B7C2-4A4D-A8DB-F116795F042B}" dt="2023-09-12T02:58:05.780" v="463"/>
          <ac:spMkLst>
            <pc:docMk/>
            <pc:sldMk cId="3320950980" sldId="407"/>
            <ac:spMk id="2" creationId="{928C5CC4-E074-0A13-FBCB-6E2FA757580D}"/>
          </ac:spMkLst>
        </pc:spChg>
        <pc:spChg chg="mod">
          <ac:chgData name="tien tran" userId="f5c0b7c74de91c7e" providerId="Windows Live" clId="Web-{FC69EDA8-B7C2-4A4D-A8DB-F116795F042B}" dt="2023-09-12T02:58:05.780" v="463"/>
          <ac:spMkLst>
            <pc:docMk/>
            <pc:sldMk cId="3320950980" sldId="407"/>
            <ac:spMk id="3" creationId="{E336EB79-0588-E2E8-0CCD-0E9E87F08330}"/>
          </ac:spMkLst>
        </pc:spChg>
        <pc:picChg chg="add mod">
          <ac:chgData name="tien tran" userId="f5c0b7c74de91c7e" providerId="Windows Live" clId="Web-{FC69EDA8-B7C2-4A4D-A8DB-F116795F042B}" dt="2023-09-12T02:01:14.231" v="121" actId="1076"/>
          <ac:picMkLst>
            <pc:docMk/>
            <pc:sldMk cId="3320950980" sldId="407"/>
            <ac:picMk id="6" creationId="{E872366F-83B1-DE40-84E5-EA6D8B0101B5}"/>
          </ac:picMkLst>
        </pc:picChg>
      </pc:sldChg>
      <pc:sldChg chg="addSp modSp new">
        <pc:chgData name="tien tran" userId="f5c0b7c74de91c7e" providerId="Windows Live" clId="Web-{FC69EDA8-B7C2-4A4D-A8DB-F116795F042B}" dt="2023-09-12T02:03:42.454" v="131" actId="1076"/>
        <pc:sldMkLst>
          <pc:docMk/>
          <pc:sldMk cId="3972552494" sldId="408"/>
        </pc:sldMkLst>
        <pc:spChg chg="mod">
          <ac:chgData name="tien tran" userId="f5c0b7c74de91c7e" providerId="Windows Live" clId="Web-{FC69EDA8-B7C2-4A4D-A8DB-F116795F042B}" dt="2023-09-12T01:57:51.833" v="78" actId="20577"/>
          <ac:spMkLst>
            <pc:docMk/>
            <pc:sldMk cId="3972552494" sldId="408"/>
            <ac:spMk id="2" creationId="{D8E8C580-B24C-A5FC-37E3-179DE8193888}"/>
          </ac:spMkLst>
        </pc:spChg>
        <pc:spChg chg="mod">
          <ac:chgData name="tien tran" userId="f5c0b7c74de91c7e" providerId="Windows Live" clId="Web-{FC69EDA8-B7C2-4A4D-A8DB-F116795F042B}" dt="2023-09-12T02:03:38.735" v="130" actId="14100"/>
          <ac:spMkLst>
            <pc:docMk/>
            <pc:sldMk cId="3972552494" sldId="408"/>
            <ac:spMk id="3" creationId="{83289C3B-7608-560C-528A-F6A870DCFC2D}"/>
          </ac:spMkLst>
        </pc:spChg>
        <pc:picChg chg="add mod">
          <ac:chgData name="tien tran" userId="f5c0b7c74de91c7e" providerId="Windows Live" clId="Web-{FC69EDA8-B7C2-4A4D-A8DB-F116795F042B}" dt="2023-09-12T02:03:42.454" v="131" actId="1076"/>
          <ac:picMkLst>
            <pc:docMk/>
            <pc:sldMk cId="3972552494" sldId="408"/>
            <ac:picMk id="5" creationId="{185863B5-0C75-CB43-90EC-809721002372}"/>
          </ac:picMkLst>
        </pc:picChg>
      </pc:sldChg>
      <pc:sldChg chg="addSp modSp new">
        <pc:chgData name="tien tran" userId="f5c0b7c74de91c7e" providerId="Windows Live" clId="Web-{FC69EDA8-B7C2-4A4D-A8DB-F116795F042B}" dt="2023-09-12T01:59:34.321" v="88" actId="20577"/>
        <pc:sldMkLst>
          <pc:docMk/>
          <pc:sldMk cId="1458164645" sldId="409"/>
        </pc:sldMkLst>
        <pc:spChg chg="mod">
          <ac:chgData name="tien tran" userId="f5c0b7c74de91c7e" providerId="Windows Live" clId="Web-{FC69EDA8-B7C2-4A4D-A8DB-F116795F042B}" dt="2023-09-12T01:59:34.321" v="88" actId="20577"/>
          <ac:spMkLst>
            <pc:docMk/>
            <pc:sldMk cId="1458164645" sldId="409"/>
            <ac:spMk id="2" creationId="{6D1329D9-A1B9-0E07-A828-380C1517FE1E}"/>
          </ac:spMkLst>
        </pc:spChg>
        <pc:spChg chg="mod">
          <ac:chgData name="tien tran" userId="f5c0b7c74de91c7e" providerId="Windows Live" clId="Web-{FC69EDA8-B7C2-4A4D-A8DB-F116795F042B}" dt="2023-09-12T01:58:27.475" v="83" actId="14100"/>
          <ac:spMkLst>
            <pc:docMk/>
            <pc:sldMk cId="1458164645" sldId="409"/>
            <ac:spMk id="3" creationId="{EC65762F-BC2B-6EE2-959F-605C865FF34E}"/>
          </ac:spMkLst>
        </pc:spChg>
        <pc:picChg chg="add mod">
          <ac:chgData name="tien tran" userId="f5c0b7c74de91c7e" providerId="Windows Live" clId="Web-{FC69EDA8-B7C2-4A4D-A8DB-F116795F042B}" dt="2023-09-12T01:59:24.039" v="85" actId="1076"/>
          <ac:picMkLst>
            <pc:docMk/>
            <pc:sldMk cId="1458164645" sldId="409"/>
            <ac:picMk id="5" creationId="{8C1CB8EF-07EC-3D94-89D3-FC8EB9B1A7CC}"/>
          </ac:picMkLst>
        </pc:picChg>
      </pc:sldChg>
      <pc:sldChg chg="addSp delSp modSp new del">
        <pc:chgData name="tien tran" userId="f5c0b7c74de91c7e" providerId="Windows Live" clId="Web-{FC69EDA8-B7C2-4A4D-A8DB-F116795F042B}" dt="2023-09-12T02:41:49.216" v="373"/>
        <pc:sldMkLst>
          <pc:docMk/>
          <pc:sldMk cId="3092250663" sldId="410"/>
        </pc:sldMkLst>
        <pc:spChg chg="mod">
          <ac:chgData name="tien tran" userId="f5c0b7c74de91c7e" providerId="Windows Live" clId="Web-{FC69EDA8-B7C2-4A4D-A8DB-F116795F042B}" dt="2023-09-12T02:10:59.031" v="133" actId="20577"/>
          <ac:spMkLst>
            <pc:docMk/>
            <pc:sldMk cId="3092250663" sldId="410"/>
            <ac:spMk id="2" creationId="{4DD51174-33C1-005D-2CEC-CB2838DD5ECA}"/>
          </ac:spMkLst>
        </pc:spChg>
        <pc:spChg chg="add del mod">
          <ac:chgData name="tien tran" userId="f5c0b7c74de91c7e" providerId="Windows Live" clId="Web-{FC69EDA8-B7C2-4A4D-A8DB-F116795F042B}" dt="2023-09-12T02:33:03.058" v="230" actId="20577"/>
          <ac:spMkLst>
            <pc:docMk/>
            <pc:sldMk cId="3092250663" sldId="410"/>
            <ac:spMk id="3" creationId="{170806B9-4E4C-E330-1F05-FCC43604EC73}"/>
          </ac:spMkLst>
        </pc:spChg>
        <pc:picChg chg="add del mod ord">
          <ac:chgData name="tien tran" userId="f5c0b7c74de91c7e" providerId="Windows Live" clId="Web-{FC69EDA8-B7C2-4A4D-A8DB-F116795F042B}" dt="2023-09-12T02:31:57.400" v="208"/>
          <ac:picMkLst>
            <pc:docMk/>
            <pc:sldMk cId="3092250663" sldId="410"/>
            <ac:picMk id="5" creationId="{489570F2-5729-5530-D052-D45D8B59042D}"/>
          </ac:picMkLst>
        </pc:picChg>
      </pc:sldChg>
      <pc:sldChg chg="modSp new">
        <pc:chgData name="tien tran" userId="f5c0b7c74de91c7e" providerId="Windows Live" clId="Web-{FC69EDA8-B7C2-4A4D-A8DB-F116795F042B}" dt="2023-09-12T02:58:05.780" v="463"/>
        <pc:sldMkLst>
          <pc:docMk/>
          <pc:sldMk cId="784368596" sldId="411"/>
        </pc:sldMkLst>
        <pc:spChg chg="mod">
          <ac:chgData name="tien tran" userId="f5c0b7c74de91c7e" providerId="Windows Live" clId="Web-{FC69EDA8-B7C2-4A4D-A8DB-F116795F042B}" dt="2023-09-12T02:58:05.780" v="463"/>
          <ac:spMkLst>
            <pc:docMk/>
            <pc:sldMk cId="784368596" sldId="411"/>
            <ac:spMk id="2" creationId="{86C6E66E-9C36-90C2-4883-8335E7E47BE3}"/>
          </ac:spMkLst>
        </pc:spChg>
        <pc:spChg chg="mod">
          <ac:chgData name="tien tran" userId="f5c0b7c74de91c7e" providerId="Windows Live" clId="Web-{FC69EDA8-B7C2-4A4D-A8DB-F116795F042B}" dt="2023-09-12T02:26:50.499" v="173" actId="20577"/>
          <ac:spMkLst>
            <pc:docMk/>
            <pc:sldMk cId="784368596" sldId="411"/>
            <ac:spMk id="3" creationId="{483A44FC-B533-331E-A885-B2E806BFF9EF}"/>
          </ac:spMkLst>
        </pc:spChg>
      </pc:sldChg>
      <pc:sldChg chg="addSp modSp new">
        <pc:chgData name="tien tran" userId="f5c0b7c74de91c7e" providerId="Windows Live" clId="Web-{FC69EDA8-B7C2-4A4D-A8DB-F116795F042B}" dt="2023-09-12T02:28:45.581" v="184" actId="1076"/>
        <pc:sldMkLst>
          <pc:docMk/>
          <pc:sldMk cId="371752076" sldId="412"/>
        </pc:sldMkLst>
        <pc:spChg chg="mod">
          <ac:chgData name="tien tran" userId="f5c0b7c74de91c7e" providerId="Windows Live" clId="Web-{FC69EDA8-B7C2-4A4D-A8DB-F116795F042B}" dt="2023-09-12T02:27:29.423" v="182" actId="20577"/>
          <ac:spMkLst>
            <pc:docMk/>
            <pc:sldMk cId="371752076" sldId="412"/>
            <ac:spMk id="2" creationId="{FBE641C2-BC40-19D3-80B4-001E6D65A641}"/>
          </ac:spMkLst>
        </pc:spChg>
        <pc:picChg chg="add mod">
          <ac:chgData name="tien tran" userId="f5c0b7c74de91c7e" providerId="Windows Live" clId="Web-{FC69EDA8-B7C2-4A4D-A8DB-F116795F042B}" dt="2023-09-12T02:28:45.581" v="184" actId="1076"/>
          <ac:picMkLst>
            <pc:docMk/>
            <pc:sldMk cId="371752076" sldId="412"/>
            <ac:picMk id="6" creationId="{D153D3DF-B264-9B1A-70B2-85B42D6CAEBC}"/>
          </ac:picMkLst>
        </pc:picChg>
      </pc:sldChg>
      <pc:sldChg chg="addSp delSp modSp new ord">
        <pc:chgData name="tien tran" userId="f5c0b7c74de91c7e" providerId="Windows Live" clId="Web-{FC69EDA8-B7C2-4A4D-A8DB-F116795F042B}" dt="2023-09-12T02:36:57.941" v="372" actId="14100"/>
        <pc:sldMkLst>
          <pc:docMk/>
          <pc:sldMk cId="836513144" sldId="413"/>
        </pc:sldMkLst>
        <pc:spChg chg="mod">
          <ac:chgData name="tien tran" userId="f5c0b7c74de91c7e" providerId="Windows Live" clId="Web-{FC69EDA8-B7C2-4A4D-A8DB-F116795F042B}" dt="2023-09-12T02:34:58.843" v="277" actId="20577"/>
          <ac:spMkLst>
            <pc:docMk/>
            <pc:sldMk cId="836513144" sldId="413"/>
            <ac:spMk id="2" creationId="{B0B99AE3-699A-E0DE-F963-330ED6E8BBD2}"/>
          </ac:spMkLst>
        </pc:spChg>
        <pc:spChg chg="del">
          <ac:chgData name="tien tran" userId="f5c0b7c74de91c7e" providerId="Windows Live" clId="Web-{FC69EDA8-B7C2-4A4D-A8DB-F116795F042B}" dt="2023-09-12T02:32:07.885" v="210"/>
          <ac:spMkLst>
            <pc:docMk/>
            <pc:sldMk cId="836513144" sldId="413"/>
            <ac:spMk id="3" creationId="{5F5DD236-6677-78D4-2A54-77A1A42B0DCE}"/>
          </ac:spMkLst>
        </pc:spChg>
        <pc:spChg chg="add del mod">
          <ac:chgData name="tien tran" userId="f5c0b7c74de91c7e" providerId="Windows Live" clId="Web-{FC69EDA8-B7C2-4A4D-A8DB-F116795F042B}" dt="2023-09-12T02:36:57.941" v="372" actId="14100"/>
          <ac:spMkLst>
            <pc:docMk/>
            <pc:sldMk cId="836513144" sldId="413"/>
            <ac:spMk id="8" creationId="{4759E27B-3930-189B-3808-3B782556AB0D}"/>
          </ac:spMkLst>
        </pc:spChg>
        <pc:picChg chg="add mod ord">
          <ac:chgData name="tien tran" userId="f5c0b7c74de91c7e" providerId="Windows Live" clId="Web-{FC69EDA8-B7C2-4A4D-A8DB-F116795F042B}" dt="2023-09-12T02:36:43.472" v="371" actId="1076"/>
          <ac:picMkLst>
            <pc:docMk/>
            <pc:sldMk cId="836513144" sldId="413"/>
            <ac:picMk id="5" creationId="{92777B9F-F3A7-EAE7-9677-9757997C2961}"/>
          </ac:picMkLst>
        </pc:picChg>
        <pc:picChg chg="add del mod">
          <ac:chgData name="tien tran" userId="f5c0b7c74de91c7e" providerId="Windows Live" clId="Web-{FC69EDA8-B7C2-4A4D-A8DB-F116795F042B}" dt="2023-09-12T02:32:45.448" v="229"/>
          <ac:picMkLst>
            <pc:docMk/>
            <pc:sldMk cId="836513144" sldId="413"/>
            <ac:picMk id="6" creationId="{F348ACD1-3BF1-8EDB-74DB-DD18D8BD01A1}"/>
          </ac:picMkLst>
        </pc:picChg>
      </pc:sldChg>
      <pc:sldChg chg="addSp modSp new">
        <pc:chgData name="tien tran" userId="f5c0b7c74de91c7e" providerId="Windows Live" clId="Web-{FC69EDA8-B7C2-4A4D-A8DB-F116795F042B}" dt="2023-09-12T02:46:08.162" v="448" actId="20577"/>
        <pc:sldMkLst>
          <pc:docMk/>
          <pc:sldMk cId="1383871090" sldId="414"/>
        </pc:sldMkLst>
        <pc:spChg chg="mod">
          <ac:chgData name="tien tran" userId="f5c0b7c74de91c7e" providerId="Windows Live" clId="Web-{FC69EDA8-B7C2-4A4D-A8DB-F116795F042B}" dt="2023-09-12T02:30:24.819" v="194" actId="20577"/>
          <ac:spMkLst>
            <pc:docMk/>
            <pc:sldMk cId="1383871090" sldId="414"/>
            <ac:spMk id="2" creationId="{FF7784B5-3968-DC21-40EA-9912ED8A486B}"/>
          </ac:spMkLst>
        </pc:spChg>
        <pc:spChg chg="mod">
          <ac:chgData name="tien tran" userId="f5c0b7c74de91c7e" providerId="Windows Live" clId="Web-{FC69EDA8-B7C2-4A4D-A8DB-F116795F042B}" dt="2023-09-12T02:46:08.162" v="448" actId="20577"/>
          <ac:spMkLst>
            <pc:docMk/>
            <pc:sldMk cId="1383871090" sldId="414"/>
            <ac:spMk id="3" creationId="{873B8777-EDD3-30D2-D6E6-563E7CEEEFD2}"/>
          </ac:spMkLst>
        </pc:spChg>
        <pc:picChg chg="add mod">
          <ac:chgData name="tien tran" userId="f5c0b7c74de91c7e" providerId="Windows Live" clId="Web-{FC69EDA8-B7C2-4A4D-A8DB-F116795F042B}" dt="2023-09-12T02:30:59.992" v="204" actId="1076"/>
          <ac:picMkLst>
            <pc:docMk/>
            <pc:sldMk cId="1383871090" sldId="414"/>
            <ac:picMk id="5" creationId="{B1B2536B-4D4F-6339-BE9A-F4AF0489CDAB}"/>
          </ac:picMkLst>
        </pc:picChg>
      </pc:sldChg>
      <pc:sldChg chg="modSp new">
        <pc:chgData name="tien tran" userId="f5c0b7c74de91c7e" providerId="Windows Live" clId="Web-{FC69EDA8-B7C2-4A4D-A8DB-F116795F042B}" dt="2023-09-12T02:43:27.954" v="432" actId="20577"/>
        <pc:sldMkLst>
          <pc:docMk/>
          <pc:sldMk cId="770060182" sldId="415"/>
        </pc:sldMkLst>
        <pc:spChg chg="mod">
          <ac:chgData name="tien tran" userId="f5c0b7c74de91c7e" providerId="Windows Live" clId="Web-{FC69EDA8-B7C2-4A4D-A8DB-F116795F042B}" dt="2023-09-12T02:42:39.718" v="375" actId="20577"/>
          <ac:spMkLst>
            <pc:docMk/>
            <pc:sldMk cId="770060182" sldId="415"/>
            <ac:spMk id="2" creationId="{165493BE-3D23-D870-F9BA-BFB42CF97FB7}"/>
          </ac:spMkLst>
        </pc:spChg>
        <pc:spChg chg="mod">
          <ac:chgData name="tien tran" userId="f5c0b7c74de91c7e" providerId="Windows Live" clId="Web-{FC69EDA8-B7C2-4A4D-A8DB-F116795F042B}" dt="2023-09-12T02:43:27.954" v="432" actId="20577"/>
          <ac:spMkLst>
            <pc:docMk/>
            <pc:sldMk cId="770060182" sldId="415"/>
            <ac:spMk id="3" creationId="{0D979EA2-0845-18DA-6AB3-D2E4C76D6402}"/>
          </ac:spMkLst>
        </pc:spChg>
      </pc:sldChg>
      <pc:sldChg chg="add del replId">
        <pc:chgData name="tien tran" userId="f5c0b7c74de91c7e" providerId="Windows Live" clId="Web-{FC69EDA8-B7C2-4A4D-A8DB-F116795F042B}" dt="2023-09-12T02:35:04.500" v="278"/>
        <pc:sldMkLst>
          <pc:docMk/>
          <pc:sldMk cId="830794953" sldId="415"/>
        </pc:sldMkLst>
      </pc:sldChg>
      <pc:sldChg chg="modSp new">
        <pc:chgData name="tien tran" userId="f5c0b7c74de91c7e" providerId="Windows Live" clId="Web-{FC69EDA8-B7C2-4A4D-A8DB-F116795F042B}" dt="2023-09-12T03:26:53.656" v="465" actId="20577"/>
        <pc:sldMkLst>
          <pc:docMk/>
          <pc:sldMk cId="3370268755" sldId="416"/>
        </pc:sldMkLst>
        <pc:spChg chg="mod">
          <ac:chgData name="tien tran" userId="f5c0b7c74de91c7e" providerId="Windows Live" clId="Web-{FC69EDA8-B7C2-4A4D-A8DB-F116795F042B}" dt="2023-09-12T02:58:05.780" v="463"/>
          <ac:spMkLst>
            <pc:docMk/>
            <pc:sldMk cId="3370268755" sldId="416"/>
            <ac:spMk id="2" creationId="{B5D938AE-2E7C-F137-7DE8-B4CDE63A64ED}"/>
          </ac:spMkLst>
        </pc:spChg>
        <pc:spChg chg="mod">
          <ac:chgData name="tien tran" userId="f5c0b7c74de91c7e" providerId="Windows Live" clId="Web-{FC69EDA8-B7C2-4A4D-A8DB-F116795F042B}" dt="2023-09-12T03:26:53.656" v="465" actId="20577"/>
          <ac:spMkLst>
            <pc:docMk/>
            <pc:sldMk cId="3370268755" sldId="416"/>
            <ac:spMk id="3" creationId="{7C9EC293-996A-A529-5C56-CFF9E8BF3B37}"/>
          </ac:spMkLst>
        </pc:spChg>
      </pc:sldChg>
      <pc:sldChg chg="modSp new">
        <pc:chgData name="tien tran" userId="f5c0b7c74de91c7e" providerId="Windows Live" clId="Web-{FC69EDA8-B7C2-4A4D-A8DB-F116795F042B}" dt="2023-09-12T03:27:42.970" v="478" actId="20577"/>
        <pc:sldMkLst>
          <pc:docMk/>
          <pc:sldMk cId="3890710605" sldId="417"/>
        </pc:sldMkLst>
        <pc:spChg chg="mod">
          <ac:chgData name="tien tran" userId="f5c0b7c74de91c7e" providerId="Windows Live" clId="Web-{FC69EDA8-B7C2-4A4D-A8DB-F116795F042B}" dt="2023-09-12T03:27:42.970" v="478" actId="20577"/>
          <ac:spMkLst>
            <pc:docMk/>
            <pc:sldMk cId="3890710605" sldId="417"/>
            <ac:spMk id="2" creationId="{03C1F87E-776A-2594-F40A-48D8E2B8E2DE}"/>
          </ac:spMkLst>
        </pc:spChg>
        <pc:spChg chg="mod">
          <ac:chgData name="tien tran" userId="f5c0b7c74de91c7e" providerId="Windows Live" clId="Web-{FC69EDA8-B7C2-4A4D-A8DB-F116795F042B}" dt="2023-09-12T03:27:32.094" v="472" actId="20577"/>
          <ac:spMkLst>
            <pc:docMk/>
            <pc:sldMk cId="3890710605" sldId="417"/>
            <ac:spMk id="3" creationId="{E30C4862-41EE-A608-38E5-5E64D2806F8D}"/>
          </ac:spMkLst>
        </pc:spChg>
      </pc:sldChg>
      <pc:sldChg chg="modSp add replId">
        <pc:chgData name="tien tran" userId="f5c0b7c74de91c7e" providerId="Windows Live" clId="Web-{FC69EDA8-B7C2-4A4D-A8DB-F116795F042B}" dt="2023-09-12T03:27:04" v="468" actId="20577"/>
        <pc:sldMkLst>
          <pc:docMk/>
          <pc:sldMk cId="657675368" sldId="418"/>
        </pc:sldMkLst>
        <pc:spChg chg="mod">
          <ac:chgData name="tien tran" userId="f5c0b7c74de91c7e" providerId="Windows Live" clId="Web-{FC69EDA8-B7C2-4A4D-A8DB-F116795F042B}" dt="2023-09-12T03:27:04" v="468" actId="20577"/>
          <ac:spMkLst>
            <pc:docMk/>
            <pc:sldMk cId="657675368" sldId="418"/>
            <ac:spMk id="3" creationId="{3356C97B-92D3-569A-CA12-3111814852CA}"/>
          </ac:spMkLst>
        </pc:spChg>
      </pc:sldChg>
      <pc:sldChg chg="modSp add replId">
        <pc:chgData name="tien tran" userId="f5c0b7c74de91c7e" providerId="Windows Live" clId="Web-{FC69EDA8-B7C2-4A4D-A8DB-F116795F042B}" dt="2023-09-12T03:27:13.813" v="470" actId="20577"/>
        <pc:sldMkLst>
          <pc:docMk/>
          <pc:sldMk cId="1719528740" sldId="419"/>
        </pc:sldMkLst>
        <pc:spChg chg="mod">
          <ac:chgData name="tien tran" userId="f5c0b7c74de91c7e" providerId="Windows Live" clId="Web-{FC69EDA8-B7C2-4A4D-A8DB-F116795F042B}" dt="2023-09-12T03:27:13.813" v="470" actId="20577"/>
          <ac:spMkLst>
            <pc:docMk/>
            <pc:sldMk cId="1719528740" sldId="419"/>
            <ac:spMk id="3" creationId="{3356C97B-92D3-569A-CA12-3111814852CA}"/>
          </ac:spMkLst>
        </pc:spChg>
      </pc:sldChg>
      <pc:sldChg chg="addSp delSp modSp new">
        <pc:chgData name="tien tran" userId="f5c0b7c74de91c7e" providerId="Windows Live" clId="Web-{FC69EDA8-B7C2-4A4D-A8DB-F116795F042B}" dt="2023-09-12T03:29:49.270" v="504"/>
        <pc:sldMkLst>
          <pc:docMk/>
          <pc:sldMk cId="1097046644" sldId="420"/>
        </pc:sldMkLst>
        <pc:spChg chg="mod">
          <ac:chgData name="tien tran" userId="f5c0b7c74de91c7e" providerId="Windows Live" clId="Web-{FC69EDA8-B7C2-4A4D-A8DB-F116795F042B}" dt="2023-09-12T03:29:45.193" v="503" actId="20577"/>
          <ac:spMkLst>
            <pc:docMk/>
            <pc:sldMk cId="1097046644" sldId="420"/>
            <ac:spMk id="2" creationId="{B3254A28-ED86-FE46-BD00-C575AC4B0A1B}"/>
          </ac:spMkLst>
        </pc:spChg>
        <pc:spChg chg="del">
          <ac:chgData name="tien tran" userId="f5c0b7c74de91c7e" providerId="Windows Live" clId="Web-{FC69EDA8-B7C2-4A4D-A8DB-F116795F042B}" dt="2023-09-12T03:29:49.270" v="504"/>
          <ac:spMkLst>
            <pc:docMk/>
            <pc:sldMk cId="1097046644" sldId="420"/>
            <ac:spMk id="3" creationId="{6DAD8C60-055C-D05A-8A24-A848F4219BDA}"/>
          </ac:spMkLst>
        </pc:spChg>
        <pc:spChg chg="add mod">
          <ac:chgData name="tien tran" userId="f5c0b7c74de91c7e" providerId="Windows Live" clId="Web-{FC69EDA8-B7C2-4A4D-A8DB-F116795F042B}" dt="2023-09-12T03:28:33.252" v="486" actId="14100"/>
          <ac:spMkLst>
            <pc:docMk/>
            <pc:sldMk cId="1097046644" sldId="420"/>
            <ac:spMk id="5" creationId="{38ABE5B8-AB15-B4CD-1F9C-D914D4B7AAF2}"/>
          </ac:spMkLst>
        </pc:spChg>
        <pc:spChg chg="add">
          <ac:chgData name="tien tran" userId="f5c0b7c74de91c7e" providerId="Windows Live" clId="Web-{FC69EDA8-B7C2-4A4D-A8DB-F116795F042B}" dt="2023-09-12T03:28:11.095" v="480"/>
          <ac:spMkLst>
            <pc:docMk/>
            <pc:sldMk cId="1097046644" sldId="420"/>
            <ac:spMk id="6" creationId="{8B2745EF-65CC-FDAC-14BF-435C8011F187}"/>
          </ac:spMkLst>
        </pc:spChg>
        <pc:spChg chg="add">
          <ac:chgData name="tien tran" userId="f5c0b7c74de91c7e" providerId="Windows Live" clId="Web-{FC69EDA8-B7C2-4A4D-A8DB-F116795F042B}" dt="2023-09-12T03:28:11.095" v="480"/>
          <ac:spMkLst>
            <pc:docMk/>
            <pc:sldMk cId="1097046644" sldId="420"/>
            <ac:spMk id="7" creationId="{EB74A042-46DE-8813-CF2E-568C78B29F5C}"/>
          </ac:spMkLst>
        </pc:spChg>
      </pc:sldChg>
      <pc:sldChg chg="addSp delSp modSp new">
        <pc:chgData name="tien tran" userId="f5c0b7c74de91c7e" providerId="Windows Live" clId="Web-{FC69EDA8-B7C2-4A4D-A8DB-F116795F042B}" dt="2023-09-12T03:33:16.462" v="588"/>
        <pc:sldMkLst>
          <pc:docMk/>
          <pc:sldMk cId="3382248134" sldId="421"/>
        </pc:sldMkLst>
        <pc:spChg chg="mod">
          <ac:chgData name="tien tran" userId="f5c0b7c74de91c7e" providerId="Windows Live" clId="Web-{FC69EDA8-B7C2-4A4D-A8DB-F116795F042B}" dt="2023-09-12T03:32:53.993" v="567" actId="20577"/>
          <ac:spMkLst>
            <pc:docMk/>
            <pc:sldMk cId="3382248134" sldId="421"/>
            <ac:spMk id="2" creationId="{EF7F5B78-0918-49FC-F9D2-922D59527FFA}"/>
          </ac:spMkLst>
        </pc:spChg>
        <pc:spChg chg="add del mod">
          <ac:chgData name="tien tran" userId="f5c0b7c74de91c7e" providerId="Windows Live" clId="Web-{FC69EDA8-B7C2-4A4D-A8DB-F116795F042B}" dt="2023-09-12T03:31:28.663" v="510"/>
          <ac:spMkLst>
            <pc:docMk/>
            <pc:sldMk cId="3382248134" sldId="421"/>
            <ac:spMk id="3" creationId="{D9A5FB47-CED1-AC8B-C437-345CCD838704}"/>
          </ac:spMkLst>
        </pc:spChg>
        <pc:graphicFrameChg chg="add del mod ord modGraphic">
          <ac:chgData name="tien tran" userId="f5c0b7c74de91c7e" providerId="Windows Live" clId="Web-{FC69EDA8-B7C2-4A4D-A8DB-F116795F042B}" dt="2023-09-12T03:30:41.958" v="509"/>
          <ac:graphicFrameMkLst>
            <pc:docMk/>
            <pc:sldMk cId="3382248134" sldId="421"/>
            <ac:graphicFrameMk id="6" creationId="{F6AC7923-3174-78D5-8C40-08535756FA01}"/>
          </ac:graphicFrameMkLst>
        </pc:graphicFrameChg>
        <pc:graphicFrameChg chg="add mod ord modGraphic">
          <ac:chgData name="tien tran" userId="f5c0b7c74de91c7e" providerId="Windows Live" clId="Web-{FC69EDA8-B7C2-4A4D-A8DB-F116795F042B}" dt="2023-09-12T03:33:16.462" v="588"/>
          <ac:graphicFrameMkLst>
            <pc:docMk/>
            <pc:sldMk cId="3382248134" sldId="421"/>
            <ac:graphicFrameMk id="8" creationId="{1AEAF39B-5B6C-F4B2-2058-D21F8BCE2655}"/>
          </ac:graphicFrameMkLst>
        </pc:graphicFrameChg>
      </pc:sldChg>
      <pc:sldChg chg="addSp delSp modSp new">
        <pc:chgData name="tien tran" userId="f5c0b7c74de91c7e" providerId="Windows Live" clId="Web-{FC69EDA8-B7C2-4A4D-A8DB-F116795F042B}" dt="2023-09-12T03:36:25.482" v="612" actId="20577"/>
        <pc:sldMkLst>
          <pc:docMk/>
          <pc:sldMk cId="1155180906" sldId="422"/>
        </pc:sldMkLst>
        <pc:spChg chg="mod">
          <ac:chgData name="tien tran" userId="f5c0b7c74de91c7e" providerId="Windows Live" clId="Web-{FC69EDA8-B7C2-4A4D-A8DB-F116795F042B}" dt="2023-09-12T03:36:25.482" v="612" actId="20577"/>
          <ac:spMkLst>
            <pc:docMk/>
            <pc:sldMk cId="1155180906" sldId="422"/>
            <ac:spMk id="2" creationId="{F4CE147C-3C00-6A57-C326-47C4CEF34FAD}"/>
          </ac:spMkLst>
        </pc:spChg>
        <pc:spChg chg="del">
          <ac:chgData name="tien tran" userId="f5c0b7c74de91c7e" providerId="Windows Live" clId="Web-{FC69EDA8-B7C2-4A4D-A8DB-F116795F042B}" dt="2023-09-12T03:35:53.966" v="606"/>
          <ac:spMkLst>
            <pc:docMk/>
            <pc:sldMk cId="1155180906" sldId="422"/>
            <ac:spMk id="3" creationId="{8E2245E9-FAB8-6536-ECA7-0391066A1020}"/>
          </ac:spMkLst>
        </pc:spChg>
        <pc:spChg chg="add del mod">
          <ac:chgData name="tien tran" userId="f5c0b7c74de91c7e" providerId="Windows Live" clId="Web-{FC69EDA8-B7C2-4A4D-A8DB-F116795F042B}" dt="2023-09-12T03:35:29.997" v="605"/>
          <ac:spMkLst>
            <pc:docMk/>
            <pc:sldMk cId="1155180906" sldId="422"/>
            <ac:spMk id="5" creationId="{4EDC8565-A31C-DFE7-40C9-85DBAD437D80}"/>
          </ac:spMkLst>
        </pc:spChg>
        <pc:spChg chg="add del mod">
          <ac:chgData name="tien tran" userId="f5c0b7c74de91c7e" providerId="Windows Live" clId="Web-{FC69EDA8-B7C2-4A4D-A8DB-F116795F042B}" dt="2023-09-12T03:35:29.997" v="605"/>
          <ac:spMkLst>
            <pc:docMk/>
            <pc:sldMk cId="1155180906" sldId="422"/>
            <ac:spMk id="6" creationId="{810ACF22-C0AC-EF90-8A7A-0AD68B2051D2}"/>
          </ac:spMkLst>
        </pc:spChg>
        <pc:spChg chg="add del mod">
          <ac:chgData name="tien tran" userId="f5c0b7c74de91c7e" providerId="Windows Live" clId="Web-{FC69EDA8-B7C2-4A4D-A8DB-F116795F042B}" dt="2023-09-12T03:35:29.997" v="605"/>
          <ac:spMkLst>
            <pc:docMk/>
            <pc:sldMk cId="1155180906" sldId="422"/>
            <ac:spMk id="7" creationId="{175DE3C4-4FE8-44D2-74FE-137CF9082DB1}"/>
          </ac:spMkLst>
        </pc:spChg>
        <pc:spChg chg="add del mod">
          <ac:chgData name="tien tran" userId="f5c0b7c74de91c7e" providerId="Windows Live" clId="Web-{FC69EDA8-B7C2-4A4D-A8DB-F116795F042B}" dt="2023-09-12T03:35:29.997" v="605"/>
          <ac:spMkLst>
            <pc:docMk/>
            <pc:sldMk cId="1155180906" sldId="422"/>
            <ac:spMk id="8" creationId="{0B6242EA-E014-A72B-26B3-DFC88CFE3DD1}"/>
          </ac:spMkLst>
        </pc:spChg>
        <pc:spChg chg="add del mod">
          <ac:chgData name="tien tran" userId="f5c0b7c74de91c7e" providerId="Windows Live" clId="Web-{FC69EDA8-B7C2-4A4D-A8DB-F116795F042B}" dt="2023-09-12T03:35:29.997" v="605"/>
          <ac:spMkLst>
            <pc:docMk/>
            <pc:sldMk cId="1155180906" sldId="422"/>
            <ac:spMk id="9" creationId="{EC4D5386-B748-ACA8-ED58-F4580C2E1027}"/>
          </ac:spMkLst>
        </pc:spChg>
        <pc:spChg chg="add del mod">
          <ac:chgData name="tien tran" userId="f5c0b7c74de91c7e" providerId="Windows Live" clId="Web-{FC69EDA8-B7C2-4A4D-A8DB-F116795F042B}" dt="2023-09-12T03:35:29.997" v="605"/>
          <ac:spMkLst>
            <pc:docMk/>
            <pc:sldMk cId="1155180906" sldId="422"/>
            <ac:spMk id="10" creationId="{87046346-F25B-1EFD-1D3D-5842CD439307}"/>
          </ac:spMkLst>
        </pc:spChg>
        <pc:spChg chg="add del mod">
          <ac:chgData name="tien tran" userId="f5c0b7c74de91c7e" providerId="Windows Live" clId="Web-{FC69EDA8-B7C2-4A4D-A8DB-F116795F042B}" dt="2023-09-12T03:35:29.997" v="605"/>
          <ac:spMkLst>
            <pc:docMk/>
            <pc:sldMk cId="1155180906" sldId="422"/>
            <ac:spMk id="11" creationId="{0231E4A4-E3DD-5752-1059-23EF4E886622}"/>
          </ac:spMkLst>
        </pc:spChg>
        <pc:picChg chg="add mod ord">
          <ac:chgData name="tien tran" userId="f5c0b7c74de91c7e" providerId="Windows Live" clId="Web-{FC69EDA8-B7C2-4A4D-A8DB-F116795F042B}" dt="2023-09-12T03:35:55.763" v="607" actId="1076"/>
          <ac:picMkLst>
            <pc:docMk/>
            <pc:sldMk cId="1155180906" sldId="422"/>
            <ac:picMk id="12" creationId="{18E68A60-A5A8-43E5-27A5-9E17D46BFB42}"/>
          </ac:picMkLst>
        </pc:picChg>
      </pc:sldChg>
      <pc:sldChg chg="modSp new">
        <pc:chgData name="tien tran" userId="f5c0b7c74de91c7e" providerId="Windows Live" clId="Web-{FC69EDA8-B7C2-4A4D-A8DB-F116795F042B}" dt="2023-09-12T03:36:39.436" v="616" actId="20577"/>
        <pc:sldMkLst>
          <pc:docMk/>
          <pc:sldMk cId="3782054825" sldId="423"/>
        </pc:sldMkLst>
        <pc:spChg chg="mod">
          <ac:chgData name="tien tran" userId="f5c0b7c74de91c7e" providerId="Windows Live" clId="Web-{FC69EDA8-B7C2-4A4D-A8DB-F116795F042B}" dt="2023-09-12T03:36:20.545" v="611" actId="20577"/>
          <ac:spMkLst>
            <pc:docMk/>
            <pc:sldMk cId="3782054825" sldId="423"/>
            <ac:spMk id="2" creationId="{1CAB5639-23BD-D449-901C-9FC27D05AAD7}"/>
          </ac:spMkLst>
        </pc:spChg>
        <pc:spChg chg="mod">
          <ac:chgData name="tien tran" userId="f5c0b7c74de91c7e" providerId="Windows Live" clId="Web-{FC69EDA8-B7C2-4A4D-A8DB-F116795F042B}" dt="2023-09-12T03:36:39.436" v="616" actId="20577"/>
          <ac:spMkLst>
            <pc:docMk/>
            <pc:sldMk cId="3782054825" sldId="423"/>
            <ac:spMk id="3" creationId="{A42288D0-6CB4-A28F-A86F-69BB4FC8A519}"/>
          </ac:spMkLst>
        </pc:spChg>
      </pc:sldChg>
      <pc:sldChg chg="modSp new">
        <pc:chgData name="tien tran" userId="f5c0b7c74de91c7e" providerId="Windows Live" clId="Web-{FC69EDA8-B7C2-4A4D-A8DB-F116795F042B}" dt="2023-09-12T03:37:11.015" v="625" actId="20577"/>
        <pc:sldMkLst>
          <pc:docMk/>
          <pc:sldMk cId="2488034017" sldId="424"/>
        </pc:sldMkLst>
        <pc:spChg chg="mod">
          <ac:chgData name="tien tran" userId="f5c0b7c74de91c7e" providerId="Windows Live" clId="Web-{FC69EDA8-B7C2-4A4D-A8DB-F116795F042B}" dt="2023-09-12T03:37:11.015" v="625" actId="20577"/>
          <ac:spMkLst>
            <pc:docMk/>
            <pc:sldMk cId="2488034017" sldId="424"/>
            <ac:spMk id="2" creationId="{032C8AEB-367F-75B1-2198-1BA65363D32B}"/>
          </ac:spMkLst>
        </pc:spChg>
        <pc:spChg chg="mod">
          <ac:chgData name="tien tran" userId="f5c0b7c74de91c7e" providerId="Windows Live" clId="Web-{FC69EDA8-B7C2-4A4D-A8DB-F116795F042B}" dt="2023-09-12T03:37:08.639" v="622" actId="20577"/>
          <ac:spMkLst>
            <pc:docMk/>
            <pc:sldMk cId="2488034017" sldId="424"/>
            <ac:spMk id="3" creationId="{8A368C09-743B-022C-681C-7ECDC5D171AF}"/>
          </ac:spMkLst>
        </pc:spChg>
      </pc:sldChg>
      <pc:sldChg chg="modSp new">
        <pc:chgData name="tien tran" userId="f5c0b7c74de91c7e" providerId="Windows Live" clId="Web-{FC69EDA8-B7C2-4A4D-A8DB-F116795F042B}" dt="2023-09-12T03:37:35.921" v="631" actId="20577"/>
        <pc:sldMkLst>
          <pc:docMk/>
          <pc:sldMk cId="2733456168" sldId="425"/>
        </pc:sldMkLst>
        <pc:spChg chg="mod">
          <ac:chgData name="tien tran" userId="f5c0b7c74de91c7e" providerId="Windows Live" clId="Web-{FC69EDA8-B7C2-4A4D-A8DB-F116795F042B}" dt="2023-09-12T03:37:24.155" v="629" actId="20577"/>
          <ac:spMkLst>
            <pc:docMk/>
            <pc:sldMk cId="2733456168" sldId="425"/>
            <ac:spMk id="2" creationId="{9FF7CED3-1ACC-6E78-776C-8013810E52C9}"/>
          </ac:spMkLst>
        </pc:spChg>
        <pc:spChg chg="mod">
          <ac:chgData name="tien tran" userId="f5c0b7c74de91c7e" providerId="Windows Live" clId="Web-{FC69EDA8-B7C2-4A4D-A8DB-F116795F042B}" dt="2023-09-12T03:37:35.921" v="631" actId="20577"/>
          <ac:spMkLst>
            <pc:docMk/>
            <pc:sldMk cId="2733456168" sldId="425"/>
            <ac:spMk id="3" creationId="{CA47DFBC-DF05-ECCD-839B-2B443B954C90}"/>
          </ac:spMkLst>
        </pc:spChg>
      </pc:sldChg>
      <pc:sldChg chg="modSp new">
        <pc:chgData name="tien tran" userId="f5c0b7c74de91c7e" providerId="Windows Live" clId="Web-{FC69EDA8-B7C2-4A4D-A8DB-F116795F042B}" dt="2023-09-12T03:41:58.678" v="666" actId="14100"/>
        <pc:sldMkLst>
          <pc:docMk/>
          <pc:sldMk cId="3181199596" sldId="426"/>
        </pc:sldMkLst>
        <pc:spChg chg="mod">
          <ac:chgData name="tien tran" userId="f5c0b7c74de91c7e" providerId="Windows Live" clId="Web-{FC69EDA8-B7C2-4A4D-A8DB-F116795F042B}" dt="2023-09-12T03:38:05.313" v="653" actId="20577"/>
          <ac:spMkLst>
            <pc:docMk/>
            <pc:sldMk cId="3181199596" sldId="426"/>
            <ac:spMk id="2" creationId="{6023E1FF-B5D6-F17C-A042-FAC1E76A7FF5}"/>
          </ac:spMkLst>
        </pc:spChg>
        <pc:spChg chg="mod">
          <ac:chgData name="tien tran" userId="f5c0b7c74de91c7e" providerId="Windows Live" clId="Web-{FC69EDA8-B7C2-4A4D-A8DB-F116795F042B}" dt="2023-09-12T03:41:58.678" v="666" actId="14100"/>
          <ac:spMkLst>
            <pc:docMk/>
            <pc:sldMk cId="3181199596" sldId="426"/>
            <ac:spMk id="3" creationId="{F66AA139-C4F7-D5DF-2ABA-89DA4D1AAFBA}"/>
          </ac:spMkLst>
        </pc:spChg>
      </pc:sldChg>
      <pc:sldChg chg="modSp new">
        <pc:chgData name="tien tran" userId="f5c0b7c74de91c7e" providerId="Windows Live" clId="Web-{FC69EDA8-B7C2-4A4D-A8DB-F116795F042B}" dt="2023-09-12T03:38:42.485" v="662" actId="14100"/>
        <pc:sldMkLst>
          <pc:docMk/>
          <pc:sldMk cId="2436611818" sldId="427"/>
        </pc:sldMkLst>
        <pc:spChg chg="mod">
          <ac:chgData name="tien tran" userId="f5c0b7c74de91c7e" providerId="Windows Live" clId="Web-{FC69EDA8-B7C2-4A4D-A8DB-F116795F042B}" dt="2023-09-12T03:38:29.454" v="659" actId="20577"/>
          <ac:spMkLst>
            <pc:docMk/>
            <pc:sldMk cId="2436611818" sldId="427"/>
            <ac:spMk id="2" creationId="{647B7B9D-6D00-36AE-C558-37C5DFDBE52C}"/>
          </ac:spMkLst>
        </pc:spChg>
        <pc:spChg chg="mod">
          <ac:chgData name="tien tran" userId="f5c0b7c74de91c7e" providerId="Windows Live" clId="Web-{FC69EDA8-B7C2-4A4D-A8DB-F116795F042B}" dt="2023-09-12T03:38:42.485" v="662" actId="14100"/>
          <ac:spMkLst>
            <pc:docMk/>
            <pc:sldMk cId="2436611818" sldId="427"/>
            <ac:spMk id="3" creationId="{1DBA4593-104B-7F3D-DD46-FDA6DD2FABB5}"/>
          </ac:spMkLst>
        </pc:spChg>
      </pc:sldChg>
      <pc:sldChg chg="modSp new">
        <pc:chgData name="tien tran" userId="f5c0b7c74de91c7e" providerId="Windows Live" clId="Web-{FC69EDA8-B7C2-4A4D-A8DB-F116795F042B}" dt="2023-09-12T03:43:53.759" v="675" actId="20577"/>
        <pc:sldMkLst>
          <pc:docMk/>
          <pc:sldMk cId="2231681056" sldId="428"/>
        </pc:sldMkLst>
        <pc:spChg chg="mod">
          <ac:chgData name="tien tran" userId="f5c0b7c74de91c7e" providerId="Windows Live" clId="Web-{FC69EDA8-B7C2-4A4D-A8DB-F116795F042B}" dt="2023-09-12T03:42:52.445" v="670" actId="20577"/>
          <ac:spMkLst>
            <pc:docMk/>
            <pc:sldMk cId="2231681056" sldId="428"/>
            <ac:spMk id="2" creationId="{49F9C423-7616-7DF4-AA19-297EA4762B35}"/>
          </ac:spMkLst>
        </pc:spChg>
        <pc:spChg chg="mod">
          <ac:chgData name="tien tran" userId="f5c0b7c74de91c7e" providerId="Windows Live" clId="Web-{FC69EDA8-B7C2-4A4D-A8DB-F116795F042B}" dt="2023-09-12T03:43:53.759" v="675" actId="20577"/>
          <ac:spMkLst>
            <pc:docMk/>
            <pc:sldMk cId="2231681056" sldId="428"/>
            <ac:spMk id="3" creationId="{46E47869-E60F-7035-DE91-EB35A6E29E6F}"/>
          </ac:spMkLst>
        </pc:spChg>
      </pc:sldChg>
      <pc:sldChg chg="modSp new ord">
        <pc:chgData name="tien tran" userId="f5c0b7c74de91c7e" providerId="Windows Live" clId="Web-{FC69EDA8-B7C2-4A4D-A8DB-F116795F042B}" dt="2023-09-12T03:44:26.822" v="680" actId="20577"/>
        <pc:sldMkLst>
          <pc:docMk/>
          <pc:sldMk cId="2056359710" sldId="429"/>
        </pc:sldMkLst>
        <pc:spChg chg="mod">
          <ac:chgData name="tien tran" userId="f5c0b7c74de91c7e" providerId="Windows Live" clId="Web-{FC69EDA8-B7C2-4A4D-A8DB-F116795F042B}" dt="2023-09-12T03:44:26.822" v="680" actId="20577"/>
          <ac:spMkLst>
            <pc:docMk/>
            <pc:sldMk cId="2056359710" sldId="429"/>
            <ac:spMk id="2" creationId="{4E5EFEF0-35FF-0DAA-FAC4-D9183A2BE265}"/>
          </ac:spMkLst>
        </pc:spChg>
        <pc:spChg chg="mod">
          <ac:chgData name="tien tran" userId="f5c0b7c74de91c7e" providerId="Windows Live" clId="Web-{FC69EDA8-B7C2-4A4D-A8DB-F116795F042B}" dt="2023-09-12T03:44:16.072" v="679" actId="20577"/>
          <ac:spMkLst>
            <pc:docMk/>
            <pc:sldMk cId="2056359710" sldId="429"/>
            <ac:spMk id="3" creationId="{6C543086-2494-BC3D-A255-9751AB0A53AE}"/>
          </ac:spMkLst>
        </pc:spChg>
      </pc:sldChg>
      <pc:sldChg chg="modSp new">
        <pc:chgData name="tien tran" userId="f5c0b7c74de91c7e" providerId="Windows Live" clId="Web-{FC69EDA8-B7C2-4A4D-A8DB-F116795F042B}" dt="2023-09-12T03:45:17.683" v="688" actId="20577"/>
        <pc:sldMkLst>
          <pc:docMk/>
          <pc:sldMk cId="2038992011" sldId="430"/>
        </pc:sldMkLst>
        <pc:spChg chg="mod">
          <ac:chgData name="tien tran" userId="f5c0b7c74de91c7e" providerId="Windows Live" clId="Web-{FC69EDA8-B7C2-4A4D-A8DB-F116795F042B}" dt="2023-09-12T03:44:52.041" v="685" actId="20577"/>
          <ac:spMkLst>
            <pc:docMk/>
            <pc:sldMk cId="2038992011" sldId="430"/>
            <ac:spMk id="2" creationId="{F5BA611A-D369-3909-9110-9E7481C87536}"/>
          </ac:spMkLst>
        </pc:spChg>
        <pc:spChg chg="mod">
          <ac:chgData name="tien tran" userId="f5c0b7c74de91c7e" providerId="Windows Live" clId="Web-{FC69EDA8-B7C2-4A4D-A8DB-F116795F042B}" dt="2023-09-12T03:45:17.683" v="688" actId="20577"/>
          <ac:spMkLst>
            <pc:docMk/>
            <pc:sldMk cId="2038992011" sldId="430"/>
            <ac:spMk id="3" creationId="{D73B5D8F-22DD-EE6C-B6F5-52293072B299}"/>
          </ac:spMkLst>
        </pc:spChg>
      </pc:sldChg>
      <pc:sldChg chg="modSp new">
        <pc:chgData name="tien tran" userId="f5c0b7c74de91c7e" providerId="Windows Live" clId="Web-{FC69EDA8-B7C2-4A4D-A8DB-F116795F042B}" dt="2023-09-12T03:46:29.903" v="705" actId="20577"/>
        <pc:sldMkLst>
          <pc:docMk/>
          <pc:sldMk cId="2565650870" sldId="431"/>
        </pc:sldMkLst>
        <pc:spChg chg="mod">
          <ac:chgData name="tien tran" userId="f5c0b7c74de91c7e" providerId="Windows Live" clId="Web-{FC69EDA8-B7C2-4A4D-A8DB-F116795F042B}" dt="2023-09-12T03:45:30.105" v="694" actId="20577"/>
          <ac:spMkLst>
            <pc:docMk/>
            <pc:sldMk cId="2565650870" sldId="431"/>
            <ac:spMk id="2" creationId="{54984EBC-3F86-282B-8B3D-1C4A1A29D113}"/>
          </ac:spMkLst>
        </pc:spChg>
        <pc:spChg chg="mod">
          <ac:chgData name="tien tran" userId="f5c0b7c74de91c7e" providerId="Windows Live" clId="Web-{FC69EDA8-B7C2-4A4D-A8DB-F116795F042B}" dt="2023-09-12T03:46:29.903" v="705" actId="20577"/>
          <ac:spMkLst>
            <pc:docMk/>
            <pc:sldMk cId="2565650870" sldId="431"/>
            <ac:spMk id="3" creationId="{8084FDB7-08D8-4690-EE97-8BD6C5A27BC1}"/>
          </ac:spMkLst>
        </pc:spChg>
      </pc:sldChg>
    </pc:docChg>
  </pc:docChgLst>
  <pc:docChgLst>
    <pc:chgData name="tien tran" userId="f5c0b7c74de91c7e" providerId="Windows Live" clId="Web-{881C173E-3055-4E7F-90CD-E2B8A5C780F8}"/>
    <pc:docChg chg="addSld delSld modSld">
      <pc:chgData name="tien tran" userId="f5c0b7c74de91c7e" providerId="Windows Live" clId="Web-{881C173E-3055-4E7F-90CD-E2B8A5C780F8}" dt="2023-09-13T10:25:08.998" v="521" actId="20577"/>
      <pc:docMkLst>
        <pc:docMk/>
      </pc:docMkLst>
      <pc:sldChg chg="modSp">
        <pc:chgData name="tien tran" userId="f5c0b7c74de91c7e" providerId="Windows Live" clId="Web-{881C173E-3055-4E7F-90CD-E2B8A5C780F8}" dt="2023-09-13T10:25:08.998" v="521" actId="20577"/>
        <pc:sldMkLst>
          <pc:docMk/>
          <pc:sldMk cId="0" sldId="257"/>
        </pc:sldMkLst>
        <pc:spChg chg="mod">
          <ac:chgData name="tien tran" userId="f5c0b7c74de91c7e" providerId="Windows Live" clId="Web-{881C173E-3055-4E7F-90CD-E2B8A5C780F8}" dt="2023-09-13T10:25:08.998" v="521" actId="20577"/>
          <ac:spMkLst>
            <pc:docMk/>
            <pc:sldMk cId="0" sldId="257"/>
            <ac:spMk id="190467" creationId="{00000000-0000-0000-0000-000000000000}"/>
          </ac:spMkLst>
        </pc:spChg>
      </pc:sldChg>
      <pc:sldChg chg="modSp">
        <pc:chgData name="tien tran" userId="f5c0b7c74de91c7e" providerId="Windows Live" clId="Web-{881C173E-3055-4E7F-90CD-E2B8A5C780F8}" dt="2023-09-13T10:22:00.522" v="474" actId="20577"/>
        <pc:sldMkLst>
          <pc:docMk/>
          <pc:sldMk cId="788580868" sldId="405"/>
        </pc:sldMkLst>
        <pc:spChg chg="mod">
          <ac:chgData name="tien tran" userId="f5c0b7c74de91c7e" providerId="Windows Live" clId="Web-{881C173E-3055-4E7F-90CD-E2B8A5C780F8}" dt="2023-09-13T10:22:00.522" v="474" actId="20577"/>
          <ac:spMkLst>
            <pc:docMk/>
            <pc:sldMk cId="788580868" sldId="405"/>
            <ac:spMk id="3" creationId="{3356C97B-92D3-569A-CA12-3111814852CA}"/>
          </ac:spMkLst>
        </pc:spChg>
      </pc:sldChg>
      <pc:sldChg chg="addSp modSp">
        <pc:chgData name="tien tran" userId="f5c0b7c74de91c7e" providerId="Windows Live" clId="Web-{881C173E-3055-4E7F-90CD-E2B8A5C780F8}" dt="2023-09-13T09:27:26.155" v="81" actId="1076"/>
        <pc:sldMkLst>
          <pc:docMk/>
          <pc:sldMk cId="2630240421" sldId="412"/>
        </pc:sldMkLst>
        <pc:spChg chg="mod">
          <ac:chgData name="tien tran" userId="f5c0b7c74de91c7e" providerId="Windows Live" clId="Web-{881C173E-3055-4E7F-90CD-E2B8A5C780F8}" dt="2023-09-13T09:21:34.533" v="56" actId="20577"/>
          <ac:spMkLst>
            <pc:docMk/>
            <pc:sldMk cId="2630240421" sldId="412"/>
            <ac:spMk id="2" creationId="{367848CB-914E-CF52-6745-95F4E99A9638}"/>
          </ac:spMkLst>
        </pc:spChg>
        <pc:spChg chg="mod">
          <ac:chgData name="tien tran" userId="f5c0b7c74de91c7e" providerId="Windows Live" clId="Web-{881C173E-3055-4E7F-90CD-E2B8A5C780F8}" dt="2023-09-13T09:27:20.452" v="77" actId="20577"/>
          <ac:spMkLst>
            <pc:docMk/>
            <pc:sldMk cId="2630240421" sldId="412"/>
            <ac:spMk id="3" creationId="{9C269607-872B-E378-3262-6E031AFA5A80}"/>
          </ac:spMkLst>
        </pc:spChg>
        <pc:picChg chg="add mod">
          <ac:chgData name="tien tran" userId="f5c0b7c74de91c7e" providerId="Windows Live" clId="Web-{881C173E-3055-4E7F-90CD-E2B8A5C780F8}" dt="2023-09-13T09:27:26.155" v="81" actId="1076"/>
          <ac:picMkLst>
            <pc:docMk/>
            <pc:sldMk cId="2630240421" sldId="412"/>
            <ac:picMk id="5" creationId="{A7FA2F1E-1C3D-5875-3989-5299455CA0B0}"/>
          </ac:picMkLst>
        </pc:picChg>
      </pc:sldChg>
      <pc:sldChg chg="del">
        <pc:chgData name="tien tran" userId="f5c0b7c74de91c7e" providerId="Windows Live" clId="Web-{881C173E-3055-4E7F-90CD-E2B8A5C780F8}" dt="2023-09-13T10:23:00.087" v="475"/>
        <pc:sldMkLst>
          <pc:docMk/>
          <pc:sldMk cId="2081190954" sldId="413"/>
        </pc:sldMkLst>
      </pc:sldChg>
      <pc:sldChg chg="del">
        <pc:chgData name="tien tran" userId="f5c0b7c74de91c7e" providerId="Windows Live" clId="Web-{881C173E-3055-4E7F-90CD-E2B8A5C780F8}" dt="2023-09-13T10:23:16.306" v="479"/>
        <pc:sldMkLst>
          <pc:docMk/>
          <pc:sldMk cId="901362970" sldId="414"/>
        </pc:sldMkLst>
      </pc:sldChg>
      <pc:sldChg chg="del">
        <pc:chgData name="tien tran" userId="f5c0b7c74de91c7e" providerId="Windows Live" clId="Web-{881C173E-3055-4E7F-90CD-E2B8A5C780F8}" dt="2023-09-13T09:15:51.365" v="40"/>
        <pc:sldMkLst>
          <pc:docMk/>
          <pc:sldMk cId="1792091217" sldId="426"/>
        </pc:sldMkLst>
      </pc:sldChg>
      <pc:sldChg chg="addSp modSp">
        <pc:chgData name="tien tran" userId="f5c0b7c74de91c7e" providerId="Windows Live" clId="Web-{881C173E-3055-4E7F-90CD-E2B8A5C780F8}" dt="2023-09-13T08:24:00.863" v="14" actId="1076"/>
        <pc:sldMkLst>
          <pc:docMk/>
          <pc:sldMk cId="1933063190" sldId="427"/>
        </pc:sldMkLst>
        <pc:spChg chg="mod">
          <ac:chgData name="tien tran" userId="f5c0b7c74de91c7e" providerId="Windows Live" clId="Web-{881C173E-3055-4E7F-90CD-E2B8A5C780F8}" dt="2023-09-13T08:23:18.393" v="1" actId="20577"/>
          <ac:spMkLst>
            <pc:docMk/>
            <pc:sldMk cId="1933063190" sldId="427"/>
            <ac:spMk id="2" creationId="{E93EF645-C49C-85A3-FFA1-9A085CD49A72}"/>
          </ac:spMkLst>
        </pc:spChg>
        <pc:spChg chg="mod">
          <ac:chgData name="tien tran" userId="f5c0b7c74de91c7e" providerId="Windows Live" clId="Web-{881C173E-3055-4E7F-90CD-E2B8A5C780F8}" dt="2023-09-13T08:23:55.019" v="10" actId="20577"/>
          <ac:spMkLst>
            <pc:docMk/>
            <pc:sldMk cId="1933063190" sldId="427"/>
            <ac:spMk id="3" creationId="{C54E1707-F098-0076-0ADB-8B954CA4F18A}"/>
          </ac:spMkLst>
        </pc:spChg>
        <pc:picChg chg="add mod">
          <ac:chgData name="tien tran" userId="f5c0b7c74de91c7e" providerId="Windows Live" clId="Web-{881C173E-3055-4E7F-90CD-E2B8A5C780F8}" dt="2023-09-13T08:24:00.863" v="14" actId="1076"/>
          <ac:picMkLst>
            <pc:docMk/>
            <pc:sldMk cId="1933063190" sldId="427"/>
            <ac:picMk id="5" creationId="{04255E75-6B34-446D-85F4-29A3B653391C}"/>
          </ac:picMkLst>
        </pc:picChg>
      </pc:sldChg>
      <pc:sldChg chg="modSp new">
        <pc:chgData name="tien tran" userId="f5c0b7c74de91c7e" providerId="Windows Live" clId="Web-{881C173E-3055-4E7F-90CD-E2B8A5C780F8}" dt="2023-09-13T08:32:52.784" v="39" actId="20577"/>
        <pc:sldMkLst>
          <pc:docMk/>
          <pc:sldMk cId="3202205271" sldId="428"/>
        </pc:sldMkLst>
        <pc:spChg chg="mod">
          <ac:chgData name="tien tran" userId="f5c0b7c74de91c7e" providerId="Windows Live" clId="Web-{881C173E-3055-4E7F-90CD-E2B8A5C780F8}" dt="2023-09-13T08:31:17.922" v="24" actId="20577"/>
          <ac:spMkLst>
            <pc:docMk/>
            <pc:sldMk cId="3202205271" sldId="428"/>
            <ac:spMk id="2" creationId="{810621D7-166B-85C0-1D1B-031CD5B38D1B}"/>
          </ac:spMkLst>
        </pc:spChg>
        <pc:spChg chg="mod">
          <ac:chgData name="tien tran" userId="f5c0b7c74de91c7e" providerId="Windows Live" clId="Web-{881C173E-3055-4E7F-90CD-E2B8A5C780F8}" dt="2023-09-13T08:32:52.784" v="39" actId="20577"/>
          <ac:spMkLst>
            <pc:docMk/>
            <pc:sldMk cId="3202205271" sldId="428"/>
            <ac:spMk id="3" creationId="{01C185C6-76C9-8196-58A1-7354E502D28F}"/>
          </ac:spMkLst>
        </pc:spChg>
      </pc:sldChg>
      <pc:sldChg chg="modSp new">
        <pc:chgData name="tien tran" userId="f5c0b7c74de91c7e" providerId="Windows Live" clId="Web-{881C173E-3055-4E7F-90CD-E2B8A5C780F8}" dt="2023-09-13T09:35:24.469" v="142" actId="20577"/>
        <pc:sldMkLst>
          <pc:docMk/>
          <pc:sldMk cId="1255381577" sldId="429"/>
        </pc:sldMkLst>
        <pc:spChg chg="mod">
          <ac:chgData name="tien tran" userId="f5c0b7c74de91c7e" providerId="Windows Live" clId="Web-{881C173E-3055-4E7F-90CD-E2B8A5C780F8}" dt="2023-09-13T09:28:49.189" v="84" actId="20577"/>
          <ac:spMkLst>
            <pc:docMk/>
            <pc:sldMk cId="1255381577" sldId="429"/>
            <ac:spMk id="2" creationId="{037A4755-7299-74AE-BBFE-363D6A37FA38}"/>
          </ac:spMkLst>
        </pc:spChg>
        <pc:spChg chg="mod">
          <ac:chgData name="tien tran" userId="f5c0b7c74de91c7e" providerId="Windows Live" clId="Web-{881C173E-3055-4E7F-90CD-E2B8A5C780F8}" dt="2023-09-13T09:35:24.469" v="142" actId="20577"/>
          <ac:spMkLst>
            <pc:docMk/>
            <pc:sldMk cId="1255381577" sldId="429"/>
            <ac:spMk id="3" creationId="{D928BC02-CBBD-C4CE-25F1-489B613F504B}"/>
          </ac:spMkLst>
        </pc:spChg>
      </pc:sldChg>
      <pc:sldChg chg="addSp modSp new">
        <pc:chgData name="tien tran" userId="f5c0b7c74de91c7e" providerId="Windows Live" clId="Web-{881C173E-3055-4E7F-90CD-E2B8A5C780F8}" dt="2023-09-13T09:43:01.173" v="173" actId="20577"/>
        <pc:sldMkLst>
          <pc:docMk/>
          <pc:sldMk cId="2022287068" sldId="430"/>
        </pc:sldMkLst>
        <pc:spChg chg="mod">
          <ac:chgData name="tien tran" userId="f5c0b7c74de91c7e" providerId="Windows Live" clId="Web-{881C173E-3055-4E7F-90CD-E2B8A5C780F8}" dt="2023-09-13T09:43:01.173" v="173" actId="20577"/>
          <ac:spMkLst>
            <pc:docMk/>
            <pc:sldMk cId="2022287068" sldId="430"/>
            <ac:spMk id="2" creationId="{4937A2A4-ED3E-F185-422C-92EFA08AB9CC}"/>
          </ac:spMkLst>
        </pc:spChg>
        <pc:spChg chg="mod">
          <ac:chgData name="tien tran" userId="f5c0b7c74de91c7e" providerId="Windows Live" clId="Web-{881C173E-3055-4E7F-90CD-E2B8A5C780F8}" dt="2023-09-13T09:38:20.007" v="170" actId="14100"/>
          <ac:spMkLst>
            <pc:docMk/>
            <pc:sldMk cId="2022287068" sldId="430"/>
            <ac:spMk id="3" creationId="{28997C59-08E2-3186-1407-7A9094D71F7E}"/>
          </ac:spMkLst>
        </pc:spChg>
        <pc:picChg chg="add mod">
          <ac:chgData name="tien tran" userId="f5c0b7c74de91c7e" providerId="Windows Live" clId="Web-{881C173E-3055-4E7F-90CD-E2B8A5C780F8}" dt="2023-09-13T09:37:27.583" v="160" actId="14100"/>
          <ac:picMkLst>
            <pc:docMk/>
            <pc:sldMk cId="2022287068" sldId="430"/>
            <ac:picMk id="5" creationId="{B117CA50-A309-637D-00E8-F1618C905A44}"/>
          </ac:picMkLst>
        </pc:picChg>
        <pc:picChg chg="add mod">
          <ac:chgData name="tien tran" userId="f5c0b7c74de91c7e" providerId="Windows Live" clId="Web-{881C173E-3055-4E7F-90CD-E2B8A5C780F8}" dt="2023-09-13T09:37:37.458" v="162" actId="14100"/>
          <ac:picMkLst>
            <pc:docMk/>
            <pc:sldMk cId="2022287068" sldId="430"/>
            <ac:picMk id="6" creationId="{F5661AD2-F512-D7B3-DB4F-126DCB50FBFA}"/>
          </ac:picMkLst>
        </pc:picChg>
        <pc:picChg chg="add mod">
          <ac:chgData name="tien tran" userId="f5c0b7c74de91c7e" providerId="Windows Live" clId="Web-{881C173E-3055-4E7F-90CD-E2B8A5C780F8}" dt="2023-09-13T09:38:26.132" v="171" actId="1076"/>
          <ac:picMkLst>
            <pc:docMk/>
            <pc:sldMk cId="2022287068" sldId="430"/>
            <ac:picMk id="7" creationId="{E849B024-30E1-C1A7-99BD-7518F07E8E7C}"/>
          </ac:picMkLst>
        </pc:picChg>
      </pc:sldChg>
      <pc:sldChg chg="addSp modSp new">
        <pc:chgData name="tien tran" userId="f5c0b7c74de91c7e" providerId="Windows Live" clId="Web-{881C173E-3055-4E7F-90CD-E2B8A5C780F8}" dt="2023-09-13T09:47:42.964" v="218" actId="20577"/>
        <pc:sldMkLst>
          <pc:docMk/>
          <pc:sldMk cId="3735124834" sldId="431"/>
        </pc:sldMkLst>
        <pc:spChg chg="mod">
          <ac:chgData name="tien tran" userId="f5c0b7c74de91c7e" providerId="Windows Live" clId="Web-{881C173E-3055-4E7F-90CD-E2B8A5C780F8}" dt="2023-09-13T09:43:25.721" v="201" actId="20577"/>
          <ac:spMkLst>
            <pc:docMk/>
            <pc:sldMk cId="3735124834" sldId="431"/>
            <ac:spMk id="2" creationId="{B1FFFA6C-96AF-1D7B-A5A4-02A48C915CB0}"/>
          </ac:spMkLst>
        </pc:spChg>
        <pc:spChg chg="mod">
          <ac:chgData name="tien tran" userId="f5c0b7c74de91c7e" providerId="Windows Live" clId="Web-{881C173E-3055-4E7F-90CD-E2B8A5C780F8}" dt="2023-09-13T09:47:42.964" v="218" actId="20577"/>
          <ac:spMkLst>
            <pc:docMk/>
            <pc:sldMk cId="3735124834" sldId="431"/>
            <ac:spMk id="3" creationId="{8091AD22-6DC9-9C79-0308-16165D320F73}"/>
          </ac:spMkLst>
        </pc:spChg>
        <pc:picChg chg="add mod">
          <ac:chgData name="tien tran" userId="f5c0b7c74de91c7e" providerId="Windows Live" clId="Web-{881C173E-3055-4E7F-90CD-E2B8A5C780F8}" dt="2023-09-13T09:46:03.179" v="214" actId="1076"/>
          <ac:picMkLst>
            <pc:docMk/>
            <pc:sldMk cId="3735124834" sldId="431"/>
            <ac:picMk id="5" creationId="{4131F922-7942-2ACA-DC0F-93B02AC08404}"/>
          </ac:picMkLst>
        </pc:picChg>
      </pc:sldChg>
      <pc:sldChg chg="new del">
        <pc:chgData name="tien tran" userId="f5c0b7c74de91c7e" providerId="Windows Live" clId="Web-{881C173E-3055-4E7F-90CD-E2B8A5C780F8}" dt="2023-09-13T10:24:14.324" v="487"/>
        <pc:sldMkLst>
          <pc:docMk/>
          <pc:sldMk cId="2942027465" sldId="432"/>
        </pc:sldMkLst>
      </pc:sldChg>
      <pc:sldChg chg="modSp new">
        <pc:chgData name="tien tran" userId="f5c0b7c74de91c7e" providerId="Windows Live" clId="Web-{881C173E-3055-4E7F-90CD-E2B8A5C780F8}" dt="2023-09-13T09:50:44.018" v="242" actId="20577"/>
        <pc:sldMkLst>
          <pc:docMk/>
          <pc:sldMk cId="3299833198" sldId="433"/>
        </pc:sldMkLst>
        <pc:spChg chg="mod">
          <ac:chgData name="tien tran" userId="f5c0b7c74de91c7e" providerId="Windows Live" clId="Web-{881C173E-3055-4E7F-90CD-E2B8A5C780F8}" dt="2023-09-13T09:49:33.843" v="235" actId="20577"/>
          <ac:spMkLst>
            <pc:docMk/>
            <pc:sldMk cId="3299833198" sldId="433"/>
            <ac:spMk id="2" creationId="{AEFFB2C9-AE46-E93B-58E6-7148CFAB7623}"/>
          </ac:spMkLst>
        </pc:spChg>
        <pc:spChg chg="mod">
          <ac:chgData name="tien tran" userId="f5c0b7c74de91c7e" providerId="Windows Live" clId="Web-{881C173E-3055-4E7F-90CD-E2B8A5C780F8}" dt="2023-09-13T09:50:44.018" v="242" actId="20577"/>
          <ac:spMkLst>
            <pc:docMk/>
            <pc:sldMk cId="3299833198" sldId="433"/>
            <ac:spMk id="3" creationId="{57EB9BF7-D297-7EC0-7768-D9780C5D799D}"/>
          </ac:spMkLst>
        </pc:spChg>
      </pc:sldChg>
      <pc:sldChg chg="addSp delSp modSp add replId">
        <pc:chgData name="tien tran" userId="f5c0b7c74de91c7e" providerId="Windows Live" clId="Web-{881C173E-3055-4E7F-90CD-E2B8A5C780F8}" dt="2023-09-13T09:53:11.210" v="318" actId="1076"/>
        <pc:sldMkLst>
          <pc:docMk/>
          <pc:sldMk cId="2542468585" sldId="434"/>
        </pc:sldMkLst>
        <pc:spChg chg="del mod">
          <ac:chgData name="tien tran" userId="f5c0b7c74de91c7e" providerId="Windows Live" clId="Web-{881C173E-3055-4E7F-90CD-E2B8A5C780F8}" dt="2023-09-13T09:51:22.676" v="245"/>
          <ac:spMkLst>
            <pc:docMk/>
            <pc:sldMk cId="2542468585" sldId="434"/>
            <ac:spMk id="3" creationId="{57EB9BF7-D297-7EC0-7768-D9780C5D799D}"/>
          </ac:spMkLst>
        </pc:spChg>
        <pc:spChg chg="add mod">
          <ac:chgData name="tien tran" userId="f5c0b7c74de91c7e" providerId="Windows Live" clId="Web-{881C173E-3055-4E7F-90CD-E2B8A5C780F8}" dt="2023-09-13T09:53:05.663" v="316" actId="14100"/>
          <ac:spMkLst>
            <pc:docMk/>
            <pc:sldMk cId="2542468585" sldId="434"/>
            <ac:spMk id="7" creationId="{E1547529-08D2-E906-BC1B-A8C7CBFF6873}"/>
          </ac:spMkLst>
        </pc:spChg>
        <pc:picChg chg="add mod ord">
          <ac:chgData name="tien tran" userId="f5c0b7c74de91c7e" providerId="Windows Live" clId="Web-{881C173E-3055-4E7F-90CD-E2B8A5C780F8}" dt="2023-09-13T09:53:11.210" v="318" actId="1076"/>
          <ac:picMkLst>
            <pc:docMk/>
            <pc:sldMk cId="2542468585" sldId="434"/>
            <ac:picMk id="5" creationId="{E64848A9-0111-482A-E4E6-2538FEF64F25}"/>
          </ac:picMkLst>
        </pc:picChg>
      </pc:sldChg>
      <pc:sldChg chg="modSp new">
        <pc:chgData name="tien tran" userId="f5c0b7c74de91c7e" providerId="Windows Live" clId="Web-{881C173E-3055-4E7F-90CD-E2B8A5C780F8}" dt="2023-09-13T10:17:20.028" v="423" actId="14100"/>
        <pc:sldMkLst>
          <pc:docMk/>
          <pc:sldMk cId="3390474519" sldId="435"/>
        </pc:sldMkLst>
        <pc:spChg chg="mod">
          <ac:chgData name="tien tran" userId="f5c0b7c74de91c7e" providerId="Windows Live" clId="Web-{881C173E-3055-4E7F-90CD-E2B8A5C780F8}" dt="2023-09-13T10:17:08.152" v="418" actId="20577"/>
          <ac:spMkLst>
            <pc:docMk/>
            <pc:sldMk cId="3390474519" sldId="435"/>
            <ac:spMk id="2" creationId="{5AD6C031-7CD7-125A-6147-4B2E9520BE9C}"/>
          </ac:spMkLst>
        </pc:spChg>
        <pc:spChg chg="mod">
          <ac:chgData name="tien tran" userId="f5c0b7c74de91c7e" providerId="Windows Live" clId="Web-{881C173E-3055-4E7F-90CD-E2B8A5C780F8}" dt="2023-09-13T10:17:20.028" v="423" actId="14100"/>
          <ac:spMkLst>
            <pc:docMk/>
            <pc:sldMk cId="3390474519" sldId="435"/>
            <ac:spMk id="3" creationId="{5C809D13-85CB-CF7C-CF53-91E63C1D25D4}"/>
          </ac:spMkLst>
        </pc:spChg>
      </pc:sldChg>
      <pc:sldChg chg="addSp delSp modSp add replId">
        <pc:chgData name="tien tran" userId="f5c0b7c74de91c7e" providerId="Windows Live" clId="Web-{881C173E-3055-4E7F-90CD-E2B8A5C780F8}" dt="2023-09-13T09:54:08.478" v="327" actId="1076"/>
        <pc:sldMkLst>
          <pc:docMk/>
          <pc:sldMk cId="1988817113" sldId="436"/>
        </pc:sldMkLst>
        <pc:spChg chg="add del mod">
          <ac:chgData name="tien tran" userId="f5c0b7c74de91c7e" providerId="Windows Live" clId="Web-{881C173E-3055-4E7F-90CD-E2B8A5C780F8}" dt="2023-09-13T09:54:01.478" v="324"/>
          <ac:spMkLst>
            <pc:docMk/>
            <pc:sldMk cId="1988817113" sldId="436"/>
            <ac:spMk id="6" creationId="{AD7D6E1F-6A73-A547-CF8A-12929D95B372}"/>
          </ac:spMkLst>
        </pc:spChg>
        <pc:spChg chg="mod">
          <ac:chgData name="tien tran" userId="f5c0b7c74de91c7e" providerId="Windows Live" clId="Web-{881C173E-3055-4E7F-90CD-E2B8A5C780F8}" dt="2023-09-13T09:53:46.430" v="322" actId="20577"/>
          <ac:spMkLst>
            <pc:docMk/>
            <pc:sldMk cId="1988817113" sldId="436"/>
            <ac:spMk id="7" creationId="{E1547529-08D2-E906-BC1B-A8C7CBFF6873}"/>
          </ac:spMkLst>
        </pc:spChg>
        <pc:picChg chg="del">
          <ac:chgData name="tien tran" userId="f5c0b7c74de91c7e" providerId="Windows Live" clId="Web-{881C173E-3055-4E7F-90CD-E2B8A5C780F8}" dt="2023-09-13T09:53:48.055" v="323"/>
          <ac:picMkLst>
            <pc:docMk/>
            <pc:sldMk cId="1988817113" sldId="436"/>
            <ac:picMk id="5" creationId="{E64848A9-0111-482A-E4E6-2538FEF64F25}"/>
          </ac:picMkLst>
        </pc:picChg>
        <pc:picChg chg="add mod ord">
          <ac:chgData name="tien tran" userId="f5c0b7c74de91c7e" providerId="Windows Live" clId="Web-{881C173E-3055-4E7F-90CD-E2B8A5C780F8}" dt="2023-09-13T09:54:08.478" v="327" actId="1076"/>
          <ac:picMkLst>
            <pc:docMk/>
            <pc:sldMk cId="1988817113" sldId="436"/>
            <ac:picMk id="8" creationId="{9584D46F-1BBD-7CD3-D3B6-3C0E964E05D1}"/>
          </ac:picMkLst>
        </pc:picChg>
      </pc:sldChg>
      <pc:sldChg chg="modSp new">
        <pc:chgData name="tien tran" userId="f5c0b7c74de91c7e" providerId="Windows Live" clId="Web-{881C173E-3055-4E7F-90CD-E2B8A5C780F8}" dt="2023-09-13T09:59:55.209" v="341" actId="20577"/>
        <pc:sldMkLst>
          <pc:docMk/>
          <pc:sldMk cId="3189019216" sldId="437"/>
        </pc:sldMkLst>
        <pc:spChg chg="mod">
          <ac:chgData name="tien tran" userId="f5c0b7c74de91c7e" providerId="Windows Live" clId="Web-{881C173E-3055-4E7F-90CD-E2B8A5C780F8}" dt="2023-09-13T09:57:14.469" v="331" actId="20577"/>
          <ac:spMkLst>
            <pc:docMk/>
            <pc:sldMk cId="3189019216" sldId="437"/>
            <ac:spMk id="2" creationId="{228C5EB2-37D5-6296-6130-32EEE85BA9DD}"/>
          </ac:spMkLst>
        </pc:spChg>
        <pc:spChg chg="mod">
          <ac:chgData name="tien tran" userId="f5c0b7c74de91c7e" providerId="Windows Live" clId="Web-{881C173E-3055-4E7F-90CD-E2B8A5C780F8}" dt="2023-09-13T09:59:55.209" v="341" actId="20577"/>
          <ac:spMkLst>
            <pc:docMk/>
            <pc:sldMk cId="3189019216" sldId="437"/>
            <ac:spMk id="3" creationId="{0033FC23-A3A0-5866-8CC2-B8B04F48B0E3}"/>
          </ac:spMkLst>
        </pc:spChg>
      </pc:sldChg>
      <pc:sldChg chg="addSp modSp add replId">
        <pc:chgData name="tien tran" userId="f5c0b7c74de91c7e" providerId="Windows Live" clId="Web-{881C173E-3055-4E7F-90CD-E2B8A5C780F8}" dt="2023-09-13T10:03:13.232" v="396" actId="20577"/>
        <pc:sldMkLst>
          <pc:docMk/>
          <pc:sldMk cId="902067012" sldId="438"/>
        </pc:sldMkLst>
        <pc:spChg chg="mod">
          <ac:chgData name="tien tran" userId="f5c0b7c74de91c7e" providerId="Windows Live" clId="Web-{881C173E-3055-4E7F-90CD-E2B8A5C780F8}" dt="2023-09-13T10:03:13.232" v="396" actId="20577"/>
          <ac:spMkLst>
            <pc:docMk/>
            <pc:sldMk cId="902067012" sldId="438"/>
            <ac:spMk id="2" creationId="{228C5EB2-37D5-6296-6130-32EEE85BA9DD}"/>
          </ac:spMkLst>
        </pc:spChg>
        <pc:spChg chg="mod">
          <ac:chgData name="tien tran" userId="f5c0b7c74de91c7e" providerId="Windows Live" clId="Web-{881C173E-3055-4E7F-90CD-E2B8A5C780F8}" dt="2023-09-13T10:02:56.091" v="388" actId="20577"/>
          <ac:spMkLst>
            <pc:docMk/>
            <pc:sldMk cId="902067012" sldId="438"/>
            <ac:spMk id="3" creationId="{0033FC23-A3A0-5866-8CC2-B8B04F48B0E3}"/>
          </ac:spMkLst>
        </pc:spChg>
        <pc:picChg chg="add mod">
          <ac:chgData name="tien tran" userId="f5c0b7c74de91c7e" providerId="Windows Live" clId="Web-{881C173E-3055-4E7F-90CD-E2B8A5C780F8}" dt="2023-09-13T10:02:29.480" v="383" actId="1076"/>
          <ac:picMkLst>
            <pc:docMk/>
            <pc:sldMk cId="902067012" sldId="438"/>
            <ac:picMk id="5" creationId="{32B5219F-4085-066B-C136-1BDBF2250F94}"/>
          </ac:picMkLst>
        </pc:picChg>
      </pc:sldChg>
      <pc:sldChg chg="addSp modSp add replId">
        <pc:chgData name="tien tran" userId="f5c0b7c74de91c7e" providerId="Windows Live" clId="Web-{881C173E-3055-4E7F-90CD-E2B8A5C780F8}" dt="2023-09-13T10:20:17.081" v="448" actId="14100"/>
        <pc:sldMkLst>
          <pc:docMk/>
          <pc:sldMk cId="3999741372" sldId="439"/>
        </pc:sldMkLst>
        <pc:spChg chg="mod">
          <ac:chgData name="tien tran" userId="f5c0b7c74de91c7e" providerId="Windows Live" clId="Web-{881C173E-3055-4E7F-90CD-E2B8A5C780F8}" dt="2023-09-13T10:19:00.281" v="440" actId="20577"/>
          <ac:spMkLst>
            <pc:docMk/>
            <pc:sldMk cId="3999741372" sldId="439"/>
            <ac:spMk id="2" creationId="{5AD6C031-7CD7-125A-6147-4B2E9520BE9C}"/>
          </ac:spMkLst>
        </pc:spChg>
        <pc:spChg chg="mod">
          <ac:chgData name="tien tran" userId="f5c0b7c74de91c7e" providerId="Windows Live" clId="Web-{881C173E-3055-4E7F-90CD-E2B8A5C780F8}" dt="2023-09-13T10:20:12.534" v="445" actId="20577"/>
          <ac:spMkLst>
            <pc:docMk/>
            <pc:sldMk cId="3999741372" sldId="439"/>
            <ac:spMk id="3" creationId="{5C809D13-85CB-CF7C-CF53-91E63C1D25D4}"/>
          </ac:spMkLst>
        </pc:spChg>
        <pc:picChg chg="add mod">
          <ac:chgData name="tien tran" userId="f5c0b7c74de91c7e" providerId="Windows Live" clId="Web-{881C173E-3055-4E7F-90CD-E2B8A5C780F8}" dt="2023-09-13T10:20:17.081" v="448" actId="14100"/>
          <ac:picMkLst>
            <pc:docMk/>
            <pc:sldMk cId="3999741372" sldId="439"/>
            <ac:picMk id="5" creationId="{57C90D28-E406-8F08-5881-4F9B637BF11D}"/>
          </ac:picMkLst>
        </pc:picChg>
      </pc:sldChg>
      <pc:sldChg chg="modSp add replId">
        <pc:chgData name="tien tran" userId="f5c0b7c74de91c7e" providerId="Windows Live" clId="Web-{881C173E-3055-4E7F-90CD-E2B8A5C780F8}" dt="2023-09-13T10:23:06.618" v="477" actId="20577"/>
        <pc:sldMkLst>
          <pc:docMk/>
          <pc:sldMk cId="4205885208" sldId="440"/>
        </pc:sldMkLst>
        <pc:spChg chg="mod">
          <ac:chgData name="tien tran" userId="f5c0b7c74de91c7e" providerId="Windows Live" clId="Web-{881C173E-3055-4E7F-90CD-E2B8A5C780F8}" dt="2023-09-13T10:23:06.618" v="477" actId="20577"/>
          <ac:spMkLst>
            <pc:docMk/>
            <pc:sldMk cId="4205885208" sldId="440"/>
            <ac:spMk id="3" creationId="{3356C97B-92D3-569A-CA12-3111814852CA}"/>
          </ac:spMkLst>
        </pc:spChg>
      </pc:sldChg>
      <pc:sldChg chg="modSp add replId">
        <pc:chgData name="tien tran" userId="f5c0b7c74de91c7e" providerId="Windows Live" clId="Web-{881C173E-3055-4E7F-90CD-E2B8A5C780F8}" dt="2023-09-13T10:23:19.447" v="480" actId="20577"/>
        <pc:sldMkLst>
          <pc:docMk/>
          <pc:sldMk cId="2521808820" sldId="441"/>
        </pc:sldMkLst>
        <pc:spChg chg="mod">
          <ac:chgData name="tien tran" userId="f5c0b7c74de91c7e" providerId="Windows Live" clId="Web-{881C173E-3055-4E7F-90CD-E2B8A5C780F8}" dt="2023-09-13T10:23:19.447" v="480" actId="20577"/>
          <ac:spMkLst>
            <pc:docMk/>
            <pc:sldMk cId="2521808820" sldId="441"/>
            <ac:spMk id="3" creationId="{3356C97B-92D3-569A-CA12-3111814852CA}"/>
          </ac:spMkLst>
        </pc:spChg>
      </pc:sldChg>
      <pc:sldChg chg="modSp add replId">
        <pc:chgData name="tien tran" userId="f5c0b7c74de91c7e" providerId="Windows Live" clId="Web-{881C173E-3055-4E7F-90CD-E2B8A5C780F8}" dt="2023-09-13T10:23:42.432" v="482" actId="20577"/>
        <pc:sldMkLst>
          <pc:docMk/>
          <pc:sldMk cId="4205795204" sldId="442"/>
        </pc:sldMkLst>
        <pc:spChg chg="mod">
          <ac:chgData name="tien tran" userId="f5c0b7c74de91c7e" providerId="Windows Live" clId="Web-{881C173E-3055-4E7F-90CD-E2B8A5C780F8}" dt="2023-09-13T10:23:42.432" v="482" actId="20577"/>
          <ac:spMkLst>
            <pc:docMk/>
            <pc:sldMk cId="4205795204" sldId="442"/>
            <ac:spMk id="3" creationId="{3356C97B-92D3-569A-CA12-3111814852CA}"/>
          </ac:spMkLst>
        </pc:spChg>
      </pc:sldChg>
      <pc:sldChg chg="modSp add replId">
        <pc:chgData name="tien tran" userId="f5c0b7c74de91c7e" providerId="Windows Live" clId="Web-{881C173E-3055-4E7F-90CD-E2B8A5C780F8}" dt="2023-09-13T10:23:54.933" v="484" actId="20577"/>
        <pc:sldMkLst>
          <pc:docMk/>
          <pc:sldMk cId="2678129216" sldId="443"/>
        </pc:sldMkLst>
        <pc:spChg chg="mod">
          <ac:chgData name="tien tran" userId="f5c0b7c74de91c7e" providerId="Windows Live" clId="Web-{881C173E-3055-4E7F-90CD-E2B8A5C780F8}" dt="2023-09-13T10:23:54.933" v="484" actId="20577"/>
          <ac:spMkLst>
            <pc:docMk/>
            <pc:sldMk cId="2678129216" sldId="443"/>
            <ac:spMk id="3" creationId="{3356C97B-92D3-569A-CA12-3111814852CA}"/>
          </ac:spMkLst>
        </pc:spChg>
      </pc:sldChg>
      <pc:sldChg chg="modSp add replId">
        <pc:chgData name="tien tran" userId="f5c0b7c74de91c7e" providerId="Windows Live" clId="Web-{881C173E-3055-4E7F-90CD-E2B8A5C780F8}" dt="2023-09-13T10:24:09.324" v="486" actId="20577"/>
        <pc:sldMkLst>
          <pc:docMk/>
          <pc:sldMk cId="1624467929" sldId="444"/>
        </pc:sldMkLst>
        <pc:spChg chg="mod">
          <ac:chgData name="tien tran" userId="f5c0b7c74de91c7e" providerId="Windows Live" clId="Web-{881C173E-3055-4E7F-90CD-E2B8A5C780F8}" dt="2023-09-13T10:24:09.324" v="486" actId="20577"/>
          <ac:spMkLst>
            <pc:docMk/>
            <pc:sldMk cId="1624467929" sldId="444"/>
            <ac:spMk id="3" creationId="{3356C97B-92D3-569A-CA12-3111814852CA}"/>
          </ac:spMkLst>
        </pc:spChg>
      </pc:sldChg>
    </pc:docChg>
  </pc:docChgLst>
  <pc:docChgLst>
    <pc:chgData name="tien tran" userId="f5c0b7c74de91c7e" providerId="Windows Live" clId="Web-{77B620F4-A598-441B-96C5-A9BDBD509DA2}"/>
    <pc:docChg chg="addSld modSld">
      <pc:chgData name="tien tran" userId="f5c0b7c74de91c7e" providerId="Windows Live" clId="Web-{77B620F4-A598-441B-96C5-A9BDBD509DA2}" dt="2023-08-17T17:26:21" v="116" actId="20577"/>
      <pc:docMkLst>
        <pc:docMk/>
      </pc:docMkLst>
      <pc:sldChg chg="modSp add replId">
        <pc:chgData name="tien tran" userId="f5c0b7c74de91c7e" providerId="Windows Live" clId="Web-{77B620F4-A598-441B-96C5-A9BDBD509DA2}" dt="2023-08-17T16:51:33.455" v="2" actId="20577"/>
        <pc:sldMkLst>
          <pc:docMk/>
          <pc:sldMk cId="3010711365" sldId="417"/>
        </pc:sldMkLst>
        <pc:spChg chg="mod">
          <ac:chgData name="tien tran" userId="f5c0b7c74de91c7e" providerId="Windows Live" clId="Web-{77B620F4-A598-441B-96C5-A9BDBD509DA2}" dt="2023-08-17T16:51:33.455" v="2" actId="20577"/>
          <ac:spMkLst>
            <pc:docMk/>
            <pc:sldMk cId="3010711365" sldId="417"/>
            <ac:spMk id="3" creationId="{3356C97B-92D3-569A-CA12-3111814852CA}"/>
          </ac:spMkLst>
        </pc:spChg>
      </pc:sldChg>
      <pc:sldChg chg="modSp new">
        <pc:chgData name="tien tran" userId="f5c0b7c74de91c7e" providerId="Windows Live" clId="Web-{77B620F4-A598-441B-96C5-A9BDBD509DA2}" dt="2023-08-17T16:57:34.734" v="11" actId="20577"/>
        <pc:sldMkLst>
          <pc:docMk/>
          <pc:sldMk cId="983419855" sldId="418"/>
        </pc:sldMkLst>
        <pc:spChg chg="mod">
          <ac:chgData name="tien tran" userId="f5c0b7c74de91c7e" providerId="Windows Live" clId="Web-{77B620F4-A598-441B-96C5-A9BDBD509DA2}" dt="2023-08-17T16:57:34.734" v="11" actId="20577"/>
          <ac:spMkLst>
            <pc:docMk/>
            <pc:sldMk cId="983419855" sldId="418"/>
            <ac:spMk id="2" creationId="{F945DF12-F016-7BBB-37FC-25D297EB1D68}"/>
          </ac:spMkLst>
        </pc:spChg>
        <pc:spChg chg="mod">
          <ac:chgData name="tien tran" userId="f5c0b7c74de91c7e" providerId="Windows Live" clId="Web-{77B620F4-A598-441B-96C5-A9BDBD509DA2}" dt="2023-08-17T16:57:28.187" v="5" actId="20577"/>
          <ac:spMkLst>
            <pc:docMk/>
            <pc:sldMk cId="983419855" sldId="418"/>
            <ac:spMk id="3" creationId="{0CF0CF0C-3202-27B9-33FC-FD42B5083BB1}"/>
          </ac:spMkLst>
        </pc:spChg>
      </pc:sldChg>
      <pc:sldChg chg="addSp delSp modSp new">
        <pc:chgData name="tien tran" userId="f5c0b7c74de91c7e" providerId="Windows Live" clId="Web-{77B620F4-A598-441B-96C5-A9BDBD509DA2}" dt="2023-08-17T17:11:11.045" v="71" actId="14100"/>
        <pc:sldMkLst>
          <pc:docMk/>
          <pc:sldMk cId="1586435821" sldId="419"/>
        </pc:sldMkLst>
        <pc:spChg chg="mod">
          <ac:chgData name="tien tran" userId="f5c0b7c74de91c7e" providerId="Windows Live" clId="Web-{77B620F4-A598-441B-96C5-A9BDBD509DA2}" dt="2023-08-17T17:02:06.697" v="39" actId="20577"/>
          <ac:spMkLst>
            <pc:docMk/>
            <pc:sldMk cId="1586435821" sldId="419"/>
            <ac:spMk id="2" creationId="{2B8472C0-AA0E-A674-2C94-5626C8F9E77B}"/>
          </ac:spMkLst>
        </pc:spChg>
        <pc:spChg chg="mod">
          <ac:chgData name="tien tran" userId="f5c0b7c74de91c7e" providerId="Windows Live" clId="Web-{77B620F4-A598-441B-96C5-A9BDBD509DA2}" dt="2023-08-17T17:11:04.685" v="69" actId="20577"/>
          <ac:spMkLst>
            <pc:docMk/>
            <pc:sldMk cId="1586435821" sldId="419"/>
            <ac:spMk id="3" creationId="{E2F6032D-7467-EDA3-B0AA-D840A3310B98}"/>
          </ac:spMkLst>
        </pc:spChg>
        <pc:picChg chg="add del mod">
          <ac:chgData name="tien tran" userId="f5c0b7c74de91c7e" providerId="Windows Live" clId="Web-{77B620F4-A598-441B-96C5-A9BDBD509DA2}" dt="2023-08-17T17:10:42.138" v="60"/>
          <ac:picMkLst>
            <pc:docMk/>
            <pc:sldMk cId="1586435821" sldId="419"/>
            <ac:picMk id="5" creationId="{BC95ADC5-D7F1-747F-CF0B-4823E7B8E126}"/>
          </ac:picMkLst>
        </pc:picChg>
        <pc:picChg chg="add mod">
          <ac:chgData name="tien tran" userId="f5c0b7c74de91c7e" providerId="Windows Live" clId="Web-{77B620F4-A598-441B-96C5-A9BDBD509DA2}" dt="2023-08-17T17:11:11.045" v="71" actId="14100"/>
          <ac:picMkLst>
            <pc:docMk/>
            <pc:sldMk cId="1586435821" sldId="419"/>
            <ac:picMk id="6" creationId="{B0A74EB1-EA1B-2EFE-4ABF-4D39DD963497}"/>
          </ac:picMkLst>
        </pc:picChg>
      </pc:sldChg>
      <pc:sldChg chg="addSp delSp modSp new">
        <pc:chgData name="tien tran" userId="f5c0b7c74de91c7e" providerId="Windows Live" clId="Web-{77B620F4-A598-441B-96C5-A9BDBD509DA2}" dt="2023-08-17T16:58:54.971" v="24" actId="1076"/>
        <pc:sldMkLst>
          <pc:docMk/>
          <pc:sldMk cId="1518722634" sldId="420"/>
        </pc:sldMkLst>
        <pc:spChg chg="mod">
          <ac:chgData name="tien tran" userId="f5c0b7c74de91c7e" providerId="Windows Live" clId="Web-{77B620F4-A598-441B-96C5-A9BDBD509DA2}" dt="2023-08-17T16:58:49.252" v="22" actId="20577"/>
          <ac:spMkLst>
            <pc:docMk/>
            <pc:sldMk cId="1518722634" sldId="420"/>
            <ac:spMk id="2" creationId="{3247E0F5-C403-3413-AD55-E5E7E30DC0EC}"/>
          </ac:spMkLst>
        </pc:spChg>
        <pc:spChg chg="del">
          <ac:chgData name="tien tran" userId="f5c0b7c74de91c7e" providerId="Windows Live" clId="Web-{77B620F4-A598-441B-96C5-A9BDBD509DA2}" dt="2023-08-17T16:58:29.048" v="14"/>
          <ac:spMkLst>
            <pc:docMk/>
            <pc:sldMk cId="1518722634" sldId="420"/>
            <ac:spMk id="3" creationId="{29A7594B-976F-8E47-FFF0-8E8C7046550F}"/>
          </ac:spMkLst>
        </pc:spChg>
        <pc:picChg chg="add mod ord">
          <ac:chgData name="tien tran" userId="f5c0b7c74de91c7e" providerId="Windows Live" clId="Web-{77B620F4-A598-441B-96C5-A9BDBD509DA2}" dt="2023-08-17T16:58:54.971" v="24" actId="1076"/>
          <ac:picMkLst>
            <pc:docMk/>
            <pc:sldMk cId="1518722634" sldId="420"/>
            <ac:picMk id="5" creationId="{7BB93B06-9F0D-2674-9F20-5B9F14DA0651}"/>
          </ac:picMkLst>
        </pc:picChg>
      </pc:sldChg>
      <pc:sldChg chg="addSp delSp modSp new">
        <pc:chgData name="tien tran" userId="f5c0b7c74de91c7e" providerId="Windows Live" clId="Web-{77B620F4-A598-441B-96C5-A9BDBD509DA2}" dt="2023-08-17T17:00:50.773" v="32" actId="20577"/>
        <pc:sldMkLst>
          <pc:docMk/>
          <pc:sldMk cId="1760463339" sldId="421"/>
        </pc:sldMkLst>
        <pc:spChg chg="mod">
          <ac:chgData name="tien tran" userId="f5c0b7c74de91c7e" providerId="Windows Live" clId="Web-{77B620F4-A598-441B-96C5-A9BDBD509DA2}" dt="2023-08-17T17:00:50.773" v="32" actId="20577"/>
          <ac:spMkLst>
            <pc:docMk/>
            <pc:sldMk cId="1760463339" sldId="421"/>
            <ac:spMk id="2" creationId="{B5D45F50-A08D-2ED5-8B6A-4BC44EEE78E8}"/>
          </ac:spMkLst>
        </pc:spChg>
        <pc:spChg chg="del">
          <ac:chgData name="tien tran" userId="f5c0b7c74de91c7e" providerId="Windows Live" clId="Web-{77B620F4-A598-441B-96C5-A9BDBD509DA2}" dt="2023-08-17T17:00:37.413" v="26"/>
          <ac:spMkLst>
            <pc:docMk/>
            <pc:sldMk cId="1760463339" sldId="421"/>
            <ac:spMk id="3" creationId="{322A13C1-C9F0-BE08-F2B0-7E831B68EE4B}"/>
          </ac:spMkLst>
        </pc:spChg>
        <pc:picChg chg="add mod ord">
          <ac:chgData name="tien tran" userId="f5c0b7c74de91c7e" providerId="Windows Live" clId="Web-{77B620F4-A598-441B-96C5-A9BDBD509DA2}" dt="2023-08-17T17:00:40.897" v="28" actId="1076"/>
          <ac:picMkLst>
            <pc:docMk/>
            <pc:sldMk cId="1760463339" sldId="421"/>
            <ac:picMk id="5" creationId="{1FE1276B-4A27-D256-61CD-92C86A4962FF}"/>
          </ac:picMkLst>
        </pc:picChg>
      </pc:sldChg>
      <pc:sldChg chg="addSp delSp modSp new">
        <pc:chgData name="tien tran" userId="f5c0b7c74de91c7e" providerId="Windows Live" clId="Web-{77B620F4-A598-441B-96C5-A9BDBD509DA2}" dt="2023-08-17T17:04:45.766" v="56" actId="14100"/>
        <pc:sldMkLst>
          <pc:docMk/>
          <pc:sldMk cId="2535733958" sldId="422"/>
        </pc:sldMkLst>
        <pc:spChg chg="mod">
          <ac:chgData name="tien tran" userId="f5c0b7c74de91c7e" providerId="Windows Live" clId="Web-{77B620F4-A598-441B-96C5-A9BDBD509DA2}" dt="2023-08-17T17:04:40.812" v="53" actId="20577"/>
          <ac:spMkLst>
            <pc:docMk/>
            <pc:sldMk cId="2535733958" sldId="422"/>
            <ac:spMk id="2" creationId="{C828FE9E-26D4-08EF-9D5F-5FE24B501C26}"/>
          </ac:spMkLst>
        </pc:spChg>
        <pc:spChg chg="del mod">
          <ac:chgData name="tien tran" userId="f5c0b7c74de91c7e" providerId="Windows Live" clId="Web-{77B620F4-A598-441B-96C5-A9BDBD509DA2}" dt="2023-08-17T17:04:41.828" v="54"/>
          <ac:spMkLst>
            <pc:docMk/>
            <pc:sldMk cId="2535733958" sldId="422"/>
            <ac:spMk id="3" creationId="{62FE6E5F-D5ED-2E80-5C59-5CAB12918957}"/>
          </ac:spMkLst>
        </pc:spChg>
        <pc:picChg chg="add mod ord">
          <ac:chgData name="tien tran" userId="f5c0b7c74de91c7e" providerId="Windows Live" clId="Web-{77B620F4-A598-441B-96C5-A9BDBD509DA2}" dt="2023-08-17T17:04:45.766" v="56" actId="14100"/>
          <ac:picMkLst>
            <pc:docMk/>
            <pc:sldMk cId="2535733958" sldId="422"/>
            <ac:picMk id="5" creationId="{85E729FC-AE33-3B88-62A9-2D35C8A3116A}"/>
          </ac:picMkLst>
        </pc:picChg>
      </pc:sldChg>
      <pc:sldChg chg="modSp new">
        <pc:chgData name="tien tran" userId="f5c0b7c74de91c7e" providerId="Windows Live" clId="Web-{77B620F4-A598-441B-96C5-A9BDBD509DA2}" dt="2023-08-17T17:18:40.046" v="94" actId="20577"/>
        <pc:sldMkLst>
          <pc:docMk/>
          <pc:sldMk cId="1063854284" sldId="423"/>
        </pc:sldMkLst>
        <pc:spChg chg="mod">
          <ac:chgData name="tien tran" userId="f5c0b7c74de91c7e" providerId="Windows Live" clId="Web-{77B620F4-A598-441B-96C5-A9BDBD509DA2}" dt="2023-08-17T17:18:28.576" v="80" actId="20577"/>
          <ac:spMkLst>
            <pc:docMk/>
            <pc:sldMk cId="1063854284" sldId="423"/>
            <ac:spMk id="2" creationId="{B3D1D6E2-E7EA-5D8B-24A9-E537B1BB79E4}"/>
          </ac:spMkLst>
        </pc:spChg>
        <pc:spChg chg="mod">
          <ac:chgData name="tien tran" userId="f5c0b7c74de91c7e" providerId="Windows Live" clId="Web-{77B620F4-A598-441B-96C5-A9BDBD509DA2}" dt="2023-08-17T17:18:40.046" v="94" actId="20577"/>
          <ac:spMkLst>
            <pc:docMk/>
            <pc:sldMk cId="1063854284" sldId="423"/>
            <ac:spMk id="3" creationId="{920FAF20-BC88-E54D-D6C7-F7D65A29E307}"/>
          </ac:spMkLst>
        </pc:spChg>
      </pc:sldChg>
      <pc:sldChg chg="modSp new">
        <pc:chgData name="tien tran" userId="f5c0b7c74de91c7e" providerId="Windows Live" clId="Web-{77B620F4-A598-441B-96C5-A9BDBD509DA2}" dt="2023-08-17T17:26:21" v="116" actId="20577"/>
        <pc:sldMkLst>
          <pc:docMk/>
          <pc:sldMk cId="716680431" sldId="424"/>
        </pc:sldMkLst>
        <pc:spChg chg="mod">
          <ac:chgData name="tien tran" userId="f5c0b7c74de91c7e" providerId="Windows Live" clId="Web-{77B620F4-A598-441B-96C5-A9BDBD509DA2}" dt="2023-08-17T17:19:00.093" v="109" actId="20577"/>
          <ac:spMkLst>
            <pc:docMk/>
            <pc:sldMk cId="716680431" sldId="424"/>
            <ac:spMk id="2" creationId="{95A476FB-D195-6757-D1B4-66FBA14B023D}"/>
          </ac:spMkLst>
        </pc:spChg>
        <pc:spChg chg="mod">
          <ac:chgData name="tien tran" userId="f5c0b7c74de91c7e" providerId="Windows Live" clId="Web-{77B620F4-A598-441B-96C5-A9BDBD509DA2}" dt="2023-08-17T17:26:21" v="116" actId="20577"/>
          <ac:spMkLst>
            <pc:docMk/>
            <pc:sldMk cId="716680431" sldId="424"/>
            <ac:spMk id="3" creationId="{6D0E325B-0615-3EB2-39FC-CA5986D36AB5}"/>
          </ac:spMkLst>
        </pc:spChg>
      </pc:sldChg>
    </pc:docChg>
  </pc:docChgLst>
  <pc:docChgLst>
    <pc:chgData name="tien tran" userId="f5c0b7c74de91c7e" providerId="Windows Live" clId="Web-{6402D22A-E274-4080-8517-A867753103E6}"/>
    <pc:docChg chg="addSld modSld">
      <pc:chgData name="tien tran" userId="f5c0b7c74de91c7e" providerId="Windows Live" clId="Web-{6402D22A-E274-4080-8517-A867753103E6}" dt="2023-09-13T08:15:45.842" v="95" actId="20577"/>
      <pc:docMkLst>
        <pc:docMk/>
      </pc:docMkLst>
      <pc:sldChg chg="modSp">
        <pc:chgData name="tien tran" userId="f5c0b7c74de91c7e" providerId="Windows Live" clId="Web-{6402D22A-E274-4080-8517-A867753103E6}" dt="2023-09-13T07:51:23.599" v="15" actId="20577"/>
        <pc:sldMkLst>
          <pc:docMk/>
          <pc:sldMk cId="0" sldId="404"/>
        </pc:sldMkLst>
        <pc:spChg chg="mod">
          <ac:chgData name="tien tran" userId="f5c0b7c74de91c7e" providerId="Windows Live" clId="Web-{6402D22A-E274-4080-8517-A867753103E6}" dt="2023-09-13T07:51:23.599" v="15" actId="20577"/>
          <ac:spMkLst>
            <pc:docMk/>
            <pc:sldMk cId="0" sldId="404"/>
            <ac:spMk id="12" creationId="{00000000-0000-0000-0000-000000000000}"/>
          </ac:spMkLst>
        </pc:spChg>
      </pc:sldChg>
      <pc:sldChg chg="addSp modSp">
        <pc:chgData name="tien tran" userId="f5c0b7c74de91c7e" providerId="Windows Live" clId="Web-{6402D22A-E274-4080-8517-A867753103E6}" dt="2023-09-13T08:14:27.886" v="93" actId="1076"/>
        <pc:sldMkLst>
          <pc:docMk/>
          <pc:sldMk cId="1596481782" sldId="419"/>
        </pc:sldMkLst>
        <pc:spChg chg="mod">
          <ac:chgData name="tien tran" userId="f5c0b7c74de91c7e" providerId="Windows Live" clId="Web-{6402D22A-E274-4080-8517-A867753103E6}" dt="2023-09-13T08:13:57.463" v="85" actId="20577"/>
          <ac:spMkLst>
            <pc:docMk/>
            <pc:sldMk cId="1596481782" sldId="419"/>
            <ac:spMk id="2" creationId="{ABD1D25B-F3E3-699A-2476-4593A9688FCE}"/>
          </ac:spMkLst>
        </pc:spChg>
        <pc:spChg chg="mod">
          <ac:chgData name="tien tran" userId="f5c0b7c74de91c7e" providerId="Windows Live" clId="Web-{6402D22A-E274-4080-8517-A867753103E6}" dt="2023-09-13T08:14:20.354" v="87" actId="20577"/>
          <ac:spMkLst>
            <pc:docMk/>
            <pc:sldMk cId="1596481782" sldId="419"/>
            <ac:spMk id="3" creationId="{30DA0151-2618-211A-676B-53E68B88B0A2}"/>
          </ac:spMkLst>
        </pc:spChg>
        <pc:picChg chg="add mod">
          <ac:chgData name="tien tran" userId="f5c0b7c74de91c7e" providerId="Windows Live" clId="Web-{6402D22A-E274-4080-8517-A867753103E6}" dt="2023-09-13T08:14:27.886" v="93" actId="1076"/>
          <ac:picMkLst>
            <pc:docMk/>
            <pc:sldMk cId="1596481782" sldId="419"/>
            <ac:picMk id="5" creationId="{A850117C-EC54-5658-27C5-68CA6CC98670}"/>
          </ac:picMkLst>
        </pc:picChg>
      </pc:sldChg>
      <pc:sldChg chg="addSp modSp">
        <pc:chgData name="tien tran" userId="f5c0b7c74de91c7e" providerId="Windows Live" clId="Web-{6402D22A-E274-4080-8517-A867753103E6}" dt="2023-09-13T07:53:57.230" v="23" actId="20577"/>
        <pc:sldMkLst>
          <pc:docMk/>
          <pc:sldMk cId="1512257489" sldId="422"/>
        </pc:sldMkLst>
        <pc:spChg chg="mod">
          <ac:chgData name="tien tran" userId="f5c0b7c74de91c7e" providerId="Windows Live" clId="Web-{6402D22A-E274-4080-8517-A867753103E6}" dt="2023-09-13T07:53:57.230" v="23" actId="20577"/>
          <ac:spMkLst>
            <pc:docMk/>
            <pc:sldMk cId="1512257489" sldId="422"/>
            <ac:spMk id="2" creationId="{84B26CA9-933E-5B23-8C80-5A60F0AB7218}"/>
          </ac:spMkLst>
        </pc:spChg>
        <pc:spChg chg="mod">
          <ac:chgData name="tien tran" userId="f5c0b7c74de91c7e" providerId="Windows Live" clId="Web-{6402D22A-E274-4080-8517-A867753103E6}" dt="2023-09-13T07:52:59.056" v="18" actId="20577"/>
          <ac:spMkLst>
            <pc:docMk/>
            <pc:sldMk cId="1512257489" sldId="422"/>
            <ac:spMk id="3" creationId="{F60A426C-6851-465D-7D0E-15984EB24444}"/>
          </ac:spMkLst>
        </pc:spChg>
        <pc:picChg chg="add mod">
          <ac:chgData name="tien tran" userId="f5c0b7c74de91c7e" providerId="Windows Live" clId="Web-{6402D22A-E274-4080-8517-A867753103E6}" dt="2023-09-13T07:53:03.837" v="22" actId="1076"/>
          <ac:picMkLst>
            <pc:docMk/>
            <pc:sldMk cId="1512257489" sldId="422"/>
            <ac:picMk id="5" creationId="{04C1EE4A-B83E-1C65-0D84-8BCD84E9D68A}"/>
          </ac:picMkLst>
        </pc:picChg>
      </pc:sldChg>
      <pc:sldChg chg="addSp delSp modSp add replId">
        <pc:chgData name="tien tran" userId="f5c0b7c74de91c7e" providerId="Windows Live" clId="Web-{6402D22A-E274-4080-8517-A867753103E6}" dt="2023-09-13T07:56:19.048" v="45" actId="14100"/>
        <pc:sldMkLst>
          <pc:docMk/>
          <pc:sldMk cId="4165740132" sldId="423"/>
        </pc:sldMkLst>
        <pc:spChg chg="mod">
          <ac:chgData name="tien tran" userId="f5c0b7c74de91c7e" providerId="Windows Live" clId="Web-{6402D22A-E274-4080-8517-A867753103E6}" dt="2023-09-13T07:54:59.560" v="27" actId="20577"/>
          <ac:spMkLst>
            <pc:docMk/>
            <pc:sldMk cId="4165740132" sldId="423"/>
            <ac:spMk id="3" creationId="{F60A426C-6851-465D-7D0E-15984EB24444}"/>
          </ac:spMkLst>
        </pc:spChg>
        <pc:picChg chg="del">
          <ac:chgData name="tien tran" userId="f5c0b7c74de91c7e" providerId="Windows Live" clId="Web-{6402D22A-E274-4080-8517-A867753103E6}" dt="2023-09-13T07:55:01.795" v="28"/>
          <ac:picMkLst>
            <pc:docMk/>
            <pc:sldMk cId="4165740132" sldId="423"/>
            <ac:picMk id="5" creationId="{04C1EE4A-B83E-1C65-0D84-8BCD84E9D68A}"/>
          </ac:picMkLst>
        </pc:picChg>
        <pc:picChg chg="add del mod">
          <ac:chgData name="tien tran" userId="f5c0b7c74de91c7e" providerId="Windows Live" clId="Web-{6402D22A-E274-4080-8517-A867753103E6}" dt="2023-09-13T07:55:56.625" v="40"/>
          <ac:picMkLst>
            <pc:docMk/>
            <pc:sldMk cId="4165740132" sldId="423"/>
            <ac:picMk id="6" creationId="{BE94F7D8-C9E8-5CB5-D925-99BAA47C4625}"/>
          </ac:picMkLst>
        </pc:picChg>
        <pc:picChg chg="add mod">
          <ac:chgData name="tien tran" userId="f5c0b7c74de91c7e" providerId="Windows Live" clId="Web-{6402D22A-E274-4080-8517-A867753103E6}" dt="2023-09-13T07:55:46.765" v="38" actId="14100"/>
          <ac:picMkLst>
            <pc:docMk/>
            <pc:sldMk cId="4165740132" sldId="423"/>
            <ac:picMk id="7" creationId="{423EB624-DB84-BED7-5F57-85B1B54FC676}"/>
          </ac:picMkLst>
        </pc:picChg>
        <pc:picChg chg="add mod">
          <ac:chgData name="tien tran" userId="f5c0b7c74de91c7e" providerId="Windows Live" clId="Web-{6402D22A-E274-4080-8517-A867753103E6}" dt="2023-09-13T07:56:19.048" v="45" actId="14100"/>
          <ac:picMkLst>
            <pc:docMk/>
            <pc:sldMk cId="4165740132" sldId="423"/>
            <ac:picMk id="8" creationId="{CE34AC11-8281-FA78-0C36-78B01C47EFB6}"/>
          </ac:picMkLst>
        </pc:picChg>
      </pc:sldChg>
      <pc:sldChg chg="modSp new">
        <pc:chgData name="tien tran" userId="f5c0b7c74de91c7e" providerId="Windows Live" clId="Web-{6402D22A-E274-4080-8517-A867753103E6}" dt="2023-09-13T08:02:32.390" v="66" actId="20577"/>
        <pc:sldMkLst>
          <pc:docMk/>
          <pc:sldMk cId="3643807341" sldId="424"/>
        </pc:sldMkLst>
        <pc:spChg chg="mod">
          <ac:chgData name="tien tran" userId="f5c0b7c74de91c7e" providerId="Windows Live" clId="Web-{6402D22A-E274-4080-8517-A867753103E6}" dt="2023-09-13T07:59:57.134" v="50" actId="20577"/>
          <ac:spMkLst>
            <pc:docMk/>
            <pc:sldMk cId="3643807341" sldId="424"/>
            <ac:spMk id="2" creationId="{02C1374D-C10A-B8E7-2764-CCAB613A953F}"/>
          </ac:spMkLst>
        </pc:spChg>
        <pc:spChg chg="mod">
          <ac:chgData name="tien tran" userId="f5c0b7c74de91c7e" providerId="Windows Live" clId="Web-{6402D22A-E274-4080-8517-A867753103E6}" dt="2023-09-13T08:02:32.390" v="66" actId="20577"/>
          <ac:spMkLst>
            <pc:docMk/>
            <pc:sldMk cId="3643807341" sldId="424"/>
            <ac:spMk id="3" creationId="{30231558-F5DA-2F5E-ADAF-76B12B06A71C}"/>
          </ac:spMkLst>
        </pc:spChg>
      </pc:sldChg>
      <pc:sldChg chg="addSp modSp add replId">
        <pc:chgData name="tien tran" userId="f5c0b7c74de91c7e" providerId="Windows Live" clId="Web-{6402D22A-E274-4080-8517-A867753103E6}" dt="2023-09-13T08:03:54.987" v="77" actId="14100"/>
        <pc:sldMkLst>
          <pc:docMk/>
          <pc:sldMk cId="2093987466" sldId="425"/>
        </pc:sldMkLst>
        <pc:spChg chg="mod">
          <ac:chgData name="tien tran" userId="f5c0b7c74de91c7e" providerId="Windows Live" clId="Web-{6402D22A-E274-4080-8517-A867753103E6}" dt="2023-09-13T08:03:27.767" v="70" actId="20577"/>
          <ac:spMkLst>
            <pc:docMk/>
            <pc:sldMk cId="2093987466" sldId="425"/>
            <ac:spMk id="3" creationId="{30231558-F5DA-2F5E-ADAF-76B12B06A71C}"/>
          </ac:spMkLst>
        </pc:spChg>
        <pc:picChg chg="add mod">
          <ac:chgData name="tien tran" userId="f5c0b7c74de91c7e" providerId="Windows Live" clId="Web-{6402D22A-E274-4080-8517-A867753103E6}" dt="2023-09-13T08:03:54.987" v="77" actId="14100"/>
          <ac:picMkLst>
            <pc:docMk/>
            <pc:sldMk cId="2093987466" sldId="425"/>
            <ac:picMk id="5" creationId="{A15187E6-0A11-5572-51BA-5E244E85C937}"/>
          </ac:picMkLst>
        </pc:picChg>
      </pc:sldChg>
      <pc:sldChg chg="modSp new">
        <pc:chgData name="tien tran" userId="f5c0b7c74de91c7e" providerId="Windows Live" clId="Web-{6402D22A-E274-4080-8517-A867753103E6}" dt="2023-09-13T08:15:45.842" v="95" actId="20577"/>
        <pc:sldMkLst>
          <pc:docMk/>
          <pc:sldMk cId="1792091217" sldId="426"/>
        </pc:sldMkLst>
        <pc:spChg chg="mod">
          <ac:chgData name="tien tran" userId="f5c0b7c74de91c7e" providerId="Windows Live" clId="Web-{6402D22A-E274-4080-8517-A867753103E6}" dt="2023-09-13T08:15:45.842" v="95" actId="20577"/>
          <ac:spMkLst>
            <pc:docMk/>
            <pc:sldMk cId="1792091217" sldId="426"/>
            <ac:spMk id="2" creationId="{6A9A2A0B-9CD3-6A6E-6D0F-3DE3C76D62AA}"/>
          </ac:spMkLst>
        </pc:spChg>
      </pc:sldChg>
    </pc:docChg>
  </pc:docChgLst>
  <pc:docChgLst>
    <pc:chgData name="tien tran" userId="f5c0b7c74de91c7e" providerId="Windows Live" clId="Web-{B54F94E0-FAFF-4FDC-8965-EB99CE656FC9}"/>
    <pc:docChg chg="addSld delSld modSld addMainMaster">
      <pc:chgData name="tien tran" userId="f5c0b7c74de91c7e" providerId="Windows Live" clId="Web-{B54F94E0-FAFF-4FDC-8965-EB99CE656FC9}" dt="2023-09-16T09:00:58.777" v="78" actId="20577"/>
      <pc:docMkLst>
        <pc:docMk/>
      </pc:docMkLst>
      <pc:sldChg chg="modSp">
        <pc:chgData name="tien tran" userId="f5c0b7c74de91c7e" providerId="Windows Live" clId="Web-{B54F94E0-FAFF-4FDC-8965-EB99CE656FC9}" dt="2023-09-16T08:39:22.178" v="6" actId="20577"/>
        <pc:sldMkLst>
          <pc:docMk/>
          <pc:sldMk cId="0" sldId="404"/>
        </pc:sldMkLst>
        <pc:spChg chg="mod">
          <ac:chgData name="tien tran" userId="f5c0b7c74de91c7e" providerId="Windows Live" clId="Web-{B54F94E0-FAFF-4FDC-8965-EB99CE656FC9}" dt="2023-09-16T08:39:22.178" v="6" actId="20577"/>
          <ac:spMkLst>
            <pc:docMk/>
            <pc:sldMk cId="0" sldId="404"/>
            <ac:spMk id="12" creationId="{00000000-0000-0000-0000-000000000000}"/>
          </ac:spMkLst>
        </pc:spChg>
      </pc:sldChg>
      <pc:sldChg chg="addSp modSp new">
        <pc:chgData name="tien tran" userId="f5c0b7c74de91c7e" providerId="Windows Live" clId="Web-{B54F94E0-FAFF-4FDC-8965-EB99CE656FC9}" dt="2023-09-16T08:59:09.008" v="53" actId="1076"/>
        <pc:sldMkLst>
          <pc:docMk/>
          <pc:sldMk cId="1965920911" sldId="406"/>
        </pc:sldMkLst>
        <pc:spChg chg="mod">
          <ac:chgData name="tien tran" userId="f5c0b7c74de91c7e" providerId="Windows Live" clId="Web-{B54F94E0-FAFF-4FDC-8965-EB99CE656FC9}" dt="2023-09-16T08:58:59.477" v="51" actId="20577"/>
          <ac:spMkLst>
            <pc:docMk/>
            <pc:sldMk cId="1965920911" sldId="406"/>
            <ac:spMk id="2" creationId="{03143ADA-BDFF-98B7-1D3B-A2EB803CCBDF}"/>
          </ac:spMkLst>
        </pc:spChg>
        <pc:picChg chg="add mod">
          <ac:chgData name="tien tran" userId="f5c0b7c74de91c7e" providerId="Windows Live" clId="Web-{B54F94E0-FAFF-4FDC-8965-EB99CE656FC9}" dt="2023-09-16T08:59:09.008" v="53" actId="1076"/>
          <ac:picMkLst>
            <pc:docMk/>
            <pc:sldMk cId="1965920911" sldId="406"/>
            <ac:picMk id="6" creationId="{44C92B1A-37A3-75D9-9AB7-C9B1E35D2CD4}"/>
          </ac:picMkLst>
        </pc:picChg>
      </pc:sldChg>
      <pc:sldChg chg="del">
        <pc:chgData name="tien tran" userId="f5c0b7c74de91c7e" providerId="Windows Live" clId="Web-{B54F94E0-FAFF-4FDC-8965-EB99CE656FC9}" dt="2023-09-16T08:39:39.445" v="29"/>
        <pc:sldMkLst>
          <pc:docMk/>
          <pc:sldMk cId="4154661199" sldId="406"/>
        </pc:sldMkLst>
      </pc:sldChg>
      <pc:sldChg chg="modSp new">
        <pc:chgData name="tien tran" userId="f5c0b7c74de91c7e" providerId="Windows Live" clId="Web-{B54F94E0-FAFF-4FDC-8965-EB99CE656FC9}" dt="2023-09-16T09:00:58.777" v="78" actId="20577"/>
        <pc:sldMkLst>
          <pc:docMk/>
          <pc:sldMk cId="638310437" sldId="407"/>
        </pc:sldMkLst>
        <pc:spChg chg="mod">
          <ac:chgData name="tien tran" userId="f5c0b7c74de91c7e" providerId="Windows Live" clId="Web-{B54F94E0-FAFF-4FDC-8965-EB99CE656FC9}" dt="2023-09-16T09:00:23.026" v="73" actId="20577"/>
          <ac:spMkLst>
            <pc:docMk/>
            <pc:sldMk cId="638310437" sldId="407"/>
            <ac:spMk id="2" creationId="{A376C362-E9B3-8D1F-B72B-248D193701E8}"/>
          </ac:spMkLst>
        </pc:spChg>
        <pc:spChg chg="mod">
          <ac:chgData name="tien tran" userId="f5c0b7c74de91c7e" providerId="Windows Live" clId="Web-{B54F94E0-FAFF-4FDC-8965-EB99CE656FC9}" dt="2023-09-16T09:00:58.777" v="78" actId="20577"/>
          <ac:spMkLst>
            <pc:docMk/>
            <pc:sldMk cId="638310437" sldId="407"/>
            <ac:spMk id="3" creationId="{7A97A5AD-CA9C-76A8-AC34-FB543D510BFA}"/>
          </ac:spMkLst>
        </pc:spChg>
      </pc:sldChg>
      <pc:sldChg chg="add del">
        <pc:chgData name="tien tran" userId="f5c0b7c74de91c7e" providerId="Windows Live" clId="Web-{B54F94E0-FAFF-4FDC-8965-EB99CE656FC9}" dt="2023-09-16T08:59:10.649" v="54"/>
        <pc:sldMkLst>
          <pc:docMk/>
          <pc:sldMk cId="1297216315" sldId="407"/>
        </pc:sldMkLst>
      </pc:sldChg>
      <pc:sldChg chg="del">
        <pc:chgData name="tien tran" userId="f5c0b7c74de91c7e" providerId="Windows Live" clId="Web-{B54F94E0-FAFF-4FDC-8965-EB99CE656FC9}" dt="2023-09-16T08:39:39.445" v="28"/>
        <pc:sldMkLst>
          <pc:docMk/>
          <pc:sldMk cId="3484460070" sldId="407"/>
        </pc:sldMkLst>
      </pc:sldChg>
      <pc:sldChg chg="del">
        <pc:chgData name="tien tran" userId="f5c0b7c74de91c7e" providerId="Windows Live" clId="Web-{B54F94E0-FAFF-4FDC-8965-EB99CE656FC9}" dt="2023-09-16T08:39:39.445" v="27"/>
        <pc:sldMkLst>
          <pc:docMk/>
          <pc:sldMk cId="337349391" sldId="408"/>
        </pc:sldMkLst>
      </pc:sldChg>
      <pc:sldChg chg="del">
        <pc:chgData name="tien tran" userId="f5c0b7c74de91c7e" providerId="Windows Live" clId="Web-{B54F94E0-FAFF-4FDC-8965-EB99CE656FC9}" dt="2023-09-16T08:39:39.445" v="26"/>
        <pc:sldMkLst>
          <pc:docMk/>
          <pc:sldMk cId="1313556866" sldId="409"/>
        </pc:sldMkLst>
      </pc:sldChg>
      <pc:sldChg chg="del">
        <pc:chgData name="tien tran" userId="f5c0b7c74de91c7e" providerId="Windows Live" clId="Web-{B54F94E0-FAFF-4FDC-8965-EB99CE656FC9}" dt="2023-09-16T08:39:39.445" v="25"/>
        <pc:sldMkLst>
          <pc:docMk/>
          <pc:sldMk cId="3593773498" sldId="410"/>
        </pc:sldMkLst>
      </pc:sldChg>
      <pc:sldChg chg="del">
        <pc:chgData name="tien tran" userId="f5c0b7c74de91c7e" providerId="Windows Live" clId="Web-{B54F94E0-FAFF-4FDC-8965-EB99CE656FC9}" dt="2023-09-16T08:39:39.445" v="24"/>
        <pc:sldMkLst>
          <pc:docMk/>
          <pc:sldMk cId="3853982342" sldId="411"/>
        </pc:sldMkLst>
      </pc:sldChg>
      <pc:sldChg chg="del">
        <pc:chgData name="tien tran" userId="f5c0b7c74de91c7e" providerId="Windows Live" clId="Web-{B54F94E0-FAFF-4FDC-8965-EB99CE656FC9}" dt="2023-09-16T08:39:39.445" v="23"/>
        <pc:sldMkLst>
          <pc:docMk/>
          <pc:sldMk cId="1894174076" sldId="412"/>
        </pc:sldMkLst>
      </pc:sldChg>
      <pc:sldChg chg="del">
        <pc:chgData name="tien tran" userId="f5c0b7c74de91c7e" providerId="Windows Live" clId="Web-{B54F94E0-FAFF-4FDC-8965-EB99CE656FC9}" dt="2023-09-16T08:39:39.445" v="21"/>
        <pc:sldMkLst>
          <pc:docMk/>
          <pc:sldMk cId="688253652" sldId="413"/>
        </pc:sldMkLst>
      </pc:sldChg>
      <pc:sldChg chg="del">
        <pc:chgData name="tien tran" userId="f5c0b7c74de91c7e" providerId="Windows Live" clId="Web-{B54F94E0-FAFF-4FDC-8965-EB99CE656FC9}" dt="2023-09-16T08:39:39.429" v="20"/>
        <pc:sldMkLst>
          <pc:docMk/>
          <pc:sldMk cId="365710598" sldId="414"/>
        </pc:sldMkLst>
      </pc:sldChg>
      <pc:sldChg chg="del">
        <pc:chgData name="tien tran" userId="f5c0b7c74de91c7e" providerId="Windows Live" clId="Web-{B54F94E0-FAFF-4FDC-8965-EB99CE656FC9}" dt="2023-09-16T08:39:39.429" v="19"/>
        <pc:sldMkLst>
          <pc:docMk/>
          <pc:sldMk cId="1822423589" sldId="415"/>
        </pc:sldMkLst>
      </pc:sldChg>
      <pc:sldChg chg="del">
        <pc:chgData name="tien tran" userId="f5c0b7c74de91c7e" providerId="Windows Live" clId="Web-{B54F94E0-FAFF-4FDC-8965-EB99CE656FC9}" dt="2023-09-16T08:39:39.429" v="18"/>
        <pc:sldMkLst>
          <pc:docMk/>
          <pc:sldMk cId="2064010981" sldId="416"/>
        </pc:sldMkLst>
      </pc:sldChg>
      <pc:sldChg chg="del">
        <pc:chgData name="tien tran" userId="f5c0b7c74de91c7e" providerId="Windows Live" clId="Web-{B54F94E0-FAFF-4FDC-8965-EB99CE656FC9}" dt="2023-09-16T08:39:39.429" v="17"/>
        <pc:sldMkLst>
          <pc:docMk/>
          <pc:sldMk cId="963457960" sldId="417"/>
        </pc:sldMkLst>
      </pc:sldChg>
      <pc:sldChg chg="del">
        <pc:chgData name="tien tran" userId="f5c0b7c74de91c7e" providerId="Windows Live" clId="Web-{B54F94E0-FAFF-4FDC-8965-EB99CE656FC9}" dt="2023-09-16T08:39:39.429" v="16"/>
        <pc:sldMkLst>
          <pc:docMk/>
          <pc:sldMk cId="2671314600" sldId="418"/>
        </pc:sldMkLst>
      </pc:sldChg>
      <pc:sldChg chg="del">
        <pc:chgData name="tien tran" userId="f5c0b7c74de91c7e" providerId="Windows Live" clId="Web-{B54F94E0-FAFF-4FDC-8965-EB99CE656FC9}" dt="2023-09-16T08:39:39.413" v="7"/>
        <pc:sldMkLst>
          <pc:docMk/>
          <pc:sldMk cId="4175781300" sldId="419"/>
        </pc:sldMkLst>
      </pc:sldChg>
      <pc:sldChg chg="del">
        <pc:chgData name="tien tran" userId="f5c0b7c74de91c7e" providerId="Windows Live" clId="Web-{B54F94E0-FAFF-4FDC-8965-EB99CE656FC9}" dt="2023-09-16T08:39:39.429" v="15"/>
        <pc:sldMkLst>
          <pc:docMk/>
          <pc:sldMk cId="3483643150" sldId="420"/>
        </pc:sldMkLst>
      </pc:sldChg>
      <pc:sldChg chg="del">
        <pc:chgData name="tien tran" userId="f5c0b7c74de91c7e" providerId="Windows Live" clId="Web-{B54F94E0-FAFF-4FDC-8965-EB99CE656FC9}" dt="2023-09-16T08:39:39.429" v="14"/>
        <pc:sldMkLst>
          <pc:docMk/>
          <pc:sldMk cId="4258105381" sldId="421"/>
        </pc:sldMkLst>
      </pc:sldChg>
      <pc:sldChg chg="del">
        <pc:chgData name="tien tran" userId="f5c0b7c74de91c7e" providerId="Windows Live" clId="Web-{B54F94E0-FAFF-4FDC-8965-EB99CE656FC9}" dt="2023-09-16T08:39:39.429" v="12"/>
        <pc:sldMkLst>
          <pc:docMk/>
          <pc:sldMk cId="480880040" sldId="422"/>
        </pc:sldMkLst>
      </pc:sldChg>
      <pc:sldChg chg="del">
        <pc:chgData name="tien tran" userId="f5c0b7c74de91c7e" providerId="Windows Live" clId="Web-{B54F94E0-FAFF-4FDC-8965-EB99CE656FC9}" dt="2023-09-16T08:39:39.429" v="10"/>
        <pc:sldMkLst>
          <pc:docMk/>
          <pc:sldMk cId="2265116746" sldId="423"/>
        </pc:sldMkLst>
      </pc:sldChg>
      <pc:sldChg chg="del">
        <pc:chgData name="tien tran" userId="f5c0b7c74de91c7e" providerId="Windows Live" clId="Web-{B54F94E0-FAFF-4FDC-8965-EB99CE656FC9}" dt="2023-09-16T08:39:39.429" v="9"/>
        <pc:sldMkLst>
          <pc:docMk/>
          <pc:sldMk cId="2265813040" sldId="424"/>
        </pc:sldMkLst>
      </pc:sldChg>
      <pc:sldChg chg="del">
        <pc:chgData name="tien tran" userId="f5c0b7c74de91c7e" providerId="Windows Live" clId="Web-{B54F94E0-FAFF-4FDC-8965-EB99CE656FC9}" dt="2023-09-16T08:39:39.413" v="8"/>
        <pc:sldMkLst>
          <pc:docMk/>
          <pc:sldMk cId="3684377349" sldId="425"/>
        </pc:sldMkLst>
      </pc:sldChg>
      <pc:sldChg chg="del">
        <pc:chgData name="tien tran" userId="f5c0b7c74de91c7e" providerId="Windows Live" clId="Web-{B54F94E0-FAFF-4FDC-8965-EB99CE656FC9}" dt="2023-09-16T08:39:39.445" v="22"/>
        <pc:sldMkLst>
          <pc:docMk/>
          <pc:sldMk cId="3512409350" sldId="426"/>
        </pc:sldMkLst>
      </pc:sldChg>
      <pc:sldChg chg="del">
        <pc:chgData name="tien tran" userId="f5c0b7c74de91c7e" providerId="Windows Live" clId="Web-{B54F94E0-FAFF-4FDC-8965-EB99CE656FC9}" dt="2023-09-16T08:39:39.429" v="13"/>
        <pc:sldMkLst>
          <pc:docMk/>
          <pc:sldMk cId="1750104124" sldId="427"/>
        </pc:sldMkLst>
      </pc:sldChg>
      <pc:sldChg chg="del">
        <pc:chgData name="tien tran" userId="f5c0b7c74de91c7e" providerId="Windows Live" clId="Web-{B54F94E0-FAFF-4FDC-8965-EB99CE656FC9}" dt="2023-09-16T08:39:39.429" v="11"/>
        <pc:sldMkLst>
          <pc:docMk/>
          <pc:sldMk cId="3595492573" sldId="428"/>
        </pc:sldMkLst>
      </pc:sldChg>
      <pc:sldMasterChg chg="add">
        <pc:chgData name="tien tran" userId="f5c0b7c74de91c7e" providerId="Windows Live" clId="Web-{B54F94E0-FAFF-4FDC-8965-EB99CE656FC9}" dt="2023-09-16T08:57:41.052" v="31"/>
        <pc:sldMasterMkLst>
          <pc:docMk/>
          <pc:sldMasterMk cId="3336428944" sldId="2147483648"/>
        </pc:sldMasterMkLst>
        <pc:sldLayoutChg chg="add">
          <pc:chgData name="tien tran" userId="f5c0b7c74de91c7e" providerId="Windows Live" clId="Web-{B54F94E0-FAFF-4FDC-8965-EB99CE656FC9}" dt="2023-09-16T08:57:41.052" v="31"/>
          <pc:sldLayoutMkLst>
            <pc:docMk/>
            <pc:sldMasterMk cId="3336428944" sldId="2147483648"/>
            <pc:sldLayoutMk cId="3177509059" sldId="2147483649"/>
          </pc:sldLayoutMkLst>
        </pc:sldLayoutChg>
        <pc:sldLayoutChg chg="add">
          <pc:chgData name="tien tran" userId="f5c0b7c74de91c7e" providerId="Windows Live" clId="Web-{B54F94E0-FAFF-4FDC-8965-EB99CE656FC9}" dt="2023-09-16T08:57:41.052" v="31"/>
          <pc:sldLayoutMkLst>
            <pc:docMk/>
            <pc:sldMasterMk cId="3336428944" sldId="2147483648"/>
            <pc:sldLayoutMk cId="4273931299" sldId="2147483650"/>
          </pc:sldLayoutMkLst>
        </pc:sldLayoutChg>
        <pc:sldLayoutChg chg="add">
          <pc:chgData name="tien tran" userId="f5c0b7c74de91c7e" providerId="Windows Live" clId="Web-{B54F94E0-FAFF-4FDC-8965-EB99CE656FC9}" dt="2023-09-16T08:57:41.052" v="31"/>
          <pc:sldLayoutMkLst>
            <pc:docMk/>
            <pc:sldMasterMk cId="3336428944" sldId="2147483648"/>
            <pc:sldLayoutMk cId="3239344926" sldId="2147483651"/>
          </pc:sldLayoutMkLst>
        </pc:sldLayoutChg>
        <pc:sldLayoutChg chg="add">
          <pc:chgData name="tien tran" userId="f5c0b7c74de91c7e" providerId="Windows Live" clId="Web-{B54F94E0-FAFF-4FDC-8965-EB99CE656FC9}" dt="2023-09-16T08:57:41.052" v="31"/>
          <pc:sldLayoutMkLst>
            <pc:docMk/>
            <pc:sldMasterMk cId="3336428944" sldId="2147483648"/>
            <pc:sldLayoutMk cId="71434891" sldId="2147483652"/>
          </pc:sldLayoutMkLst>
        </pc:sldLayoutChg>
        <pc:sldLayoutChg chg="add">
          <pc:chgData name="tien tran" userId="f5c0b7c74de91c7e" providerId="Windows Live" clId="Web-{B54F94E0-FAFF-4FDC-8965-EB99CE656FC9}" dt="2023-09-16T08:57:41.052" v="31"/>
          <pc:sldLayoutMkLst>
            <pc:docMk/>
            <pc:sldMasterMk cId="3336428944" sldId="2147483648"/>
            <pc:sldLayoutMk cId="1695300783" sldId="2147483653"/>
          </pc:sldLayoutMkLst>
        </pc:sldLayoutChg>
        <pc:sldLayoutChg chg="add">
          <pc:chgData name="tien tran" userId="f5c0b7c74de91c7e" providerId="Windows Live" clId="Web-{B54F94E0-FAFF-4FDC-8965-EB99CE656FC9}" dt="2023-09-16T08:57:41.052" v="31"/>
          <pc:sldLayoutMkLst>
            <pc:docMk/>
            <pc:sldMasterMk cId="3336428944" sldId="2147483648"/>
            <pc:sldLayoutMk cId="3013401316" sldId="2147483654"/>
          </pc:sldLayoutMkLst>
        </pc:sldLayoutChg>
        <pc:sldLayoutChg chg="add">
          <pc:chgData name="tien tran" userId="f5c0b7c74de91c7e" providerId="Windows Live" clId="Web-{B54F94E0-FAFF-4FDC-8965-EB99CE656FC9}" dt="2023-09-16T08:57:41.052" v="31"/>
          <pc:sldLayoutMkLst>
            <pc:docMk/>
            <pc:sldMasterMk cId="3336428944" sldId="2147483648"/>
            <pc:sldLayoutMk cId="1438579405" sldId="2147483655"/>
          </pc:sldLayoutMkLst>
        </pc:sldLayoutChg>
        <pc:sldLayoutChg chg="add">
          <pc:chgData name="tien tran" userId="f5c0b7c74de91c7e" providerId="Windows Live" clId="Web-{B54F94E0-FAFF-4FDC-8965-EB99CE656FC9}" dt="2023-09-16T08:57:41.052" v="31"/>
          <pc:sldLayoutMkLst>
            <pc:docMk/>
            <pc:sldMasterMk cId="3336428944" sldId="2147483648"/>
            <pc:sldLayoutMk cId="638026129" sldId="2147483656"/>
          </pc:sldLayoutMkLst>
        </pc:sldLayoutChg>
        <pc:sldLayoutChg chg="add">
          <pc:chgData name="tien tran" userId="f5c0b7c74de91c7e" providerId="Windows Live" clId="Web-{B54F94E0-FAFF-4FDC-8965-EB99CE656FC9}" dt="2023-09-16T08:57:41.052" v="31"/>
          <pc:sldLayoutMkLst>
            <pc:docMk/>
            <pc:sldMasterMk cId="3336428944" sldId="2147483648"/>
            <pc:sldLayoutMk cId="3860145272" sldId="2147483657"/>
          </pc:sldLayoutMkLst>
        </pc:sldLayoutChg>
        <pc:sldLayoutChg chg="add">
          <pc:chgData name="tien tran" userId="f5c0b7c74de91c7e" providerId="Windows Live" clId="Web-{B54F94E0-FAFF-4FDC-8965-EB99CE656FC9}" dt="2023-09-16T08:57:41.052" v="31"/>
          <pc:sldLayoutMkLst>
            <pc:docMk/>
            <pc:sldMasterMk cId="3336428944" sldId="2147483648"/>
            <pc:sldLayoutMk cId="2447484624" sldId="2147483658"/>
          </pc:sldLayoutMkLst>
        </pc:sldLayoutChg>
        <pc:sldLayoutChg chg="add">
          <pc:chgData name="tien tran" userId="f5c0b7c74de91c7e" providerId="Windows Live" clId="Web-{B54F94E0-FAFF-4FDC-8965-EB99CE656FC9}" dt="2023-09-16T08:57:41.052" v="31"/>
          <pc:sldLayoutMkLst>
            <pc:docMk/>
            <pc:sldMasterMk cId="3336428944" sldId="2147483648"/>
            <pc:sldLayoutMk cId="95000003" sldId="2147483659"/>
          </pc:sldLayoutMkLst>
        </pc:sldLayoutChg>
      </pc:sldMasterChg>
    </pc:docChg>
  </pc:docChgLst>
  <pc:docChgLst>
    <pc:chgData name="tien tran" userId="f5c0b7c74de91c7e" providerId="Windows Live" clId="Web-{9E70ACEF-D056-4163-BCFE-BBC41C23118D}"/>
    <pc:docChg chg="addSld modSld">
      <pc:chgData name="tien tran" userId="f5c0b7c74de91c7e" providerId="Windows Live" clId="Web-{9E70ACEF-D056-4163-BCFE-BBC41C23118D}" dt="2023-08-17T10:36:25.696" v="124" actId="20577"/>
      <pc:docMkLst>
        <pc:docMk/>
      </pc:docMkLst>
      <pc:sldChg chg="modSp">
        <pc:chgData name="tien tran" userId="f5c0b7c74de91c7e" providerId="Windows Live" clId="Web-{9E70ACEF-D056-4163-BCFE-BBC41C23118D}" dt="2023-08-17T10:09:42.759" v="0" actId="20577"/>
        <pc:sldMkLst>
          <pc:docMk/>
          <pc:sldMk cId="0" sldId="404"/>
        </pc:sldMkLst>
        <pc:spChg chg="mod">
          <ac:chgData name="tien tran" userId="f5c0b7c74de91c7e" providerId="Windows Live" clId="Web-{9E70ACEF-D056-4163-BCFE-BBC41C23118D}" dt="2023-08-17T10:09:42.759" v="0" actId="20577"/>
          <ac:spMkLst>
            <pc:docMk/>
            <pc:sldMk cId="0" sldId="404"/>
            <ac:spMk id="12" creationId="{00000000-0000-0000-0000-000000000000}"/>
          </ac:spMkLst>
        </pc:spChg>
      </pc:sldChg>
      <pc:sldChg chg="addSp modSp">
        <pc:chgData name="tien tran" userId="f5c0b7c74de91c7e" providerId="Windows Live" clId="Web-{9E70ACEF-D056-4163-BCFE-BBC41C23118D}" dt="2023-08-17T10:10:41.736" v="3" actId="14100"/>
        <pc:sldMkLst>
          <pc:docMk/>
          <pc:sldMk cId="3660406098" sldId="407"/>
        </pc:sldMkLst>
        <pc:picChg chg="add mod">
          <ac:chgData name="tien tran" userId="f5c0b7c74de91c7e" providerId="Windows Live" clId="Web-{9E70ACEF-D056-4163-BCFE-BBC41C23118D}" dt="2023-08-17T10:10:41.736" v="3" actId="14100"/>
          <ac:picMkLst>
            <pc:docMk/>
            <pc:sldMk cId="3660406098" sldId="407"/>
            <ac:picMk id="5" creationId="{62A48F9C-35B4-C45B-9707-9AC457D61FD5}"/>
          </ac:picMkLst>
        </pc:picChg>
      </pc:sldChg>
      <pc:sldChg chg="modSp">
        <pc:chgData name="tien tran" userId="f5c0b7c74de91c7e" providerId="Windows Live" clId="Web-{9E70ACEF-D056-4163-BCFE-BBC41C23118D}" dt="2023-08-17T10:10:42.017" v="5" actId="20577"/>
        <pc:sldMkLst>
          <pc:docMk/>
          <pc:sldMk cId="2602050151" sldId="408"/>
        </pc:sldMkLst>
        <pc:spChg chg="mod">
          <ac:chgData name="tien tran" userId="f5c0b7c74de91c7e" providerId="Windows Live" clId="Web-{9E70ACEF-D056-4163-BCFE-BBC41C23118D}" dt="2023-08-17T10:10:42.017" v="5" actId="20577"/>
          <ac:spMkLst>
            <pc:docMk/>
            <pc:sldMk cId="2602050151" sldId="408"/>
            <ac:spMk id="3" creationId="{5711D6BE-B0C9-B8A1-9B50-6A729F01DD55}"/>
          </ac:spMkLst>
        </pc:spChg>
      </pc:sldChg>
      <pc:sldChg chg="modSp">
        <pc:chgData name="tien tran" userId="f5c0b7c74de91c7e" providerId="Windows Live" clId="Web-{9E70ACEF-D056-4163-BCFE-BBC41C23118D}" dt="2023-08-17T10:11:07.034" v="11" actId="20577"/>
        <pc:sldMkLst>
          <pc:docMk/>
          <pc:sldMk cId="3789391455" sldId="409"/>
        </pc:sldMkLst>
        <pc:spChg chg="mod">
          <ac:chgData name="tien tran" userId="f5c0b7c74de91c7e" providerId="Windows Live" clId="Web-{9E70ACEF-D056-4163-BCFE-BBC41C23118D}" dt="2023-08-17T10:11:07.034" v="11" actId="20577"/>
          <ac:spMkLst>
            <pc:docMk/>
            <pc:sldMk cId="3789391455" sldId="409"/>
            <ac:spMk id="3" creationId="{C3BCEE42-E98D-A995-3BFA-06509A902630}"/>
          </ac:spMkLst>
        </pc:spChg>
      </pc:sldChg>
      <pc:sldChg chg="addSp modSp new">
        <pc:chgData name="tien tran" userId="f5c0b7c74de91c7e" providerId="Windows Live" clId="Web-{9E70ACEF-D056-4163-BCFE-BBC41C23118D}" dt="2023-08-17T10:34:56.131" v="104" actId="1076"/>
        <pc:sldMkLst>
          <pc:docMk/>
          <pc:sldMk cId="2527207537" sldId="410"/>
        </pc:sldMkLst>
        <pc:spChg chg="mod">
          <ac:chgData name="tien tran" userId="f5c0b7c74de91c7e" providerId="Windows Live" clId="Web-{9E70ACEF-D056-4163-BCFE-BBC41C23118D}" dt="2023-08-17T10:33:21.377" v="86" actId="20577"/>
          <ac:spMkLst>
            <pc:docMk/>
            <pc:sldMk cId="2527207537" sldId="410"/>
            <ac:spMk id="2" creationId="{B104FC9B-6DFB-4A14-BF4C-5399AB7D951F}"/>
          </ac:spMkLst>
        </pc:spChg>
        <pc:spChg chg="mod">
          <ac:chgData name="tien tran" userId="f5c0b7c74de91c7e" providerId="Windows Live" clId="Web-{9E70ACEF-D056-4163-BCFE-BBC41C23118D}" dt="2023-08-17T10:33:26.456" v="89" actId="14100"/>
          <ac:spMkLst>
            <pc:docMk/>
            <pc:sldMk cId="2527207537" sldId="410"/>
            <ac:spMk id="3" creationId="{1293FC0C-1BC7-10CF-E06D-A67303ED2B02}"/>
          </ac:spMkLst>
        </pc:spChg>
        <pc:spChg chg="add mod">
          <ac:chgData name="tien tran" userId="f5c0b7c74de91c7e" providerId="Windows Live" clId="Web-{9E70ACEF-D056-4163-BCFE-BBC41C23118D}" dt="2023-08-17T10:34:32.349" v="91" actId="1076"/>
          <ac:spMkLst>
            <pc:docMk/>
            <pc:sldMk cId="2527207537" sldId="410"/>
            <ac:spMk id="5" creationId="{84A39760-7A06-2A89-81A8-730782EE20C1}"/>
          </ac:spMkLst>
        </pc:spChg>
        <pc:spChg chg="add mod">
          <ac:chgData name="tien tran" userId="f5c0b7c74de91c7e" providerId="Windows Live" clId="Web-{9E70ACEF-D056-4163-BCFE-BBC41C23118D}" dt="2023-08-17T10:34:32.364" v="92" actId="1076"/>
          <ac:spMkLst>
            <pc:docMk/>
            <pc:sldMk cId="2527207537" sldId="410"/>
            <ac:spMk id="6" creationId="{E874EB4E-3A5C-9A69-34E1-55AAFD5EEEC6}"/>
          </ac:spMkLst>
        </pc:spChg>
        <pc:spChg chg="add mod">
          <ac:chgData name="tien tran" userId="f5c0b7c74de91c7e" providerId="Windows Live" clId="Web-{9E70ACEF-D056-4163-BCFE-BBC41C23118D}" dt="2023-08-17T10:34:32.380" v="93" actId="1076"/>
          <ac:spMkLst>
            <pc:docMk/>
            <pc:sldMk cId="2527207537" sldId="410"/>
            <ac:spMk id="7" creationId="{BDBB0038-3852-20CB-1EFB-E730916572E0}"/>
          </ac:spMkLst>
        </pc:spChg>
        <pc:spChg chg="add mod">
          <ac:chgData name="tien tran" userId="f5c0b7c74de91c7e" providerId="Windows Live" clId="Web-{9E70ACEF-D056-4163-BCFE-BBC41C23118D}" dt="2023-08-17T10:34:32.380" v="94" actId="1076"/>
          <ac:spMkLst>
            <pc:docMk/>
            <pc:sldMk cId="2527207537" sldId="410"/>
            <ac:spMk id="8" creationId="{3393EA05-0C39-3FE3-AE11-DDE704ED3288}"/>
          </ac:spMkLst>
        </pc:spChg>
        <pc:spChg chg="add mod">
          <ac:chgData name="tien tran" userId="f5c0b7c74de91c7e" providerId="Windows Live" clId="Web-{9E70ACEF-D056-4163-BCFE-BBC41C23118D}" dt="2023-08-17T10:34:32.395" v="95" actId="1076"/>
          <ac:spMkLst>
            <pc:docMk/>
            <pc:sldMk cId="2527207537" sldId="410"/>
            <ac:spMk id="9" creationId="{6CCEA2B3-0762-28B6-BF67-4416711E347E}"/>
          </ac:spMkLst>
        </pc:spChg>
        <pc:spChg chg="add mod">
          <ac:chgData name="tien tran" userId="f5c0b7c74de91c7e" providerId="Windows Live" clId="Web-{9E70ACEF-D056-4163-BCFE-BBC41C23118D}" dt="2023-08-17T10:34:32.411" v="96" actId="1076"/>
          <ac:spMkLst>
            <pc:docMk/>
            <pc:sldMk cId="2527207537" sldId="410"/>
            <ac:spMk id="10" creationId="{BAFD9AA6-1E24-3A23-43CF-FD27B2B928F5}"/>
          </ac:spMkLst>
        </pc:spChg>
        <pc:spChg chg="add mod">
          <ac:chgData name="tien tran" userId="f5c0b7c74de91c7e" providerId="Windows Live" clId="Web-{9E70ACEF-D056-4163-BCFE-BBC41C23118D}" dt="2023-08-17T10:34:56.131" v="104" actId="1076"/>
          <ac:spMkLst>
            <pc:docMk/>
            <pc:sldMk cId="2527207537" sldId="410"/>
            <ac:spMk id="11" creationId="{7E54A9E2-97B3-3C97-87E7-9F1D6AF3B880}"/>
          </ac:spMkLst>
        </pc:spChg>
      </pc:sldChg>
      <pc:sldChg chg="modSp new">
        <pc:chgData name="tien tran" userId="f5c0b7c74de91c7e" providerId="Windows Live" clId="Web-{9E70ACEF-D056-4163-BCFE-BBC41C23118D}" dt="2023-08-17T10:14:04.399" v="19" actId="20577"/>
        <pc:sldMkLst>
          <pc:docMk/>
          <pc:sldMk cId="3940477622" sldId="411"/>
        </pc:sldMkLst>
        <pc:spChg chg="mod">
          <ac:chgData name="tien tran" userId="f5c0b7c74de91c7e" providerId="Windows Live" clId="Web-{9E70ACEF-D056-4163-BCFE-BBC41C23118D}" dt="2023-08-17T10:13:56.571" v="17" actId="20577"/>
          <ac:spMkLst>
            <pc:docMk/>
            <pc:sldMk cId="3940477622" sldId="411"/>
            <ac:spMk id="2" creationId="{8E1CC1FF-A5BC-4FF0-E403-53469ADCA331}"/>
          </ac:spMkLst>
        </pc:spChg>
        <pc:spChg chg="mod">
          <ac:chgData name="tien tran" userId="f5c0b7c74de91c7e" providerId="Windows Live" clId="Web-{9E70ACEF-D056-4163-BCFE-BBC41C23118D}" dt="2023-08-17T10:14:04.399" v="19" actId="20577"/>
          <ac:spMkLst>
            <pc:docMk/>
            <pc:sldMk cId="3940477622" sldId="411"/>
            <ac:spMk id="3" creationId="{B89F5D8A-04A9-A82E-CE92-BF3D43061FB8}"/>
          </ac:spMkLst>
        </pc:spChg>
      </pc:sldChg>
      <pc:sldChg chg="addSp modSp new">
        <pc:chgData name="tien tran" userId="f5c0b7c74de91c7e" providerId="Windows Live" clId="Web-{9E70ACEF-D056-4163-BCFE-BBC41C23118D}" dt="2023-08-17T10:15:58.903" v="48" actId="1076"/>
        <pc:sldMkLst>
          <pc:docMk/>
          <pc:sldMk cId="3652108351" sldId="412"/>
        </pc:sldMkLst>
        <pc:spChg chg="mod">
          <ac:chgData name="tien tran" userId="f5c0b7c74de91c7e" providerId="Windows Live" clId="Web-{9E70ACEF-D056-4163-BCFE-BBC41C23118D}" dt="2023-08-17T10:14:49.948" v="30" actId="20577"/>
          <ac:spMkLst>
            <pc:docMk/>
            <pc:sldMk cId="3652108351" sldId="412"/>
            <ac:spMk id="2" creationId="{20335384-0664-4ACB-B894-A9A52C148156}"/>
          </ac:spMkLst>
        </pc:spChg>
        <pc:spChg chg="mod">
          <ac:chgData name="tien tran" userId="f5c0b7c74de91c7e" providerId="Windows Live" clId="Web-{9E70ACEF-D056-4163-BCFE-BBC41C23118D}" dt="2023-08-17T10:15:28.559" v="42" actId="20577"/>
          <ac:spMkLst>
            <pc:docMk/>
            <pc:sldMk cId="3652108351" sldId="412"/>
            <ac:spMk id="3" creationId="{EE9251B5-4B9D-E670-991A-4FC97BDFEBE4}"/>
          </ac:spMkLst>
        </pc:spChg>
        <pc:picChg chg="add mod">
          <ac:chgData name="tien tran" userId="f5c0b7c74de91c7e" providerId="Windows Live" clId="Web-{9E70ACEF-D056-4163-BCFE-BBC41C23118D}" dt="2023-08-17T10:15:58.903" v="48" actId="1076"/>
          <ac:picMkLst>
            <pc:docMk/>
            <pc:sldMk cId="3652108351" sldId="412"/>
            <ac:picMk id="5" creationId="{B88C6AEE-782C-E43A-803D-926E68DA9534}"/>
          </ac:picMkLst>
        </pc:picChg>
      </pc:sldChg>
      <pc:sldChg chg="modSp new">
        <pc:chgData name="tien tran" userId="f5c0b7c74de91c7e" providerId="Windows Live" clId="Web-{9E70ACEF-D056-4163-BCFE-BBC41C23118D}" dt="2023-08-17T10:31:15.889" v="62" actId="20577"/>
        <pc:sldMkLst>
          <pc:docMk/>
          <pc:sldMk cId="3516154146" sldId="413"/>
        </pc:sldMkLst>
        <pc:spChg chg="mod">
          <ac:chgData name="tien tran" userId="f5c0b7c74de91c7e" providerId="Windows Live" clId="Web-{9E70ACEF-D056-4163-BCFE-BBC41C23118D}" dt="2023-08-17T10:31:15.889" v="62" actId="20577"/>
          <ac:spMkLst>
            <pc:docMk/>
            <pc:sldMk cId="3516154146" sldId="413"/>
            <ac:spMk id="2" creationId="{86847C41-E74F-B027-1719-CFF562BA0239}"/>
          </ac:spMkLst>
        </pc:spChg>
        <pc:spChg chg="mod">
          <ac:chgData name="tien tran" userId="f5c0b7c74de91c7e" providerId="Windows Live" clId="Web-{9E70ACEF-D056-4163-BCFE-BBC41C23118D}" dt="2023-08-17T10:30:56.044" v="60" actId="20577"/>
          <ac:spMkLst>
            <pc:docMk/>
            <pc:sldMk cId="3516154146" sldId="413"/>
            <ac:spMk id="3" creationId="{9C0C2DE8-CEA8-8052-D924-BEAD6F78E410}"/>
          </ac:spMkLst>
        </pc:spChg>
      </pc:sldChg>
      <pc:sldChg chg="modSp new">
        <pc:chgData name="tien tran" userId="f5c0b7c74de91c7e" providerId="Windows Live" clId="Web-{9E70ACEF-D056-4163-BCFE-BBC41C23118D}" dt="2023-08-17T10:31:46.218" v="68" actId="20577"/>
        <pc:sldMkLst>
          <pc:docMk/>
          <pc:sldMk cId="2117011898" sldId="414"/>
        </pc:sldMkLst>
        <pc:spChg chg="mod">
          <ac:chgData name="tien tran" userId="f5c0b7c74de91c7e" providerId="Windows Live" clId="Web-{9E70ACEF-D056-4163-BCFE-BBC41C23118D}" dt="2023-08-17T10:31:29.155" v="64" actId="20577"/>
          <ac:spMkLst>
            <pc:docMk/>
            <pc:sldMk cId="2117011898" sldId="414"/>
            <ac:spMk id="2" creationId="{C7387247-48D4-2F5B-09F9-A3A28D255B41}"/>
          </ac:spMkLst>
        </pc:spChg>
        <pc:spChg chg="mod">
          <ac:chgData name="tien tran" userId="f5c0b7c74de91c7e" providerId="Windows Live" clId="Web-{9E70ACEF-D056-4163-BCFE-BBC41C23118D}" dt="2023-08-17T10:31:46.218" v="68" actId="20577"/>
          <ac:spMkLst>
            <pc:docMk/>
            <pc:sldMk cId="2117011898" sldId="414"/>
            <ac:spMk id="3" creationId="{71659C53-DCB8-AC3D-30CA-491E8E53D548}"/>
          </ac:spMkLst>
        </pc:spChg>
      </pc:sldChg>
      <pc:sldChg chg="addSp modSp new">
        <pc:chgData name="tien tran" userId="f5c0b7c74de91c7e" providerId="Windows Live" clId="Web-{9E70ACEF-D056-4163-BCFE-BBC41C23118D}" dt="2023-08-17T10:33:01.424" v="82" actId="20577"/>
        <pc:sldMkLst>
          <pc:docMk/>
          <pc:sldMk cId="3947549238" sldId="415"/>
        </pc:sldMkLst>
        <pc:spChg chg="mod">
          <ac:chgData name="tien tran" userId="f5c0b7c74de91c7e" providerId="Windows Live" clId="Web-{9E70ACEF-D056-4163-BCFE-BBC41C23118D}" dt="2023-08-17T10:33:01.424" v="82" actId="20577"/>
          <ac:spMkLst>
            <pc:docMk/>
            <pc:sldMk cId="3947549238" sldId="415"/>
            <ac:spMk id="2" creationId="{E35592C5-E647-CF28-053E-836300771C6F}"/>
          </ac:spMkLst>
        </pc:spChg>
        <pc:spChg chg="mod">
          <ac:chgData name="tien tran" userId="f5c0b7c74de91c7e" providerId="Windows Live" clId="Web-{9E70ACEF-D056-4163-BCFE-BBC41C23118D}" dt="2023-08-17T10:32:25.860" v="77" actId="14100"/>
          <ac:spMkLst>
            <pc:docMk/>
            <pc:sldMk cId="3947549238" sldId="415"/>
            <ac:spMk id="3" creationId="{AC78EF3D-603F-EAA6-064F-D0E7C0591227}"/>
          </ac:spMkLst>
        </pc:spChg>
        <pc:spChg chg="add mod">
          <ac:chgData name="tien tran" userId="f5c0b7c74de91c7e" providerId="Windows Live" clId="Web-{9E70ACEF-D056-4163-BCFE-BBC41C23118D}" dt="2023-08-17T10:32:37.516" v="78" actId="20577"/>
          <ac:spMkLst>
            <pc:docMk/>
            <pc:sldMk cId="3947549238" sldId="415"/>
            <ac:spMk id="5" creationId="{77A73150-3C4A-CEDA-9078-72EBFFE63BF5}"/>
          </ac:spMkLst>
        </pc:spChg>
      </pc:sldChg>
      <pc:sldChg chg="addSp modSp new">
        <pc:chgData name="tien tran" userId="f5c0b7c74de91c7e" providerId="Windows Live" clId="Web-{9E70ACEF-D056-4163-BCFE-BBC41C23118D}" dt="2023-08-17T10:36:25.696" v="124" actId="20577"/>
        <pc:sldMkLst>
          <pc:docMk/>
          <pc:sldMk cId="1904369537" sldId="416"/>
        </pc:sldMkLst>
        <pc:spChg chg="mod">
          <ac:chgData name="tien tran" userId="f5c0b7c74de91c7e" providerId="Windows Live" clId="Web-{9E70ACEF-D056-4163-BCFE-BBC41C23118D}" dt="2023-08-17T10:36:25.696" v="124" actId="20577"/>
          <ac:spMkLst>
            <pc:docMk/>
            <pc:sldMk cId="1904369537" sldId="416"/>
            <ac:spMk id="2" creationId="{12A45BD8-AE66-6A4C-B416-BBD2BF2D75AC}"/>
          </ac:spMkLst>
        </pc:spChg>
        <pc:spChg chg="mod">
          <ac:chgData name="tien tran" userId="f5c0b7c74de91c7e" providerId="Windows Live" clId="Web-{9E70ACEF-D056-4163-BCFE-BBC41C23118D}" dt="2023-08-17T10:36:08.524" v="116" actId="20577"/>
          <ac:spMkLst>
            <pc:docMk/>
            <pc:sldMk cId="1904369537" sldId="416"/>
            <ac:spMk id="3" creationId="{EAE2770A-C33A-9339-7197-DA45602A4449}"/>
          </ac:spMkLst>
        </pc:spChg>
        <pc:picChg chg="add mod">
          <ac:chgData name="tien tran" userId="f5c0b7c74de91c7e" providerId="Windows Live" clId="Web-{9E70ACEF-D056-4163-BCFE-BBC41C23118D}" dt="2023-08-17T10:36:15.227" v="120" actId="1076"/>
          <ac:picMkLst>
            <pc:docMk/>
            <pc:sldMk cId="1904369537" sldId="416"/>
            <ac:picMk id="5" creationId="{FAA71E97-EFF5-5539-9A64-B6F2F29776DC}"/>
          </ac:picMkLst>
        </pc:picChg>
      </pc:sldChg>
    </pc:docChg>
  </pc:docChgLst>
  <pc:docChgLst>
    <pc:chgData name="tien tran" userId="f5c0b7c74de91c7e" providerId="Windows Live" clId="Web-{80F5F2B2-4FC9-4BEC-A52E-FC150A3B612A}"/>
    <pc:docChg chg="addSld delSld modSld">
      <pc:chgData name="tien tran" userId="f5c0b7c74de91c7e" providerId="Windows Live" clId="Web-{80F5F2B2-4FC9-4BEC-A52E-FC150A3B612A}" dt="2023-08-21T16:47:18.824" v="55" actId="1076"/>
      <pc:docMkLst>
        <pc:docMk/>
      </pc:docMkLst>
      <pc:sldChg chg="modSp">
        <pc:chgData name="tien tran" userId="f5c0b7c74de91c7e" providerId="Windows Live" clId="Web-{80F5F2B2-4FC9-4BEC-A52E-FC150A3B612A}" dt="2023-08-21T16:43:54.973" v="2" actId="20577"/>
        <pc:sldMkLst>
          <pc:docMk/>
          <pc:sldMk cId="788580868" sldId="405"/>
        </pc:sldMkLst>
        <pc:spChg chg="mod">
          <ac:chgData name="tien tran" userId="f5c0b7c74de91c7e" providerId="Windows Live" clId="Web-{80F5F2B2-4FC9-4BEC-A52E-FC150A3B612A}" dt="2023-08-21T16:43:54.973" v="2" actId="20577"/>
          <ac:spMkLst>
            <pc:docMk/>
            <pc:sldMk cId="788580868" sldId="405"/>
            <ac:spMk id="3" creationId="{3356C97B-92D3-569A-CA12-3111814852CA}"/>
          </ac:spMkLst>
        </pc:spChg>
      </pc:sldChg>
      <pc:sldChg chg="del">
        <pc:chgData name="tien tran" userId="f5c0b7c74de91c7e" providerId="Windows Live" clId="Web-{80F5F2B2-4FC9-4BEC-A52E-FC150A3B612A}" dt="2023-08-21T16:43:59.036" v="4"/>
        <pc:sldMkLst>
          <pc:docMk/>
          <pc:sldMk cId="2663525571" sldId="407"/>
        </pc:sldMkLst>
      </pc:sldChg>
      <pc:sldChg chg="addSp delSp modSp">
        <pc:chgData name="tien tran" userId="f5c0b7c74de91c7e" providerId="Windows Live" clId="Web-{80F5F2B2-4FC9-4BEC-A52E-FC150A3B612A}" dt="2023-08-21T16:44:24.646" v="13"/>
        <pc:sldMkLst>
          <pc:docMk/>
          <pc:sldMk cId="895728183" sldId="420"/>
        </pc:sldMkLst>
        <pc:spChg chg="add del mod">
          <ac:chgData name="tien tran" userId="f5c0b7c74de91c7e" providerId="Windows Live" clId="Web-{80F5F2B2-4FC9-4BEC-A52E-FC150A3B612A}" dt="2023-08-21T16:44:18.552" v="9"/>
          <ac:spMkLst>
            <pc:docMk/>
            <pc:sldMk cId="895728183" sldId="420"/>
            <ac:spMk id="5" creationId="{6B914FCD-CAE6-850F-6186-F2D252D2EAEB}"/>
          </ac:spMkLst>
        </pc:spChg>
        <pc:spChg chg="add del mod">
          <ac:chgData name="tien tran" userId="f5c0b7c74de91c7e" providerId="Windows Live" clId="Web-{80F5F2B2-4FC9-4BEC-A52E-FC150A3B612A}" dt="2023-08-21T16:44:24.646" v="13"/>
          <ac:spMkLst>
            <pc:docMk/>
            <pc:sldMk cId="895728183" sldId="420"/>
            <ac:spMk id="7" creationId="{6F1B7842-1282-E2C0-3C12-A6F9259FA1F5}"/>
          </ac:spMkLst>
        </pc:spChg>
      </pc:sldChg>
      <pc:sldChg chg="del">
        <pc:chgData name="tien tran" userId="f5c0b7c74de91c7e" providerId="Windows Live" clId="Web-{80F5F2B2-4FC9-4BEC-A52E-FC150A3B612A}" dt="2023-08-21T16:44:37.100" v="15"/>
        <pc:sldMkLst>
          <pc:docMk/>
          <pc:sldMk cId="3113556542" sldId="426"/>
        </pc:sldMkLst>
      </pc:sldChg>
      <pc:sldChg chg="modSp add replId">
        <pc:chgData name="tien tran" userId="f5c0b7c74de91c7e" providerId="Windows Live" clId="Web-{80F5F2B2-4FC9-4BEC-A52E-FC150A3B612A}" dt="2023-08-21T16:44:06.927" v="5" actId="20577"/>
        <pc:sldMkLst>
          <pc:docMk/>
          <pc:sldMk cId="2414390265" sldId="433"/>
        </pc:sldMkLst>
        <pc:spChg chg="mod">
          <ac:chgData name="tien tran" userId="f5c0b7c74de91c7e" providerId="Windows Live" clId="Web-{80F5F2B2-4FC9-4BEC-A52E-FC150A3B612A}" dt="2023-08-21T16:44:06.927" v="5" actId="20577"/>
          <ac:spMkLst>
            <pc:docMk/>
            <pc:sldMk cId="2414390265" sldId="433"/>
            <ac:spMk id="3" creationId="{3356C97B-92D3-569A-CA12-3111814852CA}"/>
          </ac:spMkLst>
        </pc:spChg>
      </pc:sldChg>
      <pc:sldChg chg="modSp add replId">
        <pc:chgData name="tien tran" userId="f5c0b7c74de91c7e" providerId="Windows Live" clId="Web-{80F5F2B2-4FC9-4BEC-A52E-FC150A3B612A}" dt="2023-08-21T16:44:40.991" v="17" actId="20577"/>
        <pc:sldMkLst>
          <pc:docMk/>
          <pc:sldMk cId="2753533307" sldId="434"/>
        </pc:sldMkLst>
        <pc:spChg chg="mod">
          <ac:chgData name="tien tran" userId="f5c0b7c74de91c7e" providerId="Windows Live" clId="Web-{80F5F2B2-4FC9-4BEC-A52E-FC150A3B612A}" dt="2023-08-21T16:44:40.991" v="17" actId="20577"/>
          <ac:spMkLst>
            <pc:docMk/>
            <pc:sldMk cId="2753533307" sldId="434"/>
            <ac:spMk id="3" creationId="{3356C97B-92D3-569A-CA12-3111814852CA}"/>
          </ac:spMkLst>
        </pc:spChg>
      </pc:sldChg>
      <pc:sldChg chg="modSp add replId">
        <pc:chgData name="tien tran" userId="f5c0b7c74de91c7e" providerId="Windows Live" clId="Web-{80F5F2B2-4FC9-4BEC-A52E-FC150A3B612A}" dt="2023-08-21T16:44:50.944" v="19" actId="20577"/>
        <pc:sldMkLst>
          <pc:docMk/>
          <pc:sldMk cId="1928873527" sldId="435"/>
        </pc:sldMkLst>
        <pc:spChg chg="mod">
          <ac:chgData name="tien tran" userId="f5c0b7c74de91c7e" providerId="Windows Live" clId="Web-{80F5F2B2-4FC9-4BEC-A52E-FC150A3B612A}" dt="2023-08-21T16:44:50.944" v="19" actId="20577"/>
          <ac:spMkLst>
            <pc:docMk/>
            <pc:sldMk cId="1928873527" sldId="435"/>
            <ac:spMk id="3" creationId="{3356C97B-92D3-569A-CA12-3111814852CA}"/>
          </ac:spMkLst>
        </pc:spChg>
      </pc:sldChg>
      <pc:sldChg chg="addSp modSp new">
        <pc:chgData name="tien tran" userId="f5c0b7c74de91c7e" providerId="Windows Live" clId="Web-{80F5F2B2-4FC9-4BEC-A52E-FC150A3B612A}" dt="2023-08-21T16:45:58.978" v="38" actId="14100"/>
        <pc:sldMkLst>
          <pc:docMk/>
          <pc:sldMk cId="1220979766" sldId="436"/>
        </pc:sldMkLst>
        <pc:spChg chg="mod">
          <ac:chgData name="tien tran" userId="f5c0b7c74de91c7e" providerId="Windows Live" clId="Web-{80F5F2B2-4FC9-4BEC-A52E-FC150A3B612A}" dt="2023-08-21T16:45:45.618" v="34" actId="20577"/>
          <ac:spMkLst>
            <pc:docMk/>
            <pc:sldMk cId="1220979766" sldId="436"/>
            <ac:spMk id="2" creationId="{F6AE332E-66FF-1E7A-9562-6498843318FC}"/>
          </ac:spMkLst>
        </pc:spChg>
        <pc:spChg chg="mod">
          <ac:chgData name="tien tran" userId="f5c0b7c74de91c7e" providerId="Windows Live" clId="Web-{80F5F2B2-4FC9-4BEC-A52E-FC150A3B612A}" dt="2023-08-21T16:45:29.555" v="29" actId="14100"/>
          <ac:spMkLst>
            <pc:docMk/>
            <pc:sldMk cId="1220979766" sldId="436"/>
            <ac:spMk id="3" creationId="{0FFEA7BD-341A-7BA2-6938-B1CC948ACD74}"/>
          </ac:spMkLst>
        </pc:spChg>
        <pc:picChg chg="add mod">
          <ac:chgData name="tien tran" userId="f5c0b7c74de91c7e" providerId="Windows Live" clId="Web-{80F5F2B2-4FC9-4BEC-A52E-FC150A3B612A}" dt="2023-08-21T16:45:58.978" v="38" actId="14100"/>
          <ac:picMkLst>
            <pc:docMk/>
            <pc:sldMk cId="1220979766" sldId="436"/>
            <ac:picMk id="5" creationId="{90A9F858-D76B-83F1-86EC-C92A1BC4DE95}"/>
          </ac:picMkLst>
        </pc:picChg>
      </pc:sldChg>
      <pc:sldChg chg="addSp delSp modSp add replId">
        <pc:chgData name="tien tran" userId="f5c0b7c74de91c7e" providerId="Windows Live" clId="Web-{80F5F2B2-4FC9-4BEC-A52E-FC150A3B612A}" dt="2023-08-21T16:47:18.824" v="55" actId="1076"/>
        <pc:sldMkLst>
          <pc:docMk/>
          <pc:sldMk cId="4147969683" sldId="437"/>
        </pc:sldMkLst>
        <pc:spChg chg="mod">
          <ac:chgData name="tien tran" userId="f5c0b7c74de91c7e" providerId="Windows Live" clId="Web-{80F5F2B2-4FC9-4BEC-A52E-FC150A3B612A}" dt="2023-08-21T16:47:11.152" v="53" actId="20577"/>
          <ac:spMkLst>
            <pc:docMk/>
            <pc:sldMk cId="4147969683" sldId="437"/>
            <ac:spMk id="3" creationId="{0FFEA7BD-341A-7BA2-6938-B1CC948ACD74}"/>
          </ac:spMkLst>
        </pc:spChg>
        <pc:picChg chg="del">
          <ac:chgData name="tien tran" userId="f5c0b7c74de91c7e" providerId="Windows Live" clId="Web-{80F5F2B2-4FC9-4BEC-A52E-FC150A3B612A}" dt="2023-08-21T16:46:17.791" v="40"/>
          <ac:picMkLst>
            <pc:docMk/>
            <pc:sldMk cId="4147969683" sldId="437"/>
            <ac:picMk id="5" creationId="{90A9F858-D76B-83F1-86EC-C92A1BC4DE95}"/>
          </ac:picMkLst>
        </pc:picChg>
        <pc:picChg chg="add mod">
          <ac:chgData name="tien tran" userId="f5c0b7c74de91c7e" providerId="Windows Live" clId="Web-{80F5F2B2-4FC9-4BEC-A52E-FC150A3B612A}" dt="2023-08-21T16:47:18.824" v="55" actId="1076"/>
          <ac:picMkLst>
            <pc:docMk/>
            <pc:sldMk cId="4147969683" sldId="437"/>
            <ac:picMk id="6" creationId="{D03CEAF5-FCC2-DBA2-4203-B00808A22975}"/>
          </ac:picMkLst>
        </pc:picChg>
      </pc:sldChg>
    </pc:docChg>
  </pc:docChgLst>
  <pc:docChgLst>
    <pc:chgData name="tien tran" userId="f5c0b7c74de91c7e" providerId="Windows Live" clId="Web-{D15DC498-EE4A-40E4-B29F-9389025554B4}"/>
    <pc:docChg chg="addSld delSld modSld sldOrd addMainMaster delMainMaster">
      <pc:chgData name="tien tran" userId="f5c0b7c74de91c7e" providerId="Windows Live" clId="Web-{D15DC498-EE4A-40E4-B29F-9389025554B4}" dt="2023-08-10T10:18:45.718" v="540" actId="20577"/>
      <pc:docMkLst>
        <pc:docMk/>
      </pc:docMkLst>
      <pc:sldChg chg="modSp">
        <pc:chgData name="tien tran" userId="f5c0b7c74de91c7e" providerId="Windows Live" clId="Web-{D15DC498-EE4A-40E4-B29F-9389025554B4}" dt="2023-08-10T09:32:41.210" v="500" actId="20577"/>
        <pc:sldMkLst>
          <pc:docMk/>
          <pc:sldMk cId="0" sldId="257"/>
        </pc:sldMkLst>
        <pc:spChg chg="mod">
          <ac:chgData name="tien tran" userId="f5c0b7c74de91c7e" providerId="Windows Live" clId="Web-{D15DC498-EE4A-40E4-B29F-9389025554B4}" dt="2023-08-10T09:32:41.210" v="500" actId="20577"/>
          <ac:spMkLst>
            <pc:docMk/>
            <pc:sldMk cId="0" sldId="257"/>
            <ac:spMk id="190467" creationId="{00000000-0000-0000-0000-000000000000}"/>
          </ac:spMkLst>
        </pc:spChg>
      </pc:sldChg>
      <pc:sldChg chg="del">
        <pc:chgData name="tien tran" userId="f5c0b7c74de91c7e" providerId="Windows Live" clId="Web-{D15DC498-EE4A-40E4-B29F-9389025554B4}" dt="2023-08-10T04:49:27.512" v="0"/>
        <pc:sldMkLst>
          <pc:docMk/>
          <pc:sldMk cId="0" sldId="260"/>
        </pc:sldMkLst>
      </pc:sldChg>
      <pc:sldChg chg="modSp">
        <pc:chgData name="tien tran" userId="f5c0b7c74de91c7e" providerId="Windows Live" clId="Web-{D15DC498-EE4A-40E4-B29F-9389025554B4}" dt="2023-08-10T09:30:19.469" v="471" actId="20577"/>
        <pc:sldMkLst>
          <pc:docMk/>
          <pc:sldMk cId="0" sldId="404"/>
        </pc:sldMkLst>
        <pc:spChg chg="mod">
          <ac:chgData name="tien tran" userId="f5c0b7c74de91c7e" providerId="Windows Live" clId="Web-{D15DC498-EE4A-40E4-B29F-9389025554B4}" dt="2023-08-10T09:30:19.469" v="471" actId="20577"/>
          <ac:spMkLst>
            <pc:docMk/>
            <pc:sldMk cId="0" sldId="404"/>
            <ac:spMk id="12" creationId="{00000000-0000-0000-0000-000000000000}"/>
          </ac:spMkLst>
        </pc:spChg>
      </pc:sldChg>
      <pc:sldChg chg="del">
        <pc:chgData name="tien tran" userId="f5c0b7c74de91c7e" providerId="Windows Live" clId="Web-{D15DC498-EE4A-40E4-B29F-9389025554B4}" dt="2023-08-10T04:49:28.450" v="1"/>
        <pc:sldMkLst>
          <pc:docMk/>
          <pc:sldMk cId="2189927006" sldId="405"/>
        </pc:sldMkLst>
      </pc:sldChg>
      <pc:sldChg chg="del">
        <pc:chgData name="tien tran" userId="f5c0b7c74de91c7e" providerId="Windows Live" clId="Web-{D15DC498-EE4A-40E4-B29F-9389025554B4}" dt="2023-08-10T05:22:08.650" v="70"/>
        <pc:sldMkLst>
          <pc:docMk/>
          <pc:sldMk cId="1642895426" sldId="407"/>
        </pc:sldMkLst>
      </pc:sldChg>
      <pc:sldChg chg="modSp add ord replId">
        <pc:chgData name="tien tran" userId="f5c0b7c74de91c7e" providerId="Windows Live" clId="Web-{D15DC498-EE4A-40E4-B29F-9389025554B4}" dt="2023-08-10T09:31:16.237" v="481"/>
        <pc:sldMkLst>
          <pc:docMk/>
          <pc:sldMk cId="127468970" sldId="408"/>
        </pc:sldMkLst>
        <pc:spChg chg="mod">
          <ac:chgData name="tien tran" userId="f5c0b7c74de91c7e" providerId="Windows Live" clId="Web-{D15DC498-EE4A-40E4-B29F-9389025554B4}" dt="2023-08-10T04:51:33.188" v="11" actId="20577"/>
          <ac:spMkLst>
            <pc:docMk/>
            <pc:sldMk cId="127468970" sldId="408"/>
            <ac:spMk id="5122" creationId="{00000000-0000-0000-0000-000000000000}"/>
          </ac:spMkLst>
        </pc:spChg>
        <pc:spChg chg="mod">
          <ac:chgData name="tien tran" userId="f5c0b7c74de91c7e" providerId="Windows Live" clId="Web-{D15DC498-EE4A-40E4-B29F-9389025554B4}" dt="2023-08-10T09:29:44.624" v="452" actId="20577"/>
          <ac:spMkLst>
            <pc:docMk/>
            <pc:sldMk cId="127468970" sldId="408"/>
            <ac:spMk id="190467" creationId="{00000000-0000-0000-0000-000000000000}"/>
          </ac:spMkLst>
        </pc:spChg>
      </pc:sldChg>
      <pc:sldChg chg="del">
        <pc:chgData name="tien tran" userId="f5c0b7c74de91c7e" providerId="Windows Live" clId="Web-{D15DC498-EE4A-40E4-B29F-9389025554B4}" dt="2023-08-10T04:49:31.512" v="3"/>
        <pc:sldMkLst>
          <pc:docMk/>
          <pc:sldMk cId="1994670862" sldId="408"/>
        </pc:sldMkLst>
      </pc:sldChg>
      <pc:sldChg chg="add del">
        <pc:chgData name="tien tran" userId="f5c0b7c74de91c7e" providerId="Windows Live" clId="Web-{D15DC498-EE4A-40E4-B29F-9389025554B4}" dt="2023-08-10T05:15:26.076" v="17"/>
        <pc:sldMkLst>
          <pc:docMk/>
          <pc:sldMk cId="2871557930" sldId="409"/>
        </pc:sldMkLst>
      </pc:sldChg>
      <pc:sldChg chg="del">
        <pc:chgData name="tien tran" userId="f5c0b7c74de91c7e" providerId="Windows Live" clId="Web-{D15DC498-EE4A-40E4-B29F-9389025554B4}" dt="2023-08-10T04:49:30.137" v="2"/>
        <pc:sldMkLst>
          <pc:docMk/>
          <pc:sldMk cId="3855648825" sldId="409"/>
        </pc:sldMkLst>
      </pc:sldChg>
      <pc:sldChg chg="addSp delSp modSp add replId addAnim delAnim">
        <pc:chgData name="tien tran" userId="f5c0b7c74de91c7e" providerId="Windows Live" clId="Web-{D15DC498-EE4A-40E4-B29F-9389025554B4}" dt="2023-08-10T05:16:48.656" v="35" actId="1076"/>
        <pc:sldMkLst>
          <pc:docMk/>
          <pc:sldMk cId="4092728141" sldId="409"/>
        </pc:sldMkLst>
        <pc:spChg chg="mod">
          <ac:chgData name="tien tran" userId="f5c0b7c74de91c7e" providerId="Windows Live" clId="Web-{D15DC498-EE4A-40E4-B29F-9389025554B4}" dt="2023-08-10T05:15:57.123" v="24" actId="20577"/>
          <ac:spMkLst>
            <pc:docMk/>
            <pc:sldMk cId="4092728141" sldId="409"/>
            <ac:spMk id="5122" creationId="{00000000-0000-0000-0000-000000000000}"/>
          </ac:spMkLst>
        </pc:spChg>
        <pc:spChg chg="add del mod">
          <ac:chgData name="tien tran" userId="f5c0b7c74de91c7e" providerId="Windows Live" clId="Web-{D15DC498-EE4A-40E4-B29F-9389025554B4}" dt="2023-08-10T05:16:13.702" v="27"/>
          <ac:spMkLst>
            <pc:docMk/>
            <pc:sldMk cId="4092728141" sldId="409"/>
            <ac:spMk id="190467" creationId="{00000000-0000-0000-0000-000000000000}"/>
          </ac:spMkLst>
        </pc:spChg>
        <pc:graphicFrameChg chg="add del mod ord modGraphic">
          <ac:chgData name="tien tran" userId="f5c0b7c74de91c7e" providerId="Windows Live" clId="Web-{D15DC498-EE4A-40E4-B29F-9389025554B4}" dt="2023-08-10T05:16:07.202" v="26"/>
          <ac:graphicFrameMkLst>
            <pc:docMk/>
            <pc:sldMk cId="4092728141" sldId="409"/>
            <ac:graphicFrameMk id="3" creationId="{3F73029D-DE25-3B35-FC92-D364BF3D9A97}"/>
          </ac:graphicFrameMkLst>
        </pc:graphicFrameChg>
        <pc:graphicFrameChg chg="add mod ord modGraphic">
          <ac:chgData name="tien tran" userId="f5c0b7c74de91c7e" providerId="Windows Live" clId="Web-{D15DC498-EE4A-40E4-B29F-9389025554B4}" dt="2023-08-10T05:16:48.656" v="35" actId="1076"/>
          <ac:graphicFrameMkLst>
            <pc:docMk/>
            <pc:sldMk cId="4092728141" sldId="409"/>
            <ac:graphicFrameMk id="5" creationId="{C4A54BA4-0508-A090-4386-A6AABD6F8123}"/>
          </ac:graphicFrameMkLst>
        </pc:graphicFrameChg>
      </pc:sldChg>
      <pc:sldChg chg="add del">
        <pc:chgData name="tien tran" userId="f5c0b7c74de91c7e" providerId="Windows Live" clId="Web-{D15DC498-EE4A-40E4-B29F-9389025554B4}" dt="2023-08-10T05:15:26.076" v="16"/>
        <pc:sldMkLst>
          <pc:docMk/>
          <pc:sldMk cId="197589947" sldId="410"/>
        </pc:sldMkLst>
      </pc:sldChg>
      <pc:sldChg chg="modSp new ord modNotes">
        <pc:chgData name="tien tran" userId="f5c0b7c74de91c7e" providerId="Windows Live" clId="Web-{D15DC498-EE4A-40E4-B29F-9389025554B4}" dt="2023-08-10T09:08:14.584" v="341"/>
        <pc:sldMkLst>
          <pc:docMk/>
          <pc:sldMk cId="783779802" sldId="410"/>
        </pc:sldMkLst>
        <pc:spChg chg="mod">
          <ac:chgData name="tien tran" userId="f5c0b7c74de91c7e" providerId="Windows Live" clId="Web-{D15DC498-EE4A-40E4-B29F-9389025554B4}" dt="2023-08-10T05:27:26.113" v="119" actId="20577"/>
          <ac:spMkLst>
            <pc:docMk/>
            <pc:sldMk cId="783779802" sldId="410"/>
            <ac:spMk id="2" creationId="{250BAF42-F1CB-45A3-0C77-CBAA9434D89F}"/>
          </ac:spMkLst>
        </pc:spChg>
        <pc:spChg chg="mod">
          <ac:chgData name="tien tran" userId="f5c0b7c74de91c7e" providerId="Windows Live" clId="Web-{D15DC498-EE4A-40E4-B29F-9389025554B4}" dt="2023-08-10T05:29:41.820" v="147" actId="20577"/>
          <ac:spMkLst>
            <pc:docMk/>
            <pc:sldMk cId="783779802" sldId="410"/>
            <ac:spMk id="3" creationId="{2DAF0DD2-A99E-B732-D6F1-050717CDC005}"/>
          </ac:spMkLst>
        </pc:spChg>
      </pc:sldChg>
      <pc:sldChg chg="del">
        <pc:chgData name="tien tran" userId="f5c0b7c74de91c7e" providerId="Windows Live" clId="Web-{D15DC498-EE4A-40E4-B29F-9389025554B4}" dt="2023-08-10T04:49:32.044" v="4"/>
        <pc:sldMkLst>
          <pc:docMk/>
          <pc:sldMk cId="3067185355" sldId="410"/>
        </pc:sldMkLst>
      </pc:sldChg>
      <pc:sldChg chg="add del">
        <pc:chgData name="tien tran" userId="f5c0b7c74de91c7e" providerId="Windows Live" clId="Web-{D15DC498-EE4A-40E4-B29F-9389025554B4}" dt="2023-08-10T05:15:26.076" v="15"/>
        <pc:sldMkLst>
          <pc:docMk/>
          <pc:sldMk cId="767287494" sldId="411"/>
        </pc:sldMkLst>
      </pc:sldChg>
      <pc:sldChg chg="del">
        <pc:chgData name="tien tran" userId="f5c0b7c74de91c7e" providerId="Windows Live" clId="Web-{D15DC498-EE4A-40E4-B29F-9389025554B4}" dt="2023-08-10T04:49:32.981" v="5"/>
        <pc:sldMkLst>
          <pc:docMk/>
          <pc:sldMk cId="1338927439" sldId="411"/>
        </pc:sldMkLst>
      </pc:sldChg>
      <pc:sldChg chg="modSp new del">
        <pc:chgData name="tien tran" userId="f5c0b7c74de91c7e" providerId="Windows Live" clId="Web-{D15DC498-EE4A-40E4-B29F-9389025554B4}" dt="2023-08-10T09:21:15.415" v="348"/>
        <pc:sldMkLst>
          <pc:docMk/>
          <pc:sldMk cId="2290035733" sldId="411"/>
        </pc:sldMkLst>
        <pc:spChg chg="mod">
          <ac:chgData name="tien tran" userId="f5c0b7c74de91c7e" providerId="Windows Live" clId="Web-{D15DC498-EE4A-40E4-B29F-9389025554B4}" dt="2023-08-10T05:18:35.113" v="67" actId="20577"/>
          <ac:spMkLst>
            <pc:docMk/>
            <pc:sldMk cId="2290035733" sldId="411"/>
            <ac:spMk id="2" creationId="{5ECE65CB-1DA8-1316-D2EA-BB8812716CD6}"/>
          </ac:spMkLst>
        </pc:spChg>
        <pc:spChg chg="mod">
          <ac:chgData name="tien tran" userId="f5c0b7c74de91c7e" providerId="Windows Live" clId="Web-{D15DC498-EE4A-40E4-B29F-9389025554B4}" dt="2023-08-10T05:18:46.879" v="69" actId="20577"/>
          <ac:spMkLst>
            <pc:docMk/>
            <pc:sldMk cId="2290035733" sldId="411"/>
            <ac:spMk id="3" creationId="{A199BCFB-89CA-5313-B01B-8C6DA05C322B}"/>
          </ac:spMkLst>
        </pc:spChg>
      </pc:sldChg>
      <pc:sldChg chg="del">
        <pc:chgData name="tien tran" userId="f5c0b7c74de91c7e" providerId="Windows Live" clId="Web-{D15DC498-EE4A-40E4-B29F-9389025554B4}" dt="2023-08-10T04:49:33.747" v="6"/>
        <pc:sldMkLst>
          <pc:docMk/>
          <pc:sldMk cId="610090152" sldId="412"/>
        </pc:sldMkLst>
      </pc:sldChg>
      <pc:sldChg chg="modSp new modNotes">
        <pc:chgData name="tien tran" userId="f5c0b7c74de91c7e" providerId="Windows Live" clId="Web-{D15DC498-EE4A-40E4-B29F-9389025554B4}" dt="2023-08-10T09:08:22.788" v="343"/>
        <pc:sldMkLst>
          <pc:docMk/>
          <pc:sldMk cId="3339784644" sldId="412"/>
        </pc:sldMkLst>
        <pc:spChg chg="mod">
          <ac:chgData name="tien tran" userId="f5c0b7c74de91c7e" providerId="Windows Live" clId="Web-{D15DC498-EE4A-40E4-B29F-9389025554B4}" dt="2023-08-10T05:27:47.254" v="124" actId="20577"/>
          <ac:spMkLst>
            <pc:docMk/>
            <pc:sldMk cId="3339784644" sldId="412"/>
            <ac:spMk id="2" creationId="{393A8453-EC2A-34FC-87EC-A0355F2C7C6B}"/>
          </ac:spMkLst>
        </pc:spChg>
        <pc:spChg chg="mod">
          <ac:chgData name="tien tran" userId="f5c0b7c74de91c7e" providerId="Windows Live" clId="Web-{D15DC498-EE4A-40E4-B29F-9389025554B4}" dt="2023-08-10T05:30:10.931" v="149" actId="20577"/>
          <ac:spMkLst>
            <pc:docMk/>
            <pc:sldMk cId="3339784644" sldId="412"/>
            <ac:spMk id="3" creationId="{BF779970-2383-B336-1028-E371C9585296}"/>
          </ac:spMkLst>
        </pc:spChg>
      </pc:sldChg>
      <pc:sldChg chg="modSp new">
        <pc:chgData name="tien tran" userId="f5c0b7c74de91c7e" providerId="Windows Live" clId="Web-{D15DC498-EE4A-40E4-B29F-9389025554B4}" dt="2023-08-10T05:31:43.605" v="179" actId="20577"/>
        <pc:sldMkLst>
          <pc:docMk/>
          <pc:sldMk cId="3181141262" sldId="413"/>
        </pc:sldMkLst>
        <pc:spChg chg="mod">
          <ac:chgData name="tien tran" userId="f5c0b7c74de91c7e" providerId="Windows Live" clId="Web-{D15DC498-EE4A-40E4-B29F-9389025554B4}" dt="2023-08-10T05:30:29.744" v="155" actId="20577"/>
          <ac:spMkLst>
            <pc:docMk/>
            <pc:sldMk cId="3181141262" sldId="413"/>
            <ac:spMk id="2" creationId="{F9A7EB6C-AB7E-AF0A-FE00-290ECE6B4E1E}"/>
          </ac:spMkLst>
        </pc:spChg>
        <pc:spChg chg="mod">
          <ac:chgData name="tien tran" userId="f5c0b7c74de91c7e" providerId="Windows Live" clId="Web-{D15DC498-EE4A-40E4-B29F-9389025554B4}" dt="2023-08-10T05:31:43.605" v="179" actId="20577"/>
          <ac:spMkLst>
            <pc:docMk/>
            <pc:sldMk cId="3181141262" sldId="413"/>
            <ac:spMk id="3" creationId="{55F6906A-8760-2F65-E7D5-ACE48B862D75}"/>
          </ac:spMkLst>
        </pc:spChg>
      </pc:sldChg>
      <pc:sldChg chg="modSp new modNotes">
        <pc:chgData name="tien tran" userId="f5c0b7c74de91c7e" providerId="Windows Live" clId="Web-{D15DC498-EE4A-40E4-B29F-9389025554B4}" dt="2023-08-10T09:08:33.538" v="345"/>
        <pc:sldMkLst>
          <pc:docMk/>
          <pc:sldMk cId="3444204200" sldId="414"/>
        </pc:sldMkLst>
        <pc:spChg chg="mod">
          <ac:chgData name="tien tran" userId="f5c0b7c74de91c7e" providerId="Windows Live" clId="Web-{D15DC498-EE4A-40E4-B29F-9389025554B4}" dt="2023-08-10T06:33:51.824" v="184" actId="20577"/>
          <ac:spMkLst>
            <pc:docMk/>
            <pc:sldMk cId="3444204200" sldId="414"/>
            <ac:spMk id="2" creationId="{27CA9A72-1A6C-EA27-5F8A-21BCE06986C3}"/>
          </ac:spMkLst>
        </pc:spChg>
        <pc:spChg chg="mod">
          <ac:chgData name="tien tran" userId="f5c0b7c74de91c7e" providerId="Windows Live" clId="Web-{D15DC498-EE4A-40E4-B29F-9389025554B4}" dt="2023-08-10T06:34:18.778" v="188" actId="20577"/>
          <ac:spMkLst>
            <pc:docMk/>
            <pc:sldMk cId="3444204200" sldId="414"/>
            <ac:spMk id="3" creationId="{774C7AB8-29EB-809A-E68B-CB7362553CAE}"/>
          </ac:spMkLst>
        </pc:spChg>
      </pc:sldChg>
      <pc:sldChg chg="addSp modSp new modNotes">
        <pc:chgData name="tien tran" userId="f5c0b7c74de91c7e" providerId="Windows Live" clId="Web-{D15DC498-EE4A-40E4-B29F-9389025554B4}" dt="2023-08-10T09:20:58.492" v="347"/>
        <pc:sldMkLst>
          <pc:docMk/>
          <pc:sldMk cId="3272650938" sldId="415"/>
        </pc:sldMkLst>
        <pc:spChg chg="mod">
          <ac:chgData name="tien tran" userId="f5c0b7c74de91c7e" providerId="Windows Live" clId="Web-{D15DC498-EE4A-40E4-B29F-9389025554B4}" dt="2023-08-10T06:34:46.716" v="193" actId="20577"/>
          <ac:spMkLst>
            <pc:docMk/>
            <pc:sldMk cId="3272650938" sldId="415"/>
            <ac:spMk id="2" creationId="{3F1969E4-308F-23D7-E25C-F2F8FFF2538F}"/>
          </ac:spMkLst>
        </pc:spChg>
        <pc:spChg chg="mod">
          <ac:chgData name="tien tran" userId="f5c0b7c74de91c7e" providerId="Windows Live" clId="Web-{D15DC498-EE4A-40E4-B29F-9389025554B4}" dt="2023-08-10T06:34:53.451" v="195" actId="20577"/>
          <ac:spMkLst>
            <pc:docMk/>
            <pc:sldMk cId="3272650938" sldId="415"/>
            <ac:spMk id="3" creationId="{7B1F9CFE-8B93-6682-E295-222898D18FBD}"/>
          </ac:spMkLst>
        </pc:spChg>
        <pc:picChg chg="add mod">
          <ac:chgData name="tien tran" userId="f5c0b7c74de91c7e" providerId="Windows Live" clId="Web-{D15DC498-EE4A-40E4-B29F-9389025554B4}" dt="2023-08-10T06:34:59.529" v="198" actId="14100"/>
          <ac:picMkLst>
            <pc:docMk/>
            <pc:sldMk cId="3272650938" sldId="415"/>
            <ac:picMk id="5" creationId="{7982A788-6499-5D84-1133-969D1CBC0793}"/>
          </ac:picMkLst>
        </pc:picChg>
      </pc:sldChg>
      <pc:sldChg chg="modSp new">
        <pc:chgData name="tien tran" userId="f5c0b7c74de91c7e" providerId="Windows Live" clId="Web-{D15DC498-EE4A-40E4-B29F-9389025554B4}" dt="2023-08-10T06:35:33.249" v="207" actId="20577"/>
        <pc:sldMkLst>
          <pc:docMk/>
          <pc:sldMk cId="1460951728" sldId="416"/>
        </pc:sldMkLst>
        <pc:spChg chg="mod">
          <ac:chgData name="tien tran" userId="f5c0b7c74de91c7e" providerId="Windows Live" clId="Web-{D15DC498-EE4A-40E4-B29F-9389025554B4}" dt="2023-08-10T06:35:22.514" v="203" actId="20577"/>
          <ac:spMkLst>
            <pc:docMk/>
            <pc:sldMk cId="1460951728" sldId="416"/>
            <ac:spMk id="2" creationId="{CB403188-D867-B525-7746-EE80A04A67AA}"/>
          </ac:spMkLst>
        </pc:spChg>
        <pc:spChg chg="mod">
          <ac:chgData name="tien tran" userId="f5c0b7c74de91c7e" providerId="Windows Live" clId="Web-{D15DC498-EE4A-40E4-B29F-9389025554B4}" dt="2023-08-10T06:35:33.249" v="207" actId="20577"/>
          <ac:spMkLst>
            <pc:docMk/>
            <pc:sldMk cId="1460951728" sldId="416"/>
            <ac:spMk id="3" creationId="{A16A8D72-4391-3D72-C88F-C66CA37FF84E}"/>
          </ac:spMkLst>
        </pc:spChg>
      </pc:sldChg>
      <pc:sldChg chg="modSp new">
        <pc:chgData name="tien tran" userId="f5c0b7c74de91c7e" providerId="Windows Live" clId="Web-{D15DC498-EE4A-40E4-B29F-9389025554B4}" dt="2023-08-10T06:45:44.076" v="289" actId="20577"/>
        <pc:sldMkLst>
          <pc:docMk/>
          <pc:sldMk cId="276252559" sldId="417"/>
        </pc:sldMkLst>
        <pc:spChg chg="mod">
          <ac:chgData name="tien tran" userId="f5c0b7c74de91c7e" providerId="Windows Live" clId="Web-{D15DC498-EE4A-40E4-B29F-9389025554B4}" dt="2023-08-10T06:45:36.339" v="286" actId="20577"/>
          <ac:spMkLst>
            <pc:docMk/>
            <pc:sldMk cId="276252559" sldId="417"/>
            <ac:spMk id="2" creationId="{43C5C36D-6F62-13F1-0DF8-4BB15A4F517C}"/>
          </ac:spMkLst>
        </pc:spChg>
        <pc:spChg chg="mod">
          <ac:chgData name="tien tran" userId="f5c0b7c74de91c7e" providerId="Windows Live" clId="Web-{D15DC498-EE4A-40E4-B29F-9389025554B4}" dt="2023-08-10T06:45:44.076" v="289" actId="20577"/>
          <ac:spMkLst>
            <pc:docMk/>
            <pc:sldMk cId="276252559" sldId="417"/>
            <ac:spMk id="3" creationId="{652BC72E-FB2E-DA81-4129-27B24C9D6613}"/>
          </ac:spMkLst>
        </pc:spChg>
      </pc:sldChg>
      <pc:sldChg chg="add del">
        <pc:chgData name="tien tran" userId="f5c0b7c74de91c7e" providerId="Windows Live" clId="Web-{D15DC498-EE4A-40E4-B29F-9389025554B4}" dt="2023-08-10T06:38:01.361" v="249"/>
        <pc:sldMkLst>
          <pc:docMk/>
          <pc:sldMk cId="2113658747" sldId="417"/>
        </pc:sldMkLst>
      </pc:sldChg>
      <pc:sldChg chg="add del">
        <pc:chgData name="tien tran" userId="f5c0b7c74de91c7e" providerId="Windows Live" clId="Web-{D15DC498-EE4A-40E4-B29F-9389025554B4}" dt="2023-08-10T06:38:01.345" v="248"/>
        <pc:sldMkLst>
          <pc:docMk/>
          <pc:sldMk cId="475254412" sldId="418"/>
        </pc:sldMkLst>
      </pc:sldChg>
      <pc:sldChg chg="new add del">
        <pc:chgData name="tien tran" userId="f5c0b7c74de91c7e" providerId="Windows Live" clId="Web-{D15DC498-EE4A-40E4-B29F-9389025554B4}" dt="2023-08-10T09:31:34.316" v="486"/>
        <pc:sldMkLst>
          <pc:docMk/>
          <pc:sldMk cId="4032163897" sldId="418"/>
        </pc:sldMkLst>
      </pc:sldChg>
      <pc:sldChg chg="add del">
        <pc:chgData name="tien tran" userId="f5c0b7c74de91c7e" providerId="Windows Live" clId="Web-{D15DC498-EE4A-40E4-B29F-9389025554B4}" dt="2023-08-10T06:38:01.345" v="247"/>
        <pc:sldMkLst>
          <pc:docMk/>
          <pc:sldMk cId="1491629864" sldId="419"/>
        </pc:sldMkLst>
      </pc:sldChg>
      <pc:sldChg chg="modSp new">
        <pc:chgData name="tien tran" userId="f5c0b7c74de91c7e" providerId="Windows Live" clId="Web-{D15DC498-EE4A-40E4-B29F-9389025554B4}" dt="2023-08-10T06:47:07.981" v="308" actId="20577"/>
        <pc:sldMkLst>
          <pc:docMk/>
          <pc:sldMk cId="4113484281" sldId="419"/>
        </pc:sldMkLst>
        <pc:spChg chg="mod">
          <ac:chgData name="tien tran" userId="f5c0b7c74de91c7e" providerId="Windows Live" clId="Web-{D15DC498-EE4A-40E4-B29F-9389025554B4}" dt="2023-08-10T06:47:07.981" v="308" actId="20577"/>
          <ac:spMkLst>
            <pc:docMk/>
            <pc:sldMk cId="4113484281" sldId="419"/>
            <ac:spMk id="2" creationId="{BB76B3A3-6A35-8911-50A3-58AD958ADD60}"/>
          </ac:spMkLst>
        </pc:spChg>
        <pc:spChg chg="mod">
          <ac:chgData name="tien tran" userId="f5c0b7c74de91c7e" providerId="Windows Live" clId="Web-{D15DC498-EE4A-40E4-B29F-9389025554B4}" dt="2023-08-10T06:46:17.886" v="295" actId="20577"/>
          <ac:spMkLst>
            <pc:docMk/>
            <pc:sldMk cId="4113484281" sldId="419"/>
            <ac:spMk id="3" creationId="{3B8A8A82-EF44-BC75-B8FD-56DE0897D90D}"/>
          </ac:spMkLst>
        </pc:spChg>
      </pc:sldChg>
      <pc:sldChg chg="modSp new">
        <pc:chgData name="tien tran" userId="f5c0b7c74de91c7e" providerId="Windows Live" clId="Web-{D15DC498-EE4A-40E4-B29F-9389025554B4}" dt="2023-08-10T06:46:50.918" v="307" actId="20577"/>
        <pc:sldMkLst>
          <pc:docMk/>
          <pc:sldMk cId="731796846" sldId="420"/>
        </pc:sldMkLst>
        <pc:spChg chg="mod">
          <ac:chgData name="tien tran" userId="f5c0b7c74de91c7e" providerId="Windows Live" clId="Web-{D15DC498-EE4A-40E4-B29F-9389025554B4}" dt="2023-08-10T06:46:36.621" v="303" actId="20577"/>
          <ac:spMkLst>
            <pc:docMk/>
            <pc:sldMk cId="731796846" sldId="420"/>
            <ac:spMk id="2" creationId="{20CDD454-FADB-9F04-D79A-45646AA6C6B2}"/>
          </ac:spMkLst>
        </pc:spChg>
        <pc:spChg chg="mod">
          <ac:chgData name="tien tran" userId="f5c0b7c74de91c7e" providerId="Windows Live" clId="Web-{D15DC498-EE4A-40E4-B29F-9389025554B4}" dt="2023-08-10T06:46:50.918" v="307" actId="20577"/>
          <ac:spMkLst>
            <pc:docMk/>
            <pc:sldMk cId="731796846" sldId="420"/>
            <ac:spMk id="3" creationId="{1AFED418-D046-F62D-4E2D-8C738372E59F}"/>
          </ac:spMkLst>
        </pc:spChg>
      </pc:sldChg>
      <pc:sldChg chg="add del">
        <pc:chgData name="tien tran" userId="f5c0b7c74de91c7e" providerId="Windows Live" clId="Web-{D15DC498-EE4A-40E4-B29F-9389025554B4}" dt="2023-08-10T06:38:01.345" v="246"/>
        <pc:sldMkLst>
          <pc:docMk/>
          <pc:sldMk cId="2186506547" sldId="420"/>
        </pc:sldMkLst>
      </pc:sldChg>
      <pc:sldChg chg="add del">
        <pc:chgData name="tien tran" userId="f5c0b7c74de91c7e" providerId="Windows Live" clId="Web-{D15DC498-EE4A-40E4-B29F-9389025554B4}" dt="2023-08-10T06:38:01.345" v="245"/>
        <pc:sldMkLst>
          <pc:docMk/>
          <pc:sldMk cId="2231621182" sldId="421"/>
        </pc:sldMkLst>
      </pc:sldChg>
      <pc:sldChg chg="modSp new">
        <pc:chgData name="tien tran" userId="f5c0b7c74de91c7e" providerId="Windows Live" clId="Web-{D15DC498-EE4A-40E4-B29F-9389025554B4}" dt="2023-08-10T06:47:47.622" v="321" actId="20577"/>
        <pc:sldMkLst>
          <pc:docMk/>
          <pc:sldMk cId="2598830094" sldId="421"/>
        </pc:sldMkLst>
        <pc:spChg chg="mod">
          <ac:chgData name="tien tran" userId="f5c0b7c74de91c7e" providerId="Windows Live" clId="Web-{D15DC498-EE4A-40E4-B29F-9389025554B4}" dt="2023-08-10T06:47:32.169" v="313" actId="20577"/>
          <ac:spMkLst>
            <pc:docMk/>
            <pc:sldMk cId="2598830094" sldId="421"/>
            <ac:spMk id="2" creationId="{FE88A9BA-5E47-3A05-EAA7-E2D3F13ABA62}"/>
          </ac:spMkLst>
        </pc:spChg>
        <pc:spChg chg="mod">
          <ac:chgData name="tien tran" userId="f5c0b7c74de91c7e" providerId="Windows Live" clId="Web-{D15DC498-EE4A-40E4-B29F-9389025554B4}" dt="2023-08-10T06:47:47.622" v="321" actId="20577"/>
          <ac:spMkLst>
            <pc:docMk/>
            <pc:sldMk cId="2598830094" sldId="421"/>
            <ac:spMk id="3" creationId="{CC02702F-7F0C-93A6-9285-1C87AA94D9A4}"/>
          </ac:spMkLst>
        </pc:spChg>
      </pc:sldChg>
      <pc:sldChg chg="add del">
        <pc:chgData name="tien tran" userId="f5c0b7c74de91c7e" providerId="Windows Live" clId="Web-{D15DC498-EE4A-40E4-B29F-9389025554B4}" dt="2023-08-10T06:38:01.345" v="244"/>
        <pc:sldMkLst>
          <pc:docMk/>
          <pc:sldMk cId="1866235890" sldId="422"/>
        </pc:sldMkLst>
      </pc:sldChg>
      <pc:sldChg chg="modSp new del">
        <pc:chgData name="tien tran" userId="f5c0b7c74de91c7e" providerId="Windows Live" clId="Web-{D15DC498-EE4A-40E4-B29F-9389025554B4}" dt="2023-08-10T10:15:21.619" v="501"/>
        <pc:sldMkLst>
          <pc:docMk/>
          <pc:sldMk cId="2564473940" sldId="422"/>
        </pc:sldMkLst>
        <pc:spChg chg="mod">
          <ac:chgData name="tien tran" userId="f5c0b7c74de91c7e" providerId="Windows Live" clId="Web-{D15DC498-EE4A-40E4-B29F-9389025554B4}" dt="2023-08-10T06:49:07.327" v="326" actId="20577"/>
          <ac:spMkLst>
            <pc:docMk/>
            <pc:sldMk cId="2564473940" sldId="422"/>
            <ac:spMk id="2" creationId="{2B520525-86D1-45F9-B04F-32211E09B24F}"/>
          </ac:spMkLst>
        </pc:spChg>
        <pc:spChg chg="mod">
          <ac:chgData name="tien tran" userId="f5c0b7c74de91c7e" providerId="Windows Live" clId="Web-{D15DC498-EE4A-40E4-B29F-9389025554B4}" dt="2023-08-10T06:49:22.531" v="330" actId="20577"/>
          <ac:spMkLst>
            <pc:docMk/>
            <pc:sldMk cId="2564473940" sldId="422"/>
            <ac:spMk id="3" creationId="{74CD2C99-DF2A-0D5B-C69C-607B524BCB47}"/>
          </ac:spMkLst>
        </pc:spChg>
      </pc:sldChg>
      <pc:sldChg chg="modSp new">
        <pc:chgData name="tien tran" userId="f5c0b7c74de91c7e" providerId="Windows Live" clId="Web-{D15DC498-EE4A-40E4-B29F-9389025554B4}" dt="2023-08-10T06:49:48.719" v="339" actId="20577"/>
        <pc:sldMkLst>
          <pc:docMk/>
          <pc:sldMk cId="920688791" sldId="423"/>
        </pc:sldMkLst>
        <pc:spChg chg="mod">
          <ac:chgData name="tien tran" userId="f5c0b7c74de91c7e" providerId="Windows Live" clId="Web-{D15DC498-EE4A-40E4-B29F-9389025554B4}" dt="2023-08-10T06:49:43.047" v="335" actId="20577"/>
          <ac:spMkLst>
            <pc:docMk/>
            <pc:sldMk cId="920688791" sldId="423"/>
            <ac:spMk id="2" creationId="{FA709099-9C03-20E8-4453-4888D961D0DF}"/>
          </ac:spMkLst>
        </pc:spChg>
        <pc:spChg chg="mod">
          <ac:chgData name="tien tran" userId="f5c0b7c74de91c7e" providerId="Windows Live" clId="Web-{D15DC498-EE4A-40E4-B29F-9389025554B4}" dt="2023-08-10T06:49:48.719" v="339" actId="20577"/>
          <ac:spMkLst>
            <pc:docMk/>
            <pc:sldMk cId="920688791" sldId="423"/>
            <ac:spMk id="3" creationId="{19622F19-3A99-91E0-C319-327EB9C57037}"/>
          </ac:spMkLst>
        </pc:spChg>
      </pc:sldChg>
      <pc:sldChg chg="add del">
        <pc:chgData name="tien tran" userId="f5c0b7c74de91c7e" providerId="Windows Live" clId="Web-{D15DC498-EE4A-40E4-B29F-9389025554B4}" dt="2023-08-10T06:38:01.329" v="243"/>
        <pc:sldMkLst>
          <pc:docMk/>
          <pc:sldMk cId="2419640013" sldId="423"/>
        </pc:sldMkLst>
      </pc:sldChg>
      <pc:sldChg chg="add del">
        <pc:chgData name="tien tran" userId="f5c0b7c74de91c7e" providerId="Windows Live" clId="Web-{D15DC498-EE4A-40E4-B29F-9389025554B4}" dt="2023-08-10T06:37:59.251" v="242"/>
        <pc:sldMkLst>
          <pc:docMk/>
          <pc:sldMk cId="552454638" sldId="424"/>
        </pc:sldMkLst>
      </pc:sldChg>
      <pc:sldChg chg="add del replId">
        <pc:chgData name="tien tran" userId="f5c0b7c74de91c7e" providerId="Windows Live" clId="Web-{D15DC498-EE4A-40E4-B29F-9389025554B4}" dt="2023-08-10T09:31:40.285" v="488"/>
        <pc:sldMkLst>
          <pc:docMk/>
          <pc:sldMk cId="2234374530" sldId="424"/>
        </pc:sldMkLst>
      </pc:sldChg>
      <pc:sldChg chg="add del">
        <pc:chgData name="tien tran" userId="f5c0b7c74de91c7e" providerId="Windows Live" clId="Web-{D15DC498-EE4A-40E4-B29F-9389025554B4}" dt="2023-08-10T06:37:59.251" v="241"/>
        <pc:sldMkLst>
          <pc:docMk/>
          <pc:sldMk cId="1206831523" sldId="425"/>
        </pc:sldMkLst>
      </pc:sldChg>
      <pc:sldChg chg="modSp add ord replId">
        <pc:chgData name="tien tran" userId="f5c0b7c74de91c7e" providerId="Windows Live" clId="Web-{D15DC498-EE4A-40E4-B29F-9389025554B4}" dt="2023-08-10T10:18:45.718" v="540" actId="20577"/>
        <pc:sldMkLst>
          <pc:docMk/>
          <pc:sldMk cId="2531436333" sldId="425"/>
        </pc:sldMkLst>
        <pc:spChg chg="mod">
          <ac:chgData name="tien tran" userId="f5c0b7c74de91c7e" providerId="Windows Live" clId="Web-{D15DC498-EE4A-40E4-B29F-9389025554B4}" dt="2023-08-10T09:25:10.315" v="378" actId="20577"/>
          <ac:spMkLst>
            <pc:docMk/>
            <pc:sldMk cId="2531436333" sldId="425"/>
            <ac:spMk id="2" creationId="{46B3D94D-7071-5916-66B5-E139289976E8}"/>
          </ac:spMkLst>
        </pc:spChg>
        <pc:spChg chg="mod">
          <ac:chgData name="tien tran" userId="f5c0b7c74de91c7e" providerId="Windows Live" clId="Web-{D15DC498-EE4A-40E4-B29F-9389025554B4}" dt="2023-08-10T10:18:45.718" v="540" actId="20577"/>
          <ac:spMkLst>
            <pc:docMk/>
            <pc:sldMk cId="2531436333" sldId="425"/>
            <ac:spMk id="3" creationId="{21C96401-A90B-33E2-675F-7E11F01A4186}"/>
          </ac:spMkLst>
        </pc:spChg>
      </pc:sldChg>
      <pc:sldChg chg="modSp add replId">
        <pc:chgData name="tien tran" userId="f5c0b7c74de91c7e" providerId="Windows Live" clId="Web-{D15DC498-EE4A-40E4-B29F-9389025554B4}" dt="2023-08-10T10:18:11.232" v="533" actId="20577"/>
        <pc:sldMkLst>
          <pc:docMk/>
          <pc:sldMk cId="2777785407" sldId="426"/>
        </pc:sldMkLst>
        <pc:spChg chg="mod">
          <ac:chgData name="tien tran" userId="f5c0b7c74de91c7e" providerId="Windows Live" clId="Web-{D15DC498-EE4A-40E4-B29F-9389025554B4}" dt="2023-08-10T10:18:11.232" v="533" actId="20577"/>
          <ac:spMkLst>
            <pc:docMk/>
            <pc:sldMk cId="2777785407" sldId="426"/>
            <ac:spMk id="3" creationId="{21C96401-A90B-33E2-675F-7E11F01A4186}"/>
          </ac:spMkLst>
        </pc:spChg>
      </pc:sldChg>
      <pc:sldChg chg="add del">
        <pc:chgData name="tien tran" userId="f5c0b7c74de91c7e" providerId="Windows Live" clId="Web-{D15DC498-EE4A-40E4-B29F-9389025554B4}" dt="2023-08-10T06:37:59.251" v="240"/>
        <pc:sldMkLst>
          <pc:docMk/>
          <pc:sldMk cId="3180629017" sldId="426"/>
        </pc:sldMkLst>
      </pc:sldChg>
      <pc:sldChg chg="new del">
        <pc:chgData name="tien tran" userId="f5c0b7c74de91c7e" providerId="Windows Live" clId="Web-{D15DC498-EE4A-40E4-B29F-9389025554B4}" dt="2023-08-10T09:29:52.593" v="454"/>
        <pc:sldMkLst>
          <pc:docMk/>
          <pc:sldMk cId="2158942923" sldId="427"/>
        </pc:sldMkLst>
      </pc:sldChg>
      <pc:sldChg chg="add del">
        <pc:chgData name="tien tran" userId="f5c0b7c74de91c7e" providerId="Windows Live" clId="Web-{D15DC498-EE4A-40E4-B29F-9389025554B4}" dt="2023-08-10T06:37:59.251" v="239"/>
        <pc:sldMkLst>
          <pc:docMk/>
          <pc:sldMk cId="3579643518" sldId="427"/>
        </pc:sldMkLst>
      </pc:sldChg>
      <pc:sldChg chg="modSp add replId">
        <pc:chgData name="tien tran" userId="f5c0b7c74de91c7e" providerId="Windows Live" clId="Web-{D15DC498-EE4A-40E4-B29F-9389025554B4}" dt="2023-08-10T09:30:45.517" v="474" actId="20577"/>
        <pc:sldMkLst>
          <pc:docMk/>
          <pc:sldMk cId="4230782466" sldId="427"/>
        </pc:sldMkLst>
        <pc:spChg chg="mod">
          <ac:chgData name="tien tran" userId="f5c0b7c74de91c7e" providerId="Windows Live" clId="Web-{D15DC498-EE4A-40E4-B29F-9389025554B4}" dt="2023-08-10T09:30:45.517" v="474" actId="20577"/>
          <ac:spMkLst>
            <pc:docMk/>
            <pc:sldMk cId="4230782466" sldId="427"/>
            <ac:spMk id="190467" creationId="{00000000-0000-0000-0000-000000000000}"/>
          </ac:spMkLst>
        </pc:spChg>
      </pc:sldChg>
      <pc:sldChg chg="add del replId">
        <pc:chgData name="tien tran" userId="f5c0b7c74de91c7e" providerId="Windows Live" clId="Web-{D15DC498-EE4A-40E4-B29F-9389025554B4}" dt="2023-08-10T09:31:25.082" v="483"/>
        <pc:sldMkLst>
          <pc:docMk/>
          <pc:sldMk cId="1413831631" sldId="428"/>
        </pc:sldMkLst>
      </pc:sldChg>
      <pc:sldChg chg="add del">
        <pc:chgData name="tien tran" userId="f5c0b7c74de91c7e" providerId="Windows Live" clId="Web-{D15DC498-EE4A-40E4-B29F-9389025554B4}" dt="2023-08-10T06:37:59.236" v="238"/>
        <pc:sldMkLst>
          <pc:docMk/>
          <pc:sldMk cId="3857207034" sldId="428"/>
        </pc:sldMkLst>
      </pc:sldChg>
      <pc:sldChg chg="modSp add replId">
        <pc:chgData name="tien tran" userId="f5c0b7c74de91c7e" providerId="Windows Live" clId="Web-{D15DC498-EE4A-40E4-B29F-9389025554B4}" dt="2023-08-10T09:31:33.894" v="485" actId="20577"/>
        <pc:sldMkLst>
          <pc:docMk/>
          <pc:sldMk cId="2677565605" sldId="429"/>
        </pc:sldMkLst>
        <pc:spChg chg="mod">
          <ac:chgData name="tien tran" userId="f5c0b7c74de91c7e" providerId="Windows Live" clId="Web-{D15DC498-EE4A-40E4-B29F-9389025554B4}" dt="2023-08-10T09:31:33.894" v="485" actId="20577"/>
          <ac:spMkLst>
            <pc:docMk/>
            <pc:sldMk cId="2677565605" sldId="429"/>
            <ac:spMk id="190467" creationId="{00000000-0000-0000-0000-000000000000}"/>
          </ac:spMkLst>
        </pc:spChg>
      </pc:sldChg>
      <pc:sldChg chg="add del">
        <pc:chgData name="tien tran" userId="f5c0b7c74de91c7e" providerId="Windows Live" clId="Web-{D15DC498-EE4A-40E4-B29F-9389025554B4}" dt="2023-08-10T06:37:59.236" v="237"/>
        <pc:sldMkLst>
          <pc:docMk/>
          <pc:sldMk cId="3127186477" sldId="429"/>
        </pc:sldMkLst>
      </pc:sldChg>
      <pc:sldChg chg="modSp add replId">
        <pc:chgData name="tien tran" userId="f5c0b7c74de91c7e" providerId="Windows Live" clId="Web-{D15DC498-EE4A-40E4-B29F-9389025554B4}" dt="2023-08-10T09:31:44.676" v="490" actId="20577"/>
        <pc:sldMkLst>
          <pc:docMk/>
          <pc:sldMk cId="594343117" sldId="430"/>
        </pc:sldMkLst>
        <pc:spChg chg="mod">
          <ac:chgData name="tien tran" userId="f5c0b7c74de91c7e" providerId="Windows Live" clId="Web-{D15DC498-EE4A-40E4-B29F-9389025554B4}" dt="2023-08-10T09:31:44.676" v="490" actId="20577"/>
          <ac:spMkLst>
            <pc:docMk/>
            <pc:sldMk cId="594343117" sldId="430"/>
            <ac:spMk id="190467" creationId="{00000000-0000-0000-0000-000000000000}"/>
          </ac:spMkLst>
        </pc:spChg>
      </pc:sldChg>
      <pc:sldChg chg="add del">
        <pc:chgData name="tien tran" userId="f5c0b7c74de91c7e" providerId="Windows Live" clId="Web-{D15DC498-EE4A-40E4-B29F-9389025554B4}" dt="2023-08-10T06:37:59.236" v="236"/>
        <pc:sldMkLst>
          <pc:docMk/>
          <pc:sldMk cId="1416157620" sldId="430"/>
        </pc:sldMkLst>
      </pc:sldChg>
      <pc:sldChg chg="add del">
        <pc:chgData name="tien tran" userId="f5c0b7c74de91c7e" providerId="Windows Live" clId="Web-{D15DC498-EE4A-40E4-B29F-9389025554B4}" dt="2023-08-10T06:37:57.845" v="235"/>
        <pc:sldMkLst>
          <pc:docMk/>
          <pc:sldMk cId="3020842490" sldId="431"/>
        </pc:sldMkLst>
      </pc:sldChg>
      <pc:sldChg chg="add del">
        <pc:chgData name="tien tran" userId="f5c0b7c74de91c7e" providerId="Windows Live" clId="Web-{D15DC498-EE4A-40E4-B29F-9389025554B4}" dt="2023-08-10T06:37:57.845" v="234"/>
        <pc:sldMkLst>
          <pc:docMk/>
          <pc:sldMk cId="3326588892" sldId="432"/>
        </pc:sldMkLst>
      </pc:sldChg>
      <pc:sldChg chg="add del">
        <pc:chgData name="tien tran" userId="f5c0b7c74de91c7e" providerId="Windows Live" clId="Web-{D15DC498-EE4A-40E4-B29F-9389025554B4}" dt="2023-08-10T06:37:57.845" v="233"/>
        <pc:sldMkLst>
          <pc:docMk/>
          <pc:sldMk cId="1078825393" sldId="433"/>
        </pc:sldMkLst>
      </pc:sldChg>
      <pc:sldChg chg="add del">
        <pc:chgData name="tien tran" userId="f5c0b7c74de91c7e" providerId="Windows Live" clId="Web-{D15DC498-EE4A-40E4-B29F-9389025554B4}" dt="2023-08-10T06:37:57.845" v="232"/>
        <pc:sldMkLst>
          <pc:docMk/>
          <pc:sldMk cId="3693741230" sldId="434"/>
        </pc:sldMkLst>
      </pc:sldChg>
      <pc:sldChg chg="add del">
        <pc:chgData name="tien tran" userId="f5c0b7c74de91c7e" providerId="Windows Live" clId="Web-{D15DC498-EE4A-40E4-B29F-9389025554B4}" dt="2023-08-10T06:37:57.845" v="231"/>
        <pc:sldMkLst>
          <pc:docMk/>
          <pc:sldMk cId="1712906500" sldId="435"/>
        </pc:sldMkLst>
      </pc:sldChg>
      <pc:sldChg chg="add del">
        <pc:chgData name="tien tran" userId="f5c0b7c74de91c7e" providerId="Windows Live" clId="Web-{D15DC498-EE4A-40E4-B29F-9389025554B4}" dt="2023-08-10T06:37:57.845" v="230"/>
        <pc:sldMkLst>
          <pc:docMk/>
          <pc:sldMk cId="3461071229" sldId="436"/>
        </pc:sldMkLst>
      </pc:sldChg>
      <pc:sldChg chg="add del">
        <pc:chgData name="tien tran" userId="f5c0b7c74de91c7e" providerId="Windows Live" clId="Web-{D15DC498-EE4A-40E4-B29F-9389025554B4}" dt="2023-08-10T06:37:57.829" v="229"/>
        <pc:sldMkLst>
          <pc:docMk/>
          <pc:sldMk cId="3681916877" sldId="437"/>
        </pc:sldMkLst>
      </pc:sldChg>
      <pc:sldMasterChg chg="add del addSldLayout delSldLayout">
        <pc:chgData name="tien tran" userId="f5c0b7c74de91c7e" providerId="Windows Live" clId="Web-{D15DC498-EE4A-40E4-B29F-9389025554B4}" dt="2023-08-10T06:38:01.361" v="249"/>
        <pc:sldMasterMkLst>
          <pc:docMk/>
          <pc:sldMasterMk cId="3336428944" sldId="2147483648"/>
        </pc:sldMasterMkLst>
        <pc:sldLayoutChg chg="add del">
          <pc:chgData name="tien tran" userId="f5c0b7c74de91c7e" providerId="Windows Live" clId="Web-{D15DC498-EE4A-40E4-B29F-9389025554B4}" dt="2023-08-10T05:15:26.076" v="17"/>
          <pc:sldLayoutMkLst>
            <pc:docMk/>
            <pc:sldMasterMk cId="3336428944" sldId="2147483648"/>
            <pc:sldLayoutMk cId="4171408424" sldId="2147483649"/>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2367808533" sldId="2147483650"/>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341787651" sldId="2147483651"/>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2365898042" sldId="2147483652"/>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3917652006" sldId="2147483653"/>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4133864394" sldId="2147483654"/>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310294866" sldId="2147483655"/>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436292587" sldId="2147483656"/>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2788201342" sldId="2147483657"/>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863358204" sldId="2147483658"/>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326731915" sldId="2147483659"/>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11007231" sldId="2147483844"/>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349925658" sldId="2147483845"/>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1840056244" sldId="2147483846"/>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643207930" sldId="2147483847"/>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049260596" sldId="2147483848"/>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604512799" sldId="2147483849"/>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1993433536" sldId="2147483850"/>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2645664984" sldId="2147483851"/>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164563326" sldId="2147483852"/>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4067802724" sldId="2147483853"/>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1348155558" sldId="2147483854"/>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854874113" sldId="2147483855"/>
          </pc:sldLayoutMkLst>
        </pc:sldLayoutChg>
      </pc:sldMasterChg>
    </pc:docChg>
  </pc:docChgLst>
  <pc:docChgLst>
    <pc:chgData name="tien tran" userId="f5c0b7c74de91c7e" providerId="Windows Live" clId="Web-{95F3361D-C8B6-4539-9751-C940094FFCF0}"/>
    <pc:docChg chg="addSld delSld modSld">
      <pc:chgData name="tien tran" userId="f5c0b7c74de91c7e" providerId="Windows Live" clId="Web-{95F3361D-C8B6-4539-9751-C940094FFCF0}" dt="2023-08-16T10:05:12.850" v="393" actId="20577"/>
      <pc:docMkLst>
        <pc:docMk/>
      </pc:docMkLst>
      <pc:sldChg chg="modSp">
        <pc:chgData name="tien tran" userId="f5c0b7c74de91c7e" providerId="Windows Live" clId="Web-{95F3361D-C8B6-4539-9751-C940094FFCF0}" dt="2023-08-16T08:51:41.392" v="62" actId="20577"/>
        <pc:sldMkLst>
          <pc:docMk/>
          <pc:sldMk cId="0" sldId="257"/>
        </pc:sldMkLst>
        <pc:spChg chg="mod">
          <ac:chgData name="tien tran" userId="f5c0b7c74de91c7e" providerId="Windows Live" clId="Web-{95F3361D-C8B6-4539-9751-C940094FFCF0}" dt="2023-08-16T08:51:41.392" v="62" actId="20577"/>
          <ac:spMkLst>
            <pc:docMk/>
            <pc:sldMk cId="0" sldId="257"/>
            <ac:spMk id="190467" creationId="{00000000-0000-0000-0000-000000000000}"/>
          </ac:spMkLst>
        </pc:spChg>
      </pc:sldChg>
      <pc:sldChg chg="modSp">
        <pc:chgData name="tien tran" userId="f5c0b7c74de91c7e" providerId="Windows Live" clId="Web-{95F3361D-C8B6-4539-9751-C940094FFCF0}" dt="2023-08-16T08:00:56.746" v="6" actId="20577"/>
        <pc:sldMkLst>
          <pc:docMk/>
          <pc:sldMk cId="0" sldId="404"/>
        </pc:sldMkLst>
        <pc:spChg chg="mod">
          <ac:chgData name="tien tran" userId="f5c0b7c74de91c7e" providerId="Windows Live" clId="Web-{95F3361D-C8B6-4539-9751-C940094FFCF0}" dt="2023-08-16T08:00:56.746" v="6" actId="20577"/>
          <ac:spMkLst>
            <pc:docMk/>
            <pc:sldMk cId="0" sldId="404"/>
            <ac:spMk id="12" creationId="{00000000-0000-0000-0000-000000000000}"/>
          </ac:spMkLst>
        </pc:spChg>
      </pc:sldChg>
      <pc:sldChg chg="modSp new">
        <pc:chgData name="tien tran" userId="f5c0b7c74de91c7e" providerId="Windows Live" clId="Web-{95F3361D-C8B6-4539-9751-C940094FFCF0}" dt="2023-08-16T08:52:21.534" v="73" actId="20577"/>
        <pc:sldMkLst>
          <pc:docMk/>
          <pc:sldMk cId="788580868" sldId="405"/>
        </pc:sldMkLst>
        <pc:spChg chg="mod">
          <ac:chgData name="tien tran" userId="f5c0b7c74de91c7e" providerId="Windows Live" clId="Web-{95F3361D-C8B6-4539-9751-C940094FFCF0}" dt="2023-08-16T08:01:36.965" v="27" actId="20577"/>
          <ac:spMkLst>
            <pc:docMk/>
            <pc:sldMk cId="788580868" sldId="405"/>
            <ac:spMk id="2" creationId="{23E6BBF0-944A-B4B6-EC4C-8D3AA7B6D3B4}"/>
          </ac:spMkLst>
        </pc:spChg>
        <pc:spChg chg="mod">
          <ac:chgData name="tien tran" userId="f5c0b7c74de91c7e" providerId="Windows Live" clId="Web-{95F3361D-C8B6-4539-9751-C940094FFCF0}" dt="2023-08-16T08:52:21.534" v="73" actId="20577"/>
          <ac:spMkLst>
            <pc:docMk/>
            <pc:sldMk cId="788580868" sldId="405"/>
            <ac:spMk id="3" creationId="{3356C97B-92D3-569A-CA12-3111814852CA}"/>
          </ac:spMkLst>
        </pc:spChg>
      </pc:sldChg>
      <pc:sldChg chg="modSp new">
        <pc:chgData name="tien tran" userId="f5c0b7c74de91c7e" providerId="Windows Live" clId="Web-{95F3361D-C8B6-4539-9751-C940094FFCF0}" dt="2023-08-16T09:08:30.583" v="82" actId="20577"/>
        <pc:sldMkLst>
          <pc:docMk/>
          <pc:sldMk cId="3809411529" sldId="406"/>
        </pc:sldMkLst>
        <pc:spChg chg="mod">
          <ac:chgData name="tien tran" userId="f5c0b7c74de91c7e" providerId="Windows Live" clId="Web-{95F3361D-C8B6-4539-9751-C940094FFCF0}" dt="2023-08-16T09:08:30.583" v="82" actId="20577"/>
          <ac:spMkLst>
            <pc:docMk/>
            <pc:sldMk cId="3809411529" sldId="406"/>
            <ac:spMk id="2" creationId="{6B03B3DA-1BB8-6D83-3748-9BB4DA3E23E3}"/>
          </ac:spMkLst>
        </pc:spChg>
      </pc:sldChg>
      <pc:sldChg chg="addSp delSp modSp new">
        <pc:chgData name="tien tran" userId="f5c0b7c74de91c7e" providerId="Windows Live" clId="Web-{95F3361D-C8B6-4539-9751-C940094FFCF0}" dt="2023-08-16T09:59:57.092" v="236"/>
        <pc:sldMkLst>
          <pc:docMk/>
          <pc:sldMk cId="2747466786" sldId="407"/>
        </pc:sldMkLst>
        <pc:spChg chg="mod">
          <ac:chgData name="tien tran" userId="f5c0b7c74de91c7e" providerId="Windows Live" clId="Web-{95F3361D-C8B6-4539-9751-C940094FFCF0}" dt="2023-08-16T08:52:34.847" v="78" actId="20577"/>
          <ac:spMkLst>
            <pc:docMk/>
            <pc:sldMk cId="2747466786" sldId="407"/>
            <ac:spMk id="2" creationId="{A585513D-FF62-9849-1406-B32930FCDC84}"/>
          </ac:spMkLst>
        </pc:spChg>
        <pc:spChg chg="del">
          <ac:chgData name="tien tran" userId="f5c0b7c74de91c7e" providerId="Windows Live" clId="Web-{95F3361D-C8B6-4539-9751-C940094FFCF0}" dt="2023-08-16T09:59:46.076" v="234"/>
          <ac:spMkLst>
            <pc:docMk/>
            <pc:sldMk cId="2747466786" sldId="407"/>
            <ac:spMk id="3" creationId="{4BAB2C0F-5AEC-F064-D0C6-E91F0DB1789E}"/>
          </ac:spMkLst>
        </pc:spChg>
        <pc:spChg chg="add mod">
          <ac:chgData name="tien tran" userId="f5c0b7c74de91c7e" providerId="Windows Live" clId="Web-{95F3361D-C8B6-4539-9751-C940094FFCF0}" dt="2023-08-16T09:59:57.092" v="236"/>
          <ac:spMkLst>
            <pc:docMk/>
            <pc:sldMk cId="2747466786" sldId="407"/>
            <ac:spMk id="7" creationId="{DBAEF120-503D-8E8F-01A0-E108B38C6DE2}"/>
          </ac:spMkLst>
        </pc:spChg>
        <pc:picChg chg="add del mod ord">
          <ac:chgData name="tien tran" userId="f5c0b7c74de91c7e" providerId="Windows Live" clId="Web-{95F3361D-C8B6-4539-9751-C940094FFCF0}" dt="2023-08-16T09:59:57.092" v="236"/>
          <ac:picMkLst>
            <pc:docMk/>
            <pc:sldMk cId="2747466786" sldId="407"/>
            <ac:picMk id="5" creationId="{A7CF6561-8BE3-D058-FD26-ECE59B6FE7F7}"/>
          </ac:picMkLst>
        </pc:picChg>
      </pc:sldChg>
      <pc:sldChg chg="modSp add replId">
        <pc:chgData name="tien tran" userId="f5c0b7c74de91c7e" providerId="Windows Live" clId="Web-{95F3361D-C8B6-4539-9751-C940094FFCF0}" dt="2023-08-16T09:08:39.130" v="86" actId="20577"/>
        <pc:sldMkLst>
          <pc:docMk/>
          <pc:sldMk cId="3901513261" sldId="408"/>
        </pc:sldMkLst>
        <pc:spChg chg="mod">
          <ac:chgData name="tien tran" userId="f5c0b7c74de91c7e" providerId="Windows Live" clId="Web-{95F3361D-C8B6-4539-9751-C940094FFCF0}" dt="2023-08-16T09:08:39.130" v="86" actId="20577"/>
          <ac:spMkLst>
            <pc:docMk/>
            <pc:sldMk cId="3901513261" sldId="408"/>
            <ac:spMk id="2" creationId="{6B03B3DA-1BB8-6D83-3748-9BB4DA3E23E3}"/>
          </ac:spMkLst>
        </pc:spChg>
      </pc:sldChg>
      <pc:sldChg chg="modSp new">
        <pc:chgData name="tien tran" userId="f5c0b7c74de91c7e" providerId="Windows Live" clId="Web-{95F3361D-C8B6-4539-9751-C940094FFCF0}" dt="2023-08-16T09:09:13.787" v="107" actId="20577"/>
        <pc:sldMkLst>
          <pc:docMk/>
          <pc:sldMk cId="4253745965" sldId="409"/>
        </pc:sldMkLst>
        <pc:spChg chg="mod">
          <ac:chgData name="tien tran" userId="f5c0b7c74de91c7e" providerId="Windows Live" clId="Web-{95F3361D-C8B6-4539-9751-C940094FFCF0}" dt="2023-08-16T09:09:13.787" v="107" actId="20577"/>
          <ac:spMkLst>
            <pc:docMk/>
            <pc:sldMk cId="4253745965" sldId="409"/>
            <ac:spMk id="2" creationId="{46CCD4F4-A841-27CD-F275-B7AF583F69A7}"/>
          </ac:spMkLst>
        </pc:spChg>
      </pc:sldChg>
      <pc:sldChg chg="addSp modSp new">
        <pc:chgData name="tien tran" userId="f5c0b7c74de91c7e" providerId="Windows Live" clId="Web-{95F3361D-C8B6-4539-9751-C940094FFCF0}" dt="2023-08-16T10:00:09.967" v="240" actId="1076"/>
        <pc:sldMkLst>
          <pc:docMk/>
          <pc:sldMk cId="2644373391" sldId="410"/>
        </pc:sldMkLst>
        <pc:spChg chg="mod">
          <ac:chgData name="tien tran" userId="f5c0b7c74de91c7e" providerId="Windows Live" clId="Web-{95F3361D-C8B6-4539-9751-C940094FFCF0}" dt="2023-08-16T09:20:26.077" v="129" actId="20577"/>
          <ac:spMkLst>
            <pc:docMk/>
            <pc:sldMk cId="2644373391" sldId="410"/>
            <ac:spMk id="2" creationId="{26CF3B86-905E-77C3-86F4-A95253758E5C}"/>
          </ac:spMkLst>
        </pc:spChg>
        <pc:spChg chg="mod">
          <ac:chgData name="tien tran" userId="f5c0b7c74de91c7e" providerId="Windows Live" clId="Web-{95F3361D-C8B6-4539-9751-C940094FFCF0}" dt="2023-08-16T09:20:22.280" v="125" actId="20577"/>
          <ac:spMkLst>
            <pc:docMk/>
            <pc:sldMk cId="2644373391" sldId="410"/>
            <ac:spMk id="3" creationId="{9FDBA578-AC0C-5BB3-EC31-9FCC12D173EB}"/>
          </ac:spMkLst>
        </pc:spChg>
        <pc:picChg chg="add mod">
          <ac:chgData name="tien tran" userId="f5c0b7c74de91c7e" providerId="Windows Live" clId="Web-{95F3361D-C8B6-4539-9751-C940094FFCF0}" dt="2023-08-16T10:00:09.967" v="240" actId="1076"/>
          <ac:picMkLst>
            <pc:docMk/>
            <pc:sldMk cId="2644373391" sldId="410"/>
            <ac:picMk id="5" creationId="{DB21F779-D5DE-6A6A-35F8-4509DDDE1645}"/>
          </ac:picMkLst>
        </pc:picChg>
      </pc:sldChg>
      <pc:sldChg chg="addSp modSp new">
        <pc:chgData name="tien tran" userId="f5c0b7c74de91c7e" providerId="Windows Live" clId="Web-{95F3361D-C8B6-4539-9751-C940094FFCF0}" dt="2023-08-16T09:40:49.486" v="140" actId="20577"/>
        <pc:sldMkLst>
          <pc:docMk/>
          <pc:sldMk cId="4218981463" sldId="411"/>
        </pc:sldMkLst>
        <pc:spChg chg="mod">
          <ac:chgData name="tien tran" userId="f5c0b7c74de91c7e" providerId="Windows Live" clId="Web-{95F3361D-C8B6-4539-9751-C940094FFCF0}" dt="2023-08-16T09:40:49.486" v="140" actId="20577"/>
          <ac:spMkLst>
            <pc:docMk/>
            <pc:sldMk cId="4218981463" sldId="411"/>
            <ac:spMk id="2" creationId="{A4B75A05-3A7A-854E-32CF-63AAB3A7933D}"/>
          </ac:spMkLst>
        </pc:spChg>
        <pc:spChg chg="mod">
          <ac:chgData name="tien tran" userId="f5c0b7c74de91c7e" providerId="Windows Live" clId="Web-{95F3361D-C8B6-4539-9751-C940094FFCF0}" dt="2023-08-16T09:22:20.971" v="132" actId="20577"/>
          <ac:spMkLst>
            <pc:docMk/>
            <pc:sldMk cId="4218981463" sldId="411"/>
            <ac:spMk id="3" creationId="{B26A1B97-AFC5-99ED-2607-2CE7018DB459}"/>
          </ac:spMkLst>
        </pc:spChg>
        <pc:picChg chg="add mod">
          <ac:chgData name="tien tran" userId="f5c0b7c74de91c7e" providerId="Windows Live" clId="Web-{95F3361D-C8B6-4539-9751-C940094FFCF0}" dt="2023-08-16T09:40:30.080" v="137" actId="1076"/>
          <ac:picMkLst>
            <pc:docMk/>
            <pc:sldMk cId="4218981463" sldId="411"/>
            <ac:picMk id="5" creationId="{C724BDE0-0150-B3CD-EE71-1DF87CA762CD}"/>
          </ac:picMkLst>
        </pc:picChg>
      </pc:sldChg>
      <pc:sldChg chg="addSp delSp modSp new">
        <pc:chgData name="tien tran" userId="f5c0b7c74de91c7e" providerId="Windows Live" clId="Web-{95F3361D-C8B6-4539-9751-C940094FFCF0}" dt="2023-08-16T09:43:07.146" v="151" actId="14100"/>
        <pc:sldMkLst>
          <pc:docMk/>
          <pc:sldMk cId="1626651305" sldId="412"/>
        </pc:sldMkLst>
        <pc:spChg chg="mod">
          <ac:chgData name="tien tran" userId="f5c0b7c74de91c7e" providerId="Windows Live" clId="Web-{95F3361D-C8B6-4539-9751-C940094FFCF0}" dt="2023-08-16T09:40:58.705" v="144" actId="20577"/>
          <ac:spMkLst>
            <pc:docMk/>
            <pc:sldMk cId="1626651305" sldId="412"/>
            <ac:spMk id="2" creationId="{2AF0A240-A8D6-5E0F-B603-BBC09029FDD5}"/>
          </ac:spMkLst>
        </pc:spChg>
        <pc:spChg chg="del">
          <ac:chgData name="tien tran" userId="f5c0b7c74de91c7e" providerId="Windows Live" clId="Web-{95F3361D-C8B6-4539-9751-C940094FFCF0}" dt="2023-08-16T09:42:21.567" v="145"/>
          <ac:spMkLst>
            <pc:docMk/>
            <pc:sldMk cId="1626651305" sldId="412"/>
            <ac:spMk id="3" creationId="{344F242E-1ED4-4546-38D3-028A9236DC7D}"/>
          </ac:spMkLst>
        </pc:spChg>
        <pc:spChg chg="add del mod">
          <ac:chgData name="tien tran" userId="f5c0b7c74de91c7e" providerId="Windows Live" clId="Web-{95F3361D-C8B6-4539-9751-C940094FFCF0}" dt="2023-08-16T09:42:56.177" v="149"/>
          <ac:spMkLst>
            <pc:docMk/>
            <pc:sldMk cId="1626651305" sldId="412"/>
            <ac:spMk id="7" creationId="{FBCAA7D3-7D2A-C3B2-9B38-3928E32AA874}"/>
          </ac:spMkLst>
        </pc:spChg>
        <pc:picChg chg="add del mod ord">
          <ac:chgData name="tien tran" userId="f5c0b7c74de91c7e" providerId="Windows Live" clId="Web-{95F3361D-C8B6-4539-9751-C940094FFCF0}" dt="2023-08-16T09:42:35.645" v="148"/>
          <ac:picMkLst>
            <pc:docMk/>
            <pc:sldMk cId="1626651305" sldId="412"/>
            <ac:picMk id="5" creationId="{B4040063-C7D7-CC24-ACE5-3BB7EAD19B47}"/>
          </ac:picMkLst>
        </pc:picChg>
        <pc:picChg chg="add mod ord">
          <ac:chgData name="tien tran" userId="f5c0b7c74de91c7e" providerId="Windows Live" clId="Web-{95F3361D-C8B6-4539-9751-C940094FFCF0}" dt="2023-08-16T09:43:07.146" v="151" actId="14100"/>
          <ac:picMkLst>
            <pc:docMk/>
            <pc:sldMk cId="1626651305" sldId="412"/>
            <ac:picMk id="8" creationId="{946ADBF7-542A-4AC8-ECC5-035ECA87175C}"/>
          </ac:picMkLst>
        </pc:picChg>
      </pc:sldChg>
      <pc:sldChg chg="modSp new">
        <pc:chgData name="tien tran" userId="f5c0b7c74de91c7e" providerId="Windows Live" clId="Web-{95F3361D-C8B6-4539-9751-C940094FFCF0}" dt="2023-08-16T09:50:18.719" v="191" actId="20577"/>
        <pc:sldMkLst>
          <pc:docMk/>
          <pc:sldMk cId="2309922409" sldId="413"/>
        </pc:sldMkLst>
        <pc:spChg chg="mod">
          <ac:chgData name="tien tran" userId="f5c0b7c74de91c7e" providerId="Windows Live" clId="Web-{95F3361D-C8B6-4539-9751-C940094FFCF0}" dt="2023-08-16T09:50:18.719" v="191" actId="20577"/>
          <ac:spMkLst>
            <pc:docMk/>
            <pc:sldMk cId="2309922409" sldId="413"/>
            <ac:spMk id="2" creationId="{2FC504BB-0B06-9BD0-A63C-0A190ADD3777}"/>
          </ac:spMkLst>
        </pc:spChg>
        <pc:spChg chg="mod">
          <ac:chgData name="tien tran" userId="f5c0b7c74de91c7e" providerId="Windows Live" clId="Web-{95F3361D-C8B6-4539-9751-C940094FFCF0}" dt="2023-08-16T09:48:06.653" v="156" actId="20577"/>
          <ac:spMkLst>
            <pc:docMk/>
            <pc:sldMk cId="2309922409" sldId="413"/>
            <ac:spMk id="3" creationId="{3BD1BD9D-0AF2-9C39-3533-4B7A5279C8D6}"/>
          </ac:spMkLst>
        </pc:spChg>
      </pc:sldChg>
      <pc:sldChg chg="modSp new">
        <pc:chgData name="tien tran" userId="f5c0b7c74de91c7e" providerId="Windows Live" clId="Web-{95F3361D-C8B6-4539-9751-C940094FFCF0}" dt="2023-08-16T09:51:25.002" v="203" actId="20577"/>
        <pc:sldMkLst>
          <pc:docMk/>
          <pc:sldMk cId="131171583" sldId="414"/>
        </pc:sldMkLst>
        <pc:spChg chg="mod">
          <ac:chgData name="tien tran" userId="f5c0b7c74de91c7e" providerId="Windows Live" clId="Web-{95F3361D-C8B6-4539-9751-C940094FFCF0}" dt="2023-08-16T09:50:15.375" v="186" actId="20577"/>
          <ac:spMkLst>
            <pc:docMk/>
            <pc:sldMk cId="131171583" sldId="414"/>
            <ac:spMk id="2" creationId="{EC230918-1F2D-47A4-80D2-88FA1F82CAAB}"/>
          </ac:spMkLst>
        </pc:spChg>
        <pc:spChg chg="mod">
          <ac:chgData name="tien tran" userId="f5c0b7c74de91c7e" providerId="Windows Live" clId="Web-{95F3361D-C8B6-4539-9751-C940094FFCF0}" dt="2023-08-16T09:51:25.002" v="203" actId="20577"/>
          <ac:spMkLst>
            <pc:docMk/>
            <pc:sldMk cId="131171583" sldId="414"/>
            <ac:spMk id="3" creationId="{AB579498-C85E-BE63-53AF-D0B67EFB93E8}"/>
          </ac:spMkLst>
        </pc:spChg>
      </pc:sldChg>
      <pc:sldChg chg="addSp modSp new">
        <pc:chgData name="tien tran" userId="f5c0b7c74de91c7e" providerId="Windows Live" clId="Web-{95F3361D-C8B6-4539-9751-C940094FFCF0}" dt="2023-08-16T09:58:19.183" v="233" actId="1076"/>
        <pc:sldMkLst>
          <pc:docMk/>
          <pc:sldMk cId="3791806459" sldId="415"/>
        </pc:sldMkLst>
        <pc:spChg chg="mod">
          <ac:chgData name="tien tran" userId="f5c0b7c74de91c7e" providerId="Windows Live" clId="Web-{95F3361D-C8B6-4539-9751-C940094FFCF0}" dt="2023-08-16T09:52:11.300" v="216" actId="20577"/>
          <ac:spMkLst>
            <pc:docMk/>
            <pc:sldMk cId="3791806459" sldId="415"/>
            <ac:spMk id="2" creationId="{1C526797-A95D-C9DF-DA6A-6417C98995E1}"/>
          </ac:spMkLst>
        </pc:spChg>
        <pc:spChg chg="mod">
          <ac:chgData name="tien tran" userId="f5c0b7c74de91c7e" providerId="Windows Live" clId="Web-{95F3361D-C8B6-4539-9751-C940094FFCF0}" dt="2023-08-16T09:58:10.183" v="229" actId="20577"/>
          <ac:spMkLst>
            <pc:docMk/>
            <pc:sldMk cId="3791806459" sldId="415"/>
            <ac:spMk id="3" creationId="{C0CB50BC-9CE9-B07C-516D-904783F8A626}"/>
          </ac:spMkLst>
        </pc:spChg>
        <pc:picChg chg="add mod">
          <ac:chgData name="tien tran" userId="f5c0b7c74de91c7e" providerId="Windows Live" clId="Web-{95F3361D-C8B6-4539-9751-C940094FFCF0}" dt="2023-08-16T09:58:19.183" v="233" actId="1076"/>
          <ac:picMkLst>
            <pc:docMk/>
            <pc:sldMk cId="3791806459" sldId="415"/>
            <ac:picMk id="5" creationId="{C9EC0CA1-DF70-B6E9-8250-B8840049CE74}"/>
          </ac:picMkLst>
        </pc:picChg>
      </pc:sldChg>
      <pc:sldChg chg="modSp new">
        <pc:chgData name="tien tran" userId="f5c0b7c74de91c7e" providerId="Windows Live" clId="Web-{95F3361D-C8B6-4539-9751-C940094FFCF0}" dt="2023-08-16T10:05:12.850" v="393" actId="20577"/>
        <pc:sldMkLst>
          <pc:docMk/>
          <pc:sldMk cId="2641359384" sldId="416"/>
        </pc:sldMkLst>
        <pc:spChg chg="mod">
          <ac:chgData name="tien tran" userId="f5c0b7c74de91c7e" providerId="Windows Live" clId="Web-{95F3361D-C8B6-4539-9751-C940094FFCF0}" dt="2023-08-16T10:01:14.813" v="245" actId="20577"/>
          <ac:spMkLst>
            <pc:docMk/>
            <pc:sldMk cId="2641359384" sldId="416"/>
            <ac:spMk id="2" creationId="{B3F64A6B-7591-C73F-9C6E-4A12421C1340}"/>
          </ac:spMkLst>
        </pc:spChg>
        <pc:spChg chg="mod">
          <ac:chgData name="tien tran" userId="f5c0b7c74de91c7e" providerId="Windows Live" clId="Web-{95F3361D-C8B6-4539-9751-C940094FFCF0}" dt="2023-08-16T10:05:12.850" v="393" actId="20577"/>
          <ac:spMkLst>
            <pc:docMk/>
            <pc:sldMk cId="2641359384" sldId="416"/>
            <ac:spMk id="3" creationId="{B845F2F8-0A2A-127E-63F1-1C4D7C184B37}"/>
          </ac:spMkLst>
        </pc:spChg>
      </pc:sldChg>
      <pc:sldChg chg="del">
        <pc:chgData name="tien tran" userId="f5c0b7c74de91c7e" providerId="Windows Live" clId="Web-{95F3361D-C8B6-4539-9751-C940094FFCF0}" dt="2023-08-16T08:01:05.590" v="7"/>
        <pc:sldMkLst>
          <pc:docMk/>
          <pc:sldMk cId="1653844099" sldId="475"/>
        </pc:sldMkLst>
      </pc:sldChg>
      <pc:sldChg chg="del">
        <pc:chgData name="tien tran" userId="f5c0b7c74de91c7e" providerId="Windows Live" clId="Web-{95F3361D-C8B6-4539-9751-C940094FFCF0}" dt="2023-08-16T08:01:07.715" v="9"/>
        <pc:sldMkLst>
          <pc:docMk/>
          <pc:sldMk cId="778069119" sldId="479"/>
        </pc:sldMkLst>
      </pc:sldChg>
      <pc:sldChg chg="del">
        <pc:chgData name="tien tran" userId="f5c0b7c74de91c7e" providerId="Windows Live" clId="Web-{95F3361D-C8B6-4539-9751-C940094FFCF0}" dt="2023-08-16T08:01:13.137" v="12"/>
        <pc:sldMkLst>
          <pc:docMk/>
          <pc:sldMk cId="981139034" sldId="480"/>
        </pc:sldMkLst>
      </pc:sldChg>
      <pc:sldChg chg="del">
        <pc:chgData name="tien tran" userId="f5c0b7c74de91c7e" providerId="Windows Live" clId="Web-{95F3361D-C8B6-4539-9751-C940094FFCF0}" dt="2023-08-16T08:01:13.137" v="13"/>
        <pc:sldMkLst>
          <pc:docMk/>
          <pc:sldMk cId="897445705" sldId="481"/>
        </pc:sldMkLst>
      </pc:sldChg>
      <pc:sldChg chg="del">
        <pc:chgData name="tien tran" userId="f5c0b7c74de91c7e" providerId="Windows Live" clId="Web-{95F3361D-C8B6-4539-9751-C940094FFCF0}" dt="2023-08-16T08:01:13.137" v="11"/>
        <pc:sldMkLst>
          <pc:docMk/>
          <pc:sldMk cId="862058020" sldId="482"/>
        </pc:sldMkLst>
      </pc:sldChg>
      <pc:sldChg chg="del">
        <pc:chgData name="tien tran" userId="f5c0b7c74de91c7e" providerId="Windows Live" clId="Web-{95F3361D-C8B6-4539-9751-C940094FFCF0}" dt="2023-08-16T08:01:13.137" v="10"/>
        <pc:sldMkLst>
          <pc:docMk/>
          <pc:sldMk cId="1433311710" sldId="483"/>
        </pc:sldMkLst>
      </pc:sldChg>
      <pc:sldChg chg="del">
        <pc:chgData name="tien tran" userId="f5c0b7c74de91c7e" providerId="Windows Live" clId="Web-{95F3361D-C8B6-4539-9751-C940094FFCF0}" dt="2023-08-16T08:01:18.621" v="21"/>
        <pc:sldMkLst>
          <pc:docMk/>
          <pc:sldMk cId="1196033171" sldId="484"/>
        </pc:sldMkLst>
      </pc:sldChg>
      <pc:sldChg chg="del">
        <pc:chgData name="tien tran" userId="f5c0b7c74de91c7e" providerId="Windows Live" clId="Web-{95F3361D-C8B6-4539-9751-C940094FFCF0}" dt="2023-08-16T08:01:13.152" v="15"/>
        <pc:sldMkLst>
          <pc:docMk/>
          <pc:sldMk cId="4255792222" sldId="485"/>
        </pc:sldMkLst>
      </pc:sldChg>
      <pc:sldChg chg="del">
        <pc:chgData name="tien tran" userId="f5c0b7c74de91c7e" providerId="Windows Live" clId="Web-{95F3361D-C8B6-4539-9751-C940094FFCF0}" dt="2023-08-16T08:01:18.621" v="19"/>
        <pc:sldMkLst>
          <pc:docMk/>
          <pc:sldMk cId="2538643407" sldId="486"/>
        </pc:sldMkLst>
      </pc:sldChg>
      <pc:sldChg chg="del">
        <pc:chgData name="tien tran" userId="f5c0b7c74de91c7e" providerId="Windows Live" clId="Web-{95F3361D-C8B6-4539-9751-C940094FFCF0}" dt="2023-08-16T08:01:18.621" v="17"/>
        <pc:sldMkLst>
          <pc:docMk/>
          <pc:sldMk cId="1485422491" sldId="487"/>
        </pc:sldMkLst>
      </pc:sldChg>
      <pc:sldChg chg="del">
        <pc:chgData name="tien tran" userId="f5c0b7c74de91c7e" providerId="Windows Live" clId="Web-{95F3361D-C8B6-4539-9751-C940094FFCF0}" dt="2023-08-16T08:01:18.621" v="16"/>
        <pc:sldMkLst>
          <pc:docMk/>
          <pc:sldMk cId="4225636501" sldId="488"/>
        </pc:sldMkLst>
      </pc:sldChg>
      <pc:sldChg chg="del">
        <pc:chgData name="tien tran" userId="f5c0b7c74de91c7e" providerId="Windows Live" clId="Web-{95F3361D-C8B6-4539-9751-C940094FFCF0}" dt="2023-08-16T08:01:21.527" v="24"/>
        <pc:sldMkLst>
          <pc:docMk/>
          <pc:sldMk cId="3272408540" sldId="489"/>
        </pc:sldMkLst>
      </pc:sldChg>
      <pc:sldChg chg="del">
        <pc:chgData name="tien tran" userId="f5c0b7c74de91c7e" providerId="Windows Live" clId="Web-{95F3361D-C8B6-4539-9751-C940094FFCF0}" dt="2023-08-16T08:01:21.527" v="23"/>
        <pc:sldMkLst>
          <pc:docMk/>
          <pc:sldMk cId="2090854208" sldId="491"/>
        </pc:sldMkLst>
      </pc:sldChg>
      <pc:sldChg chg="del">
        <pc:chgData name="tien tran" userId="f5c0b7c74de91c7e" providerId="Windows Live" clId="Web-{95F3361D-C8B6-4539-9751-C940094FFCF0}" dt="2023-08-16T08:01:21.527" v="22"/>
        <pc:sldMkLst>
          <pc:docMk/>
          <pc:sldMk cId="2283013235" sldId="492"/>
        </pc:sldMkLst>
      </pc:sldChg>
      <pc:sldChg chg="del">
        <pc:chgData name="tien tran" userId="f5c0b7c74de91c7e" providerId="Windows Live" clId="Web-{95F3361D-C8B6-4539-9751-C940094FFCF0}" dt="2023-08-16T08:01:06.512" v="8"/>
        <pc:sldMkLst>
          <pc:docMk/>
          <pc:sldMk cId="4269224074" sldId="493"/>
        </pc:sldMkLst>
      </pc:sldChg>
      <pc:sldChg chg="del">
        <pc:chgData name="tien tran" userId="f5c0b7c74de91c7e" providerId="Windows Live" clId="Web-{95F3361D-C8B6-4539-9751-C940094FFCF0}" dt="2023-08-16T08:01:13.137" v="14"/>
        <pc:sldMkLst>
          <pc:docMk/>
          <pc:sldMk cId="2170628586" sldId="494"/>
        </pc:sldMkLst>
      </pc:sldChg>
      <pc:sldChg chg="del">
        <pc:chgData name="tien tran" userId="f5c0b7c74de91c7e" providerId="Windows Live" clId="Web-{95F3361D-C8B6-4539-9751-C940094FFCF0}" dt="2023-08-16T08:01:18.621" v="20"/>
        <pc:sldMkLst>
          <pc:docMk/>
          <pc:sldMk cId="4041993875" sldId="495"/>
        </pc:sldMkLst>
      </pc:sldChg>
      <pc:sldChg chg="del">
        <pc:chgData name="tien tran" userId="f5c0b7c74de91c7e" providerId="Windows Live" clId="Web-{95F3361D-C8B6-4539-9751-C940094FFCF0}" dt="2023-08-16T08:01:18.621" v="18"/>
        <pc:sldMkLst>
          <pc:docMk/>
          <pc:sldMk cId="87806020" sldId="496"/>
        </pc:sldMkLst>
      </pc:sldChg>
    </pc:docChg>
  </pc:docChgLst>
  <pc:docChgLst>
    <pc:chgData name="tien tran" userId="f5c0b7c74de91c7e" providerId="Windows Live" clId="Web-{3AAA18D7-E9B9-4C48-8D46-116428D15A3B}"/>
    <pc:docChg chg="addSld modSld">
      <pc:chgData name="tien tran" userId="f5c0b7c74de91c7e" providerId="Windows Live" clId="Web-{3AAA18D7-E9B9-4C48-8D46-116428D15A3B}" dt="2023-08-13T15:23:18.660" v="75" actId="1076"/>
      <pc:docMkLst>
        <pc:docMk/>
      </pc:docMkLst>
      <pc:sldChg chg="modSp">
        <pc:chgData name="tien tran" userId="f5c0b7c74de91c7e" providerId="Windows Live" clId="Web-{3AAA18D7-E9B9-4C48-8D46-116428D15A3B}" dt="2023-08-13T14:52:31.436" v="6" actId="20577"/>
        <pc:sldMkLst>
          <pc:docMk/>
          <pc:sldMk cId="0" sldId="404"/>
        </pc:sldMkLst>
        <pc:spChg chg="mod">
          <ac:chgData name="tien tran" userId="f5c0b7c74de91c7e" providerId="Windows Live" clId="Web-{3AAA18D7-E9B9-4C48-8D46-116428D15A3B}" dt="2023-08-13T14:52:31.436" v="6" actId="20577"/>
          <ac:spMkLst>
            <pc:docMk/>
            <pc:sldMk cId="0" sldId="404"/>
            <ac:spMk id="12" creationId="{00000000-0000-0000-0000-000000000000}"/>
          </ac:spMkLst>
        </pc:spChg>
      </pc:sldChg>
      <pc:sldChg chg="modSp">
        <pc:chgData name="tien tran" userId="f5c0b7c74de91c7e" providerId="Windows Live" clId="Web-{3AAA18D7-E9B9-4C48-8D46-116428D15A3B}" dt="2023-08-13T15:18:22.091" v="9" actId="20577"/>
        <pc:sldMkLst>
          <pc:docMk/>
          <pc:sldMk cId="127468970" sldId="408"/>
        </pc:sldMkLst>
        <pc:spChg chg="mod">
          <ac:chgData name="tien tran" userId="f5c0b7c74de91c7e" providerId="Windows Live" clId="Web-{3AAA18D7-E9B9-4C48-8D46-116428D15A3B}" dt="2023-08-13T15:18:22.091" v="9" actId="20577"/>
          <ac:spMkLst>
            <pc:docMk/>
            <pc:sldMk cId="127468970" sldId="408"/>
            <ac:spMk id="190467" creationId="{00000000-0000-0000-0000-000000000000}"/>
          </ac:spMkLst>
        </pc:spChg>
      </pc:sldChg>
      <pc:sldChg chg="addSp modSp">
        <pc:chgData name="tien tran" userId="f5c0b7c74de91c7e" providerId="Windows Live" clId="Web-{3AAA18D7-E9B9-4C48-8D46-116428D15A3B}" dt="2023-08-13T15:23:18.660" v="75" actId="1076"/>
        <pc:sldMkLst>
          <pc:docMk/>
          <pc:sldMk cId="1653844099" sldId="475"/>
        </pc:sldMkLst>
        <pc:spChg chg="mod">
          <ac:chgData name="tien tran" userId="f5c0b7c74de91c7e" providerId="Windows Live" clId="Web-{3AAA18D7-E9B9-4C48-8D46-116428D15A3B}" dt="2023-08-13T15:21:07.001" v="54" actId="20577"/>
          <ac:spMkLst>
            <pc:docMk/>
            <pc:sldMk cId="1653844099" sldId="475"/>
            <ac:spMk id="2" creationId="{801CD9B4-B708-DD20-DB32-BC66E871AF2C}"/>
          </ac:spMkLst>
        </pc:spChg>
        <pc:spChg chg="mod">
          <ac:chgData name="tien tran" userId="f5c0b7c74de91c7e" providerId="Windows Live" clId="Web-{3AAA18D7-E9B9-4C48-8D46-116428D15A3B}" dt="2023-08-13T15:21:01.360" v="52" actId="20577"/>
          <ac:spMkLst>
            <pc:docMk/>
            <pc:sldMk cId="1653844099" sldId="475"/>
            <ac:spMk id="3" creationId="{EDC10411-CE3E-DE9B-55F0-CED47B85DBE0}"/>
          </ac:spMkLst>
        </pc:spChg>
        <pc:picChg chg="add mod">
          <ac:chgData name="tien tran" userId="f5c0b7c74de91c7e" providerId="Windows Live" clId="Web-{3AAA18D7-E9B9-4C48-8D46-116428D15A3B}" dt="2023-08-13T15:23:18.660" v="75" actId="1076"/>
          <ac:picMkLst>
            <pc:docMk/>
            <pc:sldMk cId="1653844099" sldId="475"/>
            <ac:picMk id="5" creationId="{1568AD64-0D94-577F-D1C8-8766CDEFFB27}"/>
          </ac:picMkLst>
        </pc:picChg>
        <pc:picChg chg="add mod">
          <ac:chgData name="tien tran" userId="f5c0b7c74de91c7e" providerId="Windows Live" clId="Web-{3AAA18D7-E9B9-4C48-8D46-116428D15A3B}" dt="2023-08-13T15:23:16.722" v="74" actId="1076"/>
          <ac:picMkLst>
            <pc:docMk/>
            <pc:sldMk cId="1653844099" sldId="475"/>
            <ac:picMk id="6" creationId="{F0A05E54-132C-A73E-E622-61714755C7D5}"/>
          </ac:picMkLst>
        </pc:picChg>
      </pc:sldChg>
      <pc:sldChg chg="modSp new">
        <pc:chgData name="tien tran" userId="f5c0b7c74de91c7e" providerId="Windows Live" clId="Web-{3AAA18D7-E9B9-4C48-8D46-116428D15A3B}" dt="2023-08-13T15:21:30.439" v="66" actId="20577"/>
        <pc:sldMkLst>
          <pc:docMk/>
          <pc:sldMk cId="778069119" sldId="479"/>
        </pc:sldMkLst>
        <pc:spChg chg="mod">
          <ac:chgData name="tien tran" userId="f5c0b7c74de91c7e" providerId="Windows Live" clId="Web-{3AAA18D7-E9B9-4C48-8D46-116428D15A3B}" dt="2023-08-13T15:21:30.439" v="66" actId="20577"/>
          <ac:spMkLst>
            <pc:docMk/>
            <pc:sldMk cId="778069119" sldId="479"/>
            <ac:spMk id="2" creationId="{11AC15C4-D74A-A66E-2750-5CB185B69918}"/>
          </ac:spMkLst>
        </pc:spChg>
      </pc:sldChg>
    </pc:docChg>
  </pc:docChgLst>
  <pc:docChgLst>
    <pc:chgData name="tien tran" userId="f5c0b7c74de91c7e" providerId="Windows Live" clId="Web-{2DE31246-FFA2-4D39-975F-4642863E00F1}"/>
    <pc:docChg chg="addSld delSld modSld sldOrd">
      <pc:chgData name="tien tran" userId="f5c0b7c74de91c7e" providerId="Windows Live" clId="Web-{2DE31246-FFA2-4D39-975F-4642863E00F1}" dt="2023-08-21T16:28:28.638" v="590" actId="20577"/>
      <pc:docMkLst>
        <pc:docMk/>
      </pc:docMkLst>
      <pc:sldChg chg="modSp">
        <pc:chgData name="tien tran" userId="f5c0b7c74de91c7e" providerId="Windows Live" clId="Web-{2DE31246-FFA2-4D39-975F-4642863E00F1}" dt="2023-08-21T14:45:51.235" v="32" actId="20577"/>
        <pc:sldMkLst>
          <pc:docMk/>
          <pc:sldMk cId="0" sldId="257"/>
        </pc:sldMkLst>
        <pc:spChg chg="mod">
          <ac:chgData name="tien tran" userId="f5c0b7c74de91c7e" providerId="Windows Live" clId="Web-{2DE31246-FFA2-4D39-975F-4642863E00F1}" dt="2023-08-21T14:45:51.235" v="32" actId="20577"/>
          <ac:spMkLst>
            <pc:docMk/>
            <pc:sldMk cId="0" sldId="257"/>
            <ac:spMk id="190467" creationId="{00000000-0000-0000-0000-000000000000}"/>
          </ac:spMkLst>
        </pc:spChg>
      </pc:sldChg>
      <pc:sldChg chg="modSp">
        <pc:chgData name="tien tran" userId="f5c0b7c74de91c7e" providerId="Windows Live" clId="Web-{2DE31246-FFA2-4D39-975F-4642863E00F1}" dt="2023-08-21T16:28:28.638" v="590" actId="20577"/>
        <pc:sldMkLst>
          <pc:docMk/>
          <pc:sldMk cId="788580868" sldId="405"/>
        </pc:sldMkLst>
        <pc:spChg chg="mod">
          <ac:chgData name="tien tran" userId="f5c0b7c74de91c7e" providerId="Windows Live" clId="Web-{2DE31246-FFA2-4D39-975F-4642863E00F1}" dt="2023-08-21T16:28:28.638" v="590" actId="20577"/>
          <ac:spMkLst>
            <pc:docMk/>
            <pc:sldMk cId="788580868" sldId="405"/>
            <ac:spMk id="3" creationId="{3356C97B-92D3-569A-CA12-3111814852CA}"/>
          </ac:spMkLst>
        </pc:spChg>
      </pc:sldChg>
      <pc:sldChg chg="add del replId">
        <pc:chgData name="tien tran" userId="f5c0b7c74de91c7e" providerId="Windows Live" clId="Web-{2DE31246-FFA2-4D39-975F-4642863E00F1}" dt="2023-08-21T14:46:24.799" v="40"/>
        <pc:sldMkLst>
          <pc:docMk/>
          <pc:sldMk cId="978426024" sldId="406"/>
        </pc:sldMkLst>
      </pc:sldChg>
      <pc:sldChg chg="del">
        <pc:chgData name="tien tran" userId="f5c0b7c74de91c7e" providerId="Windows Live" clId="Web-{2DE31246-FFA2-4D39-975F-4642863E00F1}" dt="2023-08-21T14:39:55.134" v="18"/>
        <pc:sldMkLst>
          <pc:docMk/>
          <pc:sldMk cId="1463366700" sldId="406"/>
        </pc:sldMkLst>
      </pc:sldChg>
      <pc:sldChg chg="modSp add replId">
        <pc:chgData name="tien tran" userId="f5c0b7c74de91c7e" providerId="Windows Live" clId="Web-{2DE31246-FFA2-4D39-975F-4642863E00F1}" dt="2023-08-21T14:46:22.221" v="39" actId="20577"/>
        <pc:sldMkLst>
          <pc:docMk/>
          <pc:sldMk cId="2663525571" sldId="407"/>
        </pc:sldMkLst>
        <pc:spChg chg="mod">
          <ac:chgData name="tien tran" userId="f5c0b7c74de91c7e" providerId="Windows Live" clId="Web-{2DE31246-FFA2-4D39-975F-4642863E00F1}" dt="2023-08-21T14:46:22.221" v="39" actId="20577"/>
          <ac:spMkLst>
            <pc:docMk/>
            <pc:sldMk cId="2663525571" sldId="407"/>
            <ac:spMk id="3" creationId="{3356C97B-92D3-569A-CA12-3111814852CA}"/>
          </ac:spMkLst>
        </pc:spChg>
      </pc:sldChg>
      <pc:sldChg chg="del">
        <pc:chgData name="tien tran" userId="f5c0b7c74de91c7e" providerId="Windows Live" clId="Web-{2DE31246-FFA2-4D39-975F-4642863E00F1}" dt="2023-08-21T14:39:51.462" v="17"/>
        <pc:sldMkLst>
          <pc:docMk/>
          <pc:sldMk cId="3660406098" sldId="407"/>
        </pc:sldMkLst>
      </pc:sldChg>
      <pc:sldChg chg="del">
        <pc:chgData name="tien tran" userId="f5c0b7c74de91c7e" providerId="Windows Live" clId="Web-{2DE31246-FFA2-4D39-975F-4642863E00F1}" dt="2023-08-21T14:39:51.462" v="16"/>
        <pc:sldMkLst>
          <pc:docMk/>
          <pc:sldMk cId="2602050151" sldId="408"/>
        </pc:sldMkLst>
      </pc:sldChg>
      <pc:sldChg chg="modSp new">
        <pc:chgData name="tien tran" userId="f5c0b7c74de91c7e" providerId="Windows Live" clId="Web-{2DE31246-FFA2-4D39-975F-4642863E00F1}" dt="2023-08-21T14:55:30.686" v="48" actId="20577"/>
        <pc:sldMkLst>
          <pc:docMk/>
          <pc:sldMk cId="2709408231" sldId="408"/>
        </pc:sldMkLst>
        <pc:spChg chg="mod">
          <ac:chgData name="tien tran" userId="f5c0b7c74de91c7e" providerId="Windows Live" clId="Web-{2DE31246-FFA2-4D39-975F-4642863E00F1}" dt="2023-08-21T14:55:30.686" v="48" actId="20577"/>
          <ac:spMkLst>
            <pc:docMk/>
            <pc:sldMk cId="2709408231" sldId="408"/>
            <ac:spMk id="2" creationId="{17DB8531-5F1F-032B-1E89-367CFC50943F}"/>
          </ac:spMkLst>
        </pc:spChg>
        <pc:spChg chg="mod">
          <ac:chgData name="tien tran" userId="f5c0b7c74de91c7e" providerId="Windows Live" clId="Web-{2DE31246-FFA2-4D39-975F-4642863E00F1}" dt="2023-08-21T14:55:25.545" v="43" actId="20577"/>
          <ac:spMkLst>
            <pc:docMk/>
            <pc:sldMk cId="2709408231" sldId="408"/>
            <ac:spMk id="3" creationId="{194C1CD9-9B88-E359-60B3-080F8A4280EE}"/>
          </ac:spMkLst>
        </pc:spChg>
      </pc:sldChg>
      <pc:sldChg chg="modSp new del">
        <pc:chgData name="tien tran" userId="f5c0b7c74de91c7e" providerId="Windows Live" clId="Web-{2DE31246-FFA2-4D39-975F-4642863E00F1}" dt="2023-08-21T15:30:18.873" v="332"/>
        <pc:sldMkLst>
          <pc:docMk/>
          <pc:sldMk cId="381929131" sldId="409"/>
        </pc:sldMkLst>
        <pc:spChg chg="mod">
          <ac:chgData name="tien tran" userId="f5c0b7c74de91c7e" providerId="Windows Live" clId="Web-{2DE31246-FFA2-4D39-975F-4642863E00F1}" dt="2023-08-21T14:56:04.905" v="55" actId="20577"/>
          <ac:spMkLst>
            <pc:docMk/>
            <pc:sldMk cId="381929131" sldId="409"/>
            <ac:spMk id="2" creationId="{850D2992-2E57-B1C9-5565-BA1BF31E2240}"/>
          </ac:spMkLst>
        </pc:spChg>
        <pc:spChg chg="mod">
          <ac:chgData name="tien tran" userId="f5c0b7c74de91c7e" providerId="Windows Live" clId="Web-{2DE31246-FFA2-4D39-975F-4642863E00F1}" dt="2023-08-21T14:57:41.267" v="68" actId="20577"/>
          <ac:spMkLst>
            <pc:docMk/>
            <pc:sldMk cId="381929131" sldId="409"/>
            <ac:spMk id="3" creationId="{C298B487-7203-2FCE-114D-D419977C0984}"/>
          </ac:spMkLst>
        </pc:spChg>
      </pc:sldChg>
      <pc:sldChg chg="del">
        <pc:chgData name="tien tran" userId="f5c0b7c74de91c7e" providerId="Windows Live" clId="Web-{2DE31246-FFA2-4D39-975F-4642863E00F1}" dt="2023-08-21T14:39:51.462" v="15"/>
        <pc:sldMkLst>
          <pc:docMk/>
          <pc:sldMk cId="3789391455" sldId="409"/>
        </pc:sldMkLst>
      </pc:sldChg>
      <pc:sldChg chg="del">
        <pc:chgData name="tien tran" userId="f5c0b7c74de91c7e" providerId="Windows Live" clId="Web-{2DE31246-FFA2-4D39-975F-4642863E00F1}" dt="2023-08-21T14:39:51.462" v="9"/>
        <pc:sldMkLst>
          <pc:docMk/>
          <pc:sldMk cId="2527207537" sldId="410"/>
        </pc:sldMkLst>
      </pc:sldChg>
      <pc:sldChg chg="modSp add del replId">
        <pc:chgData name="tien tran" userId="f5c0b7c74de91c7e" providerId="Windows Live" clId="Web-{2DE31246-FFA2-4D39-975F-4642863E00F1}" dt="2023-08-21T15:30:20.763" v="333"/>
        <pc:sldMkLst>
          <pc:docMk/>
          <pc:sldMk cId="3678058873" sldId="410"/>
        </pc:sldMkLst>
        <pc:spChg chg="mod">
          <ac:chgData name="tien tran" userId="f5c0b7c74de91c7e" providerId="Windows Live" clId="Web-{2DE31246-FFA2-4D39-975F-4642863E00F1}" dt="2023-08-21T14:59:32.113" v="99"/>
          <ac:spMkLst>
            <pc:docMk/>
            <pc:sldMk cId="3678058873" sldId="410"/>
            <ac:spMk id="2" creationId="{850D2992-2E57-B1C9-5565-BA1BF31E2240}"/>
          </ac:spMkLst>
        </pc:spChg>
        <pc:spChg chg="mod">
          <ac:chgData name="tien tran" userId="f5c0b7c74de91c7e" providerId="Windows Live" clId="Web-{2DE31246-FFA2-4D39-975F-4642863E00F1}" dt="2023-08-21T14:58:49.612" v="82" actId="20577"/>
          <ac:spMkLst>
            <pc:docMk/>
            <pc:sldMk cId="3678058873" sldId="410"/>
            <ac:spMk id="3" creationId="{C298B487-7203-2FCE-114D-D419977C0984}"/>
          </ac:spMkLst>
        </pc:spChg>
      </pc:sldChg>
      <pc:sldChg chg="modSp new del">
        <pc:chgData name="tien tran" userId="f5c0b7c74de91c7e" providerId="Windows Live" clId="Web-{2DE31246-FFA2-4D39-975F-4642863E00F1}" dt="2023-08-21T15:30:22.732" v="334"/>
        <pc:sldMkLst>
          <pc:docMk/>
          <pc:sldMk cId="1402459297" sldId="411"/>
        </pc:sldMkLst>
        <pc:spChg chg="mod">
          <ac:chgData name="tien tran" userId="f5c0b7c74de91c7e" providerId="Windows Live" clId="Web-{2DE31246-FFA2-4D39-975F-4642863E00F1}" dt="2023-08-21T15:00:04.160" v="111" actId="20577"/>
          <ac:spMkLst>
            <pc:docMk/>
            <pc:sldMk cId="1402459297" sldId="411"/>
            <ac:spMk id="2" creationId="{997D17A2-5470-C862-4876-C64F0C59C4D2}"/>
          </ac:spMkLst>
        </pc:spChg>
        <pc:spChg chg="mod">
          <ac:chgData name="tien tran" userId="f5c0b7c74de91c7e" providerId="Windows Live" clId="Web-{2DE31246-FFA2-4D39-975F-4642863E00F1}" dt="2023-08-21T15:13:15.834" v="113" actId="20577"/>
          <ac:spMkLst>
            <pc:docMk/>
            <pc:sldMk cId="1402459297" sldId="411"/>
            <ac:spMk id="3" creationId="{FA6A8F2D-4DAA-5277-3694-391DCE9E00DA}"/>
          </ac:spMkLst>
        </pc:spChg>
      </pc:sldChg>
      <pc:sldChg chg="del">
        <pc:chgData name="tien tran" userId="f5c0b7c74de91c7e" providerId="Windows Live" clId="Web-{2DE31246-FFA2-4D39-975F-4642863E00F1}" dt="2023-08-21T14:39:51.462" v="14"/>
        <pc:sldMkLst>
          <pc:docMk/>
          <pc:sldMk cId="3940477622" sldId="411"/>
        </pc:sldMkLst>
      </pc:sldChg>
      <pc:sldChg chg="addSp delSp modSp new ord">
        <pc:chgData name="tien tran" userId="f5c0b7c74de91c7e" providerId="Windows Live" clId="Web-{2DE31246-FFA2-4D39-975F-4642863E00F1}" dt="2023-08-21T15:53:18.982" v="428"/>
        <pc:sldMkLst>
          <pc:docMk/>
          <pc:sldMk cId="512060376" sldId="412"/>
        </pc:sldMkLst>
        <pc:spChg chg="mod">
          <ac:chgData name="tien tran" userId="f5c0b7c74de91c7e" providerId="Windows Live" clId="Web-{2DE31246-FFA2-4D39-975F-4642863E00F1}" dt="2023-08-21T15:14:09.710" v="124" actId="20577"/>
          <ac:spMkLst>
            <pc:docMk/>
            <pc:sldMk cId="512060376" sldId="412"/>
            <ac:spMk id="2" creationId="{1F874732-F5BE-67CA-E14D-B2ECA22AE659}"/>
          </ac:spMkLst>
        </pc:spChg>
        <pc:spChg chg="del">
          <ac:chgData name="tien tran" userId="f5c0b7c74de91c7e" providerId="Windows Live" clId="Web-{2DE31246-FFA2-4D39-975F-4642863E00F1}" dt="2023-08-21T15:13:47.601" v="117"/>
          <ac:spMkLst>
            <pc:docMk/>
            <pc:sldMk cId="512060376" sldId="412"/>
            <ac:spMk id="3" creationId="{CF4A509A-842F-FCAD-1A10-B3523AF9EC6D}"/>
          </ac:spMkLst>
        </pc:spChg>
        <pc:spChg chg="add mod">
          <ac:chgData name="tien tran" userId="f5c0b7c74de91c7e" providerId="Windows Live" clId="Web-{2DE31246-FFA2-4D39-975F-4642863E00F1}" dt="2023-08-21T15:16:47.480" v="207" actId="14100"/>
          <ac:spMkLst>
            <pc:docMk/>
            <pc:sldMk cId="512060376" sldId="412"/>
            <ac:spMk id="7" creationId="{D56D4DF9-17A3-0685-2DF9-68574134D879}"/>
          </ac:spMkLst>
        </pc:spChg>
        <pc:picChg chg="add mod ord">
          <ac:chgData name="tien tran" userId="f5c0b7c74de91c7e" providerId="Windows Live" clId="Web-{2DE31246-FFA2-4D39-975F-4642863E00F1}" dt="2023-08-21T15:16:49.917" v="209" actId="1076"/>
          <ac:picMkLst>
            <pc:docMk/>
            <pc:sldMk cId="512060376" sldId="412"/>
            <ac:picMk id="5" creationId="{0CF52459-8290-2A3C-1D6D-7633227994A3}"/>
          </ac:picMkLst>
        </pc:picChg>
      </pc:sldChg>
      <pc:sldChg chg="del">
        <pc:chgData name="tien tran" userId="f5c0b7c74de91c7e" providerId="Windows Live" clId="Web-{2DE31246-FFA2-4D39-975F-4642863E00F1}" dt="2023-08-21T14:39:51.462" v="13"/>
        <pc:sldMkLst>
          <pc:docMk/>
          <pc:sldMk cId="3652108351" sldId="412"/>
        </pc:sldMkLst>
      </pc:sldChg>
      <pc:sldChg chg="add del replId">
        <pc:chgData name="tien tran" userId="f5c0b7c74de91c7e" providerId="Windows Live" clId="Web-{2DE31246-FFA2-4D39-975F-4642863E00F1}" dt="2023-08-21T15:13:25.131" v="115"/>
        <pc:sldMkLst>
          <pc:docMk/>
          <pc:sldMk cId="4287293454" sldId="412"/>
        </pc:sldMkLst>
      </pc:sldChg>
      <pc:sldChg chg="del">
        <pc:chgData name="tien tran" userId="f5c0b7c74de91c7e" providerId="Windows Live" clId="Web-{2DE31246-FFA2-4D39-975F-4642863E00F1}" dt="2023-08-21T14:39:51.462" v="12"/>
        <pc:sldMkLst>
          <pc:docMk/>
          <pc:sldMk cId="3516154146" sldId="413"/>
        </pc:sldMkLst>
      </pc:sldChg>
      <pc:sldChg chg="modSp new">
        <pc:chgData name="tien tran" userId="f5c0b7c74de91c7e" providerId="Windows Live" clId="Web-{2DE31246-FFA2-4D39-975F-4642863E00F1}" dt="2023-08-21T15:20:09.734" v="220" actId="20577"/>
        <pc:sldMkLst>
          <pc:docMk/>
          <pc:sldMk cId="3598585796" sldId="413"/>
        </pc:sldMkLst>
        <pc:spChg chg="mod">
          <ac:chgData name="tien tran" userId="f5c0b7c74de91c7e" providerId="Windows Live" clId="Web-{2DE31246-FFA2-4D39-975F-4642863E00F1}" dt="2023-08-21T15:20:09.734" v="220" actId="20577"/>
          <ac:spMkLst>
            <pc:docMk/>
            <pc:sldMk cId="3598585796" sldId="413"/>
            <ac:spMk id="2" creationId="{71C87CA1-CF29-B5B3-B3A8-0D64A088B47B}"/>
          </ac:spMkLst>
        </pc:spChg>
        <pc:spChg chg="mod">
          <ac:chgData name="tien tran" userId="f5c0b7c74de91c7e" providerId="Windows Live" clId="Web-{2DE31246-FFA2-4D39-975F-4642863E00F1}" dt="2023-08-21T15:20:04.921" v="217" actId="20577"/>
          <ac:spMkLst>
            <pc:docMk/>
            <pc:sldMk cId="3598585796" sldId="413"/>
            <ac:spMk id="3" creationId="{D0391C47-616C-C84A-A7AD-FFCC1F8C91D3}"/>
          </ac:spMkLst>
        </pc:spChg>
      </pc:sldChg>
      <pc:sldChg chg="del">
        <pc:chgData name="tien tran" userId="f5c0b7c74de91c7e" providerId="Windows Live" clId="Web-{2DE31246-FFA2-4D39-975F-4642863E00F1}" dt="2023-08-21T14:39:51.462" v="11"/>
        <pc:sldMkLst>
          <pc:docMk/>
          <pc:sldMk cId="2117011898" sldId="414"/>
        </pc:sldMkLst>
      </pc:sldChg>
      <pc:sldChg chg="addSp modSp new">
        <pc:chgData name="tien tran" userId="f5c0b7c74de91c7e" providerId="Windows Live" clId="Web-{2DE31246-FFA2-4D39-975F-4642863E00F1}" dt="2023-08-21T15:23:31.848" v="259" actId="1076"/>
        <pc:sldMkLst>
          <pc:docMk/>
          <pc:sldMk cId="2915945378" sldId="414"/>
        </pc:sldMkLst>
        <pc:spChg chg="mod">
          <ac:chgData name="tien tran" userId="f5c0b7c74de91c7e" providerId="Windows Live" clId="Web-{2DE31246-FFA2-4D39-975F-4642863E00F1}" dt="2023-08-21T15:20:57.876" v="227" actId="20577"/>
          <ac:spMkLst>
            <pc:docMk/>
            <pc:sldMk cId="2915945378" sldId="414"/>
            <ac:spMk id="2" creationId="{6685D89C-5871-E771-F64A-043E200679DF}"/>
          </ac:spMkLst>
        </pc:spChg>
        <pc:spChg chg="mod">
          <ac:chgData name="tien tran" userId="f5c0b7c74de91c7e" providerId="Windows Live" clId="Web-{2DE31246-FFA2-4D39-975F-4642863E00F1}" dt="2023-08-21T15:23:28.520" v="258" actId="20577"/>
          <ac:spMkLst>
            <pc:docMk/>
            <pc:sldMk cId="2915945378" sldId="414"/>
            <ac:spMk id="3" creationId="{EA1A36C1-0B29-6FCC-C20A-0CE430C554BE}"/>
          </ac:spMkLst>
        </pc:spChg>
        <pc:picChg chg="add mod">
          <ac:chgData name="tien tran" userId="f5c0b7c74de91c7e" providerId="Windows Live" clId="Web-{2DE31246-FFA2-4D39-975F-4642863E00F1}" dt="2023-08-21T15:23:31.848" v="259" actId="1076"/>
          <ac:picMkLst>
            <pc:docMk/>
            <pc:sldMk cId="2915945378" sldId="414"/>
            <ac:picMk id="5" creationId="{7C5132F0-6923-0FCE-E390-32F6AE88807A}"/>
          </ac:picMkLst>
        </pc:picChg>
      </pc:sldChg>
      <pc:sldChg chg="add del replId">
        <pc:chgData name="tien tran" userId="f5c0b7c74de91c7e" providerId="Windows Live" clId="Web-{2DE31246-FFA2-4D39-975F-4642863E00F1}" dt="2023-08-21T15:25:10.053" v="261"/>
        <pc:sldMkLst>
          <pc:docMk/>
          <pc:sldMk cId="2508985201" sldId="415"/>
        </pc:sldMkLst>
      </pc:sldChg>
      <pc:sldChg chg="addSp modSp new">
        <pc:chgData name="tien tran" userId="f5c0b7c74de91c7e" providerId="Windows Live" clId="Web-{2DE31246-FFA2-4D39-975F-4642863E00F1}" dt="2023-08-21T15:27:13.415" v="298" actId="1076"/>
        <pc:sldMkLst>
          <pc:docMk/>
          <pc:sldMk cId="3593061153" sldId="415"/>
        </pc:sldMkLst>
        <pc:spChg chg="mod">
          <ac:chgData name="tien tran" userId="f5c0b7c74de91c7e" providerId="Windows Live" clId="Web-{2DE31246-FFA2-4D39-975F-4642863E00F1}" dt="2023-08-21T15:25:19.725" v="266" actId="20577"/>
          <ac:spMkLst>
            <pc:docMk/>
            <pc:sldMk cId="3593061153" sldId="415"/>
            <ac:spMk id="2" creationId="{CD81BC0B-A644-BCA1-7C24-FF68902AC17F}"/>
          </ac:spMkLst>
        </pc:spChg>
        <pc:spChg chg="mod">
          <ac:chgData name="tien tran" userId="f5c0b7c74de91c7e" providerId="Windows Live" clId="Web-{2DE31246-FFA2-4D39-975F-4642863E00F1}" dt="2023-08-21T15:26:34.602" v="288" actId="20577"/>
          <ac:spMkLst>
            <pc:docMk/>
            <pc:sldMk cId="3593061153" sldId="415"/>
            <ac:spMk id="3" creationId="{A0DABCD2-ED22-D557-06BD-079E21E520DC}"/>
          </ac:spMkLst>
        </pc:spChg>
        <pc:picChg chg="add mod">
          <ac:chgData name="tien tran" userId="f5c0b7c74de91c7e" providerId="Windows Live" clId="Web-{2DE31246-FFA2-4D39-975F-4642863E00F1}" dt="2023-08-21T15:27:13.415" v="298" actId="1076"/>
          <ac:picMkLst>
            <pc:docMk/>
            <pc:sldMk cId="3593061153" sldId="415"/>
            <ac:picMk id="5" creationId="{B84B6D29-EFC6-BBB2-92E7-1C42A1515338}"/>
          </ac:picMkLst>
        </pc:picChg>
        <pc:picChg chg="add mod">
          <ac:chgData name="tien tran" userId="f5c0b7c74de91c7e" providerId="Windows Live" clId="Web-{2DE31246-FFA2-4D39-975F-4642863E00F1}" dt="2023-08-21T15:26:59.493" v="293" actId="14100"/>
          <ac:picMkLst>
            <pc:docMk/>
            <pc:sldMk cId="3593061153" sldId="415"/>
            <ac:picMk id="6" creationId="{3110A9ED-4C4F-C5A7-36B5-F4D20FC37689}"/>
          </ac:picMkLst>
        </pc:picChg>
      </pc:sldChg>
      <pc:sldChg chg="del">
        <pc:chgData name="tien tran" userId="f5c0b7c74de91c7e" providerId="Windows Live" clId="Web-{2DE31246-FFA2-4D39-975F-4642863E00F1}" dt="2023-08-21T14:39:51.462" v="10"/>
        <pc:sldMkLst>
          <pc:docMk/>
          <pc:sldMk cId="3947549238" sldId="415"/>
        </pc:sldMkLst>
      </pc:sldChg>
      <pc:sldChg chg="addSp modSp new">
        <pc:chgData name="tien tran" userId="f5c0b7c74de91c7e" providerId="Windows Live" clId="Web-{2DE31246-FFA2-4D39-975F-4642863E00F1}" dt="2023-08-21T15:28:23.261" v="313" actId="1076"/>
        <pc:sldMkLst>
          <pc:docMk/>
          <pc:sldMk cId="1466030112" sldId="416"/>
        </pc:sldMkLst>
        <pc:spChg chg="mod">
          <ac:chgData name="tien tran" userId="f5c0b7c74de91c7e" providerId="Windows Live" clId="Web-{2DE31246-FFA2-4D39-975F-4642863E00F1}" dt="2023-08-21T15:27:41.260" v="304" actId="20577"/>
          <ac:spMkLst>
            <pc:docMk/>
            <pc:sldMk cId="1466030112" sldId="416"/>
            <ac:spMk id="2" creationId="{5E6E61C3-6BD9-BE6A-75C1-2C176027EB4F}"/>
          </ac:spMkLst>
        </pc:spChg>
        <pc:spChg chg="mod">
          <ac:chgData name="tien tran" userId="f5c0b7c74de91c7e" providerId="Windows Live" clId="Web-{2DE31246-FFA2-4D39-975F-4642863E00F1}" dt="2023-08-21T15:28:14.745" v="309" actId="20577"/>
          <ac:spMkLst>
            <pc:docMk/>
            <pc:sldMk cId="1466030112" sldId="416"/>
            <ac:spMk id="3" creationId="{2B750F4D-4C99-4F20-624C-3081564C2AEE}"/>
          </ac:spMkLst>
        </pc:spChg>
        <pc:picChg chg="add mod">
          <ac:chgData name="tien tran" userId="f5c0b7c74de91c7e" providerId="Windows Live" clId="Web-{2DE31246-FFA2-4D39-975F-4642863E00F1}" dt="2023-08-21T15:28:23.261" v="313" actId="1076"/>
          <ac:picMkLst>
            <pc:docMk/>
            <pc:sldMk cId="1466030112" sldId="416"/>
            <ac:picMk id="5" creationId="{8B4A19FF-62AA-040F-9496-EED29C31E508}"/>
          </ac:picMkLst>
        </pc:picChg>
      </pc:sldChg>
      <pc:sldChg chg="del">
        <pc:chgData name="tien tran" userId="f5c0b7c74de91c7e" providerId="Windows Live" clId="Web-{2DE31246-FFA2-4D39-975F-4642863E00F1}" dt="2023-08-21T14:39:51.462" v="8"/>
        <pc:sldMkLst>
          <pc:docMk/>
          <pc:sldMk cId="1904369537" sldId="416"/>
        </pc:sldMkLst>
      </pc:sldChg>
      <pc:sldChg chg="del">
        <pc:chgData name="tien tran" userId="f5c0b7c74de91c7e" providerId="Windows Live" clId="Web-{2DE31246-FFA2-4D39-975F-4642863E00F1}" dt="2023-08-21T14:39:51.462" v="6"/>
        <pc:sldMkLst>
          <pc:docMk/>
          <pc:sldMk cId="3010711365" sldId="417"/>
        </pc:sldMkLst>
      </pc:sldChg>
      <pc:sldChg chg="addSp modSp new">
        <pc:chgData name="tien tran" userId="f5c0b7c74de91c7e" providerId="Windows Live" clId="Web-{2DE31246-FFA2-4D39-975F-4642863E00F1}" dt="2023-08-21T15:30:07.482" v="331" actId="1076"/>
        <pc:sldMkLst>
          <pc:docMk/>
          <pc:sldMk cId="3904775112" sldId="417"/>
        </pc:sldMkLst>
        <pc:spChg chg="mod">
          <ac:chgData name="tien tran" userId="f5c0b7c74de91c7e" providerId="Windows Live" clId="Web-{2DE31246-FFA2-4D39-975F-4642863E00F1}" dt="2023-08-21T15:30:04.622" v="330" actId="20577"/>
          <ac:spMkLst>
            <pc:docMk/>
            <pc:sldMk cId="3904775112" sldId="417"/>
            <ac:spMk id="2" creationId="{24468495-984F-2232-84F4-CAA373CF0D81}"/>
          </ac:spMkLst>
        </pc:spChg>
        <pc:spChg chg="mod">
          <ac:chgData name="tien tran" userId="f5c0b7c74de91c7e" providerId="Windows Live" clId="Web-{2DE31246-FFA2-4D39-975F-4642863E00F1}" dt="2023-08-21T15:29:50.872" v="325" actId="20577"/>
          <ac:spMkLst>
            <pc:docMk/>
            <pc:sldMk cId="3904775112" sldId="417"/>
            <ac:spMk id="3" creationId="{50C0BBDC-6D0E-AEE3-9CE2-5A2BF8E16246}"/>
          </ac:spMkLst>
        </pc:spChg>
        <pc:picChg chg="add mod">
          <ac:chgData name="tien tran" userId="f5c0b7c74de91c7e" providerId="Windows Live" clId="Web-{2DE31246-FFA2-4D39-975F-4642863E00F1}" dt="2023-08-21T15:30:07.482" v="331" actId="1076"/>
          <ac:picMkLst>
            <pc:docMk/>
            <pc:sldMk cId="3904775112" sldId="417"/>
            <ac:picMk id="5" creationId="{13FF9C10-35AC-42D5-8953-25F59C1C6F63}"/>
          </ac:picMkLst>
        </pc:picChg>
      </pc:sldChg>
      <pc:sldChg chg="del">
        <pc:chgData name="tien tran" userId="f5c0b7c74de91c7e" providerId="Windows Live" clId="Web-{2DE31246-FFA2-4D39-975F-4642863E00F1}" dt="2023-08-21T14:39:51.446" v="3"/>
        <pc:sldMkLst>
          <pc:docMk/>
          <pc:sldMk cId="983419855" sldId="418"/>
        </pc:sldMkLst>
      </pc:sldChg>
      <pc:sldChg chg="addSp delSp modSp add replId">
        <pc:chgData name="tien tran" userId="f5c0b7c74de91c7e" providerId="Windows Live" clId="Web-{2DE31246-FFA2-4D39-975F-4642863E00F1}" dt="2023-08-21T15:32:04.406" v="349" actId="20577"/>
        <pc:sldMkLst>
          <pc:docMk/>
          <pc:sldMk cId="3070120434" sldId="418"/>
        </pc:sldMkLst>
        <pc:spChg chg="mod">
          <ac:chgData name="tien tran" userId="f5c0b7c74de91c7e" providerId="Windows Live" clId="Web-{2DE31246-FFA2-4D39-975F-4642863E00F1}" dt="2023-08-21T15:32:04.406" v="349" actId="20577"/>
          <ac:spMkLst>
            <pc:docMk/>
            <pc:sldMk cId="3070120434" sldId="418"/>
            <ac:spMk id="3" creationId="{50C0BBDC-6D0E-AEE3-9CE2-5A2BF8E16246}"/>
          </ac:spMkLst>
        </pc:spChg>
        <pc:picChg chg="del">
          <ac:chgData name="tien tran" userId="f5c0b7c74de91c7e" providerId="Windows Live" clId="Web-{2DE31246-FFA2-4D39-975F-4642863E00F1}" dt="2023-08-21T15:30:40.779" v="340"/>
          <ac:picMkLst>
            <pc:docMk/>
            <pc:sldMk cId="3070120434" sldId="418"/>
            <ac:picMk id="5" creationId="{13FF9C10-35AC-42D5-8953-25F59C1C6F63}"/>
          </ac:picMkLst>
        </pc:picChg>
        <pc:picChg chg="add mod">
          <ac:chgData name="tien tran" userId="f5c0b7c74de91c7e" providerId="Windows Live" clId="Web-{2DE31246-FFA2-4D39-975F-4642863E00F1}" dt="2023-08-21T15:30:52.451" v="343" actId="14100"/>
          <ac:picMkLst>
            <pc:docMk/>
            <pc:sldMk cId="3070120434" sldId="418"/>
            <ac:picMk id="6" creationId="{0EF11592-66CB-6D94-B209-AA10F9379F7F}"/>
          </ac:picMkLst>
        </pc:picChg>
      </pc:sldChg>
      <pc:sldChg chg="del">
        <pc:chgData name="tien tran" userId="f5c0b7c74de91c7e" providerId="Windows Live" clId="Web-{2DE31246-FFA2-4D39-975F-4642863E00F1}" dt="2023-08-21T14:39:51.462" v="5"/>
        <pc:sldMkLst>
          <pc:docMk/>
          <pc:sldMk cId="1586435821" sldId="419"/>
        </pc:sldMkLst>
      </pc:sldChg>
      <pc:sldChg chg="addSp delSp modSp add replId">
        <pc:chgData name="tien tran" userId="f5c0b7c74de91c7e" providerId="Windows Live" clId="Web-{2DE31246-FFA2-4D39-975F-4642863E00F1}" dt="2023-08-21T15:34:40.206" v="364" actId="1076"/>
        <pc:sldMkLst>
          <pc:docMk/>
          <pc:sldMk cId="3527705418" sldId="419"/>
        </pc:sldMkLst>
        <pc:spChg chg="mod">
          <ac:chgData name="tien tran" userId="f5c0b7c74de91c7e" providerId="Windows Live" clId="Web-{2DE31246-FFA2-4D39-975F-4642863E00F1}" dt="2023-08-21T15:34:38.597" v="363" actId="20577"/>
          <ac:spMkLst>
            <pc:docMk/>
            <pc:sldMk cId="3527705418" sldId="419"/>
            <ac:spMk id="3" creationId="{50C0BBDC-6D0E-AEE3-9CE2-5A2BF8E16246}"/>
          </ac:spMkLst>
        </pc:spChg>
        <pc:picChg chg="add mod">
          <ac:chgData name="tien tran" userId="f5c0b7c74de91c7e" providerId="Windows Live" clId="Web-{2DE31246-FFA2-4D39-975F-4642863E00F1}" dt="2023-08-21T15:34:40.206" v="364" actId="1076"/>
          <ac:picMkLst>
            <pc:docMk/>
            <pc:sldMk cId="3527705418" sldId="419"/>
            <ac:picMk id="5" creationId="{07DA12F2-FAF0-EC3F-ED28-58AAC667A543}"/>
          </ac:picMkLst>
        </pc:picChg>
        <pc:picChg chg="del">
          <ac:chgData name="tien tran" userId="f5c0b7c74de91c7e" providerId="Windows Live" clId="Web-{2DE31246-FFA2-4D39-975F-4642863E00F1}" dt="2023-08-21T15:32:32.860" v="355"/>
          <ac:picMkLst>
            <pc:docMk/>
            <pc:sldMk cId="3527705418" sldId="419"/>
            <ac:picMk id="6" creationId="{0EF11592-66CB-6D94-B209-AA10F9379F7F}"/>
          </ac:picMkLst>
        </pc:picChg>
      </pc:sldChg>
      <pc:sldChg chg="addSp delSp modSp add replId">
        <pc:chgData name="tien tran" userId="f5c0b7c74de91c7e" providerId="Windows Live" clId="Web-{2DE31246-FFA2-4D39-975F-4642863E00F1}" dt="2023-08-21T15:38:18.149" v="377" actId="20577"/>
        <pc:sldMkLst>
          <pc:docMk/>
          <pc:sldMk cId="895728183" sldId="420"/>
        </pc:sldMkLst>
        <pc:spChg chg="mod">
          <ac:chgData name="tien tran" userId="f5c0b7c74de91c7e" providerId="Windows Live" clId="Web-{2DE31246-FFA2-4D39-975F-4642863E00F1}" dt="2023-08-21T15:38:18.149" v="377" actId="20577"/>
          <ac:spMkLst>
            <pc:docMk/>
            <pc:sldMk cId="895728183" sldId="420"/>
            <ac:spMk id="3" creationId="{50C0BBDC-6D0E-AEE3-9CE2-5A2BF8E16246}"/>
          </ac:spMkLst>
        </pc:spChg>
        <pc:picChg chg="del">
          <ac:chgData name="tien tran" userId="f5c0b7c74de91c7e" providerId="Windows Live" clId="Web-{2DE31246-FFA2-4D39-975F-4642863E00F1}" dt="2023-08-21T15:34:56.629" v="370"/>
          <ac:picMkLst>
            <pc:docMk/>
            <pc:sldMk cId="895728183" sldId="420"/>
            <ac:picMk id="5" creationId="{07DA12F2-FAF0-EC3F-ED28-58AAC667A543}"/>
          </ac:picMkLst>
        </pc:picChg>
        <pc:picChg chg="add mod">
          <ac:chgData name="tien tran" userId="f5c0b7c74de91c7e" providerId="Windows Live" clId="Web-{2DE31246-FFA2-4D39-975F-4642863E00F1}" dt="2023-08-21T15:35:11.613" v="373" actId="14100"/>
          <ac:picMkLst>
            <pc:docMk/>
            <pc:sldMk cId="895728183" sldId="420"/>
            <ac:picMk id="6" creationId="{ABD64968-7D2F-75F8-029C-96E369B54B83}"/>
          </ac:picMkLst>
        </pc:picChg>
      </pc:sldChg>
      <pc:sldChg chg="del">
        <pc:chgData name="tien tran" userId="f5c0b7c74de91c7e" providerId="Windows Live" clId="Web-{2DE31246-FFA2-4D39-975F-4642863E00F1}" dt="2023-08-21T14:39:51.446" v="2"/>
        <pc:sldMkLst>
          <pc:docMk/>
          <pc:sldMk cId="1518722634" sldId="420"/>
        </pc:sldMkLst>
      </pc:sldChg>
      <pc:sldChg chg="del">
        <pc:chgData name="tien tran" userId="f5c0b7c74de91c7e" providerId="Windows Live" clId="Web-{2DE31246-FFA2-4D39-975F-4642863E00F1}" dt="2023-08-21T14:39:51.446" v="1"/>
        <pc:sldMkLst>
          <pc:docMk/>
          <pc:sldMk cId="1760463339" sldId="421"/>
        </pc:sldMkLst>
      </pc:sldChg>
      <pc:sldChg chg="modSp new">
        <pc:chgData name="tien tran" userId="f5c0b7c74de91c7e" providerId="Windows Live" clId="Web-{2DE31246-FFA2-4D39-975F-4642863E00F1}" dt="2023-08-21T15:44:30.032" v="382" actId="20577"/>
        <pc:sldMkLst>
          <pc:docMk/>
          <pc:sldMk cId="3957972949" sldId="421"/>
        </pc:sldMkLst>
        <pc:spChg chg="mod">
          <ac:chgData name="tien tran" userId="f5c0b7c74de91c7e" providerId="Windows Live" clId="Web-{2DE31246-FFA2-4D39-975F-4642863E00F1}" dt="2023-08-21T15:44:30.032" v="382" actId="20577"/>
          <ac:spMkLst>
            <pc:docMk/>
            <pc:sldMk cId="3957972949" sldId="421"/>
            <ac:spMk id="2" creationId="{F0D2D283-DC68-58BB-BE25-4E6766BF665A}"/>
          </ac:spMkLst>
        </pc:spChg>
      </pc:sldChg>
      <pc:sldChg chg="del">
        <pc:chgData name="tien tran" userId="f5c0b7c74de91c7e" providerId="Windows Live" clId="Web-{2DE31246-FFA2-4D39-975F-4642863E00F1}" dt="2023-08-21T14:39:51.462" v="4"/>
        <pc:sldMkLst>
          <pc:docMk/>
          <pc:sldMk cId="2535733958" sldId="422"/>
        </pc:sldMkLst>
      </pc:sldChg>
      <pc:sldChg chg="modSp new ord">
        <pc:chgData name="tien tran" userId="f5c0b7c74de91c7e" providerId="Windows Live" clId="Web-{2DE31246-FFA2-4D39-975F-4642863E00F1}" dt="2023-08-21T15:55:56.876" v="453"/>
        <pc:sldMkLst>
          <pc:docMk/>
          <pc:sldMk cId="3269925904" sldId="422"/>
        </pc:sldMkLst>
        <pc:spChg chg="mod">
          <ac:chgData name="tien tran" userId="f5c0b7c74de91c7e" providerId="Windows Live" clId="Web-{2DE31246-FFA2-4D39-975F-4642863E00F1}" dt="2023-08-21T15:45:00.267" v="393" actId="20577"/>
          <ac:spMkLst>
            <pc:docMk/>
            <pc:sldMk cId="3269925904" sldId="422"/>
            <ac:spMk id="2" creationId="{B6A9EBAD-504A-1BED-3856-0C2C33F467B8}"/>
          </ac:spMkLst>
        </pc:spChg>
        <pc:spChg chg="mod">
          <ac:chgData name="tien tran" userId="f5c0b7c74de91c7e" providerId="Windows Live" clId="Web-{2DE31246-FFA2-4D39-975F-4642863E00F1}" dt="2023-08-21T15:47:10.833" v="395" actId="20577"/>
          <ac:spMkLst>
            <pc:docMk/>
            <pc:sldMk cId="3269925904" sldId="422"/>
            <ac:spMk id="3" creationId="{F25B7A78-0A83-6515-C7CE-96935E83F435}"/>
          </ac:spMkLst>
        </pc:spChg>
      </pc:sldChg>
      <pc:sldChg chg="addSp delSp modSp new">
        <pc:chgData name="tien tran" userId="f5c0b7c74de91c7e" providerId="Windows Live" clId="Web-{2DE31246-FFA2-4D39-975F-4642863E00F1}" dt="2023-08-21T15:49:07.758" v="424" actId="1076"/>
        <pc:sldMkLst>
          <pc:docMk/>
          <pc:sldMk cId="154524789" sldId="423"/>
        </pc:sldMkLst>
        <pc:spChg chg="mod">
          <ac:chgData name="tien tran" userId="f5c0b7c74de91c7e" providerId="Windows Live" clId="Web-{2DE31246-FFA2-4D39-975F-4642863E00F1}" dt="2023-08-21T15:47:25.052" v="400" actId="20577"/>
          <ac:spMkLst>
            <pc:docMk/>
            <pc:sldMk cId="154524789" sldId="423"/>
            <ac:spMk id="2" creationId="{7C7B2616-8B73-B122-9DAB-3EC9E0C1BB3D}"/>
          </ac:spMkLst>
        </pc:spChg>
        <pc:spChg chg="del mod">
          <ac:chgData name="tien tran" userId="f5c0b7c74de91c7e" providerId="Windows Live" clId="Web-{2DE31246-FFA2-4D39-975F-4642863E00F1}" dt="2023-08-21T15:49:02.429" v="421"/>
          <ac:spMkLst>
            <pc:docMk/>
            <pc:sldMk cId="154524789" sldId="423"/>
            <ac:spMk id="3" creationId="{F3C65F5E-AFD2-971D-59AE-81DFBC5701B0}"/>
          </ac:spMkLst>
        </pc:spChg>
        <pc:picChg chg="add mod ord">
          <ac:chgData name="tien tran" userId="f5c0b7c74de91c7e" providerId="Windows Live" clId="Web-{2DE31246-FFA2-4D39-975F-4642863E00F1}" dt="2023-08-21T15:49:07.758" v="424" actId="1076"/>
          <ac:picMkLst>
            <pc:docMk/>
            <pc:sldMk cId="154524789" sldId="423"/>
            <ac:picMk id="5" creationId="{2F7A0515-EAA5-96C0-E6BE-C08D3E91C0FB}"/>
          </ac:picMkLst>
        </pc:picChg>
      </pc:sldChg>
      <pc:sldChg chg="del">
        <pc:chgData name="tien tran" userId="f5c0b7c74de91c7e" providerId="Windows Live" clId="Web-{2DE31246-FFA2-4D39-975F-4642863E00F1}" dt="2023-08-21T14:39:51.462" v="7"/>
        <pc:sldMkLst>
          <pc:docMk/>
          <pc:sldMk cId="1063854284" sldId="423"/>
        </pc:sldMkLst>
      </pc:sldChg>
      <pc:sldChg chg="del">
        <pc:chgData name="tien tran" userId="f5c0b7c74de91c7e" providerId="Windows Live" clId="Web-{2DE31246-FFA2-4D39-975F-4642863E00F1}" dt="2023-08-21T14:39:51.446" v="0"/>
        <pc:sldMkLst>
          <pc:docMk/>
          <pc:sldMk cId="716680431" sldId="424"/>
        </pc:sldMkLst>
      </pc:sldChg>
      <pc:sldChg chg="modSp add replId">
        <pc:chgData name="tien tran" userId="f5c0b7c74de91c7e" providerId="Windows Live" clId="Web-{2DE31246-FFA2-4D39-975F-4642863E00F1}" dt="2023-08-21T15:47:57.756" v="407" actId="20577"/>
        <pc:sldMkLst>
          <pc:docMk/>
          <pc:sldMk cId="938141744" sldId="424"/>
        </pc:sldMkLst>
        <pc:spChg chg="mod">
          <ac:chgData name="tien tran" userId="f5c0b7c74de91c7e" providerId="Windows Live" clId="Web-{2DE31246-FFA2-4D39-975F-4642863E00F1}" dt="2023-08-21T15:47:57.756" v="407" actId="20577"/>
          <ac:spMkLst>
            <pc:docMk/>
            <pc:sldMk cId="938141744" sldId="424"/>
            <ac:spMk id="3" creationId="{F3C65F5E-AFD2-971D-59AE-81DFBC5701B0}"/>
          </ac:spMkLst>
        </pc:spChg>
      </pc:sldChg>
      <pc:sldChg chg="addSp modSp new">
        <pc:chgData name="tien tran" userId="f5c0b7c74de91c7e" providerId="Windows Live" clId="Web-{2DE31246-FFA2-4D39-975F-4642863E00F1}" dt="2023-08-21T15:55:31.704" v="452" actId="1076"/>
        <pc:sldMkLst>
          <pc:docMk/>
          <pc:sldMk cId="4062370833" sldId="425"/>
        </pc:sldMkLst>
        <pc:spChg chg="mod">
          <ac:chgData name="tien tran" userId="f5c0b7c74de91c7e" providerId="Windows Live" clId="Web-{2DE31246-FFA2-4D39-975F-4642863E00F1}" dt="2023-08-21T15:53:41.623" v="437" actId="20577"/>
          <ac:spMkLst>
            <pc:docMk/>
            <pc:sldMk cId="4062370833" sldId="425"/>
            <ac:spMk id="2" creationId="{2DDBFEB6-A026-10FF-9636-F0D2F3C8F2D4}"/>
          </ac:spMkLst>
        </pc:spChg>
        <pc:spChg chg="mod">
          <ac:chgData name="tien tran" userId="f5c0b7c74de91c7e" providerId="Windows Live" clId="Web-{2DE31246-FFA2-4D39-975F-4642863E00F1}" dt="2023-08-21T15:55:30.704" v="451" actId="20577"/>
          <ac:spMkLst>
            <pc:docMk/>
            <pc:sldMk cId="4062370833" sldId="425"/>
            <ac:spMk id="3" creationId="{992548B2-508B-A3E3-9440-34BB4B11AC1F}"/>
          </ac:spMkLst>
        </pc:spChg>
        <pc:picChg chg="add mod">
          <ac:chgData name="tien tran" userId="f5c0b7c74de91c7e" providerId="Windows Live" clId="Web-{2DE31246-FFA2-4D39-975F-4642863E00F1}" dt="2023-08-21T15:55:31.704" v="452" actId="1076"/>
          <ac:picMkLst>
            <pc:docMk/>
            <pc:sldMk cId="4062370833" sldId="425"/>
            <ac:picMk id="5" creationId="{540DA134-5F47-7F3B-C5B4-6804D670E0D4}"/>
          </ac:picMkLst>
        </pc:picChg>
      </pc:sldChg>
      <pc:sldChg chg="modSp add replId">
        <pc:chgData name="tien tran" userId="f5c0b7c74de91c7e" providerId="Windows Live" clId="Web-{2DE31246-FFA2-4D39-975F-4642863E00F1}" dt="2023-08-21T15:56:20.986" v="455" actId="20577"/>
        <pc:sldMkLst>
          <pc:docMk/>
          <pc:sldMk cId="3113556542" sldId="426"/>
        </pc:sldMkLst>
        <pc:spChg chg="mod">
          <ac:chgData name="tien tran" userId="f5c0b7c74de91c7e" providerId="Windows Live" clId="Web-{2DE31246-FFA2-4D39-975F-4642863E00F1}" dt="2023-08-21T15:56:20.986" v="455" actId="20577"/>
          <ac:spMkLst>
            <pc:docMk/>
            <pc:sldMk cId="3113556542" sldId="426"/>
            <ac:spMk id="3" creationId="{3356C97B-92D3-569A-CA12-3111814852CA}"/>
          </ac:spMkLst>
        </pc:spChg>
      </pc:sldChg>
      <pc:sldChg chg="addSp modSp new">
        <pc:chgData name="tien tran" userId="f5c0b7c74de91c7e" providerId="Windows Live" clId="Web-{2DE31246-FFA2-4D39-975F-4642863E00F1}" dt="2023-08-21T16:18:42.516" v="507" actId="20577"/>
        <pc:sldMkLst>
          <pc:docMk/>
          <pc:sldMk cId="1029625018" sldId="427"/>
        </pc:sldMkLst>
        <pc:spChg chg="mod">
          <ac:chgData name="tien tran" userId="f5c0b7c74de91c7e" providerId="Windows Live" clId="Web-{2DE31246-FFA2-4D39-975F-4642863E00F1}" dt="2023-08-21T16:17:03.514" v="480" actId="20577"/>
          <ac:spMkLst>
            <pc:docMk/>
            <pc:sldMk cId="1029625018" sldId="427"/>
            <ac:spMk id="2" creationId="{2775BB7B-ED2B-3291-3B4D-F99349BC1DF3}"/>
          </ac:spMkLst>
        </pc:spChg>
        <pc:spChg chg="mod">
          <ac:chgData name="tien tran" userId="f5c0b7c74de91c7e" providerId="Windows Live" clId="Web-{2DE31246-FFA2-4D39-975F-4642863E00F1}" dt="2023-08-21T16:18:42.516" v="507" actId="20577"/>
          <ac:spMkLst>
            <pc:docMk/>
            <pc:sldMk cId="1029625018" sldId="427"/>
            <ac:spMk id="3" creationId="{BCC92BF4-FBA0-B115-8EE9-0CDC6AE10BBE}"/>
          </ac:spMkLst>
        </pc:spChg>
        <pc:picChg chg="add mod">
          <ac:chgData name="tien tran" userId="f5c0b7c74de91c7e" providerId="Windows Live" clId="Web-{2DE31246-FFA2-4D39-975F-4642863E00F1}" dt="2023-08-21T16:18:07.203" v="503" actId="14100"/>
          <ac:picMkLst>
            <pc:docMk/>
            <pc:sldMk cId="1029625018" sldId="427"/>
            <ac:picMk id="5" creationId="{5EBED9AC-63EE-F197-0BF1-CD7CBD73C936}"/>
          </ac:picMkLst>
        </pc:picChg>
      </pc:sldChg>
      <pc:sldChg chg="new del">
        <pc:chgData name="tien tran" userId="f5c0b7c74de91c7e" providerId="Windows Live" clId="Web-{2DE31246-FFA2-4D39-975F-4642863E00F1}" dt="2023-08-21T16:26:18.636" v="589"/>
        <pc:sldMkLst>
          <pc:docMk/>
          <pc:sldMk cId="651521591" sldId="428"/>
        </pc:sldMkLst>
      </pc:sldChg>
      <pc:sldChg chg="addSp modSp new">
        <pc:chgData name="tien tran" userId="f5c0b7c74de91c7e" providerId="Windows Live" clId="Web-{2DE31246-FFA2-4D39-975F-4642863E00F1}" dt="2023-08-21T16:21:03.363" v="531" actId="1076"/>
        <pc:sldMkLst>
          <pc:docMk/>
          <pc:sldMk cId="2411115162" sldId="429"/>
        </pc:sldMkLst>
        <pc:spChg chg="mod">
          <ac:chgData name="tien tran" userId="f5c0b7c74de91c7e" providerId="Windows Live" clId="Web-{2DE31246-FFA2-4D39-975F-4642863E00F1}" dt="2023-08-21T16:19:09.001" v="513" actId="20577"/>
          <ac:spMkLst>
            <pc:docMk/>
            <pc:sldMk cId="2411115162" sldId="429"/>
            <ac:spMk id="2" creationId="{B94540C1-EB7E-A8C6-18DB-3B30665AA36B}"/>
          </ac:spMkLst>
        </pc:spChg>
        <pc:spChg chg="mod">
          <ac:chgData name="tien tran" userId="f5c0b7c74de91c7e" providerId="Windows Live" clId="Web-{2DE31246-FFA2-4D39-975F-4642863E00F1}" dt="2023-08-21T16:20:57.941" v="527" actId="20577"/>
          <ac:spMkLst>
            <pc:docMk/>
            <pc:sldMk cId="2411115162" sldId="429"/>
            <ac:spMk id="3" creationId="{1C2F4CAA-73B7-B8A3-E645-91EC6F76358C}"/>
          </ac:spMkLst>
        </pc:spChg>
        <pc:picChg chg="add mod">
          <ac:chgData name="tien tran" userId="f5c0b7c74de91c7e" providerId="Windows Live" clId="Web-{2DE31246-FFA2-4D39-975F-4642863E00F1}" dt="2023-08-21T16:21:03.363" v="531" actId="1076"/>
          <ac:picMkLst>
            <pc:docMk/>
            <pc:sldMk cId="2411115162" sldId="429"/>
            <ac:picMk id="5" creationId="{87061AD5-AE1A-455D-7902-D6850FFDD329}"/>
          </ac:picMkLst>
        </pc:picChg>
      </pc:sldChg>
      <pc:sldChg chg="addSp modSp new">
        <pc:chgData name="tien tran" userId="f5c0b7c74de91c7e" providerId="Windows Live" clId="Web-{2DE31246-FFA2-4D39-975F-4642863E00F1}" dt="2023-08-21T16:23:27.116" v="554" actId="14100"/>
        <pc:sldMkLst>
          <pc:docMk/>
          <pc:sldMk cId="3304206282" sldId="430"/>
        </pc:sldMkLst>
        <pc:spChg chg="mod">
          <ac:chgData name="tien tran" userId="f5c0b7c74de91c7e" providerId="Windows Live" clId="Web-{2DE31246-FFA2-4D39-975F-4642863E00F1}" dt="2023-08-21T16:21:19.879" v="536" actId="20577"/>
          <ac:spMkLst>
            <pc:docMk/>
            <pc:sldMk cId="3304206282" sldId="430"/>
            <ac:spMk id="2" creationId="{1CA0E050-CF7C-CF35-72AE-AC58D86C35D0}"/>
          </ac:spMkLst>
        </pc:spChg>
        <pc:spChg chg="mod">
          <ac:chgData name="tien tran" userId="f5c0b7c74de91c7e" providerId="Windows Live" clId="Web-{2DE31246-FFA2-4D39-975F-4642863E00F1}" dt="2023-08-21T16:23:18.178" v="550" actId="20577"/>
          <ac:spMkLst>
            <pc:docMk/>
            <pc:sldMk cId="3304206282" sldId="430"/>
            <ac:spMk id="3" creationId="{91937570-7427-B309-003D-D7AC32BF171C}"/>
          </ac:spMkLst>
        </pc:spChg>
        <pc:picChg chg="add mod">
          <ac:chgData name="tien tran" userId="f5c0b7c74de91c7e" providerId="Windows Live" clId="Web-{2DE31246-FFA2-4D39-975F-4642863E00F1}" dt="2023-08-21T16:23:27.116" v="554" actId="14100"/>
          <ac:picMkLst>
            <pc:docMk/>
            <pc:sldMk cId="3304206282" sldId="430"/>
            <ac:picMk id="5" creationId="{FBC30871-4DDB-226E-F743-8178C5330C69}"/>
          </ac:picMkLst>
        </pc:picChg>
      </pc:sldChg>
      <pc:sldChg chg="addSp modSp new">
        <pc:chgData name="tien tran" userId="f5c0b7c74de91c7e" providerId="Windows Live" clId="Web-{2DE31246-FFA2-4D39-975F-4642863E00F1}" dt="2023-08-21T16:24:48.665" v="573" actId="20577"/>
        <pc:sldMkLst>
          <pc:docMk/>
          <pc:sldMk cId="2275248243" sldId="431"/>
        </pc:sldMkLst>
        <pc:spChg chg="mod">
          <ac:chgData name="tien tran" userId="f5c0b7c74de91c7e" providerId="Windows Live" clId="Web-{2DE31246-FFA2-4D39-975F-4642863E00F1}" dt="2023-08-21T16:23:44.585" v="560" actId="20577"/>
          <ac:spMkLst>
            <pc:docMk/>
            <pc:sldMk cId="2275248243" sldId="431"/>
            <ac:spMk id="2" creationId="{68D85DD8-A922-779F-9E1F-7F165B9CD5F0}"/>
          </ac:spMkLst>
        </pc:spChg>
        <pc:spChg chg="mod">
          <ac:chgData name="tien tran" userId="f5c0b7c74de91c7e" providerId="Windows Live" clId="Web-{2DE31246-FFA2-4D39-975F-4642863E00F1}" dt="2023-08-21T16:24:48.665" v="573" actId="20577"/>
          <ac:spMkLst>
            <pc:docMk/>
            <pc:sldMk cId="2275248243" sldId="431"/>
            <ac:spMk id="3" creationId="{66EABC45-3FBA-26EB-10F3-042CDBC2DF06}"/>
          </ac:spMkLst>
        </pc:spChg>
        <pc:picChg chg="add mod">
          <ac:chgData name="tien tran" userId="f5c0b7c74de91c7e" providerId="Windows Live" clId="Web-{2DE31246-FFA2-4D39-975F-4642863E00F1}" dt="2023-08-21T16:24:33.821" v="571" actId="1076"/>
          <ac:picMkLst>
            <pc:docMk/>
            <pc:sldMk cId="2275248243" sldId="431"/>
            <ac:picMk id="5" creationId="{560AA093-84A5-72A8-4B50-017891E11B19}"/>
          </ac:picMkLst>
        </pc:picChg>
      </pc:sldChg>
      <pc:sldChg chg="addSp modSp new">
        <pc:chgData name="tien tran" userId="f5c0b7c74de91c7e" providerId="Windows Live" clId="Web-{2DE31246-FFA2-4D39-975F-4642863E00F1}" dt="2023-08-21T16:26:15.245" v="588" actId="14100"/>
        <pc:sldMkLst>
          <pc:docMk/>
          <pc:sldMk cId="2716242005" sldId="432"/>
        </pc:sldMkLst>
        <pc:spChg chg="mod">
          <ac:chgData name="tien tran" userId="f5c0b7c74de91c7e" providerId="Windows Live" clId="Web-{2DE31246-FFA2-4D39-975F-4642863E00F1}" dt="2023-08-21T16:25:51.354" v="581" actId="20577"/>
          <ac:spMkLst>
            <pc:docMk/>
            <pc:sldMk cId="2716242005" sldId="432"/>
            <ac:spMk id="2" creationId="{473891FF-C1B4-0CE8-BA8B-F58989440E1D}"/>
          </ac:spMkLst>
        </pc:spChg>
        <pc:spChg chg="mod">
          <ac:chgData name="tien tran" userId="f5c0b7c74de91c7e" providerId="Windows Live" clId="Web-{2DE31246-FFA2-4D39-975F-4642863E00F1}" dt="2023-08-21T16:26:11.073" v="585" actId="20577"/>
          <ac:spMkLst>
            <pc:docMk/>
            <pc:sldMk cId="2716242005" sldId="432"/>
            <ac:spMk id="3" creationId="{7AF4E199-C257-02DD-C563-387961724B82}"/>
          </ac:spMkLst>
        </pc:spChg>
        <pc:picChg chg="add mod">
          <ac:chgData name="tien tran" userId="f5c0b7c74de91c7e" providerId="Windows Live" clId="Web-{2DE31246-FFA2-4D39-975F-4642863E00F1}" dt="2023-08-21T16:26:15.245" v="588" actId="14100"/>
          <ac:picMkLst>
            <pc:docMk/>
            <pc:sldMk cId="2716242005" sldId="432"/>
            <ac:picMk id="5" creationId="{29AF6B77-3606-9F20-D8F3-041FB4646B9E}"/>
          </ac:picMkLst>
        </pc:picChg>
      </pc:sldChg>
    </pc:docChg>
  </pc:docChgLst>
  <pc:docChgLst>
    <pc:chgData name="tien tran" userId="f5c0b7c74de91c7e" providerId="Windows Live" clId="Web-{A44A8A2B-26F0-4566-AD1C-5749E4A192F3}"/>
    <pc:docChg chg="addSld delSld modSld sldOrd">
      <pc:chgData name="tien tran" userId="f5c0b7c74de91c7e" providerId="Windows Live" clId="Web-{A44A8A2B-26F0-4566-AD1C-5749E4A192F3}" dt="2023-08-11T16:58:37.691" v="247" actId="20577"/>
      <pc:docMkLst>
        <pc:docMk/>
      </pc:docMkLst>
      <pc:sldChg chg="modSp">
        <pc:chgData name="tien tran" userId="f5c0b7c74de91c7e" providerId="Windows Live" clId="Web-{A44A8A2B-26F0-4566-AD1C-5749E4A192F3}" dt="2023-08-11T15:05:21.767" v="26" actId="20577"/>
        <pc:sldMkLst>
          <pc:docMk/>
          <pc:sldMk cId="0" sldId="257"/>
        </pc:sldMkLst>
        <pc:spChg chg="mod">
          <ac:chgData name="tien tran" userId="f5c0b7c74de91c7e" providerId="Windows Live" clId="Web-{A44A8A2B-26F0-4566-AD1C-5749E4A192F3}" dt="2023-08-11T15:05:21.767" v="26" actId="20577"/>
          <ac:spMkLst>
            <pc:docMk/>
            <pc:sldMk cId="0" sldId="257"/>
            <ac:spMk id="190467" creationId="{00000000-0000-0000-0000-000000000000}"/>
          </ac:spMkLst>
        </pc:spChg>
      </pc:sldChg>
      <pc:sldChg chg="modSp">
        <pc:chgData name="tien tran" userId="f5c0b7c74de91c7e" providerId="Windows Live" clId="Web-{A44A8A2B-26F0-4566-AD1C-5749E4A192F3}" dt="2023-08-11T15:01:47.119" v="2" actId="20577"/>
        <pc:sldMkLst>
          <pc:docMk/>
          <pc:sldMk cId="0" sldId="404"/>
        </pc:sldMkLst>
        <pc:spChg chg="mod">
          <ac:chgData name="tien tran" userId="f5c0b7c74de91c7e" providerId="Windows Live" clId="Web-{A44A8A2B-26F0-4566-AD1C-5749E4A192F3}" dt="2023-08-11T15:01:47.119" v="2" actId="20577"/>
          <ac:spMkLst>
            <pc:docMk/>
            <pc:sldMk cId="0" sldId="404"/>
            <ac:spMk id="12" creationId="{00000000-0000-0000-0000-000000000000}"/>
          </ac:spMkLst>
        </pc:spChg>
      </pc:sldChg>
      <pc:sldChg chg="modSp">
        <pc:chgData name="tien tran" userId="f5c0b7c74de91c7e" providerId="Windows Live" clId="Web-{A44A8A2B-26F0-4566-AD1C-5749E4A192F3}" dt="2023-08-11T16:58:20.972" v="241" actId="20577"/>
        <pc:sldMkLst>
          <pc:docMk/>
          <pc:sldMk cId="127468970" sldId="408"/>
        </pc:sldMkLst>
        <pc:spChg chg="mod">
          <ac:chgData name="tien tran" userId="f5c0b7c74de91c7e" providerId="Windows Live" clId="Web-{A44A8A2B-26F0-4566-AD1C-5749E4A192F3}" dt="2023-08-11T16:58:20.972" v="241" actId="20577"/>
          <ac:spMkLst>
            <pc:docMk/>
            <pc:sldMk cId="127468970" sldId="408"/>
            <ac:spMk id="190467" creationId="{00000000-0000-0000-0000-000000000000}"/>
          </ac:spMkLst>
        </pc:spChg>
      </pc:sldChg>
      <pc:sldChg chg="del">
        <pc:chgData name="tien tran" userId="f5c0b7c74de91c7e" providerId="Windows Live" clId="Web-{A44A8A2B-26F0-4566-AD1C-5749E4A192F3}" dt="2023-08-11T16:43:36.428" v="219"/>
        <pc:sldMkLst>
          <pc:docMk/>
          <pc:sldMk cId="4092728141" sldId="409"/>
        </pc:sldMkLst>
      </pc:sldChg>
      <pc:sldChg chg="modSp">
        <pc:chgData name="tien tran" userId="f5c0b7c74de91c7e" providerId="Windows Live" clId="Web-{A44A8A2B-26F0-4566-AD1C-5749E4A192F3}" dt="2023-08-11T16:28:06.346" v="60" actId="20577"/>
        <pc:sldMkLst>
          <pc:docMk/>
          <pc:sldMk cId="783779802" sldId="410"/>
        </pc:sldMkLst>
        <pc:spChg chg="mod">
          <ac:chgData name="tien tran" userId="f5c0b7c74de91c7e" providerId="Windows Live" clId="Web-{A44A8A2B-26F0-4566-AD1C-5749E4A192F3}" dt="2023-08-11T16:28:06.346" v="60" actId="20577"/>
          <ac:spMkLst>
            <pc:docMk/>
            <pc:sldMk cId="783779802" sldId="410"/>
            <ac:spMk id="2" creationId="{250BAF42-F1CB-45A3-0C77-CBAA9434D89F}"/>
          </ac:spMkLst>
        </pc:spChg>
        <pc:spChg chg="mod">
          <ac:chgData name="tien tran" userId="f5c0b7c74de91c7e" providerId="Windows Live" clId="Web-{A44A8A2B-26F0-4566-AD1C-5749E4A192F3}" dt="2023-08-11T16:27:43.643" v="50" actId="20577"/>
          <ac:spMkLst>
            <pc:docMk/>
            <pc:sldMk cId="783779802" sldId="410"/>
            <ac:spMk id="3" creationId="{2DAF0DD2-A99E-B732-D6F1-050717CDC005}"/>
          </ac:spMkLst>
        </pc:spChg>
      </pc:sldChg>
      <pc:sldChg chg="del">
        <pc:chgData name="tien tran" userId="f5c0b7c74de91c7e" providerId="Windows Live" clId="Web-{A44A8A2B-26F0-4566-AD1C-5749E4A192F3}" dt="2023-08-11T16:43:15.818" v="205"/>
        <pc:sldMkLst>
          <pc:docMk/>
          <pc:sldMk cId="3339784644" sldId="412"/>
        </pc:sldMkLst>
      </pc:sldChg>
      <pc:sldChg chg="del">
        <pc:chgData name="tien tran" userId="f5c0b7c74de91c7e" providerId="Windows Live" clId="Web-{A44A8A2B-26F0-4566-AD1C-5749E4A192F3}" dt="2023-08-11T16:43:16.662" v="206"/>
        <pc:sldMkLst>
          <pc:docMk/>
          <pc:sldMk cId="3181141262" sldId="413"/>
        </pc:sldMkLst>
      </pc:sldChg>
      <pc:sldChg chg="del">
        <pc:chgData name="tien tran" userId="f5c0b7c74de91c7e" providerId="Windows Live" clId="Web-{A44A8A2B-26F0-4566-AD1C-5749E4A192F3}" dt="2023-08-11T16:43:17.646" v="207"/>
        <pc:sldMkLst>
          <pc:docMk/>
          <pc:sldMk cId="3444204200" sldId="414"/>
        </pc:sldMkLst>
      </pc:sldChg>
      <pc:sldChg chg="del">
        <pc:chgData name="tien tran" userId="f5c0b7c74de91c7e" providerId="Windows Live" clId="Web-{A44A8A2B-26F0-4566-AD1C-5749E4A192F3}" dt="2023-08-11T16:43:18.646" v="208"/>
        <pc:sldMkLst>
          <pc:docMk/>
          <pc:sldMk cId="3272650938" sldId="415"/>
        </pc:sldMkLst>
      </pc:sldChg>
      <pc:sldChg chg="del">
        <pc:chgData name="tien tran" userId="f5c0b7c74de91c7e" providerId="Windows Live" clId="Web-{A44A8A2B-26F0-4566-AD1C-5749E4A192F3}" dt="2023-08-11T16:43:19.490" v="209"/>
        <pc:sldMkLst>
          <pc:docMk/>
          <pc:sldMk cId="1460951728" sldId="416"/>
        </pc:sldMkLst>
      </pc:sldChg>
      <pc:sldChg chg="del">
        <pc:chgData name="tien tran" userId="f5c0b7c74de91c7e" providerId="Windows Live" clId="Web-{A44A8A2B-26F0-4566-AD1C-5749E4A192F3}" dt="2023-08-11T16:43:24.818" v="214"/>
        <pc:sldMkLst>
          <pc:docMk/>
          <pc:sldMk cId="276252559" sldId="417"/>
        </pc:sldMkLst>
      </pc:sldChg>
      <pc:sldChg chg="del">
        <pc:chgData name="tien tran" userId="f5c0b7c74de91c7e" providerId="Windows Live" clId="Web-{A44A8A2B-26F0-4566-AD1C-5749E4A192F3}" dt="2023-08-11T16:43:26.834" v="216"/>
        <pc:sldMkLst>
          <pc:docMk/>
          <pc:sldMk cId="4113484281" sldId="419"/>
        </pc:sldMkLst>
      </pc:sldChg>
      <pc:sldChg chg="del">
        <pc:chgData name="tien tran" userId="f5c0b7c74de91c7e" providerId="Windows Live" clId="Web-{A44A8A2B-26F0-4566-AD1C-5749E4A192F3}" dt="2023-08-11T16:43:25.865" v="215"/>
        <pc:sldMkLst>
          <pc:docMk/>
          <pc:sldMk cId="731796846" sldId="420"/>
        </pc:sldMkLst>
      </pc:sldChg>
      <pc:sldChg chg="del">
        <pc:chgData name="tien tran" userId="f5c0b7c74de91c7e" providerId="Windows Live" clId="Web-{A44A8A2B-26F0-4566-AD1C-5749E4A192F3}" dt="2023-08-11T16:43:27.631" v="217"/>
        <pc:sldMkLst>
          <pc:docMk/>
          <pc:sldMk cId="2598830094" sldId="421"/>
        </pc:sldMkLst>
      </pc:sldChg>
      <pc:sldChg chg="del">
        <pc:chgData name="tien tran" userId="f5c0b7c74de91c7e" providerId="Windows Live" clId="Web-{A44A8A2B-26F0-4566-AD1C-5749E4A192F3}" dt="2023-08-11T16:43:30.037" v="218"/>
        <pc:sldMkLst>
          <pc:docMk/>
          <pc:sldMk cId="920688791" sldId="423"/>
        </pc:sldMkLst>
      </pc:sldChg>
      <pc:sldChg chg="del">
        <pc:chgData name="tien tran" userId="f5c0b7c74de91c7e" providerId="Windows Live" clId="Web-{A44A8A2B-26F0-4566-AD1C-5749E4A192F3}" dt="2023-08-11T16:43:22.584" v="212"/>
        <pc:sldMkLst>
          <pc:docMk/>
          <pc:sldMk cId="2531436333" sldId="425"/>
        </pc:sldMkLst>
      </pc:sldChg>
      <pc:sldChg chg="del">
        <pc:chgData name="tien tran" userId="f5c0b7c74de91c7e" providerId="Windows Live" clId="Web-{A44A8A2B-26F0-4566-AD1C-5749E4A192F3}" dt="2023-08-11T16:43:21.584" v="211"/>
        <pc:sldMkLst>
          <pc:docMk/>
          <pc:sldMk cId="2777785407" sldId="426"/>
        </pc:sldMkLst>
      </pc:sldChg>
      <pc:sldChg chg="addSp delSp modSp del">
        <pc:chgData name="tien tran" userId="f5c0b7c74de91c7e" providerId="Windows Live" clId="Web-{A44A8A2B-26F0-4566-AD1C-5749E4A192F3}" dt="2023-08-11T16:43:38.600" v="220"/>
        <pc:sldMkLst>
          <pc:docMk/>
          <pc:sldMk cId="4230782466" sldId="427"/>
        </pc:sldMkLst>
        <pc:spChg chg="add mod">
          <ac:chgData name="tien tran" userId="f5c0b7c74de91c7e" providerId="Windows Live" clId="Web-{A44A8A2B-26F0-4566-AD1C-5749E4A192F3}" dt="2023-08-11T16:25:09.310" v="38"/>
          <ac:spMkLst>
            <pc:docMk/>
            <pc:sldMk cId="4230782466" sldId="427"/>
            <ac:spMk id="2" creationId="{B826DEA8-6655-EB7C-309F-6BEF7F2727E7}"/>
          </ac:spMkLst>
        </pc:spChg>
        <pc:spChg chg="add mod">
          <ac:chgData name="tien tran" userId="f5c0b7c74de91c7e" providerId="Windows Live" clId="Web-{A44A8A2B-26F0-4566-AD1C-5749E4A192F3}" dt="2023-08-11T16:25:13.872" v="40"/>
          <ac:spMkLst>
            <pc:docMk/>
            <pc:sldMk cId="4230782466" sldId="427"/>
            <ac:spMk id="3" creationId="{6BF2C25F-B94D-269A-8DDF-291F9006A453}"/>
          </ac:spMkLst>
        </pc:spChg>
        <pc:spChg chg="add mod">
          <ac:chgData name="tien tran" userId="f5c0b7c74de91c7e" providerId="Windows Live" clId="Web-{A44A8A2B-26F0-4566-AD1C-5749E4A192F3}" dt="2023-08-11T16:25:35.607" v="42"/>
          <ac:spMkLst>
            <pc:docMk/>
            <pc:sldMk cId="4230782466" sldId="427"/>
            <ac:spMk id="4" creationId="{3BEBC62D-F3A8-D3FB-DA55-C8A45FF4B8D2}"/>
          </ac:spMkLst>
        </pc:spChg>
        <pc:spChg chg="add mod">
          <ac:chgData name="tien tran" userId="f5c0b7c74de91c7e" providerId="Windows Live" clId="Web-{A44A8A2B-26F0-4566-AD1C-5749E4A192F3}" dt="2023-08-11T16:26:51.110" v="44"/>
          <ac:spMkLst>
            <pc:docMk/>
            <pc:sldMk cId="4230782466" sldId="427"/>
            <ac:spMk id="5" creationId="{5A1E6729-F39E-11F5-DBCA-8C37C9A5B282}"/>
          </ac:spMkLst>
        </pc:spChg>
        <pc:spChg chg="add del mod">
          <ac:chgData name="tien tran" userId="f5c0b7c74de91c7e" providerId="Windows Live" clId="Web-{A44A8A2B-26F0-4566-AD1C-5749E4A192F3}" dt="2023-08-11T16:27:04.532" v="47"/>
          <ac:spMkLst>
            <pc:docMk/>
            <pc:sldMk cId="4230782466" sldId="427"/>
            <ac:spMk id="6" creationId="{DACE127B-3413-5CD4-3DC9-AEA4C29F1C02}"/>
          </ac:spMkLst>
        </pc:spChg>
      </pc:sldChg>
      <pc:sldChg chg="del">
        <pc:chgData name="tien tran" userId="f5c0b7c74de91c7e" providerId="Windows Live" clId="Web-{A44A8A2B-26F0-4566-AD1C-5749E4A192F3}" dt="2023-08-11T16:43:20.552" v="210"/>
        <pc:sldMkLst>
          <pc:docMk/>
          <pc:sldMk cId="2677565605" sldId="429"/>
        </pc:sldMkLst>
      </pc:sldChg>
      <pc:sldChg chg="del">
        <pc:chgData name="tien tran" userId="f5c0b7c74de91c7e" providerId="Windows Live" clId="Web-{A44A8A2B-26F0-4566-AD1C-5749E4A192F3}" dt="2023-08-11T16:43:23.740" v="213"/>
        <pc:sldMkLst>
          <pc:docMk/>
          <pc:sldMk cId="594343117" sldId="430"/>
        </pc:sldMkLst>
      </pc:sldChg>
      <pc:sldChg chg="modSp new">
        <pc:chgData name="tien tran" userId="f5c0b7c74de91c7e" providerId="Windows Live" clId="Web-{A44A8A2B-26F0-4566-AD1C-5749E4A192F3}" dt="2023-08-11T16:28:31.253" v="67" actId="20577"/>
        <pc:sldMkLst>
          <pc:docMk/>
          <pc:sldMk cId="3250509918" sldId="431"/>
        </pc:sldMkLst>
        <pc:spChg chg="mod">
          <ac:chgData name="tien tran" userId="f5c0b7c74de91c7e" providerId="Windows Live" clId="Web-{A44A8A2B-26F0-4566-AD1C-5749E4A192F3}" dt="2023-08-11T16:28:28.300" v="65" actId="20577"/>
          <ac:spMkLst>
            <pc:docMk/>
            <pc:sldMk cId="3250509918" sldId="431"/>
            <ac:spMk id="2" creationId="{B5359ED0-718E-A0AA-CB7E-891559FAC949}"/>
          </ac:spMkLst>
        </pc:spChg>
        <pc:spChg chg="mod">
          <ac:chgData name="tien tran" userId="f5c0b7c74de91c7e" providerId="Windows Live" clId="Web-{A44A8A2B-26F0-4566-AD1C-5749E4A192F3}" dt="2023-08-11T16:28:31.253" v="67" actId="20577"/>
          <ac:spMkLst>
            <pc:docMk/>
            <pc:sldMk cId="3250509918" sldId="431"/>
            <ac:spMk id="3" creationId="{CAB0D2D6-D372-9C9D-7C0B-A7923FC9EF70}"/>
          </ac:spMkLst>
        </pc:spChg>
      </pc:sldChg>
      <pc:sldChg chg="modSp new">
        <pc:chgData name="tien tran" userId="f5c0b7c74de91c7e" providerId="Windows Live" clId="Web-{A44A8A2B-26F0-4566-AD1C-5749E4A192F3}" dt="2023-08-11T16:29:13.052" v="78" actId="20577"/>
        <pc:sldMkLst>
          <pc:docMk/>
          <pc:sldMk cId="2651737697" sldId="432"/>
        </pc:sldMkLst>
        <pc:spChg chg="mod">
          <ac:chgData name="tien tran" userId="f5c0b7c74de91c7e" providerId="Windows Live" clId="Web-{A44A8A2B-26F0-4566-AD1C-5749E4A192F3}" dt="2023-08-11T16:28:52.004" v="74" actId="20577"/>
          <ac:spMkLst>
            <pc:docMk/>
            <pc:sldMk cId="2651737697" sldId="432"/>
            <ac:spMk id="2" creationId="{442925E2-9624-AED9-FE3F-8328F4E87CF8}"/>
          </ac:spMkLst>
        </pc:spChg>
        <pc:spChg chg="mod">
          <ac:chgData name="tien tran" userId="f5c0b7c74de91c7e" providerId="Windows Live" clId="Web-{A44A8A2B-26F0-4566-AD1C-5749E4A192F3}" dt="2023-08-11T16:29:13.052" v="78" actId="20577"/>
          <ac:spMkLst>
            <pc:docMk/>
            <pc:sldMk cId="2651737697" sldId="432"/>
            <ac:spMk id="3" creationId="{4AD1D639-AFC7-F368-D606-680995DE614A}"/>
          </ac:spMkLst>
        </pc:spChg>
      </pc:sldChg>
      <pc:sldChg chg="modSp new">
        <pc:chgData name="tien tran" userId="f5c0b7c74de91c7e" providerId="Windows Live" clId="Web-{A44A8A2B-26F0-4566-AD1C-5749E4A192F3}" dt="2023-08-11T16:30:08.663" v="88" actId="20577"/>
        <pc:sldMkLst>
          <pc:docMk/>
          <pc:sldMk cId="3729329251" sldId="433"/>
        </pc:sldMkLst>
        <pc:spChg chg="mod">
          <ac:chgData name="tien tran" userId="f5c0b7c74de91c7e" providerId="Windows Live" clId="Web-{A44A8A2B-26F0-4566-AD1C-5749E4A192F3}" dt="2023-08-11T16:29:26.364" v="86" actId="20577"/>
          <ac:spMkLst>
            <pc:docMk/>
            <pc:sldMk cId="3729329251" sldId="433"/>
            <ac:spMk id="2" creationId="{D457742E-7801-7204-FB1C-EC61754B98AB}"/>
          </ac:spMkLst>
        </pc:spChg>
        <pc:spChg chg="mod">
          <ac:chgData name="tien tran" userId="f5c0b7c74de91c7e" providerId="Windows Live" clId="Web-{A44A8A2B-26F0-4566-AD1C-5749E4A192F3}" dt="2023-08-11T16:30:08.663" v="88" actId="20577"/>
          <ac:spMkLst>
            <pc:docMk/>
            <pc:sldMk cId="3729329251" sldId="433"/>
            <ac:spMk id="3" creationId="{2EF81D7E-56AD-BF1E-9D53-AA6DAA3E578C}"/>
          </ac:spMkLst>
        </pc:spChg>
      </pc:sldChg>
      <pc:sldChg chg="modSp new">
        <pc:chgData name="tien tran" userId="f5c0b7c74de91c7e" providerId="Windows Live" clId="Web-{A44A8A2B-26F0-4566-AD1C-5749E4A192F3}" dt="2023-08-11T16:30:32.335" v="97" actId="20577"/>
        <pc:sldMkLst>
          <pc:docMk/>
          <pc:sldMk cId="3101371877" sldId="434"/>
        </pc:sldMkLst>
        <pc:spChg chg="mod">
          <ac:chgData name="tien tran" userId="f5c0b7c74de91c7e" providerId="Windows Live" clId="Web-{A44A8A2B-26F0-4566-AD1C-5749E4A192F3}" dt="2023-08-11T16:30:19.975" v="95" actId="20577"/>
          <ac:spMkLst>
            <pc:docMk/>
            <pc:sldMk cId="3101371877" sldId="434"/>
            <ac:spMk id="2" creationId="{3AA7D6B1-F23D-FEBD-BC6C-C27AA41D6693}"/>
          </ac:spMkLst>
        </pc:spChg>
        <pc:spChg chg="mod">
          <ac:chgData name="tien tran" userId="f5c0b7c74de91c7e" providerId="Windows Live" clId="Web-{A44A8A2B-26F0-4566-AD1C-5749E4A192F3}" dt="2023-08-11T16:30:32.335" v="97" actId="20577"/>
          <ac:spMkLst>
            <pc:docMk/>
            <pc:sldMk cId="3101371877" sldId="434"/>
            <ac:spMk id="3" creationId="{6BBE5BFF-79BB-52C8-4CB4-41B575266631}"/>
          </ac:spMkLst>
        </pc:spChg>
      </pc:sldChg>
      <pc:sldChg chg="modSp new">
        <pc:chgData name="tien tran" userId="f5c0b7c74de91c7e" providerId="Windows Live" clId="Web-{A44A8A2B-26F0-4566-AD1C-5749E4A192F3}" dt="2023-08-11T16:30:54.352" v="106" actId="20577"/>
        <pc:sldMkLst>
          <pc:docMk/>
          <pc:sldMk cId="2338905664" sldId="435"/>
        </pc:sldMkLst>
        <pc:spChg chg="mod">
          <ac:chgData name="tien tran" userId="f5c0b7c74de91c7e" providerId="Windows Live" clId="Web-{A44A8A2B-26F0-4566-AD1C-5749E4A192F3}" dt="2023-08-11T16:30:54.352" v="106" actId="20577"/>
          <ac:spMkLst>
            <pc:docMk/>
            <pc:sldMk cId="2338905664" sldId="435"/>
            <ac:spMk id="2" creationId="{FDC24EE8-B8D8-8FB4-FBA8-26095F0817D7}"/>
          </ac:spMkLst>
        </pc:spChg>
        <pc:spChg chg="mod">
          <ac:chgData name="tien tran" userId="f5c0b7c74de91c7e" providerId="Windows Live" clId="Web-{A44A8A2B-26F0-4566-AD1C-5749E4A192F3}" dt="2023-08-11T16:30:49.695" v="104" actId="20577"/>
          <ac:spMkLst>
            <pc:docMk/>
            <pc:sldMk cId="2338905664" sldId="435"/>
            <ac:spMk id="3" creationId="{ABBB1D75-6CCA-9CCD-607A-B624EEEA3FF0}"/>
          </ac:spMkLst>
        </pc:spChg>
      </pc:sldChg>
      <pc:sldChg chg="modSp new ord">
        <pc:chgData name="tien tran" userId="f5c0b7c74de91c7e" providerId="Windows Live" clId="Web-{A44A8A2B-26F0-4566-AD1C-5749E4A192F3}" dt="2023-08-11T16:43:06.208" v="204"/>
        <pc:sldMkLst>
          <pc:docMk/>
          <pc:sldMk cId="1372066555" sldId="436"/>
        </pc:sldMkLst>
        <pc:spChg chg="mod">
          <ac:chgData name="tien tran" userId="f5c0b7c74de91c7e" providerId="Windows Live" clId="Web-{A44A8A2B-26F0-4566-AD1C-5749E4A192F3}" dt="2023-08-11T16:31:28.446" v="117" actId="20577"/>
          <ac:spMkLst>
            <pc:docMk/>
            <pc:sldMk cId="1372066555" sldId="436"/>
            <ac:spMk id="2" creationId="{4EF76633-C890-9611-E363-3B11065A10A3}"/>
          </ac:spMkLst>
        </pc:spChg>
        <pc:spChg chg="mod">
          <ac:chgData name="tien tran" userId="f5c0b7c74de91c7e" providerId="Windows Live" clId="Web-{A44A8A2B-26F0-4566-AD1C-5749E4A192F3}" dt="2023-08-11T16:31:38.728" v="121" actId="20577"/>
          <ac:spMkLst>
            <pc:docMk/>
            <pc:sldMk cId="1372066555" sldId="436"/>
            <ac:spMk id="3" creationId="{0BA6F128-FBDE-198C-17DE-B7EADAAD48F2}"/>
          </ac:spMkLst>
        </pc:spChg>
      </pc:sldChg>
      <pc:sldChg chg="addSp delSp modSp new">
        <pc:chgData name="tien tran" userId="f5c0b7c74de91c7e" providerId="Windows Live" clId="Web-{A44A8A2B-26F0-4566-AD1C-5749E4A192F3}" dt="2023-08-11T16:34:20.878" v="147" actId="1076"/>
        <pc:sldMkLst>
          <pc:docMk/>
          <pc:sldMk cId="3101003691" sldId="437"/>
        </pc:sldMkLst>
        <pc:spChg chg="mod">
          <ac:chgData name="tien tran" userId="f5c0b7c74de91c7e" providerId="Windows Live" clId="Web-{A44A8A2B-26F0-4566-AD1C-5749E4A192F3}" dt="2023-08-11T16:32:48.855" v="132" actId="20577"/>
          <ac:spMkLst>
            <pc:docMk/>
            <pc:sldMk cId="3101003691" sldId="437"/>
            <ac:spMk id="2" creationId="{B0965FAB-AF51-AF2A-0E27-90124A4ED4BC}"/>
          </ac:spMkLst>
        </pc:spChg>
        <pc:spChg chg="del">
          <ac:chgData name="tien tran" userId="f5c0b7c74de91c7e" providerId="Windows Live" clId="Web-{A44A8A2B-26F0-4566-AD1C-5749E4A192F3}" dt="2023-08-11T16:32:50.652" v="133"/>
          <ac:spMkLst>
            <pc:docMk/>
            <pc:sldMk cId="3101003691" sldId="437"/>
            <ac:spMk id="3" creationId="{E0171B49-FDFA-2967-D958-3698FDFEA42D}"/>
          </ac:spMkLst>
        </pc:spChg>
        <pc:spChg chg="add mod">
          <ac:chgData name="tien tran" userId="f5c0b7c74de91c7e" providerId="Windows Live" clId="Web-{A44A8A2B-26F0-4566-AD1C-5749E4A192F3}" dt="2023-08-11T16:32:50.683" v="135"/>
          <ac:spMkLst>
            <pc:docMk/>
            <pc:sldMk cId="3101003691" sldId="437"/>
            <ac:spMk id="7" creationId="{90D81DE6-6EEC-588C-2D23-4BAE7102223A}"/>
          </ac:spMkLst>
        </pc:spChg>
        <pc:graphicFrameChg chg="add mod ord modGraphic">
          <ac:chgData name="tien tran" userId="f5c0b7c74de91c7e" providerId="Windows Live" clId="Web-{A44A8A2B-26F0-4566-AD1C-5749E4A192F3}" dt="2023-08-11T16:34:20.878" v="147" actId="1076"/>
          <ac:graphicFrameMkLst>
            <pc:docMk/>
            <pc:sldMk cId="3101003691" sldId="437"/>
            <ac:graphicFrameMk id="6" creationId="{0B58C2F5-C412-048C-7E07-513E4FB486D4}"/>
          </ac:graphicFrameMkLst>
        </pc:graphicFrameChg>
      </pc:sldChg>
      <pc:sldChg chg="modSp new">
        <pc:chgData name="tien tran" userId="f5c0b7c74de91c7e" providerId="Windows Live" clId="Web-{A44A8A2B-26F0-4566-AD1C-5749E4A192F3}" dt="2023-08-11T16:37:27.883" v="158" actId="20577"/>
        <pc:sldMkLst>
          <pc:docMk/>
          <pc:sldMk cId="224160701" sldId="438"/>
        </pc:sldMkLst>
        <pc:spChg chg="mod">
          <ac:chgData name="tien tran" userId="f5c0b7c74de91c7e" providerId="Windows Live" clId="Web-{A44A8A2B-26F0-4566-AD1C-5749E4A192F3}" dt="2023-08-11T16:37:24.149" v="156" actId="20577"/>
          <ac:spMkLst>
            <pc:docMk/>
            <pc:sldMk cId="224160701" sldId="438"/>
            <ac:spMk id="2" creationId="{813AEB2A-FF83-CEFA-79D5-20B87F2958F8}"/>
          </ac:spMkLst>
        </pc:spChg>
        <pc:spChg chg="mod">
          <ac:chgData name="tien tran" userId="f5c0b7c74de91c7e" providerId="Windows Live" clId="Web-{A44A8A2B-26F0-4566-AD1C-5749E4A192F3}" dt="2023-08-11T16:37:27.883" v="158" actId="20577"/>
          <ac:spMkLst>
            <pc:docMk/>
            <pc:sldMk cId="224160701" sldId="438"/>
            <ac:spMk id="3" creationId="{24AED7E3-00A5-C6D5-D8C7-08FCF6249F0A}"/>
          </ac:spMkLst>
        </pc:spChg>
      </pc:sldChg>
      <pc:sldChg chg="add del replId">
        <pc:chgData name="tien tran" userId="f5c0b7c74de91c7e" providerId="Windows Live" clId="Web-{A44A8A2B-26F0-4566-AD1C-5749E4A192F3}" dt="2023-08-11T16:36:58.445" v="149"/>
        <pc:sldMkLst>
          <pc:docMk/>
          <pc:sldMk cId="355801258" sldId="438"/>
        </pc:sldMkLst>
      </pc:sldChg>
      <pc:sldChg chg="add del replId">
        <pc:chgData name="tien tran" userId="f5c0b7c74de91c7e" providerId="Windows Live" clId="Web-{A44A8A2B-26F0-4566-AD1C-5749E4A192F3}" dt="2023-08-11T16:37:32.352" v="160"/>
        <pc:sldMkLst>
          <pc:docMk/>
          <pc:sldMk cId="1801710830" sldId="439"/>
        </pc:sldMkLst>
      </pc:sldChg>
      <pc:sldChg chg="addSp delSp modSp new">
        <pc:chgData name="tien tran" userId="f5c0b7c74de91c7e" providerId="Windows Live" clId="Web-{A44A8A2B-26F0-4566-AD1C-5749E4A192F3}" dt="2023-08-11T16:38:25.495" v="175" actId="1076"/>
        <pc:sldMkLst>
          <pc:docMk/>
          <pc:sldMk cId="3484366298" sldId="439"/>
        </pc:sldMkLst>
        <pc:spChg chg="mod">
          <ac:chgData name="tien tran" userId="f5c0b7c74de91c7e" providerId="Windows Live" clId="Web-{A44A8A2B-26F0-4566-AD1C-5749E4A192F3}" dt="2023-08-11T16:37:59.697" v="169" actId="20577"/>
          <ac:spMkLst>
            <pc:docMk/>
            <pc:sldMk cId="3484366298" sldId="439"/>
            <ac:spMk id="2" creationId="{7B695BC0-7088-BEB4-2A64-91ABB90C94FF}"/>
          </ac:spMkLst>
        </pc:spChg>
        <pc:spChg chg="mod">
          <ac:chgData name="tien tran" userId="f5c0b7c74de91c7e" providerId="Windows Live" clId="Web-{A44A8A2B-26F0-4566-AD1C-5749E4A192F3}" dt="2023-08-11T16:38:05.807" v="171" actId="20577"/>
          <ac:spMkLst>
            <pc:docMk/>
            <pc:sldMk cId="3484366298" sldId="439"/>
            <ac:spMk id="3" creationId="{39D4A3ED-2C6A-121C-04ED-8417E33A2B32}"/>
          </ac:spMkLst>
        </pc:spChg>
        <pc:picChg chg="add del mod">
          <ac:chgData name="tien tran" userId="f5c0b7c74de91c7e" providerId="Windows Live" clId="Web-{A44A8A2B-26F0-4566-AD1C-5749E4A192F3}" dt="2023-08-11T16:38:08.354" v="173"/>
          <ac:picMkLst>
            <pc:docMk/>
            <pc:sldMk cId="3484366298" sldId="439"/>
            <ac:picMk id="5" creationId="{D6138FD0-1B46-C8FD-6380-5DA929DC75C3}"/>
          </ac:picMkLst>
        </pc:picChg>
        <pc:picChg chg="add mod">
          <ac:chgData name="tien tran" userId="f5c0b7c74de91c7e" providerId="Windows Live" clId="Web-{A44A8A2B-26F0-4566-AD1C-5749E4A192F3}" dt="2023-08-11T16:38:25.495" v="175" actId="1076"/>
          <ac:picMkLst>
            <pc:docMk/>
            <pc:sldMk cId="3484366298" sldId="439"/>
            <ac:picMk id="6" creationId="{2E631124-C992-A2D6-3C69-E11D25719B18}"/>
          </ac:picMkLst>
        </pc:picChg>
      </pc:sldChg>
      <pc:sldChg chg="addSp delSp modSp new">
        <pc:chgData name="tien tran" userId="f5c0b7c74de91c7e" providerId="Windows Live" clId="Web-{A44A8A2B-26F0-4566-AD1C-5749E4A192F3}" dt="2023-08-11T16:42:26.926" v="202"/>
        <pc:sldMkLst>
          <pc:docMk/>
          <pc:sldMk cId="4180499317" sldId="440"/>
        </pc:sldMkLst>
        <pc:spChg chg="mod">
          <ac:chgData name="tien tran" userId="f5c0b7c74de91c7e" providerId="Windows Live" clId="Web-{A44A8A2B-26F0-4566-AD1C-5749E4A192F3}" dt="2023-08-11T16:40:33.140" v="182" actId="20577"/>
          <ac:spMkLst>
            <pc:docMk/>
            <pc:sldMk cId="4180499317" sldId="440"/>
            <ac:spMk id="2" creationId="{BB8B7C0F-CF21-BA61-FBE4-74FC3A1561BC}"/>
          </ac:spMkLst>
        </pc:spChg>
        <pc:spChg chg="add del mod">
          <ac:chgData name="tien tran" userId="f5c0b7c74de91c7e" providerId="Windows Live" clId="Web-{A44A8A2B-26F0-4566-AD1C-5749E4A192F3}" dt="2023-08-11T16:41:24.096" v="196" actId="20577"/>
          <ac:spMkLst>
            <pc:docMk/>
            <pc:sldMk cId="4180499317" sldId="440"/>
            <ac:spMk id="3" creationId="{C4D0B61A-BEF0-B002-0E0A-464E2B7286A3}"/>
          </ac:spMkLst>
        </pc:spChg>
        <pc:spChg chg="add del mod">
          <ac:chgData name="tien tran" userId="f5c0b7c74de91c7e" providerId="Windows Live" clId="Web-{A44A8A2B-26F0-4566-AD1C-5749E4A192F3}" dt="2023-08-11T16:40:48.703" v="189"/>
          <ac:spMkLst>
            <pc:docMk/>
            <pc:sldMk cId="4180499317" sldId="440"/>
            <ac:spMk id="6" creationId="{356A4E4E-75B0-0859-76AA-DF7299B8CAA2}"/>
          </ac:spMkLst>
        </pc:spChg>
        <pc:spChg chg="add del mod">
          <ac:chgData name="tien tran" userId="f5c0b7c74de91c7e" providerId="Windows Live" clId="Web-{A44A8A2B-26F0-4566-AD1C-5749E4A192F3}" dt="2023-08-11T16:42:26.926" v="201"/>
          <ac:spMkLst>
            <pc:docMk/>
            <pc:sldMk cId="4180499317" sldId="440"/>
            <ac:spMk id="8" creationId="{5845C610-E7A3-169D-659E-9AA238B40DE4}"/>
          </ac:spMkLst>
        </pc:spChg>
        <pc:picChg chg="add del mod ord">
          <ac:chgData name="tien tran" userId="f5c0b7c74de91c7e" providerId="Windows Live" clId="Web-{A44A8A2B-26F0-4566-AD1C-5749E4A192F3}" dt="2023-08-11T16:40:48.703" v="190"/>
          <ac:picMkLst>
            <pc:docMk/>
            <pc:sldMk cId="4180499317" sldId="440"/>
            <ac:picMk id="5" creationId="{DF90CC74-6270-5B6C-DA4F-8C3B3837D97D}"/>
          </ac:picMkLst>
        </pc:picChg>
        <pc:picChg chg="add del mod">
          <ac:chgData name="tien tran" userId="f5c0b7c74de91c7e" providerId="Windows Live" clId="Web-{A44A8A2B-26F0-4566-AD1C-5749E4A192F3}" dt="2023-08-11T16:42:26.926" v="202"/>
          <ac:picMkLst>
            <pc:docMk/>
            <pc:sldMk cId="4180499317" sldId="440"/>
            <ac:picMk id="7" creationId="{B72AAA31-7D3B-A583-FC89-907C839D19BB}"/>
          </ac:picMkLst>
        </pc:picChg>
      </pc:sldChg>
      <pc:sldChg chg="add replId">
        <pc:chgData name="tien tran" userId="f5c0b7c74de91c7e" providerId="Windows Live" clId="Web-{A44A8A2B-26F0-4566-AD1C-5749E4A192F3}" dt="2023-08-11T16:58:24.581" v="242"/>
        <pc:sldMkLst>
          <pc:docMk/>
          <pc:sldMk cId="2242944023" sldId="441"/>
        </pc:sldMkLst>
      </pc:sldChg>
      <pc:sldChg chg="modSp new">
        <pc:chgData name="tien tran" userId="f5c0b7c74de91c7e" providerId="Windows Live" clId="Web-{A44A8A2B-26F0-4566-AD1C-5749E4A192F3}" dt="2023-08-11T16:58:37.691" v="247" actId="20577"/>
        <pc:sldMkLst>
          <pc:docMk/>
          <pc:sldMk cId="2898175485" sldId="442"/>
        </pc:sldMkLst>
        <pc:spChg chg="mod">
          <ac:chgData name="tien tran" userId="f5c0b7c74de91c7e" providerId="Windows Live" clId="Web-{A44A8A2B-26F0-4566-AD1C-5749E4A192F3}" dt="2023-08-11T16:58:37.691" v="247" actId="20577"/>
          <ac:spMkLst>
            <pc:docMk/>
            <pc:sldMk cId="2898175485" sldId="442"/>
            <ac:spMk id="3" creationId="{2B3B8F1D-96D6-8CC2-E5CE-D07573285CD8}"/>
          </ac:spMkLst>
        </pc:spChg>
      </pc:sldChg>
    </pc:docChg>
  </pc:docChgLst>
  <pc:docChgLst>
    <pc:chgData name="tien tran" userId="f5c0b7c74de91c7e" providerId="Windows Live" clId="Web-{F077D0EA-C2B9-4BB7-B815-13DA4F31E4CE}"/>
    <pc:docChg chg="modSld">
      <pc:chgData name="tien tran" userId="f5c0b7c74de91c7e" providerId="Windows Live" clId="Web-{F077D0EA-C2B9-4BB7-B815-13DA4F31E4CE}" dt="2023-08-21T16:30:57.928" v="1" actId="20577"/>
      <pc:docMkLst>
        <pc:docMk/>
      </pc:docMkLst>
      <pc:sldChg chg="modSp">
        <pc:chgData name="tien tran" userId="f5c0b7c74de91c7e" providerId="Windows Live" clId="Web-{F077D0EA-C2B9-4BB7-B815-13DA4F31E4CE}" dt="2023-08-21T16:30:57.928" v="1" actId="20577"/>
        <pc:sldMkLst>
          <pc:docMk/>
          <pc:sldMk cId="0" sldId="257"/>
        </pc:sldMkLst>
        <pc:spChg chg="mod">
          <ac:chgData name="tien tran" userId="f5c0b7c74de91c7e" providerId="Windows Live" clId="Web-{F077D0EA-C2B9-4BB7-B815-13DA4F31E4CE}" dt="2023-08-21T16:30:57.928" v="1" actId="20577"/>
          <ac:spMkLst>
            <pc:docMk/>
            <pc:sldMk cId="0" sldId="257"/>
            <ac:spMk id="190467" creationId="{00000000-0000-0000-0000-000000000000}"/>
          </ac:spMkLst>
        </pc:spChg>
      </pc:sldChg>
    </pc:docChg>
  </pc:docChgLst>
  <pc:docChgLst>
    <pc:chgData name="tien tran" userId="f5c0b7c74de91c7e" providerId="Windows Live" clId="Web-{40F6DFED-A178-4793-B72C-1F8AD9D3F64D}"/>
    <pc:docChg chg="modSld">
      <pc:chgData name="tien tran" userId="f5c0b7c74de91c7e" providerId="Windows Live" clId="Web-{40F6DFED-A178-4793-B72C-1F8AD9D3F64D}" dt="2023-10-25T10:02:52.806" v="134"/>
      <pc:docMkLst>
        <pc:docMk/>
      </pc:docMkLst>
      <pc:sldChg chg="modNotes">
        <pc:chgData name="tien tran" userId="f5c0b7c74de91c7e" providerId="Windows Live" clId="Web-{40F6DFED-A178-4793-B72C-1F8AD9D3F64D}" dt="2023-10-25T09:06:15.807" v="4"/>
        <pc:sldMkLst>
          <pc:docMk/>
          <pc:sldMk cId="1739237358" sldId="412"/>
        </pc:sldMkLst>
      </pc:sldChg>
      <pc:sldChg chg="modNotes">
        <pc:chgData name="tien tran" userId="f5c0b7c74de91c7e" providerId="Windows Live" clId="Web-{40F6DFED-A178-4793-B72C-1F8AD9D3F64D}" dt="2023-10-25T08:47:36.369" v="2"/>
        <pc:sldMkLst>
          <pc:docMk/>
          <pc:sldMk cId="1981812776" sldId="413"/>
        </pc:sldMkLst>
      </pc:sldChg>
      <pc:sldChg chg="modNotes">
        <pc:chgData name="tien tran" userId="f5c0b7c74de91c7e" providerId="Windows Live" clId="Web-{40F6DFED-A178-4793-B72C-1F8AD9D3F64D}" dt="2023-10-25T09:30:06.761" v="39"/>
        <pc:sldMkLst>
          <pc:docMk/>
          <pc:sldMk cId="2824987331" sldId="414"/>
        </pc:sldMkLst>
      </pc:sldChg>
      <pc:sldChg chg="modNotes">
        <pc:chgData name="tien tran" userId="f5c0b7c74de91c7e" providerId="Windows Live" clId="Web-{40F6DFED-A178-4793-B72C-1F8AD9D3F64D}" dt="2023-10-25T09:24:00.600" v="37"/>
        <pc:sldMkLst>
          <pc:docMk/>
          <pc:sldMk cId="1400679664" sldId="415"/>
        </pc:sldMkLst>
      </pc:sldChg>
      <pc:sldChg chg="modNotes">
        <pc:chgData name="tien tran" userId="f5c0b7c74de91c7e" providerId="Windows Live" clId="Web-{40F6DFED-A178-4793-B72C-1F8AD9D3F64D}" dt="2023-10-25T09:33:18.537" v="47"/>
        <pc:sldMkLst>
          <pc:docMk/>
          <pc:sldMk cId="680277906" sldId="416"/>
        </pc:sldMkLst>
      </pc:sldChg>
      <pc:sldChg chg="modNotes">
        <pc:chgData name="tien tran" userId="f5c0b7c74de91c7e" providerId="Windows Live" clId="Web-{40F6DFED-A178-4793-B72C-1F8AD9D3F64D}" dt="2023-10-25T09:54:41.654" v="102"/>
        <pc:sldMkLst>
          <pc:docMk/>
          <pc:sldMk cId="1846715319" sldId="418"/>
        </pc:sldMkLst>
      </pc:sldChg>
      <pc:sldChg chg="modNotes">
        <pc:chgData name="tien tran" userId="f5c0b7c74de91c7e" providerId="Windows Live" clId="Web-{40F6DFED-A178-4793-B72C-1F8AD9D3F64D}" dt="2023-10-25T09:57:48.602" v="104"/>
        <pc:sldMkLst>
          <pc:docMk/>
          <pc:sldMk cId="1083924914" sldId="421"/>
        </pc:sldMkLst>
      </pc:sldChg>
      <pc:sldChg chg="modNotes">
        <pc:chgData name="tien tran" userId="f5c0b7c74de91c7e" providerId="Windows Live" clId="Web-{40F6DFED-A178-4793-B72C-1F8AD9D3F64D}" dt="2023-10-25T10:02:52.806" v="134"/>
        <pc:sldMkLst>
          <pc:docMk/>
          <pc:sldMk cId="1545277004" sldId="422"/>
        </pc:sldMkLst>
      </pc:sldChg>
      <pc:sldChg chg="modNotes">
        <pc:chgData name="tien tran" userId="f5c0b7c74de91c7e" providerId="Windows Live" clId="Web-{40F6DFED-A178-4793-B72C-1F8AD9D3F64D}" dt="2023-10-25T09:42:48.865" v="78"/>
        <pc:sldMkLst>
          <pc:docMk/>
          <pc:sldMk cId="2522604065" sldId="431"/>
        </pc:sldMkLst>
      </pc:sldChg>
      <pc:sldChg chg="modNotes">
        <pc:chgData name="tien tran" userId="f5c0b7c74de91c7e" providerId="Windows Live" clId="Web-{40F6DFED-A178-4793-B72C-1F8AD9D3F64D}" dt="2023-10-25T09:44:45.450" v="80"/>
        <pc:sldMkLst>
          <pc:docMk/>
          <pc:sldMk cId="159116109" sldId="432"/>
        </pc:sldMkLst>
      </pc:sldChg>
      <pc:sldChg chg="modNotes">
        <pc:chgData name="tien tran" userId="f5c0b7c74de91c7e" providerId="Windows Live" clId="Web-{40F6DFED-A178-4793-B72C-1F8AD9D3F64D}" dt="2023-10-25T09:37:22.441" v="74"/>
        <pc:sldMkLst>
          <pc:docMk/>
          <pc:sldMk cId="1397993049" sldId="433"/>
        </pc:sldMkLst>
      </pc:sldChg>
      <pc:sldChg chg="modNotes">
        <pc:chgData name="tien tran" userId="f5c0b7c74de91c7e" providerId="Windows Live" clId="Web-{40F6DFED-A178-4793-B72C-1F8AD9D3F64D}" dt="2023-10-25T09:40:45.827" v="76"/>
        <pc:sldMkLst>
          <pc:docMk/>
          <pc:sldMk cId="1735909961" sldId="435"/>
        </pc:sldMkLst>
      </pc:sldChg>
      <pc:sldChg chg="modNotes">
        <pc:chgData name="tien tran" userId="f5c0b7c74de91c7e" providerId="Windows Live" clId="Web-{40F6DFED-A178-4793-B72C-1F8AD9D3F64D}" dt="2023-10-25T09:09:31.146" v="6"/>
        <pc:sldMkLst>
          <pc:docMk/>
          <pc:sldMk cId="875129729" sldId="436"/>
        </pc:sldMkLst>
      </pc:sldChg>
      <pc:sldChg chg="modNotes">
        <pc:chgData name="tien tran" userId="f5c0b7c74de91c7e" providerId="Windows Live" clId="Web-{40F6DFED-A178-4793-B72C-1F8AD9D3F64D}" dt="2023-10-25T09:16:19.309" v="12"/>
        <pc:sldMkLst>
          <pc:docMk/>
          <pc:sldMk cId="124311974" sldId="437"/>
        </pc:sldMkLst>
      </pc:sldChg>
      <pc:sldChg chg="modNotes">
        <pc:chgData name="tien tran" userId="f5c0b7c74de91c7e" providerId="Windows Live" clId="Web-{40F6DFED-A178-4793-B72C-1F8AD9D3F64D}" dt="2023-10-25T09:12:40.969" v="8"/>
        <pc:sldMkLst>
          <pc:docMk/>
          <pc:sldMk cId="3102407706" sldId="438"/>
        </pc:sldMkLst>
      </pc:sldChg>
      <pc:sldChg chg="modNotes">
        <pc:chgData name="tien tran" userId="f5c0b7c74de91c7e" providerId="Windows Live" clId="Web-{40F6DFED-A178-4793-B72C-1F8AD9D3F64D}" dt="2023-10-25T09:14:37.991" v="10"/>
        <pc:sldMkLst>
          <pc:docMk/>
          <pc:sldMk cId="514675029" sldId="439"/>
        </pc:sldMkLst>
      </pc:sldChg>
      <pc:sldChg chg="modNotes">
        <pc:chgData name="tien tran" userId="f5c0b7c74de91c7e" providerId="Windows Live" clId="Web-{40F6DFED-A178-4793-B72C-1F8AD9D3F64D}" dt="2023-10-25T09:19:58.431" v="14"/>
        <pc:sldMkLst>
          <pc:docMk/>
          <pc:sldMk cId="3253411649" sldId="440"/>
        </pc:sldMkLst>
      </pc:sldChg>
      <pc:sldChg chg="modNotes">
        <pc:chgData name="tien tran" userId="f5c0b7c74de91c7e" providerId="Windows Live" clId="Web-{40F6DFED-A178-4793-B72C-1F8AD9D3F64D}" dt="2023-10-25T09:20:27.932" v="35"/>
        <pc:sldMkLst>
          <pc:docMk/>
          <pc:sldMk cId="1426834148" sldId="443"/>
        </pc:sldMkLst>
      </pc:sldChg>
      <pc:sldChg chg="modNotes">
        <pc:chgData name="tien tran" userId="f5c0b7c74de91c7e" providerId="Windows Live" clId="Web-{40F6DFED-A178-4793-B72C-1F8AD9D3F64D}" dt="2023-10-25T09:33:26.569" v="72"/>
        <pc:sldMkLst>
          <pc:docMk/>
          <pc:sldMk cId="1471210901" sldId="444"/>
        </pc:sldMkLst>
      </pc:sldChg>
      <pc:sldChg chg="modNotes">
        <pc:chgData name="tien tran" userId="f5c0b7c74de91c7e" providerId="Windows Live" clId="Web-{40F6DFED-A178-4793-B72C-1F8AD9D3F64D}" dt="2023-10-25T09:46:40.472" v="100"/>
        <pc:sldMkLst>
          <pc:docMk/>
          <pc:sldMk cId="3760756360" sldId="445"/>
        </pc:sldMkLst>
      </pc:sldChg>
      <pc:sldChg chg="modNotes">
        <pc:chgData name="tien tran" userId="f5c0b7c74de91c7e" providerId="Windows Live" clId="Web-{40F6DFED-A178-4793-B72C-1F8AD9D3F64D}" dt="2023-10-25T10:02:06.132" v="123"/>
        <pc:sldMkLst>
          <pc:docMk/>
          <pc:sldMk cId="205062417" sldId="446"/>
        </pc:sldMkLst>
      </pc:sldChg>
    </pc:docChg>
  </pc:docChgLst>
  <pc:docChgLst>
    <pc:chgData name="tien tran" userId="f5c0b7c74de91c7e" providerId="Windows Live" clId="Web-{75712A81-0019-4E12-B285-17FD24BE50E0}"/>
    <pc:docChg chg="addSld modSld sldOrd">
      <pc:chgData name="tien tran" userId="f5c0b7c74de91c7e" providerId="Windows Live" clId="Web-{75712A81-0019-4E12-B285-17FD24BE50E0}" dt="2023-09-14T08:12:56.177" v="86" actId="20577"/>
      <pc:docMkLst>
        <pc:docMk/>
      </pc:docMkLst>
      <pc:sldChg chg="modSp">
        <pc:chgData name="tien tran" userId="f5c0b7c74de91c7e" providerId="Windows Live" clId="Web-{75712A81-0019-4E12-B285-17FD24BE50E0}" dt="2023-09-14T08:11:26.957" v="78" actId="20577"/>
        <pc:sldMkLst>
          <pc:docMk/>
          <pc:sldMk cId="0" sldId="257"/>
        </pc:sldMkLst>
        <pc:spChg chg="mod">
          <ac:chgData name="tien tran" userId="f5c0b7c74de91c7e" providerId="Windows Live" clId="Web-{75712A81-0019-4E12-B285-17FD24BE50E0}" dt="2023-09-14T08:11:26.957" v="78" actId="20577"/>
          <ac:spMkLst>
            <pc:docMk/>
            <pc:sldMk cId="0" sldId="257"/>
            <ac:spMk id="190467" creationId="{00000000-0000-0000-0000-000000000000}"/>
          </ac:spMkLst>
        </pc:spChg>
      </pc:sldChg>
      <pc:sldChg chg="modSp">
        <pc:chgData name="tien tran" userId="f5c0b7c74de91c7e" providerId="Windows Live" clId="Web-{75712A81-0019-4E12-B285-17FD24BE50E0}" dt="2023-09-14T08:11:36.208" v="79" actId="20577"/>
        <pc:sldMkLst>
          <pc:docMk/>
          <pc:sldMk cId="4154661199" sldId="406"/>
        </pc:sldMkLst>
        <pc:spChg chg="mod">
          <ac:chgData name="tien tran" userId="f5c0b7c74de91c7e" providerId="Windows Live" clId="Web-{75712A81-0019-4E12-B285-17FD24BE50E0}" dt="2023-09-14T08:11:36.208" v="79" actId="20577"/>
          <ac:spMkLst>
            <pc:docMk/>
            <pc:sldMk cId="4154661199" sldId="406"/>
            <ac:spMk id="3" creationId="{3356C97B-92D3-569A-CA12-3111814852CA}"/>
          </ac:spMkLst>
        </pc:spChg>
      </pc:sldChg>
      <pc:sldChg chg="ord">
        <pc:chgData name="tien tran" userId="f5c0b7c74de91c7e" providerId="Windows Live" clId="Web-{75712A81-0019-4E12-B285-17FD24BE50E0}" dt="2023-09-14T08:12:31.380" v="82"/>
        <pc:sldMkLst>
          <pc:docMk/>
          <pc:sldMk cId="1894174076" sldId="412"/>
        </pc:sldMkLst>
      </pc:sldChg>
      <pc:sldChg chg="addSp modSp">
        <pc:chgData name="tien tran" userId="f5c0b7c74de91c7e" providerId="Windows Live" clId="Web-{75712A81-0019-4E12-B285-17FD24BE50E0}" dt="2023-09-14T08:09:47.644" v="62" actId="1076"/>
        <pc:sldMkLst>
          <pc:docMk/>
          <pc:sldMk cId="4175781300" sldId="419"/>
        </pc:sldMkLst>
        <pc:spChg chg="mod">
          <ac:chgData name="tien tran" userId="f5c0b7c74de91c7e" providerId="Windows Live" clId="Web-{75712A81-0019-4E12-B285-17FD24BE50E0}" dt="2023-09-14T08:08:48.752" v="55" actId="20577"/>
          <ac:spMkLst>
            <pc:docMk/>
            <pc:sldMk cId="4175781300" sldId="419"/>
            <ac:spMk id="2" creationId="{FDF89C40-57D1-374D-9249-2D8A7E51725F}"/>
          </ac:spMkLst>
        </pc:spChg>
        <pc:spChg chg="mod">
          <ac:chgData name="tien tran" userId="f5c0b7c74de91c7e" providerId="Windows Live" clId="Web-{75712A81-0019-4E12-B285-17FD24BE50E0}" dt="2023-09-14T08:09:29.597" v="58" actId="20577"/>
          <ac:spMkLst>
            <pc:docMk/>
            <pc:sldMk cId="4175781300" sldId="419"/>
            <ac:spMk id="3" creationId="{EDB283BD-45E4-C42B-45EA-45B7F8FDAA9A}"/>
          </ac:spMkLst>
        </pc:spChg>
        <pc:picChg chg="add mod">
          <ac:chgData name="tien tran" userId="f5c0b7c74de91c7e" providerId="Windows Live" clId="Web-{75712A81-0019-4E12-B285-17FD24BE50E0}" dt="2023-09-14T08:09:47.644" v="62" actId="1076"/>
          <ac:picMkLst>
            <pc:docMk/>
            <pc:sldMk cId="4175781300" sldId="419"/>
            <ac:picMk id="5" creationId="{4478895C-1919-FD14-E7B3-A2988669F612}"/>
          </ac:picMkLst>
        </pc:picChg>
      </pc:sldChg>
      <pc:sldChg chg="modSp new">
        <pc:chgData name="tien tran" userId="f5c0b7c74de91c7e" providerId="Windows Live" clId="Web-{75712A81-0019-4E12-B285-17FD24BE50E0}" dt="2023-09-14T07:59:37.339" v="8" actId="14100"/>
        <pc:sldMkLst>
          <pc:docMk/>
          <pc:sldMk cId="3483643150" sldId="420"/>
        </pc:sldMkLst>
        <pc:spChg chg="mod">
          <ac:chgData name="tien tran" userId="f5c0b7c74de91c7e" providerId="Windows Live" clId="Web-{75712A81-0019-4E12-B285-17FD24BE50E0}" dt="2023-09-14T07:58:49.213" v="2" actId="20577"/>
          <ac:spMkLst>
            <pc:docMk/>
            <pc:sldMk cId="3483643150" sldId="420"/>
            <ac:spMk id="2" creationId="{D40A112A-74F9-EA79-9C8F-A1BFC4BC06F5}"/>
          </ac:spMkLst>
        </pc:spChg>
        <pc:spChg chg="mod">
          <ac:chgData name="tien tran" userId="f5c0b7c74de91c7e" providerId="Windows Live" clId="Web-{75712A81-0019-4E12-B285-17FD24BE50E0}" dt="2023-09-14T07:59:37.339" v="8" actId="14100"/>
          <ac:spMkLst>
            <pc:docMk/>
            <pc:sldMk cId="3483643150" sldId="420"/>
            <ac:spMk id="3" creationId="{EE87CABF-618C-4C67-5B27-A18E7F7FD436}"/>
          </ac:spMkLst>
        </pc:spChg>
      </pc:sldChg>
      <pc:sldChg chg="addSp delSp modSp new">
        <pc:chgData name="tien tran" userId="f5c0b7c74de91c7e" providerId="Windows Live" clId="Web-{75712A81-0019-4E12-B285-17FD24BE50E0}" dt="2023-09-14T08:00:22.105" v="15" actId="1076"/>
        <pc:sldMkLst>
          <pc:docMk/>
          <pc:sldMk cId="4258105381" sldId="421"/>
        </pc:sldMkLst>
        <pc:spChg chg="mod">
          <ac:chgData name="tien tran" userId="f5c0b7c74de91c7e" providerId="Windows Live" clId="Web-{75712A81-0019-4E12-B285-17FD24BE50E0}" dt="2023-09-14T07:59:52.323" v="11" actId="20577"/>
          <ac:spMkLst>
            <pc:docMk/>
            <pc:sldMk cId="4258105381" sldId="421"/>
            <ac:spMk id="2" creationId="{CDA14195-BF39-EEDF-9F68-60DDAE2AFD10}"/>
          </ac:spMkLst>
        </pc:spChg>
        <pc:spChg chg="del">
          <ac:chgData name="tien tran" userId="f5c0b7c74de91c7e" providerId="Windows Live" clId="Web-{75712A81-0019-4E12-B285-17FD24BE50E0}" dt="2023-09-14T08:00:12.667" v="12"/>
          <ac:spMkLst>
            <pc:docMk/>
            <pc:sldMk cId="4258105381" sldId="421"/>
            <ac:spMk id="3" creationId="{94D0DA26-8000-56A2-86E9-FCF59BB1B625}"/>
          </ac:spMkLst>
        </pc:spChg>
        <pc:picChg chg="add mod ord">
          <ac:chgData name="tien tran" userId="f5c0b7c74de91c7e" providerId="Windows Live" clId="Web-{75712A81-0019-4E12-B285-17FD24BE50E0}" dt="2023-09-14T08:00:22.105" v="15" actId="1076"/>
          <ac:picMkLst>
            <pc:docMk/>
            <pc:sldMk cId="4258105381" sldId="421"/>
            <ac:picMk id="5" creationId="{B63DBA1F-5198-DBB3-BC1E-3727AC043F08}"/>
          </ac:picMkLst>
        </pc:picChg>
      </pc:sldChg>
      <pc:sldChg chg="addSp modSp new">
        <pc:chgData name="tien tran" userId="f5c0b7c74de91c7e" providerId="Windows Live" clId="Web-{75712A81-0019-4E12-B285-17FD24BE50E0}" dt="2023-09-14T08:01:45.294" v="24" actId="14100"/>
        <pc:sldMkLst>
          <pc:docMk/>
          <pc:sldMk cId="480880040" sldId="422"/>
        </pc:sldMkLst>
        <pc:spChg chg="mod">
          <ac:chgData name="tien tran" userId="f5c0b7c74de91c7e" providerId="Windows Live" clId="Web-{75712A81-0019-4E12-B285-17FD24BE50E0}" dt="2023-09-14T08:00:40.590" v="18" actId="20577"/>
          <ac:spMkLst>
            <pc:docMk/>
            <pc:sldMk cId="480880040" sldId="422"/>
            <ac:spMk id="2" creationId="{48B3B307-4C6B-2B2F-0786-29C76D0B9FBE}"/>
          </ac:spMkLst>
        </pc:spChg>
        <pc:spChg chg="mod">
          <ac:chgData name="tien tran" userId="f5c0b7c74de91c7e" providerId="Windows Live" clId="Web-{75712A81-0019-4E12-B285-17FD24BE50E0}" dt="2023-09-14T08:01:22.340" v="21" actId="14100"/>
          <ac:spMkLst>
            <pc:docMk/>
            <pc:sldMk cId="480880040" sldId="422"/>
            <ac:spMk id="3" creationId="{8F7937AA-0C0F-8B0A-B44C-51D5F9F8DD13}"/>
          </ac:spMkLst>
        </pc:spChg>
        <pc:picChg chg="add mod">
          <ac:chgData name="tien tran" userId="f5c0b7c74de91c7e" providerId="Windows Live" clId="Web-{75712A81-0019-4E12-B285-17FD24BE50E0}" dt="2023-09-14T08:01:45.294" v="24" actId="14100"/>
          <ac:picMkLst>
            <pc:docMk/>
            <pc:sldMk cId="480880040" sldId="422"/>
            <ac:picMk id="5" creationId="{3AD5A1B9-303D-9A91-A7B2-0D9A630DDC40}"/>
          </ac:picMkLst>
        </pc:picChg>
      </pc:sldChg>
      <pc:sldChg chg="modSp new">
        <pc:chgData name="tien tran" userId="f5c0b7c74de91c7e" providerId="Windows Live" clId="Web-{75712A81-0019-4E12-B285-17FD24BE50E0}" dt="2023-09-14T08:03:03.888" v="31" actId="14100"/>
        <pc:sldMkLst>
          <pc:docMk/>
          <pc:sldMk cId="2265116746" sldId="423"/>
        </pc:sldMkLst>
        <pc:spChg chg="mod">
          <ac:chgData name="tien tran" userId="f5c0b7c74de91c7e" providerId="Windows Live" clId="Web-{75712A81-0019-4E12-B285-17FD24BE50E0}" dt="2023-09-14T08:01:57.450" v="27" actId="20577"/>
          <ac:spMkLst>
            <pc:docMk/>
            <pc:sldMk cId="2265116746" sldId="423"/>
            <ac:spMk id="2" creationId="{EEF24BA8-A1CC-DB7A-51FA-1B01FB1D4522}"/>
          </ac:spMkLst>
        </pc:spChg>
        <pc:spChg chg="mod">
          <ac:chgData name="tien tran" userId="f5c0b7c74de91c7e" providerId="Windows Live" clId="Web-{75712A81-0019-4E12-B285-17FD24BE50E0}" dt="2023-09-14T08:03:03.888" v="31" actId="14100"/>
          <ac:spMkLst>
            <pc:docMk/>
            <pc:sldMk cId="2265116746" sldId="423"/>
            <ac:spMk id="3" creationId="{28C4FCF3-C0C3-8392-D560-199D54A40BBF}"/>
          </ac:spMkLst>
        </pc:spChg>
      </pc:sldChg>
      <pc:sldChg chg="addSp delSp modSp new">
        <pc:chgData name="tien tran" userId="f5c0b7c74de91c7e" providerId="Windows Live" clId="Web-{75712A81-0019-4E12-B285-17FD24BE50E0}" dt="2023-09-14T08:03:46.201" v="38" actId="1076"/>
        <pc:sldMkLst>
          <pc:docMk/>
          <pc:sldMk cId="2265813040" sldId="424"/>
        </pc:sldMkLst>
        <pc:spChg chg="mod">
          <ac:chgData name="tien tran" userId="f5c0b7c74de91c7e" providerId="Windows Live" clId="Web-{75712A81-0019-4E12-B285-17FD24BE50E0}" dt="2023-09-14T08:03:22.404" v="34" actId="20577"/>
          <ac:spMkLst>
            <pc:docMk/>
            <pc:sldMk cId="2265813040" sldId="424"/>
            <ac:spMk id="2" creationId="{EAD2E24A-2E53-8ED7-94E4-AFE769B41BE8}"/>
          </ac:spMkLst>
        </pc:spChg>
        <pc:spChg chg="del">
          <ac:chgData name="tien tran" userId="f5c0b7c74de91c7e" providerId="Windows Live" clId="Web-{75712A81-0019-4E12-B285-17FD24BE50E0}" dt="2023-09-14T08:03:40.654" v="35"/>
          <ac:spMkLst>
            <pc:docMk/>
            <pc:sldMk cId="2265813040" sldId="424"/>
            <ac:spMk id="3" creationId="{8E48ABEF-82E9-AA87-0A86-C48A64D6426E}"/>
          </ac:spMkLst>
        </pc:spChg>
        <pc:picChg chg="add mod ord">
          <ac:chgData name="tien tran" userId="f5c0b7c74de91c7e" providerId="Windows Live" clId="Web-{75712A81-0019-4E12-B285-17FD24BE50E0}" dt="2023-09-14T08:03:46.201" v="38" actId="1076"/>
          <ac:picMkLst>
            <pc:docMk/>
            <pc:sldMk cId="2265813040" sldId="424"/>
            <ac:picMk id="5" creationId="{D28B40BD-C06E-C437-EEC7-3DCA9CC9B28D}"/>
          </ac:picMkLst>
        </pc:picChg>
      </pc:sldChg>
      <pc:sldChg chg="modSp new">
        <pc:chgData name="tien tran" userId="f5c0b7c74de91c7e" providerId="Windows Live" clId="Web-{75712A81-0019-4E12-B285-17FD24BE50E0}" dt="2023-09-14T08:08:38.611" v="53" actId="20577"/>
        <pc:sldMkLst>
          <pc:docMk/>
          <pc:sldMk cId="3684377349" sldId="425"/>
        </pc:sldMkLst>
        <pc:spChg chg="mod">
          <ac:chgData name="tien tran" userId="f5c0b7c74de91c7e" providerId="Windows Live" clId="Web-{75712A81-0019-4E12-B285-17FD24BE50E0}" dt="2023-09-14T08:08:00.095" v="42" actId="20577"/>
          <ac:spMkLst>
            <pc:docMk/>
            <pc:sldMk cId="3684377349" sldId="425"/>
            <ac:spMk id="2" creationId="{9192D95E-0E66-4055-C451-818D2944078B}"/>
          </ac:spMkLst>
        </pc:spChg>
        <pc:spChg chg="mod">
          <ac:chgData name="tien tran" userId="f5c0b7c74de91c7e" providerId="Windows Live" clId="Web-{75712A81-0019-4E12-B285-17FD24BE50E0}" dt="2023-09-14T08:08:38.611" v="53" actId="20577"/>
          <ac:spMkLst>
            <pc:docMk/>
            <pc:sldMk cId="3684377349" sldId="425"/>
            <ac:spMk id="3" creationId="{E4371EE3-61CE-A3F9-65E7-64CEFA86D64B}"/>
          </ac:spMkLst>
        </pc:spChg>
      </pc:sldChg>
      <pc:sldChg chg="modSp add replId">
        <pc:chgData name="tien tran" userId="f5c0b7c74de91c7e" providerId="Windows Live" clId="Web-{75712A81-0019-4E12-B285-17FD24BE50E0}" dt="2023-09-14T08:12:04.270" v="81" actId="20577"/>
        <pc:sldMkLst>
          <pc:docMk/>
          <pc:sldMk cId="3512409350" sldId="426"/>
        </pc:sldMkLst>
        <pc:spChg chg="mod">
          <ac:chgData name="tien tran" userId="f5c0b7c74de91c7e" providerId="Windows Live" clId="Web-{75712A81-0019-4E12-B285-17FD24BE50E0}" dt="2023-09-14T08:12:04.270" v="81" actId="20577"/>
          <ac:spMkLst>
            <pc:docMk/>
            <pc:sldMk cId="3512409350" sldId="426"/>
            <ac:spMk id="3" creationId="{3356C97B-92D3-569A-CA12-3111814852CA}"/>
          </ac:spMkLst>
        </pc:spChg>
      </pc:sldChg>
      <pc:sldChg chg="modSp add replId">
        <pc:chgData name="tien tran" userId="f5c0b7c74de91c7e" providerId="Windows Live" clId="Web-{75712A81-0019-4E12-B285-17FD24BE50E0}" dt="2023-09-14T08:12:48.443" v="84" actId="20577"/>
        <pc:sldMkLst>
          <pc:docMk/>
          <pc:sldMk cId="1750104124" sldId="427"/>
        </pc:sldMkLst>
        <pc:spChg chg="mod">
          <ac:chgData name="tien tran" userId="f5c0b7c74de91c7e" providerId="Windows Live" clId="Web-{75712A81-0019-4E12-B285-17FD24BE50E0}" dt="2023-09-14T08:12:48.443" v="84" actId="20577"/>
          <ac:spMkLst>
            <pc:docMk/>
            <pc:sldMk cId="1750104124" sldId="427"/>
            <ac:spMk id="3" creationId="{3356C97B-92D3-569A-CA12-3111814852CA}"/>
          </ac:spMkLst>
        </pc:spChg>
      </pc:sldChg>
      <pc:sldChg chg="modSp add replId">
        <pc:chgData name="tien tran" userId="f5c0b7c74de91c7e" providerId="Windows Live" clId="Web-{75712A81-0019-4E12-B285-17FD24BE50E0}" dt="2023-09-14T08:12:56.177" v="86" actId="20577"/>
        <pc:sldMkLst>
          <pc:docMk/>
          <pc:sldMk cId="3595492573" sldId="428"/>
        </pc:sldMkLst>
        <pc:spChg chg="mod">
          <ac:chgData name="tien tran" userId="f5c0b7c74de91c7e" providerId="Windows Live" clId="Web-{75712A81-0019-4E12-B285-17FD24BE50E0}" dt="2023-09-14T08:12:56.177" v="86" actId="20577"/>
          <ac:spMkLst>
            <pc:docMk/>
            <pc:sldMk cId="3595492573" sldId="428"/>
            <ac:spMk id="3" creationId="{3356C97B-92D3-569A-CA12-3111814852CA}"/>
          </ac:spMkLst>
        </pc:spChg>
      </pc:sldChg>
    </pc:docChg>
  </pc:docChgLst>
  <pc:docChgLst>
    <pc:chgData name="tien tran" userId="f5c0b7c74de91c7e" providerId="Windows Live" clId="Web-{A1417D89-5671-4CC6-AA32-6782580E67BF}"/>
    <pc:docChg chg="addSld delSld modSld sldOrd">
      <pc:chgData name="tien tran" userId="f5c0b7c74de91c7e" providerId="Windows Live" clId="Web-{A1417D89-5671-4CC6-AA32-6782580E67BF}" dt="2023-08-12T03:27:13.311" v="498"/>
      <pc:docMkLst>
        <pc:docMk/>
      </pc:docMkLst>
      <pc:sldChg chg="modSp">
        <pc:chgData name="tien tran" userId="f5c0b7c74de91c7e" providerId="Windows Live" clId="Web-{A1417D89-5671-4CC6-AA32-6782580E67BF}" dt="2023-08-12T03:20:08.471" v="424" actId="20577"/>
        <pc:sldMkLst>
          <pc:docMk/>
          <pc:sldMk cId="0" sldId="257"/>
        </pc:sldMkLst>
        <pc:spChg chg="mod">
          <ac:chgData name="tien tran" userId="f5c0b7c74de91c7e" providerId="Windows Live" clId="Web-{A1417D89-5671-4CC6-AA32-6782580E67BF}" dt="2023-08-12T03:20:08.471" v="424" actId="20577"/>
          <ac:spMkLst>
            <pc:docMk/>
            <pc:sldMk cId="0" sldId="257"/>
            <ac:spMk id="190467" creationId="{00000000-0000-0000-0000-000000000000}"/>
          </ac:spMkLst>
        </pc:spChg>
      </pc:sldChg>
      <pc:sldChg chg="addSp delSp modSp ord">
        <pc:chgData name="tien tran" userId="f5c0b7c74de91c7e" providerId="Windows Live" clId="Web-{A1417D89-5671-4CC6-AA32-6782580E67BF}" dt="2023-08-12T03:27:13.311" v="498"/>
        <pc:sldMkLst>
          <pc:docMk/>
          <pc:sldMk cId="127468970" sldId="408"/>
        </pc:sldMkLst>
        <pc:spChg chg="add del mod">
          <ac:chgData name="tien tran" userId="f5c0b7c74de91c7e" providerId="Windows Live" clId="Web-{A1417D89-5671-4CC6-AA32-6782580E67BF}" dt="2023-08-12T03:21:59.364" v="468"/>
          <ac:spMkLst>
            <pc:docMk/>
            <pc:sldMk cId="127468970" sldId="408"/>
            <ac:spMk id="2" creationId="{3C6DE243-04CD-5FA8-0FA1-C818848EFDBD}"/>
          </ac:spMkLst>
        </pc:spChg>
        <pc:spChg chg="mod">
          <ac:chgData name="tien tran" userId="f5c0b7c74de91c7e" providerId="Windows Live" clId="Web-{A1417D89-5671-4CC6-AA32-6782580E67BF}" dt="2023-08-12T03:21:50.661" v="464" actId="20577"/>
          <ac:spMkLst>
            <pc:docMk/>
            <pc:sldMk cId="127468970" sldId="408"/>
            <ac:spMk id="5122" creationId="{00000000-0000-0000-0000-000000000000}"/>
          </ac:spMkLst>
        </pc:spChg>
        <pc:spChg chg="mod">
          <ac:chgData name="tien tran" userId="f5c0b7c74de91c7e" providerId="Windows Live" clId="Web-{A1417D89-5671-4CC6-AA32-6782580E67BF}" dt="2023-08-12T03:21:27.442" v="451" actId="20577"/>
          <ac:spMkLst>
            <pc:docMk/>
            <pc:sldMk cId="127468970" sldId="408"/>
            <ac:spMk id="190467" creationId="{00000000-0000-0000-0000-000000000000}"/>
          </ac:spMkLst>
        </pc:spChg>
      </pc:sldChg>
      <pc:sldChg chg="del ord">
        <pc:chgData name="tien tran" userId="f5c0b7c74de91c7e" providerId="Windows Live" clId="Web-{A1417D89-5671-4CC6-AA32-6782580E67BF}" dt="2023-08-12T03:01:45.157" v="307"/>
        <pc:sldMkLst>
          <pc:docMk/>
          <pc:sldMk cId="783779802" sldId="410"/>
        </pc:sldMkLst>
      </pc:sldChg>
      <pc:sldChg chg="del ord">
        <pc:chgData name="tien tran" userId="f5c0b7c74de91c7e" providerId="Windows Live" clId="Web-{A1417D89-5671-4CC6-AA32-6782580E67BF}" dt="2023-08-12T03:01:47.111" v="308"/>
        <pc:sldMkLst>
          <pc:docMk/>
          <pc:sldMk cId="3250509918" sldId="431"/>
        </pc:sldMkLst>
      </pc:sldChg>
      <pc:sldChg chg="del">
        <pc:chgData name="tien tran" userId="f5c0b7c74de91c7e" providerId="Windows Live" clId="Web-{A1417D89-5671-4CC6-AA32-6782580E67BF}" dt="2023-08-12T03:01:43.501" v="306"/>
        <pc:sldMkLst>
          <pc:docMk/>
          <pc:sldMk cId="2651737697" sldId="432"/>
        </pc:sldMkLst>
      </pc:sldChg>
      <pc:sldChg chg="modSp ord">
        <pc:chgData name="tien tran" userId="f5c0b7c74de91c7e" providerId="Windows Live" clId="Web-{A1417D89-5671-4CC6-AA32-6782580E67BF}" dt="2023-08-12T03:00:06.608" v="291" actId="20577"/>
        <pc:sldMkLst>
          <pc:docMk/>
          <pc:sldMk cId="3729329251" sldId="433"/>
        </pc:sldMkLst>
        <pc:spChg chg="mod">
          <ac:chgData name="tien tran" userId="f5c0b7c74de91c7e" providerId="Windows Live" clId="Web-{A1417D89-5671-4CC6-AA32-6782580E67BF}" dt="2023-08-12T03:00:06.608" v="291" actId="20577"/>
          <ac:spMkLst>
            <pc:docMk/>
            <pc:sldMk cId="3729329251" sldId="433"/>
            <ac:spMk id="3" creationId="{2EF81D7E-56AD-BF1E-9D53-AA6DAA3E578C}"/>
          </ac:spMkLst>
        </pc:spChg>
      </pc:sldChg>
      <pc:sldChg chg="modSp ord">
        <pc:chgData name="tien tran" userId="f5c0b7c74de91c7e" providerId="Windows Live" clId="Web-{A1417D89-5671-4CC6-AA32-6782580E67BF}" dt="2023-08-12T03:00:10.373" v="292"/>
        <pc:sldMkLst>
          <pc:docMk/>
          <pc:sldMk cId="3101371877" sldId="434"/>
        </pc:sldMkLst>
        <pc:spChg chg="mod">
          <ac:chgData name="tien tran" userId="f5c0b7c74de91c7e" providerId="Windows Live" clId="Web-{A1417D89-5671-4CC6-AA32-6782580E67BF}" dt="2023-08-12T03:00:02.920" v="289" actId="20577"/>
          <ac:spMkLst>
            <pc:docMk/>
            <pc:sldMk cId="3101371877" sldId="434"/>
            <ac:spMk id="3" creationId="{6BBE5BFF-79BB-52C8-4CB4-41B575266631}"/>
          </ac:spMkLst>
        </pc:spChg>
      </pc:sldChg>
      <pc:sldChg chg="modSp ord">
        <pc:chgData name="tien tran" userId="f5c0b7c74de91c7e" providerId="Windows Live" clId="Web-{A1417D89-5671-4CC6-AA32-6782580E67BF}" dt="2023-08-12T02:30:00.875" v="165" actId="20577"/>
        <pc:sldMkLst>
          <pc:docMk/>
          <pc:sldMk cId="2338905664" sldId="435"/>
        </pc:sldMkLst>
        <pc:spChg chg="mod">
          <ac:chgData name="tien tran" userId="f5c0b7c74de91c7e" providerId="Windows Live" clId="Web-{A1417D89-5671-4CC6-AA32-6782580E67BF}" dt="2023-08-12T02:30:00.875" v="165" actId="20577"/>
          <ac:spMkLst>
            <pc:docMk/>
            <pc:sldMk cId="2338905664" sldId="435"/>
            <ac:spMk id="3" creationId="{ABBB1D75-6CCA-9CCD-607A-B624EEEA3FF0}"/>
          </ac:spMkLst>
        </pc:spChg>
      </pc:sldChg>
      <pc:sldChg chg="del">
        <pc:chgData name="tien tran" userId="f5c0b7c74de91c7e" providerId="Windows Live" clId="Web-{A1417D89-5671-4CC6-AA32-6782580E67BF}" dt="2023-08-12T03:01:48.986" v="309"/>
        <pc:sldMkLst>
          <pc:docMk/>
          <pc:sldMk cId="1372066555" sldId="436"/>
        </pc:sldMkLst>
      </pc:sldChg>
      <pc:sldChg chg="del">
        <pc:chgData name="tien tran" userId="f5c0b7c74de91c7e" providerId="Windows Live" clId="Web-{A1417D89-5671-4CC6-AA32-6782580E67BF}" dt="2023-08-12T03:01:52.126" v="310"/>
        <pc:sldMkLst>
          <pc:docMk/>
          <pc:sldMk cId="224160701" sldId="438"/>
        </pc:sldMkLst>
      </pc:sldChg>
      <pc:sldChg chg="modSp ord">
        <pc:chgData name="tien tran" userId="f5c0b7c74de91c7e" providerId="Windows Live" clId="Web-{A1417D89-5671-4CC6-AA32-6782580E67BF}" dt="2023-08-12T03:03:37.379" v="315"/>
        <pc:sldMkLst>
          <pc:docMk/>
          <pc:sldMk cId="3484366298" sldId="439"/>
        </pc:sldMkLst>
        <pc:spChg chg="mod">
          <ac:chgData name="tien tran" userId="f5c0b7c74de91c7e" providerId="Windows Live" clId="Web-{A1417D89-5671-4CC6-AA32-6782580E67BF}" dt="2023-08-12T03:02:12.252" v="312" actId="20577"/>
          <ac:spMkLst>
            <pc:docMk/>
            <pc:sldMk cId="3484366298" sldId="439"/>
            <ac:spMk id="3" creationId="{39D4A3ED-2C6A-121C-04ED-8417E33A2B32}"/>
          </ac:spMkLst>
        </pc:spChg>
      </pc:sldChg>
      <pc:sldChg chg="modSp del ord">
        <pc:chgData name="tien tran" userId="f5c0b7c74de91c7e" providerId="Windows Live" clId="Web-{A1417D89-5671-4CC6-AA32-6782580E67BF}" dt="2023-08-12T03:18:51.125" v="414"/>
        <pc:sldMkLst>
          <pc:docMk/>
          <pc:sldMk cId="4180499317" sldId="440"/>
        </pc:sldMkLst>
        <pc:spChg chg="mod">
          <ac:chgData name="tien tran" userId="f5c0b7c74de91c7e" providerId="Windows Live" clId="Web-{A1417D89-5671-4CC6-AA32-6782580E67BF}" dt="2023-08-12T03:06:59.041" v="318" actId="20577"/>
          <ac:spMkLst>
            <pc:docMk/>
            <pc:sldMk cId="4180499317" sldId="440"/>
            <ac:spMk id="2" creationId="{BB8B7C0F-CF21-BA61-FBE4-74FC3A1561BC}"/>
          </ac:spMkLst>
        </pc:spChg>
        <pc:spChg chg="mod">
          <ac:chgData name="tien tran" userId="f5c0b7c74de91c7e" providerId="Windows Live" clId="Web-{A1417D89-5671-4CC6-AA32-6782580E67BF}" dt="2023-08-12T03:02:17.143" v="314" actId="20577"/>
          <ac:spMkLst>
            <pc:docMk/>
            <pc:sldMk cId="4180499317" sldId="440"/>
            <ac:spMk id="3" creationId="{C4D0B61A-BEF0-B002-0E0A-464E2B7286A3}"/>
          </ac:spMkLst>
        </pc:spChg>
      </pc:sldChg>
      <pc:sldChg chg="del">
        <pc:chgData name="tien tran" userId="f5c0b7c74de91c7e" providerId="Windows Live" clId="Web-{A1417D89-5671-4CC6-AA32-6782580E67BF}" dt="2023-08-12T03:26:16.356" v="492"/>
        <pc:sldMkLst>
          <pc:docMk/>
          <pc:sldMk cId="2242944023" sldId="441"/>
        </pc:sldMkLst>
      </pc:sldChg>
      <pc:sldChg chg="modSp">
        <pc:chgData name="tien tran" userId="f5c0b7c74de91c7e" providerId="Windows Live" clId="Web-{A1417D89-5671-4CC6-AA32-6782580E67BF}" dt="2023-08-12T02:08:01.669" v="17" actId="20577"/>
        <pc:sldMkLst>
          <pc:docMk/>
          <pc:sldMk cId="2898175485" sldId="442"/>
        </pc:sldMkLst>
        <pc:spChg chg="mod">
          <ac:chgData name="tien tran" userId="f5c0b7c74de91c7e" providerId="Windows Live" clId="Web-{A1417D89-5671-4CC6-AA32-6782580E67BF}" dt="2023-08-12T02:08:01.669" v="17" actId="20577"/>
          <ac:spMkLst>
            <pc:docMk/>
            <pc:sldMk cId="2898175485" sldId="442"/>
            <ac:spMk id="2" creationId="{A70B3ADC-D771-725D-C803-C030179D92CC}"/>
          </ac:spMkLst>
        </pc:spChg>
        <pc:spChg chg="mod">
          <ac:chgData name="tien tran" userId="f5c0b7c74de91c7e" providerId="Windows Live" clId="Web-{A1417D89-5671-4CC6-AA32-6782580E67BF}" dt="2023-08-12T02:07:47.341" v="13" actId="20577"/>
          <ac:spMkLst>
            <pc:docMk/>
            <pc:sldMk cId="2898175485" sldId="442"/>
            <ac:spMk id="3" creationId="{2B3B8F1D-96D6-8CC2-E5CE-D07573285CD8}"/>
          </ac:spMkLst>
        </pc:spChg>
      </pc:sldChg>
      <pc:sldChg chg="modSp new">
        <pc:chgData name="tien tran" userId="f5c0b7c74de91c7e" providerId="Windows Live" clId="Web-{A1417D89-5671-4CC6-AA32-6782580E67BF}" dt="2023-08-12T02:13:53.510" v="90" actId="20577"/>
        <pc:sldMkLst>
          <pc:docMk/>
          <pc:sldMk cId="1652033460" sldId="443"/>
        </pc:sldMkLst>
        <pc:spChg chg="mod">
          <ac:chgData name="tien tran" userId="f5c0b7c74de91c7e" providerId="Windows Live" clId="Web-{A1417D89-5671-4CC6-AA32-6782580E67BF}" dt="2023-08-12T02:13:53.510" v="90" actId="20577"/>
          <ac:spMkLst>
            <pc:docMk/>
            <pc:sldMk cId="1652033460" sldId="443"/>
            <ac:spMk id="2" creationId="{1E370E8D-256E-6C69-2C3F-70A3749B366B}"/>
          </ac:spMkLst>
        </pc:spChg>
        <pc:spChg chg="mod">
          <ac:chgData name="tien tran" userId="f5c0b7c74de91c7e" providerId="Windows Live" clId="Web-{A1417D89-5671-4CC6-AA32-6782580E67BF}" dt="2023-08-12T02:10:23.956" v="37" actId="20577"/>
          <ac:spMkLst>
            <pc:docMk/>
            <pc:sldMk cId="1652033460" sldId="443"/>
            <ac:spMk id="3" creationId="{4CAF9704-50E6-0539-918A-67DC075BDE1E}"/>
          </ac:spMkLst>
        </pc:spChg>
      </pc:sldChg>
      <pc:sldChg chg="addSp delSp modSp new">
        <pc:chgData name="tien tran" userId="f5c0b7c74de91c7e" providerId="Windows Live" clId="Web-{A1417D89-5671-4CC6-AA32-6782580E67BF}" dt="2023-08-12T02:11:10.098" v="48"/>
        <pc:sldMkLst>
          <pc:docMk/>
          <pc:sldMk cId="2826315926" sldId="444"/>
        </pc:sldMkLst>
        <pc:spChg chg="mod">
          <ac:chgData name="tien tran" userId="f5c0b7c74de91c7e" providerId="Windows Live" clId="Web-{A1417D89-5671-4CC6-AA32-6782580E67BF}" dt="2023-08-12T02:10:40.691" v="42" actId="20577"/>
          <ac:spMkLst>
            <pc:docMk/>
            <pc:sldMk cId="2826315926" sldId="444"/>
            <ac:spMk id="2" creationId="{6F5E82D6-9A05-0B1A-7A95-01F72B4EDE42}"/>
          </ac:spMkLst>
        </pc:spChg>
        <pc:spChg chg="del mod">
          <ac:chgData name="tien tran" userId="f5c0b7c74de91c7e" providerId="Windows Live" clId="Web-{A1417D89-5671-4CC6-AA32-6782580E67BF}" dt="2023-08-12T02:10:46.285" v="44"/>
          <ac:spMkLst>
            <pc:docMk/>
            <pc:sldMk cId="2826315926" sldId="444"/>
            <ac:spMk id="3" creationId="{722C177D-59B1-3549-333F-D61D82AEA95D}"/>
          </ac:spMkLst>
        </pc:spChg>
        <pc:graphicFrameChg chg="add mod ord modGraphic">
          <ac:chgData name="tien tran" userId="f5c0b7c74de91c7e" providerId="Windows Live" clId="Web-{A1417D89-5671-4CC6-AA32-6782580E67BF}" dt="2023-08-12T02:11:10.098" v="48"/>
          <ac:graphicFrameMkLst>
            <pc:docMk/>
            <pc:sldMk cId="2826315926" sldId="444"/>
            <ac:graphicFrameMk id="6" creationId="{509C829C-8812-D2A8-C303-EF3A5070AA1E}"/>
          </ac:graphicFrameMkLst>
        </pc:graphicFrameChg>
      </pc:sldChg>
      <pc:sldChg chg="addSp delSp modSp new">
        <pc:chgData name="tien tran" userId="f5c0b7c74de91c7e" providerId="Windows Live" clId="Web-{A1417D89-5671-4CC6-AA32-6782580E67BF}" dt="2023-08-12T02:12:36.586" v="64" actId="1076"/>
        <pc:sldMkLst>
          <pc:docMk/>
          <pc:sldMk cId="3024936694" sldId="445"/>
        </pc:sldMkLst>
        <pc:spChg chg="mod">
          <ac:chgData name="tien tran" userId="f5c0b7c74de91c7e" providerId="Windows Live" clId="Web-{A1417D89-5671-4CC6-AA32-6782580E67BF}" dt="2023-08-12T02:11:25.849" v="53" actId="20577"/>
          <ac:spMkLst>
            <pc:docMk/>
            <pc:sldMk cId="3024936694" sldId="445"/>
            <ac:spMk id="2" creationId="{6BDED341-3D20-F4EA-4461-562DD86E7583}"/>
          </ac:spMkLst>
        </pc:spChg>
        <pc:spChg chg="del">
          <ac:chgData name="tien tran" userId="f5c0b7c74de91c7e" providerId="Windows Live" clId="Web-{A1417D89-5671-4CC6-AA32-6782580E67BF}" dt="2023-08-12T02:12:05.678" v="58"/>
          <ac:spMkLst>
            <pc:docMk/>
            <pc:sldMk cId="3024936694" sldId="445"/>
            <ac:spMk id="3" creationId="{86B17FF0-5DB2-910E-5B49-8467AFA171AB}"/>
          </ac:spMkLst>
        </pc:spChg>
        <pc:spChg chg="add del">
          <ac:chgData name="tien tran" userId="f5c0b7c74de91c7e" providerId="Windows Live" clId="Web-{A1417D89-5671-4CC6-AA32-6782580E67BF}" dt="2023-08-12T02:11:42.053" v="55"/>
          <ac:spMkLst>
            <pc:docMk/>
            <pc:sldMk cId="3024936694" sldId="445"/>
            <ac:spMk id="5" creationId="{888B6133-B440-E3CB-99FC-9FE4389BDCAC}"/>
          </ac:spMkLst>
        </pc:spChg>
        <pc:spChg chg="add del">
          <ac:chgData name="tien tran" userId="f5c0b7c74de91c7e" providerId="Windows Live" clId="Web-{A1417D89-5671-4CC6-AA32-6782580E67BF}" dt="2023-08-12T02:11:42.053" v="55"/>
          <ac:spMkLst>
            <pc:docMk/>
            <pc:sldMk cId="3024936694" sldId="445"/>
            <ac:spMk id="6" creationId="{D51C62A5-165A-B722-6949-3F050AAB48CC}"/>
          </ac:spMkLst>
        </pc:spChg>
        <pc:spChg chg="add del">
          <ac:chgData name="tien tran" userId="f5c0b7c74de91c7e" providerId="Windows Live" clId="Web-{A1417D89-5671-4CC6-AA32-6782580E67BF}" dt="2023-08-12T02:11:42.053" v="55"/>
          <ac:spMkLst>
            <pc:docMk/>
            <pc:sldMk cId="3024936694" sldId="445"/>
            <ac:spMk id="7" creationId="{43CF0FC8-1884-4446-817D-958931254072}"/>
          </ac:spMkLst>
        </pc:spChg>
        <pc:spChg chg="add del">
          <ac:chgData name="tien tran" userId="f5c0b7c74de91c7e" providerId="Windows Live" clId="Web-{A1417D89-5671-4CC6-AA32-6782580E67BF}" dt="2023-08-12T02:11:52.600" v="57"/>
          <ac:spMkLst>
            <pc:docMk/>
            <pc:sldMk cId="3024936694" sldId="445"/>
            <ac:spMk id="8" creationId="{75D4E931-9146-2301-F785-C1CEA6D85C1E}"/>
          </ac:spMkLst>
        </pc:spChg>
        <pc:spChg chg="add del">
          <ac:chgData name="tien tran" userId="f5c0b7c74de91c7e" providerId="Windows Live" clId="Web-{A1417D89-5671-4CC6-AA32-6782580E67BF}" dt="2023-08-12T02:11:52.600" v="57"/>
          <ac:spMkLst>
            <pc:docMk/>
            <pc:sldMk cId="3024936694" sldId="445"/>
            <ac:spMk id="9" creationId="{47522F51-0B49-0CEE-0CC1-F9A6B6D51C1E}"/>
          </ac:spMkLst>
        </pc:spChg>
        <pc:spChg chg="add del">
          <ac:chgData name="tien tran" userId="f5c0b7c74de91c7e" providerId="Windows Live" clId="Web-{A1417D89-5671-4CC6-AA32-6782580E67BF}" dt="2023-08-12T02:11:52.600" v="57"/>
          <ac:spMkLst>
            <pc:docMk/>
            <pc:sldMk cId="3024936694" sldId="445"/>
            <ac:spMk id="10" creationId="{F765DF21-DE3B-4B51-AD57-CCDA895AA0D2}"/>
          </ac:spMkLst>
        </pc:spChg>
        <pc:spChg chg="add del">
          <ac:chgData name="tien tran" userId="f5c0b7c74de91c7e" providerId="Windows Live" clId="Web-{A1417D89-5671-4CC6-AA32-6782580E67BF}" dt="2023-08-12T02:12:23.507" v="62"/>
          <ac:spMkLst>
            <pc:docMk/>
            <pc:sldMk cId="3024936694" sldId="445"/>
            <ac:spMk id="15" creationId="{0CDA3890-3D22-FA25-5F50-9821B59EA8D6}"/>
          </ac:spMkLst>
        </pc:spChg>
        <pc:graphicFrameChg chg="add mod ord modGraphic">
          <ac:chgData name="tien tran" userId="f5c0b7c74de91c7e" providerId="Windows Live" clId="Web-{A1417D89-5671-4CC6-AA32-6782580E67BF}" dt="2023-08-12T02:12:05.678" v="58"/>
          <ac:graphicFrameMkLst>
            <pc:docMk/>
            <pc:sldMk cId="3024936694" sldId="445"/>
            <ac:graphicFrameMk id="12" creationId="{217C2C2E-54D1-7E85-295D-1AF345BA487D}"/>
          </ac:graphicFrameMkLst>
        </pc:graphicFrameChg>
        <pc:graphicFrameChg chg="add del mod">
          <ac:chgData name="tien tran" userId="f5c0b7c74de91c7e" providerId="Windows Live" clId="Web-{A1417D89-5671-4CC6-AA32-6782580E67BF}" dt="2023-08-12T02:12:14.772" v="60"/>
          <ac:graphicFrameMkLst>
            <pc:docMk/>
            <pc:sldMk cId="3024936694" sldId="445"/>
            <ac:graphicFrameMk id="14" creationId="{18B47BDF-92D2-3B6D-F0C3-358E5FD4BD81}"/>
          </ac:graphicFrameMkLst>
        </pc:graphicFrameChg>
        <pc:graphicFrameChg chg="add mod">
          <ac:chgData name="tien tran" userId="f5c0b7c74de91c7e" providerId="Windows Live" clId="Web-{A1417D89-5671-4CC6-AA32-6782580E67BF}" dt="2023-08-12T02:12:36.586" v="64" actId="1076"/>
          <ac:graphicFrameMkLst>
            <pc:docMk/>
            <pc:sldMk cId="3024936694" sldId="445"/>
            <ac:graphicFrameMk id="17" creationId="{B52A87FD-5A46-39B6-5B93-D7CE8885F5F7}"/>
          </ac:graphicFrameMkLst>
        </pc:graphicFrameChg>
      </pc:sldChg>
      <pc:sldChg chg="addSp delSp modSp new">
        <pc:chgData name="tien tran" userId="f5c0b7c74de91c7e" providerId="Windows Live" clId="Web-{A1417D89-5671-4CC6-AA32-6782580E67BF}" dt="2023-08-12T02:13:28.931" v="86"/>
        <pc:sldMkLst>
          <pc:docMk/>
          <pc:sldMk cId="551425138" sldId="446"/>
        </pc:sldMkLst>
        <pc:spChg chg="mod">
          <ac:chgData name="tien tran" userId="f5c0b7c74de91c7e" providerId="Windows Live" clId="Web-{A1417D89-5671-4CC6-AA32-6782580E67BF}" dt="2023-08-12T02:13:16.931" v="84" actId="20577"/>
          <ac:spMkLst>
            <pc:docMk/>
            <pc:sldMk cId="551425138" sldId="446"/>
            <ac:spMk id="2" creationId="{C6A9AEFE-6C4B-8519-5B75-1166AF13D22E}"/>
          </ac:spMkLst>
        </pc:spChg>
        <pc:spChg chg="del">
          <ac:chgData name="tien tran" userId="f5c0b7c74de91c7e" providerId="Windows Live" clId="Web-{A1417D89-5671-4CC6-AA32-6782580E67BF}" dt="2023-08-12T02:13:22.056" v="85"/>
          <ac:spMkLst>
            <pc:docMk/>
            <pc:sldMk cId="551425138" sldId="446"/>
            <ac:spMk id="3" creationId="{914AAB16-A328-0BFC-0DEC-3D03489C7536}"/>
          </ac:spMkLst>
        </pc:spChg>
        <pc:graphicFrameChg chg="add mod ord modGraphic">
          <ac:chgData name="tien tran" userId="f5c0b7c74de91c7e" providerId="Windows Live" clId="Web-{A1417D89-5671-4CC6-AA32-6782580E67BF}" dt="2023-08-12T02:13:28.931" v="86"/>
          <ac:graphicFrameMkLst>
            <pc:docMk/>
            <pc:sldMk cId="551425138" sldId="446"/>
            <ac:graphicFrameMk id="6" creationId="{36191D4F-FA0F-0F0B-273A-03846B7A5336}"/>
          </ac:graphicFrameMkLst>
        </pc:graphicFrameChg>
      </pc:sldChg>
      <pc:sldChg chg="modSp new del">
        <pc:chgData name="tien tran" userId="f5c0b7c74de91c7e" providerId="Windows Live" clId="Web-{A1417D89-5671-4CC6-AA32-6782580E67BF}" dt="2023-08-12T02:12:59.633" v="78"/>
        <pc:sldMkLst>
          <pc:docMk/>
          <pc:sldMk cId="1740865547" sldId="446"/>
        </pc:sldMkLst>
        <pc:spChg chg="mod">
          <ac:chgData name="tien tran" userId="f5c0b7c74de91c7e" providerId="Windows Live" clId="Web-{A1417D89-5671-4CC6-AA32-6782580E67BF}" dt="2023-08-12T02:12:58.899" v="77" actId="20577"/>
          <ac:spMkLst>
            <pc:docMk/>
            <pc:sldMk cId="1740865547" sldId="446"/>
            <ac:spMk id="2" creationId="{5D5F7530-C85B-7D73-DE33-00BEC0F9F2DB}"/>
          </ac:spMkLst>
        </pc:spChg>
      </pc:sldChg>
      <pc:sldChg chg="modSp new ord">
        <pc:chgData name="tien tran" userId="f5c0b7c74de91c7e" providerId="Windows Live" clId="Web-{A1417D89-5671-4CC6-AA32-6782580E67BF}" dt="2023-08-12T02:14:52.685" v="98"/>
        <pc:sldMkLst>
          <pc:docMk/>
          <pc:sldMk cId="1813781525" sldId="447"/>
        </pc:sldMkLst>
        <pc:spChg chg="mod">
          <ac:chgData name="tien tran" userId="f5c0b7c74de91c7e" providerId="Windows Live" clId="Web-{A1417D89-5671-4CC6-AA32-6782580E67BF}" dt="2023-08-12T02:13:59.323" v="94" actId="20577"/>
          <ac:spMkLst>
            <pc:docMk/>
            <pc:sldMk cId="1813781525" sldId="447"/>
            <ac:spMk id="2" creationId="{011EF78F-FD56-7E21-0BD9-54EAEC60D00C}"/>
          </ac:spMkLst>
        </pc:spChg>
        <pc:spChg chg="mod">
          <ac:chgData name="tien tran" userId="f5c0b7c74de91c7e" providerId="Windows Live" clId="Web-{A1417D89-5671-4CC6-AA32-6782580E67BF}" dt="2023-08-12T02:14:14.261" v="97" actId="20577"/>
          <ac:spMkLst>
            <pc:docMk/>
            <pc:sldMk cId="1813781525" sldId="447"/>
            <ac:spMk id="3" creationId="{3AB60651-8527-1FF8-481E-DF2B70669FD9}"/>
          </ac:spMkLst>
        </pc:spChg>
      </pc:sldChg>
      <pc:sldChg chg="addSp delSp modSp new">
        <pc:chgData name="tien tran" userId="f5c0b7c74de91c7e" providerId="Windows Live" clId="Web-{A1417D89-5671-4CC6-AA32-6782580E67BF}" dt="2023-08-12T02:15:17.904" v="104"/>
        <pc:sldMkLst>
          <pc:docMk/>
          <pc:sldMk cId="3637023688" sldId="448"/>
        </pc:sldMkLst>
        <pc:spChg chg="mod">
          <ac:chgData name="tien tran" userId="f5c0b7c74de91c7e" providerId="Windows Live" clId="Web-{A1417D89-5671-4CC6-AA32-6782580E67BF}" dt="2023-08-12T02:15:06.013" v="102" actId="20577"/>
          <ac:spMkLst>
            <pc:docMk/>
            <pc:sldMk cId="3637023688" sldId="448"/>
            <ac:spMk id="2" creationId="{427013EA-FCEF-DE5F-7275-D0C5296A8F5D}"/>
          </ac:spMkLst>
        </pc:spChg>
        <pc:spChg chg="del">
          <ac:chgData name="tien tran" userId="f5c0b7c74de91c7e" providerId="Windows Live" clId="Web-{A1417D89-5671-4CC6-AA32-6782580E67BF}" dt="2023-08-12T02:15:11.060" v="103"/>
          <ac:spMkLst>
            <pc:docMk/>
            <pc:sldMk cId="3637023688" sldId="448"/>
            <ac:spMk id="3" creationId="{0D4C2319-6366-9A21-D7EE-94F57C3B7A9C}"/>
          </ac:spMkLst>
        </pc:spChg>
        <pc:graphicFrameChg chg="add mod ord modGraphic">
          <ac:chgData name="tien tran" userId="f5c0b7c74de91c7e" providerId="Windows Live" clId="Web-{A1417D89-5671-4CC6-AA32-6782580E67BF}" dt="2023-08-12T02:15:17.904" v="104"/>
          <ac:graphicFrameMkLst>
            <pc:docMk/>
            <pc:sldMk cId="3637023688" sldId="448"/>
            <ac:graphicFrameMk id="6" creationId="{965C8EF7-44B4-571F-2137-DC44E1A180AA}"/>
          </ac:graphicFrameMkLst>
        </pc:graphicFrameChg>
      </pc:sldChg>
      <pc:sldChg chg="addSp modSp new">
        <pc:chgData name="tien tran" userId="f5c0b7c74de91c7e" providerId="Windows Live" clId="Web-{A1417D89-5671-4CC6-AA32-6782580E67BF}" dt="2023-08-12T02:23:30.048" v="126" actId="1076"/>
        <pc:sldMkLst>
          <pc:docMk/>
          <pc:sldMk cId="3418892251" sldId="449"/>
        </pc:sldMkLst>
        <pc:spChg chg="mod">
          <ac:chgData name="tien tran" userId="f5c0b7c74de91c7e" providerId="Windows Live" clId="Web-{A1417D89-5671-4CC6-AA32-6782580E67BF}" dt="2023-08-12T02:21:21.512" v="113" actId="20577"/>
          <ac:spMkLst>
            <pc:docMk/>
            <pc:sldMk cId="3418892251" sldId="449"/>
            <ac:spMk id="2" creationId="{F0ED439F-6E5C-3CEE-FBD1-D5A4F3F05657}"/>
          </ac:spMkLst>
        </pc:spChg>
        <pc:spChg chg="mod">
          <ac:chgData name="tien tran" userId="f5c0b7c74de91c7e" providerId="Windows Live" clId="Web-{A1417D89-5671-4CC6-AA32-6782580E67BF}" dt="2023-08-12T02:22:58.531" v="119" actId="20577"/>
          <ac:spMkLst>
            <pc:docMk/>
            <pc:sldMk cId="3418892251" sldId="449"/>
            <ac:spMk id="3" creationId="{5FFB7DA0-7A96-7F84-BB84-F8FE908C3826}"/>
          </ac:spMkLst>
        </pc:spChg>
        <pc:picChg chg="add mod">
          <ac:chgData name="tien tran" userId="f5c0b7c74de91c7e" providerId="Windows Live" clId="Web-{A1417D89-5671-4CC6-AA32-6782580E67BF}" dt="2023-08-12T02:23:30.048" v="126" actId="1076"/>
          <ac:picMkLst>
            <pc:docMk/>
            <pc:sldMk cId="3418892251" sldId="449"/>
            <ac:picMk id="5" creationId="{D4DC917B-9704-64DE-8367-A112426E88B3}"/>
          </ac:picMkLst>
        </pc:picChg>
      </pc:sldChg>
      <pc:sldChg chg="addSp delSp modSp add replId">
        <pc:chgData name="tien tran" userId="f5c0b7c74de91c7e" providerId="Windows Live" clId="Web-{A1417D89-5671-4CC6-AA32-6782580E67BF}" dt="2023-08-12T02:25:07.208" v="134" actId="14100"/>
        <pc:sldMkLst>
          <pc:docMk/>
          <pc:sldMk cId="2960016461" sldId="450"/>
        </pc:sldMkLst>
        <pc:spChg chg="mod">
          <ac:chgData name="tien tran" userId="f5c0b7c74de91c7e" providerId="Windows Live" clId="Web-{A1417D89-5671-4CC6-AA32-6782580E67BF}" dt="2023-08-12T02:24:04.127" v="130" actId="20577"/>
          <ac:spMkLst>
            <pc:docMk/>
            <pc:sldMk cId="2960016461" sldId="450"/>
            <ac:spMk id="3" creationId="{5FFB7DA0-7A96-7F84-BB84-F8FE908C3826}"/>
          </ac:spMkLst>
        </pc:spChg>
        <pc:picChg chg="del">
          <ac:chgData name="tien tran" userId="f5c0b7c74de91c7e" providerId="Windows Live" clId="Web-{A1417D89-5671-4CC6-AA32-6782580E67BF}" dt="2023-08-12T02:23:42.877" v="128"/>
          <ac:picMkLst>
            <pc:docMk/>
            <pc:sldMk cId="2960016461" sldId="450"/>
            <ac:picMk id="5" creationId="{D4DC917B-9704-64DE-8367-A112426E88B3}"/>
          </ac:picMkLst>
        </pc:picChg>
        <pc:picChg chg="add mod">
          <ac:chgData name="tien tran" userId="f5c0b7c74de91c7e" providerId="Windows Live" clId="Web-{A1417D89-5671-4CC6-AA32-6782580E67BF}" dt="2023-08-12T02:25:07.208" v="134" actId="14100"/>
          <ac:picMkLst>
            <pc:docMk/>
            <pc:sldMk cId="2960016461" sldId="450"/>
            <ac:picMk id="6" creationId="{56F19943-3792-A412-8ABA-8109C8CBCEF3}"/>
          </ac:picMkLst>
        </pc:picChg>
      </pc:sldChg>
      <pc:sldChg chg="modSp new">
        <pc:chgData name="tien tran" userId="f5c0b7c74de91c7e" providerId="Windows Live" clId="Web-{A1417D89-5671-4CC6-AA32-6782580E67BF}" dt="2023-08-12T02:27:00.212" v="142" actId="20577"/>
        <pc:sldMkLst>
          <pc:docMk/>
          <pc:sldMk cId="3782154446" sldId="451"/>
        </pc:sldMkLst>
        <pc:spChg chg="mod">
          <ac:chgData name="tien tran" userId="f5c0b7c74de91c7e" providerId="Windows Live" clId="Web-{A1417D89-5671-4CC6-AA32-6782580E67BF}" dt="2023-08-12T02:26:51.821" v="138" actId="20577"/>
          <ac:spMkLst>
            <pc:docMk/>
            <pc:sldMk cId="3782154446" sldId="451"/>
            <ac:spMk id="2" creationId="{E9A61B36-EB5C-490D-BAEC-80D784F58EB8}"/>
          </ac:spMkLst>
        </pc:spChg>
        <pc:spChg chg="mod">
          <ac:chgData name="tien tran" userId="f5c0b7c74de91c7e" providerId="Windows Live" clId="Web-{A1417D89-5671-4CC6-AA32-6782580E67BF}" dt="2023-08-12T02:27:00.212" v="142" actId="20577"/>
          <ac:spMkLst>
            <pc:docMk/>
            <pc:sldMk cId="3782154446" sldId="451"/>
            <ac:spMk id="3" creationId="{9D3D2CD3-C04A-97B6-0861-F0D66A05FC6D}"/>
          </ac:spMkLst>
        </pc:spChg>
      </pc:sldChg>
      <pc:sldChg chg="addSp modSp new">
        <pc:chgData name="tien tran" userId="f5c0b7c74de91c7e" providerId="Windows Live" clId="Web-{A1417D89-5671-4CC6-AA32-6782580E67BF}" dt="2023-08-12T02:35:20.652" v="215" actId="1076"/>
        <pc:sldMkLst>
          <pc:docMk/>
          <pc:sldMk cId="2205607508" sldId="452"/>
        </pc:sldMkLst>
        <pc:spChg chg="mod">
          <ac:chgData name="tien tran" userId="f5c0b7c74de91c7e" providerId="Windows Live" clId="Web-{A1417D89-5671-4CC6-AA32-6782580E67BF}" dt="2023-08-12T02:34:56.573" v="211" actId="20577"/>
          <ac:spMkLst>
            <pc:docMk/>
            <pc:sldMk cId="2205607508" sldId="452"/>
            <ac:spMk id="2" creationId="{C3DECE27-60A8-CE58-55D3-4994F0A52FD5}"/>
          </ac:spMkLst>
        </pc:spChg>
        <pc:spChg chg="mod">
          <ac:chgData name="tien tran" userId="f5c0b7c74de91c7e" providerId="Windows Live" clId="Web-{A1417D89-5671-4CC6-AA32-6782580E67BF}" dt="2023-08-12T02:35:10.277" v="213" actId="20577"/>
          <ac:spMkLst>
            <pc:docMk/>
            <pc:sldMk cId="2205607508" sldId="452"/>
            <ac:spMk id="3" creationId="{6CD4EF66-A4F6-0075-D020-6F4E3DC9441F}"/>
          </ac:spMkLst>
        </pc:spChg>
        <pc:graphicFrameChg chg="add mod">
          <ac:chgData name="tien tran" userId="f5c0b7c74de91c7e" providerId="Windows Live" clId="Web-{A1417D89-5671-4CC6-AA32-6782580E67BF}" dt="2023-08-12T02:35:20.652" v="215" actId="1076"/>
          <ac:graphicFrameMkLst>
            <pc:docMk/>
            <pc:sldMk cId="2205607508" sldId="452"/>
            <ac:graphicFrameMk id="6" creationId="{0221D8A2-170B-EC27-6653-CF6D6ADB1561}"/>
          </ac:graphicFrameMkLst>
        </pc:graphicFrameChg>
      </pc:sldChg>
      <pc:sldChg chg="modSp new">
        <pc:chgData name="tien tran" userId="f5c0b7c74de91c7e" providerId="Windows Live" clId="Web-{A1417D89-5671-4CC6-AA32-6782580E67BF}" dt="2023-08-12T02:29:05.451" v="161" actId="20577"/>
        <pc:sldMkLst>
          <pc:docMk/>
          <pc:sldMk cId="4278724821" sldId="453"/>
        </pc:sldMkLst>
        <pc:spChg chg="mod">
          <ac:chgData name="tien tran" userId="f5c0b7c74de91c7e" providerId="Windows Live" clId="Web-{A1417D89-5671-4CC6-AA32-6782580E67BF}" dt="2023-08-12T02:28:52.841" v="159" actId="20577"/>
          <ac:spMkLst>
            <pc:docMk/>
            <pc:sldMk cId="4278724821" sldId="453"/>
            <ac:spMk id="2" creationId="{0F128C51-3870-06E1-65A4-2647023B866F}"/>
          </ac:spMkLst>
        </pc:spChg>
        <pc:spChg chg="mod">
          <ac:chgData name="tien tran" userId="f5c0b7c74de91c7e" providerId="Windows Live" clId="Web-{A1417D89-5671-4CC6-AA32-6782580E67BF}" dt="2023-08-12T02:29:05.451" v="161" actId="20577"/>
          <ac:spMkLst>
            <pc:docMk/>
            <pc:sldMk cId="4278724821" sldId="453"/>
            <ac:spMk id="3" creationId="{8D3DB1A5-2ED6-B1C3-EF28-34D51CE52399}"/>
          </ac:spMkLst>
        </pc:spChg>
      </pc:sldChg>
      <pc:sldChg chg="modSp new">
        <pc:chgData name="tien tran" userId="f5c0b7c74de91c7e" providerId="Windows Live" clId="Web-{A1417D89-5671-4CC6-AA32-6782580E67BF}" dt="2023-08-12T02:28:14.105" v="155" actId="20577"/>
        <pc:sldMkLst>
          <pc:docMk/>
          <pc:sldMk cId="2018105247" sldId="454"/>
        </pc:sldMkLst>
        <pc:spChg chg="mod">
          <ac:chgData name="tien tran" userId="f5c0b7c74de91c7e" providerId="Windows Live" clId="Web-{A1417D89-5671-4CC6-AA32-6782580E67BF}" dt="2023-08-12T02:28:01.949" v="151" actId="20577"/>
          <ac:spMkLst>
            <pc:docMk/>
            <pc:sldMk cId="2018105247" sldId="454"/>
            <ac:spMk id="2" creationId="{464E4975-B9F2-1259-F034-84EB85260DED}"/>
          </ac:spMkLst>
        </pc:spChg>
        <pc:spChg chg="mod">
          <ac:chgData name="tien tran" userId="f5c0b7c74de91c7e" providerId="Windows Live" clId="Web-{A1417D89-5671-4CC6-AA32-6782580E67BF}" dt="2023-08-12T02:28:14.105" v="155" actId="20577"/>
          <ac:spMkLst>
            <pc:docMk/>
            <pc:sldMk cId="2018105247" sldId="454"/>
            <ac:spMk id="3" creationId="{DD03F122-D0B8-7D20-1541-2D1CD71B826C}"/>
          </ac:spMkLst>
        </pc:spChg>
      </pc:sldChg>
      <pc:sldChg chg="modSp new">
        <pc:chgData name="tien tran" userId="f5c0b7c74de91c7e" providerId="Windows Live" clId="Web-{A1417D89-5671-4CC6-AA32-6782580E67BF}" dt="2023-08-12T02:31:35.191" v="179" actId="20577"/>
        <pc:sldMkLst>
          <pc:docMk/>
          <pc:sldMk cId="462244606" sldId="455"/>
        </pc:sldMkLst>
        <pc:spChg chg="mod">
          <ac:chgData name="tien tran" userId="f5c0b7c74de91c7e" providerId="Windows Live" clId="Web-{A1417D89-5671-4CC6-AA32-6782580E67BF}" dt="2023-08-12T02:30:25.423" v="170" actId="20577"/>
          <ac:spMkLst>
            <pc:docMk/>
            <pc:sldMk cId="462244606" sldId="455"/>
            <ac:spMk id="2" creationId="{F87E0FD4-2ADA-CAD7-0025-28CC830A1A11}"/>
          </ac:spMkLst>
        </pc:spChg>
        <pc:spChg chg="mod">
          <ac:chgData name="tien tran" userId="f5c0b7c74de91c7e" providerId="Windows Live" clId="Web-{A1417D89-5671-4CC6-AA32-6782580E67BF}" dt="2023-08-12T02:31:35.191" v="179" actId="20577"/>
          <ac:spMkLst>
            <pc:docMk/>
            <pc:sldMk cId="462244606" sldId="455"/>
            <ac:spMk id="3" creationId="{C94FB708-626B-42A3-0B8A-7575CF6BCA88}"/>
          </ac:spMkLst>
        </pc:spChg>
      </pc:sldChg>
      <pc:sldChg chg="addSp modSp new">
        <pc:chgData name="tien tran" userId="f5c0b7c74de91c7e" providerId="Windows Live" clId="Web-{A1417D89-5671-4CC6-AA32-6782580E67BF}" dt="2023-08-12T02:33:31.898" v="193" actId="1076"/>
        <pc:sldMkLst>
          <pc:docMk/>
          <pc:sldMk cId="2490307678" sldId="456"/>
        </pc:sldMkLst>
        <pc:spChg chg="mod">
          <ac:chgData name="tien tran" userId="f5c0b7c74de91c7e" providerId="Windows Live" clId="Web-{A1417D89-5671-4CC6-AA32-6782580E67BF}" dt="2023-08-12T02:31:47.332" v="183" actId="20577"/>
          <ac:spMkLst>
            <pc:docMk/>
            <pc:sldMk cId="2490307678" sldId="456"/>
            <ac:spMk id="2" creationId="{9A398E8A-AA72-2A8B-F3E4-FEDB6D0B96B4}"/>
          </ac:spMkLst>
        </pc:spChg>
        <pc:spChg chg="mod">
          <ac:chgData name="tien tran" userId="f5c0b7c74de91c7e" providerId="Windows Live" clId="Web-{A1417D89-5671-4CC6-AA32-6782580E67BF}" dt="2023-08-12T02:33:28.429" v="192" actId="14100"/>
          <ac:spMkLst>
            <pc:docMk/>
            <pc:sldMk cId="2490307678" sldId="456"/>
            <ac:spMk id="3" creationId="{FB7CAB0B-F8E0-A551-80BB-FB7B1F8A89F2}"/>
          </ac:spMkLst>
        </pc:spChg>
        <pc:picChg chg="add mod">
          <ac:chgData name="tien tran" userId="f5c0b7c74de91c7e" providerId="Windows Live" clId="Web-{A1417D89-5671-4CC6-AA32-6782580E67BF}" dt="2023-08-12T02:33:31.898" v="193" actId="1076"/>
          <ac:picMkLst>
            <pc:docMk/>
            <pc:sldMk cId="2490307678" sldId="456"/>
            <ac:picMk id="5" creationId="{4409F675-6475-1791-23E6-D139256AA4F1}"/>
          </ac:picMkLst>
        </pc:picChg>
      </pc:sldChg>
      <pc:sldChg chg="modSp new">
        <pc:chgData name="tien tran" userId="f5c0b7c74de91c7e" providerId="Windows Live" clId="Web-{A1417D89-5671-4CC6-AA32-6782580E67BF}" dt="2023-08-12T02:34:38.791" v="203" actId="20577"/>
        <pc:sldMkLst>
          <pc:docMk/>
          <pc:sldMk cId="2453985259" sldId="457"/>
        </pc:sldMkLst>
        <pc:spChg chg="mod">
          <ac:chgData name="tien tran" userId="f5c0b7c74de91c7e" providerId="Windows Live" clId="Web-{A1417D89-5671-4CC6-AA32-6782580E67BF}" dt="2023-08-12T02:34:03.525" v="198" actId="20577"/>
          <ac:spMkLst>
            <pc:docMk/>
            <pc:sldMk cId="2453985259" sldId="457"/>
            <ac:spMk id="2" creationId="{1B46FEFE-5C2A-76E4-7335-8E3D51534DB8}"/>
          </ac:spMkLst>
        </pc:spChg>
        <pc:spChg chg="mod">
          <ac:chgData name="tien tran" userId="f5c0b7c74de91c7e" providerId="Windows Live" clId="Web-{A1417D89-5671-4CC6-AA32-6782580E67BF}" dt="2023-08-12T02:34:38.791" v="203" actId="20577"/>
          <ac:spMkLst>
            <pc:docMk/>
            <pc:sldMk cId="2453985259" sldId="457"/>
            <ac:spMk id="3" creationId="{CDDF6050-4490-3D0E-F7A2-CECC548B15E8}"/>
          </ac:spMkLst>
        </pc:spChg>
      </pc:sldChg>
      <pc:sldChg chg="modSp new">
        <pc:chgData name="tien tran" userId="f5c0b7c74de91c7e" providerId="Windows Live" clId="Web-{A1417D89-5671-4CC6-AA32-6782580E67BF}" dt="2023-08-12T02:37:33.376" v="234" actId="20577"/>
        <pc:sldMkLst>
          <pc:docMk/>
          <pc:sldMk cId="1691876928" sldId="458"/>
        </pc:sldMkLst>
        <pc:spChg chg="mod">
          <ac:chgData name="tien tran" userId="f5c0b7c74de91c7e" providerId="Windows Live" clId="Web-{A1417D89-5671-4CC6-AA32-6782580E67BF}" dt="2023-08-12T02:36:34.968" v="223" actId="20577"/>
          <ac:spMkLst>
            <pc:docMk/>
            <pc:sldMk cId="1691876928" sldId="458"/>
            <ac:spMk id="2" creationId="{A172BC1A-0928-08B6-3C1C-173FA36C3F1D}"/>
          </ac:spMkLst>
        </pc:spChg>
        <pc:spChg chg="mod">
          <ac:chgData name="tien tran" userId="f5c0b7c74de91c7e" providerId="Windows Live" clId="Web-{A1417D89-5671-4CC6-AA32-6782580E67BF}" dt="2023-08-12T02:37:33.376" v="234" actId="20577"/>
          <ac:spMkLst>
            <pc:docMk/>
            <pc:sldMk cId="1691876928" sldId="458"/>
            <ac:spMk id="3" creationId="{61C80EFD-739F-C881-2022-86CF6227F575}"/>
          </ac:spMkLst>
        </pc:spChg>
      </pc:sldChg>
      <pc:sldChg chg="modSp new">
        <pc:chgData name="tien tran" userId="f5c0b7c74de91c7e" providerId="Windows Live" clId="Web-{A1417D89-5671-4CC6-AA32-6782580E67BF}" dt="2023-08-12T02:38:12.471" v="241" actId="20577"/>
        <pc:sldMkLst>
          <pc:docMk/>
          <pc:sldMk cId="1592320012" sldId="459"/>
        </pc:sldMkLst>
        <pc:spChg chg="mod">
          <ac:chgData name="tien tran" userId="f5c0b7c74de91c7e" providerId="Windows Live" clId="Web-{A1417D89-5671-4CC6-AA32-6782580E67BF}" dt="2023-08-12T02:38:09.018" v="239" actId="20577"/>
          <ac:spMkLst>
            <pc:docMk/>
            <pc:sldMk cId="1592320012" sldId="459"/>
            <ac:spMk id="2" creationId="{34245C5D-D141-4ECB-0D5D-23F524C5783A}"/>
          </ac:spMkLst>
        </pc:spChg>
        <pc:spChg chg="mod">
          <ac:chgData name="tien tran" userId="f5c0b7c74de91c7e" providerId="Windows Live" clId="Web-{A1417D89-5671-4CC6-AA32-6782580E67BF}" dt="2023-08-12T02:38:12.471" v="241" actId="20577"/>
          <ac:spMkLst>
            <pc:docMk/>
            <pc:sldMk cId="1592320012" sldId="459"/>
            <ac:spMk id="3" creationId="{6479A5E7-F792-F403-02AF-5948567F408A}"/>
          </ac:spMkLst>
        </pc:spChg>
      </pc:sldChg>
      <pc:sldChg chg="add del replId">
        <pc:chgData name="tien tran" userId="f5c0b7c74de91c7e" providerId="Windows Live" clId="Web-{A1417D89-5671-4CC6-AA32-6782580E67BF}" dt="2023-08-12T02:36:21.498" v="218"/>
        <pc:sldMkLst>
          <pc:docMk/>
          <pc:sldMk cId="3999720367" sldId="459"/>
        </pc:sldMkLst>
      </pc:sldChg>
      <pc:sldChg chg="modSp new">
        <pc:chgData name="tien tran" userId="f5c0b7c74de91c7e" providerId="Windows Live" clId="Web-{A1417D89-5671-4CC6-AA32-6782580E67BF}" dt="2023-08-12T03:01:03.750" v="301" actId="20577"/>
        <pc:sldMkLst>
          <pc:docMk/>
          <pc:sldMk cId="4272214377" sldId="460"/>
        </pc:sldMkLst>
        <pc:spChg chg="mod">
          <ac:chgData name="tien tran" userId="f5c0b7c74de91c7e" providerId="Windows Live" clId="Web-{A1417D89-5671-4CC6-AA32-6782580E67BF}" dt="2023-08-12T02:39:06.004" v="259" actId="20577"/>
          <ac:spMkLst>
            <pc:docMk/>
            <pc:sldMk cId="4272214377" sldId="460"/>
            <ac:spMk id="2" creationId="{E410F398-DB1A-98FB-3BA6-5BF9226A16BA}"/>
          </ac:spMkLst>
        </pc:spChg>
        <pc:spChg chg="mod">
          <ac:chgData name="tien tran" userId="f5c0b7c74de91c7e" providerId="Windows Live" clId="Web-{A1417D89-5671-4CC6-AA32-6782580E67BF}" dt="2023-08-12T03:01:03.750" v="301" actId="20577"/>
          <ac:spMkLst>
            <pc:docMk/>
            <pc:sldMk cId="4272214377" sldId="460"/>
            <ac:spMk id="3" creationId="{6E42C76E-3F1D-E84E-659E-F1C4A867E9ED}"/>
          </ac:spMkLst>
        </pc:spChg>
      </pc:sldChg>
      <pc:sldChg chg="modSp new">
        <pc:chgData name="tien tran" userId="f5c0b7c74de91c7e" providerId="Windows Live" clId="Web-{A1417D89-5671-4CC6-AA32-6782580E67BF}" dt="2023-08-12T03:01:18.422" v="303" actId="20577"/>
        <pc:sldMkLst>
          <pc:docMk/>
          <pc:sldMk cId="506047178" sldId="461"/>
        </pc:sldMkLst>
        <pc:spChg chg="mod">
          <ac:chgData name="tien tran" userId="f5c0b7c74de91c7e" providerId="Windows Live" clId="Web-{A1417D89-5671-4CC6-AA32-6782580E67BF}" dt="2023-08-12T02:38:34.331" v="246" actId="20577"/>
          <ac:spMkLst>
            <pc:docMk/>
            <pc:sldMk cId="506047178" sldId="461"/>
            <ac:spMk id="2" creationId="{4202CEC2-E004-A794-7DE3-246B52FE0486}"/>
          </ac:spMkLst>
        </pc:spChg>
        <pc:spChg chg="mod">
          <ac:chgData name="tien tran" userId="f5c0b7c74de91c7e" providerId="Windows Live" clId="Web-{A1417D89-5671-4CC6-AA32-6782580E67BF}" dt="2023-08-12T03:01:18.422" v="303" actId="20577"/>
          <ac:spMkLst>
            <pc:docMk/>
            <pc:sldMk cId="506047178" sldId="461"/>
            <ac:spMk id="3" creationId="{B47B8C26-4C84-2A54-F960-0BD908D3392C}"/>
          </ac:spMkLst>
        </pc:spChg>
      </pc:sldChg>
      <pc:sldChg chg="modSp add ord replId">
        <pc:chgData name="tien tran" userId="f5c0b7c74de91c7e" providerId="Windows Live" clId="Web-{A1417D89-5671-4CC6-AA32-6782580E67BF}" dt="2023-08-12T03:18:36.608" v="413" actId="20577"/>
        <pc:sldMkLst>
          <pc:docMk/>
          <pc:sldMk cId="3053965576" sldId="462"/>
        </pc:sldMkLst>
        <pc:spChg chg="mod">
          <ac:chgData name="tien tran" userId="f5c0b7c74de91c7e" providerId="Windows Live" clId="Web-{A1417D89-5671-4CC6-AA32-6782580E67BF}" dt="2023-08-12T03:18:36.608" v="413" actId="20577"/>
          <ac:spMkLst>
            <pc:docMk/>
            <pc:sldMk cId="3053965576" sldId="462"/>
            <ac:spMk id="2" creationId="{E410F398-DB1A-98FB-3BA6-5BF9226A16BA}"/>
          </ac:spMkLst>
        </pc:spChg>
        <pc:spChg chg="mod">
          <ac:chgData name="tien tran" userId="f5c0b7c74de91c7e" providerId="Windows Live" clId="Web-{A1417D89-5671-4CC6-AA32-6782580E67BF}" dt="2023-08-12T03:18:30.952" v="412" actId="20577"/>
          <ac:spMkLst>
            <pc:docMk/>
            <pc:sldMk cId="3053965576" sldId="462"/>
            <ac:spMk id="3" creationId="{6E42C76E-3F1D-E84E-659E-F1C4A867E9ED}"/>
          </ac:spMkLst>
        </pc:spChg>
      </pc:sldChg>
      <pc:sldChg chg="modSp add replId">
        <pc:chgData name="tien tran" userId="f5c0b7c74de91c7e" providerId="Windows Live" clId="Web-{A1417D89-5671-4CC6-AA32-6782580E67BF}" dt="2023-08-12T02:40:40.133" v="284" actId="20577"/>
        <pc:sldMkLst>
          <pc:docMk/>
          <pc:sldMk cId="2855095161" sldId="463"/>
        </pc:sldMkLst>
        <pc:spChg chg="mod">
          <ac:chgData name="tien tran" userId="f5c0b7c74de91c7e" providerId="Windows Live" clId="Web-{A1417D89-5671-4CC6-AA32-6782580E67BF}" dt="2023-08-12T02:40:14.804" v="275" actId="20577"/>
          <ac:spMkLst>
            <pc:docMk/>
            <pc:sldMk cId="2855095161" sldId="463"/>
            <ac:spMk id="2" creationId="{E410F398-DB1A-98FB-3BA6-5BF9226A16BA}"/>
          </ac:spMkLst>
        </pc:spChg>
        <pc:spChg chg="mod">
          <ac:chgData name="tien tran" userId="f5c0b7c74de91c7e" providerId="Windows Live" clId="Web-{A1417D89-5671-4CC6-AA32-6782580E67BF}" dt="2023-08-12T02:40:40.133" v="284" actId="20577"/>
          <ac:spMkLst>
            <pc:docMk/>
            <pc:sldMk cId="2855095161" sldId="463"/>
            <ac:spMk id="3" creationId="{6E42C76E-3F1D-E84E-659E-F1C4A867E9ED}"/>
          </ac:spMkLst>
        </pc:spChg>
      </pc:sldChg>
      <pc:sldChg chg="addSp delSp modSp add replId">
        <pc:chgData name="tien tran" userId="f5c0b7c74de91c7e" providerId="Windows Live" clId="Web-{A1417D89-5671-4CC6-AA32-6782580E67BF}" dt="2023-08-12T03:01:30.673" v="305" actId="20577"/>
        <pc:sldMkLst>
          <pc:docMk/>
          <pc:sldMk cId="3314620272" sldId="464"/>
        </pc:sldMkLst>
        <pc:spChg chg="mod">
          <ac:chgData name="tien tran" userId="f5c0b7c74de91c7e" providerId="Windows Live" clId="Web-{A1417D89-5671-4CC6-AA32-6782580E67BF}" dt="2023-08-12T02:39:25.255" v="265" actId="20577"/>
          <ac:spMkLst>
            <pc:docMk/>
            <pc:sldMk cId="3314620272" sldId="464"/>
            <ac:spMk id="2" creationId="{E410F398-DB1A-98FB-3BA6-5BF9226A16BA}"/>
          </ac:spMkLst>
        </pc:spChg>
        <pc:spChg chg="mod">
          <ac:chgData name="tien tran" userId="f5c0b7c74de91c7e" providerId="Windows Live" clId="Web-{A1417D89-5671-4CC6-AA32-6782580E67BF}" dt="2023-08-12T03:01:30.673" v="305" actId="20577"/>
          <ac:spMkLst>
            <pc:docMk/>
            <pc:sldMk cId="3314620272" sldId="464"/>
            <ac:spMk id="3" creationId="{6E42C76E-3F1D-E84E-659E-F1C4A867E9ED}"/>
          </ac:spMkLst>
        </pc:spChg>
        <pc:spChg chg="add del">
          <ac:chgData name="tien tran" userId="f5c0b7c74de91c7e" providerId="Windows Live" clId="Web-{A1417D89-5671-4CC6-AA32-6782580E67BF}" dt="2023-08-12T02:39:29.693" v="267"/>
          <ac:spMkLst>
            <pc:docMk/>
            <pc:sldMk cId="3314620272" sldId="464"/>
            <ac:spMk id="5" creationId="{58FC385A-1E79-D60B-5E10-FDBDFE313062}"/>
          </ac:spMkLst>
        </pc:spChg>
        <pc:spChg chg="add del">
          <ac:chgData name="tien tran" userId="f5c0b7c74de91c7e" providerId="Windows Live" clId="Web-{A1417D89-5671-4CC6-AA32-6782580E67BF}" dt="2023-08-12T02:39:29.693" v="267"/>
          <ac:spMkLst>
            <pc:docMk/>
            <pc:sldMk cId="3314620272" sldId="464"/>
            <ac:spMk id="6" creationId="{7D8D185D-D516-5915-13E3-DBF5C18893B9}"/>
          </ac:spMkLst>
        </pc:spChg>
        <pc:spChg chg="add del">
          <ac:chgData name="tien tran" userId="f5c0b7c74de91c7e" providerId="Windows Live" clId="Web-{A1417D89-5671-4CC6-AA32-6782580E67BF}" dt="2023-08-12T02:39:29.693" v="267"/>
          <ac:spMkLst>
            <pc:docMk/>
            <pc:sldMk cId="3314620272" sldId="464"/>
            <ac:spMk id="7" creationId="{1807AE42-C7F3-D1BA-868B-B3818E0B2178}"/>
          </ac:spMkLst>
        </pc:spChg>
        <pc:graphicFrameChg chg="add mod">
          <ac:chgData name="tien tran" userId="f5c0b7c74de91c7e" providerId="Windows Live" clId="Web-{A1417D89-5671-4CC6-AA32-6782580E67BF}" dt="2023-08-12T02:39:56.569" v="271" actId="1076"/>
          <ac:graphicFrameMkLst>
            <pc:docMk/>
            <pc:sldMk cId="3314620272" sldId="464"/>
            <ac:graphicFrameMk id="9" creationId="{E84FC6A0-8E5A-E2A9-DF4E-966EF02A7D99}"/>
          </ac:graphicFrameMkLst>
        </pc:graphicFrameChg>
      </pc:sldChg>
      <pc:sldChg chg="modSp new">
        <pc:chgData name="tien tran" userId="f5c0b7c74de91c7e" providerId="Windows Live" clId="Web-{A1417D89-5671-4CC6-AA32-6782580E67BF}" dt="2023-08-12T03:08:08.700" v="333" actId="20577"/>
        <pc:sldMkLst>
          <pc:docMk/>
          <pc:sldMk cId="2372846115" sldId="465"/>
        </pc:sldMkLst>
        <pc:spChg chg="mod">
          <ac:chgData name="tien tran" userId="f5c0b7c74de91c7e" providerId="Windows Live" clId="Web-{A1417D89-5671-4CC6-AA32-6782580E67BF}" dt="2023-08-12T03:07:19.605" v="329" actId="20577"/>
          <ac:spMkLst>
            <pc:docMk/>
            <pc:sldMk cId="2372846115" sldId="465"/>
            <ac:spMk id="2" creationId="{B4044E8D-6272-AA6C-850B-CC799EBABBFE}"/>
          </ac:spMkLst>
        </pc:spChg>
        <pc:spChg chg="mod">
          <ac:chgData name="tien tran" userId="f5c0b7c74de91c7e" providerId="Windows Live" clId="Web-{A1417D89-5671-4CC6-AA32-6782580E67BF}" dt="2023-08-12T03:08:08.700" v="333" actId="20577"/>
          <ac:spMkLst>
            <pc:docMk/>
            <pc:sldMk cId="2372846115" sldId="465"/>
            <ac:spMk id="3" creationId="{6A47B44D-15FB-22E3-3239-74E7BF163261}"/>
          </ac:spMkLst>
        </pc:spChg>
      </pc:sldChg>
      <pc:sldChg chg="addSp delSp modSp add replId">
        <pc:chgData name="tien tran" userId="f5c0b7c74de91c7e" providerId="Windows Live" clId="Web-{A1417D89-5671-4CC6-AA32-6782580E67BF}" dt="2023-08-12T03:09:33.733" v="347" actId="1076"/>
        <pc:sldMkLst>
          <pc:docMk/>
          <pc:sldMk cId="3801038533" sldId="466"/>
        </pc:sldMkLst>
        <pc:spChg chg="del mod">
          <ac:chgData name="tien tran" userId="f5c0b7c74de91c7e" providerId="Windows Live" clId="Web-{A1417D89-5671-4CC6-AA32-6782580E67BF}" dt="2023-08-12T03:08:44.701" v="336"/>
          <ac:spMkLst>
            <pc:docMk/>
            <pc:sldMk cId="3801038533" sldId="466"/>
            <ac:spMk id="3" creationId="{6A47B44D-15FB-22E3-3239-74E7BF163261}"/>
          </ac:spMkLst>
        </pc:spChg>
        <pc:picChg chg="add mod ord">
          <ac:chgData name="tien tran" userId="f5c0b7c74de91c7e" providerId="Windows Live" clId="Web-{A1417D89-5671-4CC6-AA32-6782580E67BF}" dt="2023-08-12T03:09:19.717" v="344" actId="1076"/>
          <ac:picMkLst>
            <pc:docMk/>
            <pc:sldMk cId="3801038533" sldId="466"/>
            <ac:picMk id="5" creationId="{D5663B49-922F-1DAB-F1BF-D01B2E4FAC55}"/>
          </ac:picMkLst>
        </pc:picChg>
        <pc:picChg chg="add mod">
          <ac:chgData name="tien tran" userId="f5c0b7c74de91c7e" providerId="Windows Live" clId="Web-{A1417D89-5671-4CC6-AA32-6782580E67BF}" dt="2023-08-12T03:09:33.733" v="347" actId="1076"/>
          <ac:picMkLst>
            <pc:docMk/>
            <pc:sldMk cId="3801038533" sldId="466"/>
            <ac:picMk id="6" creationId="{8C616509-70A5-C5E0-8400-D5CDFB6CA027}"/>
          </ac:picMkLst>
        </pc:picChg>
      </pc:sldChg>
      <pc:sldChg chg="addSp delSp modSp add replId">
        <pc:chgData name="tien tran" userId="f5c0b7c74de91c7e" providerId="Windows Live" clId="Web-{A1417D89-5671-4CC6-AA32-6782580E67BF}" dt="2023-08-12T03:11:23.705" v="366" actId="1076"/>
        <pc:sldMkLst>
          <pc:docMk/>
          <pc:sldMk cId="3937768751" sldId="467"/>
        </pc:sldMkLst>
        <pc:spChg chg="mod">
          <ac:chgData name="tien tran" userId="f5c0b7c74de91c7e" providerId="Windows Live" clId="Web-{A1417D89-5671-4CC6-AA32-6782580E67BF}" dt="2023-08-12T03:10:28.079" v="358" actId="20577"/>
          <ac:spMkLst>
            <pc:docMk/>
            <pc:sldMk cId="3937768751" sldId="467"/>
            <ac:spMk id="2" creationId="{B4044E8D-6272-AA6C-850B-CC799EBABBFE}"/>
          </ac:spMkLst>
        </pc:spChg>
        <pc:spChg chg="add del mod">
          <ac:chgData name="tien tran" userId="f5c0b7c74de91c7e" providerId="Windows Live" clId="Web-{A1417D89-5671-4CC6-AA32-6782580E67BF}" dt="2023-08-12T03:10:47.767" v="361"/>
          <ac:spMkLst>
            <pc:docMk/>
            <pc:sldMk cId="3937768751" sldId="467"/>
            <ac:spMk id="7" creationId="{3A7A1A56-86DA-D43C-A6CB-6F25E8363649}"/>
          </ac:spMkLst>
        </pc:spChg>
        <pc:picChg chg="del">
          <ac:chgData name="tien tran" userId="f5c0b7c74de91c7e" providerId="Windows Live" clId="Web-{A1417D89-5671-4CC6-AA32-6782580E67BF}" dt="2023-08-12T03:10:30.938" v="359"/>
          <ac:picMkLst>
            <pc:docMk/>
            <pc:sldMk cId="3937768751" sldId="467"/>
            <ac:picMk id="5" creationId="{D5663B49-922F-1DAB-F1BF-D01B2E4FAC55}"/>
          </ac:picMkLst>
        </pc:picChg>
        <pc:picChg chg="del">
          <ac:chgData name="tien tran" userId="f5c0b7c74de91c7e" providerId="Windows Live" clId="Web-{A1417D89-5671-4CC6-AA32-6782580E67BF}" dt="2023-08-12T03:10:32.141" v="360"/>
          <ac:picMkLst>
            <pc:docMk/>
            <pc:sldMk cId="3937768751" sldId="467"/>
            <ac:picMk id="6" creationId="{8C616509-70A5-C5E0-8400-D5CDFB6CA027}"/>
          </ac:picMkLst>
        </pc:picChg>
        <pc:picChg chg="add mod ord">
          <ac:chgData name="tien tran" userId="f5c0b7c74de91c7e" providerId="Windows Live" clId="Web-{A1417D89-5671-4CC6-AA32-6782580E67BF}" dt="2023-08-12T03:10:50.626" v="362" actId="1076"/>
          <ac:picMkLst>
            <pc:docMk/>
            <pc:sldMk cId="3937768751" sldId="467"/>
            <ac:picMk id="8" creationId="{A94A608E-F1D7-ABAD-1592-F350E03896AB}"/>
          </ac:picMkLst>
        </pc:picChg>
        <pc:picChg chg="add mod">
          <ac:chgData name="tien tran" userId="f5c0b7c74de91c7e" providerId="Windows Live" clId="Web-{A1417D89-5671-4CC6-AA32-6782580E67BF}" dt="2023-08-12T03:11:23.705" v="366" actId="1076"/>
          <ac:picMkLst>
            <pc:docMk/>
            <pc:sldMk cId="3937768751" sldId="467"/>
            <ac:picMk id="9" creationId="{960A4917-48A4-B3C3-4683-1D39526D7CBB}"/>
          </ac:picMkLst>
        </pc:picChg>
      </pc:sldChg>
      <pc:sldChg chg="modSp new">
        <pc:chgData name="tien tran" userId="f5c0b7c74de91c7e" providerId="Windows Live" clId="Web-{A1417D89-5671-4CC6-AA32-6782580E67BF}" dt="2023-08-12T03:15:17.103" v="373" actId="20577"/>
        <pc:sldMkLst>
          <pc:docMk/>
          <pc:sldMk cId="1562207590" sldId="468"/>
        </pc:sldMkLst>
        <pc:spChg chg="mod">
          <ac:chgData name="tien tran" userId="f5c0b7c74de91c7e" providerId="Windows Live" clId="Web-{A1417D89-5671-4CC6-AA32-6782580E67BF}" dt="2023-08-12T03:14:11.648" v="371" actId="20577"/>
          <ac:spMkLst>
            <pc:docMk/>
            <pc:sldMk cId="1562207590" sldId="468"/>
            <ac:spMk id="2" creationId="{7BDD957D-4589-8C1B-BEC4-330B455BF50A}"/>
          </ac:spMkLst>
        </pc:spChg>
        <pc:spChg chg="mod">
          <ac:chgData name="tien tran" userId="f5c0b7c74de91c7e" providerId="Windows Live" clId="Web-{A1417D89-5671-4CC6-AA32-6782580E67BF}" dt="2023-08-12T03:15:17.103" v="373" actId="20577"/>
          <ac:spMkLst>
            <pc:docMk/>
            <pc:sldMk cId="1562207590" sldId="468"/>
            <ac:spMk id="3" creationId="{348C2CAE-073F-B3D6-05A3-63F966C977E0}"/>
          </ac:spMkLst>
        </pc:spChg>
      </pc:sldChg>
      <pc:sldChg chg="addSp delSp modSp add replId">
        <pc:chgData name="tien tran" userId="f5c0b7c74de91c7e" providerId="Windows Live" clId="Web-{A1417D89-5671-4CC6-AA32-6782580E67BF}" dt="2023-08-12T03:15:32.306" v="379" actId="14100"/>
        <pc:sldMkLst>
          <pc:docMk/>
          <pc:sldMk cId="842645735" sldId="469"/>
        </pc:sldMkLst>
        <pc:spChg chg="del mod">
          <ac:chgData name="tien tran" userId="f5c0b7c74de91c7e" providerId="Windows Live" clId="Web-{A1417D89-5671-4CC6-AA32-6782580E67BF}" dt="2023-08-12T03:15:25.853" v="376"/>
          <ac:spMkLst>
            <pc:docMk/>
            <pc:sldMk cId="842645735" sldId="469"/>
            <ac:spMk id="3" creationId="{348C2CAE-073F-B3D6-05A3-63F966C977E0}"/>
          </ac:spMkLst>
        </pc:spChg>
        <pc:picChg chg="add mod ord">
          <ac:chgData name="tien tran" userId="f5c0b7c74de91c7e" providerId="Windows Live" clId="Web-{A1417D89-5671-4CC6-AA32-6782580E67BF}" dt="2023-08-12T03:15:32.306" v="379" actId="14100"/>
          <ac:picMkLst>
            <pc:docMk/>
            <pc:sldMk cId="842645735" sldId="469"/>
            <ac:picMk id="5" creationId="{20A7C6E9-AE72-7543-F836-BC49396251A7}"/>
          </ac:picMkLst>
        </pc:picChg>
      </pc:sldChg>
      <pc:sldChg chg="modSp new">
        <pc:chgData name="tien tran" userId="f5c0b7c74de91c7e" providerId="Windows Live" clId="Web-{A1417D89-5671-4CC6-AA32-6782580E67BF}" dt="2023-08-12T03:16:08.542" v="393" actId="20577"/>
        <pc:sldMkLst>
          <pc:docMk/>
          <pc:sldMk cId="784413137" sldId="470"/>
        </pc:sldMkLst>
        <pc:spChg chg="mod">
          <ac:chgData name="tien tran" userId="f5c0b7c74de91c7e" providerId="Windows Live" clId="Web-{A1417D89-5671-4CC6-AA32-6782580E67BF}" dt="2023-08-12T03:15:55.869" v="390" actId="20577"/>
          <ac:spMkLst>
            <pc:docMk/>
            <pc:sldMk cId="784413137" sldId="470"/>
            <ac:spMk id="2" creationId="{2097BA7A-FAF8-F965-AF57-CF6319AFBC91}"/>
          </ac:spMkLst>
        </pc:spChg>
        <pc:spChg chg="mod">
          <ac:chgData name="tien tran" userId="f5c0b7c74de91c7e" providerId="Windows Live" clId="Web-{A1417D89-5671-4CC6-AA32-6782580E67BF}" dt="2023-08-12T03:16:08.542" v="393" actId="20577"/>
          <ac:spMkLst>
            <pc:docMk/>
            <pc:sldMk cId="784413137" sldId="470"/>
            <ac:spMk id="3" creationId="{BE861A2F-EF5E-FC42-1CD8-A97BE83D9A15}"/>
          </ac:spMkLst>
        </pc:spChg>
      </pc:sldChg>
      <pc:sldChg chg="addSp modSp add replId">
        <pc:chgData name="tien tran" userId="f5c0b7c74de91c7e" providerId="Windows Live" clId="Web-{A1417D89-5671-4CC6-AA32-6782580E67BF}" dt="2023-08-12T03:17:08.418" v="399" actId="14100"/>
        <pc:sldMkLst>
          <pc:docMk/>
          <pc:sldMk cId="3113586915" sldId="471"/>
        </pc:sldMkLst>
        <pc:spChg chg="mod">
          <ac:chgData name="tien tran" userId="f5c0b7c74de91c7e" providerId="Windows Live" clId="Web-{A1417D89-5671-4CC6-AA32-6782580E67BF}" dt="2023-08-12T03:16:46.887" v="395" actId="20577"/>
          <ac:spMkLst>
            <pc:docMk/>
            <pc:sldMk cId="3113586915" sldId="471"/>
            <ac:spMk id="3" creationId="{BE861A2F-EF5E-FC42-1CD8-A97BE83D9A15}"/>
          </ac:spMkLst>
        </pc:spChg>
        <pc:picChg chg="add mod">
          <ac:chgData name="tien tran" userId="f5c0b7c74de91c7e" providerId="Windows Live" clId="Web-{A1417D89-5671-4CC6-AA32-6782580E67BF}" dt="2023-08-12T03:17:08.418" v="399" actId="14100"/>
          <ac:picMkLst>
            <pc:docMk/>
            <pc:sldMk cId="3113586915" sldId="471"/>
            <ac:picMk id="5" creationId="{06F6616A-0535-2CA0-E072-FB8DE5475B4A}"/>
          </ac:picMkLst>
        </pc:picChg>
      </pc:sldChg>
      <pc:sldChg chg="modSp new">
        <pc:chgData name="tien tran" userId="f5c0b7c74de91c7e" providerId="Windows Live" clId="Web-{A1417D89-5671-4CC6-AA32-6782580E67BF}" dt="2023-08-12T03:18:03.108" v="410" actId="20577"/>
        <pc:sldMkLst>
          <pc:docMk/>
          <pc:sldMk cId="2919658375" sldId="472"/>
        </pc:sldMkLst>
        <pc:spChg chg="mod">
          <ac:chgData name="tien tran" userId="f5c0b7c74de91c7e" providerId="Windows Live" clId="Web-{A1417D89-5671-4CC6-AA32-6782580E67BF}" dt="2023-08-12T03:18:03.108" v="410" actId="20577"/>
          <ac:spMkLst>
            <pc:docMk/>
            <pc:sldMk cId="2919658375" sldId="472"/>
            <ac:spMk id="2" creationId="{AC08B8B9-6330-9FB6-B9A3-9B2BEE7B15BC}"/>
          </ac:spMkLst>
        </pc:spChg>
        <pc:spChg chg="mod">
          <ac:chgData name="tien tran" userId="f5c0b7c74de91c7e" providerId="Windows Live" clId="Web-{A1417D89-5671-4CC6-AA32-6782580E67BF}" dt="2023-08-12T03:17:41.763" v="407" actId="20577"/>
          <ac:spMkLst>
            <pc:docMk/>
            <pc:sldMk cId="2919658375" sldId="472"/>
            <ac:spMk id="3" creationId="{4DA7C5E6-5EF2-F8BF-C723-7C31E683A827}"/>
          </ac:spMkLst>
        </pc:spChg>
      </pc:sldChg>
      <pc:sldChg chg="new del">
        <pc:chgData name="tien tran" userId="f5c0b7c74de91c7e" providerId="Windows Live" clId="Web-{A1417D89-5671-4CC6-AA32-6782580E67BF}" dt="2023-08-12T03:26:42.060" v="494"/>
        <pc:sldMkLst>
          <pc:docMk/>
          <pc:sldMk cId="707813686" sldId="473"/>
        </pc:sldMkLst>
      </pc:sldChg>
      <pc:sldChg chg="modSp add ord replId">
        <pc:chgData name="tien tran" userId="f5c0b7c74de91c7e" providerId="Windows Live" clId="Web-{A1417D89-5671-4CC6-AA32-6782580E67BF}" dt="2023-08-12T03:22:23.115" v="473"/>
        <pc:sldMkLst>
          <pc:docMk/>
          <pc:sldMk cId="777188218" sldId="474"/>
        </pc:sldMkLst>
        <pc:spChg chg="mod">
          <ac:chgData name="tien tran" userId="f5c0b7c74de91c7e" providerId="Windows Live" clId="Web-{A1417D89-5671-4CC6-AA32-6782580E67BF}" dt="2023-08-12T03:22:15.318" v="472" actId="20577"/>
          <ac:spMkLst>
            <pc:docMk/>
            <pc:sldMk cId="777188218" sldId="474"/>
            <ac:spMk id="190467" creationId="{00000000-0000-0000-0000-000000000000}"/>
          </ac:spMkLst>
        </pc:spChg>
      </pc:sldChg>
      <pc:sldChg chg="modSp new">
        <pc:chgData name="tien tran" userId="f5c0b7c74de91c7e" providerId="Windows Live" clId="Web-{A1417D89-5671-4CC6-AA32-6782580E67BF}" dt="2023-08-12T03:24:58.713" v="480" actId="20577"/>
        <pc:sldMkLst>
          <pc:docMk/>
          <pc:sldMk cId="1653844099" sldId="475"/>
        </pc:sldMkLst>
        <pc:spChg chg="mod">
          <ac:chgData name="tien tran" userId="f5c0b7c74de91c7e" providerId="Windows Live" clId="Web-{A1417D89-5671-4CC6-AA32-6782580E67BF}" dt="2023-08-12T03:24:58.713" v="480" actId="20577"/>
          <ac:spMkLst>
            <pc:docMk/>
            <pc:sldMk cId="1653844099" sldId="475"/>
            <ac:spMk id="2" creationId="{801CD9B4-B708-DD20-DB32-BC66E871AF2C}"/>
          </ac:spMkLst>
        </pc:spChg>
        <pc:spChg chg="mod">
          <ac:chgData name="tien tran" userId="f5c0b7c74de91c7e" providerId="Windows Live" clId="Web-{A1417D89-5671-4CC6-AA32-6782580E67BF}" dt="2023-08-12T03:24:48.979" v="477" actId="20577"/>
          <ac:spMkLst>
            <pc:docMk/>
            <pc:sldMk cId="1653844099" sldId="475"/>
            <ac:spMk id="3" creationId="{EDC10411-CE3E-DE9B-55F0-CED47B85DBE0}"/>
          </ac:spMkLst>
        </pc:spChg>
      </pc:sldChg>
      <pc:sldChg chg="modSp new">
        <pc:chgData name="tien tran" userId="f5c0b7c74de91c7e" providerId="Windows Live" clId="Web-{A1417D89-5671-4CC6-AA32-6782580E67BF}" dt="2023-08-12T03:26:05.137" v="491" actId="20577"/>
        <pc:sldMkLst>
          <pc:docMk/>
          <pc:sldMk cId="2612855592" sldId="476"/>
        </pc:sldMkLst>
        <pc:spChg chg="mod">
          <ac:chgData name="tien tran" userId="f5c0b7c74de91c7e" providerId="Windows Live" clId="Web-{A1417D89-5671-4CC6-AA32-6782580E67BF}" dt="2023-08-12T03:26:05.137" v="491" actId="20577"/>
          <ac:spMkLst>
            <pc:docMk/>
            <pc:sldMk cId="2612855592" sldId="476"/>
            <ac:spMk id="2" creationId="{F16033D6-9A38-15FD-312F-43142A19E6E4}"/>
          </ac:spMkLst>
        </pc:spChg>
        <pc:spChg chg="mod">
          <ac:chgData name="tien tran" userId="f5c0b7c74de91c7e" providerId="Windows Live" clId="Web-{A1417D89-5671-4CC6-AA32-6782580E67BF}" dt="2023-08-12T03:25:33.652" v="485" actId="20577"/>
          <ac:spMkLst>
            <pc:docMk/>
            <pc:sldMk cId="2612855592" sldId="476"/>
            <ac:spMk id="3" creationId="{F858FA46-C795-316A-0C60-668A38D46962}"/>
          </ac:spMkLst>
        </pc:spChg>
      </pc:sldChg>
      <pc:sldChg chg="modSp add replId">
        <pc:chgData name="tien tran" userId="f5c0b7c74de91c7e" providerId="Windows Live" clId="Web-{A1417D89-5671-4CC6-AA32-6782580E67BF}" dt="2023-08-12T03:25:53.793" v="488" actId="20577"/>
        <pc:sldMkLst>
          <pc:docMk/>
          <pc:sldMk cId="1664006776" sldId="477"/>
        </pc:sldMkLst>
        <pc:spChg chg="mod">
          <ac:chgData name="tien tran" userId="f5c0b7c74de91c7e" providerId="Windows Live" clId="Web-{A1417D89-5671-4CC6-AA32-6782580E67BF}" dt="2023-08-12T03:25:53.793" v="488" actId="20577"/>
          <ac:spMkLst>
            <pc:docMk/>
            <pc:sldMk cId="1664006776" sldId="477"/>
            <ac:spMk id="190467" creationId="{00000000-0000-0000-0000-000000000000}"/>
          </ac:spMkLst>
        </pc:spChg>
      </pc:sldChg>
      <pc:sldChg chg="modSp add replId">
        <pc:chgData name="tien tran" userId="f5c0b7c74de91c7e" providerId="Windows Live" clId="Web-{A1417D89-5671-4CC6-AA32-6782580E67BF}" dt="2023-08-12T03:26:52.888" v="496" actId="20577"/>
        <pc:sldMkLst>
          <pc:docMk/>
          <pc:sldMk cId="151422651" sldId="478"/>
        </pc:sldMkLst>
        <pc:spChg chg="mod">
          <ac:chgData name="tien tran" userId="f5c0b7c74de91c7e" providerId="Windows Live" clId="Web-{A1417D89-5671-4CC6-AA32-6782580E67BF}" dt="2023-08-12T03:26:52.888" v="496" actId="20577"/>
          <ac:spMkLst>
            <pc:docMk/>
            <pc:sldMk cId="151422651" sldId="478"/>
            <ac:spMk id="19046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0D29D-A5CF-473A-85A9-93AC14D776DB}"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9F2E690E-D384-4E17-BF0B-428AC4924805}">
      <dgm:prSet phldrT="[Text]" phldr="0"/>
      <dgm:spPr/>
      <dgm:t>
        <a:bodyPr/>
        <a:lstStyle/>
        <a:p>
          <a:pPr>
            <a:defRPr b="1"/>
          </a:pPr>
          <a:r>
            <a:rPr lang="en-US">
              <a:latin typeface="Calibri Light" panose="020F0302020204030204"/>
            </a:rPr>
            <a:t> </a:t>
          </a:r>
          <a:r>
            <a:rPr lang="en-US" b="0" err="1"/>
            <a:t>Môi</a:t>
          </a:r>
          <a:r>
            <a:rPr lang="en-US" b="0"/>
            <a:t> </a:t>
          </a:r>
          <a:r>
            <a:rPr lang="en-US" b="0" err="1"/>
            <a:t>trường</a:t>
          </a:r>
          <a:r>
            <a:rPr lang="en-US" b="0"/>
            <a:t> DEV</a:t>
          </a:r>
        </a:p>
      </dgm:t>
    </dgm:pt>
    <dgm:pt modelId="{B375DE26-6B4A-4E14-B285-E98A0C78C2AA}" type="parTrans" cxnId="{48F74000-7B93-4FF6-AEDC-AE58BEF14063}">
      <dgm:prSet/>
      <dgm:spPr/>
      <dgm:t>
        <a:bodyPr/>
        <a:lstStyle/>
        <a:p>
          <a:endParaRPr lang="en-US"/>
        </a:p>
      </dgm:t>
    </dgm:pt>
    <dgm:pt modelId="{D9EF4622-23B8-40E2-A712-E84883AC429F}" type="sibTrans" cxnId="{48F74000-7B93-4FF6-AEDC-AE58BEF14063}">
      <dgm:prSet/>
      <dgm:spPr/>
      <dgm:t>
        <a:bodyPr/>
        <a:lstStyle/>
        <a:p>
          <a:endParaRPr lang="en-US"/>
        </a:p>
      </dgm:t>
    </dgm:pt>
    <dgm:pt modelId="{19BDB476-9DF6-4241-B45F-DFD4AA456219}">
      <dgm:prSet phldrT="[Text]" phldr="0"/>
      <dgm:spPr/>
      <dgm:t>
        <a:bodyPr/>
        <a:lstStyle/>
        <a:p>
          <a:pPr rtl="0"/>
          <a:r>
            <a:rPr lang="en-US">
              <a:latin typeface="Calibri Light" panose="020F0302020204030204"/>
            </a:rPr>
            <a:t> Develop Team</a:t>
          </a:r>
          <a:endParaRPr lang="en-US"/>
        </a:p>
      </dgm:t>
    </dgm:pt>
    <dgm:pt modelId="{80383A61-67A3-4441-B140-884C847443EF}" type="parTrans" cxnId="{85804B8B-0CB4-49CE-95A3-C3D821E26859}">
      <dgm:prSet/>
      <dgm:spPr/>
      <dgm:t>
        <a:bodyPr/>
        <a:lstStyle/>
        <a:p>
          <a:endParaRPr lang="en-US"/>
        </a:p>
      </dgm:t>
    </dgm:pt>
    <dgm:pt modelId="{414DF929-81C8-47DA-B394-BBCA344652C7}" type="sibTrans" cxnId="{85804B8B-0CB4-49CE-95A3-C3D821E26859}">
      <dgm:prSet/>
      <dgm:spPr/>
      <dgm:t>
        <a:bodyPr/>
        <a:lstStyle/>
        <a:p>
          <a:endParaRPr lang="en-US"/>
        </a:p>
      </dgm:t>
    </dgm:pt>
    <dgm:pt modelId="{3D396BF3-18D0-4733-B05A-0A4494CC14A4}">
      <dgm:prSet phldrT="[Text]" phldr="0"/>
      <dgm:spPr/>
      <dgm:t>
        <a:bodyPr/>
        <a:lstStyle/>
        <a:p>
          <a:pPr>
            <a:defRPr b="1"/>
          </a:pPr>
          <a:r>
            <a:rPr lang="en-US">
              <a:latin typeface="Calibri Light" panose="020F0302020204030204"/>
            </a:rPr>
            <a:t> </a:t>
          </a:r>
          <a:r>
            <a:rPr lang="en-US" b="0" err="1"/>
            <a:t>Môi</a:t>
          </a:r>
          <a:r>
            <a:rPr lang="en-US" b="0"/>
            <a:t> </a:t>
          </a:r>
          <a:r>
            <a:rPr lang="en-US" b="0" err="1"/>
            <a:t>trường</a:t>
          </a:r>
          <a:r>
            <a:rPr lang="en-US" b="0"/>
            <a:t> UAT</a:t>
          </a:r>
        </a:p>
      </dgm:t>
    </dgm:pt>
    <dgm:pt modelId="{0DF83DCE-48A0-4862-92DC-51146095DFD1}" type="parTrans" cxnId="{CEFC58B6-A4D6-4E3C-9030-AEC2BDD0106F}">
      <dgm:prSet/>
      <dgm:spPr/>
      <dgm:t>
        <a:bodyPr/>
        <a:lstStyle/>
        <a:p>
          <a:endParaRPr lang="en-US"/>
        </a:p>
      </dgm:t>
    </dgm:pt>
    <dgm:pt modelId="{6F06CE72-91EA-4727-80FA-E87C546895D5}" type="sibTrans" cxnId="{CEFC58B6-A4D6-4E3C-9030-AEC2BDD0106F}">
      <dgm:prSet/>
      <dgm:spPr/>
      <dgm:t>
        <a:bodyPr/>
        <a:lstStyle/>
        <a:p>
          <a:endParaRPr lang="en-US"/>
        </a:p>
      </dgm:t>
    </dgm:pt>
    <dgm:pt modelId="{18598777-AD0A-4F66-8E27-15CBCBE5B6D4}">
      <dgm:prSet phldrT="[Text]" phldr="0"/>
      <dgm:spPr/>
      <dgm:t>
        <a:bodyPr/>
        <a:lstStyle/>
        <a:p>
          <a:pPr rtl="0"/>
          <a:r>
            <a:rPr lang="en-US">
              <a:latin typeface="Calibri Light" panose="020F0302020204030204"/>
            </a:rPr>
            <a:t> QA, QC, Security Team</a:t>
          </a:r>
          <a:endParaRPr lang="en-US"/>
        </a:p>
      </dgm:t>
    </dgm:pt>
    <dgm:pt modelId="{1ABFB390-C5A2-4364-9B41-A6F1E40511B7}" type="parTrans" cxnId="{4A54E13B-422C-4AED-A667-BC127FE9634E}">
      <dgm:prSet/>
      <dgm:spPr/>
      <dgm:t>
        <a:bodyPr/>
        <a:lstStyle/>
        <a:p>
          <a:endParaRPr lang="en-US"/>
        </a:p>
      </dgm:t>
    </dgm:pt>
    <dgm:pt modelId="{08539795-82E2-43FF-8497-C8F6789F474D}" type="sibTrans" cxnId="{4A54E13B-422C-4AED-A667-BC127FE9634E}">
      <dgm:prSet/>
      <dgm:spPr/>
      <dgm:t>
        <a:bodyPr/>
        <a:lstStyle/>
        <a:p>
          <a:endParaRPr lang="en-US"/>
        </a:p>
      </dgm:t>
    </dgm:pt>
    <dgm:pt modelId="{6880D8C6-54C3-4260-B38C-78E5BF39FFDB}">
      <dgm:prSet phldr="0"/>
      <dgm:spPr/>
      <dgm:t>
        <a:bodyPr/>
        <a:lstStyle/>
        <a:p>
          <a:pPr>
            <a:defRPr b="1"/>
          </a:pPr>
          <a:r>
            <a:rPr lang="en-US" b="0"/>
            <a:t>Môi trường Production</a:t>
          </a:r>
        </a:p>
      </dgm:t>
    </dgm:pt>
    <dgm:pt modelId="{C2A4B756-1EFD-444C-8E92-A06BFA18A0C5}" type="parTrans" cxnId="{C067D635-7142-435D-AA44-C3338F49BDA7}">
      <dgm:prSet/>
      <dgm:spPr/>
    </dgm:pt>
    <dgm:pt modelId="{235CE136-606D-44BF-8F24-67FEEC1B2E25}" type="sibTrans" cxnId="{C067D635-7142-435D-AA44-C3338F49BDA7}">
      <dgm:prSet/>
      <dgm:spPr/>
    </dgm:pt>
    <dgm:pt modelId="{AD3A96A0-4A55-4D24-A5F4-76C736EFF326}">
      <dgm:prSet phldr="0"/>
      <dgm:spPr/>
      <dgm:t>
        <a:bodyPr/>
        <a:lstStyle/>
        <a:p>
          <a:r>
            <a:rPr lang="en-US">
              <a:latin typeface="Calibri Light" panose="020F0302020204030204"/>
            </a:rPr>
            <a:t> Khách hàng</a:t>
          </a:r>
        </a:p>
      </dgm:t>
    </dgm:pt>
    <dgm:pt modelId="{EE6A8A0A-FD78-4147-B96C-A7A58DA53CDA}" type="parTrans" cxnId="{BD38EF4A-4940-49D5-B7FC-E69244CE3F68}">
      <dgm:prSet/>
      <dgm:spPr/>
    </dgm:pt>
    <dgm:pt modelId="{3B2E2CD3-ED66-4020-9FCE-77C4496F89D7}" type="sibTrans" cxnId="{BD38EF4A-4940-49D5-B7FC-E69244CE3F68}">
      <dgm:prSet/>
      <dgm:spPr/>
    </dgm:pt>
    <dgm:pt modelId="{4F1CA61D-C115-4A07-9112-766033D28085}">
      <dgm:prSet phldr="0"/>
      <dgm:spPr/>
      <dgm:t>
        <a:bodyPr/>
        <a:lstStyle/>
        <a:p>
          <a:pPr>
            <a:defRPr b="1"/>
          </a:pPr>
          <a:r>
            <a:rPr lang="en-US" b="0" err="1">
              <a:latin typeface="Calibri Light" panose="020F0302020204030204"/>
            </a:rPr>
            <a:t>Môi</a:t>
          </a:r>
          <a:r>
            <a:rPr lang="en-US" b="0">
              <a:latin typeface="Calibri Light" panose="020F0302020204030204"/>
            </a:rPr>
            <a:t> </a:t>
          </a:r>
          <a:r>
            <a:rPr lang="en-US" b="0" err="1">
              <a:latin typeface="Calibri Light" panose="020F0302020204030204"/>
            </a:rPr>
            <a:t>trường</a:t>
          </a:r>
          <a:r>
            <a:rPr lang="en-US" b="0">
              <a:latin typeface="Calibri Light" panose="020F0302020204030204"/>
            </a:rPr>
            <a:t> Staging</a:t>
          </a:r>
        </a:p>
      </dgm:t>
    </dgm:pt>
    <dgm:pt modelId="{EC714FC5-15FA-435F-A6D1-01C680B916F6}" type="parTrans" cxnId="{6E1EA617-A449-4579-83CA-00E323F31FD2}">
      <dgm:prSet/>
      <dgm:spPr/>
    </dgm:pt>
    <dgm:pt modelId="{E2ECA3B1-D13F-4125-8FC3-5AFEB393BA79}" type="sibTrans" cxnId="{6E1EA617-A449-4579-83CA-00E323F31FD2}">
      <dgm:prSet/>
      <dgm:spPr/>
    </dgm:pt>
    <dgm:pt modelId="{970E64F0-9958-41D5-B433-E458CB42A426}">
      <dgm:prSet phldr="0"/>
      <dgm:spPr/>
      <dgm:t>
        <a:bodyPr/>
        <a:lstStyle/>
        <a:p>
          <a:pPr rtl="0"/>
          <a:r>
            <a:rPr lang="en-US" b="0">
              <a:latin typeface="Calibri Light" panose="020F0302020204030204"/>
            </a:rPr>
            <a:t> QA team</a:t>
          </a:r>
        </a:p>
      </dgm:t>
    </dgm:pt>
    <dgm:pt modelId="{EC2E2DB2-BF5E-42CE-9524-2514377147BE}" type="parTrans" cxnId="{88F27D5C-42B5-45B8-B4D8-B1D24817E3DC}">
      <dgm:prSet/>
      <dgm:spPr/>
    </dgm:pt>
    <dgm:pt modelId="{C679ADB2-E976-4C0B-AE21-4D1604C78FCD}" type="sibTrans" cxnId="{88F27D5C-42B5-45B8-B4D8-B1D24817E3DC}">
      <dgm:prSet/>
      <dgm:spPr/>
    </dgm:pt>
    <dgm:pt modelId="{401C4AC7-A354-4336-BBA6-94A64F3A616A}" type="pres">
      <dgm:prSet presAssocID="{D5E0D29D-A5CF-473A-85A9-93AC14D776DB}" presName="root" presStyleCnt="0">
        <dgm:presLayoutVars>
          <dgm:chMax/>
          <dgm:chPref/>
          <dgm:animLvl val="lvl"/>
        </dgm:presLayoutVars>
      </dgm:prSet>
      <dgm:spPr/>
    </dgm:pt>
    <dgm:pt modelId="{097042A1-EC08-49D1-9AA9-67600BE66EED}" type="pres">
      <dgm:prSet presAssocID="{D5E0D29D-A5CF-473A-85A9-93AC14D776DB}"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56E94B10-608B-42F0-B660-7CAF2ADB3F9E}" type="pres">
      <dgm:prSet presAssocID="{D5E0D29D-A5CF-473A-85A9-93AC14D776DB}" presName="nodes" presStyleCnt="0">
        <dgm:presLayoutVars>
          <dgm:chMax/>
          <dgm:chPref/>
          <dgm:animLvl val="lvl"/>
        </dgm:presLayoutVars>
      </dgm:prSet>
      <dgm:spPr/>
    </dgm:pt>
    <dgm:pt modelId="{1BCD8C19-649F-41C9-9B83-0B3A1B075B26}" type="pres">
      <dgm:prSet presAssocID="{9F2E690E-D384-4E17-BF0B-428AC4924805}" presName="composite" presStyleCnt="0"/>
      <dgm:spPr/>
    </dgm:pt>
    <dgm:pt modelId="{B3F86F2E-AFAC-4346-A14A-6CED218D0AC4}" type="pres">
      <dgm:prSet presAssocID="{9F2E690E-D384-4E17-BF0B-428AC4924805}" presName="L1TextContainer" presStyleLbl="revTx" presStyleIdx="0" presStyleCnt="4">
        <dgm:presLayoutVars>
          <dgm:chMax val="1"/>
          <dgm:chPref val="1"/>
          <dgm:bulletEnabled val="1"/>
        </dgm:presLayoutVars>
      </dgm:prSet>
      <dgm:spPr/>
    </dgm:pt>
    <dgm:pt modelId="{62673848-E005-490F-8541-BA2D72F646DC}" type="pres">
      <dgm:prSet presAssocID="{9F2E690E-D384-4E17-BF0B-428AC4924805}" presName="L2TextContainerWrapper" presStyleCnt="0">
        <dgm:presLayoutVars>
          <dgm:chMax val="0"/>
          <dgm:chPref val="0"/>
          <dgm:bulletEnabled val="1"/>
        </dgm:presLayoutVars>
      </dgm:prSet>
      <dgm:spPr/>
    </dgm:pt>
    <dgm:pt modelId="{D9824DE7-C431-44C9-9986-F132EE74A321}" type="pres">
      <dgm:prSet presAssocID="{9F2E690E-D384-4E17-BF0B-428AC4924805}" presName="L2TextContainer" presStyleLbl="bgAcc1" presStyleIdx="0" presStyleCnt="4"/>
      <dgm:spPr/>
    </dgm:pt>
    <dgm:pt modelId="{CE783691-9CFF-4647-9BF1-6FF9C731851B}" type="pres">
      <dgm:prSet presAssocID="{9F2E690E-D384-4E17-BF0B-428AC4924805}" presName="FlexibleEmptyPlaceHolder" presStyleCnt="0"/>
      <dgm:spPr/>
    </dgm:pt>
    <dgm:pt modelId="{8AA3671F-2063-4C48-B264-B167457EE89E}" type="pres">
      <dgm:prSet presAssocID="{9F2E690E-D384-4E17-BF0B-428AC4924805}"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78DC507A-F3EF-424B-8E36-313014DF06F1}" type="pres">
      <dgm:prSet presAssocID="{9F2E690E-D384-4E17-BF0B-428AC4924805}" presName="ConnectorPoint" presStyleLbl="alignNode1" presStyleIdx="0" presStyleCnt="4"/>
      <dgm:spPr/>
    </dgm:pt>
    <dgm:pt modelId="{509B4475-F1A6-480C-A4E2-3FB1CC76A6C6}" type="pres">
      <dgm:prSet presAssocID="{9F2E690E-D384-4E17-BF0B-428AC4924805}" presName="EmptyPlaceHolder" presStyleCnt="0"/>
      <dgm:spPr/>
    </dgm:pt>
    <dgm:pt modelId="{29E3021D-EE2A-4C63-A9FC-E1864B86F2B2}" type="pres">
      <dgm:prSet presAssocID="{D9EF4622-23B8-40E2-A712-E84883AC429F}" presName="spaceBetweenRectangles" presStyleCnt="0"/>
      <dgm:spPr/>
    </dgm:pt>
    <dgm:pt modelId="{21D581BF-3825-4987-8DD9-E902C6807CE6}" type="pres">
      <dgm:prSet presAssocID="{3D396BF3-18D0-4733-B05A-0A4494CC14A4}" presName="composite" presStyleCnt="0"/>
      <dgm:spPr/>
    </dgm:pt>
    <dgm:pt modelId="{40BFC301-D3DE-4E34-9A8D-D5FDBD9341B7}" type="pres">
      <dgm:prSet presAssocID="{3D396BF3-18D0-4733-B05A-0A4494CC14A4}" presName="L1TextContainer" presStyleLbl="revTx" presStyleIdx="1" presStyleCnt="4">
        <dgm:presLayoutVars>
          <dgm:chMax val="1"/>
          <dgm:chPref val="1"/>
          <dgm:bulletEnabled val="1"/>
        </dgm:presLayoutVars>
      </dgm:prSet>
      <dgm:spPr/>
    </dgm:pt>
    <dgm:pt modelId="{AB07C58E-9F43-440C-8D90-1F328AB58FAA}" type="pres">
      <dgm:prSet presAssocID="{3D396BF3-18D0-4733-B05A-0A4494CC14A4}" presName="L2TextContainerWrapper" presStyleCnt="0">
        <dgm:presLayoutVars>
          <dgm:chMax val="0"/>
          <dgm:chPref val="0"/>
          <dgm:bulletEnabled val="1"/>
        </dgm:presLayoutVars>
      </dgm:prSet>
      <dgm:spPr/>
    </dgm:pt>
    <dgm:pt modelId="{D80CBA2D-D269-400C-96B4-34FB3CF2887D}" type="pres">
      <dgm:prSet presAssocID="{3D396BF3-18D0-4733-B05A-0A4494CC14A4}" presName="L2TextContainer" presStyleLbl="bgAcc1" presStyleIdx="1" presStyleCnt="4"/>
      <dgm:spPr/>
    </dgm:pt>
    <dgm:pt modelId="{22C5528C-CBD9-4AA0-B728-2715B2298C91}" type="pres">
      <dgm:prSet presAssocID="{3D396BF3-18D0-4733-B05A-0A4494CC14A4}" presName="FlexibleEmptyPlaceHolder" presStyleCnt="0"/>
      <dgm:spPr/>
    </dgm:pt>
    <dgm:pt modelId="{EFDA4CA3-8589-4A5D-8FD8-7FB7ED9E94C7}" type="pres">
      <dgm:prSet presAssocID="{3D396BF3-18D0-4733-B05A-0A4494CC14A4}"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514634D0-A495-4D0A-A079-BACF2B32139F}" type="pres">
      <dgm:prSet presAssocID="{3D396BF3-18D0-4733-B05A-0A4494CC14A4}" presName="ConnectorPoint" presStyleLbl="alignNode1" presStyleIdx="1" presStyleCnt="4"/>
      <dgm:spPr/>
    </dgm:pt>
    <dgm:pt modelId="{BC370E09-F2FE-4C64-9354-A4488572A161}" type="pres">
      <dgm:prSet presAssocID="{3D396BF3-18D0-4733-B05A-0A4494CC14A4}" presName="EmptyPlaceHolder" presStyleCnt="0"/>
      <dgm:spPr/>
    </dgm:pt>
    <dgm:pt modelId="{8A916826-7B54-4998-8C3B-494611667EE3}" type="pres">
      <dgm:prSet presAssocID="{6F06CE72-91EA-4727-80FA-E87C546895D5}" presName="spaceBetweenRectangles" presStyleCnt="0"/>
      <dgm:spPr/>
    </dgm:pt>
    <dgm:pt modelId="{C9A02BDC-C698-4785-9A3B-563C41CF1E21}" type="pres">
      <dgm:prSet presAssocID="{4F1CA61D-C115-4A07-9112-766033D28085}" presName="composite" presStyleCnt="0"/>
      <dgm:spPr/>
    </dgm:pt>
    <dgm:pt modelId="{5FBA241C-BC35-4A39-BA6D-46924B7A8F16}" type="pres">
      <dgm:prSet presAssocID="{4F1CA61D-C115-4A07-9112-766033D28085}" presName="L1TextContainer" presStyleLbl="revTx" presStyleIdx="2" presStyleCnt="4">
        <dgm:presLayoutVars>
          <dgm:chMax val="1"/>
          <dgm:chPref val="1"/>
          <dgm:bulletEnabled val="1"/>
        </dgm:presLayoutVars>
      </dgm:prSet>
      <dgm:spPr/>
    </dgm:pt>
    <dgm:pt modelId="{671F2974-CC6C-4223-A5C6-5310E5497911}" type="pres">
      <dgm:prSet presAssocID="{4F1CA61D-C115-4A07-9112-766033D28085}" presName="L2TextContainerWrapper" presStyleCnt="0">
        <dgm:presLayoutVars>
          <dgm:chMax val="0"/>
          <dgm:chPref val="0"/>
          <dgm:bulletEnabled val="1"/>
        </dgm:presLayoutVars>
      </dgm:prSet>
      <dgm:spPr/>
    </dgm:pt>
    <dgm:pt modelId="{E2448991-3742-4D01-9DF7-1BE7FD590ECB}" type="pres">
      <dgm:prSet presAssocID="{4F1CA61D-C115-4A07-9112-766033D28085}" presName="L2TextContainer" presStyleLbl="bgAcc1" presStyleIdx="2" presStyleCnt="4"/>
      <dgm:spPr/>
    </dgm:pt>
    <dgm:pt modelId="{B3F3F26F-0E54-4285-8978-0DEF99217393}" type="pres">
      <dgm:prSet presAssocID="{4F1CA61D-C115-4A07-9112-766033D28085}" presName="FlexibleEmptyPlaceHolder" presStyleCnt="0"/>
      <dgm:spPr/>
    </dgm:pt>
    <dgm:pt modelId="{C6AC2DCE-05DF-4BD6-8429-15C8D226C79C}" type="pres">
      <dgm:prSet presAssocID="{4F1CA61D-C115-4A07-9112-766033D28085}"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11DDE7E9-C8F3-48B4-9E95-32C5F892BB0F}" type="pres">
      <dgm:prSet presAssocID="{4F1CA61D-C115-4A07-9112-766033D28085}" presName="ConnectorPoint" presStyleLbl="alignNode1" presStyleIdx="2" presStyleCnt="4"/>
      <dgm:spPr/>
    </dgm:pt>
    <dgm:pt modelId="{19892FAB-90C7-4D15-B2F3-E78260BC6252}" type="pres">
      <dgm:prSet presAssocID="{4F1CA61D-C115-4A07-9112-766033D28085}" presName="EmptyPlaceHolder" presStyleCnt="0"/>
      <dgm:spPr/>
    </dgm:pt>
    <dgm:pt modelId="{D5AB1026-D31A-431E-A123-D2EE947A6271}" type="pres">
      <dgm:prSet presAssocID="{E2ECA3B1-D13F-4125-8FC3-5AFEB393BA79}" presName="spaceBetweenRectangles" presStyleCnt="0"/>
      <dgm:spPr/>
    </dgm:pt>
    <dgm:pt modelId="{7DD41359-319C-48A8-8E90-4970ABB450F2}" type="pres">
      <dgm:prSet presAssocID="{6880D8C6-54C3-4260-B38C-78E5BF39FFDB}" presName="composite" presStyleCnt="0"/>
      <dgm:spPr/>
    </dgm:pt>
    <dgm:pt modelId="{6BA53D85-A164-4058-B11D-5CAF8FA645DE}" type="pres">
      <dgm:prSet presAssocID="{6880D8C6-54C3-4260-B38C-78E5BF39FFDB}" presName="L1TextContainer" presStyleLbl="revTx" presStyleIdx="3" presStyleCnt="4">
        <dgm:presLayoutVars>
          <dgm:chMax val="1"/>
          <dgm:chPref val="1"/>
          <dgm:bulletEnabled val="1"/>
        </dgm:presLayoutVars>
      </dgm:prSet>
      <dgm:spPr/>
    </dgm:pt>
    <dgm:pt modelId="{4EA007AE-8357-4786-A4B1-8B703671941C}" type="pres">
      <dgm:prSet presAssocID="{6880D8C6-54C3-4260-B38C-78E5BF39FFDB}" presName="L2TextContainerWrapper" presStyleCnt="0">
        <dgm:presLayoutVars>
          <dgm:chMax val="0"/>
          <dgm:chPref val="0"/>
          <dgm:bulletEnabled val="1"/>
        </dgm:presLayoutVars>
      </dgm:prSet>
      <dgm:spPr/>
    </dgm:pt>
    <dgm:pt modelId="{B87C373B-9E61-49F9-B6E5-A2F3767453C6}" type="pres">
      <dgm:prSet presAssocID="{6880D8C6-54C3-4260-B38C-78E5BF39FFDB}" presName="L2TextContainer" presStyleLbl="bgAcc1" presStyleIdx="3" presStyleCnt="4"/>
      <dgm:spPr/>
    </dgm:pt>
    <dgm:pt modelId="{6825A426-283F-4E12-8D4B-30DD5CD1747A}" type="pres">
      <dgm:prSet presAssocID="{6880D8C6-54C3-4260-B38C-78E5BF39FFDB}" presName="FlexibleEmptyPlaceHolder" presStyleCnt="0"/>
      <dgm:spPr/>
    </dgm:pt>
    <dgm:pt modelId="{01468CE5-83BA-44FD-A483-249BB83A0476}" type="pres">
      <dgm:prSet presAssocID="{6880D8C6-54C3-4260-B38C-78E5BF39FFDB}"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E7934261-836B-414E-B774-BEC5C982DECB}" type="pres">
      <dgm:prSet presAssocID="{6880D8C6-54C3-4260-B38C-78E5BF39FFDB}" presName="ConnectorPoint" presStyleLbl="alignNode1" presStyleIdx="3" presStyleCnt="4"/>
      <dgm:spPr/>
    </dgm:pt>
    <dgm:pt modelId="{4C303C28-69B3-445B-B93D-E5BFC09C784D}" type="pres">
      <dgm:prSet presAssocID="{6880D8C6-54C3-4260-B38C-78E5BF39FFDB}" presName="EmptyPlaceHolder" presStyleCnt="0"/>
      <dgm:spPr/>
    </dgm:pt>
  </dgm:ptLst>
  <dgm:cxnLst>
    <dgm:cxn modelId="{48F74000-7B93-4FF6-AEDC-AE58BEF14063}" srcId="{D5E0D29D-A5CF-473A-85A9-93AC14D776DB}" destId="{9F2E690E-D384-4E17-BF0B-428AC4924805}" srcOrd="0" destOrd="0" parTransId="{B375DE26-6B4A-4E14-B285-E98A0C78C2AA}" sibTransId="{D9EF4622-23B8-40E2-A712-E84883AC429F}"/>
    <dgm:cxn modelId="{74A0F108-18D9-4501-907F-1D460EC879CF}" type="presOf" srcId="{AD3A96A0-4A55-4D24-A5F4-76C736EFF326}" destId="{B87C373B-9E61-49F9-B6E5-A2F3767453C6}" srcOrd="0" destOrd="0" presId="urn:microsoft.com/office/officeart/2016/7/layout/BasicTimeline"/>
    <dgm:cxn modelId="{6E1EA617-A449-4579-83CA-00E323F31FD2}" srcId="{D5E0D29D-A5CF-473A-85A9-93AC14D776DB}" destId="{4F1CA61D-C115-4A07-9112-766033D28085}" srcOrd="2" destOrd="0" parTransId="{EC714FC5-15FA-435F-A6D1-01C680B916F6}" sibTransId="{E2ECA3B1-D13F-4125-8FC3-5AFEB393BA79}"/>
    <dgm:cxn modelId="{A8126419-9B62-485F-8AD0-F8ECE2AC2D36}" type="presOf" srcId="{18598777-AD0A-4F66-8E27-15CBCBE5B6D4}" destId="{D80CBA2D-D269-400C-96B4-34FB3CF2887D}" srcOrd="0" destOrd="0" presId="urn:microsoft.com/office/officeart/2016/7/layout/BasicTimeline"/>
    <dgm:cxn modelId="{A48A6620-4A64-4E5F-BC42-F52540FEB2EE}" type="presOf" srcId="{970E64F0-9958-41D5-B433-E458CB42A426}" destId="{E2448991-3742-4D01-9DF7-1BE7FD590ECB}" srcOrd="0" destOrd="0" presId="urn:microsoft.com/office/officeart/2016/7/layout/BasicTimeline"/>
    <dgm:cxn modelId="{50557627-CABD-4A5F-A8B4-335D6F1CCC2E}" type="presOf" srcId="{3D396BF3-18D0-4733-B05A-0A4494CC14A4}" destId="{40BFC301-D3DE-4E34-9A8D-D5FDBD9341B7}" srcOrd="0" destOrd="0" presId="urn:microsoft.com/office/officeart/2016/7/layout/BasicTimeline"/>
    <dgm:cxn modelId="{C067D635-7142-435D-AA44-C3338F49BDA7}" srcId="{D5E0D29D-A5CF-473A-85A9-93AC14D776DB}" destId="{6880D8C6-54C3-4260-B38C-78E5BF39FFDB}" srcOrd="3" destOrd="0" parTransId="{C2A4B756-1EFD-444C-8E92-A06BFA18A0C5}" sibTransId="{235CE136-606D-44BF-8F24-67FEEC1B2E25}"/>
    <dgm:cxn modelId="{4A54E13B-422C-4AED-A667-BC127FE9634E}" srcId="{3D396BF3-18D0-4733-B05A-0A4494CC14A4}" destId="{18598777-AD0A-4F66-8E27-15CBCBE5B6D4}" srcOrd="0" destOrd="0" parTransId="{1ABFB390-C5A2-4364-9B41-A6F1E40511B7}" sibTransId="{08539795-82E2-43FF-8497-C8F6789F474D}"/>
    <dgm:cxn modelId="{88F27D5C-42B5-45B8-B4D8-B1D24817E3DC}" srcId="{4F1CA61D-C115-4A07-9112-766033D28085}" destId="{970E64F0-9958-41D5-B433-E458CB42A426}" srcOrd="0" destOrd="0" parTransId="{EC2E2DB2-BF5E-42CE-9524-2514377147BE}" sibTransId="{C679ADB2-E976-4C0B-AE21-4D1604C78FCD}"/>
    <dgm:cxn modelId="{AABC9360-80FE-4979-BEB7-FA63A49E5F3B}" type="presOf" srcId="{6880D8C6-54C3-4260-B38C-78E5BF39FFDB}" destId="{6BA53D85-A164-4058-B11D-5CAF8FA645DE}" srcOrd="0" destOrd="0" presId="urn:microsoft.com/office/officeart/2016/7/layout/BasicTimeline"/>
    <dgm:cxn modelId="{9C788663-8F55-461D-924C-31FAEE5B1A9F}" type="presOf" srcId="{19BDB476-9DF6-4241-B45F-DFD4AA456219}" destId="{D9824DE7-C431-44C9-9986-F132EE74A321}" srcOrd="0" destOrd="0" presId="urn:microsoft.com/office/officeart/2016/7/layout/BasicTimeline"/>
    <dgm:cxn modelId="{BD38EF4A-4940-49D5-B7FC-E69244CE3F68}" srcId="{6880D8C6-54C3-4260-B38C-78E5BF39FFDB}" destId="{AD3A96A0-4A55-4D24-A5F4-76C736EFF326}" srcOrd="0" destOrd="0" parTransId="{EE6A8A0A-FD78-4147-B96C-A7A58DA53CDA}" sibTransId="{3B2E2CD3-ED66-4020-9FCE-77C4496F89D7}"/>
    <dgm:cxn modelId="{85804B8B-0CB4-49CE-95A3-C3D821E26859}" srcId="{9F2E690E-D384-4E17-BF0B-428AC4924805}" destId="{19BDB476-9DF6-4241-B45F-DFD4AA456219}" srcOrd="0" destOrd="0" parTransId="{80383A61-67A3-4441-B140-884C847443EF}" sibTransId="{414DF929-81C8-47DA-B394-BBCA344652C7}"/>
    <dgm:cxn modelId="{F0045A8B-83A1-468C-91BF-2987FB460D09}" type="presOf" srcId="{4F1CA61D-C115-4A07-9112-766033D28085}" destId="{5FBA241C-BC35-4A39-BA6D-46924B7A8F16}" srcOrd="0" destOrd="0" presId="urn:microsoft.com/office/officeart/2016/7/layout/BasicTimeline"/>
    <dgm:cxn modelId="{CEFC58B6-A4D6-4E3C-9030-AEC2BDD0106F}" srcId="{D5E0D29D-A5CF-473A-85A9-93AC14D776DB}" destId="{3D396BF3-18D0-4733-B05A-0A4494CC14A4}" srcOrd="1" destOrd="0" parTransId="{0DF83DCE-48A0-4862-92DC-51146095DFD1}" sibTransId="{6F06CE72-91EA-4727-80FA-E87C546895D5}"/>
    <dgm:cxn modelId="{F63540B9-23CB-4AFF-82EC-0A815D10317D}" type="presOf" srcId="{9F2E690E-D384-4E17-BF0B-428AC4924805}" destId="{B3F86F2E-AFAC-4346-A14A-6CED218D0AC4}" srcOrd="0" destOrd="0" presId="urn:microsoft.com/office/officeart/2016/7/layout/BasicTimeline"/>
    <dgm:cxn modelId="{7917D6CE-43CA-4884-9ECE-5E46C82823E5}" type="presOf" srcId="{D5E0D29D-A5CF-473A-85A9-93AC14D776DB}" destId="{401C4AC7-A354-4336-BBA6-94A64F3A616A}" srcOrd="0" destOrd="0" presId="urn:microsoft.com/office/officeart/2016/7/layout/BasicTimeline"/>
    <dgm:cxn modelId="{DA6F3206-7E49-4456-88CA-7352D3141711}" type="presParOf" srcId="{401C4AC7-A354-4336-BBA6-94A64F3A616A}" destId="{097042A1-EC08-49D1-9AA9-67600BE66EED}" srcOrd="0" destOrd="0" presId="urn:microsoft.com/office/officeart/2016/7/layout/BasicTimeline"/>
    <dgm:cxn modelId="{7F6D51E1-26B6-4B4E-A846-2E5BB5985F7F}" type="presParOf" srcId="{401C4AC7-A354-4336-BBA6-94A64F3A616A}" destId="{56E94B10-608B-42F0-B660-7CAF2ADB3F9E}" srcOrd="1" destOrd="0" presId="urn:microsoft.com/office/officeart/2016/7/layout/BasicTimeline"/>
    <dgm:cxn modelId="{F84835FC-6C4A-4FB8-ABCC-22CF6D9304AA}" type="presParOf" srcId="{56E94B10-608B-42F0-B660-7CAF2ADB3F9E}" destId="{1BCD8C19-649F-41C9-9B83-0B3A1B075B26}" srcOrd="0" destOrd="0" presId="urn:microsoft.com/office/officeart/2016/7/layout/BasicTimeline"/>
    <dgm:cxn modelId="{92D077D4-EFB5-448B-B60E-8B734D173A26}" type="presParOf" srcId="{1BCD8C19-649F-41C9-9B83-0B3A1B075B26}" destId="{B3F86F2E-AFAC-4346-A14A-6CED218D0AC4}" srcOrd="0" destOrd="0" presId="urn:microsoft.com/office/officeart/2016/7/layout/BasicTimeline"/>
    <dgm:cxn modelId="{68784B5C-1BDB-4097-9C2E-592F1D1966A0}" type="presParOf" srcId="{1BCD8C19-649F-41C9-9B83-0B3A1B075B26}" destId="{62673848-E005-490F-8541-BA2D72F646DC}" srcOrd="1" destOrd="0" presId="urn:microsoft.com/office/officeart/2016/7/layout/BasicTimeline"/>
    <dgm:cxn modelId="{0342D4CB-D7DB-44E7-B685-C23B2424E3E2}" type="presParOf" srcId="{62673848-E005-490F-8541-BA2D72F646DC}" destId="{D9824DE7-C431-44C9-9986-F132EE74A321}" srcOrd="0" destOrd="0" presId="urn:microsoft.com/office/officeart/2016/7/layout/BasicTimeline"/>
    <dgm:cxn modelId="{ED0FBBA8-0F4B-4F4E-8E27-A20984D7C435}" type="presParOf" srcId="{62673848-E005-490F-8541-BA2D72F646DC}" destId="{CE783691-9CFF-4647-9BF1-6FF9C731851B}" srcOrd="1" destOrd="0" presId="urn:microsoft.com/office/officeart/2016/7/layout/BasicTimeline"/>
    <dgm:cxn modelId="{8113C78C-86FF-4F50-B2CA-2C02135AD1FB}" type="presParOf" srcId="{1BCD8C19-649F-41C9-9B83-0B3A1B075B26}" destId="{8AA3671F-2063-4C48-B264-B167457EE89E}" srcOrd="2" destOrd="0" presId="urn:microsoft.com/office/officeart/2016/7/layout/BasicTimeline"/>
    <dgm:cxn modelId="{87B4C2EB-2DF9-4AC5-8F22-4834336B42C9}" type="presParOf" srcId="{1BCD8C19-649F-41C9-9B83-0B3A1B075B26}" destId="{78DC507A-F3EF-424B-8E36-313014DF06F1}" srcOrd="3" destOrd="0" presId="urn:microsoft.com/office/officeart/2016/7/layout/BasicTimeline"/>
    <dgm:cxn modelId="{C24FB5B0-64F9-4D57-BA65-4ABDC5B37C51}" type="presParOf" srcId="{1BCD8C19-649F-41C9-9B83-0B3A1B075B26}" destId="{509B4475-F1A6-480C-A4E2-3FB1CC76A6C6}" srcOrd="4" destOrd="0" presId="urn:microsoft.com/office/officeart/2016/7/layout/BasicTimeline"/>
    <dgm:cxn modelId="{22320271-8E6B-4551-9F43-A7A4BDC9A534}" type="presParOf" srcId="{56E94B10-608B-42F0-B660-7CAF2ADB3F9E}" destId="{29E3021D-EE2A-4C63-A9FC-E1864B86F2B2}" srcOrd="1" destOrd="0" presId="urn:microsoft.com/office/officeart/2016/7/layout/BasicTimeline"/>
    <dgm:cxn modelId="{22D4C763-C3A5-4144-9844-54E5461F877A}" type="presParOf" srcId="{56E94B10-608B-42F0-B660-7CAF2ADB3F9E}" destId="{21D581BF-3825-4987-8DD9-E902C6807CE6}" srcOrd="2" destOrd="0" presId="urn:microsoft.com/office/officeart/2016/7/layout/BasicTimeline"/>
    <dgm:cxn modelId="{55583355-C37E-4D5B-8EE2-F8DF48E89D64}" type="presParOf" srcId="{21D581BF-3825-4987-8DD9-E902C6807CE6}" destId="{40BFC301-D3DE-4E34-9A8D-D5FDBD9341B7}" srcOrd="0" destOrd="0" presId="urn:microsoft.com/office/officeart/2016/7/layout/BasicTimeline"/>
    <dgm:cxn modelId="{3F6BD542-229B-4FE6-9300-5B6A2FBAD760}" type="presParOf" srcId="{21D581BF-3825-4987-8DD9-E902C6807CE6}" destId="{AB07C58E-9F43-440C-8D90-1F328AB58FAA}" srcOrd="1" destOrd="0" presId="urn:microsoft.com/office/officeart/2016/7/layout/BasicTimeline"/>
    <dgm:cxn modelId="{882A004A-565B-4DE7-9D59-7BC8DFC1E83C}" type="presParOf" srcId="{AB07C58E-9F43-440C-8D90-1F328AB58FAA}" destId="{D80CBA2D-D269-400C-96B4-34FB3CF2887D}" srcOrd="0" destOrd="0" presId="urn:microsoft.com/office/officeart/2016/7/layout/BasicTimeline"/>
    <dgm:cxn modelId="{0558F4A9-7E71-4F71-BABA-DE5F493B1680}" type="presParOf" srcId="{AB07C58E-9F43-440C-8D90-1F328AB58FAA}" destId="{22C5528C-CBD9-4AA0-B728-2715B2298C91}" srcOrd="1" destOrd="0" presId="urn:microsoft.com/office/officeart/2016/7/layout/BasicTimeline"/>
    <dgm:cxn modelId="{200FF204-E098-40B2-A31D-008C83FB6615}" type="presParOf" srcId="{21D581BF-3825-4987-8DD9-E902C6807CE6}" destId="{EFDA4CA3-8589-4A5D-8FD8-7FB7ED9E94C7}" srcOrd="2" destOrd="0" presId="urn:microsoft.com/office/officeart/2016/7/layout/BasicTimeline"/>
    <dgm:cxn modelId="{7AD964C9-C42E-4149-BCDE-4FAB74954551}" type="presParOf" srcId="{21D581BF-3825-4987-8DD9-E902C6807CE6}" destId="{514634D0-A495-4D0A-A079-BACF2B32139F}" srcOrd="3" destOrd="0" presId="urn:microsoft.com/office/officeart/2016/7/layout/BasicTimeline"/>
    <dgm:cxn modelId="{A06B6430-C12C-440E-BA3A-7E2F6D3A98AF}" type="presParOf" srcId="{21D581BF-3825-4987-8DD9-E902C6807CE6}" destId="{BC370E09-F2FE-4C64-9354-A4488572A161}" srcOrd="4" destOrd="0" presId="urn:microsoft.com/office/officeart/2016/7/layout/BasicTimeline"/>
    <dgm:cxn modelId="{213C3053-DDDF-43B6-88C9-893C316F71AF}" type="presParOf" srcId="{56E94B10-608B-42F0-B660-7CAF2ADB3F9E}" destId="{8A916826-7B54-4998-8C3B-494611667EE3}" srcOrd="3" destOrd="0" presId="urn:microsoft.com/office/officeart/2016/7/layout/BasicTimeline"/>
    <dgm:cxn modelId="{4B48289A-EA4A-47DB-BADC-AA09BA798FDA}" type="presParOf" srcId="{56E94B10-608B-42F0-B660-7CAF2ADB3F9E}" destId="{C9A02BDC-C698-4785-9A3B-563C41CF1E21}" srcOrd="4" destOrd="0" presId="urn:microsoft.com/office/officeart/2016/7/layout/BasicTimeline"/>
    <dgm:cxn modelId="{782437CB-8F1E-458E-86CB-6E902258373A}" type="presParOf" srcId="{C9A02BDC-C698-4785-9A3B-563C41CF1E21}" destId="{5FBA241C-BC35-4A39-BA6D-46924B7A8F16}" srcOrd="0" destOrd="0" presId="urn:microsoft.com/office/officeart/2016/7/layout/BasicTimeline"/>
    <dgm:cxn modelId="{CD3E31AC-FE41-4ECC-B4FF-A83FF12B363E}" type="presParOf" srcId="{C9A02BDC-C698-4785-9A3B-563C41CF1E21}" destId="{671F2974-CC6C-4223-A5C6-5310E5497911}" srcOrd="1" destOrd="0" presId="urn:microsoft.com/office/officeart/2016/7/layout/BasicTimeline"/>
    <dgm:cxn modelId="{4C60231A-C404-450B-B5FA-97BA59EE78F8}" type="presParOf" srcId="{671F2974-CC6C-4223-A5C6-5310E5497911}" destId="{E2448991-3742-4D01-9DF7-1BE7FD590ECB}" srcOrd="0" destOrd="0" presId="urn:microsoft.com/office/officeart/2016/7/layout/BasicTimeline"/>
    <dgm:cxn modelId="{0E6F25CF-40E2-4107-8AA1-0225A34B8922}" type="presParOf" srcId="{671F2974-CC6C-4223-A5C6-5310E5497911}" destId="{B3F3F26F-0E54-4285-8978-0DEF99217393}" srcOrd="1" destOrd="0" presId="urn:microsoft.com/office/officeart/2016/7/layout/BasicTimeline"/>
    <dgm:cxn modelId="{9B26A88B-BBF7-473D-BB99-B690C011D8E9}" type="presParOf" srcId="{C9A02BDC-C698-4785-9A3B-563C41CF1E21}" destId="{C6AC2DCE-05DF-4BD6-8429-15C8D226C79C}" srcOrd="2" destOrd="0" presId="urn:microsoft.com/office/officeart/2016/7/layout/BasicTimeline"/>
    <dgm:cxn modelId="{1F8E661C-7CAA-44E6-9A44-9B98A851AE5E}" type="presParOf" srcId="{C9A02BDC-C698-4785-9A3B-563C41CF1E21}" destId="{11DDE7E9-C8F3-48B4-9E95-32C5F892BB0F}" srcOrd="3" destOrd="0" presId="urn:microsoft.com/office/officeart/2016/7/layout/BasicTimeline"/>
    <dgm:cxn modelId="{B8523EC4-B340-43DD-8204-51F3FDC26DEB}" type="presParOf" srcId="{C9A02BDC-C698-4785-9A3B-563C41CF1E21}" destId="{19892FAB-90C7-4D15-B2F3-E78260BC6252}" srcOrd="4" destOrd="0" presId="urn:microsoft.com/office/officeart/2016/7/layout/BasicTimeline"/>
    <dgm:cxn modelId="{0AD2A2C2-F162-4F12-829C-B2AACEB7316F}" type="presParOf" srcId="{56E94B10-608B-42F0-B660-7CAF2ADB3F9E}" destId="{D5AB1026-D31A-431E-A123-D2EE947A6271}" srcOrd="5" destOrd="0" presId="urn:microsoft.com/office/officeart/2016/7/layout/BasicTimeline"/>
    <dgm:cxn modelId="{14F7C94B-55A9-4D99-9DE1-8F4E3A5719F4}" type="presParOf" srcId="{56E94B10-608B-42F0-B660-7CAF2ADB3F9E}" destId="{7DD41359-319C-48A8-8E90-4970ABB450F2}" srcOrd="6" destOrd="0" presId="urn:microsoft.com/office/officeart/2016/7/layout/BasicTimeline"/>
    <dgm:cxn modelId="{AA21C172-A277-477E-B6A8-9A7BD992F994}" type="presParOf" srcId="{7DD41359-319C-48A8-8E90-4970ABB450F2}" destId="{6BA53D85-A164-4058-B11D-5CAF8FA645DE}" srcOrd="0" destOrd="0" presId="urn:microsoft.com/office/officeart/2016/7/layout/BasicTimeline"/>
    <dgm:cxn modelId="{6C39287C-1C10-4625-8890-58DB67BA0B29}" type="presParOf" srcId="{7DD41359-319C-48A8-8E90-4970ABB450F2}" destId="{4EA007AE-8357-4786-A4B1-8B703671941C}" srcOrd="1" destOrd="0" presId="urn:microsoft.com/office/officeart/2016/7/layout/BasicTimeline"/>
    <dgm:cxn modelId="{2A1A2271-5A22-43ED-9DAA-B86AF2A13D7B}" type="presParOf" srcId="{4EA007AE-8357-4786-A4B1-8B703671941C}" destId="{B87C373B-9E61-49F9-B6E5-A2F3767453C6}" srcOrd="0" destOrd="0" presId="urn:microsoft.com/office/officeart/2016/7/layout/BasicTimeline"/>
    <dgm:cxn modelId="{6089A858-5EB0-4F32-81F4-8741CCAE5DCD}" type="presParOf" srcId="{4EA007AE-8357-4786-A4B1-8B703671941C}" destId="{6825A426-283F-4E12-8D4B-30DD5CD1747A}" srcOrd="1" destOrd="0" presId="urn:microsoft.com/office/officeart/2016/7/layout/BasicTimeline"/>
    <dgm:cxn modelId="{8F9EB278-090E-4B71-AE50-0FA3AA01CA15}" type="presParOf" srcId="{7DD41359-319C-48A8-8E90-4970ABB450F2}" destId="{01468CE5-83BA-44FD-A483-249BB83A0476}" srcOrd="2" destOrd="0" presId="urn:microsoft.com/office/officeart/2016/7/layout/BasicTimeline"/>
    <dgm:cxn modelId="{87EDE8A4-D861-4C01-B777-42D966DC8571}" type="presParOf" srcId="{7DD41359-319C-48A8-8E90-4970ABB450F2}" destId="{E7934261-836B-414E-B774-BEC5C982DECB}" srcOrd="3" destOrd="0" presId="urn:microsoft.com/office/officeart/2016/7/layout/BasicTimeline"/>
    <dgm:cxn modelId="{D8E77BDE-5C4C-4D0C-968E-7190109E4947}" type="presParOf" srcId="{7DD41359-319C-48A8-8E90-4970ABB450F2}" destId="{4C303C28-69B3-445B-B93D-E5BFC09C784D}" srcOrd="4" destOrd="0" presId="urn:microsoft.com/office/officeart/2016/7/layout/Basic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042A1-EC08-49D1-9AA9-67600BE66EED}">
      <dsp:nvSpPr>
        <dsp:cNvPr id="0" name=""/>
        <dsp:cNvSpPr/>
      </dsp:nvSpPr>
      <dsp:spPr>
        <a:xfrm>
          <a:off x="0" y="1974386"/>
          <a:ext cx="5807324"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B3F86F2E-AFAC-4346-A14A-6CED218D0AC4}">
      <dsp:nvSpPr>
        <dsp:cNvPr id="0" name=""/>
        <dsp:cNvSpPr/>
      </dsp:nvSpPr>
      <dsp:spPr>
        <a:xfrm>
          <a:off x="128821" y="2120490"/>
          <a:ext cx="1864014" cy="446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latin typeface="Calibri Light" panose="020F0302020204030204"/>
            </a:rPr>
            <a:t> </a:t>
          </a:r>
          <a:r>
            <a:rPr lang="en-US" sz="1500" b="0" kern="1200" err="1"/>
            <a:t>Môi</a:t>
          </a:r>
          <a:r>
            <a:rPr lang="en-US" sz="1500" b="0" kern="1200"/>
            <a:t> </a:t>
          </a:r>
          <a:r>
            <a:rPr lang="en-US" sz="1500" b="0" kern="1200" err="1"/>
            <a:t>trường</a:t>
          </a:r>
          <a:r>
            <a:rPr lang="en-US" sz="1500" b="0" kern="1200"/>
            <a:t> DEV</a:t>
          </a:r>
        </a:p>
      </dsp:txBody>
      <dsp:txXfrm>
        <a:off x="128821" y="2120490"/>
        <a:ext cx="1864014" cy="446211"/>
      </dsp:txXfrm>
    </dsp:sp>
    <dsp:sp modelId="{D9824DE7-C431-44C9-9986-F132EE74A321}">
      <dsp:nvSpPr>
        <dsp:cNvPr id="0" name=""/>
        <dsp:cNvSpPr/>
      </dsp:nvSpPr>
      <dsp:spPr>
        <a:xfrm>
          <a:off x="1729" y="550853"/>
          <a:ext cx="2118198" cy="6732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rtl="0">
            <a:lnSpc>
              <a:spcPct val="90000"/>
            </a:lnSpc>
            <a:spcBef>
              <a:spcPct val="0"/>
            </a:spcBef>
            <a:spcAft>
              <a:spcPct val="35000"/>
            </a:spcAft>
            <a:buNone/>
          </a:pPr>
          <a:r>
            <a:rPr lang="en-US" sz="1300" kern="1200">
              <a:latin typeface="Calibri Light" panose="020F0302020204030204"/>
            </a:rPr>
            <a:t> Develop Team</a:t>
          </a:r>
          <a:endParaRPr lang="en-US" sz="1300" kern="1200"/>
        </a:p>
      </dsp:txBody>
      <dsp:txXfrm>
        <a:off x="34595" y="583719"/>
        <a:ext cx="2052466" cy="607533"/>
      </dsp:txXfrm>
    </dsp:sp>
    <dsp:sp modelId="{8AA3671F-2063-4C48-B264-B167457EE89E}">
      <dsp:nvSpPr>
        <dsp:cNvPr id="0" name=""/>
        <dsp:cNvSpPr/>
      </dsp:nvSpPr>
      <dsp:spPr>
        <a:xfrm>
          <a:off x="1060829" y="1224119"/>
          <a:ext cx="0" cy="750266"/>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0BFC301-D3DE-4E34-9A8D-D5FDBD9341B7}">
      <dsp:nvSpPr>
        <dsp:cNvPr id="0" name=""/>
        <dsp:cNvSpPr/>
      </dsp:nvSpPr>
      <dsp:spPr>
        <a:xfrm>
          <a:off x="1357376" y="1382070"/>
          <a:ext cx="1864014" cy="446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latin typeface="Calibri Light" panose="020F0302020204030204"/>
            </a:rPr>
            <a:t> </a:t>
          </a:r>
          <a:r>
            <a:rPr lang="en-US" sz="1500" b="0" kern="1200" err="1"/>
            <a:t>Môi</a:t>
          </a:r>
          <a:r>
            <a:rPr lang="en-US" sz="1500" b="0" kern="1200"/>
            <a:t> </a:t>
          </a:r>
          <a:r>
            <a:rPr lang="en-US" sz="1500" b="0" kern="1200" err="1"/>
            <a:t>trường</a:t>
          </a:r>
          <a:r>
            <a:rPr lang="en-US" sz="1500" b="0" kern="1200"/>
            <a:t> UAT</a:t>
          </a:r>
        </a:p>
      </dsp:txBody>
      <dsp:txXfrm>
        <a:off x="1357376" y="1382070"/>
        <a:ext cx="1864014" cy="446211"/>
      </dsp:txXfrm>
    </dsp:sp>
    <dsp:sp modelId="{78DC507A-F3EF-424B-8E36-313014DF06F1}">
      <dsp:nvSpPr>
        <dsp:cNvPr id="0" name=""/>
        <dsp:cNvSpPr/>
      </dsp:nvSpPr>
      <dsp:spPr>
        <a:xfrm>
          <a:off x="1031213" y="1944770"/>
          <a:ext cx="59231" cy="5923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CBA2D-D269-400C-96B4-34FB3CF2887D}">
      <dsp:nvSpPr>
        <dsp:cNvPr id="0" name=""/>
        <dsp:cNvSpPr/>
      </dsp:nvSpPr>
      <dsp:spPr>
        <a:xfrm>
          <a:off x="1230284" y="2724652"/>
          <a:ext cx="2118198" cy="6732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rtl="0">
            <a:lnSpc>
              <a:spcPct val="90000"/>
            </a:lnSpc>
            <a:spcBef>
              <a:spcPct val="0"/>
            </a:spcBef>
            <a:spcAft>
              <a:spcPct val="35000"/>
            </a:spcAft>
            <a:buNone/>
          </a:pPr>
          <a:r>
            <a:rPr lang="en-US" sz="1300" kern="1200">
              <a:latin typeface="Calibri Light" panose="020F0302020204030204"/>
            </a:rPr>
            <a:t> QA, QC, Security Team</a:t>
          </a:r>
          <a:endParaRPr lang="en-US" sz="1300" kern="1200"/>
        </a:p>
      </dsp:txBody>
      <dsp:txXfrm>
        <a:off x="1263150" y="2757518"/>
        <a:ext cx="2052466" cy="607533"/>
      </dsp:txXfrm>
    </dsp:sp>
    <dsp:sp modelId="{EFDA4CA3-8589-4A5D-8FD8-7FB7ED9E94C7}">
      <dsp:nvSpPr>
        <dsp:cNvPr id="0" name=""/>
        <dsp:cNvSpPr/>
      </dsp:nvSpPr>
      <dsp:spPr>
        <a:xfrm>
          <a:off x="2289384" y="1974385"/>
          <a:ext cx="0" cy="750266"/>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FBA241C-BC35-4A39-BA6D-46924B7A8F16}">
      <dsp:nvSpPr>
        <dsp:cNvPr id="0" name=""/>
        <dsp:cNvSpPr/>
      </dsp:nvSpPr>
      <dsp:spPr>
        <a:xfrm>
          <a:off x="2585932" y="2120490"/>
          <a:ext cx="1864014" cy="446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b="0" kern="1200" err="1">
              <a:latin typeface="Calibri Light" panose="020F0302020204030204"/>
            </a:rPr>
            <a:t>Môi</a:t>
          </a:r>
          <a:r>
            <a:rPr lang="en-US" sz="1500" b="0" kern="1200">
              <a:latin typeface="Calibri Light" panose="020F0302020204030204"/>
            </a:rPr>
            <a:t> </a:t>
          </a:r>
          <a:r>
            <a:rPr lang="en-US" sz="1500" b="0" kern="1200" err="1">
              <a:latin typeface="Calibri Light" panose="020F0302020204030204"/>
            </a:rPr>
            <a:t>trường</a:t>
          </a:r>
          <a:r>
            <a:rPr lang="en-US" sz="1500" b="0" kern="1200">
              <a:latin typeface="Calibri Light" panose="020F0302020204030204"/>
            </a:rPr>
            <a:t> Staging</a:t>
          </a:r>
        </a:p>
      </dsp:txBody>
      <dsp:txXfrm>
        <a:off x="2585932" y="2120490"/>
        <a:ext cx="1864014" cy="446211"/>
      </dsp:txXfrm>
    </dsp:sp>
    <dsp:sp modelId="{514634D0-A495-4D0A-A079-BACF2B32139F}">
      <dsp:nvSpPr>
        <dsp:cNvPr id="0" name=""/>
        <dsp:cNvSpPr/>
      </dsp:nvSpPr>
      <dsp:spPr>
        <a:xfrm>
          <a:off x="2259768" y="1944770"/>
          <a:ext cx="59231" cy="5923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48991-3742-4D01-9DF7-1BE7FD590ECB}">
      <dsp:nvSpPr>
        <dsp:cNvPr id="0" name=""/>
        <dsp:cNvSpPr/>
      </dsp:nvSpPr>
      <dsp:spPr>
        <a:xfrm>
          <a:off x="2458840" y="550853"/>
          <a:ext cx="2118198" cy="6732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rtl="0">
            <a:lnSpc>
              <a:spcPct val="90000"/>
            </a:lnSpc>
            <a:spcBef>
              <a:spcPct val="0"/>
            </a:spcBef>
            <a:spcAft>
              <a:spcPct val="35000"/>
            </a:spcAft>
            <a:buNone/>
          </a:pPr>
          <a:r>
            <a:rPr lang="en-US" sz="1300" b="0" kern="1200">
              <a:latin typeface="Calibri Light" panose="020F0302020204030204"/>
            </a:rPr>
            <a:t> QA team</a:t>
          </a:r>
        </a:p>
      </dsp:txBody>
      <dsp:txXfrm>
        <a:off x="2491706" y="583719"/>
        <a:ext cx="2052466" cy="607533"/>
      </dsp:txXfrm>
    </dsp:sp>
    <dsp:sp modelId="{C6AC2DCE-05DF-4BD6-8429-15C8D226C79C}">
      <dsp:nvSpPr>
        <dsp:cNvPr id="0" name=""/>
        <dsp:cNvSpPr/>
      </dsp:nvSpPr>
      <dsp:spPr>
        <a:xfrm>
          <a:off x="3517939" y="1224119"/>
          <a:ext cx="0" cy="750266"/>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BA53D85-A164-4058-B11D-5CAF8FA645DE}">
      <dsp:nvSpPr>
        <dsp:cNvPr id="0" name=""/>
        <dsp:cNvSpPr/>
      </dsp:nvSpPr>
      <dsp:spPr>
        <a:xfrm>
          <a:off x="3814487" y="1382070"/>
          <a:ext cx="1864014" cy="446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b="0" kern="1200"/>
            <a:t>Môi trường Production</a:t>
          </a:r>
        </a:p>
      </dsp:txBody>
      <dsp:txXfrm>
        <a:off x="3814487" y="1382070"/>
        <a:ext cx="1864014" cy="446211"/>
      </dsp:txXfrm>
    </dsp:sp>
    <dsp:sp modelId="{11DDE7E9-C8F3-48B4-9E95-32C5F892BB0F}">
      <dsp:nvSpPr>
        <dsp:cNvPr id="0" name=""/>
        <dsp:cNvSpPr/>
      </dsp:nvSpPr>
      <dsp:spPr>
        <a:xfrm>
          <a:off x="3488323" y="1944770"/>
          <a:ext cx="59231" cy="5923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7C373B-9E61-49F9-B6E5-A2F3767453C6}">
      <dsp:nvSpPr>
        <dsp:cNvPr id="0" name=""/>
        <dsp:cNvSpPr/>
      </dsp:nvSpPr>
      <dsp:spPr>
        <a:xfrm>
          <a:off x="3687395" y="2724652"/>
          <a:ext cx="2118198" cy="67326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latin typeface="Calibri Light" panose="020F0302020204030204"/>
            </a:rPr>
            <a:t> Khách hàng</a:t>
          </a:r>
        </a:p>
      </dsp:txBody>
      <dsp:txXfrm>
        <a:off x="3720261" y="2757518"/>
        <a:ext cx="2052466" cy="607533"/>
      </dsp:txXfrm>
    </dsp:sp>
    <dsp:sp modelId="{01468CE5-83BA-44FD-A483-249BB83A0476}">
      <dsp:nvSpPr>
        <dsp:cNvPr id="0" name=""/>
        <dsp:cNvSpPr/>
      </dsp:nvSpPr>
      <dsp:spPr>
        <a:xfrm>
          <a:off x="4746494" y="1974385"/>
          <a:ext cx="0" cy="750266"/>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934261-836B-414E-B774-BEC5C982DECB}">
      <dsp:nvSpPr>
        <dsp:cNvPr id="0" name=""/>
        <dsp:cNvSpPr/>
      </dsp:nvSpPr>
      <dsp:spPr>
        <a:xfrm>
          <a:off x="4716879" y="1944770"/>
          <a:ext cx="59231" cy="5923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Arial"/>
                <a:cs typeface="Arial"/>
              </a:rPr>
              <a:t>Ft </a:t>
            </a:r>
            <a:r>
              <a:rPr lang="en-US" err="1">
                <a:latin typeface="Arial"/>
                <a:cs typeface="Arial"/>
              </a:rPr>
              <a:t>là</a:t>
            </a:r>
            <a:r>
              <a:rPr lang="en-US">
                <a:latin typeface="Arial"/>
                <a:cs typeface="Arial"/>
              </a:rPr>
              <a:t> </a:t>
            </a:r>
            <a:r>
              <a:rPr lang="en-US" err="1">
                <a:latin typeface="Arial"/>
                <a:cs typeface="Arial"/>
              </a:rPr>
              <a:t>trường</a:t>
            </a:r>
            <a:r>
              <a:rPr lang="en-US">
                <a:latin typeface="Arial"/>
                <a:cs typeface="Arial"/>
              </a:rPr>
              <a:t> </a:t>
            </a:r>
            <a:r>
              <a:rPr lang="en-US" err="1">
                <a:latin typeface="Arial"/>
                <a:cs typeface="Arial"/>
              </a:rPr>
              <a:t>hợp</a:t>
            </a:r>
            <a:r>
              <a:rPr lang="en-US">
                <a:latin typeface="Arial"/>
                <a:cs typeface="Arial"/>
              </a:rPr>
              <a:t> </a:t>
            </a:r>
            <a:r>
              <a:rPr lang="en-US" err="1">
                <a:latin typeface="Arial"/>
                <a:cs typeface="Arial"/>
              </a:rPr>
              <a:t>đặc</a:t>
            </a:r>
            <a:r>
              <a:rPr lang="en-US">
                <a:latin typeface="Arial"/>
                <a:cs typeface="Arial"/>
              </a:rPr>
              <a:t> </a:t>
            </a:r>
            <a:r>
              <a:rPr lang="en-US" err="1">
                <a:latin typeface="Arial"/>
                <a:cs typeface="Arial"/>
              </a:rPr>
              <a:t>biệt</a:t>
            </a:r>
            <a:r>
              <a:rPr lang="en-US">
                <a:latin typeface="Arial"/>
                <a:cs typeface="Arial"/>
              </a:rPr>
              <a:t> </a:t>
            </a:r>
            <a:r>
              <a:rPr lang="en-US" err="1">
                <a:latin typeface="Arial"/>
                <a:cs typeface="Arial"/>
              </a:rPr>
              <a:t>của</a:t>
            </a:r>
            <a:r>
              <a:rPr lang="en-US">
                <a:latin typeface="Arial"/>
                <a:cs typeface="Arial"/>
              </a:rPr>
              <a:t> HA </a:t>
            </a:r>
            <a:r>
              <a:rPr lang="en-US" err="1">
                <a:latin typeface="Arial"/>
                <a:cs typeface="Arial"/>
              </a:rPr>
              <a:t>đạt</a:t>
            </a:r>
            <a:r>
              <a:rPr lang="en-US">
                <a:latin typeface="Arial"/>
                <a:cs typeface="Arial"/>
              </a:rPr>
              <a:t> 100% </a:t>
            </a:r>
            <a:r>
              <a:rPr lang="en-US" err="1">
                <a:latin typeface="Arial"/>
                <a:cs typeface="Arial"/>
              </a:rPr>
              <a:t>không</a:t>
            </a:r>
            <a:r>
              <a:rPr lang="en-US">
                <a:latin typeface="Arial"/>
                <a:cs typeface="Arial"/>
              </a:rPr>
              <a:t> downtime, </a:t>
            </a:r>
            <a:r>
              <a:rPr lang="en-US" err="1">
                <a:latin typeface="Arial"/>
                <a:cs typeface="Arial"/>
              </a:rPr>
              <a:t>có</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tự</a:t>
            </a:r>
            <a:r>
              <a:rPr lang="en-US">
                <a:latin typeface="Arial"/>
                <a:cs typeface="Arial"/>
              </a:rPr>
              <a:t> </a:t>
            </a:r>
            <a:r>
              <a:rPr lang="en-US" err="1">
                <a:latin typeface="Arial"/>
                <a:cs typeface="Arial"/>
              </a:rPr>
              <a:t>sửa</a:t>
            </a:r>
            <a:r>
              <a:rPr lang="en-US">
                <a:latin typeface="Arial"/>
                <a:cs typeface="Arial"/>
              </a:rPr>
              <a:t> </a:t>
            </a:r>
            <a:r>
              <a:rPr lang="en-US" err="1">
                <a:latin typeface="Arial"/>
                <a:cs typeface="Arial"/>
              </a:rPr>
              <a:t>chữa</a:t>
            </a:r>
            <a:r>
              <a:rPr lang="en-US">
                <a:latin typeface="Arial"/>
                <a:cs typeface="Arial"/>
              </a:rPr>
              <a:t> </a:t>
            </a:r>
            <a:r>
              <a:rPr lang="en-US" err="1">
                <a:latin typeface="Arial"/>
                <a:cs typeface="Arial"/>
              </a:rPr>
              <a:t>lỗi</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mình</a:t>
            </a:r>
            <a:r>
              <a:rPr lang="en-US">
                <a:latin typeface="Arial"/>
                <a:cs typeface="Arial"/>
              </a:rPr>
              <a:t> </a:t>
            </a:r>
            <a:r>
              <a:rPr lang="en-US" err="1">
                <a:latin typeface="Arial"/>
                <a:cs typeface="Arial"/>
              </a:rPr>
              <a:t>mà</a:t>
            </a:r>
            <a:r>
              <a:rPr lang="en-US">
                <a:latin typeface="Arial"/>
                <a:cs typeface="Arial"/>
              </a:rPr>
              <a:t> </a:t>
            </a:r>
            <a:r>
              <a:rPr lang="en-US" err="1">
                <a:latin typeface="Arial"/>
                <a:cs typeface="Arial"/>
              </a:rPr>
              <a:t>không</a:t>
            </a:r>
            <a:r>
              <a:rPr lang="en-US">
                <a:latin typeface="Arial"/>
                <a:cs typeface="Arial"/>
              </a:rPr>
              <a:t> </a:t>
            </a:r>
            <a:r>
              <a:rPr lang="en-US" err="1">
                <a:latin typeface="Arial"/>
                <a:cs typeface="Arial"/>
              </a:rPr>
              <a:t>cần</a:t>
            </a:r>
            <a:r>
              <a:rPr lang="en-US">
                <a:latin typeface="Arial"/>
                <a:cs typeface="Arial"/>
              </a:rPr>
              <a:t> can </a:t>
            </a:r>
            <a:r>
              <a:rPr lang="en-US" err="1">
                <a:latin typeface="Arial"/>
                <a:cs typeface="Arial"/>
              </a:rPr>
              <a:t>thiêp</a:t>
            </a:r>
            <a:endParaRPr lang="vi-VN"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14</a:t>
            </a:fld>
            <a:endParaRPr lang="en-US" altLang="en-US"/>
          </a:p>
        </p:txBody>
      </p:sp>
    </p:spTree>
    <p:extLst>
      <p:ext uri="{BB962C8B-B14F-4D97-AF65-F5344CB8AC3E}">
        <p14:creationId xmlns:p14="http://schemas.microsoft.com/office/powerpoint/2010/main" val="195422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Arial"/>
                <a:cs typeface="Arial"/>
              </a:rPr>
              <a:t>(HA): </a:t>
            </a:r>
            <a:r>
              <a:rPr lang="en-US" err="1">
                <a:latin typeface="Arial"/>
                <a:cs typeface="Arial"/>
              </a:rPr>
              <a:t>là</a:t>
            </a:r>
            <a:r>
              <a:rPr lang="en-US">
                <a:latin typeface="Arial"/>
                <a:cs typeface="Arial"/>
              </a:rPr>
              <a:t> </a:t>
            </a:r>
            <a:r>
              <a:rPr lang="en-US" err="1">
                <a:latin typeface="Arial"/>
                <a:cs typeface="Arial"/>
              </a:rPr>
              <a:t>Tỉ</a:t>
            </a:r>
            <a:r>
              <a:rPr lang="en-US">
                <a:latin typeface="Arial"/>
                <a:cs typeface="Arial"/>
              </a:rPr>
              <a:t> lệ % thời gian dịch vụ online  (Thời gian downtime/năm)</a:t>
            </a:r>
            <a:endParaRPr lang="vi-VN">
              <a:latin typeface="Arial"/>
              <a:cs typeface="Arial"/>
            </a:endParaRPr>
          </a:p>
          <a:p>
            <a:r>
              <a:rPr lang="en-US">
                <a:latin typeface="Arial"/>
                <a:cs typeface="Arial"/>
              </a:rPr>
              <a:t>DA: </a:t>
            </a:r>
            <a:r>
              <a:rPr lang="en-US" err="1">
                <a:latin typeface="Arial"/>
                <a:cs typeface="Arial"/>
              </a:rPr>
              <a:t>là</a:t>
            </a:r>
            <a:r>
              <a:rPr lang="en-US">
                <a:latin typeface="Arial"/>
                <a:cs typeface="Arial"/>
              </a:rPr>
              <a:t> </a:t>
            </a:r>
            <a:r>
              <a:rPr lang="en-US" err="1">
                <a:latin typeface="Arial"/>
                <a:cs typeface="Arial"/>
              </a:rPr>
              <a:t>độ</a:t>
            </a:r>
            <a:r>
              <a:rPr lang="en-US">
                <a:latin typeface="Arial"/>
                <a:cs typeface="Arial"/>
              </a:rPr>
              <a:t> </a:t>
            </a:r>
            <a:r>
              <a:rPr lang="en-US" err="1">
                <a:latin typeface="Arial"/>
                <a:cs typeface="Arial"/>
              </a:rPr>
              <a:t>bền</a:t>
            </a:r>
            <a:r>
              <a:rPr lang="en-US">
                <a:latin typeface="Arial"/>
                <a:cs typeface="Arial"/>
              </a:rPr>
              <a:t> </a:t>
            </a:r>
            <a:r>
              <a:rPr lang="en-US" err="1">
                <a:latin typeface="Arial"/>
                <a:cs typeface="Arial"/>
              </a:rPr>
              <a:t>của</a:t>
            </a:r>
            <a:r>
              <a:rPr lang="en-US">
                <a:latin typeface="Arial"/>
                <a:cs typeface="Arial"/>
              </a:rPr>
              <a:t> data. </a:t>
            </a:r>
            <a:r>
              <a:rPr lang="en-US" err="1">
                <a:latin typeface="Arial"/>
                <a:cs typeface="Arial"/>
              </a:rPr>
              <a:t>lưu</a:t>
            </a:r>
            <a:r>
              <a:rPr lang="en-US">
                <a:latin typeface="Arial"/>
                <a:cs typeface="Arial"/>
              </a:rPr>
              <a:t> data </a:t>
            </a:r>
            <a:r>
              <a:rPr lang="en-US" err="1">
                <a:latin typeface="Arial"/>
                <a:cs typeface="Arial"/>
              </a:rPr>
              <a:t>mà</a:t>
            </a:r>
            <a:r>
              <a:rPr lang="en-US">
                <a:latin typeface="Arial"/>
                <a:cs typeface="Arial"/>
              </a:rPr>
              <a:t> </a:t>
            </a:r>
            <a:r>
              <a:rPr lang="en-US" err="1">
                <a:latin typeface="Arial"/>
                <a:cs typeface="Arial"/>
              </a:rPr>
              <a:t>không</a:t>
            </a:r>
            <a:r>
              <a:rPr lang="en-US">
                <a:latin typeface="Arial"/>
                <a:cs typeface="Arial"/>
              </a:rPr>
              <a:t> </a:t>
            </a:r>
            <a:r>
              <a:rPr lang="en-US" err="1">
                <a:latin typeface="Arial"/>
                <a:cs typeface="Arial"/>
              </a:rPr>
              <a:t>nó</a:t>
            </a:r>
            <a:r>
              <a:rPr lang="en-US">
                <a:latin typeface="Arial"/>
                <a:cs typeface="Arial"/>
              </a:rPr>
              <a:t> </a:t>
            </a:r>
            <a:r>
              <a:rPr lang="en-US" err="1">
                <a:latin typeface="Arial"/>
                <a:cs typeface="Arial"/>
              </a:rPr>
              <a:t>nó</a:t>
            </a:r>
            <a:r>
              <a:rPr lang="en-US">
                <a:latin typeface="Arial"/>
                <a:cs typeface="Arial"/>
              </a:rPr>
              <a:t> </a:t>
            </a:r>
            <a:r>
              <a:rPr lang="en-US" err="1">
                <a:latin typeface="Arial"/>
                <a:cs typeface="Arial"/>
              </a:rPr>
              <a:t>bị</a:t>
            </a:r>
            <a:r>
              <a:rPr lang="en-US">
                <a:latin typeface="Arial"/>
                <a:cs typeface="Arial"/>
              </a:rPr>
              <a:t> </a:t>
            </a:r>
            <a:r>
              <a:rPr lang="en-US" err="1">
                <a:latin typeface="Arial"/>
                <a:cs typeface="Arial"/>
              </a:rPr>
              <a:t>mất</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15</a:t>
            </a:fld>
            <a:endParaRPr lang="en-US" altLang="en-US"/>
          </a:p>
        </p:txBody>
      </p:sp>
    </p:spTree>
    <p:extLst>
      <p:ext uri="{BB962C8B-B14F-4D97-AF65-F5344CB8AC3E}">
        <p14:creationId xmlns:p14="http://schemas.microsoft.com/office/powerpoint/2010/main" val="619577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sau</a:t>
            </a:r>
            <a:r>
              <a:rPr lang="en-US">
                <a:latin typeface="Arial"/>
                <a:cs typeface="Arial"/>
              </a:rPr>
              <a:t> </a:t>
            </a:r>
            <a:r>
              <a:rPr lang="en-US" err="1">
                <a:latin typeface="Arial"/>
                <a:cs typeface="Arial"/>
              </a:rPr>
              <a:t>khi</a:t>
            </a:r>
            <a:r>
              <a:rPr lang="en-US">
                <a:latin typeface="Arial"/>
                <a:cs typeface="Arial"/>
              </a:rPr>
              <a:t> </a:t>
            </a:r>
            <a:r>
              <a:rPr lang="en-US" err="1">
                <a:latin typeface="Arial"/>
                <a:cs typeface="Arial"/>
              </a:rPr>
              <a:t>học</a:t>
            </a:r>
            <a:r>
              <a:rPr lang="en-US">
                <a:latin typeface="Arial"/>
                <a:cs typeface="Arial"/>
              </a:rPr>
              <a:t> khái niệm về các chỉ số giúp do lường rồi, vậy thì làm thế nào để xây dựng các hệ thống đảm bảo chúng.</a:t>
            </a:r>
            <a:endParaRPr lang="vi-VN">
              <a:latin typeface="Arial"/>
              <a:cs typeface="Arial"/>
            </a:endParaRPr>
          </a:p>
          <a:p>
            <a:pPr>
              <a:spcBef>
                <a:spcPts val="0"/>
              </a:spcBef>
              <a:spcAft>
                <a:spcPts val="0"/>
              </a:spcAft>
            </a:pPr>
            <a:r>
              <a:rPr lang="en-US">
                <a:latin typeface="Arial"/>
                <a:cs typeface="Arial"/>
              </a:rPr>
              <a:t>ta </a:t>
            </a:r>
            <a:r>
              <a:rPr lang="en-US" err="1">
                <a:latin typeface="Arial"/>
                <a:cs typeface="Arial"/>
              </a:rPr>
              <a:t>có</a:t>
            </a:r>
            <a:r>
              <a:rPr lang="en-US">
                <a:latin typeface="Arial"/>
                <a:cs typeface="Arial"/>
              </a:rPr>
              <a:t> </a:t>
            </a:r>
            <a:r>
              <a:rPr lang="en-US" err="1">
                <a:latin typeface="Arial"/>
                <a:cs typeface="Arial"/>
              </a:rPr>
              <a:t>ví</a:t>
            </a:r>
            <a:r>
              <a:rPr lang="en-US">
                <a:latin typeface="Arial"/>
                <a:cs typeface="Arial"/>
              </a:rPr>
              <a:t> </a:t>
            </a:r>
            <a:r>
              <a:rPr lang="en-US" err="1">
                <a:latin typeface="Arial"/>
                <a:cs typeface="Arial"/>
              </a:rPr>
              <a:t>dụ</a:t>
            </a:r>
            <a:r>
              <a:rPr lang="en-US">
                <a:latin typeface="Arial"/>
                <a:cs typeface="Arial"/>
              </a:rPr>
              <a:t> </a:t>
            </a:r>
            <a:r>
              <a:rPr lang="en-US" err="1">
                <a:latin typeface="Arial"/>
                <a:cs typeface="Arial"/>
              </a:rPr>
              <a:t>sau</a:t>
            </a:r>
            <a:r>
              <a:rPr lang="en-US">
                <a:latin typeface="Arial"/>
                <a:cs typeface="Arial"/>
              </a:rPr>
              <a:t> </a:t>
            </a:r>
            <a:r>
              <a:rPr lang="en-US" err="1">
                <a:latin typeface="Arial"/>
                <a:cs typeface="Arial"/>
              </a:rPr>
              <a:t>về</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a:t>
            </a:r>
            <a:r>
              <a:rPr lang="en-US" err="1">
                <a:latin typeface="Arial"/>
                <a:cs typeface="Arial"/>
              </a:rPr>
              <a:t>của</a:t>
            </a:r>
            <a:r>
              <a:rPr lang="en-US">
                <a:latin typeface="Arial"/>
                <a:cs typeface="Arial"/>
              </a:rPr>
              <a:t> AWS</a:t>
            </a:r>
            <a:endParaRPr lang="vi-VN">
              <a:latin typeface="Arial"/>
              <a:cs typeface="Arial"/>
            </a:endParaRPr>
          </a:p>
          <a:p>
            <a:pPr>
              <a:spcBef>
                <a:spcPts val="0"/>
              </a:spcBef>
              <a:spcAft>
                <a:spcPts val="0"/>
              </a:spcAft>
            </a:pPr>
            <a:r>
              <a:rPr lang="en-US">
                <a:latin typeface="Arial"/>
                <a:cs typeface="Arial"/>
              </a:rPr>
              <a:t>1. </a:t>
            </a:r>
            <a:r>
              <a:rPr lang="en-US" err="1">
                <a:latin typeface="Arial"/>
                <a:cs typeface="Arial"/>
              </a:rPr>
              <a:t>Với</a:t>
            </a:r>
            <a:r>
              <a:rPr lang="en-US">
                <a:latin typeface="Arial"/>
                <a:cs typeface="Arial"/>
              </a:rPr>
              <a:t> database: </a:t>
            </a:r>
            <a:r>
              <a:rPr lang="en-US" err="1">
                <a:latin typeface="Arial"/>
                <a:cs typeface="Arial"/>
              </a:rPr>
              <a:t>mysql</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chế</a:t>
            </a:r>
            <a:r>
              <a:rPr lang="en-US">
                <a:latin typeface="Arial"/>
                <a:cs typeface="Arial"/>
              </a:rPr>
              <a:t> </a:t>
            </a:r>
            <a:r>
              <a:rPr lang="en-US" err="1">
                <a:latin typeface="Arial"/>
                <a:cs typeface="Arial"/>
              </a:rPr>
              <a:t>độ</a:t>
            </a:r>
            <a:r>
              <a:rPr lang="en-US">
                <a:latin typeface="Arial"/>
                <a:cs typeface="Arial"/>
              </a:rPr>
              <a:t> </a:t>
            </a:r>
            <a:endParaRPr lang="vi-VN"/>
          </a:p>
          <a:p>
            <a:pPr>
              <a:spcBef>
                <a:spcPts val="0"/>
              </a:spcBef>
              <a:spcAft>
                <a:spcPts val="0"/>
              </a:spcAft>
            </a:pPr>
            <a:r>
              <a:rPr lang="en-US">
                <a:latin typeface="Arial"/>
                <a:cs typeface="Arial"/>
              </a:rPr>
              <a:t>Aurora: </a:t>
            </a:r>
            <a:r>
              <a:rPr lang="en-US" err="1">
                <a:latin typeface="Arial"/>
                <a:cs typeface="Arial"/>
              </a:rPr>
              <a:t>quản</a:t>
            </a:r>
            <a:r>
              <a:rPr lang="en-US">
                <a:latin typeface="Arial"/>
                <a:cs typeface="Arial"/>
              </a:rPr>
              <a:t> </a:t>
            </a:r>
            <a:r>
              <a:rPr lang="en-US" err="1">
                <a:latin typeface="Arial"/>
                <a:cs typeface="Arial"/>
              </a:rPr>
              <a:t>trị</a:t>
            </a:r>
            <a:r>
              <a:rPr lang="en-US">
                <a:latin typeface="Arial"/>
                <a:cs typeface="Arial"/>
              </a:rPr>
              <a:t> </a:t>
            </a:r>
            <a:r>
              <a:rPr lang="en-US" err="1">
                <a:latin typeface="Arial"/>
                <a:cs typeface="Arial"/>
              </a:rPr>
              <a:t>bởi</a:t>
            </a:r>
            <a:r>
              <a:rPr lang="en-US">
                <a:latin typeface="Arial"/>
                <a:cs typeface="Arial"/>
              </a:rPr>
              <a:t> </a:t>
            </a:r>
            <a:r>
              <a:rPr lang="en-US" err="1">
                <a:latin typeface="Arial"/>
                <a:cs typeface="Arial"/>
              </a:rPr>
              <a:t>aws</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bảo</a:t>
            </a:r>
            <a:r>
              <a:rPr lang="en-US">
                <a:latin typeface="Arial"/>
                <a:cs typeface="Arial"/>
              </a:rPr>
              <a:t> </a:t>
            </a:r>
            <a:r>
              <a:rPr lang="en-US" err="1">
                <a:latin typeface="Arial"/>
                <a:cs typeface="Arial"/>
              </a:rPr>
              <a:t>mật</a:t>
            </a:r>
            <a:r>
              <a:rPr lang="en-US">
                <a:latin typeface="Arial"/>
                <a:cs typeface="Arial"/>
              </a:rPr>
              <a:t> </a:t>
            </a:r>
            <a:r>
              <a:rPr lang="en-US" err="1">
                <a:latin typeface="Arial"/>
                <a:cs typeface="Arial"/>
              </a:rPr>
              <a:t>luôn</a:t>
            </a:r>
            <a:r>
              <a:rPr lang="en-US">
                <a:latin typeface="Arial"/>
                <a:cs typeface="Arial"/>
              </a:rPr>
              <a:t> </a:t>
            </a:r>
            <a:r>
              <a:rPr lang="en-US" err="1">
                <a:latin typeface="Arial"/>
                <a:cs typeface="Arial"/>
              </a:rPr>
              <a:t>hạ</a:t>
            </a:r>
            <a:r>
              <a:rPr lang="en-US">
                <a:latin typeface="Arial"/>
                <a:cs typeface="Arial"/>
              </a:rPr>
              <a:t> </a:t>
            </a:r>
            <a:r>
              <a:rPr lang="en-US" err="1">
                <a:latin typeface="Arial"/>
                <a:cs typeface="Arial"/>
              </a:rPr>
              <a:t>tầng</a:t>
            </a:r>
            <a:r>
              <a:rPr lang="en-US">
                <a:latin typeface="Arial"/>
                <a:cs typeface="Arial"/>
              </a:rPr>
              <a:t> </a:t>
            </a:r>
            <a:r>
              <a:rPr lang="en-US" err="1">
                <a:latin typeface="Arial"/>
                <a:cs typeface="Arial"/>
              </a:rPr>
              <a:t>đó</a:t>
            </a:r>
            <a:r>
              <a:rPr lang="en-US">
                <a:latin typeface="Arial"/>
                <a:cs typeface="Arial"/>
              </a:rPr>
              <a:t>, update </a:t>
            </a:r>
            <a:r>
              <a:rPr lang="en-US" err="1">
                <a:latin typeface="Arial"/>
                <a:cs typeface="Arial"/>
              </a:rPr>
              <a:t>các</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vá</a:t>
            </a:r>
            <a:r>
              <a:rPr lang="en-US">
                <a:latin typeface="Arial"/>
                <a:cs typeface="Arial"/>
              </a:rPr>
              <a:t>, ta </a:t>
            </a:r>
            <a:r>
              <a:rPr lang="en-US" err="1">
                <a:latin typeface="Arial"/>
                <a:cs typeface="Arial"/>
              </a:rPr>
              <a:t>không</a:t>
            </a:r>
            <a:r>
              <a:rPr lang="en-US">
                <a:latin typeface="Arial"/>
                <a:cs typeface="Arial"/>
              </a:rPr>
              <a:t> </a:t>
            </a:r>
            <a:r>
              <a:rPr lang="en-US" err="1">
                <a:latin typeface="Arial"/>
                <a:cs typeface="Arial"/>
              </a:rPr>
              <a:t>cần</a:t>
            </a:r>
            <a:r>
              <a:rPr lang="en-US">
                <a:latin typeface="Arial"/>
                <a:cs typeface="Arial"/>
              </a:rPr>
              <a:t> </a:t>
            </a:r>
            <a:r>
              <a:rPr lang="en-US" err="1">
                <a:latin typeface="Arial"/>
                <a:cs typeface="Arial"/>
              </a:rPr>
              <a:t>quan</a:t>
            </a:r>
            <a:r>
              <a:rPr lang="en-US">
                <a:latin typeface="Arial"/>
                <a:cs typeface="Arial"/>
              </a:rPr>
              <a:t> </a:t>
            </a:r>
            <a:r>
              <a:rPr lang="en-US" err="1">
                <a:latin typeface="Arial"/>
                <a:cs typeface="Arial"/>
              </a:rPr>
              <a:t>tâm</a:t>
            </a:r>
            <a:r>
              <a:rPr lang="en-US">
                <a:latin typeface="Arial"/>
                <a:cs typeface="Arial"/>
              </a:rPr>
              <a:t> </a:t>
            </a:r>
            <a:r>
              <a:rPr lang="en-US" err="1">
                <a:latin typeface="Arial"/>
                <a:cs typeface="Arial"/>
              </a:rPr>
              <a:t>dến</a:t>
            </a:r>
            <a:r>
              <a:rPr lang="en-US">
                <a:latin typeface="Arial"/>
                <a:cs typeface="Arial"/>
              </a:rPr>
              <a:t> </a:t>
            </a:r>
            <a:r>
              <a:rPr lang="en-US" err="1">
                <a:latin typeface="Arial"/>
                <a:cs typeface="Arial"/>
              </a:rPr>
              <a:t>quản</a:t>
            </a:r>
            <a:r>
              <a:rPr lang="en-US">
                <a:latin typeface="Arial"/>
                <a:cs typeface="Arial"/>
              </a:rPr>
              <a:t> </a:t>
            </a:r>
            <a:r>
              <a:rPr lang="en-US" err="1">
                <a:latin typeface="Arial"/>
                <a:cs typeface="Arial"/>
              </a:rPr>
              <a:t>lý</a:t>
            </a:r>
            <a:r>
              <a:rPr lang="en-US">
                <a:latin typeface="Arial"/>
                <a:cs typeface="Arial"/>
              </a:rPr>
              <a:t> </a:t>
            </a:r>
            <a:r>
              <a:rPr lang="en-US" err="1">
                <a:latin typeface="Arial"/>
                <a:cs typeface="Arial"/>
              </a:rPr>
              <a:t>chúng</a:t>
            </a:r>
            <a:r>
              <a:rPr lang="en-US">
                <a:latin typeface="Arial"/>
                <a:cs typeface="Arial"/>
              </a:rPr>
              <a:t>  </a:t>
            </a:r>
            <a:endParaRPr lang="vi-VN"/>
          </a:p>
          <a:p>
            <a:pPr>
              <a:spcBef>
                <a:spcPts val="0"/>
              </a:spcBef>
              <a:spcAft>
                <a:spcPts val="0"/>
              </a:spcAft>
            </a:pPr>
            <a:r>
              <a:rPr lang="en-US" err="1"/>
              <a:t>muliAZ</a:t>
            </a:r>
            <a:r>
              <a:rPr lang="en-US"/>
              <a:t>: </a:t>
            </a:r>
            <a:r>
              <a:rPr lang="en-US" err="1"/>
              <a:t>chạy</a:t>
            </a:r>
            <a:r>
              <a:rPr lang="en-US"/>
              <a:t> </a:t>
            </a:r>
            <a:r>
              <a:rPr lang="en-US" err="1"/>
              <a:t>trên</a:t>
            </a:r>
            <a:r>
              <a:rPr lang="en-US"/>
              <a:t> </a:t>
            </a:r>
            <a:r>
              <a:rPr lang="en-US" err="1"/>
              <a:t>nhiều</a:t>
            </a:r>
            <a:r>
              <a:rPr lang="en-US"/>
              <a:t> datacenter </a:t>
            </a:r>
            <a:r>
              <a:rPr lang="en-US" err="1"/>
              <a:t>khác</a:t>
            </a:r>
            <a:r>
              <a:rPr lang="en-US"/>
              <a:t> </a:t>
            </a:r>
            <a:r>
              <a:rPr lang="en-US" err="1"/>
              <a:t>nhau</a:t>
            </a:r>
            <a:r>
              <a:rPr lang="en-US"/>
              <a:t>, </a:t>
            </a:r>
            <a:r>
              <a:rPr lang="en-US" err="1"/>
              <a:t>đảm</a:t>
            </a:r>
            <a:r>
              <a:rPr lang="en-US"/>
              <a:t> </a:t>
            </a:r>
            <a:r>
              <a:rPr lang="en-US" err="1"/>
              <a:t>bảo</a:t>
            </a:r>
            <a:r>
              <a:rPr lang="en-US"/>
              <a:t> </a:t>
            </a:r>
            <a:r>
              <a:rPr lang="en-US" err="1"/>
              <a:t>việc</a:t>
            </a:r>
            <a:r>
              <a:rPr lang="en-US"/>
              <a:t> </a:t>
            </a:r>
            <a:r>
              <a:rPr lang="en-US" err="1"/>
              <a:t>đứt</a:t>
            </a:r>
            <a:r>
              <a:rPr lang="en-US"/>
              <a:t> </a:t>
            </a:r>
            <a:r>
              <a:rPr lang="en-US" err="1"/>
              <a:t>kết</a:t>
            </a:r>
            <a:r>
              <a:rPr lang="en-US"/>
              <a:t> </a:t>
            </a:r>
            <a:r>
              <a:rPr lang="en-US" err="1"/>
              <a:t>nối</a:t>
            </a:r>
            <a:r>
              <a:rPr lang="en-US"/>
              <a:t> </a:t>
            </a:r>
            <a:r>
              <a:rPr lang="en-US" err="1"/>
              <a:t>mạng</a:t>
            </a:r>
            <a:r>
              <a:rPr lang="en-US"/>
              <a:t>  </a:t>
            </a:r>
            <a:r>
              <a:rPr lang="en-US" err="1"/>
              <a:t>tới</a:t>
            </a:r>
            <a:r>
              <a:rPr lang="en-US"/>
              <a:t> 1 Datacenter </a:t>
            </a:r>
            <a:r>
              <a:rPr lang="en-US" err="1"/>
              <a:t>sẽ</a:t>
            </a:r>
            <a:r>
              <a:rPr lang="en-US"/>
              <a:t> </a:t>
            </a:r>
            <a:r>
              <a:rPr lang="en-US" err="1"/>
              <a:t>không</a:t>
            </a:r>
            <a:r>
              <a:rPr lang="en-US"/>
              <a:t> </a:t>
            </a:r>
            <a:r>
              <a:rPr lang="en-US" err="1"/>
              <a:t>ảnh</a:t>
            </a:r>
            <a:r>
              <a:rPr lang="en-US"/>
              <a:t> </a:t>
            </a:r>
            <a:r>
              <a:rPr lang="en-US" err="1"/>
              <a:t>hưởng</a:t>
            </a:r>
            <a:r>
              <a:rPr lang="en-US"/>
              <a:t> </a:t>
            </a:r>
            <a:r>
              <a:rPr lang="en-US" err="1"/>
              <a:t>đến</a:t>
            </a:r>
            <a:r>
              <a:rPr lang="en-US"/>
              <a:t> </a:t>
            </a:r>
            <a:r>
              <a:rPr lang="en-US" err="1"/>
              <a:t>dịch</a:t>
            </a:r>
            <a:r>
              <a:rPr lang="en-US"/>
              <a:t> </a:t>
            </a:r>
            <a:r>
              <a:rPr lang="en-US" err="1"/>
              <a:t>vụ</a:t>
            </a:r>
            <a:r>
              <a:rPr lang="en-US"/>
              <a:t>:</a:t>
            </a:r>
            <a:endParaRPr lang="vi-VN"/>
          </a:p>
          <a:p>
            <a:pPr>
              <a:spcBef>
                <a:spcPts val="0"/>
              </a:spcBef>
              <a:spcAft>
                <a:spcPts val="0"/>
              </a:spcAft>
            </a:pPr>
            <a:r>
              <a:rPr lang="en-US" err="1"/>
              <a:t>ReadReplica</a:t>
            </a:r>
            <a:r>
              <a:rPr lang="en-US"/>
              <a:t>: </a:t>
            </a:r>
            <a:r>
              <a:rPr lang="en-US" err="1"/>
              <a:t>Sử</a:t>
            </a:r>
            <a:r>
              <a:rPr lang="en-US"/>
              <a:t> </a:t>
            </a:r>
            <a:r>
              <a:rPr lang="en-US" err="1"/>
              <a:t>dụng</a:t>
            </a:r>
            <a:r>
              <a:rPr lang="en-US"/>
              <a:t> database </a:t>
            </a:r>
            <a:r>
              <a:rPr lang="en-US" err="1"/>
              <a:t>dọc</a:t>
            </a:r>
            <a:r>
              <a:rPr lang="en-US"/>
              <a:t> </a:t>
            </a:r>
            <a:r>
              <a:rPr lang="en-US" err="1"/>
              <a:t>phục</a:t>
            </a:r>
            <a:r>
              <a:rPr lang="en-US"/>
              <a:t> </a:t>
            </a:r>
            <a:r>
              <a:rPr lang="en-US" err="1"/>
              <a:t>vụ</a:t>
            </a:r>
            <a:r>
              <a:rPr lang="en-US"/>
              <a:t> </a:t>
            </a:r>
            <a:r>
              <a:rPr lang="en-US" err="1"/>
              <a:t>riêng</a:t>
            </a:r>
            <a:r>
              <a:rPr lang="en-US"/>
              <a:t> </a:t>
            </a:r>
            <a:r>
              <a:rPr lang="en-US" err="1"/>
              <a:t>cho</a:t>
            </a:r>
            <a:r>
              <a:rPr lang="en-US"/>
              <a:t> </a:t>
            </a:r>
            <a:r>
              <a:rPr lang="en-US" err="1"/>
              <a:t>việc</a:t>
            </a:r>
            <a:r>
              <a:rPr lang="en-US"/>
              <a:t> </a:t>
            </a:r>
            <a:r>
              <a:rPr lang="en-US" err="1"/>
              <a:t>báo</a:t>
            </a:r>
            <a:r>
              <a:rPr lang="en-US"/>
              <a:t> </a:t>
            </a:r>
            <a:r>
              <a:rPr lang="en-US" err="1"/>
              <a:t>cáo</a:t>
            </a:r>
            <a:r>
              <a:rPr lang="en-US"/>
              <a:t>, </a:t>
            </a:r>
            <a:r>
              <a:rPr lang="en-US" err="1"/>
              <a:t>sẽ</a:t>
            </a:r>
            <a:r>
              <a:rPr lang="en-US"/>
              <a:t> </a:t>
            </a:r>
            <a:r>
              <a:rPr lang="en-US" err="1"/>
              <a:t>không</a:t>
            </a:r>
            <a:r>
              <a:rPr lang="en-US"/>
              <a:t> </a:t>
            </a:r>
            <a:r>
              <a:rPr lang="en-US" err="1"/>
              <a:t>ảnh</a:t>
            </a:r>
            <a:r>
              <a:rPr lang="en-US"/>
              <a:t> </a:t>
            </a:r>
            <a:r>
              <a:rPr lang="en-US" err="1"/>
              <a:t>hưởng</a:t>
            </a:r>
            <a:r>
              <a:rPr lang="en-US"/>
              <a:t> </a:t>
            </a:r>
            <a:r>
              <a:rPr lang="en-US" err="1"/>
              <a:t>đến</a:t>
            </a:r>
            <a:r>
              <a:rPr lang="en-US"/>
              <a:t> </a:t>
            </a:r>
            <a:r>
              <a:rPr lang="en-US" err="1"/>
              <a:t>perfomace</a:t>
            </a:r>
            <a:r>
              <a:rPr lang="en-US"/>
              <a:t> </a:t>
            </a:r>
            <a:r>
              <a:rPr lang="en-US" err="1"/>
              <a:t>của</a:t>
            </a:r>
            <a:r>
              <a:rPr lang="en-US"/>
              <a:t> database </a:t>
            </a:r>
            <a:r>
              <a:rPr lang="en-US" err="1"/>
              <a:t>chính</a:t>
            </a:r>
            <a:endParaRPr lang="vi-VN" err="1"/>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t>2. </a:t>
            </a:r>
            <a:r>
              <a:rPr lang="en-US" err="1"/>
              <a:t>về</a:t>
            </a:r>
            <a:r>
              <a:rPr lang="en-US"/>
              <a:t> workload </a:t>
            </a:r>
            <a:r>
              <a:rPr lang="en-US" err="1"/>
              <a:t>được</a:t>
            </a:r>
            <a:r>
              <a:rPr lang="en-US"/>
              <a:t> </a:t>
            </a:r>
            <a:r>
              <a:rPr lang="en-US" err="1"/>
              <a:t>chạy</a:t>
            </a:r>
            <a:r>
              <a:rPr lang="en-US"/>
              <a:t> </a:t>
            </a:r>
            <a:r>
              <a:rPr lang="en-US" err="1"/>
              <a:t>trên</a:t>
            </a:r>
            <a:r>
              <a:rPr lang="en-US"/>
              <a:t> </a:t>
            </a:r>
            <a:r>
              <a:rPr lang="en-US" err="1"/>
              <a:t>máy</a:t>
            </a:r>
            <a:r>
              <a:rPr lang="en-US"/>
              <a:t> </a:t>
            </a:r>
            <a:r>
              <a:rPr lang="en-US" err="1"/>
              <a:t>ảo</a:t>
            </a:r>
            <a:r>
              <a:rPr lang="en-US"/>
              <a:t> EC2, </a:t>
            </a:r>
            <a:r>
              <a:rPr lang="en-US" err="1"/>
              <a:t>dải</a:t>
            </a:r>
            <a:r>
              <a:rPr lang="en-US"/>
              <a:t> </a:t>
            </a:r>
            <a:r>
              <a:rPr lang="en-US" err="1"/>
              <a:t>dều</a:t>
            </a:r>
            <a:r>
              <a:rPr lang="en-US"/>
              <a:t> </a:t>
            </a:r>
            <a:r>
              <a:rPr lang="en-US" err="1"/>
              <a:t>trên</a:t>
            </a:r>
            <a:r>
              <a:rPr lang="en-US"/>
              <a:t> 3 </a:t>
            </a:r>
            <a:r>
              <a:rPr lang="en-US" err="1"/>
              <a:t>datacter</a:t>
            </a:r>
            <a:r>
              <a:rPr lang="en-US"/>
              <a:t> </a:t>
            </a:r>
            <a:r>
              <a:rPr lang="en-US" err="1"/>
              <a:t>khác</a:t>
            </a:r>
            <a:r>
              <a:rPr lang="en-US"/>
              <a:t> </a:t>
            </a:r>
            <a:r>
              <a:rPr lang="en-US" err="1"/>
              <a:t>nhau</a:t>
            </a:r>
            <a:r>
              <a:rPr lang="en-US"/>
              <a:t>. </a:t>
            </a:r>
            <a:r>
              <a:rPr lang="en-US" err="1"/>
              <a:t>và</a:t>
            </a:r>
            <a:r>
              <a:rPr lang="en-US"/>
              <a:t> </a:t>
            </a:r>
            <a:r>
              <a:rPr lang="en-US" err="1"/>
              <a:t>được</a:t>
            </a:r>
            <a:r>
              <a:rPr lang="en-US"/>
              <a:t> </a:t>
            </a:r>
            <a:r>
              <a:rPr lang="en-US" err="1"/>
              <a:t>kiểm</a:t>
            </a:r>
            <a:r>
              <a:rPr lang="en-US"/>
              <a:t> </a:t>
            </a:r>
            <a:r>
              <a:rPr lang="en-US" err="1"/>
              <a:t>soát</a:t>
            </a:r>
            <a:r>
              <a:rPr lang="en-US"/>
              <a:t> </a:t>
            </a:r>
            <a:r>
              <a:rPr lang="en-US" err="1"/>
              <a:t>bởi</a:t>
            </a:r>
            <a:r>
              <a:rPr lang="en-US"/>
              <a:t> ASG </a:t>
            </a:r>
            <a:r>
              <a:rPr lang="en-US" err="1"/>
              <a:t>tự</a:t>
            </a:r>
            <a:r>
              <a:rPr lang="en-US"/>
              <a:t> </a:t>
            </a:r>
            <a:r>
              <a:rPr lang="en-US" err="1"/>
              <a:t>động</a:t>
            </a:r>
            <a:r>
              <a:rPr lang="en-US"/>
              <a:t> scale </a:t>
            </a:r>
            <a:r>
              <a:rPr lang="en-US" err="1"/>
              <a:t>theo</a:t>
            </a:r>
            <a:r>
              <a:rPr lang="en-US"/>
              <a:t> </a:t>
            </a:r>
            <a:r>
              <a:rPr lang="en-US" err="1"/>
              <a:t>tải</a:t>
            </a:r>
            <a:r>
              <a:rPr lang="en-US"/>
              <a:t> </a:t>
            </a:r>
            <a:r>
              <a:rPr lang="en-US" err="1"/>
              <a:t>dịch</a:t>
            </a:r>
            <a:r>
              <a:rPr lang="en-US"/>
              <a:t> </a:t>
            </a:r>
            <a:r>
              <a:rPr lang="en-US" err="1"/>
              <a:t>vụ</a:t>
            </a:r>
            <a:r>
              <a:rPr lang="en-US"/>
              <a:t>, </a:t>
            </a:r>
            <a:r>
              <a:rPr lang="en-US" err="1"/>
              <a:t>tự</a:t>
            </a:r>
            <a:r>
              <a:rPr lang="en-US"/>
              <a:t> </a:t>
            </a:r>
            <a:r>
              <a:rPr lang="en-US" err="1"/>
              <a:t>dộng</a:t>
            </a:r>
            <a:r>
              <a:rPr lang="en-US"/>
              <a:t> </a:t>
            </a:r>
            <a:r>
              <a:rPr lang="en-US" err="1"/>
              <a:t>tạo</a:t>
            </a:r>
            <a:r>
              <a:rPr lang="en-US"/>
              <a:t> </a:t>
            </a:r>
            <a:r>
              <a:rPr lang="en-US" err="1"/>
              <a:t>lại</a:t>
            </a:r>
            <a:r>
              <a:rPr lang="en-US"/>
              <a:t> </a:t>
            </a:r>
            <a:r>
              <a:rPr lang="en-US" err="1"/>
              <a:t>máy</a:t>
            </a:r>
            <a:r>
              <a:rPr lang="en-US"/>
              <a:t> </a:t>
            </a:r>
            <a:r>
              <a:rPr lang="en-US" err="1"/>
              <a:t>ảo</a:t>
            </a:r>
            <a:r>
              <a:rPr lang="en-US"/>
              <a:t> EC2 </a:t>
            </a:r>
            <a:r>
              <a:rPr lang="en-US" err="1"/>
              <a:t>khác</a:t>
            </a:r>
            <a:r>
              <a:rPr lang="en-US"/>
              <a:t> </a:t>
            </a:r>
            <a:r>
              <a:rPr lang="en-US" err="1"/>
              <a:t>khi</a:t>
            </a:r>
            <a:r>
              <a:rPr lang="en-US"/>
              <a:t> 1 </a:t>
            </a:r>
            <a:r>
              <a:rPr lang="en-US" err="1"/>
              <a:t>máy</a:t>
            </a:r>
            <a:r>
              <a:rPr lang="en-US"/>
              <a:t> </a:t>
            </a:r>
            <a:r>
              <a:rPr lang="en-US" err="1"/>
              <a:t>ảo</a:t>
            </a:r>
            <a:r>
              <a:rPr lang="en-US"/>
              <a:t> </a:t>
            </a:r>
            <a:r>
              <a:rPr lang="en-US" err="1"/>
              <a:t>nào</a:t>
            </a:r>
            <a:r>
              <a:rPr lang="en-US"/>
              <a:t> </a:t>
            </a:r>
            <a:r>
              <a:rPr lang="en-US" err="1"/>
              <a:t>đó</a:t>
            </a:r>
            <a:r>
              <a:rPr lang="en-US"/>
              <a:t> </a:t>
            </a:r>
            <a:r>
              <a:rPr lang="en-US" err="1"/>
              <a:t>bị</a:t>
            </a:r>
            <a:r>
              <a:rPr lang="en-US"/>
              <a:t> </a:t>
            </a:r>
            <a:r>
              <a:rPr lang="en-US" err="1"/>
              <a:t>lỗi</a:t>
            </a:r>
            <a:r>
              <a:rPr lang="en-US"/>
              <a:t> </a:t>
            </a:r>
            <a:endParaRPr lang="vi-VN"/>
          </a:p>
          <a:p>
            <a:pPr>
              <a:spcBef>
                <a:spcPts val="0"/>
              </a:spcBef>
              <a:spcAft>
                <a:spcPts val="0"/>
              </a:spcAft>
            </a:pPr>
            <a:r>
              <a:rPr lang="en-US">
                <a:latin typeface="Arial"/>
                <a:cs typeface="Arial"/>
              </a:rPr>
              <a:t> </a:t>
            </a:r>
            <a:endParaRPr lang="vi-VN">
              <a:latin typeface="Arial"/>
              <a:cs typeface="Arial"/>
            </a:endParaRPr>
          </a:p>
          <a:p>
            <a:r>
              <a:rPr lang="en-US"/>
              <a:t>3. </a:t>
            </a:r>
            <a:r>
              <a:rPr lang="en-US" err="1"/>
              <a:t>Cân</a:t>
            </a:r>
            <a:r>
              <a:rPr lang="en-US"/>
              <a:t> </a:t>
            </a:r>
            <a:r>
              <a:rPr lang="en-US" err="1"/>
              <a:t>bằng</a:t>
            </a:r>
            <a:r>
              <a:rPr lang="en-US"/>
              <a:t> </a:t>
            </a:r>
            <a:r>
              <a:rPr lang="en-US" err="1"/>
              <a:t>tải</a:t>
            </a:r>
            <a:r>
              <a:rPr lang="en-US"/>
              <a:t> LB </a:t>
            </a:r>
            <a:r>
              <a:rPr lang="en-US" err="1"/>
              <a:t>cũng</a:t>
            </a:r>
            <a:r>
              <a:rPr lang="en-US"/>
              <a:t> </a:t>
            </a:r>
            <a:r>
              <a:rPr lang="en-US" err="1"/>
              <a:t>được</a:t>
            </a:r>
            <a:r>
              <a:rPr lang="en-US"/>
              <a:t> </a:t>
            </a:r>
            <a:r>
              <a:rPr lang="en-US" err="1"/>
              <a:t>triển</a:t>
            </a:r>
            <a:r>
              <a:rPr lang="en-US"/>
              <a:t> </a:t>
            </a:r>
            <a:r>
              <a:rPr lang="en-US" err="1"/>
              <a:t>khai</a:t>
            </a:r>
            <a:r>
              <a:rPr lang="en-US"/>
              <a:t> </a:t>
            </a:r>
            <a:r>
              <a:rPr lang="en-US" err="1"/>
              <a:t>trên</a:t>
            </a:r>
            <a:r>
              <a:rPr lang="en-US"/>
              <a:t> Multi AZ ( </a:t>
            </a:r>
            <a:r>
              <a:rPr lang="en-US" err="1"/>
              <a:t>trên</a:t>
            </a:r>
            <a:r>
              <a:rPr lang="en-US"/>
              <a:t> </a:t>
            </a:r>
            <a:r>
              <a:rPr lang="en-US" err="1"/>
              <a:t>nhiều</a:t>
            </a:r>
            <a:r>
              <a:rPr lang="en-US"/>
              <a:t> datacenter) </a:t>
            </a:r>
            <a:r>
              <a:rPr lang="en-US" err="1"/>
              <a:t>khác</a:t>
            </a:r>
            <a:r>
              <a:rPr lang="en-US"/>
              <a:t> </a:t>
            </a:r>
            <a:r>
              <a:rPr lang="en-US" err="1"/>
              <a:t>nhau</a:t>
            </a:r>
            <a:r>
              <a:rPr lang="en-US"/>
              <a:t>. </a:t>
            </a:r>
            <a:r>
              <a:rPr lang="en-US" err="1"/>
              <a:t>giúp</a:t>
            </a:r>
            <a:r>
              <a:rPr lang="en-US"/>
              <a:t> </a:t>
            </a:r>
            <a:r>
              <a:rPr lang="en-US" err="1"/>
              <a:t>đảm</a:t>
            </a:r>
            <a:r>
              <a:rPr lang="en-US"/>
              <a:t> </a:t>
            </a:r>
            <a:r>
              <a:rPr lang="en-US" err="1"/>
              <a:t>bảo</a:t>
            </a:r>
            <a:r>
              <a:rPr lang="en-US"/>
              <a:t> </a:t>
            </a:r>
            <a:r>
              <a:rPr lang="en-US" err="1"/>
              <a:t>không</a:t>
            </a:r>
            <a:r>
              <a:rPr lang="en-US"/>
              <a:t> </a:t>
            </a:r>
            <a:r>
              <a:rPr lang="en-US" err="1"/>
              <a:t>ảnh</a:t>
            </a:r>
            <a:r>
              <a:rPr lang="en-US"/>
              <a:t> </a:t>
            </a:r>
            <a:r>
              <a:rPr lang="en-US" err="1"/>
              <a:t>hưởng</a:t>
            </a:r>
            <a:r>
              <a:rPr lang="en-US"/>
              <a:t> </a:t>
            </a:r>
            <a:r>
              <a:rPr lang="en-US" err="1"/>
              <a:t>bởi</a:t>
            </a:r>
            <a:r>
              <a:rPr lang="en-US"/>
              <a:t> 1 </a:t>
            </a:r>
            <a:r>
              <a:rPr lang="en-US" err="1"/>
              <a:t>kết</a:t>
            </a:r>
            <a:r>
              <a:rPr lang="en-US"/>
              <a:t> </a:t>
            </a:r>
            <a:r>
              <a:rPr lang="en-US" err="1"/>
              <a:t>nối</a:t>
            </a:r>
            <a:r>
              <a:rPr lang="en-US"/>
              <a:t> </a:t>
            </a:r>
            <a:r>
              <a:rPr lang="en-US" err="1"/>
              <a:t>mạng</a:t>
            </a:r>
            <a:r>
              <a:rPr lang="en-US"/>
              <a:t> bi </a:t>
            </a:r>
            <a:r>
              <a:rPr lang="en-US" err="1"/>
              <a:t>đứt</a:t>
            </a:r>
            <a:r>
              <a:rPr lang="en-US"/>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16</a:t>
            </a:fld>
            <a:endParaRPr lang="en-US" altLang="en-US"/>
          </a:p>
        </p:txBody>
      </p:sp>
    </p:spTree>
    <p:extLst>
      <p:ext uri="{BB962C8B-B14F-4D97-AF65-F5344CB8AC3E}">
        <p14:creationId xmlns:p14="http://schemas.microsoft.com/office/powerpoint/2010/main" val="2989785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một</a:t>
            </a:r>
            <a:r>
              <a:rPr lang="en-US">
                <a:latin typeface="Arial"/>
                <a:cs typeface="Arial"/>
              </a:rPr>
              <a:t> </a:t>
            </a:r>
            <a:r>
              <a:rPr lang="en-US" err="1">
                <a:latin typeface="Arial"/>
                <a:cs typeface="Arial"/>
              </a:rPr>
              <a:t>ví</a:t>
            </a:r>
            <a:r>
              <a:rPr lang="en-US">
                <a:latin typeface="Arial"/>
                <a:cs typeface="Arial"/>
              </a:rPr>
              <a:t> </a:t>
            </a:r>
            <a:r>
              <a:rPr lang="en-US" err="1">
                <a:latin typeface="Arial"/>
                <a:cs typeface="Arial"/>
              </a:rPr>
              <a:t>dụ</a:t>
            </a:r>
            <a:r>
              <a:rPr lang="en-US">
                <a:latin typeface="Arial"/>
                <a:cs typeface="Arial"/>
              </a:rPr>
              <a:t> khác về Database:</a:t>
            </a:r>
            <a:endParaRPr lang="vi-VN">
              <a:latin typeface="Arial"/>
              <a:cs typeface="Arial"/>
            </a:endParaRPr>
          </a:p>
          <a:p>
            <a:pPr>
              <a:spcBef>
                <a:spcPts val="0"/>
              </a:spcBef>
              <a:spcAft>
                <a:spcPts val="0"/>
              </a:spcAft>
            </a:pPr>
            <a:r>
              <a:rPr lang="en-US" err="1">
                <a:latin typeface="Arial"/>
                <a:cs typeface="Arial"/>
              </a:rPr>
              <a:t>thay</a:t>
            </a:r>
            <a:r>
              <a:rPr lang="en-US">
                <a:latin typeface="Arial"/>
                <a:cs typeface="Arial"/>
              </a:rPr>
              <a:t> </a:t>
            </a:r>
            <a:r>
              <a:rPr lang="en-US" err="1">
                <a:latin typeface="Arial"/>
                <a:cs typeface="Arial"/>
              </a:rPr>
              <a:t>vì</a:t>
            </a:r>
            <a:r>
              <a:rPr lang="en-US">
                <a:latin typeface="Arial"/>
                <a:cs typeface="Arial"/>
              </a:rPr>
              <a:t> </a:t>
            </a:r>
            <a:r>
              <a:rPr lang="en-US" err="1">
                <a:latin typeface="Arial"/>
                <a:cs typeface="Arial"/>
              </a:rPr>
              <a:t>dựng</a:t>
            </a:r>
            <a:r>
              <a:rPr lang="en-US">
                <a:latin typeface="Arial"/>
                <a:cs typeface="Arial"/>
              </a:rPr>
              <a:t> database standalone (all-in-one): DB die </a:t>
            </a:r>
            <a:r>
              <a:rPr lang="en-US" err="1">
                <a:latin typeface="Arial"/>
                <a:cs typeface="Arial"/>
              </a:rPr>
              <a:t>thì</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die </a:t>
            </a:r>
            <a:r>
              <a:rPr lang="en-US" err="1">
                <a:latin typeface="Arial"/>
                <a:cs typeface="Arial"/>
              </a:rPr>
              <a:t>theo.</a:t>
            </a:r>
            <a:endParaRPr lang="vi-VN">
              <a:latin typeface="Arial"/>
              <a:cs typeface="Arial"/>
            </a:endParaRPr>
          </a:p>
          <a:p>
            <a:r>
              <a:rPr lang="en-US">
                <a:latin typeface="Arial"/>
                <a:cs typeface="Arial"/>
              </a:rPr>
              <a:t>ta </a:t>
            </a:r>
            <a:r>
              <a:rPr lang="en-US" err="1">
                <a:latin typeface="Arial"/>
                <a:cs typeface="Arial"/>
              </a:rPr>
              <a:t>dựng</a:t>
            </a:r>
            <a:r>
              <a:rPr lang="en-US">
                <a:latin typeface="Arial"/>
                <a:cs typeface="Arial"/>
              </a:rPr>
              <a:t> DB </a:t>
            </a:r>
            <a:r>
              <a:rPr lang="en-US" err="1">
                <a:latin typeface="Arial"/>
                <a:cs typeface="Arial"/>
              </a:rPr>
              <a:t>theo</a:t>
            </a:r>
            <a:r>
              <a:rPr lang="en-US">
                <a:latin typeface="Arial"/>
                <a:cs typeface="Arial"/>
              </a:rPr>
              <a:t> mode (master-standby) : 1DB </a:t>
            </a:r>
            <a:r>
              <a:rPr lang="en-US" err="1">
                <a:latin typeface="Arial"/>
                <a:cs typeface="Arial"/>
              </a:rPr>
              <a:t>chạy</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và</a:t>
            </a:r>
            <a:r>
              <a:rPr lang="en-US">
                <a:latin typeface="Arial"/>
                <a:cs typeface="Arial"/>
              </a:rPr>
              <a:t> sync data </a:t>
            </a:r>
            <a:r>
              <a:rPr lang="en-US" err="1">
                <a:latin typeface="Arial"/>
                <a:cs typeface="Arial"/>
              </a:rPr>
              <a:t>sangDB</a:t>
            </a:r>
            <a:r>
              <a:rPr lang="en-US">
                <a:latin typeface="Arial"/>
                <a:cs typeface="Arial"/>
              </a:rPr>
              <a:t> </a:t>
            </a:r>
            <a:r>
              <a:rPr lang="en-US" err="1">
                <a:latin typeface="Arial"/>
                <a:cs typeface="Arial"/>
              </a:rPr>
              <a:t>còn</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chỉ</a:t>
            </a:r>
            <a:r>
              <a:rPr lang="en-US">
                <a:latin typeface="Arial"/>
                <a:cs typeface="Arial"/>
              </a:rPr>
              <a:t> ở </a:t>
            </a:r>
            <a:r>
              <a:rPr lang="en-US" err="1">
                <a:latin typeface="Arial"/>
                <a:cs typeface="Arial"/>
              </a:rPr>
              <a:t>chế</a:t>
            </a:r>
            <a:r>
              <a:rPr lang="en-US">
                <a:latin typeface="Arial"/>
                <a:cs typeface="Arial"/>
              </a:rPr>
              <a:t> </a:t>
            </a:r>
            <a:r>
              <a:rPr lang="en-US" err="1">
                <a:latin typeface="Arial"/>
                <a:cs typeface="Arial"/>
              </a:rPr>
              <a:t>dộ</a:t>
            </a:r>
            <a:r>
              <a:rPr lang="en-US">
                <a:latin typeface="Arial"/>
                <a:cs typeface="Arial"/>
              </a:rPr>
              <a:t> standby) </a:t>
            </a:r>
            <a:r>
              <a:rPr lang="en-US" err="1">
                <a:latin typeface="Arial"/>
                <a:cs typeface="Arial"/>
              </a:rPr>
              <a:t>không</a:t>
            </a:r>
            <a:r>
              <a:rPr lang="en-US">
                <a:latin typeface="Arial"/>
                <a:cs typeface="Arial"/>
              </a:rPr>
              <a:t> </a:t>
            </a:r>
            <a:r>
              <a:rPr lang="en-US" err="1">
                <a:latin typeface="Arial"/>
                <a:cs typeface="Arial"/>
              </a:rPr>
              <a:t>nhận</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a:t>
            </a:r>
            <a:r>
              <a:rPr lang="en-US" err="1">
                <a:latin typeface="Arial"/>
                <a:cs typeface="Arial"/>
              </a:rPr>
              <a:t>kết</a:t>
            </a:r>
            <a:r>
              <a:rPr lang="en-US">
                <a:latin typeface="Arial"/>
                <a:cs typeface="Arial"/>
              </a:rPr>
              <a:t> </a:t>
            </a:r>
            <a:r>
              <a:rPr lang="en-US" err="1">
                <a:latin typeface="Arial"/>
                <a:cs typeface="Arial"/>
              </a:rPr>
              <a:t>nối</a:t>
            </a:r>
            <a:r>
              <a:rPr lang="en-US">
                <a:latin typeface="Arial"/>
                <a:cs typeface="Arial"/>
              </a:rPr>
              <a:t> </a:t>
            </a:r>
            <a:r>
              <a:rPr lang="en-US" err="1">
                <a:latin typeface="Arial"/>
                <a:cs typeface="Arial"/>
              </a:rPr>
              <a:t>vào</a:t>
            </a:r>
            <a:r>
              <a:rPr lang="en-US">
                <a:latin typeface="Arial"/>
                <a:cs typeface="Arial"/>
              </a:rPr>
              <a:t>. Khi </a:t>
            </a:r>
            <a:r>
              <a:rPr lang="en-US" err="1">
                <a:latin typeface="Arial"/>
                <a:cs typeface="Arial"/>
              </a:rPr>
              <a:t>có</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cố</a:t>
            </a:r>
            <a:r>
              <a:rPr lang="en-US">
                <a:latin typeface="Arial"/>
                <a:cs typeface="Arial"/>
              </a:rPr>
              <a:t> </a:t>
            </a:r>
            <a:r>
              <a:rPr lang="en-US" err="1">
                <a:latin typeface="Arial"/>
                <a:cs typeface="Arial"/>
              </a:rPr>
              <a:t>với</a:t>
            </a:r>
            <a:r>
              <a:rPr lang="en-US">
                <a:latin typeface="Arial"/>
                <a:cs typeface="Arial"/>
              </a:rPr>
              <a:t> DB </a:t>
            </a:r>
            <a:r>
              <a:rPr lang="en-US" err="1">
                <a:latin typeface="Arial"/>
                <a:cs typeface="Arial"/>
              </a:rPr>
              <a:t>chính</a:t>
            </a:r>
            <a:r>
              <a:rPr lang="en-US">
                <a:latin typeface="Arial"/>
                <a:cs typeface="Arial"/>
              </a:rPr>
              <a:t>. </a:t>
            </a:r>
            <a:r>
              <a:rPr lang="en-US" err="1">
                <a:latin typeface="Arial"/>
                <a:cs typeface="Arial"/>
              </a:rPr>
              <a:t>thì</a:t>
            </a:r>
            <a:r>
              <a:rPr lang="en-US">
                <a:latin typeface="Arial"/>
                <a:cs typeface="Arial"/>
              </a:rPr>
              <a:t> </a:t>
            </a:r>
            <a:r>
              <a:rPr lang="en-US" err="1">
                <a:latin typeface="Arial"/>
                <a:cs typeface="Arial"/>
              </a:rPr>
              <a:t>healcheck</a:t>
            </a:r>
            <a:r>
              <a:rPr lang="en-US">
                <a:latin typeface="Arial"/>
                <a:cs typeface="Arial"/>
              </a:rPr>
              <a:t> </a:t>
            </a:r>
            <a:r>
              <a:rPr lang="en-US" err="1">
                <a:latin typeface="Arial"/>
                <a:cs typeface="Arial"/>
              </a:rPr>
              <a:t>sẽ</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hiện</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cập</a:t>
            </a:r>
            <a:r>
              <a:rPr lang="en-US">
                <a:latin typeface="Arial"/>
                <a:cs typeface="Arial"/>
              </a:rPr>
              <a:t> </a:t>
            </a:r>
            <a:r>
              <a:rPr lang="en-US" err="1">
                <a:latin typeface="Arial"/>
                <a:cs typeface="Arial"/>
              </a:rPr>
              <a:t>nhật</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ghi</a:t>
            </a:r>
            <a:r>
              <a:rPr lang="en-US">
                <a:latin typeface="Arial"/>
                <a:cs typeface="Arial"/>
              </a:rPr>
              <a:t> DNS sang server DB standby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17</a:t>
            </a:fld>
            <a:endParaRPr lang="en-US" altLang="en-US"/>
          </a:p>
        </p:txBody>
      </p:sp>
    </p:spTree>
    <p:extLst>
      <p:ext uri="{BB962C8B-B14F-4D97-AF65-F5344CB8AC3E}">
        <p14:creationId xmlns:p14="http://schemas.microsoft.com/office/powerpoint/2010/main" val="3758015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a:latin typeface="Arial"/>
                <a:cs typeface="Arial"/>
              </a:rPr>
              <a:t>RPO: </a:t>
            </a:r>
            <a:r>
              <a:rPr lang="en-US" dirty="0" err="1">
                <a:latin typeface="Arial"/>
                <a:cs typeface="Arial"/>
              </a:rPr>
              <a:t>Mục</a:t>
            </a:r>
            <a:r>
              <a:rPr lang="en-US" dirty="0">
                <a:latin typeface="Arial"/>
                <a:cs typeface="Arial"/>
              </a:rPr>
              <a:t> </a:t>
            </a:r>
            <a:r>
              <a:rPr lang="en-US" dirty="0" err="1">
                <a:latin typeface="Arial"/>
                <a:cs typeface="Arial"/>
              </a:rPr>
              <a:t>tiêu</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khôi</a:t>
            </a:r>
            <a:r>
              <a:rPr lang="en-US" dirty="0">
                <a:latin typeface="Arial"/>
                <a:cs typeface="Arial"/>
              </a:rPr>
              <a:t> </a:t>
            </a:r>
            <a:r>
              <a:rPr lang="en-US" dirty="0" err="1">
                <a:latin typeface="Arial"/>
                <a:cs typeface="Arial"/>
              </a:rPr>
              <a:t>phục</a:t>
            </a:r>
            <a:r>
              <a:rPr lang="en-US" dirty="0">
                <a:latin typeface="Arial"/>
                <a:cs typeface="Arial"/>
              </a:rPr>
              <a:t> </a:t>
            </a:r>
            <a:endParaRPr lang="vi-VN" dirty="0"/>
          </a:p>
          <a:p>
            <a:pPr>
              <a:spcBef>
                <a:spcPts val="0"/>
              </a:spcBef>
              <a:spcAft>
                <a:spcPts val="0"/>
              </a:spcAft>
            </a:pPr>
            <a:r>
              <a:rPr lang="en-US" dirty="0">
                <a:latin typeface="Arial"/>
                <a:cs typeface="Arial"/>
              </a:rPr>
              <a:t> </a:t>
            </a:r>
            <a:endParaRPr lang="vi-VN" dirty="0">
              <a:latin typeface="Arial"/>
              <a:cs typeface="Arial"/>
            </a:endParaRPr>
          </a:p>
          <a:p>
            <a:r>
              <a:rPr lang="en-US" dirty="0">
                <a:latin typeface="Arial"/>
                <a:cs typeface="Arial"/>
              </a:rPr>
              <a:t>RTO: </a:t>
            </a:r>
            <a:r>
              <a:rPr lang="en-US" dirty="0" err="1">
                <a:latin typeface="Arial"/>
                <a:cs typeface="Arial"/>
              </a:rPr>
              <a:t>Mục</a:t>
            </a:r>
            <a:r>
              <a:rPr lang="en-US" dirty="0">
                <a:latin typeface="Arial"/>
                <a:cs typeface="Arial"/>
              </a:rPr>
              <a:t> </a:t>
            </a:r>
            <a:r>
              <a:rPr lang="en-US" dirty="0" err="1">
                <a:latin typeface="Arial"/>
                <a:cs typeface="Arial"/>
              </a:rPr>
              <a:t>tiêu</a:t>
            </a:r>
            <a:r>
              <a:rPr lang="en-US" dirty="0">
                <a:latin typeface="Arial"/>
                <a:cs typeface="Arial"/>
              </a:rPr>
              <a:t> </a:t>
            </a:r>
            <a:r>
              <a:rPr lang="en-US" dirty="0" err="1">
                <a:latin typeface="Arial"/>
                <a:cs typeface="Arial"/>
              </a:rPr>
              <a:t>về</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gian</a:t>
            </a:r>
            <a:r>
              <a:rPr lang="en-US" dirty="0">
                <a:latin typeface="Arial"/>
                <a:cs typeface="Arial"/>
              </a:rPr>
              <a:t> </a:t>
            </a:r>
            <a:r>
              <a:rPr lang="en-US" dirty="0" err="1">
                <a:latin typeface="Arial"/>
                <a:cs typeface="Arial"/>
              </a:rPr>
              <a:t>phục</a:t>
            </a:r>
            <a:r>
              <a:rPr lang="en-US" dirty="0">
                <a:latin typeface="Arial"/>
                <a:cs typeface="Arial"/>
              </a:rPr>
              <a:t> </a:t>
            </a:r>
            <a:r>
              <a:rPr lang="en-US" dirty="0" err="1">
                <a:latin typeface="Arial"/>
                <a:cs typeface="Arial"/>
              </a:rPr>
              <a:t>hồi</a:t>
            </a:r>
            <a:endParaRPr lang="en-US" dirty="0">
              <a:latin typeface="Arial"/>
              <a:cs typeface="Arial"/>
            </a:endParaRPr>
          </a:p>
          <a:p>
            <a:endParaRPr lang="en-US">
              <a:latin typeface="Arial"/>
              <a:cs typeface="Arial"/>
            </a:endParaRPr>
          </a:p>
          <a:p>
            <a:r>
              <a:rPr lang="en-US" err="1">
                <a:latin typeface="Arial"/>
                <a:cs typeface="Arial"/>
              </a:rPr>
              <a:t>khi</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cố</a:t>
            </a:r>
            <a:r>
              <a:rPr lang="en-US">
                <a:latin typeface="Arial"/>
                <a:cs typeface="Arial"/>
              </a:rPr>
              <a:t> xảy ra, khi đó tùy vào kiến trúc mà ta lựa chọn, sẽ có RPO và RTO khác nhau. </a:t>
            </a:r>
            <a:endParaRPr lang="en-US">
              <a:cs typeface="Arial"/>
            </a:endParaRPr>
          </a:p>
          <a:p>
            <a:r>
              <a:rPr lang="en-US" dirty="0">
                <a:latin typeface="Arial"/>
                <a:cs typeface="Arial"/>
              </a:rPr>
              <a:t>RTO </a:t>
            </a:r>
            <a:r>
              <a:rPr lang="en-US" dirty="0" err="1">
                <a:latin typeface="Arial"/>
                <a:cs typeface="Arial"/>
              </a:rPr>
              <a:t>là</a:t>
            </a:r>
            <a:r>
              <a:rPr lang="en-US" dirty="0">
                <a:latin typeface="Arial"/>
                <a:cs typeface="Arial"/>
              </a:rPr>
              <a:t> </a:t>
            </a:r>
            <a:r>
              <a:rPr lang="en-US" dirty="0" err="1">
                <a:latin typeface="Arial"/>
                <a:cs typeface="Arial"/>
              </a:rPr>
              <a:t>khoảng</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gian</a:t>
            </a:r>
            <a:r>
              <a:rPr lang="en-US" dirty="0">
                <a:latin typeface="Arial"/>
                <a:cs typeface="Arial"/>
              </a:rPr>
              <a:t> downtime </a:t>
            </a:r>
            <a:r>
              <a:rPr lang="en-US" dirty="0" err="1">
                <a:latin typeface="Arial"/>
                <a:cs typeface="Arial"/>
              </a:rPr>
              <a:t>của</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sự</a:t>
            </a:r>
            <a:r>
              <a:rPr lang="en-US" dirty="0">
                <a:latin typeface="Arial"/>
                <a:cs typeface="Arial"/>
              </a:rPr>
              <a:t> </a:t>
            </a:r>
            <a:r>
              <a:rPr lang="en-US" dirty="0" err="1">
                <a:latin typeface="Arial"/>
                <a:cs typeface="Arial"/>
              </a:rPr>
              <a:t>cố</a:t>
            </a:r>
            <a:r>
              <a:rPr lang="en-US" dirty="0">
                <a:latin typeface="Arial"/>
                <a:cs typeface="Arial"/>
              </a:rPr>
              <a:t> </a:t>
            </a:r>
            <a:r>
              <a:rPr lang="en-US" dirty="0" err="1">
                <a:latin typeface="Arial"/>
                <a:cs typeface="Arial"/>
              </a:rPr>
              <a:t>xảy</a:t>
            </a:r>
            <a:r>
              <a:rPr lang="en-US" dirty="0">
                <a:latin typeface="Arial"/>
                <a:cs typeface="Arial"/>
              </a:rPr>
              <a:t> </a:t>
            </a:r>
            <a:r>
              <a:rPr lang="en-US" dirty="0" err="1">
                <a:latin typeface="Arial"/>
                <a:cs typeface="Arial"/>
              </a:rPr>
              <a:t>ra</a:t>
            </a:r>
            <a:r>
              <a:rPr lang="en-US" dirty="0">
                <a:latin typeface="Arial"/>
                <a:cs typeface="Arial"/>
              </a:rPr>
              <a:t>,</a:t>
            </a:r>
          </a:p>
          <a:p>
            <a:r>
              <a:rPr lang="en-US" dirty="0">
                <a:latin typeface="Arial"/>
                <a:cs typeface="Arial"/>
              </a:rPr>
              <a:t>RPO </a:t>
            </a:r>
            <a:r>
              <a:rPr lang="en-US" dirty="0" err="1">
                <a:latin typeface="Arial"/>
                <a:cs typeface="Arial"/>
              </a:rPr>
              <a:t>là</a:t>
            </a:r>
            <a:r>
              <a:rPr lang="en-US" dirty="0">
                <a:latin typeface="Arial"/>
                <a:cs typeface="Arial"/>
              </a:rPr>
              <a:t> </a:t>
            </a:r>
            <a:r>
              <a:rPr lang="en-US" dirty="0" err="1">
                <a:latin typeface="Arial"/>
                <a:cs typeface="Arial"/>
              </a:rPr>
              <a:t>bản</a:t>
            </a:r>
            <a:r>
              <a:rPr lang="en-US" dirty="0">
                <a:latin typeface="Arial"/>
                <a:cs typeface="Arial"/>
              </a:rPr>
              <a:t> backup </a:t>
            </a:r>
            <a:r>
              <a:rPr lang="en-US" dirty="0" err="1">
                <a:latin typeface="Arial"/>
                <a:cs typeface="Arial"/>
              </a:rPr>
              <a:t>cuối</a:t>
            </a:r>
            <a:r>
              <a:rPr lang="en-US" dirty="0">
                <a:latin typeface="Arial"/>
                <a:cs typeface="Arial"/>
              </a:rPr>
              <a:t> </a:t>
            </a:r>
            <a:r>
              <a:rPr lang="en-US" dirty="0" err="1">
                <a:latin typeface="Arial"/>
                <a:cs typeface="Arial"/>
              </a:rPr>
              <a:t>cùng</a:t>
            </a:r>
            <a:r>
              <a:rPr lang="en-US" dirty="0">
                <a:latin typeface="Arial"/>
                <a:cs typeface="Arial"/>
              </a:rPr>
              <a:t> </a:t>
            </a:r>
            <a:r>
              <a:rPr lang="en-US" dirty="0" err="1">
                <a:latin typeface="Arial"/>
                <a:cs typeface="Arial"/>
              </a:rPr>
              <a:t>mà</a:t>
            </a:r>
            <a:r>
              <a:rPr lang="en-US" dirty="0">
                <a:latin typeface="Arial"/>
                <a:cs typeface="Arial"/>
              </a:rPr>
              <a:t> ta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khôi</a:t>
            </a:r>
            <a:r>
              <a:rPr lang="en-US" dirty="0">
                <a:latin typeface="Arial"/>
                <a:cs typeface="Arial"/>
              </a:rPr>
              <a:t> </a:t>
            </a:r>
            <a:r>
              <a:rPr lang="en-US" dirty="0" err="1">
                <a:latin typeface="Arial"/>
                <a:cs typeface="Arial"/>
              </a:rPr>
              <a:t>phục</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từ</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đó</a:t>
            </a:r>
          </a:p>
          <a:p>
            <a:r>
              <a:rPr lang="en-US" dirty="0">
                <a:latin typeface="Arial"/>
                <a:cs typeface="Arial"/>
              </a:rPr>
              <a:t> </a:t>
            </a:r>
          </a:p>
          <a:p>
            <a:r>
              <a:rPr lang="en-US" dirty="0">
                <a:latin typeface="Arial"/>
                <a:cs typeface="Arial"/>
              </a:rPr>
              <a:t>RTO </a:t>
            </a:r>
            <a:r>
              <a:rPr lang="en-US" dirty="0" err="1">
                <a:latin typeface="Arial"/>
                <a:cs typeface="Arial"/>
              </a:rPr>
              <a:t>và</a:t>
            </a:r>
            <a:r>
              <a:rPr lang="en-US" dirty="0">
                <a:latin typeface="Arial"/>
                <a:cs typeface="Arial"/>
              </a:rPr>
              <a:t> RPO </a:t>
            </a:r>
            <a:r>
              <a:rPr lang="en-US" dirty="0" err="1">
                <a:latin typeface="Arial"/>
                <a:cs typeface="Arial"/>
              </a:rPr>
              <a:t>càng</a:t>
            </a:r>
            <a:r>
              <a:rPr lang="en-US" dirty="0">
                <a:latin typeface="Arial"/>
                <a:cs typeface="Arial"/>
              </a:rPr>
              <a:t> </a:t>
            </a:r>
            <a:r>
              <a:rPr lang="en-US" dirty="0" err="1">
                <a:latin typeface="Arial"/>
                <a:cs typeface="Arial"/>
              </a:rPr>
              <a:t>nhỏ</a:t>
            </a:r>
            <a:r>
              <a:rPr lang="en-US" dirty="0">
                <a:latin typeface="Arial"/>
                <a:cs typeface="Arial"/>
              </a:rPr>
              <a:t> </a:t>
            </a:r>
            <a:r>
              <a:rPr lang="en-US" dirty="0" err="1">
                <a:latin typeface="Arial"/>
                <a:cs typeface="Arial"/>
              </a:rPr>
              <a:t>thì</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có</a:t>
            </a:r>
            <a:r>
              <a:rPr lang="en-US" dirty="0">
                <a:latin typeface="Arial"/>
                <a:cs typeface="Arial"/>
              </a:rPr>
              <a:t> HA </a:t>
            </a:r>
            <a:r>
              <a:rPr lang="en-US" dirty="0" err="1">
                <a:latin typeface="Arial"/>
                <a:cs typeface="Arial"/>
              </a:rPr>
              <a:t>càng</a:t>
            </a:r>
            <a:r>
              <a:rPr lang="en-US" dirty="0">
                <a:latin typeface="Arial"/>
                <a:cs typeface="Arial"/>
              </a:rPr>
              <a:t> </a:t>
            </a:r>
            <a:r>
              <a:rPr lang="en-US" dirty="0" err="1">
                <a:latin typeface="Arial"/>
                <a:cs typeface="Arial"/>
              </a:rPr>
              <a:t>cao</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mọi</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đều</a:t>
            </a:r>
            <a:r>
              <a:rPr lang="en-US" dirty="0">
                <a:latin typeface="Arial"/>
                <a:cs typeface="Arial"/>
              </a:rPr>
              <a:t> </a:t>
            </a:r>
            <a:r>
              <a:rPr lang="en-US" dirty="0" err="1">
                <a:latin typeface="Arial"/>
                <a:cs typeface="Arial"/>
              </a:rPr>
              <a:t>muốn</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có</a:t>
            </a:r>
            <a:r>
              <a:rPr lang="en-US" dirty="0">
                <a:latin typeface="Arial"/>
                <a:cs typeface="Arial"/>
              </a:rPr>
              <a:t> RTO </a:t>
            </a:r>
            <a:r>
              <a:rPr lang="en-US" dirty="0" err="1">
                <a:latin typeface="Arial"/>
                <a:cs typeface="Arial"/>
              </a:rPr>
              <a:t>và</a:t>
            </a:r>
            <a:r>
              <a:rPr lang="en-US" dirty="0">
                <a:latin typeface="Arial"/>
                <a:cs typeface="Arial"/>
              </a:rPr>
              <a:t> RPO </a:t>
            </a:r>
            <a:r>
              <a:rPr lang="en-US" dirty="0" err="1">
                <a:latin typeface="Arial"/>
                <a:cs typeface="Arial"/>
              </a:rPr>
              <a:t>càng</a:t>
            </a:r>
            <a:r>
              <a:rPr lang="en-US" dirty="0">
                <a:latin typeface="Arial"/>
                <a:cs typeface="Arial"/>
              </a:rPr>
              <a:t> </a:t>
            </a:r>
            <a:r>
              <a:rPr lang="en-US" dirty="0" err="1">
                <a:latin typeface="Arial"/>
                <a:cs typeface="Arial"/>
              </a:rPr>
              <a:t>nhỏ</a:t>
            </a:r>
            <a:r>
              <a:rPr lang="en-US" dirty="0">
                <a:latin typeface="Arial"/>
                <a:cs typeface="Arial"/>
              </a:rPr>
              <a:t> </a:t>
            </a:r>
            <a:r>
              <a:rPr lang="en-US" dirty="0" err="1">
                <a:latin typeface="Arial"/>
                <a:cs typeface="Arial"/>
              </a:rPr>
              <a:t>càng</a:t>
            </a:r>
            <a:r>
              <a:rPr lang="en-US" dirty="0">
                <a:latin typeface="Arial"/>
                <a:cs typeface="Arial"/>
              </a:rPr>
              <a:t> </a:t>
            </a:r>
            <a:r>
              <a:rPr lang="en-US" dirty="0" err="1">
                <a:latin typeface="Arial"/>
                <a:cs typeface="Arial"/>
              </a:rPr>
              <a:t>tốt</a:t>
            </a:r>
            <a:r>
              <a:rPr lang="en-US" dirty="0">
                <a:latin typeface="Arial"/>
                <a:cs typeface="Arial"/>
              </a:rPr>
              <a:t>, </a:t>
            </a:r>
            <a:r>
              <a:rPr lang="en-US" dirty="0" err="1">
                <a:latin typeface="Arial"/>
                <a:cs typeface="Arial"/>
              </a:rPr>
              <a:t>nhưng</a:t>
            </a:r>
            <a:r>
              <a:rPr lang="en-US" dirty="0">
                <a:latin typeface="Arial"/>
                <a:cs typeface="Arial"/>
              </a:rPr>
              <a:t> </a:t>
            </a:r>
            <a:r>
              <a:rPr lang="en-US" dirty="0" err="1">
                <a:latin typeface="Arial"/>
                <a:cs typeface="Arial"/>
              </a:rPr>
              <a:t>cái</a:t>
            </a:r>
            <a:r>
              <a:rPr lang="en-US" dirty="0">
                <a:latin typeface="Arial"/>
                <a:cs typeface="Arial"/>
              </a:rPr>
              <a:t> </a:t>
            </a:r>
            <a:r>
              <a:rPr lang="en-US" dirty="0" err="1">
                <a:latin typeface="Arial"/>
                <a:cs typeface="Arial"/>
              </a:rPr>
              <a:t>gì</a:t>
            </a:r>
            <a:r>
              <a:rPr lang="en-US" dirty="0">
                <a:latin typeface="Arial"/>
                <a:cs typeface="Arial"/>
              </a:rPr>
              <a:t> </a:t>
            </a:r>
            <a:r>
              <a:rPr lang="en-US" dirty="0" err="1">
                <a:latin typeface="Arial"/>
                <a:cs typeface="Arial"/>
              </a:rPr>
              <a:t>cũng</a:t>
            </a:r>
            <a:r>
              <a:rPr lang="en-US" dirty="0">
                <a:latin typeface="Arial"/>
                <a:cs typeface="Arial"/>
              </a:rPr>
              <a:t> </a:t>
            </a:r>
            <a:r>
              <a:rPr lang="en-US" dirty="0" err="1">
                <a:latin typeface="Arial"/>
                <a:cs typeface="Arial"/>
              </a:rPr>
              <a:t>phải</a:t>
            </a:r>
            <a:r>
              <a:rPr lang="en-US" dirty="0">
                <a:latin typeface="Arial"/>
                <a:cs typeface="Arial"/>
              </a:rPr>
              <a:t> </a:t>
            </a:r>
            <a:r>
              <a:rPr lang="en-US" dirty="0" err="1">
                <a:latin typeface="Arial"/>
                <a:cs typeface="Arial"/>
              </a:rPr>
              <a:t>trả</a:t>
            </a:r>
            <a:r>
              <a:rPr lang="en-US" dirty="0">
                <a:latin typeface="Arial"/>
                <a:cs typeface="Arial"/>
              </a:rPr>
              <a:t> </a:t>
            </a:r>
            <a:r>
              <a:rPr lang="en-US" dirty="0" err="1">
                <a:latin typeface="Arial"/>
                <a:cs typeface="Arial"/>
              </a:rPr>
              <a:t>giá</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đều</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sự</a:t>
            </a:r>
            <a:r>
              <a:rPr lang="en-US" dirty="0">
                <a:latin typeface="Arial"/>
                <a:cs typeface="Arial"/>
              </a:rPr>
              <a:t> </a:t>
            </a:r>
            <a:r>
              <a:rPr lang="en-US" dirty="0" err="1">
                <a:latin typeface="Arial"/>
                <a:cs typeface="Arial"/>
              </a:rPr>
              <a:t>lựa</a:t>
            </a:r>
            <a:r>
              <a:rPr lang="en-US" dirty="0">
                <a:latin typeface="Arial"/>
                <a:cs typeface="Arial"/>
              </a:rPr>
              <a:t> </a:t>
            </a:r>
            <a:r>
              <a:rPr lang="en-US" dirty="0" err="1">
                <a:latin typeface="Arial"/>
                <a:cs typeface="Arial"/>
              </a:rPr>
              <a:t>chọn</a:t>
            </a:r>
          </a:p>
          <a:p>
            <a:r>
              <a:rPr lang="en-US" dirty="0">
                <a:latin typeface="Arial"/>
                <a:cs typeface="Arial"/>
              </a:rPr>
              <a:t>RTO </a:t>
            </a:r>
            <a:r>
              <a:rPr lang="en-US" dirty="0" err="1">
                <a:latin typeface="Arial"/>
                <a:cs typeface="Arial"/>
              </a:rPr>
              <a:t>và</a:t>
            </a:r>
            <a:r>
              <a:rPr lang="en-US" dirty="0">
                <a:latin typeface="Arial"/>
                <a:cs typeface="Arial"/>
              </a:rPr>
              <a:t> RPO </a:t>
            </a:r>
            <a:r>
              <a:rPr lang="en-US" dirty="0" err="1">
                <a:latin typeface="Arial"/>
                <a:cs typeface="Arial"/>
              </a:rPr>
              <a:t>nhỏ</a:t>
            </a:r>
            <a:r>
              <a:rPr lang="en-US" dirty="0">
                <a:latin typeface="Arial"/>
                <a:cs typeface="Arial"/>
              </a:rPr>
              <a:t> </a:t>
            </a:r>
            <a:r>
              <a:rPr lang="en-US" dirty="0" err="1">
                <a:latin typeface="Arial"/>
                <a:cs typeface="Arial"/>
              </a:rPr>
              <a:t>đồng</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tiền</a:t>
            </a:r>
            <a:r>
              <a:rPr lang="en-US" dirty="0">
                <a:latin typeface="Arial"/>
                <a:cs typeface="Arial"/>
              </a:rPr>
              <a:t> chi </a:t>
            </a:r>
            <a:r>
              <a:rPr lang="en-US" dirty="0" err="1">
                <a:latin typeface="Arial"/>
                <a:cs typeface="Arial"/>
              </a:rPr>
              <a:t>tiêu</a:t>
            </a:r>
            <a:r>
              <a:rPr lang="en-US" dirty="0">
                <a:latin typeface="Arial"/>
                <a:cs typeface="Arial"/>
              </a:rPr>
              <a:t> </a:t>
            </a:r>
            <a:r>
              <a:rPr lang="en-US" dirty="0" err="1">
                <a:latin typeface="Arial"/>
                <a:cs typeface="Arial"/>
              </a:rPr>
              <a:t>vào</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lớn</a:t>
            </a:r>
            <a:r>
              <a:rPr lang="en-US" dirty="0">
                <a:latin typeface="Arial"/>
                <a:cs typeface="Arial"/>
              </a:rPr>
              <a:t>, </a:t>
            </a:r>
            <a:r>
              <a:rPr lang="en-US" dirty="0" err="1">
                <a:latin typeface="Arial"/>
                <a:cs typeface="Arial"/>
              </a:rPr>
              <a:t>dư</a:t>
            </a:r>
            <a:r>
              <a:rPr lang="en-US" dirty="0">
                <a:latin typeface="Arial"/>
                <a:cs typeface="Arial"/>
              </a:rPr>
              <a:t> </a:t>
            </a:r>
            <a:r>
              <a:rPr lang="en-US" dirty="0" err="1">
                <a:latin typeface="Arial"/>
                <a:cs typeface="Arial"/>
              </a:rPr>
              <a:t>thừa</a:t>
            </a:r>
            <a:r>
              <a:rPr lang="en-US" dirty="0">
                <a:latin typeface="Arial"/>
                <a:cs typeface="Arial"/>
              </a:rPr>
              <a:t> X2 </a:t>
            </a:r>
            <a:r>
              <a:rPr lang="en-US" dirty="0" err="1">
                <a:latin typeface="Arial"/>
                <a:cs typeface="Arial"/>
              </a:rPr>
              <a:t>tài</a:t>
            </a:r>
            <a:r>
              <a:rPr lang="en-US" dirty="0">
                <a:latin typeface="Arial"/>
                <a:cs typeface="Arial"/>
              </a:rPr>
              <a:t> </a:t>
            </a:r>
            <a:r>
              <a:rPr lang="en-US" dirty="0" err="1">
                <a:latin typeface="Arial"/>
                <a:cs typeface="Arial"/>
              </a:rPr>
              <a:t>nguyên</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phục</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việc</a:t>
            </a:r>
            <a:r>
              <a:rPr lang="en-US" dirty="0">
                <a:latin typeface="Arial"/>
                <a:cs typeface="Arial"/>
              </a:rPr>
              <a:t> downtime. dung </a:t>
            </a:r>
            <a:r>
              <a:rPr lang="en-US" dirty="0" err="1">
                <a:latin typeface="Arial"/>
                <a:cs typeface="Arial"/>
              </a:rPr>
              <a:t>lượng</a:t>
            </a:r>
            <a:r>
              <a:rPr lang="en-US" dirty="0">
                <a:latin typeface="Arial"/>
                <a:cs typeface="Arial"/>
              </a:rPr>
              <a:t> ổ </a:t>
            </a:r>
            <a:r>
              <a:rPr lang="en-US" dirty="0" err="1">
                <a:latin typeface="Arial"/>
                <a:cs typeface="Arial"/>
              </a:rPr>
              <a:t>cứng</a:t>
            </a:r>
            <a:r>
              <a:rPr lang="en-US" dirty="0">
                <a:latin typeface="Arial"/>
                <a:cs typeface="Arial"/>
              </a:rPr>
              <a:t> </a:t>
            </a:r>
            <a:r>
              <a:rPr lang="en-US" dirty="0" err="1">
                <a:latin typeface="Arial"/>
                <a:cs typeface="Arial"/>
              </a:rPr>
              <a:t>cũng</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hơn</a:t>
            </a:r>
            <a:r>
              <a:rPr lang="en-US" dirty="0">
                <a:latin typeface="Arial"/>
                <a:cs typeface="Arial"/>
              </a:rPr>
              <a:t>, </a:t>
            </a:r>
            <a:r>
              <a:rPr lang="en-US" dirty="0" err="1">
                <a:latin typeface="Arial"/>
                <a:cs typeface="Arial"/>
              </a:rPr>
              <a:t>vì</a:t>
            </a:r>
            <a:r>
              <a:rPr lang="en-US" dirty="0">
                <a:latin typeface="Arial"/>
                <a:cs typeface="Arial"/>
              </a:rPr>
              <a:t> </a:t>
            </a:r>
            <a:r>
              <a:rPr lang="en-US" dirty="0" err="1">
                <a:latin typeface="Arial"/>
                <a:cs typeface="Arial"/>
              </a:rPr>
              <a:t>tần</a:t>
            </a:r>
            <a:r>
              <a:rPr lang="en-US" dirty="0">
                <a:latin typeface="Arial"/>
                <a:cs typeface="Arial"/>
              </a:rPr>
              <a:t> </a:t>
            </a:r>
            <a:r>
              <a:rPr lang="en-US" dirty="0" err="1">
                <a:latin typeface="Arial"/>
                <a:cs typeface="Arial"/>
              </a:rPr>
              <a:t>suất</a:t>
            </a:r>
            <a:r>
              <a:rPr lang="en-US" dirty="0">
                <a:latin typeface="Arial"/>
                <a:cs typeface="Arial"/>
              </a:rPr>
              <a:t> backup </a:t>
            </a:r>
            <a:r>
              <a:rPr lang="en-US" dirty="0" err="1">
                <a:latin typeface="Arial"/>
                <a:cs typeface="Arial"/>
              </a:rPr>
              <a:t>dày</a:t>
            </a:r>
            <a:r>
              <a:rPr lang="en-US" dirty="0">
                <a:latin typeface="Arial"/>
                <a:cs typeface="Arial"/>
              </a:rPr>
              <a:t> </a:t>
            </a:r>
            <a:r>
              <a:rPr lang="en-US" dirty="0" err="1">
                <a:latin typeface="Arial"/>
                <a:cs typeface="Arial"/>
              </a:rPr>
              <a:t>đặc</a:t>
            </a:r>
            <a:r>
              <a:rPr lang="en-US" dirty="0">
                <a:latin typeface="Arial"/>
                <a:cs typeface="Arial"/>
              </a:rPr>
              <a:t> </a:t>
            </a:r>
            <a:r>
              <a:rPr lang="en-US" dirty="0" err="1">
                <a:latin typeface="Arial"/>
                <a:cs typeface="Arial"/>
              </a:rPr>
              <a:t>hơn</a:t>
            </a:r>
            <a:r>
              <a:rPr lang="en-US" dirty="0">
                <a:latin typeface="Arial"/>
                <a:cs typeface="Arial"/>
              </a:rPr>
              <a:t>.</a:t>
            </a:r>
          </a:p>
          <a:p>
            <a:r>
              <a:rPr lang="en-US" dirty="0">
                <a:latin typeface="Arial"/>
                <a:cs typeface="Arial"/>
              </a:rPr>
              <a:t> </a:t>
            </a:r>
          </a:p>
          <a:p>
            <a:endParaRPr lang="en-US"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18</a:t>
            </a:fld>
            <a:endParaRPr lang="en-US" altLang="en-US"/>
          </a:p>
        </p:txBody>
      </p:sp>
    </p:spTree>
    <p:extLst>
      <p:ext uri="{BB962C8B-B14F-4D97-AF65-F5344CB8AC3E}">
        <p14:creationId xmlns:p14="http://schemas.microsoft.com/office/powerpoint/2010/main" val="300001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Dựa</a:t>
            </a:r>
            <a:r>
              <a:rPr lang="en-US">
                <a:latin typeface="Arial"/>
                <a:cs typeface="Arial"/>
              </a:rPr>
              <a:t> </a:t>
            </a:r>
            <a:r>
              <a:rPr lang="en-US" err="1">
                <a:latin typeface="Arial"/>
                <a:cs typeface="Arial"/>
              </a:rPr>
              <a:t>theo</a:t>
            </a:r>
            <a:r>
              <a:rPr lang="en-US">
                <a:latin typeface="Arial"/>
                <a:cs typeface="Arial"/>
              </a:rPr>
              <a:t> </a:t>
            </a:r>
            <a:r>
              <a:rPr lang="en-US" err="1">
                <a:latin typeface="Arial"/>
                <a:cs typeface="Arial"/>
              </a:rPr>
              <a:t>phân</a:t>
            </a:r>
            <a:r>
              <a:rPr lang="en-US">
                <a:latin typeface="Arial"/>
                <a:cs typeface="Arial"/>
              </a:rPr>
              <a:t> loại RTO và RPO ta chia làm 4 loại hệ thống, tương đương với 4 cách xây dựng khác nhau, tương đương với 4 mức chất lượng khác nhau, không có đúng sai, tốt xấu ở các lựa chọn, chỉ có lựa chọn phù hợp với bài toán và nhu cầu: </a:t>
            </a:r>
            <a:endParaRPr lang="vi-VN"/>
          </a:p>
          <a:p>
            <a:pPr>
              <a:spcBef>
                <a:spcPts val="0"/>
              </a:spcBef>
              <a:spcAft>
                <a:spcPts val="0"/>
              </a:spcAft>
            </a:pPr>
            <a:r>
              <a:rPr lang="en-US"/>
              <a:t>1. Backup &amp; restore: chúng ta chỉ có 1 hệ thống chạy dịch vụ duy nhất, việc đảm bảo HA cho nó, phụ thuộc vào backup data và database theo tần suất, và sẵn sàng dựng lại toàn bộ hệ thống từ số 0 ( giống như động đất xảy ra cần bản vẽ thiết kế và những viên gạch là data và database để có thể dựng lại được toàn bộ một thành phố từ số 0. </a:t>
            </a:r>
            <a:endParaRPr lang="vi-VN"/>
          </a:p>
          <a:p>
            <a:pPr>
              <a:spcBef>
                <a:spcPts val="0"/>
              </a:spcBef>
              <a:spcAft>
                <a:spcPts val="0"/>
              </a:spcAft>
            </a:pPr>
            <a:r>
              <a:rPr lang="en-US" err="1">
                <a:latin typeface="Arial"/>
                <a:cs typeface="Arial"/>
              </a:rPr>
              <a:t>Nhược</a:t>
            </a:r>
            <a:r>
              <a:rPr lang="en-US">
                <a:latin typeface="Arial"/>
                <a:cs typeface="Arial"/>
              </a:rPr>
              <a:t> </a:t>
            </a:r>
            <a:r>
              <a:rPr lang="en-US" err="1">
                <a:latin typeface="Arial"/>
                <a:cs typeface="Arial"/>
              </a:rPr>
              <a:t>điểm</a:t>
            </a:r>
            <a:r>
              <a:rPr lang="en-US">
                <a:latin typeface="Arial"/>
                <a:cs typeface="Arial"/>
              </a:rPr>
              <a:t>: </a:t>
            </a:r>
            <a:r>
              <a:rPr lang="en-US" err="1">
                <a:latin typeface="Arial"/>
                <a:cs typeface="Arial"/>
              </a:rPr>
              <a:t>thời</a:t>
            </a:r>
            <a:r>
              <a:rPr lang="en-US">
                <a:latin typeface="Arial"/>
                <a:cs typeface="Arial"/>
              </a:rPr>
              <a:t> gian RPO và RTO sẽ rất dài, vì phụ thuộc nhiều kĩ năng của người dựng lại hệ thống.</a:t>
            </a:r>
            <a:endParaRPr lang="vi-VN">
              <a:latin typeface="Arial"/>
              <a:cs typeface="Arial"/>
            </a:endParaRPr>
          </a:p>
          <a:p>
            <a:pPr>
              <a:spcBef>
                <a:spcPts val="0"/>
              </a:spcBef>
              <a:spcAft>
                <a:spcPts val="0"/>
              </a:spcAft>
            </a:pPr>
            <a:r>
              <a:rPr lang="en-US" dirty="0" err="1">
                <a:latin typeface="Arial"/>
                <a:cs typeface="Arial"/>
              </a:rPr>
              <a:t>Ưu</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dây</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phương</a:t>
            </a:r>
            <a:r>
              <a:rPr lang="en-US" dirty="0">
                <a:latin typeface="Arial"/>
                <a:cs typeface="Arial"/>
              </a:rPr>
              <a:t> </a:t>
            </a:r>
            <a:r>
              <a:rPr lang="en-US" dirty="0" err="1">
                <a:latin typeface="Arial"/>
                <a:cs typeface="Arial"/>
              </a:rPr>
              <a:t>pháp</a:t>
            </a:r>
            <a:r>
              <a:rPr lang="en-US" dirty="0">
                <a:latin typeface="Arial"/>
                <a:cs typeface="Arial"/>
              </a:rPr>
              <a:t> </a:t>
            </a:r>
            <a:r>
              <a:rPr lang="en-US" dirty="0" err="1">
                <a:latin typeface="Arial"/>
                <a:cs typeface="Arial"/>
              </a:rPr>
              <a:t>cổ</a:t>
            </a:r>
            <a:r>
              <a:rPr lang="en-US" dirty="0">
                <a:latin typeface="Arial"/>
                <a:cs typeface="Arial"/>
              </a:rPr>
              <a:t> </a:t>
            </a:r>
            <a:r>
              <a:rPr lang="en-US" dirty="0" err="1">
                <a:latin typeface="Arial"/>
                <a:cs typeface="Arial"/>
              </a:rPr>
              <a:t>điển</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rẻ</a:t>
            </a:r>
            <a:r>
              <a:rPr lang="en-US" dirty="0">
                <a:latin typeface="Arial"/>
                <a:cs typeface="Arial"/>
              </a:rPr>
              <a:t> </a:t>
            </a:r>
            <a:r>
              <a:rPr lang="en-US" dirty="0" err="1">
                <a:latin typeface="Arial"/>
                <a:cs typeface="Arial"/>
              </a:rPr>
              <a:t>tiền</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a:latin typeface="Arial"/>
                <a:cs typeface="Arial"/>
              </a:rPr>
              <a:t>2. pilot light: </a:t>
            </a:r>
            <a:r>
              <a:rPr lang="en-US" dirty="0" err="1">
                <a:latin typeface="Arial"/>
                <a:cs typeface="Arial"/>
              </a:rPr>
              <a:t>chúng</a:t>
            </a:r>
            <a:r>
              <a:rPr lang="en-US" dirty="0">
                <a:latin typeface="Arial"/>
                <a:cs typeface="Arial"/>
              </a:rPr>
              <a:t> ta </a:t>
            </a:r>
            <a:r>
              <a:rPr lang="en-US" dirty="0" err="1">
                <a:latin typeface="Arial"/>
                <a:cs typeface="Arial"/>
              </a:rPr>
              <a:t>dựng</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tối</a:t>
            </a:r>
            <a:r>
              <a:rPr lang="en-US" dirty="0">
                <a:latin typeface="Arial"/>
                <a:cs typeface="Arial"/>
              </a:rPr>
              <a:t> </a:t>
            </a:r>
            <a:r>
              <a:rPr lang="en-US" dirty="0" err="1">
                <a:latin typeface="Arial"/>
                <a:cs typeface="Arial"/>
              </a:rPr>
              <a:t>thiểu</a:t>
            </a:r>
            <a:r>
              <a:rPr lang="en-US" dirty="0">
                <a:latin typeface="Arial"/>
                <a:cs typeface="Arial"/>
              </a:rPr>
              <a:t> </a:t>
            </a:r>
            <a:r>
              <a:rPr lang="en-US" dirty="0" err="1">
                <a:latin typeface="Arial"/>
                <a:cs typeface="Arial"/>
              </a:rPr>
              <a:t>minium</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thành</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gặp</a:t>
            </a:r>
            <a:r>
              <a:rPr lang="en-US" dirty="0">
                <a:latin typeface="Arial"/>
                <a:cs typeface="Arial"/>
              </a:rPr>
              <a:t>  </a:t>
            </a:r>
            <a:r>
              <a:rPr lang="en-US" dirty="0" err="1">
                <a:latin typeface="Arial"/>
                <a:cs typeface="Arial"/>
              </a:rPr>
              <a:t>lỗi</a:t>
            </a:r>
            <a:r>
              <a:rPr lang="en-US" dirty="0">
                <a:latin typeface="Arial"/>
                <a:cs typeface="Arial"/>
              </a:rPr>
              <a:t>, </a:t>
            </a:r>
            <a:r>
              <a:rPr lang="en-US" dirty="0" err="1">
                <a:latin typeface="Arial"/>
                <a:cs typeface="Arial"/>
              </a:rPr>
              <a:t>chúng</a:t>
            </a:r>
            <a:r>
              <a:rPr lang="en-US" dirty="0">
                <a:latin typeface="Arial"/>
                <a:cs typeface="Arial"/>
              </a:rPr>
              <a:t> ta  </a:t>
            </a:r>
            <a:r>
              <a:rPr lang="en-US" dirty="0" err="1">
                <a:latin typeface="Arial"/>
                <a:cs typeface="Arial"/>
              </a:rPr>
              <a:t>sẽ</a:t>
            </a:r>
            <a:r>
              <a:rPr lang="en-US" dirty="0">
                <a:latin typeface="Arial"/>
                <a:cs typeface="Arial"/>
              </a:rPr>
              <a:t> </a:t>
            </a:r>
            <a:r>
              <a:rPr lang="en-US" dirty="0" err="1">
                <a:latin typeface="Arial"/>
                <a:cs typeface="Arial"/>
              </a:rPr>
              <a:t>chuyển</a:t>
            </a:r>
            <a:r>
              <a:rPr lang="en-US" dirty="0">
                <a:latin typeface="Arial"/>
                <a:cs typeface="Arial"/>
              </a:rPr>
              <a:t> qua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dự</a:t>
            </a:r>
            <a:r>
              <a:rPr lang="en-US" dirty="0">
                <a:latin typeface="Arial"/>
                <a:cs typeface="Arial"/>
              </a:rPr>
              <a:t> </a:t>
            </a:r>
            <a:r>
              <a:rPr lang="en-US" dirty="0" err="1">
                <a:latin typeface="Arial"/>
                <a:cs typeface="Arial"/>
              </a:rPr>
              <a:t>phòng</a:t>
            </a:r>
            <a:r>
              <a:rPr lang="en-US" dirty="0">
                <a:latin typeface="Arial"/>
                <a:cs typeface="Arial"/>
              </a:rPr>
              <a:t> </a:t>
            </a:r>
            <a:r>
              <a:rPr lang="en-US" dirty="0" err="1">
                <a:latin typeface="Arial"/>
                <a:cs typeface="Arial"/>
              </a:rPr>
              <a:t>nhỏ</a:t>
            </a:r>
            <a:r>
              <a:rPr lang="en-US" dirty="0">
                <a:latin typeface="Arial"/>
                <a:cs typeface="Arial"/>
              </a:rPr>
              <a:t> </a:t>
            </a:r>
            <a:r>
              <a:rPr lang="en-US" dirty="0" err="1">
                <a:latin typeface="Arial"/>
                <a:cs typeface="Arial"/>
              </a:rPr>
              <a:t>này</a:t>
            </a:r>
            <a:r>
              <a:rPr lang="en-US" dirty="0">
                <a:latin typeface="Arial"/>
                <a:cs typeface="Arial"/>
              </a:rPr>
              <a:t>. </a:t>
            </a:r>
            <a:r>
              <a:rPr lang="en-US" dirty="0" err="1">
                <a:latin typeface="Arial"/>
                <a:cs typeface="Arial"/>
              </a:rPr>
              <a:t>Vì</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nhỏ</a:t>
            </a:r>
            <a:r>
              <a:rPr lang="en-US" dirty="0">
                <a:latin typeface="Arial"/>
                <a:cs typeface="Arial"/>
              </a:rPr>
              <a:t>, </a:t>
            </a:r>
            <a:r>
              <a:rPr lang="en-US" dirty="0" err="1">
                <a:latin typeface="Arial"/>
                <a:cs typeface="Arial"/>
              </a:rPr>
              <a:t>nên</a:t>
            </a:r>
            <a:r>
              <a:rPr lang="en-US" dirty="0">
                <a:latin typeface="Arial"/>
                <a:cs typeface="Arial"/>
              </a:rPr>
              <a:t> </a:t>
            </a:r>
            <a:r>
              <a:rPr lang="en-US" dirty="0" err="1">
                <a:latin typeface="Arial"/>
                <a:cs typeface="Arial"/>
              </a:rPr>
              <a:t>chỉ</a:t>
            </a:r>
            <a:r>
              <a:rPr lang="en-US" dirty="0">
                <a:latin typeface="Arial"/>
                <a:cs typeface="Arial"/>
              </a:rPr>
              <a:t> </a:t>
            </a:r>
            <a:r>
              <a:rPr lang="en-US" dirty="0" err="1">
                <a:latin typeface="Arial"/>
                <a:cs typeface="Arial"/>
              </a:rPr>
              <a:t>đủ</a:t>
            </a:r>
            <a:r>
              <a:rPr lang="en-US" dirty="0">
                <a:latin typeface="Arial"/>
                <a:cs typeface="Arial"/>
              </a:rPr>
              <a:t> </a:t>
            </a:r>
            <a:r>
              <a:rPr lang="en-US" dirty="0" err="1">
                <a:latin typeface="Arial"/>
                <a:cs typeface="Arial"/>
              </a:rPr>
              <a:t>chạy</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năng</a:t>
            </a:r>
            <a:r>
              <a:rPr lang="en-US" dirty="0">
                <a:latin typeface="Arial"/>
                <a:cs typeface="Arial"/>
              </a:rPr>
              <a:t>, k </a:t>
            </a:r>
            <a:r>
              <a:rPr lang="en-US" dirty="0" err="1">
                <a:latin typeface="Arial"/>
                <a:cs typeface="Arial"/>
              </a:rPr>
              <a:t>tính</a:t>
            </a:r>
            <a:r>
              <a:rPr lang="en-US" dirty="0">
                <a:latin typeface="Arial"/>
                <a:cs typeface="Arial"/>
              </a:rPr>
              <a:t> </a:t>
            </a:r>
            <a:r>
              <a:rPr lang="en-US" dirty="0" err="1">
                <a:latin typeface="Arial"/>
                <a:cs typeface="Arial"/>
              </a:rPr>
              <a:t>dến</a:t>
            </a:r>
            <a:r>
              <a:rPr lang="en-US" dirty="0">
                <a:latin typeface="Arial"/>
                <a:cs typeface="Arial"/>
              </a:rPr>
              <a:t> </a:t>
            </a:r>
            <a:r>
              <a:rPr lang="en-US" dirty="0" err="1">
                <a:latin typeface="Arial"/>
                <a:cs typeface="Arial"/>
              </a:rPr>
              <a:t>hiệu</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cao</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Nếu</a:t>
            </a:r>
            <a:r>
              <a:rPr lang="en-US" dirty="0">
                <a:latin typeface="Arial"/>
                <a:cs typeface="Arial"/>
              </a:rPr>
              <a:t> </a:t>
            </a:r>
            <a:r>
              <a:rPr lang="en-US" dirty="0" err="1">
                <a:latin typeface="Arial"/>
                <a:cs typeface="Arial"/>
              </a:rPr>
              <a:t>như</a:t>
            </a:r>
            <a:r>
              <a:rPr lang="en-US" dirty="0">
                <a:latin typeface="Arial"/>
                <a:cs typeface="Arial"/>
              </a:rPr>
              <a:t> </a:t>
            </a:r>
            <a:r>
              <a:rPr lang="en-US" dirty="0" err="1">
                <a:latin typeface="Arial"/>
                <a:cs typeface="Arial"/>
              </a:rPr>
              <a:t>trên</a:t>
            </a:r>
            <a:r>
              <a:rPr lang="en-US" dirty="0">
                <a:latin typeface="Arial"/>
                <a:cs typeface="Arial"/>
              </a:rPr>
              <a:t> cloud public ta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tận</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khả</a:t>
            </a:r>
            <a:r>
              <a:rPr lang="en-US" dirty="0">
                <a:latin typeface="Arial"/>
                <a:cs typeface="Arial"/>
              </a:rPr>
              <a:t> </a:t>
            </a:r>
            <a:r>
              <a:rPr lang="en-US" dirty="0" err="1">
                <a:latin typeface="Arial"/>
                <a:cs typeface="Arial"/>
              </a:rPr>
              <a:t>năng</a:t>
            </a:r>
            <a:r>
              <a:rPr lang="en-US" dirty="0">
                <a:latin typeface="Arial"/>
                <a:cs typeface="Arial"/>
              </a:rPr>
              <a:t> auto </a:t>
            </a:r>
            <a:r>
              <a:rPr lang="en-US" dirty="0" err="1">
                <a:latin typeface="Arial"/>
                <a:cs typeface="Arial"/>
              </a:rPr>
              <a:t>scalling</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nhỏ</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tăng</a:t>
            </a:r>
            <a:r>
              <a:rPr lang="en-US" dirty="0">
                <a:latin typeface="Arial"/>
                <a:cs typeface="Arial"/>
              </a:rPr>
              <a:t> </a:t>
            </a:r>
            <a:r>
              <a:rPr lang="en-US" dirty="0" err="1">
                <a:latin typeface="Arial"/>
                <a:cs typeface="Arial"/>
              </a:rPr>
              <a:t>cao</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nguyên</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cao</a:t>
            </a:r>
            <a:r>
              <a:rPr lang="en-US" dirty="0">
                <a:latin typeface="Arial"/>
                <a:cs typeface="Arial"/>
              </a:rPr>
              <a:t> </a:t>
            </a:r>
            <a:endParaRPr lang="vi-VN"/>
          </a:p>
          <a:p>
            <a:pPr>
              <a:spcBef>
                <a:spcPts val="0"/>
              </a:spcBef>
              <a:spcAft>
                <a:spcPts val="0"/>
              </a:spcAft>
            </a:pP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này</a:t>
            </a:r>
            <a:r>
              <a:rPr lang="en-US" dirty="0">
                <a:latin typeface="Arial"/>
                <a:cs typeface="Arial"/>
              </a:rPr>
              <a:t> </a:t>
            </a:r>
            <a:r>
              <a:rPr lang="en-US" dirty="0" err="1">
                <a:latin typeface="Arial"/>
                <a:cs typeface="Arial"/>
              </a:rPr>
              <a:t>có</a:t>
            </a:r>
            <a:r>
              <a:rPr lang="en-US" dirty="0">
                <a:latin typeface="Arial"/>
                <a:cs typeface="Arial"/>
              </a:rPr>
              <a:t> RPO </a:t>
            </a:r>
            <a:r>
              <a:rPr lang="en-US" dirty="0" err="1">
                <a:latin typeface="Arial"/>
                <a:cs typeface="Arial"/>
              </a:rPr>
              <a:t>và</a:t>
            </a:r>
            <a:r>
              <a:rPr lang="en-US" dirty="0">
                <a:latin typeface="Arial"/>
                <a:cs typeface="Arial"/>
              </a:rPr>
              <a:t> RTO </a:t>
            </a:r>
            <a:r>
              <a:rPr lang="en-US" dirty="0" err="1">
                <a:latin typeface="Arial"/>
                <a:cs typeface="Arial"/>
              </a:rPr>
              <a:t>nhanh</a:t>
            </a:r>
            <a:r>
              <a:rPr lang="en-US" dirty="0">
                <a:latin typeface="Arial"/>
                <a:cs typeface="Arial"/>
              </a:rPr>
              <a:t> </a:t>
            </a:r>
            <a:r>
              <a:rPr lang="en-US" dirty="0" err="1">
                <a:latin typeface="Arial"/>
                <a:cs typeface="Arial"/>
              </a:rPr>
              <a:t>hơn</a:t>
            </a:r>
            <a:r>
              <a:rPr lang="en-US" dirty="0">
                <a:latin typeface="Arial"/>
                <a:cs typeface="Arial"/>
              </a:rPr>
              <a:t> backup&amp; restore: do </a:t>
            </a:r>
            <a:r>
              <a:rPr lang="en-US" dirty="0" err="1">
                <a:latin typeface="Arial"/>
                <a:cs typeface="Arial"/>
              </a:rPr>
              <a:t>chỉ</a:t>
            </a:r>
            <a:r>
              <a:rPr lang="en-US" dirty="0">
                <a:latin typeface="Arial"/>
                <a:cs typeface="Arial"/>
              </a:rPr>
              <a:t> </a:t>
            </a:r>
            <a:r>
              <a:rPr lang="en-US" dirty="0" err="1">
                <a:latin typeface="Arial"/>
                <a:cs typeface="Arial"/>
              </a:rPr>
              <a:t>mất</a:t>
            </a:r>
            <a:r>
              <a:rPr lang="en-US" dirty="0">
                <a:latin typeface="Arial"/>
                <a:cs typeface="Arial"/>
              </a:rPr>
              <a:t> </a:t>
            </a:r>
            <a:r>
              <a:rPr lang="en-US" dirty="0" err="1">
                <a:latin typeface="Arial"/>
                <a:cs typeface="Arial"/>
              </a:rPr>
              <a:t>công</a:t>
            </a:r>
            <a:r>
              <a:rPr lang="en-US" dirty="0">
                <a:latin typeface="Arial"/>
                <a:cs typeface="Arial"/>
              </a:rPr>
              <a:t> switch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a:latin typeface="Arial"/>
                <a:cs typeface="Arial"/>
              </a:rPr>
              <a:t>3.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warm standby: </a:t>
            </a:r>
            <a:r>
              <a:rPr lang="en-US" dirty="0" err="1">
                <a:latin typeface="Arial"/>
                <a:cs typeface="Arial"/>
              </a:rPr>
              <a:t>là</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dựng</a:t>
            </a:r>
            <a:r>
              <a:rPr lang="en-US" dirty="0">
                <a:latin typeface="Arial"/>
                <a:cs typeface="Arial"/>
              </a:rPr>
              <a:t> 1-1; </a:t>
            </a:r>
            <a:r>
              <a:rPr lang="en-US" dirty="0" err="1">
                <a:latin typeface="Arial"/>
                <a:cs typeface="Arial"/>
              </a:rPr>
              <a:t>dư</a:t>
            </a:r>
            <a:r>
              <a:rPr lang="en-US" dirty="0">
                <a:latin typeface="Arial"/>
                <a:cs typeface="Arial"/>
              </a:rPr>
              <a:t> </a:t>
            </a:r>
            <a:r>
              <a:rPr lang="en-US" dirty="0" err="1">
                <a:latin typeface="Arial"/>
                <a:cs typeface="Arial"/>
              </a:rPr>
              <a:t>thừa</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nguyên</a:t>
            </a:r>
            <a:r>
              <a:rPr lang="en-US" dirty="0">
                <a:latin typeface="Arial"/>
                <a:cs typeface="Arial"/>
              </a:rPr>
              <a:t> x2: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chạy</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và</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dự</a:t>
            </a:r>
            <a:r>
              <a:rPr lang="en-US" dirty="0">
                <a:latin typeface="Arial"/>
                <a:cs typeface="Arial"/>
              </a:rPr>
              <a:t> </a:t>
            </a:r>
            <a:r>
              <a:rPr lang="en-US" dirty="0" err="1">
                <a:latin typeface="Arial"/>
                <a:cs typeface="Arial"/>
              </a:rPr>
              <a:t>phòng</a:t>
            </a:r>
            <a:r>
              <a:rPr lang="en-US" dirty="0">
                <a:latin typeface="Arial"/>
                <a:cs typeface="Arial"/>
              </a:rPr>
              <a:t> </a:t>
            </a:r>
            <a:r>
              <a:rPr lang="en-US" dirty="0" err="1">
                <a:latin typeface="Arial"/>
                <a:cs typeface="Arial"/>
              </a:rPr>
              <a:t>giống</a:t>
            </a:r>
            <a:r>
              <a:rPr lang="en-US" dirty="0">
                <a:latin typeface="Arial"/>
                <a:cs typeface="Arial"/>
              </a:rPr>
              <a:t> </a:t>
            </a:r>
            <a:r>
              <a:rPr lang="en-US" dirty="0" err="1">
                <a:latin typeface="Arial"/>
                <a:cs typeface="Arial"/>
              </a:rPr>
              <a:t>hệt</a:t>
            </a:r>
            <a:r>
              <a:rPr lang="en-US" dirty="0">
                <a:latin typeface="Arial"/>
                <a:cs typeface="Arial"/>
              </a:rPr>
              <a:t> 100%, </a:t>
            </a:r>
            <a:r>
              <a:rPr lang="en-US" dirty="0" err="1">
                <a:latin typeface="Arial"/>
                <a:cs typeface="Arial"/>
              </a:rPr>
              <a:t>chạy</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tại</a:t>
            </a:r>
            <a:r>
              <a:rPr lang="en-US" dirty="0">
                <a:latin typeface="Arial"/>
                <a:cs typeface="Arial"/>
              </a:rPr>
              <a:t> 1 </a:t>
            </a:r>
            <a:r>
              <a:rPr lang="en-US" dirty="0" err="1">
                <a:latin typeface="Arial"/>
                <a:cs typeface="Arial"/>
              </a:rPr>
              <a:t>thời</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chỉ</a:t>
            </a:r>
            <a:r>
              <a:rPr lang="en-US" dirty="0">
                <a:latin typeface="Arial"/>
                <a:cs typeface="Arial"/>
              </a:rPr>
              <a:t> </a:t>
            </a:r>
            <a:r>
              <a:rPr lang="en-US" dirty="0" err="1">
                <a:latin typeface="Arial"/>
                <a:cs typeface="Arial"/>
              </a:rPr>
              <a:t>được</a:t>
            </a:r>
            <a:r>
              <a:rPr lang="en-US" dirty="0">
                <a:latin typeface="Arial"/>
                <a:cs typeface="Arial"/>
              </a:rPr>
              <a:t> routing </a:t>
            </a:r>
            <a:r>
              <a:rPr lang="en-US" dirty="0" err="1">
                <a:latin typeface="Arial"/>
                <a:cs typeface="Arial"/>
              </a:rPr>
              <a:t>vào</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 </a:t>
            </a:r>
            <a:r>
              <a:rPr lang="en-US" dirty="0" err="1">
                <a:latin typeface="Arial"/>
                <a:cs typeface="Arial"/>
              </a:rPr>
              <a:t>hoặc</a:t>
            </a:r>
            <a:r>
              <a:rPr lang="en-US" dirty="0">
                <a:latin typeface="Arial"/>
                <a:cs typeface="Arial"/>
              </a:rPr>
              <a:t> active; </a:t>
            </a:r>
            <a:r>
              <a:rPr lang="en-US" dirty="0" err="1">
                <a:latin typeface="Arial"/>
                <a:cs typeface="Arial"/>
              </a:rPr>
              <a:t>hoặc</a:t>
            </a:r>
            <a:r>
              <a:rPr lang="en-US" dirty="0">
                <a:latin typeface="Arial"/>
                <a:cs typeface="Arial"/>
              </a:rPr>
              <a:t> standby); </a:t>
            </a:r>
            <a:r>
              <a:rPr lang="en-US" dirty="0" err="1">
                <a:latin typeface="Arial"/>
                <a:cs typeface="Arial"/>
              </a:rPr>
              <a:t>với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này</a:t>
            </a:r>
            <a:r>
              <a:rPr lang="en-US" dirty="0">
                <a:latin typeface="Arial"/>
                <a:cs typeface="Arial"/>
              </a:rPr>
              <a:t>: RPO </a:t>
            </a:r>
            <a:r>
              <a:rPr lang="en-US" dirty="0" err="1">
                <a:latin typeface="Arial"/>
                <a:cs typeface="Arial"/>
              </a:rPr>
              <a:t>và</a:t>
            </a:r>
            <a:r>
              <a:rPr lang="en-US" dirty="0">
                <a:latin typeface="Arial"/>
                <a:cs typeface="Arial"/>
              </a:rPr>
              <a:t> RTO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hơn</a:t>
            </a:r>
            <a:r>
              <a:rPr lang="en-US" dirty="0">
                <a:latin typeface="Arial"/>
                <a:cs typeface="Arial"/>
              </a:rPr>
              <a:t>, </a:t>
            </a:r>
            <a:r>
              <a:rPr lang="en-US" dirty="0" err="1">
                <a:latin typeface="Arial"/>
                <a:cs typeface="Arial"/>
              </a:rPr>
              <a:t>nhưng</a:t>
            </a:r>
            <a:r>
              <a:rPr lang="en-US" dirty="0">
                <a:latin typeface="Arial"/>
                <a:cs typeface="Arial"/>
              </a:rPr>
              <a:t> chi </a:t>
            </a:r>
            <a:r>
              <a:rPr lang="en-US" dirty="0" err="1">
                <a:latin typeface="Arial"/>
                <a:cs typeface="Arial"/>
              </a:rPr>
              <a:t>phí</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đắt</a:t>
            </a:r>
            <a:r>
              <a:rPr lang="en-US" dirty="0">
                <a:latin typeface="Arial"/>
                <a:cs typeface="Arial"/>
              </a:rPr>
              <a:t> </a:t>
            </a:r>
            <a:r>
              <a:rPr lang="en-US" dirty="0" err="1">
                <a:latin typeface="Arial"/>
                <a:cs typeface="Arial"/>
              </a:rPr>
              <a:t>đỏ</a:t>
            </a:r>
            <a:r>
              <a:rPr lang="en-US" dirty="0">
                <a:latin typeface="Arial"/>
                <a:cs typeface="Arial"/>
              </a:rPr>
              <a:t> </a:t>
            </a:r>
            <a:r>
              <a:rPr lang="en-US" dirty="0" err="1">
                <a:latin typeface="Arial"/>
                <a:cs typeface="Arial"/>
              </a:rPr>
              <a:t>hơn</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r>
              <a:rPr lang="en-US" dirty="0">
                <a:latin typeface="Arial"/>
                <a:cs typeface="Arial"/>
              </a:rPr>
              <a:t>4.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hot-site: </a:t>
            </a:r>
            <a:r>
              <a:rPr lang="en-US" dirty="0" err="1">
                <a:latin typeface="Arial"/>
                <a:cs typeface="Arial"/>
              </a:rPr>
              <a:t>là</a:t>
            </a:r>
            <a:r>
              <a:rPr lang="en-US" dirty="0">
                <a:latin typeface="Arial"/>
                <a:cs typeface="Arial"/>
              </a:rPr>
              <a:t> 2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dộng</a:t>
            </a:r>
            <a:r>
              <a:rPr lang="en-US" dirty="0">
                <a:latin typeface="Arial"/>
                <a:cs typeface="Arial"/>
              </a:rPr>
              <a:t>  active-active; </a:t>
            </a:r>
            <a:r>
              <a:rPr lang="en-US" dirty="0" err="1">
                <a:latin typeface="Arial"/>
                <a:cs typeface="Arial"/>
              </a:rPr>
              <a:t>các</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vào</a:t>
            </a:r>
            <a:r>
              <a:rPr lang="en-US" dirty="0">
                <a:latin typeface="Arial"/>
                <a:cs typeface="Arial"/>
              </a:rPr>
              <a:t> </a:t>
            </a:r>
            <a:r>
              <a:rPr lang="en-US" dirty="0" err="1">
                <a:latin typeface="Arial"/>
                <a:cs typeface="Arial"/>
              </a:rPr>
              <a:t>cả</a:t>
            </a:r>
            <a:r>
              <a:rPr lang="en-US" dirty="0">
                <a:latin typeface="Arial"/>
                <a:cs typeface="Arial"/>
              </a:rPr>
              <a:t> 2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đồng</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khi</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die.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dổ</a:t>
            </a:r>
            <a:r>
              <a:rPr lang="en-US" dirty="0">
                <a:latin typeface="Arial"/>
                <a:cs typeface="Arial"/>
              </a:rPr>
              <a:t> </a:t>
            </a:r>
            <a:r>
              <a:rPr lang="en-US" dirty="0" err="1">
                <a:latin typeface="Arial"/>
                <a:cs typeface="Arial"/>
              </a:rPr>
              <a:t>hết</a:t>
            </a:r>
            <a:r>
              <a:rPr lang="en-US" dirty="0">
                <a:latin typeface="Arial"/>
                <a:cs typeface="Arial"/>
              </a:rPr>
              <a:t> </a:t>
            </a:r>
            <a:r>
              <a:rPr lang="en-US" dirty="0" err="1">
                <a:latin typeface="Arial"/>
                <a:cs typeface="Arial"/>
              </a:rPr>
              <a:t>vào</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vẫn</a:t>
            </a:r>
            <a:r>
              <a:rPr lang="en-US" dirty="0">
                <a:latin typeface="Arial"/>
                <a:cs typeface="Arial"/>
              </a:rPr>
              <a:t> </a:t>
            </a:r>
            <a:r>
              <a:rPr lang="en-US" dirty="0" err="1">
                <a:latin typeface="Arial"/>
                <a:cs typeface="Arial"/>
              </a:rPr>
              <a:t>đáp</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hiệu</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theo</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dư</a:t>
            </a:r>
            <a:r>
              <a:rPr lang="en-US" dirty="0">
                <a:latin typeface="Arial"/>
                <a:cs typeface="Arial"/>
              </a:rPr>
              <a:t> </a:t>
            </a:r>
            <a:r>
              <a:rPr lang="en-US" dirty="0" err="1">
                <a:latin typeface="Arial"/>
                <a:cs typeface="Arial"/>
              </a:rPr>
              <a:t>thừa</a:t>
            </a:r>
            <a:r>
              <a:rPr lang="en-US" dirty="0">
                <a:latin typeface="Arial"/>
                <a:cs typeface="Arial"/>
              </a:rPr>
              <a:t> 50%.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này</a:t>
            </a:r>
            <a:r>
              <a:rPr lang="en-US" dirty="0">
                <a:latin typeface="Arial"/>
                <a:cs typeface="Arial"/>
              </a:rPr>
              <a:t> </a:t>
            </a:r>
            <a:r>
              <a:rPr lang="en-US" dirty="0" err="1">
                <a:latin typeface="Arial"/>
                <a:cs typeface="Arial"/>
              </a:rPr>
              <a:t>cũng</a:t>
            </a:r>
            <a:r>
              <a:rPr lang="en-US" dirty="0">
                <a:latin typeface="Arial"/>
                <a:cs typeface="Arial"/>
              </a:rPr>
              <a:t> x2 </a:t>
            </a:r>
            <a:r>
              <a:rPr lang="en-US" dirty="0" err="1">
                <a:latin typeface="Arial"/>
                <a:cs typeface="Arial"/>
              </a:rPr>
              <a:t>tài</a:t>
            </a:r>
            <a:r>
              <a:rPr lang="en-US" dirty="0">
                <a:latin typeface="Arial"/>
                <a:cs typeface="Arial"/>
              </a:rPr>
              <a:t> </a:t>
            </a:r>
            <a:r>
              <a:rPr lang="en-US" dirty="0" err="1">
                <a:latin typeface="Arial"/>
                <a:cs typeface="Arial"/>
              </a:rPr>
              <a:t>nguyên</a:t>
            </a:r>
            <a:r>
              <a:rPr lang="en-US" dirty="0">
                <a:latin typeface="Arial"/>
                <a:cs typeface="Arial"/>
              </a:rPr>
              <a:t> </a:t>
            </a:r>
            <a:r>
              <a:rPr lang="en-US" dirty="0" err="1">
                <a:latin typeface="Arial"/>
                <a:cs typeface="Arial"/>
              </a:rPr>
              <a:t>vật</a:t>
            </a:r>
            <a:r>
              <a:rPr lang="en-US" dirty="0">
                <a:latin typeface="Arial"/>
                <a:cs typeface="Arial"/>
              </a:rPr>
              <a:t> </a:t>
            </a:r>
            <a:r>
              <a:rPr lang="en-US" dirty="0" err="1">
                <a:latin typeface="Arial"/>
                <a:cs typeface="Arial"/>
              </a:rPr>
              <a:t>lý</a:t>
            </a:r>
            <a:r>
              <a:rPr lang="en-US" dirty="0">
                <a:latin typeface="Arial"/>
                <a:cs typeface="Arial"/>
              </a:rPr>
              <a:t>. </a:t>
            </a:r>
            <a:r>
              <a:rPr lang="en-US" dirty="0" err="1">
                <a:latin typeface="Arial"/>
                <a:cs typeface="Arial"/>
              </a:rPr>
              <a:t>nên</a:t>
            </a:r>
            <a:r>
              <a:rPr lang="en-US" dirty="0">
                <a:latin typeface="Arial"/>
                <a:cs typeface="Arial"/>
              </a:rPr>
              <a:t> </a:t>
            </a:r>
            <a:r>
              <a:rPr lang="en-US" dirty="0" err="1">
                <a:latin typeface="Arial"/>
                <a:cs typeface="Arial"/>
              </a:rPr>
              <a:t>đắt</a:t>
            </a:r>
            <a:r>
              <a:rPr lang="en-US" dirty="0">
                <a:latin typeface="Arial"/>
                <a:cs typeface="Arial"/>
              </a:rPr>
              <a:t> </a:t>
            </a:r>
            <a:r>
              <a:rPr lang="en-US" dirty="0" err="1">
                <a:latin typeface="Arial"/>
                <a:cs typeface="Arial"/>
              </a:rPr>
              <a:t>đỏ</a:t>
            </a:r>
            <a:r>
              <a:rPr lang="en-US" dirty="0">
                <a:latin typeface="Arial"/>
                <a:cs typeface="Arial"/>
              </a:rPr>
              <a:t> </a:t>
            </a:r>
            <a:r>
              <a:rPr lang="en-US" dirty="0" err="1">
                <a:latin typeface="Arial"/>
                <a:cs typeface="Arial"/>
              </a:rPr>
              <a:t>nhất</a:t>
            </a:r>
            <a:r>
              <a:rPr lang="en-US" dirty="0">
                <a:latin typeface="Arial"/>
                <a:cs typeface="Arial"/>
              </a:rPr>
              <a:t>. </a:t>
            </a:r>
            <a:r>
              <a:rPr lang="en-US" dirty="0" err="1">
                <a:latin typeface="Arial"/>
                <a:cs typeface="Arial"/>
              </a:rPr>
              <a:t>đồng</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vì</a:t>
            </a:r>
            <a:r>
              <a:rPr lang="en-US" dirty="0">
                <a:latin typeface="Arial"/>
                <a:cs typeface="Arial"/>
              </a:rPr>
              <a:t> active </a:t>
            </a:r>
            <a:r>
              <a:rPr lang="en-US" dirty="0" err="1">
                <a:latin typeface="Arial"/>
                <a:cs typeface="Arial"/>
              </a:rPr>
              <a:t>active</a:t>
            </a:r>
            <a:r>
              <a:rPr lang="en-US" dirty="0">
                <a:latin typeface="Arial"/>
                <a:cs typeface="Arial"/>
              </a:rPr>
              <a:t> </a:t>
            </a:r>
            <a:r>
              <a:rPr lang="en-US" dirty="0" err="1">
                <a:latin typeface="Arial"/>
                <a:cs typeface="Arial"/>
              </a:rPr>
              <a:t>nên</a:t>
            </a:r>
            <a:r>
              <a:rPr lang="en-US" dirty="0">
                <a:latin typeface="Arial"/>
                <a:cs typeface="Arial"/>
              </a:rPr>
              <a:t> </a:t>
            </a:r>
            <a:r>
              <a:rPr lang="en-US" dirty="0" err="1">
                <a:latin typeface="Arial"/>
                <a:cs typeface="Arial"/>
              </a:rPr>
              <a:t>gần</a:t>
            </a:r>
            <a:r>
              <a:rPr lang="en-US" dirty="0">
                <a:latin typeface="Arial"/>
                <a:cs typeface="Arial"/>
              </a:rPr>
              <a:t> </a:t>
            </a:r>
            <a:r>
              <a:rPr lang="en-US" dirty="0" err="1">
                <a:latin typeface="Arial"/>
                <a:cs typeface="Arial"/>
              </a:rPr>
              <a:t>như</a:t>
            </a:r>
            <a:r>
              <a:rPr lang="en-US" dirty="0">
                <a:latin typeface="Arial"/>
                <a:cs typeface="Arial"/>
              </a:rPr>
              <a:t> k </a:t>
            </a:r>
            <a:r>
              <a:rPr lang="en-US" dirty="0" err="1">
                <a:latin typeface="Arial"/>
                <a:cs typeface="Arial"/>
              </a:rPr>
              <a:t>có</a:t>
            </a:r>
            <a:r>
              <a:rPr lang="en-US" dirty="0">
                <a:latin typeface="Arial"/>
                <a:cs typeface="Arial"/>
              </a:rPr>
              <a:t> downtime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nếu</a:t>
            </a:r>
            <a:r>
              <a:rPr lang="en-US" dirty="0">
                <a:latin typeface="Arial"/>
                <a:cs typeface="Arial"/>
              </a:rPr>
              <a:t> 2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active </a:t>
            </a:r>
            <a:r>
              <a:rPr lang="en-US" dirty="0" err="1">
                <a:latin typeface="Arial"/>
                <a:cs typeface="Arial"/>
              </a:rPr>
              <a:t>và</a:t>
            </a:r>
            <a:r>
              <a:rPr lang="en-US" dirty="0">
                <a:latin typeface="Arial"/>
                <a:cs typeface="Arial"/>
              </a:rPr>
              <a:t> active </a:t>
            </a:r>
            <a:r>
              <a:rPr lang="en-US" dirty="0" err="1">
                <a:latin typeface="Arial"/>
                <a:cs typeface="Arial"/>
              </a:rPr>
              <a:t>dựng</a:t>
            </a:r>
            <a:r>
              <a:rPr lang="en-US" dirty="0">
                <a:latin typeface="Arial"/>
                <a:cs typeface="Arial"/>
              </a:rPr>
              <a:t> ở 2 </a:t>
            </a:r>
            <a:r>
              <a:rPr lang="en-US" dirty="0" err="1">
                <a:latin typeface="Arial"/>
                <a:cs typeface="Arial"/>
              </a:rPr>
              <a:t>khu</a:t>
            </a:r>
            <a:r>
              <a:rPr lang="en-US" dirty="0">
                <a:latin typeface="Arial"/>
                <a:cs typeface="Arial"/>
              </a:rPr>
              <a:t> </a:t>
            </a:r>
            <a:r>
              <a:rPr lang="en-US" dirty="0" err="1">
                <a:latin typeface="Arial"/>
                <a:cs typeface="Arial"/>
              </a:rPr>
              <a:t>vực</a:t>
            </a:r>
            <a:r>
              <a:rPr lang="en-US" dirty="0">
                <a:latin typeface="Arial"/>
                <a:cs typeface="Arial"/>
              </a:rPr>
              <a:t> </a:t>
            </a:r>
            <a:r>
              <a:rPr lang="en-US" dirty="0" err="1">
                <a:latin typeface="Arial"/>
                <a:cs typeface="Arial"/>
              </a:rPr>
              <a:t>địa</a:t>
            </a:r>
            <a:r>
              <a:rPr lang="en-US" dirty="0">
                <a:latin typeface="Arial"/>
                <a:cs typeface="Arial"/>
              </a:rPr>
              <a:t> </a:t>
            </a:r>
            <a:r>
              <a:rPr lang="en-US" dirty="0" err="1">
                <a:latin typeface="Arial"/>
                <a:cs typeface="Arial"/>
              </a:rPr>
              <a:t>lý</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đề</a:t>
            </a:r>
            <a:r>
              <a:rPr lang="en-US" dirty="0">
                <a:latin typeface="Arial"/>
                <a:cs typeface="Arial"/>
              </a:rPr>
              <a:t> </a:t>
            </a:r>
            <a:r>
              <a:rPr lang="en-US" dirty="0" err="1">
                <a:latin typeface="Arial"/>
                <a:cs typeface="Arial"/>
              </a:rPr>
              <a:t>phòng</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trường</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xấu</a:t>
            </a:r>
            <a:r>
              <a:rPr lang="en-US" dirty="0">
                <a:latin typeface="Arial"/>
                <a:cs typeface="Arial"/>
              </a:rPr>
              <a:t> </a:t>
            </a:r>
            <a:r>
              <a:rPr lang="en-US" dirty="0" err="1">
                <a:latin typeface="Arial"/>
                <a:cs typeface="Arial"/>
              </a:rPr>
              <a:t>nhất</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đất</a:t>
            </a:r>
            <a:r>
              <a:rPr lang="en-US" dirty="0">
                <a:latin typeface="Arial"/>
                <a:cs typeface="Arial"/>
              </a:rPr>
              <a:t>, </a:t>
            </a:r>
            <a:r>
              <a:rPr lang="en-US" dirty="0" err="1">
                <a:latin typeface="Arial"/>
                <a:cs typeface="Arial"/>
              </a:rPr>
              <a:t>sập</a:t>
            </a:r>
            <a:r>
              <a:rPr lang="en-US" dirty="0">
                <a:latin typeface="Arial"/>
                <a:cs typeface="Arial"/>
              </a:rPr>
              <a:t> datacenter </a:t>
            </a:r>
            <a:r>
              <a:rPr lang="en-US" dirty="0" err="1">
                <a:latin typeface="Arial"/>
                <a:cs typeface="Arial"/>
              </a:rPr>
              <a:t>mà</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vẫn</a:t>
            </a:r>
            <a:r>
              <a:rPr lang="en-US" dirty="0">
                <a:latin typeface="Arial"/>
                <a:cs typeface="Arial"/>
              </a:rPr>
              <a:t> work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19</a:t>
            </a:fld>
            <a:endParaRPr lang="en-US" altLang="en-US"/>
          </a:p>
        </p:txBody>
      </p:sp>
    </p:spTree>
    <p:extLst>
      <p:ext uri="{BB962C8B-B14F-4D97-AF65-F5344CB8AC3E}">
        <p14:creationId xmlns:p14="http://schemas.microsoft.com/office/powerpoint/2010/main" val="124667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t>1. Backup &amp; restore: chúng ta chỉ có 1 hệ thống chạy dịch vụ duy nhất, việc đảm bảo HA cho nó, phụ thuộc vào backup data và database theo tần suất, và sẵn sàng dựng lại toàn bộ hệ thống từ số 0 ( giống như động đất xảy ra cần bản vẽ thiết kế và những viên gạch là data và database để có thể dựng lại được toàn bộ một thành phố từ số 0. </a:t>
            </a:r>
            <a:endParaRPr lang="vi-VN"/>
          </a:p>
          <a:p>
            <a:pPr>
              <a:spcBef>
                <a:spcPts val="0"/>
              </a:spcBef>
              <a:spcAft>
                <a:spcPts val="0"/>
              </a:spcAft>
            </a:pPr>
            <a:r>
              <a:rPr lang="en-US" dirty="0" err="1">
                <a:latin typeface="Arial"/>
                <a:cs typeface="Arial"/>
              </a:rPr>
              <a:t>Nhược</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gian</a:t>
            </a:r>
            <a:r>
              <a:rPr lang="en-US" dirty="0">
                <a:latin typeface="Arial"/>
                <a:cs typeface="Arial"/>
              </a:rPr>
              <a:t> RPO </a:t>
            </a:r>
            <a:r>
              <a:rPr lang="en-US" dirty="0" err="1">
                <a:latin typeface="Arial"/>
                <a:cs typeface="Arial"/>
              </a:rPr>
              <a:t>và</a:t>
            </a:r>
            <a:r>
              <a:rPr lang="en-US" dirty="0">
                <a:latin typeface="Arial"/>
                <a:cs typeface="Arial"/>
              </a:rPr>
              <a:t> RTO </a:t>
            </a:r>
            <a:r>
              <a:rPr lang="en-US" dirty="0" err="1">
                <a:latin typeface="Arial"/>
                <a:cs typeface="Arial"/>
              </a:rPr>
              <a:t>sẽ</a:t>
            </a:r>
            <a:r>
              <a:rPr lang="en-US" dirty="0">
                <a:latin typeface="Arial"/>
                <a:cs typeface="Arial"/>
              </a:rPr>
              <a:t> </a:t>
            </a:r>
            <a:r>
              <a:rPr lang="en-US" dirty="0" err="1">
                <a:latin typeface="Arial"/>
                <a:cs typeface="Arial"/>
              </a:rPr>
              <a:t>rất</a:t>
            </a:r>
            <a:r>
              <a:rPr lang="en-US" dirty="0">
                <a:latin typeface="Arial"/>
                <a:cs typeface="Arial"/>
              </a:rPr>
              <a:t> </a:t>
            </a:r>
            <a:r>
              <a:rPr lang="en-US" dirty="0" err="1">
                <a:latin typeface="Arial"/>
                <a:cs typeface="Arial"/>
              </a:rPr>
              <a:t>dài</a:t>
            </a:r>
            <a:r>
              <a:rPr lang="en-US" dirty="0">
                <a:latin typeface="Arial"/>
                <a:cs typeface="Arial"/>
              </a:rPr>
              <a:t>, </a:t>
            </a:r>
            <a:r>
              <a:rPr lang="en-US" dirty="0" err="1">
                <a:latin typeface="Arial"/>
                <a:cs typeface="Arial"/>
              </a:rPr>
              <a:t>vì</a:t>
            </a:r>
            <a:r>
              <a:rPr lang="en-US" dirty="0">
                <a:latin typeface="Arial"/>
                <a:cs typeface="Arial"/>
              </a:rPr>
              <a:t> </a:t>
            </a:r>
            <a:r>
              <a:rPr lang="en-US" dirty="0" err="1">
                <a:latin typeface="Arial"/>
                <a:cs typeface="Arial"/>
              </a:rPr>
              <a:t>phụ</a:t>
            </a:r>
            <a:r>
              <a:rPr lang="en-US" dirty="0">
                <a:latin typeface="Arial"/>
                <a:cs typeface="Arial"/>
              </a:rPr>
              <a:t> </a:t>
            </a:r>
            <a:r>
              <a:rPr lang="en-US" dirty="0" err="1">
                <a:latin typeface="Arial"/>
                <a:cs typeface="Arial"/>
              </a:rPr>
              <a:t>thuộc</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kĩ</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a:t>
            </a:r>
            <a:endParaRPr lang="vi-VN" dirty="0">
              <a:latin typeface="Arial"/>
              <a:cs typeface="Arial"/>
            </a:endParaRPr>
          </a:p>
          <a:p>
            <a:r>
              <a:rPr lang="en-US" dirty="0" err="1">
                <a:latin typeface="Arial"/>
                <a:cs typeface="Arial"/>
              </a:rPr>
              <a:t>Ưu</a:t>
            </a:r>
            <a:r>
              <a:rPr lang="en-US" dirty="0">
                <a:latin typeface="Arial"/>
                <a:cs typeface="Arial"/>
              </a:rPr>
              <a:t> </a:t>
            </a:r>
            <a:r>
              <a:rPr lang="en-US" dirty="0" err="1">
                <a:latin typeface="Arial"/>
                <a:cs typeface="Arial"/>
              </a:rPr>
              <a:t>điểm</a:t>
            </a:r>
            <a:r>
              <a:rPr lang="en-US" dirty="0">
                <a:latin typeface="Arial"/>
                <a:cs typeface="Arial"/>
              </a:rPr>
              <a:t>: </a:t>
            </a:r>
            <a:r>
              <a:rPr lang="en-US" dirty="0" err="1">
                <a:latin typeface="Arial"/>
                <a:cs typeface="Arial"/>
              </a:rPr>
              <a:t>dây</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phương</a:t>
            </a:r>
            <a:r>
              <a:rPr lang="en-US" dirty="0">
                <a:latin typeface="Arial"/>
                <a:cs typeface="Arial"/>
              </a:rPr>
              <a:t> </a:t>
            </a:r>
            <a:r>
              <a:rPr lang="en-US" dirty="0" err="1">
                <a:latin typeface="Arial"/>
                <a:cs typeface="Arial"/>
              </a:rPr>
              <a:t>pháp</a:t>
            </a:r>
            <a:r>
              <a:rPr lang="en-US" dirty="0">
                <a:latin typeface="Arial"/>
                <a:cs typeface="Arial"/>
              </a:rPr>
              <a:t> </a:t>
            </a:r>
            <a:r>
              <a:rPr lang="en-US" dirty="0" err="1">
                <a:latin typeface="Arial"/>
                <a:cs typeface="Arial"/>
              </a:rPr>
              <a:t>cổ</a:t>
            </a:r>
            <a:r>
              <a:rPr lang="en-US" dirty="0">
                <a:latin typeface="Arial"/>
                <a:cs typeface="Arial"/>
              </a:rPr>
              <a:t> </a:t>
            </a:r>
            <a:r>
              <a:rPr lang="en-US" dirty="0" err="1">
                <a:latin typeface="Arial"/>
                <a:cs typeface="Arial"/>
              </a:rPr>
              <a:t>điển</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rẻ</a:t>
            </a:r>
            <a:r>
              <a:rPr lang="en-US" dirty="0">
                <a:latin typeface="Arial"/>
                <a:cs typeface="Arial"/>
              </a:rPr>
              <a:t> </a:t>
            </a:r>
            <a:r>
              <a:rPr lang="en-US" dirty="0" err="1">
                <a:latin typeface="Arial"/>
                <a:cs typeface="Arial"/>
              </a:rPr>
              <a:t>tiền</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20</a:t>
            </a:fld>
            <a:endParaRPr lang="en-US" altLang="en-US"/>
          </a:p>
        </p:txBody>
      </p:sp>
    </p:spTree>
    <p:extLst>
      <p:ext uri="{BB962C8B-B14F-4D97-AF65-F5344CB8AC3E}">
        <p14:creationId xmlns:p14="http://schemas.microsoft.com/office/powerpoint/2010/main" val="290411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giám</a:t>
            </a:r>
            <a:r>
              <a:rPr lang="en-US">
                <a:latin typeface="Arial"/>
                <a:cs typeface="Arial"/>
              </a:rPr>
              <a:t> sát: không phải là hệ thống bussiess phục vụ người dùng. hệ thống giám sát là công cụ được dựng thêm phục vụ team devops/sre  phát hiện sớm lỗi xảy ra dể khắc phục sự cố nhanh nhất, tổng thể sẽ giúp SLA của cả hệ thống được cải thiện. </a:t>
            </a:r>
            <a:endParaRPr lang="vi-VN"/>
          </a:p>
          <a:p>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giám</a:t>
            </a:r>
            <a:r>
              <a:rPr lang="en-US" dirty="0">
                <a:latin typeface="Arial"/>
                <a:cs typeface="Arial"/>
              </a:rPr>
              <a:t> </a:t>
            </a:r>
            <a:r>
              <a:rPr lang="en-US" dirty="0" err="1">
                <a:latin typeface="Arial"/>
                <a:cs typeface="Arial"/>
              </a:rPr>
              <a:t>sát</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bọc</a:t>
            </a:r>
            <a:r>
              <a:rPr lang="en-US" dirty="0">
                <a:latin typeface="Arial"/>
                <a:cs typeface="Arial"/>
              </a:rPr>
              <a:t> </a:t>
            </a:r>
            <a:r>
              <a:rPr lang="en-US" dirty="0" err="1">
                <a:latin typeface="Arial"/>
                <a:cs typeface="Arial"/>
              </a:rPr>
              <a:t>ngoài</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bussiess</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tác</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dến</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busiess</a:t>
            </a:r>
            <a:r>
              <a:rPr lang="en-US" dirty="0">
                <a:latin typeface="Arial"/>
                <a:cs typeface="Arial"/>
              </a:rPr>
              <a:t>, </a:t>
            </a:r>
            <a:r>
              <a:rPr lang="en-US" dirty="0" err="1">
                <a:latin typeface="Arial"/>
                <a:cs typeface="Arial"/>
              </a:rPr>
              <a:t>nhiệm</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quan</a:t>
            </a:r>
            <a:r>
              <a:rPr lang="en-US" dirty="0">
                <a:latin typeface="Arial"/>
                <a:cs typeface="Arial"/>
              </a:rPr>
              <a:t> </a:t>
            </a:r>
            <a:r>
              <a:rPr lang="en-US" dirty="0" err="1">
                <a:latin typeface="Arial"/>
                <a:cs typeface="Arial"/>
              </a:rPr>
              <a:t>trắc</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thông</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nguyên</a:t>
            </a:r>
            <a:r>
              <a:rPr lang="en-US" dirty="0">
                <a:latin typeface="Arial"/>
                <a:cs typeface="Arial"/>
              </a:rPr>
              <a:t> (</a:t>
            </a:r>
            <a:r>
              <a:rPr lang="en-US" dirty="0" err="1">
                <a:latin typeface="Arial"/>
                <a:cs typeface="Arial"/>
              </a:rPr>
              <a:t>cpu,ram,disk</a:t>
            </a:r>
            <a:r>
              <a:rPr lang="en-US" dirty="0">
                <a:latin typeface="Arial"/>
                <a:cs typeface="Arial"/>
              </a:rPr>
              <a:t>, network connection...) </a:t>
            </a:r>
            <a:r>
              <a:rPr lang="en-US" dirty="0" err="1">
                <a:latin typeface="Arial"/>
                <a:cs typeface="Arial"/>
              </a:rPr>
              <a:t>của</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bussiness</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21</a:t>
            </a:fld>
            <a:endParaRPr lang="en-US" altLang="en-US"/>
          </a:p>
        </p:txBody>
      </p:sp>
    </p:spTree>
    <p:extLst>
      <p:ext uri="{BB962C8B-B14F-4D97-AF65-F5344CB8AC3E}">
        <p14:creationId xmlns:p14="http://schemas.microsoft.com/office/powerpoint/2010/main" val="2173482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log </a:t>
            </a:r>
            <a:r>
              <a:rPr lang="en-US" dirty="0" err="1">
                <a:latin typeface="Arial"/>
                <a:cs typeface="Arial"/>
              </a:rPr>
              <a:t>tập</a:t>
            </a:r>
            <a:r>
              <a:rPr lang="en-US" dirty="0">
                <a:latin typeface="Arial"/>
                <a:cs typeface="Arial"/>
              </a:rPr>
              <a:t> </a:t>
            </a:r>
            <a:r>
              <a:rPr lang="en-US" dirty="0" err="1">
                <a:latin typeface="Arial"/>
                <a:cs typeface="Arial"/>
              </a:rPr>
              <a:t>trung</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gom</a:t>
            </a:r>
            <a:r>
              <a:rPr lang="en-US" dirty="0">
                <a:latin typeface="Arial"/>
                <a:cs typeface="Arial"/>
              </a:rPr>
              <a:t> log </a:t>
            </a:r>
            <a:r>
              <a:rPr lang="en-US" dirty="0" err="1">
                <a:latin typeface="Arial"/>
                <a:cs typeface="Arial"/>
              </a:rPr>
              <a:t>của</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lớp</a:t>
            </a:r>
            <a:r>
              <a:rPr lang="en-US" dirty="0">
                <a:latin typeface="Arial"/>
                <a:cs typeface="Arial"/>
              </a:rPr>
              <a:t> </a:t>
            </a:r>
            <a:r>
              <a:rPr lang="en-US" dirty="0" err="1">
                <a:latin typeface="Arial"/>
                <a:cs typeface="Arial"/>
              </a:rPr>
              <a:t>từ</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tới</a:t>
            </a:r>
            <a:r>
              <a:rPr lang="en-US" dirty="0">
                <a:latin typeface="Arial"/>
                <a:cs typeface="Arial"/>
              </a:rPr>
              <a:t> system. </a:t>
            </a:r>
            <a:r>
              <a:rPr lang="en-US" dirty="0" err="1">
                <a:latin typeface="Arial"/>
                <a:cs typeface="Arial"/>
              </a:rPr>
              <a:t>phục</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diều</a:t>
            </a:r>
            <a:r>
              <a:rPr lang="en-US" dirty="0">
                <a:latin typeface="Arial"/>
                <a:cs typeface="Arial"/>
              </a:rPr>
              <a:t> </a:t>
            </a:r>
            <a:r>
              <a:rPr lang="en-US" dirty="0" err="1">
                <a:latin typeface="Arial"/>
                <a:cs typeface="Arial"/>
              </a:rPr>
              <a:t>tra</a:t>
            </a:r>
            <a:r>
              <a:rPr lang="en-US" dirty="0">
                <a:latin typeface="Arial"/>
                <a:cs typeface="Arial"/>
              </a:rPr>
              <a:t> </a:t>
            </a:r>
            <a:r>
              <a:rPr lang="en-US" dirty="0" err="1">
                <a:latin typeface="Arial"/>
                <a:cs typeface="Arial"/>
              </a:rPr>
              <a:t>phân</a:t>
            </a:r>
            <a:r>
              <a:rPr lang="en-US" dirty="0">
                <a:latin typeface="Arial"/>
                <a:cs typeface="Arial"/>
              </a:rPr>
              <a:t> </a:t>
            </a:r>
            <a:r>
              <a:rPr lang="en-US" dirty="0" err="1">
                <a:latin typeface="Arial"/>
                <a:cs typeface="Arial"/>
              </a:rPr>
              <a:t>tích</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lỗi</a:t>
            </a:r>
            <a:r>
              <a:rPr lang="en-US" dirty="0">
                <a:latin typeface="Arial"/>
                <a:cs typeface="Arial"/>
              </a:rPr>
              <a:t> </a:t>
            </a:r>
            <a:r>
              <a:rPr lang="en-US" dirty="0" err="1">
                <a:latin typeface="Arial"/>
                <a:cs typeface="Arial"/>
              </a:rPr>
              <a:t>xảy</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log </a:t>
            </a:r>
            <a:r>
              <a:rPr lang="en-US" dirty="0" err="1">
                <a:latin typeface="Arial"/>
                <a:cs typeface="Arial"/>
              </a:rPr>
              <a:t>bọc</a:t>
            </a:r>
            <a:r>
              <a:rPr lang="en-US" dirty="0">
                <a:latin typeface="Arial"/>
                <a:cs typeface="Arial"/>
              </a:rPr>
              <a:t> </a:t>
            </a:r>
            <a:r>
              <a:rPr lang="en-US" dirty="0" err="1">
                <a:latin typeface="Arial"/>
                <a:cs typeface="Arial"/>
              </a:rPr>
              <a:t>ngoài</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bussiess</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tác</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dến</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busiess</a:t>
            </a:r>
            <a:r>
              <a:rPr lang="en-US" dirty="0">
                <a:latin typeface="Arial"/>
                <a:cs typeface="Arial"/>
              </a:rPr>
              <a:t>, </a:t>
            </a:r>
            <a:r>
              <a:rPr lang="en-US" dirty="0" err="1">
                <a:latin typeface="Arial"/>
                <a:cs typeface="Arial"/>
              </a:rPr>
              <a:t>nhiệm</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thu</a:t>
            </a:r>
            <a:r>
              <a:rPr lang="en-US" dirty="0">
                <a:latin typeface="Arial"/>
                <a:cs typeface="Arial"/>
              </a:rPr>
              <a:t> </a:t>
            </a:r>
            <a:r>
              <a:rPr lang="en-US" dirty="0" err="1">
                <a:latin typeface="Arial"/>
                <a:cs typeface="Arial"/>
              </a:rPr>
              <a:t>thập</a:t>
            </a:r>
            <a:r>
              <a:rPr lang="en-US" dirty="0">
                <a:latin typeface="Arial"/>
                <a:cs typeface="Arial"/>
              </a:rPr>
              <a:t> log </a:t>
            </a:r>
            <a:r>
              <a:rPr lang="en-US" dirty="0" err="1">
                <a:latin typeface="Arial"/>
                <a:cs typeface="Arial"/>
              </a:rPr>
              <a:t>về</a:t>
            </a:r>
            <a:r>
              <a:rPr lang="en-US" dirty="0">
                <a:latin typeface="Arial"/>
                <a:cs typeface="Arial"/>
              </a:rPr>
              <a:t> 1 </a:t>
            </a:r>
            <a:r>
              <a:rPr lang="en-US" dirty="0" err="1">
                <a:latin typeface="Arial"/>
                <a:cs typeface="Arial"/>
              </a:rPr>
              <a:t>nơi</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phân</a:t>
            </a:r>
            <a:r>
              <a:rPr lang="en-US" dirty="0">
                <a:latin typeface="Arial"/>
                <a:cs typeface="Arial"/>
              </a:rPr>
              <a:t> </a:t>
            </a:r>
            <a:r>
              <a:rPr lang="en-US" dirty="0" err="1">
                <a:latin typeface="Arial"/>
                <a:cs typeface="Arial"/>
              </a:rPr>
              <a:t>tích</a:t>
            </a:r>
            <a:r>
              <a:rPr lang="en-US" dirty="0">
                <a:latin typeface="Arial"/>
                <a:cs typeface="Arial"/>
              </a:rPr>
              <a:t>. Do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bussiness</a:t>
            </a:r>
            <a:r>
              <a:rPr lang="en-US" dirty="0">
                <a:latin typeface="Arial"/>
                <a:cs typeface="Arial"/>
              </a:rPr>
              <a:t> </a:t>
            </a:r>
            <a:r>
              <a:rPr lang="en-US" dirty="0" err="1">
                <a:latin typeface="Arial"/>
                <a:cs typeface="Arial"/>
              </a:rPr>
              <a:t>thường</a:t>
            </a:r>
            <a:r>
              <a:rPr lang="en-US" dirty="0">
                <a:latin typeface="Arial"/>
                <a:cs typeface="Arial"/>
              </a:rPr>
              <a:t> </a:t>
            </a:r>
            <a:r>
              <a:rPr lang="en-US" dirty="0" err="1">
                <a:latin typeface="Arial"/>
                <a:cs typeface="Arial"/>
              </a:rPr>
              <a:t>hạn</a:t>
            </a:r>
            <a:r>
              <a:rPr lang="en-US" dirty="0">
                <a:latin typeface="Arial"/>
                <a:cs typeface="Arial"/>
              </a:rPr>
              <a:t> </a:t>
            </a:r>
            <a:r>
              <a:rPr lang="en-US" dirty="0" err="1">
                <a:latin typeface="Arial"/>
                <a:cs typeface="Arial"/>
              </a:rPr>
              <a:t>chế</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vào</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nhưng</a:t>
            </a:r>
            <a:r>
              <a:rPr lang="en-US" dirty="0">
                <a:latin typeface="Arial"/>
                <a:cs typeface="Arial"/>
              </a:rPr>
              <a:t> </a:t>
            </a:r>
            <a:r>
              <a:rPr lang="en-US" dirty="0" err="1">
                <a:latin typeface="Arial"/>
                <a:cs typeface="Arial"/>
              </a:rPr>
              <a:t>vẫn</a:t>
            </a:r>
            <a:r>
              <a:rPr lang="en-US" dirty="0">
                <a:latin typeface="Arial"/>
                <a:cs typeface="Arial"/>
              </a:rPr>
              <a:t> </a:t>
            </a:r>
            <a:r>
              <a:rPr lang="en-US" dirty="0" err="1">
                <a:latin typeface="Arial"/>
                <a:cs typeface="Arial"/>
              </a:rPr>
              <a:t>muốn</a:t>
            </a:r>
            <a:r>
              <a:rPr lang="en-US" dirty="0">
                <a:latin typeface="Arial"/>
                <a:cs typeface="Arial"/>
              </a:rPr>
              <a:t> </a:t>
            </a:r>
            <a:r>
              <a:rPr lang="en-US" dirty="0" err="1">
                <a:latin typeface="Arial"/>
                <a:cs typeface="Arial"/>
              </a:rPr>
              <a:t>biết</a:t>
            </a:r>
            <a:r>
              <a:rPr lang="en-US" dirty="0">
                <a:latin typeface="Arial"/>
                <a:cs typeface="Arial"/>
              </a:rPr>
              <a:t> </a:t>
            </a:r>
            <a:r>
              <a:rPr lang="en-US" dirty="0" err="1">
                <a:latin typeface="Arial"/>
                <a:cs typeface="Arial"/>
              </a:rPr>
              <a:t>lỗi</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22</a:t>
            </a:fld>
            <a:endParaRPr lang="en-US" altLang="en-US"/>
          </a:p>
        </p:txBody>
      </p:sp>
    </p:spTree>
    <p:extLst>
      <p:ext uri="{BB962C8B-B14F-4D97-AF65-F5344CB8AC3E}">
        <p14:creationId xmlns:p14="http://schemas.microsoft.com/office/powerpoint/2010/main" val="2565885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Arial"/>
                <a:cs typeface="Arial"/>
              </a:rPr>
              <a:t>monitoring logging </a:t>
            </a:r>
            <a:r>
              <a:rPr lang="en-US" dirty="0" err="1">
                <a:latin typeface="Arial"/>
                <a:cs typeface="Arial"/>
              </a:rPr>
              <a:t>và</a:t>
            </a:r>
            <a:r>
              <a:rPr lang="en-US" dirty="0">
                <a:latin typeface="Arial"/>
                <a:cs typeface="Arial"/>
              </a:rPr>
              <a:t> alerting </a:t>
            </a:r>
            <a:r>
              <a:rPr lang="en-US" dirty="0" err="1">
                <a:latin typeface="Arial"/>
                <a:cs typeface="Arial"/>
              </a:rPr>
              <a:t>và</a:t>
            </a:r>
            <a:r>
              <a:rPr lang="en-US" dirty="0">
                <a:latin typeface="Arial"/>
                <a:cs typeface="Arial"/>
              </a:rPr>
              <a:t> 3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quan</a:t>
            </a:r>
            <a:r>
              <a:rPr lang="en-US" dirty="0">
                <a:latin typeface="Arial"/>
                <a:cs typeface="Arial"/>
              </a:rPr>
              <a:t> </a:t>
            </a:r>
            <a:r>
              <a:rPr lang="en-US" dirty="0" err="1">
                <a:latin typeface="Arial"/>
                <a:cs typeface="Arial"/>
              </a:rPr>
              <a:t>trọng</a:t>
            </a:r>
            <a:r>
              <a:rPr lang="en-US" dirty="0">
                <a:latin typeface="Arial"/>
                <a:cs typeface="Arial"/>
              </a:rPr>
              <a:t> </a:t>
            </a:r>
            <a:r>
              <a:rPr lang="en-US" dirty="0" err="1">
                <a:latin typeface="Arial"/>
                <a:cs typeface="Arial"/>
              </a:rPr>
              <a:t>như</a:t>
            </a:r>
            <a:r>
              <a:rPr lang="en-US" dirty="0">
                <a:latin typeface="Arial"/>
                <a:cs typeface="Arial"/>
              </a:rPr>
              <a:t> </a:t>
            </a:r>
            <a:r>
              <a:rPr lang="en-US" dirty="0" err="1">
                <a:latin typeface="Arial"/>
                <a:cs typeface="Arial"/>
              </a:rPr>
              <a:t>kiềng</a:t>
            </a:r>
            <a:r>
              <a:rPr lang="en-US" dirty="0">
                <a:latin typeface="Arial"/>
                <a:cs typeface="Arial"/>
              </a:rPr>
              <a:t> 3 </a:t>
            </a:r>
            <a:r>
              <a:rPr lang="en-US" dirty="0" err="1">
                <a:latin typeface="Arial"/>
                <a:cs typeface="Arial"/>
              </a:rPr>
              <a:t>chân</a:t>
            </a:r>
            <a:r>
              <a:rPr lang="en-US" dirty="0">
                <a:latin typeface="Arial"/>
                <a:cs typeface="Arial"/>
              </a:rPr>
              <a:t> </a:t>
            </a:r>
            <a:r>
              <a:rPr lang="en-US" dirty="0" err="1">
                <a:latin typeface="Arial"/>
                <a:cs typeface="Arial"/>
              </a:rPr>
              <a:t>giúp</a:t>
            </a:r>
            <a:r>
              <a:rPr lang="en-US" dirty="0">
                <a:latin typeface="Arial"/>
                <a:cs typeface="Arial"/>
              </a:rPr>
              <a:t> </a:t>
            </a:r>
            <a:r>
              <a:rPr lang="en-US" dirty="0" err="1">
                <a:latin typeface="Arial"/>
                <a:cs typeface="Arial"/>
              </a:rPr>
              <a:t>devop</a:t>
            </a:r>
            <a:r>
              <a:rPr lang="en-US" dirty="0">
                <a:latin typeface="Arial"/>
                <a:cs typeface="Arial"/>
              </a:rPr>
              <a:t>/</a:t>
            </a:r>
            <a:r>
              <a:rPr lang="en-US" dirty="0" err="1">
                <a:latin typeface="Arial"/>
                <a:cs typeface="Arial"/>
              </a:rPr>
              <a:t>sre</a:t>
            </a:r>
            <a:r>
              <a:rPr lang="en-US" dirty="0">
                <a:latin typeface="Arial"/>
                <a:cs typeface="Arial"/>
              </a:rPr>
              <a:t> team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khắc</a:t>
            </a:r>
            <a:r>
              <a:rPr lang="en-US" dirty="0">
                <a:latin typeface="Arial"/>
                <a:cs typeface="Arial"/>
              </a:rPr>
              <a:t> </a:t>
            </a:r>
            <a:r>
              <a:rPr lang="en-US" dirty="0" err="1">
                <a:latin typeface="Arial"/>
                <a:cs typeface="Arial"/>
              </a:rPr>
              <a:t>phục</a:t>
            </a:r>
            <a:r>
              <a:rPr lang="en-US" dirty="0">
                <a:latin typeface="Arial"/>
                <a:cs typeface="Arial"/>
              </a:rPr>
              <a:t> </a:t>
            </a:r>
            <a:r>
              <a:rPr lang="en-US" dirty="0" err="1">
                <a:latin typeface="Arial"/>
                <a:cs typeface="Arial"/>
              </a:rPr>
              <a:t>sự</a:t>
            </a:r>
            <a:r>
              <a:rPr lang="en-US" dirty="0">
                <a:latin typeface="Arial"/>
                <a:cs typeface="Arial"/>
              </a:rPr>
              <a:t> </a:t>
            </a:r>
            <a:r>
              <a:rPr lang="en-US" dirty="0" err="1">
                <a:latin typeface="Arial"/>
                <a:cs typeface="Arial"/>
              </a:rPr>
              <a:t>cố</a:t>
            </a:r>
            <a:r>
              <a:rPr lang="en-US" dirty="0">
                <a:latin typeface="Arial"/>
                <a:cs typeface="Arial"/>
              </a:rPr>
              <a:t> 1 </a:t>
            </a:r>
            <a:r>
              <a:rPr lang="en-US" dirty="0" err="1">
                <a:latin typeface="Arial"/>
                <a:cs typeface="Arial"/>
              </a:rPr>
              <a:t>cách</a:t>
            </a:r>
            <a:r>
              <a:rPr lang="en-US" dirty="0">
                <a:latin typeface="Arial"/>
                <a:cs typeface="Arial"/>
              </a:rPr>
              <a:t> </a:t>
            </a:r>
            <a:r>
              <a:rPr lang="en-US" dirty="0" err="1">
                <a:latin typeface="Arial"/>
                <a:cs typeface="Arial"/>
              </a:rPr>
              <a:t>nhanh</a:t>
            </a:r>
            <a:r>
              <a:rPr lang="en-US" dirty="0">
                <a:latin typeface="Arial"/>
                <a:cs typeface="Arial"/>
              </a:rPr>
              <a:t> </a:t>
            </a:r>
            <a:r>
              <a:rPr lang="en-US" dirty="0" err="1">
                <a:latin typeface="Arial"/>
                <a:cs typeface="Arial"/>
              </a:rPr>
              <a:t>nhất</a:t>
            </a:r>
            <a:r>
              <a:rPr lang="en-US" dirty="0">
                <a:latin typeface="Arial"/>
                <a:cs typeface="Arial"/>
              </a:rPr>
              <a:t> </a:t>
            </a:r>
            <a:r>
              <a:rPr lang="en-US" dirty="0" err="1">
                <a:latin typeface="Arial"/>
                <a:cs typeface="Arial"/>
              </a:rPr>
              <a:t>mà</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mất</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gian</a:t>
            </a:r>
            <a:r>
              <a:rPr lang="en-US" dirty="0">
                <a:latin typeface="Arial"/>
                <a:cs typeface="Arial"/>
              </a:rPr>
              <a:t> troubleshoot </a:t>
            </a:r>
            <a:r>
              <a:rPr lang="en-US" dirty="0" err="1">
                <a:latin typeface="Arial"/>
                <a:cs typeface="Arial"/>
              </a:rPr>
              <a:t>và</a:t>
            </a:r>
            <a:r>
              <a:rPr lang="en-US" dirty="0">
                <a:latin typeface="Arial"/>
                <a:cs typeface="Arial"/>
              </a:rPr>
              <a:t> login </a:t>
            </a:r>
            <a:r>
              <a:rPr lang="en-US" dirty="0" err="1">
                <a:latin typeface="Arial"/>
                <a:cs typeface="Arial"/>
              </a:rPr>
              <a:t>vào</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23</a:t>
            </a:fld>
            <a:endParaRPr lang="en-US" altLang="en-US"/>
          </a:p>
        </p:txBody>
      </p:sp>
    </p:spTree>
    <p:extLst>
      <p:ext uri="{BB962C8B-B14F-4D97-AF65-F5344CB8AC3E}">
        <p14:creationId xmlns:p14="http://schemas.microsoft.com/office/powerpoint/2010/main" val="177363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Tóm</a:t>
            </a:r>
            <a:r>
              <a:rPr lang="en-US">
                <a:latin typeface="Arial"/>
                <a:cs typeface="Arial"/>
              </a:rPr>
              <a:t> </a:t>
            </a:r>
            <a:r>
              <a:rPr lang="en-US" err="1">
                <a:latin typeface="Arial"/>
                <a:cs typeface="Arial"/>
              </a:rPr>
              <a:t>tại</a:t>
            </a:r>
            <a:r>
              <a:rPr lang="en-US">
                <a:latin typeface="Arial"/>
                <a:cs typeface="Arial"/>
              </a:rPr>
              <a:t> </a:t>
            </a:r>
            <a:r>
              <a:rPr lang="en-US" err="1">
                <a:latin typeface="Arial"/>
                <a:cs typeface="Arial"/>
              </a:rPr>
              <a:t>để</a:t>
            </a:r>
            <a:r>
              <a:rPr lang="en-US">
                <a:latin typeface="Arial"/>
                <a:cs typeface="Arial"/>
              </a:rPr>
              <a:t> đảm bảo dộ tin cậy ( reliability) cao của hệ thống: chúng ta cần biết cách xây dựng hệ thống bussienss + hệ thống giám sát kiềng 3 chân. </a:t>
            </a:r>
            <a:endParaRPr lang="vi-VN"/>
          </a:p>
          <a:p>
            <a:r>
              <a:rPr lang="en-US" dirty="0" err="1">
                <a:latin typeface="Arial"/>
                <a:cs typeface="Arial"/>
              </a:rPr>
              <a:t>Riêng</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bussiness</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HA </a:t>
            </a:r>
            <a:r>
              <a:rPr lang="en-US" dirty="0" err="1">
                <a:latin typeface="Arial"/>
                <a:cs typeface="Arial"/>
              </a:rPr>
              <a:t>cao</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bất</a:t>
            </a:r>
            <a:r>
              <a:rPr lang="en-US" dirty="0">
                <a:latin typeface="Arial"/>
                <a:cs typeface="Arial"/>
              </a:rPr>
              <a:t> </a:t>
            </a:r>
            <a:r>
              <a:rPr lang="en-US" dirty="0" err="1">
                <a:latin typeface="Arial"/>
                <a:cs typeface="Arial"/>
              </a:rPr>
              <a:t>kì</a:t>
            </a:r>
            <a:r>
              <a:rPr lang="en-US" dirty="0">
                <a:latin typeface="Arial"/>
                <a:cs typeface="Arial"/>
              </a:rPr>
              <a:t> </a:t>
            </a:r>
            <a:r>
              <a:rPr lang="en-US" dirty="0" err="1">
                <a:latin typeface="Arial"/>
                <a:cs typeface="Arial"/>
              </a:rPr>
              <a:t>thành</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nào</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die (</a:t>
            </a:r>
            <a:r>
              <a:rPr lang="en-US" dirty="0" err="1">
                <a:latin typeface="Arial"/>
                <a:cs typeface="Arial"/>
              </a:rPr>
              <a:t>phần</a:t>
            </a:r>
            <a:r>
              <a:rPr lang="en-US" dirty="0">
                <a:latin typeface="Arial"/>
                <a:cs typeface="Arial"/>
              </a:rPr>
              <a:t> </a:t>
            </a:r>
            <a:r>
              <a:rPr lang="en-US" dirty="0" err="1">
                <a:latin typeface="Arial"/>
                <a:cs typeface="Arial"/>
              </a:rPr>
              <a:t>cứng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mềm</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vẫn</a:t>
            </a:r>
            <a:r>
              <a:rPr lang="en-US" dirty="0">
                <a:latin typeface="Arial"/>
                <a:cs typeface="Arial"/>
              </a:rPr>
              <a:t> work </a:t>
            </a:r>
            <a:r>
              <a:rPr lang="en-US" dirty="0" err="1">
                <a:latin typeface="Arial"/>
                <a:cs typeface="Arial"/>
              </a:rPr>
              <a:t>được</a:t>
            </a:r>
            <a:r>
              <a:rPr lang="en-US" dirty="0">
                <a:latin typeface="Arial"/>
                <a:cs typeface="Arial"/>
              </a:rPr>
              <a:t> </a:t>
            </a:r>
            <a:r>
              <a:rPr lang="en-US" dirty="0" err="1">
                <a:latin typeface="Arial"/>
                <a:cs typeface="Arial"/>
              </a:rPr>
              <a:t>tiếp</a:t>
            </a:r>
            <a:r>
              <a:rPr lang="en-US" dirty="0">
                <a:latin typeface="Arial"/>
                <a:cs typeface="Arial"/>
              </a:rPr>
              <a:t> : </a:t>
            </a:r>
            <a:r>
              <a:rPr lang="en-US" dirty="0" err="1">
                <a:latin typeface="Arial"/>
                <a:cs typeface="Arial"/>
              </a:rPr>
              <a:t>thông</a:t>
            </a:r>
            <a:r>
              <a:rPr lang="en-US" dirty="0">
                <a:latin typeface="Arial"/>
                <a:cs typeface="Arial"/>
              </a:rPr>
              <a:t> </a:t>
            </a:r>
            <a:r>
              <a:rPr lang="en-US" dirty="0" err="1">
                <a:latin typeface="Arial"/>
                <a:cs typeface="Arial"/>
              </a:rPr>
              <a:t>thường</a:t>
            </a:r>
            <a:r>
              <a:rPr lang="en-US" dirty="0">
                <a:latin typeface="Arial"/>
                <a:cs typeface="Arial"/>
              </a:rPr>
              <a:t> </a:t>
            </a: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bản</a:t>
            </a:r>
            <a:r>
              <a:rPr lang="en-US" dirty="0">
                <a:latin typeface="Arial"/>
                <a:cs typeface="Arial"/>
              </a:rPr>
              <a:t> </a:t>
            </a:r>
            <a:r>
              <a:rPr lang="en-US" dirty="0" err="1">
                <a:latin typeface="Arial"/>
                <a:cs typeface="Arial"/>
              </a:rPr>
              <a:t>để</a:t>
            </a:r>
            <a:r>
              <a:rPr lang="en-US" dirty="0">
                <a:latin typeface="Arial"/>
                <a:cs typeface="Arial"/>
              </a:rPr>
              <a:t>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HA </a:t>
            </a:r>
            <a:r>
              <a:rPr lang="en-US" dirty="0" err="1">
                <a:latin typeface="Arial"/>
                <a:cs typeface="Arial"/>
              </a:rPr>
              <a:t>tốt</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có</a:t>
            </a:r>
            <a:r>
              <a:rPr lang="en-US" dirty="0">
                <a:latin typeface="Arial"/>
                <a:cs typeface="Arial"/>
              </a:rPr>
              <a:t> 2 LB, 2 Application, 2DB sync. </a:t>
            </a:r>
            <a:r>
              <a:rPr lang="en-US" dirty="0" err="1">
                <a:latin typeface="Arial"/>
                <a:cs typeface="Arial"/>
              </a:rPr>
              <a:t>Chúng</a:t>
            </a:r>
            <a:r>
              <a:rPr lang="en-US" dirty="0">
                <a:latin typeface="Arial"/>
                <a:cs typeface="Arial"/>
              </a:rPr>
              <a:t> ta </a:t>
            </a:r>
            <a:r>
              <a:rPr lang="en-US" dirty="0" err="1">
                <a:latin typeface="Arial"/>
                <a:cs typeface="Arial"/>
              </a:rPr>
              <a:t>sẽ</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cài</a:t>
            </a:r>
            <a:r>
              <a:rPr lang="en-US" dirty="0">
                <a:latin typeface="Arial"/>
                <a:cs typeface="Arial"/>
              </a:rPr>
              <a:t> </a:t>
            </a:r>
            <a:r>
              <a:rPr lang="en-US" dirty="0" err="1">
                <a:latin typeface="Arial"/>
                <a:cs typeface="Arial"/>
              </a:rPr>
              <a:t>đặt</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như</a:t>
            </a:r>
            <a:r>
              <a:rPr lang="en-US" dirty="0">
                <a:latin typeface="Arial"/>
                <a:cs typeface="Arial"/>
              </a:rPr>
              <a:t> </a:t>
            </a:r>
            <a:r>
              <a:rPr lang="en-US" dirty="0" err="1">
                <a:latin typeface="Arial"/>
                <a:cs typeface="Arial"/>
              </a:rPr>
              <a:t>này</a:t>
            </a:r>
            <a:r>
              <a:rPr lang="en-US" dirty="0">
                <a:latin typeface="Arial"/>
                <a:cs typeface="Arial"/>
              </a:rPr>
              <a:t>  </a:t>
            </a:r>
            <a:r>
              <a:rPr lang="en-US" dirty="0" err="1">
                <a:latin typeface="Arial"/>
                <a:cs typeface="Arial"/>
              </a:rPr>
              <a:t>trong</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bài</a:t>
            </a:r>
            <a:r>
              <a:rPr lang="en-US" dirty="0">
                <a:latin typeface="Arial"/>
                <a:cs typeface="Arial"/>
              </a:rPr>
              <a:t> lab </a:t>
            </a:r>
            <a:r>
              <a:rPr lang="en-US" dirty="0" err="1">
                <a:latin typeface="Arial"/>
                <a:cs typeface="Arial"/>
              </a:rPr>
              <a:t>tiếp</a:t>
            </a:r>
            <a:r>
              <a:rPr lang="en-US" dirty="0">
                <a:latin typeface="Arial"/>
                <a:cs typeface="Arial"/>
              </a:rPr>
              <a:t> </a:t>
            </a:r>
            <a:r>
              <a:rPr lang="en-US" dirty="0" err="1">
                <a:latin typeface="Arial"/>
                <a:cs typeface="Arial"/>
              </a:rPr>
              <a:t>theo.</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24</a:t>
            </a:fld>
            <a:endParaRPr lang="en-US" altLang="en-US"/>
          </a:p>
        </p:txBody>
      </p:sp>
    </p:spTree>
    <p:extLst>
      <p:ext uri="{BB962C8B-B14F-4D97-AF65-F5344CB8AC3E}">
        <p14:creationId xmlns:p14="http://schemas.microsoft.com/office/powerpoint/2010/main" val="412518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Calibri"/>
                <a:cs typeface="Calibri"/>
              </a:rPr>
              <a:t>Vận</a:t>
            </a:r>
            <a:r>
              <a:rPr lang="en-US" dirty="0">
                <a:latin typeface="Calibri"/>
                <a:cs typeface="Calibri"/>
              </a:rPr>
              <a:t> </a:t>
            </a:r>
            <a:r>
              <a:rPr lang="en-US" dirty="0" err="1">
                <a:latin typeface="Calibri"/>
                <a:cs typeface="Calibri"/>
              </a:rPr>
              <a:t>hành</a:t>
            </a:r>
            <a:r>
              <a:rPr lang="en-US" dirty="0">
                <a:latin typeface="Calibri"/>
                <a:cs typeface="Calibri"/>
              </a:rPr>
              <a:t> </a:t>
            </a:r>
            <a:r>
              <a:rPr lang="en-US" dirty="0" err="1">
                <a:latin typeface="Calibri"/>
                <a:cs typeface="Calibri"/>
              </a:rPr>
              <a:t>xuất</a:t>
            </a:r>
            <a:r>
              <a:rPr lang="en-US" dirty="0">
                <a:latin typeface="Calibri"/>
                <a:cs typeface="Calibri"/>
              </a:rPr>
              <a:t> </a:t>
            </a:r>
            <a:r>
              <a:rPr lang="en-US" dirty="0" err="1">
                <a:latin typeface="Calibri"/>
                <a:cs typeface="Calibri"/>
              </a:rPr>
              <a:t>sắc</a:t>
            </a:r>
            <a:r>
              <a:rPr lang="en-US" dirty="0">
                <a:latin typeface="Calibri"/>
                <a:cs typeface="Calibri"/>
              </a:rPr>
              <a:t> - </a:t>
            </a:r>
            <a:r>
              <a:rPr lang="vi-VN" dirty="0" err="1"/>
              <a:t>Operational</a:t>
            </a:r>
            <a:r>
              <a:rPr lang="vi-VN" dirty="0"/>
              <a:t> </a:t>
            </a:r>
            <a:r>
              <a:rPr lang="vi-VN" dirty="0" err="1"/>
              <a:t>Excellence</a:t>
            </a:r>
            <a:r>
              <a:rPr lang="vi-VN" dirty="0"/>
              <a:t> </a:t>
            </a:r>
            <a:endParaRPr lang="en-US"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25</a:t>
            </a:fld>
            <a:endParaRPr lang="en-US" altLang="en-US"/>
          </a:p>
        </p:txBody>
      </p:sp>
    </p:spTree>
    <p:extLst>
      <p:ext uri="{BB962C8B-B14F-4D97-AF65-F5344CB8AC3E}">
        <p14:creationId xmlns:p14="http://schemas.microsoft.com/office/powerpoint/2010/main" val="2217344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1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xây dựng xong, và chấp nhận người dùng vào sử dụng. không có cập nhật gì từ phần cứng hay phần mềm. khi đó hệ thống được coi là thuộc phase maintain. Hệ thống tĩnh</a:t>
            </a:r>
            <a:endParaRPr lang="vi-VN">
              <a:latin typeface="Arial"/>
              <a:cs typeface="Arial"/>
            </a:endParaRPr>
          </a:p>
          <a:p>
            <a:r>
              <a:rPr lang="en-US" dirty="0" err="1">
                <a:latin typeface="Arial"/>
                <a:cs typeface="Arial"/>
              </a:rPr>
              <a:t>Với</a:t>
            </a:r>
            <a:r>
              <a:rPr lang="en-US" dirty="0">
                <a:latin typeface="Arial"/>
                <a:cs typeface="Arial"/>
              </a:rPr>
              <a:t> </a:t>
            </a:r>
            <a:r>
              <a:rPr lang="en-US" dirty="0" err="1">
                <a:latin typeface="Arial"/>
                <a:cs typeface="Arial"/>
              </a:rPr>
              <a:t>những</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dổi</a:t>
            </a:r>
            <a:r>
              <a:rPr lang="en-US" dirty="0">
                <a:latin typeface="Arial"/>
                <a:cs typeface="Arial"/>
              </a:rPr>
              <a:t>, </a:t>
            </a:r>
            <a:r>
              <a:rPr lang="en-US" dirty="0" err="1">
                <a:latin typeface="Arial"/>
                <a:cs typeface="Arial"/>
              </a:rPr>
              <a:t>cập</a:t>
            </a:r>
            <a:r>
              <a:rPr lang="en-US" dirty="0">
                <a:latin typeface="Arial"/>
                <a:cs typeface="Arial"/>
              </a:rPr>
              <a:t> </a:t>
            </a:r>
            <a:r>
              <a:rPr lang="en-US" dirty="0" err="1">
                <a:latin typeface="Arial"/>
                <a:cs typeface="Arial"/>
              </a:rPr>
              <a:t>nhật</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năng</a:t>
            </a:r>
            <a:r>
              <a:rPr lang="en-US" dirty="0">
                <a:latin typeface="Arial"/>
                <a:cs typeface="Arial"/>
              </a:rPr>
              <a:t> code </a:t>
            </a:r>
            <a:r>
              <a:rPr lang="en-US" dirty="0" err="1">
                <a:latin typeface="Arial"/>
                <a:cs typeface="Arial"/>
              </a:rPr>
              <a:t>mới</a:t>
            </a:r>
            <a:r>
              <a:rPr lang="en-US" dirty="0">
                <a:latin typeface="Arial"/>
                <a:cs typeface="Arial"/>
              </a:rPr>
              <a:t> ...; </a:t>
            </a:r>
            <a:r>
              <a:rPr lang="en-US" dirty="0" err="1">
                <a:latin typeface="Arial"/>
                <a:cs typeface="Arial"/>
              </a:rPr>
              <a:t>việc</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dổi</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cần</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nhưng</a:t>
            </a:r>
            <a:r>
              <a:rPr lang="en-US" dirty="0">
                <a:latin typeface="Arial"/>
                <a:cs typeface="Arial"/>
              </a:rPr>
              <a:t> </a:t>
            </a:r>
            <a:r>
              <a:rPr lang="en-US" dirty="0" err="1">
                <a:latin typeface="Arial"/>
                <a:cs typeface="Arial"/>
              </a:rPr>
              <a:t>vẫn</a:t>
            </a:r>
            <a:r>
              <a:rPr lang="en-US" dirty="0">
                <a:latin typeface="Arial"/>
                <a:cs typeface="Arial"/>
              </a:rPr>
              <a:t> </a:t>
            </a:r>
            <a:r>
              <a:rPr lang="en-US" dirty="0" err="1">
                <a:latin typeface="Arial"/>
                <a:cs typeface="Arial"/>
              </a:rPr>
              <a:t>phải</a:t>
            </a:r>
            <a:r>
              <a:rPr lang="en-US" dirty="0">
                <a:latin typeface="Arial"/>
                <a:cs typeface="Arial"/>
              </a:rPr>
              <a:t>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quán</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dổi</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đowntime</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ảnh</a:t>
            </a:r>
            <a:r>
              <a:rPr lang="en-US" dirty="0">
                <a:latin typeface="Arial"/>
                <a:cs typeface="Arial"/>
              </a:rPr>
              <a:t> </a:t>
            </a:r>
            <a:r>
              <a:rPr lang="en-US" dirty="0" err="1">
                <a:latin typeface="Arial"/>
                <a:cs typeface="Arial"/>
              </a:rPr>
              <a:t>hưởng</a:t>
            </a:r>
            <a:r>
              <a:rPr lang="en-US" dirty="0">
                <a:latin typeface="Arial"/>
                <a:cs typeface="Arial"/>
              </a:rPr>
              <a:t> </a:t>
            </a:r>
            <a:r>
              <a:rPr lang="en-US" dirty="0" err="1">
                <a:latin typeface="Arial"/>
                <a:cs typeface="Arial"/>
              </a:rPr>
              <a:t>đến</a:t>
            </a:r>
            <a:r>
              <a:rPr lang="en-US" dirty="0">
                <a:latin typeface="Arial"/>
                <a:cs typeface="Arial"/>
              </a:rPr>
              <a:t> </a:t>
            </a:r>
            <a:r>
              <a:rPr lang="en-US" dirty="0" err="1">
                <a:latin typeface="Arial"/>
                <a:cs typeface="Arial"/>
              </a:rPr>
              <a:t>trải</a:t>
            </a:r>
            <a:r>
              <a:rPr lang="en-US" dirty="0">
                <a:latin typeface="Arial"/>
                <a:cs typeface="Arial"/>
              </a:rPr>
              <a:t> </a:t>
            </a:r>
            <a:r>
              <a:rPr lang="en-US" dirty="0" err="1">
                <a:latin typeface="Arial"/>
                <a:cs typeface="Arial"/>
              </a:rPr>
              <a:t>nghiệm</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Khi </a:t>
            </a:r>
            <a:r>
              <a:rPr lang="en-US" dirty="0" err="1">
                <a:latin typeface="Arial"/>
                <a:cs typeface="Arial"/>
              </a:rPr>
              <a:t>đó</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những</a:t>
            </a:r>
            <a:r>
              <a:rPr lang="en-US" dirty="0">
                <a:latin typeface="Arial"/>
                <a:cs typeface="Arial"/>
              </a:rPr>
              <a:t> </a:t>
            </a:r>
            <a:r>
              <a:rPr lang="en-US" dirty="0" err="1">
                <a:latin typeface="Arial"/>
                <a:cs typeface="Arial"/>
              </a:rPr>
              <a:t>quy</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phối</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suất</a:t>
            </a:r>
            <a:r>
              <a:rPr lang="en-US" dirty="0">
                <a:latin typeface="Arial"/>
                <a:cs typeface="Arial"/>
              </a:rPr>
              <a:t> </a:t>
            </a:r>
            <a:r>
              <a:rPr lang="en-US" dirty="0" err="1">
                <a:latin typeface="Arial"/>
                <a:cs typeface="Arial"/>
              </a:rPr>
              <a:t>sắc</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tạo</a:t>
            </a:r>
            <a:r>
              <a:rPr lang="en-US" dirty="0">
                <a:latin typeface="Arial"/>
                <a:cs typeface="Arial"/>
              </a:rPr>
              <a:t> </a:t>
            </a:r>
            <a:r>
              <a:rPr lang="en-US" dirty="0" err="1">
                <a:latin typeface="Arial"/>
                <a:cs typeface="Arial"/>
              </a:rPr>
              <a:t>ra</a:t>
            </a:r>
            <a:r>
              <a:rPr lang="en-US" dirty="0">
                <a:latin typeface="Arial"/>
                <a:cs typeface="Arial"/>
              </a:rPr>
              <a:t> release code </a:t>
            </a:r>
            <a:r>
              <a:rPr lang="en-US" dirty="0" err="1">
                <a:latin typeface="Arial"/>
                <a:cs typeface="Arial"/>
              </a:rPr>
              <a:t>và</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duyệt</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môi</a:t>
            </a:r>
            <a:r>
              <a:rPr lang="en-US" dirty="0">
                <a:latin typeface="Arial"/>
                <a:cs typeface="Arial"/>
              </a:rPr>
              <a:t> </a:t>
            </a:r>
            <a:r>
              <a:rPr lang="en-US" dirty="0" err="1">
                <a:latin typeface="Arial"/>
                <a:cs typeface="Arial"/>
              </a:rPr>
              <a:t>trường</a:t>
            </a:r>
            <a:r>
              <a:rPr lang="en-US" dirty="0">
                <a:latin typeface="Arial"/>
                <a:cs typeface="Arial"/>
              </a:rPr>
              <a:t> </a:t>
            </a:r>
            <a:r>
              <a:rPr lang="en-US" dirty="0" err="1">
                <a:latin typeface="Arial"/>
                <a:cs typeface="Arial"/>
              </a:rPr>
              <a:t>dev,uat</a:t>
            </a:r>
            <a:r>
              <a:rPr lang="en-US" dirty="0">
                <a:latin typeface="Arial"/>
                <a:cs typeface="Arial"/>
              </a:rPr>
              <a:t>, staging </a:t>
            </a:r>
            <a:r>
              <a:rPr lang="en-US" dirty="0" err="1">
                <a:latin typeface="Arial"/>
                <a:cs typeface="Arial"/>
              </a:rPr>
              <a:t>sau</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mới</a:t>
            </a:r>
            <a:r>
              <a:rPr lang="en-US" dirty="0">
                <a:latin typeface="Arial"/>
                <a:cs typeface="Arial"/>
              </a:rPr>
              <a:t> </a:t>
            </a:r>
            <a:r>
              <a:rPr lang="en-US" dirty="0" err="1">
                <a:latin typeface="Arial"/>
                <a:cs typeface="Arial"/>
              </a:rPr>
              <a:t>đưa</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môi</a:t>
            </a:r>
            <a:r>
              <a:rPr lang="en-US" dirty="0">
                <a:latin typeface="Arial"/>
                <a:cs typeface="Arial"/>
              </a:rPr>
              <a:t> </a:t>
            </a:r>
            <a:r>
              <a:rPr lang="en-US" dirty="0" err="1">
                <a:latin typeface="Arial"/>
                <a:cs typeface="Arial"/>
              </a:rPr>
              <a:t>trường</a:t>
            </a:r>
            <a:r>
              <a:rPr lang="en-US" dirty="0">
                <a:latin typeface="Arial"/>
                <a:cs typeface="Arial"/>
              </a:rPr>
              <a:t> prod </a:t>
            </a:r>
            <a:r>
              <a:rPr lang="en-US" dirty="0" err="1">
                <a:latin typeface="Arial"/>
                <a:cs typeface="Arial"/>
              </a:rPr>
              <a:t>cho</a:t>
            </a:r>
            <a:r>
              <a:rPr lang="en-US" dirty="0">
                <a:latin typeface="Arial"/>
                <a:cs typeface="Arial"/>
              </a:rPr>
              <a:t> </a:t>
            </a:r>
            <a:r>
              <a:rPr lang="en-US" dirty="0" err="1">
                <a:latin typeface="Arial"/>
                <a:cs typeface="Arial"/>
              </a:rPr>
              <a:t>khách</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bản</a:t>
            </a:r>
            <a:r>
              <a:rPr lang="en-US" dirty="0">
                <a:latin typeface="Arial"/>
                <a:cs typeface="Arial"/>
              </a:rPr>
              <a:t> </a:t>
            </a:r>
            <a:r>
              <a:rPr lang="en-US" dirty="0" err="1">
                <a:latin typeface="Arial"/>
                <a:cs typeface="Arial"/>
              </a:rPr>
              <a:t>cuối</a:t>
            </a:r>
            <a:r>
              <a:rPr lang="en-US" dirty="0">
                <a:latin typeface="Arial"/>
                <a:cs typeface="Arial"/>
              </a:rPr>
              <a:t> </a:t>
            </a:r>
            <a:r>
              <a:rPr lang="en-US" dirty="0" err="1">
                <a:latin typeface="Arial"/>
                <a:cs typeface="Arial"/>
              </a:rPr>
              <a:t>cùng</a:t>
            </a:r>
            <a:r>
              <a:rPr lang="en-US" dirty="0">
                <a:latin typeface="Arial"/>
                <a:cs typeface="Arial"/>
              </a:rPr>
              <a:t> </a:t>
            </a:r>
            <a:r>
              <a:rPr lang="en-US" dirty="0" err="1">
                <a:latin typeface="Arial"/>
                <a:cs typeface="Arial"/>
              </a:rPr>
              <a:t>đã</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duyệt</a:t>
            </a:r>
            <a:r>
              <a:rPr lang="en-US" dirty="0">
                <a:latin typeface="Arial"/>
                <a:cs typeface="Arial"/>
              </a:rPr>
              <a:t> </a:t>
            </a:r>
            <a:r>
              <a:rPr lang="en-US" dirty="0" err="1">
                <a:latin typeface="Arial"/>
                <a:cs typeface="Arial"/>
              </a:rPr>
              <a:t>sự</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ổn</a:t>
            </a:r>
            <a:r>
              <a:rPr lang="en-US" dirty="0">
                <a:latin typeface="Arial"/>
                <a:cs typeface="Arial"/>
              </a:rPr>
              <a:t> </a:t>
            </a:r>
            <a:r>
              <a:rPr lang="en-US" dirty="0" err="1">
                <a:latin typeface="Arial"/>
                <a:cs typeface="Arial"/>
              </a:rPr>
              <a:t>định</a:t>
            </a:r>
            <a:r>
              <a:rPr lang="en-US" dirty="0">
                <a:latin typeface="Arial"/>
                <a:cs typeface="Arial"/>
              </a:rPr>
              <a: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26</a:t>
            </a:fld>
            <a:endParaRPr lang="en-US" altLang="en-US"/>
          </a:p>
        </p:txBody>
      </p:sp>
    </p:spTree>
    <p:extLst>
      <p:ext uri="{BB962C8B-B14F-4D97-AF65-F5344CB8AC3E}">
        <p14:creationId xmlns:p14="http://schemas.microsoft.com/office/powerpoint/2010/main" val="1196956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Arial"/>
                <a:cs typeface="Arial"/>
              </a:rPr>
              <a:t>Với</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hạ</a:t>
            </a:r>
            <a:r>
              <a:rPr lang="en-US" dirty="0">
                <a:latin typeface="Arial"/>
                <a:cs typeface="Arial"/>
              </a:rPr>
              <a:t> </a:t>
            </a:r>
            <a:r>
              <a:rPr lang="en-US" dirty="0" err="1">
                <a:latin typeface="Arial"/>
                <a:cs typeface="Arial"/>
              </a:rPr>
              <a:t>tầng</a:t>
            </a:r>
            <a:r>
              <a:rPr lang="en-US" dirty="0">
                <a:latin typeface="Arial"/>
                <a:cs typeface="Arial"/>
              </a:rPr>
              <a:t>; </a:t>
            </a:r>
            <a:r>
              <a:rPr lang="en-US" dirty="0" err="1">
                <a:latin typeface="Arial"/>
                <a:cs typeface="Arial"/>
              </a:rPr>
              <a:t>phụ</a:t>
            </a:r>
            <a:r>
              <a:rPr lang="en-US" dirty="0">
                <a:latin typeface="Arial"/>
                <a:cs typeface="Arial"/>
              </a:rPr>
              <a:t> </a:t>
            </a:r>
            <a:r>
              <a:rPr lang="en-US" dirty="0" err="1">
                <a:latin typeface="Arial"/>
                <a:cs typeface="Arial"/>
              </a:rPr>
              <a:t>thuộc</a:t>
            </a:r>
            <a:r>
              <a:rPr lang="en-US" dirty="0">
                <a:latin typeface="Arial"/>
                <a:cs typeface="Arial"/>
              </a:rPr>
              <a:t> </a:t>
            </a:r>
            <a:r>
              <a:rPr lang="en-US" dirty="0" err="1">
                <a:latin typeface="Arial"/>
                <a:cs typeface="Arial"/>
              </a:rPr>
              <a:t>vào</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độ</a:t>
            </a:r>
            <a:r>
              <a:rPr lang="en-US" dirty="0">
                <a:latin typeface="Arial"/>
                <a:cs typeface="Arial"/>
              </a:rPr>
              <a:t>/ </a:t>
            </a:r>
            <a:r>
              <a:rPr lang="en-US" dirty="0" err="1">
                <a:latin typeface="Arial"/>
                <a:cs typeface="Arial"/>
              </a:rPr>
              <a:t>kĩ</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như</a:t>
            </a:r>
            <a:r>
              <a:rPr lang="en-US" dirty="0">
                <a:latin typeface="Arial"/>
                <a:cs typeface="Arial"/>
              </a:rPr>
              <a:t> </a:t>
            </a:r>
            <a:r>
              <a:rPr lang="en-US" dirty="0" err="1">
                <a:latin typeface="Arial"/>
                <a:cs typeface="Arial"/>
              </a:rPr>
              <a:t>thợ</a:t>
            </a:r>
            <a:r>
              <a:rPr lang="en-US" dirty="0">
                <a:latin typeface="Arial"/>
                <a:cs typeface="Arial"/>
              </a:rPr>
              <a:t> </a:t>
            </a:r>
            <a:r>
              <a:rPr lang="en-US" dirty="0" err="1">
                <a:latin typeface="Arial"/>
                <a:cs typeface="Arial"/>
              </a:rPr>
              <a:t>lành</a:t>
            </a:r>
            <a:r>
              <a:rPr lang="en-US" dirty="0">
                <a:latin typeface="Arial"/>
                <a:cs typeface="Arial"/>
              </a:rPr>
              <a:t> </a:t>
            </a:r>
            <a:r>
              <a:rPr lang="en-US" dirty="0" err="1">
                <a:latin typeface="Arial"/>
                <a:cs typeface="Arial"/>
              </a:rPr>
              <a:t>nghề</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thợ</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bình</a:t>
            </a:r>
            <a:r>
              <a:rPr lang="en-US" dirty="0">
                <a:latin typeface="Arial"/>
                <a:cs typeface="Arial"/>
              </a:rPr>
              <a:t> </a:t>
            </a:r>
            <a:r>
              <a:rPr lang="en-US" dirty="0" err="1">
                <a:latin typeface="Arial"/>
                <a:cs typeface="Arial"/>
              </a:rPr>
              <a:t>thường</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đem</a:t>
            </a:r>
            <a:r>
              <a:rPr lang="en-US" dirty="0">
                <a:latin typeface="Arial"/>
                <a:cs typeface="Arial"/>
              </a:rPr>
              <a:t> </a:t>
            </a:r>
            <a:r>
              <a:rPr lang="en-US" dirty="0" err="1">
                <a:latin typeface="Arial"/>
                <a:cs typeface="Arial"/>
              </a:rPr>
              <a:t>đến</a:t>
            </a:r>
            <a:r>
              <a:rPr lang="en-US" dirty="0">
                <a:latin typeface="Arial"/>
                <a:cs typeface="Arial"/>
              </a:rPr>
              <a:t> </a:t>
            </a:r>
            <a:r>
              <a:rPr lang="en-US" dirty="0" err="1">
                <a:latin typeface="Arial"/>
                <a:cs typeface="Arial"/>
              </a:rPr>
              <a:t>mức</a:t>
            </a:r>
            <a:r>
              <a:rPr lang="en-US" dirty="0">
                <a:latin typeface="Arial"/>
                <a:cs typeface="Arial"/>
              </a:rPr>
              <a:t> </a:t>
            </a:r>
            <a:r>
              <a:rPr lang="en-US" dirty="0" err="1">
                <a:latin typeface="Arial"/>
                <a:cs typeface="Arial"/>
              </a:rPr>
              <a:t>chất</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hạ</a:t>
            </a:r>
            <a:r>
              <a:rPr lang="en-US" dirty="0">
                <a:latin typeface="Arial"/>
                <a:cs typeface="Arial"/>
              </a:rPr>
              <a:t> </a:t>
            </a:r>
            <a:r>
              <a:rPr lang="en-US" dirty="0" err="1">
                <a:latin typeface="Arial"/>
                <a:cs typeface="Arial"/>
              </a:rPr>
              <a:t>tầng</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IaC</a:t>
            </a:r>
            <a:r>
              <a:rPr lang="en-US" dirty="0">
                <a:latin typeface="Arial"/>
                <a:cs typeface="Arial"/>
              </a:rPr>
              <a:t> ( </a:t>
            </a:r>
            <a:r>
              <a:rPr lang="en-US" dirty="0" err="1">
                <a:latin typeface="Arial"/>
                <a:cs typeface="Arial"/>
              </a:rPr>
              <a:t>infa</a:t>
            </a:r>
            <a:r>
              <a:rPr lang="en-US" dirty="0">
                <a:latin typeface="Arial"/>
                <a:cs typeface="Arial"/>
              </a:rPr>
              <a:t> as code) </a:t>
            </a:r>
            <a:r>
              <a:rPr lang="en-US" dirty="0" err="1">
                <a:latin typeface="Arial"/>
                <a:cs typeface="Arial"/>
              </a:rPr>
              <a:t>sẽ</a:t>
            </a:r>
            <a:r>
              <a:rPr lang="en-US" dirty="0">
                <a:latin typeface="Arial"/>
                <a:cs typeface="Arial"/>
              </a:rPr>
              <a:t> dem </a:t>
            </a:r>
            <a:r>
              <a:rPr lang="en-US" dirty="0" err="1">
                <a:latin typeface="Arial"/>
                <a:cs typeface="Arial"/>
              </a:rPr>
              <a:t>dến</a:t>
            </a:r>
            <a:r>
              <a:rPr lang="en-US" dirty="0">
                <a:latin typeface="Arial"/>
                <a:cs typeface="Arial"/>
              </a:rPr>
              <a:t> </a:t>
            </a:r>
            <a:r>
              <a:rPr lang="en-US" dirty="0" err="1">
                <a:latin typeface="Arial"/>
                <a:cs typeface="Arial"/>
              </a:rPr>
              <a:t>chất</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hạ</a:t>
            </a:r>
            <a:r>
              <a:rPr lang="en-US" dirty="0">
                <a:latin typeface="Arial"/>
                <a:cs typeface="Arial"/>
              </a:rPr>
              <a:t> </a:t>
            </a:r>
            <a:r>
              <a:rPr lang="en-US" dirty="0" err="1">
                <a:latin typeface="Arial"/>
                <a:cs typeface="Arial"/>
              </a:rPr>
              <a:t>tầng</a:t>
            </a:r>
            <a:r>
              <a:rPr lang="en-US" dirty="0">
                <a:latin typeface="Arial"/>
                <a:cs typeface="Arial"/>
              </a:rPr>
              <a:t> </a:t>
            </a:r>
            <a:r>
              <a:rPr lang="en-US" dirty="0" err="1">
                <a:latin typeface="Arial"/>
                <a:cs typeface="Arial"/>
              </a:rPr>
              <a:t>như</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mọi</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triển</a:t>
            </a:r>
            <a:r>
              <a:rPr lang="en-US" dirty="0">
                <a:latin typeface="Arial"/>
                <a:cs typeface="Arial"/>
              </a:rPr>
              <a:t> </a:t>
            </a:r>
            <a:r>
              <a:rPr lang="en-US" dirty="0" err="1">
                <a:latin typeface="Arial"/>
                <a:cs typeface="Arial"/>
              </a:rPr>
              <a:t>khai</a:t>
            </a:r>
            <a:r>
              <a:rPr lang="en-US" dirty="0">
                <a:latin typeface="Arial"/>
                <a:cs typeface="Arial"/>
              </a:rPr>
              <a:t>. </a:t>
            </a:r>
            <a:r>
              <a:rPr lang="en-US" dirty="0" err="1">
                <a:latin typeface="Arial"/>
                <a:cs typeface="Arial"/>
              </a:rPr>
              <a:t>Dây</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hướng</a:t>
            </a:r>
            <a:r>
              <a:rPr lang="en-US" dirty="0">
                <a:latin typeface="Arial"/>
                <a:cs typeface="Arial"/>
              </a:rPr>
              <a:t> </a:t>
            </a:r>
            <a:r>
              <a:rPr lang="en-US" dirty="0" err="1">
                <a:latin typeface="Arial"/>
                <a:cs typeface="Arial"/>
              </a:rPr>
              <a:t>đi</a:t>
            </a:r>
            <a:r>
              <a:rPr lang="en-US" dirty="0">
                <a:latin typeface="Arial"/>
                <a:cs typeface="Arial"/>
              </a:rPr>
              <a:t> </a:t>
            </a:r>
            <a:r>
              <a:rPr lang="en-US" dirty="0" err="1">
                <a:latin typeface="Arial"/>
                <a:cs typeface="Arial"/>
              </a:rPr>
              <a:t>mới</a:t>
            </a:r>
            <a:r>
              <a:rPr lang="en-US" dirty="0">
                <a:latin typeface="Arial"/>
                <a:cs typeface="Arial"/>
              </a:rPr>
              <a:t>. </a:t>
            </a:r>
            <a:r>
              <a:rPr lang="en-US" dirty="0" err="1">
                <a:latin typeface="Arial"/>
                <a:cs typeface="Arial"/>
              </a:rPr>
              <a:t>chỉ</a:t>
            </a:r>
            <a:r>
              <a:rPr lang="en-US" dirty="0">
                <a:latin typeface="Arial"/>
                <a:cs typeface="Arial"/>
              </a:rPr>
              <a:t> </a:t>
            </a:r>
            <a:r>
              <a:rPr lang="en-US" dirty="0" err="1">
                <a:latin typeface="Arial"/>
                <a:cs typeface="Arial"/>
              </a:rPr>
              <a:t>cần</a:t>
            </a:r>
            <a:r>
              <a:rPr lang="en-US" dirty="0">
                <a:latin typeface="Arial"/>
                <a:cs typeface="Arial"/>
              </a:rPr>
              <a:t> 1 </a:t>
            </a:r>
            <a:r>
              <a:rPr lang="en-US" dirty="0" err="1">
                <a:latin typeface="Arial"/>
                <a:cs typeface="Arial"/>
              </a:rPr>
              <a:t>thờ</a:t>
            </a:r>
            <a:r>
              <a:rPr lang="en-US" dirty="0">
                <a:latin typeface="Arial"/>
                <a:cs typeface="Arial"/>
              </a:rPr>
              <a:t> </a:t>
            </a:r>
            <a:r>
              <a:rPr lang="en-US" dirty="0" err="1">
                <a:latin typeface="Arial"/>
                <a:cs typeface="Arial"/>
              </a:rPr>
              <a:t>lành</a:t>
            </a:r>
            <a:r>
              <a:rPr lang="en-US" dirty="0">
                <a:latin typeface="Arial"/>
                <a:cs typeface="Arial"/>
              </a:rPr>
              <a:t> </a:t>
            </a:r>
            <a:r>
              <a:rPr lang="en-US" dirty="0" err="1">
                <a:latin typeface="Arial"/>
                <a:cs typeface="Arial"/>
              </a:rPr>
              <a:t>nghề</a:t>
            </a:r>
            <a:r>
              <a:rPr lang="en-US" dirty="0">
                <a:latin typeface="Arial"/>
                <a:cs typeface="Arial"/>
              </a:rPr>
              <a:t> </a:t>
            </a:r>
            <a:r>
              <a:rPr lang="en-US" dirty="0" err="1">
                <a:latin typeface="Arial"/>
                <a:cs typeface="Arial"/>
              </a:rPr>
              <a:t>viết</a:t>
            </a:r>
            <a:r>
              <a:rPr lang="en-US" dirty="0">
                <a:latin typeface="Arial"/>
                <a:cs typeface="Arial"/>
              </a:rPr>
              <a:t> </a:t>
            </a:r>
            <a:r>
              <a:rPr lang="en-US" dirty="0" err="1">
                <a:latin typeface="Arial"/>
                <a:cs typeface="Arial"/>
              </a:rPr>
              <a:t>Iac</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triển</a:t>
            </a:r>
            <a:r>
              <a:rPr lang="en-US" dirty="0">
                <a:latin typeface="Arial"/>
                <a:cs typeface="Arial"/>
              </a:rPr>
              <a:t> </a:t>
            </a:r>
            <a:r>
              <a:rPr lang="en-US" dirty="0" err="1">
                <a:latin typeface="Arial"/>
                <a:cs typeface="Arial"/>
              </a:rPr>
              <a:t>khai</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bất</a:t>
            </a:r>
            <a:r>
              <a:rPr lang="en-US" dirty="0">
                <a:latin typeface="Arial"/>
                <a:cs typeface="Arial"/>
              </a:rPr>
              <a:t> </a:t>
            </a:r>
            <a:r>
              <a:rPr lang="en-US" dirty="0" err="1">
                <a:latin typeface="Arial"/>
                <a:cs typeface="Arial"/>
              </a:rPr>
              <a:t>kì</a:t>
            </a:r>
            <a:r>
              <a:rPr lang="en-US" dirty="0">
                <a:latin typeface="Arial"/>
                <a:cs typeface="Arial"/>
              </a:rPr>
              <a:t> ai, clone </a:t>
            </a:r>
            <a:r>
              <a:rPr lang="en-US" dirty="0" err="1">
                <a:latin typeface="Arial"/>
                <a:cs typeface="Arial"/>
              </a:rPr>
              <a:t>được</a:t>
            </a:r>
            <a:r>
              <a:rPr lang="en-US" dirty="0">
                <a:latin typeface="Arial"/>
                <a:cs typeface="Arial"/>
              </a:rPr>
              <a:t> 100 1000 </a:t>
            </a:r>
            <a:r>
              <a:rPr lang="en-US" dirty="0" err="1">
                <a:latin typeface="Arial"/>
                <a:cs typeface="Arial"/>
              </a:rPr>
              <a:t>hạ</a:t>
            </a:r>
            <a:r>
              <a:rPr lang="en-US" dirty="0">
                <a:latin typeface="Arial"/>
                <a:cs typeface="Arial"/>
              </a:rPr>
              <a:t> </a:t>
            </a:r>
            <a:r>
              <a:rPr lang="en-US" dirty="0" err="1">
                <a:latin typeface="Arial"/>
                <a:cs typeface="Arial"/>
              </a:rPr>
              <a:t>tầng</a:t>
            </a:r>
            <a:r>
              <a:rPr lang="en-US" dirty="0">
                <a:latin typeface="Arial"/>
                <a:cs typeface="Arial"/>
              </a:rPr>
              <a:t> </a:t>
            </a:r>
            <a:r>
              <a:rPr lang="en-US" dirty="0" err="1">
                <a:latin typeface="Arial"/>
                <a:cs typeface="Arial"/>
              </a:rPr>
              <a:t>đạt</a:t>
            </a:r>
            <a:r>
              <a:rPr lang="en-US" dirty="0">
                <a:latin typeface="Arial"/>
                <a:cs typeface="Arial"/>
              </a:rPr>
              <a:t> </a:t>
            </a:r>
            <a:r>
              <a:rPr lang="en-US" dirty="0" err="1">
                <a:latin typeface="Arial"/>
                <a:cs typeface="Arial"/>
              </a:rPr>
              <a:t>chất</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giống</a:t>
            </a:r>
            <a:r>
              <a:rPr lang="en-US" dirty="0">
                <a:latin typeface="Arial"/>
                <a:cs typeface="Arial"/>
              </a:rPr>
              <a:t> </a:t>
            </a:r>
            <a:r>
              <a:rPr lang="en-US" dirty="0" err="1">
                <a:latin typeface="Arial"/>
                <a:cs typeface="Arial"/>
              </a:rPr>
              <a:t>hệt</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theo</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27</a:t>
            </a:fld>
            <a:endParaRPr lang="en-US" altLang="en-US"/>
          </a:p>
        </p:txBody>
      </p:sp>
    </p:spTree>
    <p:extLst>
      <p:ext uri="{BB962C8B-B14F-4D97-AF65-F5344CB8AC3E}">
        <p14:creationId xmlns:p14="http://schemas.microsoft.com/office/powerpoint/2010/main" val="2036391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Arial"/>
                <a:cs typeface="Arial"/>
              </a:rPr>
              <a:t>với</a:t>
            </a:r>
            <a:r>
              <a:rPr lang="en-US" dirty="0">
                <a:latin typeface="Arial"/>
                <a:cs typeface="Arial"/>
              </a:rPr>
              <a:t> code: </a:t>
            </a:r>
            <a:r>
              <a:rPr lang="en-US" err="1">
                <a:latin typeface="Arial"/>
                <a:cs typeface="Arial"/>
              </a:rPr>
              <a:t>nhu</a:t>
            </a:r>
            <a:r>
              <a:rPr lang="en-US" dirty="0">
                <a:latin typeface="Arial"/>
                <a:cs typeface="Arial"/>
              </a:rPr>
              <a:t> </a:t>
            </a:r>
            <a:r>
              <a:rPr lang="en-US" err="1">
                <a:latin typeface="Arial"/>
                <a:cs typeface="Arial"/>
              </a:rPr>
              <a:t>cầu</a:t>
            </a:r>
            <a:r>
              <a:rPr lang="en-US" dirty="0">
                <a:latin typeface="Arial"/>
                <a:cs typeface="Arial"/>
              </a:rPr>
              <a:t> </a:t>
            </a:r>
            <a:r>
              <a:rPr lang="en-US" err="1">
                <a:latin typeface="Arial"/>
                <a:cs typeface="Arial"/>
              </a:rPr>
              <a:t>cần</a:t>
            </a:r>
            <a:r>
              <a:rPr lang="en-US" dirty="0">
                <a:latin typeface="Arial"/>
                <a:cs typeface="Arial"/>
              </a:rPr>
              <a:t> release code </a:t>
            </a:r>
            <a:r>
              <a:rPr lang="en-US" err="1">
                <a:latin typeface="Arial"/>
                <a:cs typeface="Arial"/>
              </a:rPr>
              <a:t>mới</a:t>
            </a:r>
            <a:r>
              <a:rPr lang="en-US" dirty="0">
                <a:latin typeface="Arial"/>
                <a:cs typeface="Arial"/>
              </a:rPr>
              <a:t> </a:t>
            </a:r>
            <a:r>
              <a:rPr lang="en-US" err="1">
                <a:latin typeface="Arial"/>
                <a:cs typeface="Arial"/>
              </a:rPr>
              <a:t>liên</a:t>
            </a:r>
            <a:r>
              <a:rPr lang="en-US" dirty="0">
                <a:latin typeface="Arial"/>
                <a:cs typeface="Arial"/>
              </a:rPr>
              <a:t> </a:t>
            </a:r>
            <a:r>
              <a:rPr lang="en-US" err="1">
                <a:latin typeface="Arial"/>
                <a:cs typeface="Arial"/>
              </a:rPr>
              <a:t>tục</a:t>
            </a:r>
            <a:r>
              <a:rPr lang="en-US" dirty="0">
                <a:latin typeface="Arial"/>
                <a:cs typeface="Arial"/>
              </a:rPr>
              <a:t> </a:t>
            </a:r>
            <a:r>
              <a:rPr lang="en-US" err="1">
                <a:latin typeface="Arial"/>
                <a:cs typeface="Arial"/>
              </a:rPr>
              <a:t>xuống</a:t>
            </a:r>
            <a:r>
              <a:rPr lang="en-US" dirty="0">
                <a:latin typeface="Arial"/>
                <a:cs typeface="Arial"/>
              </a:rPr>
              <a:t> server. </a:t>
            </a:r>
            <a:r>
              <a:rPr lang="en-US" err="1">
                <a:latin typeface="Arial"/>
                <a:cs typeface="Arial"/>
              </a:rPr>
              <a:t>để</a:t>
            </a:r>
            <a:r>
              <a:rPr lang="en-US" dirty="0">
                <a:latin typeface="Arial"/>
                <a:cs typeface="Arial"/>
              </a:rPr>
              <a:t> </a:t>
            </a:r>
            <a:r>
              <a:rPr lang="en-US" err="1">
                <a:latin typeface="Arial"/>
                <a:cs typeface="Arial"/>
              </a:rPr>
              <a:t>giảm</a:t>
            </a:r>
            <a:r>
              <a:rPr lang="en-US" dirty="0">
                <a:latin typeface="Arial"/>
                <a:cs typeface="Arial"/>
              </a:rPr>
              <a:t> </a:t>
            </a:r>
            <a:r>
              <a:rPr lang="en-US" err="1">
                <a:latin typeface="Arial"/>
                <a:cs typeface="Arial"/>
              </a:rPr>
              <a:t>thiểu</a:t>
            </a:r>
            <a:r>
              <a:rPr lang="en-US" dirty="0">
                <a:latin typeface="Arial"/>
                <a:cs typeface="Arial"/>
              </a:rPr>
              <a:t> </a:t>
            </a:r>
            <a:r>
              <a:rPr lang="en-US" err="1">
                <a:latin typeface="Arial"/>
                <a:cs typeface="Arial"/>
              </a:rPr>
              <a:t>công</a:t>
            </a:r>
            <a:r>
              <a:rPr lang="en-US" dirty="0">
                <a:latin typeface="Arial"/>
                <a:cs typeface="Arial"/>
              </a:rPr>
              <a:t> </a:t>
            </a:r>
            <a:r>
              <a:rPr lang="en-US" err="1">
                <a:latin typeface="Arial"/>
                <a:cs typeface="Arial"/>
              </a:rPr>
              <a:t>việc</a:t>
            </a:r>
            <a:r>
              <a:rPr lang="en-US" dirty="0">
                <a:latin typeface="Arial"/>
                <a:cs typeface="Arial"/>
              </a:rPr>
              <a:t> </a:t>
            </a:r>
            <a:r>
              <a:rPr lang="en-US" err="1">
                <a:latin typeface="Arial"/>
                <a:cs typeface="Arial"/>
              </a:rPr>
              <a:t>lặp</a:t>
            </a:r>
            <a:r>
              <a:rPr lang="en-US" dirty="0">
                <a:latin typeface="Arial"/>
                <a:cs typeface="Arial"/>
              </a:rPr>
              <a:t> </a:t>
            </a:r>
            <a:r>
              <a:rPr lang="en-US" err="1">
                <a:latin typeface="Arial"/>
                <a:cs typeface="Arial"/>
              </a:rPr>
              <a:t>lại</a:t>
            </a:r>
            <a:r>
              <a:rPr lang="en-US" dirty="0">
                <a:latin typeface="Arial"/>
                <a:cs typeface="Arial"/>
              </a:rPr>
              <a:t> </a:t>
            </a:r>
            <a:r>
              <a:rPr lang="en-US" err="1">
                <a:latin typeface="Arial"/>
                <a:cs typeface="Arial"/>
              </a:rPr>
              <a:t>và</a:t>
            </a:r>
            <a:r>
              <a:rPr lang="en-US" dirty="0">
                <a:latin typeface="Arial"/>
                <a:cs typeface="Arial"/>
              </a:rPr>
              <a:t> </a:t>
            </a:r>
            <a:r>
              <a:rPr lang="en-US" err="1">
                <a:latin typeface="Arial"/>
                <a:cs typeface="Arial"/>
              </a:rPr>
              <a:t>thủ</a:t>
            </a:r>
            <a:r>
              <a:rPr lang="en-US" dirty="0">
                <a:latin typeface="Arial"/>
                <a:cs typeface="Arial"/>
              </a:rPr>
              <a:t> </a:t>
            </a:r>
            <a:r>
              <a:rPr lang="en-US" err="1">
                <a:latin typeface="Arial"/>
                <a:cs typeface="Arial"/>
              </a:rPr>
              <a:t>công</a:t>
            </a:r>
            <a:r>
              <a:rPr lang="en-US" dirty="0">
                <a:latin typeface="Arial"/>
                <a:cs typeface="Arial"/>
              </a:rPr>
              <a:t>. </a:t>
            </a:r>
            <a:r>
              <a:rPr lang="en-US" err="1">
                <a:latin typeface="Arial"/>
                <a:cs typeface="Arial"/>
              </a:rPr>
              <a:t>chúng</a:t>
            </a:r>
            <a:r>
              <a:rPr lang="en-US" dirty="0">
                <a:latin typeface="Arial"/>
                <a:cs typeface="Arial"/>
              </a:rPr>
              <a:t> ta </a:t>
            </a:r>
            <a:r>
              <a:rPr lang="en-US" err="1">
                <a:latin typeface="Arial"/>
                <a:cs typeface="Arial"/>
              </a:rPr>
              <a:t>áp</a:t>
            </a:r>
            <a:r>
              <a:rPr lang="en-US" dirty="0">
                <a:latin typeface="Arial"/>
                <a:cs typeface="Arial"/>
              </a:rPr>
              <a:t> </a:t>
            </a:r>
            <a:r>
              <a:rPr lang="en-US" err="1">
                <a:latin typeface="Arial"/>
                <a:cs typeface="Arial"/>
              </a:rPr>
              <a:t>dụng</a:t>
            </a:r>
            <a:r>
              <a:rPr lang="en-US" dirty="0">
                <a:latin typeface="Arial"/>
                <a:cs typeface="Arial"/>
              </a:rPr>
              <a:t> </a:t>
            </a:r>
            <a:r>
              <a:rPr lang="en-US" err="1">
                <a:latin typeface="Arial"/>
                <a:cs typeface="Arial"/>
              </a:rPr>
              <a:t>triển</a:t>
            </a:r>
            <a:r>
              <a:rPr lang="en-US" dirty="0">
                <a:latin typeface="Arial"/>
                <a:cs typeface="Arial"/>
              </a:rPr>
              <a:t> </a:t>
            </a:r>
            <a:r>
              <a:rPr lang="en-US" err="1">
                <a:latin typeface="Arial"/>
                <a:cs typeface="Arial"/>
              </a:rPr>
              <a:t>dể</a:t>
            </a:r>
            <a:r>
              <a:rPr lang="en-US" dirty="0">
                <a:latin typeface="Arial"/>
                <a:cs typeface="Arial"/>
              </a:rPr>
              <a:t> </a:t>
            </a:r>
            <a:r>
              <a:rPr lang="en-US" err="1">
                <a:latin typeface="Arial"/>
                <a:cs typeface="Arial"/>
              </a:rPr>
              <a:t>tự</a:t>
            </a:r>
            <a:r>
              <a:rPr lang="en-US" dirty="0">
                <a:latin typeface="Arial"/>
                <a:cs typeface="Arial"/>
              </a:rPr>
              <a:t> </a:t>
            </a:r>
            <a:r>
              <a:rPr lang="en-US" err="1">
                <a:latin typeface="Arial"/>
                <a:cs typeface="Arial"/>
              </a:rPr>
              <a:t>dộng</a:t>
            </a:r>
            <a:r>
              <a:rPr lang="en-US" dirty="0">
                <a:latin typeface="Arial"/>
                <a:cs typeface="Arial"/>
              </a:rPr>
              <a:t> </a:t>
            </a:r>
            <a:r>
              <a:rPr lang="en-US" err="1">
                <a:latin typeface="Arial"/>
                <a:cs typeface="Arial"/>
              </a:rPr>
              <a:t>hóa</a:t>
            </a:r>
            <a:r>
              <a:rPr lang="en-US" dirty="0">
                <a:latin typeface="Arial"/>
                <a:cs typeface="Arial"/>
              </a:rPr>
              <a:t> </a:t>
            </a:r>
            <a:r>
              <a:rPr lang="en-US" err="1">
                <a:latin typeface="Arial"/>
                <a:cs typeface="Arial"/>
              </a:rPr>
              <a:t>vào</a:t>
            </a:r>
            <a:r>
              <a:rPr lang="en-US" dirty="0">
                <a:latin typeface="Arial"/>
                <a:cs typeface="Arial"/>
              </a:rPr>
              <a:t> </a:t>
            </a:r>
            <a:r>
              <a:rPr lang="en-US" err="1">
                <a:latin typeface="Arial"/>
                <a:cs typeface="Arial"/>
              </a:rPr>
              <a:t>chúng</a:t>
            </a:r>
            <a:r>
              <a:rPr lang="en-US" dirty="0">
                <a:latin typeface="Arial"/>
                <a:cs typeface="Arial"/>
              </a:rPr>
              <a:t> </a:t>
            </a:r>
            <a:r>
              <a:rPr lang="en-US" err="1">
                <a:latin typeface="Arial"/>
                <a:cs typeface="Arial"/>
              </a:rPr>
              <a:t>đem</a:t>
            </a:r>
            <a:r>
              <a:rPr lang="en-US" dirty="0">
                <a:latin typeface="Arial"/>
                <a:cs typeface="Arial"/>
              </a:rPr>
              <a:t> </a:t>
            </a:r>
            <a:r>
              <a:rPr lang="en-US" err="1">
                <a:latin typeface="Arial"/>
                <a:cs typeface="Arial"/>
              </a:rPr>
              <a:t>lại</a:t>
            </a:r>
            <a:r>
              <a:rPr lang="en-US" dirty="0">
                <a:latin typeface="Arial"/>
                <a:cs typeface="Arial"/>
              </a:rPr>
              <a:t> </a:t>
            </a:r>
            <a:r>
              <a:rPr lang="en-US" err="1">
                <a:latin typeface="Arial"/>
                <a:cs typeface="Arial"/>
              </a:rPr>
              <a:t>trải</a:t>
            </a:r>
            <a:r>
              <a:rPr lang="en-US" dirty="0">
                <a:latin typeface="Arial"/>
                <a:cs typeface="Arial"/>
              </a:rPr>
              <a:t> </a:t>
            </a:r>
            <a:r>
              <a:rPr lang="en-US" err="1">
                <a:latin typeface="Arial"/>
                <a:cs typeface="Arial"/>
              </a:rPr>
              <a:t>nghiệm</a:t>
            </a:r>
            <a:r>
              <a:rPr lang="en-US" dirty="0">
                <a:latin typeface="Arial"/>
                <a:cs typeface="Arial"/>
              </a:rPr>
              <a:t> </a:t>
            </a:r>
            <a:r>
              <a:rPr lang="en-US" err="1">
                <a:latin typeface="Arial"/>
                <a:cs typeface="Arial"/>
              </a:rPr>
              <a:t>hoạt</a:t>
            </a:r>
            <a:r>
              <a:rPr lang="en-US" dirty="0">
                <a:latin typeface="Arial"/>
                <a:cs typeface="Arial"/>
              </a:rPr>
              <a:t> </a:t>
            </a:r>
            <a:r>
              <a:rPr lang="en-US" err="1">
                <a:latin typeface="Arial"/>
                <a:cs typeface="Arial"/>
              </a:rPr>
              <a:t>động</a:t>
            </a:r>
            <a:r>
              <a:rPr lang="en-US" dirty="0">
                <a:latin typeface="Arial"/>
                <a:cs typeface="Arial"/>
              </a:rPr>
              <a:t> </a:t>
            </a:r>
            <a:r>
              <a:rPr lang="en-US" err="1">
                <a:latin typeface="Arial"/>
                <a:cs typeface="Arial"/>
              </a:rPr>
              <a:t>vận</a:t>
            </a:r>
            <a:r>
              <a:rPr lang="en-US" dirty="0">
                <a:latin typeface="Arial"/>
                <a:cs typeface="Arial"/>
              </a:rPr>
              <a:t> </a:t>
            </a:r>
            <a:r>
              <a:rPr lang="en-US" err="1">
                <a:latin typeface="Arial"/>
                <a:cs typeface="Arial"/>
              </a:rPr>
              <a:t>hành</a:t>
            </a:r>
            <a:r>
              <a:rPr lang="en-US" dirty="0">
                <a:latin typeface="Arial"/>
                <a:cs typeface="Arial"/>
              </a:rPr>
              <a:t> </a:t>
            </a:r>
            <a:r>
              <a:rPr lang="en-US" err="1">
                <a:latin typeface="Arial"/>
                <a:cs typeface="Arial"/>
              </a:rPr>
              <a:t>xuất</a:t>
            </a:r>
            <a:r>
              <a:rPr lang="en-US" dirty="0">
                <a:latin typeface="Arial"/>
                <a:cs typeface="Arial"/>
              </a:rPr>
              <a:t> </a:t>
            </a:r>
            <a:r>
              <a:rPr lang="en-US" err="1">
                <a:latin typeface="Arial"/>
                <a:cs typeface="Arial"/>
              </a:rPr>
              <a:t>sắc</a:t>
            </a:r>
            <a:r>
              <a:rPr lang="en-US" dirty="0">
                <a:latin typeface="Arial"/>
                <a:cs typeface="Arial"/>
              </a:rPr>
              <a:t>. </a:t>
            </a:r>
            <a:r>
              <a:rPr lang="en-US" err="1">
                <a:latin typeface="Arial"/>
                <a:cs typeface="Arial"/>
              </a:rPr>
              <a:t>Tất</a:t>
            </a:r>
            <a:r>
              <a:rPr lang="en-US" dirty="0">
                <a:latin typeface="Arial"/>
                <a:cs typeface="Arial"/>
              </a:rPr>
              <a:t> </a:t>
            </a:r>
            <a:r>
              <a:rPr lang="en-US" err="1">
                <a:latin typeface="Arial"/>
                <a:cs typeface="Arial"/>
              </a:rPr>
              <a:t>cả</a:t>
            </a:r>
            <a:r>
              <a:rPr lang="en-US" dirty="0">
                <a:latin typeface="Arial"/>
                <a:cs typeface="Arial"/>
              </a:rPr>
              <a:t> </a:t>
            </a:r>
            <a:r>
              <a:rPr lang="en-US" err="1">
                <a:latin typeface="Arial"/>
                <a:cs typeface="Arial"/>
              </a:rPr>
              <a:t>các</a:t>
            </a:r>
            <a:r>
              <a:rPr lang="en-US" dirty="0">
                <a:latin typeface="Arial"/>
                <a:cs typeface="Arial"/>
              </a:rPr>
              <a:t> </a:t>
            </a:r>
            <a:r>
              <a:rPr lang="en-US" err="1">
                <a:latin typeface="Arial"/>
                <a:cs typeface="Arial"/>
              </a:rPr>
              <a:t>lần</a:t>
            </a:r>
            <a:r>
              <a:rPr lang="en-US" dirty="0">
                <a:latin typeface="Arial"/>
                <a:cs typeface="Arial"/>
              </a:rPr>
              <a:t> release code </a:t>
            </a:r>
            <a:r>
              <a:rPr lang="en-US" err="1">
                <a:latin typeface="Arial"/>
                <a:cs typeface="Arial"/>
              </a:rPr>
              <a:t>mới</a:t>
            </a:r>
            <a:r>
              <a:rPr lang="en-US" dirty="0">
                <a:latin typeface="Arial"/>
                <a:cs typeface="Arial"/>
              </a:rPr>
              <a:t> </a:t>
            </a:r>
            <a:r>
              <a:rPr lang="en-US" err="1">
                <a:latin typeface="Arial"/>
                <a:cs typeface="Arial"/>
              </a:rPr>
              <a:t>sẽ</a:t>
            </a:r>
            <a:r>
              <a:rPr lang="en-US" dirty="0">
                <a:latin typeface="Arial"/>
                <a:cs typeface="Arial"/>
              </a:rPr>
              <a:t> </a:t>
            </a:r>
            <a:r>
              <a:rPr lang="en-US" err="1">
                <a:latin typeface="Arial"/>
                <a:cs typeface="Arial"/>
              </a:rPr>
              <a:t>đạt</a:t>
            </a:r>
            <a:r>
              <a:rPr lang="en-US" dirty="0">
                <a:latin typeface="Arial"/>
                <a:cs typeface="Arial"/>
              </a:rPr>
              <a:t> </a:t>
            </a:r>
            <a:r>
              <a:rPr lang="en-US" err="1">
                <a:latin typeface="Arial"/>
                <a:cs typeface="Arial"/>
              </a:rPr>
              <a:t>chất</a:t>
            </a:r>
            <a:r>
              <a:rPr lang="en-US" dirty="0">
                <a:latin typeface="Arial"/>
                <a:cs typeface="Arial"/>
              </a:rPr>
              <a:t> </a:t>
            </a:r>
            <a:r>
              <a:rPr lang="en-US" err="1">
                <a:latin typeface="Arial"/>
                <a:cs typeface="Arial"/>
              </a:rPr>
              <a:t>lượng</a:t>
            </a:r>
            <a:r>
              <a:rPr lang="en-US" dirty="0">
                <a:latin typeface="Arial"/>
                <a:cs typeface="Arial"/>
              </a:rPr>
              <a:t> </a:t>
            </a:r>
            <a:r>
              <a:rPr lang="en-US" err="1">
                <a:latin typeface="Arial"/>
                <a:cs typeface="Arial"/>
              </a:rPr>
              <a:t>giống</a:t>
            </a:r>
            <a:r>
              <a:rPr lang="en-US" dirty="0">
                <a:latin typeface="Arial"/>
                <a:cs typeface="Arial"/>
              </a:rPr>
              <a:t> </a:t>
            </a:r>
            <a:r>
              <a:rPr lang="en-US" err="1">
                <a:latin typeface="Arial"/>
                <a:cs typeface="Arial"/>
              </a:rPr>
              <a:t>hệt</a:t>
            </a:r>
            <a:r>
              <a:rPr lang="en-US" dirty="0">
                <a:latin typeface="Arial"/>
                <a:cs typeface="Arial"/>
              </a:rPr>
              <a:t> </a:t>
            </a:r>
            <a:r>
              <a:rPr lang="en-US" err="1">
                <a:latin typeface="Arial"/>
                <a:cs typeface="Arial"/>
              </a:rPr>
              <a:t>nhau</a:t>
            </a:r>
            <a:r>
              <a:rPr lang="en-US" dirty="0">
                <a:latin typeface="Arial"/>
                <a:cs typeface="Arial"/>
              </a:rPr>
              <a:t>, </a:t>
            </a:r>
            <a:r>
              <a:rPr lang="en-US" err="1">
                <a:latin typeface="Arial"/>
                <a:cs typeface="Arial"/>
              </a:rPr>
              <a:t>không</a:t>
            </a:r>
            <a:r>
              <a:rPr lang="en-US" dirty="0">
                <a:latin typeface="Arial"/>
                <a:cs typeface="Arial"/>
              </a:rPr>
              <a:t> </a:t>
            </a:r>
            <a:r>
              <a:rPr lang="en-US" err="1">
                <a:latin typeface="Arial"/>
                <a:cs typeface="Arial"/>
              </a:rPr>
              <a:t>phụ</a:t>
            </a:r>
            <a:r>
              <a:rPr lang="en-US" dirty="0">
                <a:latin typeface="Arial"/>
                <a:cs typeface="Arial"/>
              </a:rPr>
              <a:t> </a:t>
            </a:r>
            <a:r>
              <a:rPr lang="en-US" err="1">
                <a:latin typeface="Arial"/>
                <a:cs typeface="Arial"/>
              </a:rPr>
              <a:t>thuôc</a:t>
            </a:r>
            <a:r>
              <a:rPr lang="en-US" dirty="0">
                <a:latin typeface="Arial"/>
                <a:cs typeface="Arial"/>
              </a:rPr>
              <a:t> </a:t>
            </a:r>
            <a:r>
              <a:rPr lang="en-US" err="1">
                <a:latin typeface="Arial"/>
                <a:cs typeface="Arial"/>
              </a:rPr>
              <a:t>vào</a:t>
            </a:r>
            <a:r>
              <a:rPr lang="en-US" dirty="0">
                <a:latin typeface="Arial"/>
                <a:cs typeface="Arial"/>
              </a:rPr>
              <a:t> </a:t>
            </a:r>
            <a:r>
              <a:rPr lang="en-US" err="1">
                <a:latin typeface="Arial"/>
                <a:cs typeface="Arial"/>
              </a:rPr>
              <a:t>kĩ</a:t>
            </a:r>
            <a:r>
              <a:rPr lang="en-US" dirty="0">
                <a:latin typeface="Arial"/>
                <a:cs typeface="Arial"/>
              </a:rPr>
              <a:t> </a:t>
            </a:r>
            <a:r>
              <a:rPr lang="en-US" err="1">
                <a:latin typeface="Arial"/>
                <a:cs typeface="Arial"/>
              </a:rPr>
              <a:t>năng</a:t>
            </a:r>
            <a:r>
              <a:rPr lang="en-US" dirty="0">
                <a:latin typeface="Arial"/>
                <a:cs typeface="Arial"/>
              </a:rPr>
              <a:t> </a:t>
            </a:r>
            <a:r>
              <a:rPr lang="en-US" err="1">
                <a:latin typeface="Arial"/>
                <a:cs typeface="Arial"/>
              </a:rPr>
              <a:t>của</a:t>
            </a:r>
            <a:r>
              <a:rPr lang="en-US" dirty="0">
                <a:latin typeface="Arial"/>
                <a:cs typeface="Arial"/>
              </a:rPr>
              <a:t> </a:t>
            </a:r>
            <a:r>
              <a:rPr lang="en-US" err="1">
                <a:latin typeface="Arial"/>
                <a:cs typeface="Arial"/>
              </a:rPr>
              <a:t>người</a:t>
            </a:r>
            <a:r>
              <a:rPr lang="en-US" dirty="0">
                <a:latin typeface="Arial"/>
                <a:cs typeface="Arial"/>
              </a:rPr>
              <a:t> </a:t>
            </a:r>
            <a:r>
              <a:rPr lang="en-US" err="1">
                <a:latin typeface="Arial"/>
                <a:cs typeface="Arial"/>
              </a:rPr>
              <a:t>triển</a:t>
            </a:r>
            <a:r>
              <a:rPr lang="en-US" dirty="0">
                <a:latin typeface="Arial"/>
                <a:cs typeface="Arial"/>
              </a:rPr>
              <a:t> </a:t>
            </a:r>
            <a:r>
              <a:rPr lang="en-US" err="1">
                <a:latin typeface="Arial"/>
                <a:cs typeface="Arial"/>
              </a:rPr>
              <a:t>khai</a:t>
            </a:r>
            <a:r>
              <a:rPr lang="en-US" dirty="0">
                <a:latin typeface="Arial"/>
                <a:cs typeface="Arial"/>
              </a:rPr>
              <a:t>.</a:t>
            </a:r>
          </a:p>
          <a:p>
            <a:endParaRPr lang="en-US" dirty="0">
              <a:latin typeface="Arial"/>
              <a:cs typeface="Arial"/>
            </a:endParaRPr>
          </a:p>
          <a:p>
            <a:r>
              <a:rPr lang="en-US" err="1">
                <a:latin typeface="Arial"/>
                <a:cs typeface="Arial"/>
              </a:rPr>
              <a:t>trên</a:t>
            </a:r>
            <a:r>
              <a:rPr lang="en-US">
                <a:latin typeface="Arial"/>
                <a:cs typeface="Arial"/>
              </a:rPr>
              <a:t> </a:t>
            </a:r>
            <a:r>
              <a:rPr lang="en-US" err="1">
                <a:latin typeface="Arial"/>
                <a:cs typeface="Arial"/>
              </a:rPr>
              <a:t>aws</a:t>
            </a:r>
            <a:r>
              <a:rPr lang="en-US">
                <a:latin typeface="Arial"/>
                <a:cs typeface="Arial"/>
              </a:rPr>
              <a:t>: ta có thể sử dụng các công cụ: AWS code pipeline, AWS code build, AWS code deploy, </a:t>
            </a:r>
          </a:p>
          <a:p>
            <a:r>
              <a:rPr lang="en-US" dirty="0" err="1">
                <a:latin typeface="Arial"/>
                <a:cs typeface="Arial"/>
              </a:rPr>
              <a:t>trên</a:t>
            </a:r>
            <a:r>
              <a:rPr lang="en-US" dirty="0">
                <a:latin typeface="Arial"/>
                <a:cs typeface="Arial"/>
              </a:rPr>
              <a:t> on-premise: ta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dựng</a:t>
            </a:r>
            <a:r>
              <a:rPr lang="en-US" dirty="0">
                <a:latin typeface="Arial"/>
                <a:cs typeface="Arial"/>
              </a:rPr>
              <a:t> server </a:t>
            </a:r>
            <a:r>
              <a:rPr lang="en-US" dirty="0" err="1">
                <a:latin typeface="Arial"/>
                <a:cs typeface="Arial"/>
              </a:rPr>
              <a:t>jenkins</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chuỗi</a:t>
            </a:r>
            <a:r>
              <a:rPr lang="en-US" dirty="0">
                <a:latin typeface="Arial"/>
                <a:cs typeface="Arial"/>
              </a:rPr>
              <a:t> </a:t>
            </a:r>
            <a:r>
              <a:rPr lang="en-US" dirty="0" err="1">
                <a:latin typeface="Arial"/>
                <a:cs typeface="Arial"/>
              </a:rPr>
              <a:t>quy</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dộng</a:t>
            </a:r>
            <a:r>
              <a:rPr lang="en-US" dirty="0">
                <a:latin typeface="Arial"/>
                <a:cs typeface="Arial"/>
              </a:rPr>
              <a:t> </a:t>
            </a:r>
            <a:endParaRPr lang="en-US" dirty="0">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28</a:t>
            </a:fld>
            <a:endParaRPr lang="en-US" altLang="en-US"/>
          </a:p>
        </p:txBody>
      </p:sp>
    </p:spTree>
    <p:extLst>
      <p:ext uri="{BB962C8B-B14F-4D97-AF65-F5344CB8AC3E}">
        <p14:creationId xmlns:p14="http://schemas.microsoft.com/office/powerpoint/2010/main" val="182946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Calibri"/>
                <a:cs typeface="Calibri"/>
              </a:rPr>
              <a:t>Bảo </a:t>
            </a:r>
            <a:r>
              <a:rPr lang="en-US" dirty="0" err="1">
                <a:latin typeface="Calibri"/>
                <a:cs typeface="Calibri"/>
              </a:rPr>
              <a:t>mật</a:t>
            </a:r>
            <a:r>
              <a:rPr lang="en-US" dirty="0">
                <a:latin typeface="Calibri"/>
                <a:cs typeface="Calibri"/>
              </a:rPr>
              <a:t> - security</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29</a:t>
            </a:fld>
            <a:endParaRPr lang="en-US" altLang="en-US"/>
          </a:p>
        </p:txBody>
      </p:sp>
    </p:spTree>
    <p:extLst>
      <p:ext uri="{BB962C8B-B14F-4D97-AF65-F5344CB8AC3E}">
        <p14:creationId xmlns:p14="http://schemas.microsoft.com/office/powerpoint/2010/main" val="30914029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Arial"/>
                <a:cs typeface="Arial"/>
              </a:rPr>
              <a:t>nếu</a:t>
            </a:r>
            <a:r>
              <a:rPr lang="en-US" dirty="0">
                <a:latin typeface="Arial"/>
                <a:cs typeface="Arial"/>
              </a:rPr>
              <a:t> ta </a:t>
            </a:r>
            <a:r>
              <a:rPr lang="en-US" dirty="0" err="1">
                <a:latin typeface="Arial"/>
                <a:cs typeface="Arial"/>
              </a:rPr>
              <a:t>học</a:t>
            </a:r>
            <a:r>
              <a:rPr lang="en-US" dirty="0">
                <a:latin typeface="Arial"/>
                <a:cs typeface="Arial"/>
              </a:rPr>
              <a:t> </a:t>
            </a:r>
            <a:r>
              <a:rPr lang="en-US" dirty="0" err="1">
                <a:latin typeface="Arial"/>
                <a:cs typeface="Arial"/>
              </a:rPr>
              <a:t>bài</a:t>
            </a:r>
            <a:r>
              <a:rPr lang="en-US" dirty="0">
                <a:latin typeface="Arial"/>
                <a:cs typeface="Arial"/>
              </a:rPr>
              <a:t> </a:t>
            </a:r>
            <a:r>
              <a:rPr lang="en-US" dirty="0" err="1">
                <a:latin typeface="Arial"/>
                <a:cs typeface="Arial"/>
              </a:rPr>
              <a:t>giám</a:t>
            </a:r>
            <a:r>
              <a:rPr lang="en-US" dirty="0">
                <a:latin typeface="Arial"/>
                <a:cs typeface="Arial"/>
              </a:rPr>
              <a:t> </a:t>
            </a:r>
            <a:r>
              <a:rPr lang="en-US" dirty="0" err="1">
                <a:latin typeface="Arial"/>
                <a:cs typeface="Arial"/>
              </a:rPr>
              <a:t>sát</a:t>
            </a:r>
            <a:r>
              <a:rPr lang="en-US" dirty="0">
                <a:latin typeface="Arial"/>
                <a:cs typeface="Arial"/>
              </a:rPr>
              <a:t>, logging </a:t>
            </a:r>
            <a:r>
              <a:rPr lang="en-US" dirty="0" err="1">
                <a:latin typeface="Arial"/>
                <a:cs typeface="Arial"/>
              </a:rPr>
              <a:t>cũng</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hiện</a:t>
            </a:r>
            <a:r>
              <a:rPr lang="en-US" dirty="0">
                <a:latin typeface="Arial"/>
                <a:cs typeface="Arial"/>
              </a:rPr>
              <a:t> </a:t>
            </a:r>
            <a:r>
              <a:rPr lang="en-US" dirty="0" err="1">
                <a:latin typeface="Arial"/>
                <a:cs typeface="Arial"/>
              </a:rPr>
              <a:t>trên</a:t>
            </a:r>
            <a:r>
              <a:rPr lang="en-US" dirty="0">
                <a:latin typeface="Arial"/>
                <a:cs typeface="Arial"/>
              </a:rPr>
              <a:t> (6 </a:t>
            </a:r>
            <a:r>
              <a:rPr lang="en-US" dirty="0" err="1">
                <a:latin typeface="Arial"/>
                <a:cs typeface="Arial"/>
              </a:rPr>
              <a:t>lớp</a:t>
            </a:r>
            <a:r>
              <a:rPr lang="en-US" dirty="0">
                <a:latin typeface="Arial"/>
                <a:cs typeface="Arial"/>
              </a:rPr>
              <a:t>) </a:t>
            </a:r>
            <a:r>
              <a:rPr lang="en-US" dirty="0" err="1">
                <a:latin typeface="Arial"/>
                <a:cs typeface="Arial"/>
              </a:rPr>
              <a:t>multi layer</a:t>
            </a:r>
            <a:r>
              <a:rPr lang="en-US" dirty="0">
                <a:latin typeface="Arial"/>
                <a:cs typeface="Arial"/>
              </a:rPr>
              <a:t>. </a:t>
            </a:r>
            <a:r>
              <a:rPr lang="en-US" dirty="0" err="1">
                <a:latin typeface="Arial"/>
                <a:cs typeface="Arial"/>
              </a:rPr>
              <a:t>thì</a:t>
            </a:r>
            <a:r>
              <a:rPr lang="en-US" dirty="0">
                <a:latin typeface="Arial"/>
                <a:cs typeface="Arial"/>
              </a:rPr>
              <a:t> security </a:t>
            </a:r>
            <a:r>
              <a:rPr lang="en-US" dirty="0" err="1">
                <a:latin typeface="Arial"/>
                <a:cs typeface="Arial"/>
              </a:rPr>
              <a:t>cũng</a:t>
            </a:r>
            <a:r>
              <a:rPr lang="en-US" dirty="0">
                <a:latin typeface="Arial"/>
                <a:cs typeface="Arial"/>
              </a:rPr>
              <a:t> </a:t>
            </a:r>
            <a:r>
              <a:rPr lang="en-US" dirty="0" err="1">
                <a:latin typeface="Arial"/>
                <a:cs typeface="Arial"/>
              </a:rPr>
              <a:t>vậy</a:t>
            </a:r>
            <a:r>
              <a:rPr lang="en-US" dirty="0">
                <a:latin typeface="Arial"/>
                <a:cs typeface="Arial"/>
              </a:rPr>
              <a:t>. </a:t>
            </a:r>
            <a:r>
              <a:rPr lang="en-US" dirty="0" err="1">
                <a:latin typeface="Arial"/>
                <a:cs typeface="Arial"/>
              </a:rPr>
              <a:t>cũng</a:t>
            </a:r>
            <a:r>
              <a:rPr lang="en-US" dirty="0">
                <a:latin typeface="Arial"/>
                <a:cs typeface="Arial"/>
              </a:rPr>
              <a:t> </a:t>
            </a:r>
            <a:r>
              <a:rPr lang="en-US" dirty="0" err="1">
                <a:latin typeface="Arial"/>
                <a:cs typeface="Arial"/>
              </a:rPr>
              <a:t>cần</a:t>
            </a:r>
            <a:r>
              <a:rPr lang="en-US" dirty="0">
                <a:latin typeface="Arial"/>
                <a:cs typeface="Arial"/>
              </a:rPr>
              <a:t> </a:t>
            </a:r>
            <a:r>
              <a:rPr lang="en-US" dirty="0" err="1">
                <a:latin typeface="Arial"/>
                <a:cs typeface="Arial"/>
              </a:rPr>
              <a:t>gia</a:t>
            </a:r>
            <a:r>
              <a:rPr lang="en-US" dirty="0">
                <a:latin typeface="Arial"/>
                <a:cs typeface="Arial"/>
              </a:rPr>
              <a:t> </a:t>
            </a:r>
            <a:r>
              <a:rPr lang="en-US" dirty="0" err="1">
                <a:latin typeface="Arial"/>
                <a:cs typeface="Arial"/>
              </a:rPr>
              <a:t>cố</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lớp</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mỗi</a:t>
            </a:r>
            <a:r>
              <a:rPr lang="en-US" dirty="0">
                <a:latin typeface="Arial"/>
                <a:cs typeface="Arial"/>
              </a:rPr>
              <a:t> </a:t>
            </a:r>
            <a:r>
              <a:rPr lang="en-US" dirty="0" err="1">
                <a:latin typeface="Arial"/>
                <a:cs typeface="Arial"/>
              </a:rPr>
              <a:t>lớp</a:t>
            </a:r>
            <a:r>
              <a:rPr lang="en-US" dirty="0">
                <a:latin typeface="Arial"/>
                <a:cs typeface="Arial"/>
              </a:rPr>
              <a:t> </a:t>
            </a:r>
            <a:r>
              <a:rPr lang="en-US" dirty="0" err="1">
                <a:latin typeface="Arial"/>
                <a:cs typeface="Arial"/>
              </a:rPr>
              <a:t>cũng</a:t>
            </a:r>
            <a:r>
              <a:rPr lang="en-US" dirty="0">
                <a:latin typeface="Arial"/>
                <a:cs typeface="Arial"/>
              </a:rPr>
              <a:t> </a:t>
            </a:r>
            <a:r>
              <a:rPr lang="en-US" dirty="0" err="1">
                <a:latin typeface="Arial"/>
                <a:cs typeface="Arial"/>
              </a:rPr>
              <a:t>cần</a:t>
            </a:r>
            <a:r>
              <a:rPr lang="en-US" dirty="0">
                <a:latin typeface="Arial"/>
                <a:cs typeface="Arial"/>
              </a:rPr>
              <a:t>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security. </a:t>
            </a:r>
            <a:r>
              <a:rPr lang="en-US" dirty="0" err="1">
                <a:latin typeface="Arial"/>
                <a:cs typeface="Arial"/>
              </a:rPr>
              <a:t>về</a:t>
            </a:r>
            <a:r>
              <a:rPr lang="en-US" dirty="0">
                <a:latin typeface="Arial"/>
                <a:cs typeface="Arial"/>
              </a:rPr>
              <a:t> </a:t>
            </a:r>
            <a:r>
              <a:rPr lang="en-US" dirty="0" err="1">
                <a:latin typeface="Arial"/>
                <a:cs typeface="Arial"/>
              </a:rPr>
              <a:t>tổng</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sẽ</a:t>
            </a:r>
            <a:r>
              <a:rPr lang="en-US" dirty="0">
                <a:latin typeface="Arial"/>
                <a:cs typeface="Arial"/>
              </a:rPr>
              <a:t> an </a:t>
            </a:r>
            <a:r>
              <a:rPr lang="en-US" dirty="0" err="1">
                <a:latin typeface="Arial"/>
                <a:cs typeface="Arial"/>
              </a:rPr>
              <a:t>toàn</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6 </a:t>
            </a:r>
            <a:r>
              <a:rPr lang="en-US" dirty="0" err="1">
                <a:latin typeface="Arial"/>
                <a:cs typeface="Arial"/>
              </a:rPr>
              <a:t>lớp</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gì</a:t>
            </a:r>
            <a:r>
              <a:rPr lang="en-US" dirty="0">
                <a:latin typeface="Arial"/>
                <a:cs typeface="Arial"/>
              </a:rPr>
              <a:t>. </a:t>
            </a:r>
            <a:r>
              <a:rPr lang="en-US" dirty="0" err="1">
                <a:latin typeface="Arial"/>
                <a:cs typeface="Arial"/>
              </a:rPr>
              <a:t>nôi</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trên</a:t>
            </a:r>
            <a:r>
              <a:rPr lang="en-US" dirty="0">
                <a:latin typeface="Arial"/>
                <a:cs typeface="Arial"/>
              </a:rPr>
              <a:t> slide</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30</a:t>
            </a:fld>
            <a:endParaRPr lang="en-US" altLang="en-US"/>
          </a:p>
        </p:txBody>
      </p:sp>
    </p:spTree>
    <p:extLst>
      <p:ext uri="{BB962C8B-B14F-4D97-AF65-F5344CB8AC3E}">
        <p14:creationId xmlns:p14="http://schemas.microsoft.com/office/powerpoint/2010/main" val="3049470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err="1"/>
              <a:t>Với</a:t>
            </a:r>
            <a:r>
              <a:rPr lang="en-US" dirty="0"/>
              <a:t> on-premise: team an ninh bảo mật sẽ phải đảm bảo cả 6 lớp được an toàn</a:t>
            </a:r>
            <a:endParaRPr lang="vi-VN" dirty="0"/>
          </a:p>
          <a:p>
            <a:r>
              <a:rPr lang="en-US" dirty="0" err="1"/>
              <a:t>với</a:t>
            </a:r>
            <a:r>
              <a:rPr lang="en-US" dirty="0"/>
              <a:t> on-cloud: </a:t>
            </a:r>
            <a:r>
              <a:rPr lang="en-US" dirty="0" err="1"/>
              <a:t>nhàn</a:t>
            </a:r>
            <a:r>
              <a:rPr lang="en-US" dirty="0"/>
              <a:t> </a:t>
            </a:r>
            <a:r>
              <a:rPr lang="en-US" dirty="0" err="1"/>
              <a:t>hơn</a:t>
            </a:r>
            <a:r>
              <a:rPr lang="en-US" dirty="0"/>
              <a:t>. </a:t>
            </a:r>
            <a:r>
              <a:rPr lang="en-US" dirty="0" err="1"/>
              <a:t>hoạt</a:t>
            </a:r>
            <a:r>
              <a:rPr lang="en-US" dirty="0"/>
              <a:t> </a:t>
            </a:r>
            <a:r>
              <a:rPr lang="en-US" dirty="0" err="1"/>
              <a:t>động</a:t>
            </a:r>
            <a:r>
              <a:rPr lang="en-US" dirty="0"/>
              <a:t> </a:t>
            </a:r>
            <a:r>
              <a:rPr lang="en-US" dirty="0" err="1"/>
              <a:t>theo</a:t>
            </a:r>
            <a:r>
              <a:rPr lang="en-US" dirty="0"/>
              <a:t> </a:t>
            </a:r>
            <a:r>
              <a:rPr lang="en-US" dirty="0" err="1"/>
              <a:t>mô</a:t>
            </a:r>
            <a:r>
              <a:rPr lang="en-US" dirty="0"/>
              <a:t> </a:t>
            </a:r>
            <a:r>
              <a:rPr lang="en-US" dirty="0" err="1"/>
              <a:t>hình</a:t>
            </a:r>
            <a:r>
              <a:rPr lang="en-US" dirty="0"/>
              <a:t> chia </a:t>
            </a:r>
            <a:r>
              <a:rPr lang="en-US" dirty="0" err="1"/>
              <a:t>sẻ</a:t>
            </a:r>
            <a:r>
              <a:rPr lang="en-US" dirty="0"/>
              <a:t> </a:t>
            </a:r>
            <a:r>
              <a:rPr lang="en-US" dirty="0" err="1"/>
              <a:t>trách</a:t>
            </a:r>
            <a:r>
              <a:rPr lang="en-US" dirty="0"/>
              <a:t> </a:t>
            </a:r>
            <a:r>
              <a:rPr lang="en-US" dirty="0" err="1"/>
              <a:t>nhiệm</a:t>
            </a:r>
            <a:r>
              <a:rPr lang="en-US" dirty="0"/>
              <a:t>. </a:t>
            </a:r>
            <a:r>
              <a:rPr lang="en-US" dirty="0" err="1"/>
              <a:t>hạ</a:t>
            </a:r>
            <a:r>
              <a:rPr lang="en-US" dirty="0"/>
              <a:t> </a:t>
            </a:r>
            <a:r>
              <a:rPr lang="en-US" dirty="0" err="1"/>
              <a:t>tầng</a:t>
            </a:r>
            <a:r>
              <a:rPr lang="en-US" dirty="0"/>
              <a:t> cloud </a:t>
            </a:r>
            <a:r>
              <a:rPr lang="en-US" dirty="0" err="1"/>
              <a:t>thì</a:t>
            </a:r>
            <a:r>
              <a:rPr lang="en-US" dirty="0"/>
              <a:t> cloud </a:t>
            </a:r>
            <a:r>
              <a:rPr lang="en-US" dirty="0" err="1"/>
              <a:t>họ</a:t>
            </a:r>
            <a:r>
              <a:rPr lang="en-US" dirty="0"/>
              <a:t> lo </a:t>
            </a:r>
            <a:r>
              <a:rPr lang="en-US" dirty="0" err="1"/>
              <a:t>bảo</a:t>
            </a:r>
            <a:r>
              <a:rPr lang="en-US" dirty="0"/>
              <a:t> </a:t>
            </a:r>
            <a:r>
              <a:rPr lang="en-US" dirty="0" err="1"/>
              <a:t>mật</a:t>
            </a:r>
            <a:r>
              <a:rPr lang="en-US" dirty="0"/>
              <a:t>. ta </a:t>
            </a:r>
            <a:r>
              <a:rPr lang="en-US" dirty="0" err="1"/>
              <a:t>chỉ</a:t>
            </a:r>
            <a:r>
              <a:rPr lang="en-US" dirty="0"/>
              <a:t> </a:t>
            </a:r>
            <a:r>
              <a:rPr lang="en-US" dirty="0" err="1"/>
              <a:t>cần</a:t>
            </a:r>
            <a:r>
              <a:rPr lang="en-US" dirty="0"/>
              <a:t> lo </a:t>
            </a:r>
            <a:r>
              <a:rPr lang="en-US" dirty="0" err="1"/>
              <a:t>bảo</a:t>
            </a:r>
            <a:r>
              <a:rPr lang="en-US" dirty="0"/>
              <a:t> </a:t>
            </a:r>
            <a:r>
              <a:rPr lang="en-US" dirty="0" err="1"/>
              <a:t>mật</a:t>
            </a:r>
            <a:r>
              <a:rPr lang="en-US" dirty="0"/>
              <a:t> </a:t>
            </a:r>
            <a:r>
              <a:rPr lang="en-US" dirty="0" err="1"/>
              <a:t>phần</a:t>
            </a:r>
            <a:r>
              <a:rPr lang="en-US" dirty="0"/>
              <a:t> ta </a:t>
            </a:r>
            <a:r>
              <a:rPr lang="en-US" dirty="0" err="1"/>
              <a:t>xây</a:t>
            </a:r>
            <a:r>
              <a:rPr lang="en-US" dirty="0"/>
              <a:t> </a:t>
            </a:r>
            <a:r>
              <a:rPr lang="en-US" dirty="0" err="1"/>
              <a:t>dựng</a:t>
            </a:r>
            <a:r>
              <a:rPr lang="en-US" dirty="0"/>
              <a:t>/</a:t>
            </a:r>
            <a:r>
              <a:rPr lang="en-US" dirty="0" err="1"/>
              <a:t>viết</a:t>
            </a:r>
            <a:r>
              <a:rPr lang="en-US" dirty="0"/>
              <a:t> code </a:t>
            </a:r>
            <a:r>
              <a:rPr lang="en-US" dirty="0" err="1"/>
              <a:t>trên</a:t>
            </a:r>
            <a:r>
              <a:rPr lang="en-US" dirty="0"/>
              <a:t> </a:t>
            </a:r>
            <a:r>
              <a:rPr lang="en-US" dirty="0" err="1"/>
              <a:t>đó</a:t>
            </a:r>
            <a:r>
              <a:rPr lang="en-US" dirty="0"/>
              <a:t>.</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31</a:t>
            </a:fld>
            <a:endParaRPr lang="en-US" altLang="en-US"/>
          </a:p>
        </p:txBody>
      </p:sp>
    </p:spTree>
    <p:extLst>
      <p:ext uri="{BB962C8B-B14F-4D97-AF65-F5344CB8AC3E}">
        <p14:creationId xmlns:p14="http://schemas.microsoft.com/office/powerpoint/2010/main" val="3706856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với</a:t>
            </a:r>
            <a:r>
              <a:rPr lang="en-US">
                <a:latin typeface="Arial"/>
                <a:cs typeface="Arial"/>
              </a:rPr>
              <a:t> </a:t>
            </a:r>
            <a:r>
              <a:rPr lang="en-US" err="1">
                <a:latin typeface="Arial"/>
                <a:cs typeface="Arial"/>
              </a:rPr>
              <a:t>thuê</a:t>
            </a:r>
            <a:r>
              <a:rPr lang="en-US">
                <a:latin typeface="Arial"/>
                <a:cs typeface="Arial"/>
              </a:rPr>
              <a:t> EC2 VM : từ OS trở xuống thì aws lo; OS trở lên : bao gồm thư viện, các bản cài đặt,  coding ta chịu trách hiệm. sẽ chịu trách nhiệm nhiều hơn so với serverless </a:t>
            </a:r>
            <a:endParaRPr lang="vi-VN"/>
          </a:p>
          <a:p>
            <a:r>
              <a:rPr lang="en-US" dirty="0" err="1">
                <a:latin typeface="Arial"/>
                <a:cs typeface="Arial"/>
              </a:rPr>
              <a:t>với</a:t>
            </a:r>
            <a:r>
              <a:rPr lang="en-US" dirty="0">
                <a:latin typeface="Arial"/>
                <a:cs typeface="Arial"/>
              </a:rPr>
              <a:t> serverless: ta </a:t>
            </a:r>
            <a:r>
              <a:rPr lang="en-US" dirty="0" err="1">
                <a:latin typeface="Arial"/>
                <a:cs typeface="Arial"/>
              </a:rPr>
              <a:t>chỉ</a:t>
            </a:r>
            <a:r>
              <a:rPr lang="en-US" dirty="0">
                <a:latin typeface="Arial"/>
                <a:cs typeface="Arial"/>
              </a:rPr>
              <a:t> </a:t>
            </a:r>
            <a:r>
              <a:rPr lang="en-US" dirty="0" err="1">
                <a:latin typeface="Arial"/>
                <a:cs typeface="Arial"/>
              </a:rPr>
              <a:t>chịu</a:t>
            </a:r>
            <a:r>
              <a:rPr lang="en-US" dirty="0">
                <a:latin typeface="Arial"/>
                <a:cs typeface="Arial"/>
              </a:rPr>
              <a:t> </a:t>
            </a:r>
            <a:r>
              <a:rPr lang="en-US" dirty="0" err="1">
                <a:latin typeface="Arial"/>
                <a:cs typeface="Arial"/>
              </a:rPr>
              <a:t>trách</a:t>
            </a:r>
            <a:r>
              <a:rPr lang="en-US" dirty="0">
                <a:latin typeface="Arial"/>
                <a:cs typeface="Arial"/>
              </a:rPr>
              <a:t> </a:t>
            </a:r>
            <a:r>
              <a:rPr lang="en-US" dirty="0" err="1">
                <a:latin typeface="Arial"/>
                <a:cs typeface="Arial"/>
              </a:rPr>
              <a:t>nhiệm</a:t>
            </a:r>
            <a:r>
              <a:rPr lang="en-US" dirty="0">
                <a:latin typeface="Arial"/>
                <a:cs typeface="Arial"/>
              </a:rPr>
              <a:t> </a:t>
            </a:r>
            <a:r>
              <a:rPr lang="en-US" dirty="0" err="1">
                <a:latin typeface="Arial"/>
                <a:cs typeface="Arial"/>
              </a:rPr>
              <a:t>cođing</a:t>
            </a:r>
            <a:r>
              <a:rPr lang="en-US" dirty="0">
                <a:latin typeface="Arial"/>
                <a:cs typeface="Arial"/>
              </a:rPr>
              <a:t>, </a:t>
            </a:r>
            <a:r>
              <a:rPr lang="en-US" dirty="0" err="1">
                <a:latin typeface="Arial"/>
                <a:cs typeface="Arial"/>
              </a:rPr>
              <a:t>còn</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aws</a:t>
            </a:r>
            <a:r>
              <a:rPr lang="en-US" dirty="0">
                <a:latin typeface="Arial"/>
                <a:cs typeface="Arial"/>
              </a:rPr>
              <a:t> lo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32</a:t>
            </a:fld>
            <a:endParaRPr lang="en-US" altLang="en-US"/>
          </a:p>
        </p:txBody>
      </p:sp>
    </p:spTree>
    <p:extLst>
      <p:ext uri="{BB962C8B-B14F-4D97-AF65-F5344CB8AC3E}">
        <p14:creationId xmlns:p14="http://schemas.microsoft.com/office/powerpoint/2010/main" val="3608888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ta </a:t>
            </a:r>
            <a:r>
              <a:rPr lang="en-US" err="1">
                <a:latin typeface="Arial"/>
                <a:cs typeface="Arial"/>
              </a:rPr>
              <a:t>có</a:t>
            </a:r>
            <a:r>
              <a:rPr lang="en-US">
                <a:latin typeface="Arial"/>
                <a:cs typeface="Arial"/>
              </a:rPr>
              <a:t> </a:t>
            </a:r>
            <a:r>
              <a:rPr lang="en-US" err="1">
                <a:latin typeface="Arial"/>
                <a:cs typeface="Arial"/>
              </a:rPr>
              <a:t>hình</a:t>
            </a:r>
            <a:r>
              <a:rPr lang="en-US">
                <a:latin typeface="Arial"/>
                <a:cs typeface="Arial"/>
              </a:rPr>
              <a:t> vẽ mô hình chia sẻ trách nhiệm: giữa nhà cung cấp dịch vụ và khách hàng:</a:t>
            </a:r>
            <a:endParaRPr lang="vi-VN">
              <a:latin typeface="Arial"/>
              <a:cs typeface="Arial"/>
            </a:endParaRPr>
          </a:p>
          <a:p>
            <a:pPr>
              <a:spcBef>
                <a:spcPts val="0"/>
              </a:spcBef>
              <a:spcAft>
                <a:spcPts val="0"/>
              </a:spcAft>
            </a:pPr>
            <a:r>
              <a:rPr lang="en-US" dirty="0" err="1">
                <a:latin typeface="Arial"/>
                <a:cs typeface="Arial"/>
              </a:rPr>
              <a:t>trong</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màu</a:t>
            </a:r>
            <a:r>
              <a:rPr lang="en-US" dirty="0">
                <a:latin typeface="Arial"/>
                <a:cs typeface="Arial"/>
              </a:rPr>
              <a:t> cam: </a:t>
            </a:r>
            <a:r>
              <a:rPr lang="en-US" dirty="0" err="1">
                <a:latin typeface="Arial"/>
                <a:cs typeface="Arial"/>
              </a:rPr>
              <a:t>là</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nhà</a:t>
            </a:r>
            <a:r>
              <a:rPr lang="en-US" dirty="0">
                <a:latin typeface="Arial"/>
                <a:cs typeface="Arial"/>
              </a:rPr>
              <a:t> </a:t>
            </a:r>
            <a:r>
              <a:rPr lang="en-US" dirty="0" err="1">
                <a:latin typeface="Arial"/>
                <a:cs typeface="Arial"/>
              </a:rPr>
              <a:t>cung</a:t>
            </a:r>
            <a:r>
              <a:rPr lang="en-US" dirty="0">
                <a:latin typeface="Arial"/>
                <a:cs typeface="Arial"/>
              </a:rPr>
              <a:t> </a:t>
            </a:r>
            <a:r>
              <a:rPr lang="en-US" dirty="0" err="1">
                <a:latin typeface="Arial"/>
                <a:cs typeface="Arial"/>
              </a:rPr>
              <a:t>cấp</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chịu</a:t>
            </a:r>
            <a:r>
              <a:rPr lang="en-US" dirty="0">
                <a:latin typeface="Arial"/>
                <a:cs typeface="Arial"/>
              </a:rPr>
              <a:t> </a:t>
            </a:r>
            <a:r>
              <a:rPr lang="en-US" dirty="0" err="1">
                <a:latin typeface="Arial"/>
                <a:cs typeface="Arial"/>
              </a:rPr>
              <a:t>trách</a:t>
            </a:r>
            <a:r>
              <a:rPr lang="en-US" dirty="0">
                <a:latin typeface="Arial"/>
                <a:cs typeface="Arial"/>
              </a:rPr>
              <a:t> </a:t>
            </a:r>
            <a:r>
              <a:rPr lang="en-US" dirty="0" err="1">
                <a:latin typeface="Arial"/>
                <a:cs typeface="Arial"/>
              </a:rPr>
              <a:t>nhiệm</a:t>
            </a:r>
            <a:r>
              <a:rPr lang="en-US" dirty="0">
                <a:latin typeface="Arial"/>
                <a:cs typeface="Arial"/>
              </a:rPr>
              <a:t>, </a:t>
            </a:r>
            <a:r>
              <a:rPr lang="en-US" dirty="0" err="1">
                <a:latin typeface="Arial"/>
                <a:cs typeface="Arial"/>
              </a:rPr>
              <a:t>họ</a:t>
            </a:r>
            <a:r>
              <a:rPr lang="en-US" dirty="0">
                <a:latin typeface="Arial"/>
                <a:cs typeface="Arial"/>
              </a:rPr>
              <a:t> </a:t>
            </a:r>
            <a:r>
              <a:rPr lang="en-US" dirty="0" err="1">
                <a:latin typeface="Arial"/>
                <a:cs typeface="Arial"/>
              </a:rPr>
              <a:t>cung</a:t>
            </a:r>
            <a:r>
              <a:rPr lang="en-US" dirty="0">
                <a:latin typeface="Arial"/>
                <a:cs typeface="Arial"/>
              </a:rPr>
              <a:t> </a:t>
            </a:r>
            <a:r>
              <a:rPr lang="en-US" dirty="0" err="1">
                <a:latin typeface="Arial"/>
                <a:cs typeface="Arial"/>
              </a:rPr>
              <a:t>cấp</a:t>
            </a:r>
            <a:r>
              <a:rPr lang="en-US" dirty="0">
                <a:latin typeface="Arial"/>
                <a:cs typeface="Arial"/>
              </a:rPr>
              <a:t> </a:t>
            </a:r>
            <a:r>
              <a:rPr lang="en-US" dirty="0" err="1">
                <a:latin typeface="Arial"/>
                <a:cs typeface="Arial"/>
              </a:rPr>
              <a:t>cho</a:t>
            </a:r>
            <a:r>
              <a:rPr lang="en-US" dirty="0">
                <a:latin typeface="Arial"/>
                <a:cs typeface="Arial"/>
              </a:rPr>
              <a:t> ta </a:t>
            </a:r>
            <a:r>
              <a:rPr lang="en-US" dirty="0" err="1">
                <a:latin typeface="Arial"/>
                <a:cs typeface="Arial"/>
              </a:rPr>
              <a:t>đủ</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công</a:t>
            </a:r>
            <a:r>
              <a:rPr lang="en-US" dirty="0">
                <a:latin typeface="Arial"/>
                <a:cs typeface="Arial"/>
              </a:rPr>
              <a:t> </a:t>
            </a:r>
            <a:r>
              <a:rPr lang="en-US" dirty="0" err="1">
                <a:latin typeface="Arial"/>
                <a:cs typeface="Arial"/>
              </a:rPr>
              <a:t>cụ</a:t>
            </a:r>
            <a:r>
              <a:rPr lang="en-US" dirty="0">
                <a:latin typeface="Arial"/>
                <a:cs typeface="Arial"/>
              </a:rPr>
              <a:t> ANBMB</a:t>
            </a:r>
            <a:endParaRPr lang="vi-VN" dirty="0">
              <a:latin typeface="Arial"/>
              <a:cs typeface="Arial"/>
            </a:endParaRPr>
          </a:p>
          <a:p>
            <a:r>
              <a:rPr lang="en-US" dirty="0" err="1">
                <a:latin typeface="Arial"/>
                <a:cs typeface="Arial"/>
              </a:rPr>
              <a:t>trong</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màu</a:t>
            </a:r>
            <a:r>
              <a:rPr lang="en-US" dirty="0">
                <a:latin typeface="Arial"/>
                <a:cs typeface="Arial"/>
              </a:rPr>
              <a:t> </a:t>
            </a:r>
            <a:r>
              <a:rPr lang="en-US" dirty="0" err="1">
                <a:latin typeface="Arial"/>
                <a:cs typeface="Arial"/>
              </a:rPr>
              <a:t>xanh:là</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khách</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chịu</a:t>
            </a:r>
            <a:r>
              <a:rPr lang="en-US" dirty="0">
                <a:latin typeface="Arial"/>
                <a:cs typeface="Arial"/>
              </a:rPr>
              <a:t> </a:t>
            </a:r>
            <a:r>
              <a:rPr lang="en-US" dirty="0" err="1">
                <a:latin typeface="Arial"/>
                <a:cs typeface="Arial"/>
              </a:rPr>
              <a:t>trách</a:t>
            </a:r>
            <a:r>
              <a:rPr lang="en-US" dirty="0">
                <a:latin typeface="Arial"/>
                <a:cs typeface="Arial"/>
              </a:rPr>
              <a:t> </a:t>
            </a:r>
            <a:r>
              <a:rPr lang="en-US" dirty="0" err="1">
                <a:latin typeface="Arial"/>
                <a:cs typeface="Arial"/>
              </a:rPr>
              <a:t>nhiệm</a:t>
            </a:r>
            <a:r>
              <a:rPr lang="en-US" dirty="0">
                <a:latin typeface="Arial"/>
                <a:cs typeface="Arial"/>
              </a:rPr>
              <a:t>; </a:t>
            </a:r>
            <a:r>
              <a:rPr lang="en-US" dirty="0" err="1">
                <a:latin typeface="Arial"/>
                <a:cs typeface="Arial"/>
              </a:rPr>
              <a:t>lúc</a:t>
            </a:r>
            <a:r>
              <a:rPr lang="en-US" dirty="0">
                <a:latin typeface="Arial"/>
                <a:cs typeface="Arial"/>
              </a:rPr>
              <a:t> </a:t>
            </a:r>
            <a:r>
              <a:rPr lang="en-US" dirty="0" err="1">
                <a:latin typeface="Arial"/>
                <a:cs typeface="Arial"/>
              </a:rPr>
              <a:t>này</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công</a:t>
            </a:r>
            <a:r>
              <a:rPr lang="en-US" dirty="0">
                <a:latin typeface="Arial"/>
                <a:cs typeface="Arial"/>
              </a:rPr>
              <a:t> </a:t>
            </a:r>
            <a:r>
              <a:rPr lang="en-US" dirty="0" err="1">
                <a:latin typeface="Arial"/>
                <a:cs typeface="Arial"/>
              </a:rPr>
              <a:t>cụ</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mật</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lý</a:t>
            </a:r>
            <a:r>
              <a:rPr lang="en-US" dirty="0">
                <a:latin typeface="Arial"/>
                <a:cs typeface="Arial"/>
              </a:rPr>
              <a:t> </a:t>
            </a:r>
            <a:r>
              <a:rPr lang="en-US" dirty="0" err="1">
                <a:latin typeface="Arial"/>
                <a:cs typeface="Arial"/>
              </a:rPr>
              <a:t>là</a:t>
            </a:r>
            <a:r>
              <a:rPr lang="en-US" dirty="0">
                <a:latin typeface="Arial"/>
                <a:cs typeface="Arial"/>
              </a:rPr>
              <a:t> do </a:t>
            </a:r>
            <a:r>
              <a:rPr lang="en-US" dirty="0" err="1">
                <a:latin typeface="Arial"/>
                <a:cs typeface="Arial"/>
              </a:rPr>
              <a:t>mình</a:t>
            </a:r>
            <a:r>
              <a:rPr lang="en-US" dirty="0">
                <a:latin typeface="Arial"/>
                <a:cs typeface="Arial"/>
              </a:rPr>
              <a:t>. </a:t>
            </a:r>
            <a:r>
              <a:rPr lang="en-US" dirty="0" err="1">
                <a:latin typeface="Arial"/>
                <a:cs typeface="Arial"/>
              </a:rPr>
              <a:t>và</a:t>
            </a:r>
            <a:r>
              <a:rPr lang="en-US" dirty="0">
                <a:latin typeface="Arial"/>
                <a:cs typeface="Arial"/>
              </a:rPr>
              <a:t> coding </a:t>
            </a:r>
            <a:r>
              <a:rPr lang="en-US" dirty="0" err="1">
                <a:latin typeface="Arial"/>
                <a:cs typeface="Arial"/>
              </a:rPr>
              <a:t>có</a:t>
            </a:r>
            <a:r>
              <a:rPr lang="en-US" dirty="0">
                <a:latin typeface="Arial"/>
                <a:cs typeface="Arial"/>
              </a:rPr>
              <a:t> </a:t>
            </a:r>
            <a:r>
              <a:rPr lang="en-US" dirty="0" err="1">
                <a:latin typeface="Arial"/>
                <a:cs typeface="Arial"/>
              </a:rPr>
              <a:t>lỗ</a:t>
            </a:r>
            <a:r>
              <a:rPr lang="en-US" dirty="0">
                <a:latin typeface="Arial"/>
                <a:cs typeface="Arial"/>
              </a:rPr>
              <a:t> </a:t>
            </a:r>
            <a:r>
              <a:rPr lang="en-US" dirty="0" err="1">
                <a:latin typeface="Arial"/>
                <a:cs typeface="Arial"/>
              </a:rPr>
              <a:t>hổng</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mật</a:t>
            </a:r>
            <a:r>
              <a:rPr lang="en-US" dirty="0">
                <a:latin typeface="Arial"/>
                <a:cs typeface="Arial"/>
              </a:rPr>
              <a:t> hay </a:t>
            </a:r>
            <a:r>
              <a:rPr lang="en-US" dirty="0" err="1">
                <a:latin typeface="Arial"/>
                <a:cs typeface="Arial"/>
              </a:rPr>
              <a:t>không</a:t>
            </a:r>
            <a:r>
              <a:rPr lang="en-US" dirty="0">
                <a:latin typeface="Arial"/>
                <a:cs typeface="Arial"/>
              </a:rPr>
              <a:t> </a:t>
            </a:r>
            <a:r>
              <a:rPr lang="en-US" dirty="0" err="1">
                <a:latin typeface="Arial"/>
                <a:cs typeface="Arial"/>
              </a:rPr>
              <a:t>cũng</a:t>
            </a:r>
            <a:r>
              <a:rPr lang="en-US" dirty="0">
                <a:latin typeface="Arial"/>
                <a:cs typeface="Arial"/>
              </a:rPr>
              <a:t> do </a:t>
            </a:r>
            <a:r>
              <a:rPr lang="en-US" dirty="0" err="1">
                <a:latin typeface="Arial"/>
                <a:cs typeface="Arial"/>
              </a:rPr>
              <a:t>mình</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chịu</a:t>
            </a:r>
            <a:r>
              <a:rPr lang="en-US" dirty="0">
                <a:latin typeface="Arial"/>
                <a:cs typeface="Arial"/>
              </a:rPr>
              <a: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33</a:t>
            </a:fld>
            <a:endParaRPr lang="en-US" altLang="en-US"/>
          </a:p>
        </p:txBody>
      </p:sp>
    </p:spTree>
    <p:extLst>
      <p:ext uri="{BB962C8B-B14F-4D97-AF65-F5344CB8AC3E}">
        <p14:creationId xmlns:p14="http://schemas.microsoft.com/office/powerpoint/2010/main" val="188418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Kiến</a:t>
            </a:r>
            <a:r>
              <a:rPr lang="en-US">
                <a:latin typeface="Arial"/>
                <a:cs typeface="Arial"/>
              </a:rPr>
              <a:t> </a:t>
            </a:r>
            <a:r>
              <a:rPr lang="en-US" err="1">
                <a:latin typeface="Arial"/>
                <a:cs typeface="Arial"/>
              </a:rPr>
              <a:t>trúc</a:t>
            </a:r>
            <a:r>
              <a:rPr lang="en-US">
                <a:latin typeface="Arial"/>
                <a:cs typeface="Arial"/>
              </a:rPr>
              <a:t> </a:t>
            </a:r>
            <a:r>
              <a:rPr lang="en-US" err="1">
                <a:latin typeface="Arial"/>
                <a:cs typeface="Arial"/>
              </a:rPr>
              <a:t>tốt</a:t>
            </a:r>
            <a:r>
              <a:rPr lang="en-US">
                <a:latin typeface="Arial"/>
                <a:cs typeface="Arial"/>
              </a:rPr>
              <a:t> và Kiến trúc xấu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Tiêu </a:t>
            </a:r>
            <a:r>
              <a:rPr lang="en-US" err="1">
                <a:latin typeface="Arial"/>
                <a:cs typeface="Arial"/>
              </a:rPr>
              <a:t>chuẩn</a:t>
            </a:r>
            <a:r>
              <a:rPr lang="en-US">
                <a:latin typeface="Arial"/>
                <a:cs typeface="Arial"/>
              </a:rPr>
              <a:t> </a:t>
            </a:r>
            <a:r>
              <a:rPr lang="en-US" err="1">
                <a:latin typeface="Arial"/>
                <a:cs typeface="Arial"/>
              </a:rPr>
              <a:t>đo</a:t>
            </a:r>
            <a:r>
              <a:rPr lang="en-US">
                <a:latin typeface="Arial"/>
                <a:cs typeface="Arial"/>
              </a:rPr>
              <a:t> lường chất lượng thiết kế kiến trúc hệ thống</a:t>
            </a:r>
            <a:endParaRPr lang="vi-VN">
              <a:latin typeface="Arial"/>
              <a:cs typeface="Arial"/>
            </a:endParaRPr>
          </a:p>
          <a:p>
            <a:pPr>
              <a:spcBef>
                <a:spcPts val="0"/>
              </a:spcBef>
              <a:spcAft>
                <a:spcPts val="0"/>
              </a:spcAft>
            </a:pPr>
            <a:endParaRPr lang="en-US">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a:t>
            </a:fld>
            <a:endParaRPr lang="en-US" altLang="en-US"/>
          </a:p>
        </p:txBody>
      </p:sp>
    </p:spTree>
    <p:extLst>
      <p:ext uri="{BB962C8B-B14F-4D97-AF65-F5344CB8AC3E}">
        <p14:creationId xmlns:p14="http://schemas.microsoft.com/office/powerpoint/2010/main" val="41186846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Performance Efficiency - Hiệu </a:t>
            </a:r>
            <a:r>
              <a:rPr lang="en-US" dirty="0" err="1"/>
              <a:t>quả</a:t>
            </a:r>
            <a:r>
              <a:rPr lang="en-US" dirty="0"/>
              <a:t> </a:t>
            </a:r>
            <a:r>
              <a:rPr lang="en-US" dirty="0" err="1"/>
              <a:t>hoạt</a:t>
            </a:r>
            <a:r>
              <a:rPr lang="en-US" dirty="0"/>
              <a:t> </a:t>
            </a:r>
            <a:r>
              <a:rPr lang="en-US" dirty="0" err="1"/>
              <a:t>động</a:t>
            </a:r>
            <a:endParaRPr lang="vi-VN" dirty="0" err="1"/>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34</a:t>
            </a:fld>
            <a:endParaRPr lang="en-US" altLang="en-US"/>
          </a:p>
        </p:txBody>
      </p:sp>
    </p:spTree>
    <p:extLst>
      <p:ext uri="{BB962C8B-B14F-4D97-AF65-F5344CB8AC3E}">
        <p14:creationId xmlns:p14="http://schemas.microsoft.com/office/powerpoint/2010/main" val="305014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a:latin typeface="Arial"/>
                <a:cs typeface="Arial"/>
              </a:rPr>
              <a:t>ý </a:t>
            </a:r>
            <a:r>
              <a:rPr lang="en-US" dirty="0" err="1">
                <a:latin typeface="Arial"/>
                <a:cs typeface="Arial"/>
              </a:rPr>
              <a:t>nghĩa</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nếu</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cài</a:t>
            </a:r>
            <a:r>
              <a:rPr lang="en-US" dirty="0">
                <a:latin typeface="Arial"/>
                <a:cs typeface="Arial"/>
              </a:rPr>
              <a:t> </a:t>
            </a:r>
            <a:r>
              <a:rPr lang="en-US" dirty="0" err="1">
                <a:latin typeface="Arial"/>
                <a:cs typeface="Arial"/>
              </a:rPr>
              <a:t>đặt</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triển</a:t>
            </a:r>
            <a:r>
              <a:rPr lang="en-US" dirty="0">
                <a:latin typeface="Arial"/>
                <a:cs typeface="Arial"/>
              </a:rPr>
              <a:t> </a:t>
            </a:r>
            <a:r>
              <a:rPr lang="en-US" dirty="0" err="1">
                <a:latin typeface="Arial"/>
                <a:cs typeface="Arial"/>
              </a:rPr>
              <a:t>khai</a:t>
            </a:r>
            <a:r>
              <a:rPr lang="en-US" dirty="0">
                <a:latin typeface="Arial"/>
                <a:cs typeface="Arial"/>
              </a:rPr>
              <a:t>, </a:t>
            </a:r>
            <a:r>
              <a:rPr lang="en-US" dirty="0" err="1">
                <a:latin typeface="Arial"/>
                <a:cs typeface="Arial"/>
              </a:rPr>
              <a:t>thì</a:t>
            </a:r>
            <a:r>
              <a:rPr lang="en-US" dirty="0">
                <a:latin typeface="Arial"/>
                <a:cs typeface="Arial"/>
              </a:rPr>
              <a:t> </a:t>
            </a:r>
            <a:r>
              <a:rPr lang="en-US" dirty="0" err="1">
                <a:latin typeface="Arial"/>
                <a:cs typeface="Arial"/>
              </a:rPr>
              <a:t>dồng</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vận</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chúng</a:t>
            </a:r>
            <a:r>
              <a:rPr lang="en-US" dirty="0">
                <a:latin typeface="Arial"/>
                <a:cs typeface="Arial"/>
              </a:rPr>
              <a:t>. </a:t>
            </a:r>
            <a:r>
              <a:rPr lang="en-US" dirty="0" err="1">
                <a:latin typeface="Arial"/>
                <a:cs typeface="Arial"/>
              </a:rPr>
              <a:t>đồng</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tốn</a:t>
            </a:r>
            <a:r>
              <a:rPr lang="en-US" dirty="0">
                <a:latin typeface="Arial"/>
                <a:cs typeface="Arial"/>
              </a:rPr>
              <a:t> con </a:t>
            </a:r>
            <a:r>
              <a:rPr lang="en-US" dirty="0" err="1">
                <a:latin typeface="Arial"/>
                <a:cs typeface="Arial"/>
              </a:rPr>
              <a:t>người</a:t>
            </a:r>
            <a:r>
              <a:rPr lang="en-US" dirty="0">
                <a:latin typeface="Arial"/>
                <a:cs typeface="Arial"/>
              </a:rPr>
              <a:t>, </a:t>
            </a:r>
            <a:r>
              <a:rPr lang="en-US" dirty="0" err="1">
                <a:latin typeface="Arial"/>
                <a:cs typeface="Arial"/>
              </a:rPr>
              <a:t>quy</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soát</a:t>
            </a:r>
            <a:r>
              <a:rPr lang="en-US" dirty="0">
                <a:latin typeface="Arial"/>
                <a:cs typeface="Arial"/>
              </a:rPr>
              <a:t> </a:t>
            </a:r>
            <a:r>
              <a:rPr lang="en-US" dirty="0" err="1">
                <a:latin typeface="Arial"/>
                <a:cs typeface="Arial"/>
              </a:rPr>
              <a:t>vận</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chúng</a:t>
            </a:r>
            <a:r>
              <a:rPr lang="en-US" dirty="0">
                <a:latin typeface="Arial"/>
                <a:cs typeface="Arial"/>
              </a:rPr>
              <a:t>. </a:t>
            </a:r>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database </a:t>
            </a:r>
            <a:r>
              <a:rPr lang="en-US" dirty="0" err="1">
                <a:latin typeface="Arial"/>
                <a:cs typeface="Arial"/>
              </a:rPr>
              <a:t>Mysql</a:t>
            </a:r>
            <a:r>
              <a:rPr lang="en-US" dirty="0">
                <a:latin typeface="Arial"/>
                <a:cs typeface="Arial"/>
              </a:rPr>
              <a:t> ta  </a:t>
            </a:r>
            <a:r>
              <a:rPr lang="en-US" dirty="0" err="1">
                <a:latin typeface="Arial"/>
                <a:cs typeface="Arial"/>
              </a:rPr>
              <a:t>tự</a:t>
            </a:r>
            <a:r>
              <a:rPr lang="en-US" dirty="0">
                <a:latin typeface="Arial"/>
                <a:cs typeface="Arial"/>
              </a:rPr>
              <a:t> </a:t>
            </a:r>
            <a:r>
              <a:rPr lang="en-US" dirty="0" err="1">
                <a:latin typeface="Arial"/>
                <a:cs typeface="Arial"/>
              </a:rPr>
              <a:t>cài</a:t>
            </a:r>
            <a:r>
              <a:rPr lang="en-US" dirty="0">
                <a:latin typeface="Arial"/>
                <a:cs typeface="Arial"/>
              </a:rPr>
              <a:t> </a:t>
            </a:r>
            <a:r>
              <a:rPr lang="en-US" dirty="0" err="1">
                <a:latin typeface="Arial"/>
                <a:cs typeface="Arial"/>
              </a:rPr>
              <a:t>đặt</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turing</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cấu</a:t>
            </a:r>
            <a:r>
              <a:rPr lang="en-US" dirty="0">
                <a:latin typeface="Arial"/>
                <a:cs typeface="Arial"/>
              </a:rPr>
              <a:t> </a:t>
            </a:r>
            <a:r>
              <a:rPr lang="en-US" dirty="0" err="1">
                <a:latin typeface="Arial"/>
                <a:cs typeface="Arial"/>
              </a:rPr>
              <a:t>hình</a:t>
            </a:r>
            <a:r>
              <a:rPr lang="en-US" dirty="0">
                <a:latin typeface="Arial"/>
                <a:cs typeface="Arial"/>
              </a:rPr>
              <a:t>.. </a:t>
            </a:r>
            <a:r>
              <a:rPr lang="en-US" dirty="0" err="1">
                <a:latin typeface="Arial"/>
                <a:cs typeface="Arial"/>
              </a:rPr>
              <a:t>đồng</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việc</a:t>
            </a:r>
            <a:r>
              <a:rPr lang="en-US" dirty="0">
                <a:latin typeface="Arial"/>
                <a:cs typeface="Arial"/>
              </a:rPr>
              <a:t> ta </a:t>
            </a:r>
            <a:r>
              <a:rPr lang="en-US" dirty="0" err="1">
                <a:latin typeface="Arial"/>
                <a:cs typeface="Arial"/>
              </a:rPr>
              <a:t>tự</a:t>
            </a:r>
            <a:r>
              <a:rPr lang="en-US" dirty="0">
                <a:latin typeface="Arial"/>
                <a:cs typeface="Arial"/>
              </a:rPr>
              <a:t> </a:t>
            </a:r>
            <a:r>
              <a:rPr lang="en-US" dirty="0" err="1">
                <a:latin typeface="Arial"/>
                <a:cs typeface="Arial"/>
              </a:rPr>
              <a:t>sửa</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chúng</a:t>
            </a:r>
            <a:r>
              <a:rPr lang="en-US" dirty="0">
                <a:latin typeface="Arial"/>
                <a:cs typeface="Arial"/>
              </a:rPr>
              <a:t> </a:t>
            </a:r>
            <a:r>
              <a:rPr lang="en-US" dirty="0" err="1">
                <a:latin typeface="Arial"/>
                <a:cs typeface="Arial"/>
              </a:rPr>
              <a:t>bị</a:t>
            </a:r>
            <a:r>
              <a:rPr lang="en-US" dirty="0">
                <a:latin typeface="Arial"/>
                <a:cs typeface="Arial"/>
              </a:rPr>
              <a:t> </a:t>
            </a:r>
            <a:r>
              <a:rPr lang="en-US" dirty="0" err="1">
                <a:latin typeface="Arial"/>
                <a:cs typeface="Arial"/>
              </a:rPr>
              <a:t>hỏng</a:t>
            </a:r>
            <a:r>
              <a:rPr lang="en-US" dirty="0">
                <a:latin typeface="Arial"/>
                <a:cs typeface="Arial"/>
              </a:rPr>
              <a:t>, </a:t>
            </a:r>
            <a:r>
              <a:rPr lang="en-US" dirty="0" err="1">
                <a:latin typeface="Arial"/>
                <a:cs typeface="Arial"/>
              </a:rPr>
              <a:t>tự</a:t>
            </a:r>
            <a:r>
              <a:rPr lang="en-US" dirty="0">
                <a:latin typeface="Arial"/>
                <a:cs typeface="Arial"/>
              </a:rPr>
              <a:t> backup  database </a:t>
            </a:r>
            <a:r>
              <a:rPr lang="en-US" dirty="0" err="1">
                <a:latin typeface="Arial"/>
                <a:cs typeface="Arial"/>
              </a:rPr>
              <a:t>theo</a:t>
            </a:r>
            <a:r>
              <a:rPr lang="en-US" dirty="0">
                <a:latin typeface="Arial"/>
                <a:cs typeface="Arial"/>
              </a:rPr>
              <a:t> </a:t>
            </a:r>
            <a:r>
              <a:rPr lang="en-US" dirty="0" err="1">
                <a:latin typeface="Arial"/>
                <a:cs typeface="Arial"/>
              </a:rPr>
              <a:t>lịch</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vận</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chúng</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phân</a:t>
            </a:r>
            <a:r>
              <a:rPr lang="en-US" dirty="0">
                <a:latin typeface="Arial"/>
                <a:cs typeface="Arial"/>
              </a:rPr>
              <a:t> </a:t>
            </a:r>
            <a:r>
              <a:rPr lang="en-US" dirty="0" err="1">
                <a:latin typeface="Arial"/>
                <a:cs typeface="Arial"/>
              </a:rPr>
              <a:t>bổ</a:t>
            </a:r>
            <a:r>
              <a:rPr lang="en-US" dirty="0">
                <a:latin typeface="Arial"/>
                <a:cs typeface="Arial"/>
              </a:rPr>
              <a:t> 1 </a:t>
            </a:r>
            <a:r>
              <a:rPr lang="en-US" dirty="0" err="1">
                <a:latin typeface="Arial"/>
                <a:cs typeface="Arial"/>
              </a:rPr>
              <a:t>người</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soát</a:t>
            </a:r>
            <a:r>
              <a:rPr lang="en-US" dirty="0">
                <a:latin typeface="Arial"/>
                <a:cs typeface="Arial"/>
              </a:rPr>
              <a:t> </a:t>
            </a:r>
            <a:r>
              <a:rPr lang="en-US" dirty="0" err="1">
                <a:latin typeface="Arial"/>
                <a:cs typeface="Arial"/>
              </a:rPr>
              <a:t>chúng</a:t>
            </a:r>
            <a:r>
              <a:rPr lang="en-US" dirty="0">
                <a:latin typeface="Arial"/>
                <a:cs typeface="Arial"/>
              </a:rPr>
              <a:t> &gt;&gt; </a:t>
            </a:r>
            <a:r>
              <a:rPr lang="en-US" dirty="0" err="1">
                <a:latin typeface="Arial"/>
                <a:cs typeface="Arial"/>
              </a:rPr>
              <a:t>Cách</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như</a:t>
            </a:r>
            <a:r>
              <a:rPr lang="en-US" dirty="0">
                <a:latin typeface="Arial"/>
                <a:cs typeface="Arial"/>
              </a:rPr>
              <a:t> </a:t>
            </a:r>
            <a:r>
              <a:rPr lang="en-US" dirty="0" err="1">
                <a:latin typeface="Arial"/>
                <a:cs typeface="Arial"/>
              </a:rPr>
              <a:t>vậy</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hiệu</a:t>
            </a:r>
            <a:r>
              <a:rPr lang="en-US" dirty="0">
                <a:latin typeface="Arial"/>
                <a:cs typeface="Arial"/>
              </a:rPr>
              <a:t> </a:t>
            </a:r>
            <a:r>
              <a:rPr lang="en-US" dirty="0" err="1">
                <a:latin typeface="Arial"/>
                <a:cs typeface="Arial"/>
              </a:rPr>
              <a:t>quả</a:t>
            </a:r>
            <a:r>
              <a:rPr lang="en-US" dirty="0">
                <a:latin typeface="Arial"/>
                <a:cs typeface="Arial"/>
              </a:rPr>
              <a:t> </a:t>
            </a:r>
            <a:r>
              <a:rPr lang="en-US" dirty="0" err="1">
                <a:latin typeface="Arial"/>
                <a:cs typeface="Arial"/>
              </a:rPr>
              <a:t>về</a:t>
            </a:r>
            <a:r>
              <a:rPr lang="en-US" dirty="0">
                <a:latin typeface="Arial"/>
                <a:cs typeface="Arial"/>
              </a:rPr>
              <a:t> con </a:t>
            </a:r>
            <a:r>
              <a:rPr lang="en-US" dirty="0" err="1">
                <a:latin typeface="Arial"/>
                <a:cs typeface="Arial"/>
              </a:rPr>
              <a:t>người</a:t>
            </a:r>
            <a:r>
              <a:rPr lang="en-US" dirty="0">
                <a:latin typeface="Arial"/>
                <a:cs typeface="Arial"/>
              </a:rPr>
              <a:t> </a:t>
            </a:r>
            <a:r>
              <a:rPr lang="en-US" dirty="0" err="1">
                <a:latin typeface="Arial"/>
                <a:cs typeface="Arial"/>
              </a:rPr>
              <a:t>và</a:t>
            </a:r>
            <a:r>
              <a:rPr lang="en-US" dirty="0">
                <a:latin typeface="Arial"/>
                <a:cs typeface="Arial"/>
              </a:rPr>
              <a:t> skill </a:t>
            </a:r>
            <a:r>
              <a:rPr lang="en-US" dirty="0" err="1">
                <a:latin typeface="Arial"/>
                <a:cs typeface="Arial"/>
              </a:rPr>
              <a:t>vận</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mỗi</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phụ</a:t>
            </a:r>
            <a:r>
              <a:rPr lang="en-US" dirty="0">
                <a:latin typeface="Arial"/>
                <a:cs typeface="Arial"/>
              </a:rPr>
              <a:t> </a:t>
            </a:r>
            <a:r>
              <a:rPr lang="en-US" dirty="0" err="1">
                <a:latin typeface="Arial"/>
                <a:cs typeface="Arial"/>
              </a:rPr>
              <a:t>thuộc</a:t>
            </a:r>
            <a:r>
              <a:rPr lang="en-US" dirty="0">
                <a:latin typeface="Arial"/>
                <a:cs typeface="Arial"/>
              </a:rPr>
              <a:t> </a:t>
            </a:r>
            <a:r>
              <a:rPr lang="en-US" dirty="0" err="1">
                <a:latin typeface="Arial"/>
                <a:cs typeface="Arial"/>
              </a:rPr>
              <a:t>chất</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vận</a:t>
            </a:r>
            <a:r>
              <a:rPr lang="en-US" dirty="0">
                <a:latin typeface="Arial"/>
                <a:cs typeface="Arial"/>
              </a:rPr>
              <a:t> </a:t>
            </a:r>
            <a:r>
              <a:rPr lang="en-US" dirty="0" err="1">
                <a:latin typeface="Arial"/>
                <a:cs typeface="Arial"/>
              </a:rPr>
              <a:t>hành</a:t>
            </a:r>
            <a:r>
              <a:rPr lang="en-US" dirty="0">
                <a:latin typeface="Arial"/>
                <a:cs typeface="Arial"/>
              </a:rPr>
              <a:t>.</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Với</a:t>
            </a:r>
            <a:r>
              <a:rPr lang="en-US" dirty="0">
                <a:latin typeface="Arial"/>
                <a:cs typeface="Arial"/>
              </a:rPr>
              <a:t> </a:t>
            </a:r>
            <a:r>
              <a:rPr lang="en-US" dirty="0" err="1">
                <a:latin typeface="Arial"/>
                <a:cs typeface="Arial"/>
              </a:rPr>
              <a:t>những</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cloud public: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managed server. </a:t>
            </a:r>
            <a:r>
              <a:rPr lang="en-US" dirty="0" err="1">
                <a:latin typeface="Arial"/>
                <a:cs typeface="Arial"/>
              </a:rPr>
              <a:t>aws</a:t>
            </a:r>
            <a:r>
              <a:rPr lang="en-US" dirty="0">
                <a:latin typeface="Arial"/>
                <a:cs typeface="Arial"/>
              </a:rPr>
              <a:t> </a:t>
            </a:r>
            <a:r>
              <a:rPr lang="en-US" dirty="0" err="1">
                <a:latin typeface="Arial"/>
                <a:cs typeface="Arial"/>
              </a:rPr>
              <a:t>họ</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cung</a:t>
            </a:r>
            <a:r>
              <a:rPr lang="en-US" dirty="0">
                <a:latin typeface="Arial"/>
                <a:cs typeface="Arial"/>
              </a:rPr>
              <a:t> </a:t>
            </a:r>
            <a:r>
              <a:rPr lang="en-US" dirty="0" err="1">
                <a:latin typeface="Arial"/>
                <a:cs typeface="Arial"/>
              </a:rPr>
              <a:t>cấp</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chịu</a:t>
            </a:r>
            <a:r>
              <a:rPr lang="en-US" dirty="0">
                <a:latin typeface="Arial"/>
                <a:cs typeface="Arial"/>
              </a:rPr>
              <a:t> </a:t>
            </a:r>
            <a:r>
              <a:rPr lang="en-US" dirty="0" err="1">
                <a:latin typeface="Arial"/>
                <a:cs typeface="Arial"/>
              </a:rPr>
              <a:t>trách</a:t>
            </a:r>
            <a:r>
              <a:rPr lang="en-US" dirty="0">
                <a:latin typeface="Arial"/>
                <a:cs typeface="Arial"/>
              </a:rPr>
              <a:t> </a:t>
            </a:r>
            <a:r>
              <a:rPr lang="en-US" dirty="0" err="1">
                <a:latin typeface="Arial"/>
                <a:cs typeface="Arial"/>
              </a:rPr>
              <a:t>nhiệm</a:t>
            </a:r>
            <a:r>
              <a:rPr lang="en-US" dirty="0">
                <a:latin typeface="Arial"/>
                <a:cs typeface="Arial"/>
              </a:rPr>
              <a:t>, </a:t>
            </a:r>
            <a:r>
              <a:rPr lang="en-US" dirty="0" err="1">
                <a:latin typeface="Arial"/>
                <a:cs typeface="Arial"/>
              </a:rPr>
              <a:t>tự</a:t>
            </a:r>
            <a:r>
              <a:rPr lang="en-US" dirty="0">
                <a:latin typeface="Arial"/>
                <a:cs typeface="Arial"/>
              </a:rPr>
              <a:t> update </a:t>
            </a:r>
            <a:r>
              <a:rPr lang="en-US" dirty="0" err="1">
                <a:latin typeface="Arial"/>
                <a:cs typeface="Arial"/>
              </a:rPr>
              <a:t>bản</a:t>
            </a:r>
            <a:r>
              <a:rPr lang="en-US" dirty="0">
                <a:latin typeface="Arial"/>
                <a:cs typeface="Arial"/>
              </a:rPr>
              <a:t> </a:t>
            </a:r>
            <a:r>
              <a:rPr lang="en-US" dirty="0" err="1">
                <a:latin typeface="Arial"/>
                <a:cs typeface="Arial"/>
              </a:rPr>
              <a:t>vá</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mật</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chỉ</a:t>
            </a:r>
            <a:r>
              <a:rPr lang="en-US" dirty="0">
                <a:latin typeface="Arial"/>
                <a:cs typeface="Arial"/>
              </a:rPr>
              <a:t> </a:t>
            </a:r>
            <a:r>
              <a:rPr lang="en-US" dirty="0" err="1">
                <a:latin typeface="Arial"/>
                <a:cs typeface="Arial"/>
              </a:rPr>
              <a:t>tập</a:t>
            </a:r>
            <a:r>
              <a:rPr lang="en-US" dirty="0">
                <a:latin typeface="Arial"/>
                <a:cs typeface="Arial"/>
              </a:rPr>
              <a:t> </a:t>
            </a:r>
            <a:r>
              <a:rPr lang="en-US" dirty="0" err="1">
                <a:latin typeface="Arial"/>
                <a:cs typeface="Arial"/>
              </a:rPr>
              <a:t>trung</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database </a:t>
            </a:r>
            <a:r>
              <a:rPr lang="en-US" dirty="0" err="1">
                <a:latin typeface="Arial"/>
                <a:cs typeface="Arial"/>
              </a:rPr>
              <a:t>mysql</a:t>
            </a:r>
            <a:r>
              <a:rPr lang="en-US" dirty="0">
                <a:latin typeface="Arial"/>
                <a:cs typeface="Arial"/>
              </a:rPr>
              <a:t> do </a:t>
            </a:r>
            <a:r>
              <a:rPr lang="en-US" dirty="0" err="1">
                <a:latin typeface="Arial"/>
                <a:cs typeface="Arial"/>
              </a:rPr>
              <a:t>aws</a:t>
            </a:r>
            <a:r>
              <a:rPr lang="en-US" dirty="0">
                <a:latin typeface="Arial"/>
                <a:cs typeface="Arial"/>
              </a:rPr>
              <a:t> </a:t>
            </a:r>
            <a:r>
              <a:rPr lang="en-US" dirty="0" err="1">
                <a:latin typeface="Arial"/>
                <a:cs typeface="Arial"/>
              </a:rPr>
              <a:t>họ</a:t>
            </a:r>
            <a:r>
              <a:rPr lang="en-US" dirty="0">
                <a:latin typeface="Arial"/>
                <a:cs typeface="Arial"/>
              </a:rPr>
              <a:t> </a:t>
            </a:r>
            <a:r>
              <a:rPr lang="en-US" dirty="0" err="1">
                <a:latin typeface="Arial"/>
                <a:cs typeface="Arial"/>
              </a:rPr>
              <a:t>cung</a:t>
            </a:r>
            <a:r>
              <a:rPr lang="en-US" dirty="0">
                <a:latin typeface="Arial"/>
                <a:cs typeface="Arial"/>
              </a:rPr>
              <a:t> </a:t>
            </a:r>
            <a:r>
              <a:rPr lang="en-US" dirty="0" err="1">
                <a:latin typeface="Arial"/>
                <a:cs typeface="Arial"/>
              </a:rPr>
              <a:t>cấp</a:t>
            </a:r>
            <a:r>
              <a:rPr lang="en-US" dirty="0">
                <a:latin typeface="Arial"/>
                <a:cs typeface="Arial"/>
              </a:rPr>
              <a:t> </a:t>
            </a:r>
            <a:r>
              <a:rPr lang="en-US" dirty="0" err="1">
                <a:latin typeface="Arial"/>
                <a:cs typeface="Arial"/>
              </a:rPr>
              <a:t>dưới</a:t>
            </a:r>
            <a:r>
              <a:rPr lang="en-US" dirty="0">
                <a:latin typeface="Arial"/>
                <a:cs typeface="Arial"/>
              </a:rPr>
              <a:t> </a:t>
            </a:r>
            <a:r>
              <a:rPr lang="en-US" dirty="0" err="1">
                <a:latin typeface="Arial"/>
                <a:cs typeface="Arial"/>
              </a:rPr>
              <a:t>dạng</a:t>
            </a:r>
            <a:r>
              <a:rPr lang="en-US" dirty="0">
                <a:latin typeface="Arial"/>
                <a:cs typeface="Arial"/>
              </a:rPr>
              <a:t> PaaS. Ta </a:t>
            </a:r>
            <a:r>
              <a:rPr lang="en-US" dirty="0" err="1">
                <a:latin typeface="Arial"/>
                <a:cs typeface="Arial"/>
              </a:rPr>
              <a:t>chỉ</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vận</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aws</a:t>
            </a:r>
            <a:r>
              <a:rPr lang="en-US" dirty="0">
                <a:latin typeface="Arial"/>
                <a:cs typeface="Arial"/>
              </a:rPr>
              <a:t> </a:t>
            </a:r>
            <a:r>
              <a:rPr lang="en-US" dirty="0" err="1">
                <a:latin typeface="Arial"/>
                <a:cs typeface="Arial"/>
              </a:rPr>
              <a:t>họ</a:t>
            </a:r>
            <a:r>
              <a:rPr lang="en-US" dirty="0">
                <a:latin typeface="Arial"/>
                <a:cs typeface="Arial"/>
              </a:rPr>
              <a:t> </a:t>
            </a:r>
            <a:r>
              <a:rPr lang="en-US" dirty="0" err="1">
                <a:latin typeface="Arial"/>
                <a:cs typeface="Arial"/>
              </a:rPr>
              <a:t>sẽ</a:t>
            </a:r>
            <a:r>
              <a:rPr lang="en-US" dirty="0">
                <a:latin typeface="Arial"/>
                <a:cs typeface="Arial"/>
              </a:rPr>
              <a:t> lo.</a:t>
            </a:r>
            <a:endParaRPr lang="vi-VN" dirty="0">
              <a:latin typeface="Arial"/>
              <a:cs typeface="Arial"/>
            </a:endParaRPr>
          </a:p>
          <a:p>
            <a:pPr>
              <a:spcBef>
                <a:spcPts val="0"/>
              </a:spcBef>
              <a:spcAft>
                <a:spcPts val="0"/>
              </a:spcAft>
            </a:pPr>
            <a:r>
              <a:rPr lang="en-US" dirty="0" err="1">
                <a:latin typeface="Arial"/>
                <a:cs typeface="Arial"/>
              </a:rPr>
              <a:t>tương</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serverless </a:t>
            </a:r>
            <a:r>
              <a:rPr lang="en-US" dirty="0" err="1">
                <a:latin typeface="Arial"/>
                <a:cs typeface="Arial"/>
              </a:rPr>
              <a:t>cũng</a:t>
            </a:r>
            <a:r>
              <a:rPr lang="en-US" dirty="0">
                <a:latin typeface="Arial"/>
                <a:cs typeface="Arial"/>
              </a:rPr>
              <a:t> </a:t>
            </a:r>
            <a:r>
              <a:rPr lang="en-US" dirty="0" err="1">
                <a:latin typeface="Arial"/>
                <a:cs typeface="Arial"/>
              </a:rPr>
              <a:t>vậy</a:t>
            </a:r>
            <a:r>
              <a:rPr lang="en-US" dirty="0">
                <a:latin typeface="Arial"/>
                <a:cs typeface="Arial"/>
              </a:rPr>
              <a:t>, ta </a:t>
            </a:r>
            <a:r>
              <a:rPr lang="en-US" dirty="0" err="1">
                <a:latin typeface="Arial"/>
                <a:cs typeface="Arial"/>
              </a:rPr>
              <a:t>chỉ</a:t>
            </a:r>
            <a:r>
              <a:rPr lang="en-US" dirty="0">
                <a:latin typeface="Arial"/>
                <a:cs typeface="Arial"/>
              </a:rPr>
              <a:t> </a:t>
            </a:r>
            <a:r>
              <a:rPr lang="en-US" dirty="0" err="1">
                <a:latin typeface="Arial"/>
                <a:cs typeface="Arial"/>
              </a:rPr>
              <a:t>cần</a:t>
            </a:r>
            <a:r>
              <a:rPr lang="en-US" dirty="0">
                <a:latin typeface="Arial"/>
                <a:cs typeface="Arial"/>
              </a:rPr>
              <a:t> lo </a:t>
            </a:r>
            <a:r>
              <a:rPr lang="en-US" dirty="0" err="1">
                <a:latin typeface="Arial"/>
                <a:cs typeface="Arial"/>
              </a:rPr>
              <a:t>codebussiess</a:t>
            </a:r>
            <a:r>
              <a:rPr lang="en-US" dirty="0">
                <a:latin typeface="Arial"/>
                <a:cs typeface="Arial"/>
              </a:rPr>
              <a:t>, </a:t>
            </a:r>
            <a:r>
              <a:rPr lang="en-US" dirty="0" err="1">
                <a:latin typeface="Arial"/>
                <a:cs typeface="Arial"/>
              </a:rPr>
              <a:t>còn</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vận</a:t>
            </a:r>
            <a:r>
              <a:rPr lang="en-US" dirty="0">
                <a:latin typeface="Arial"/>
                <a:cs typeface="Arial"/>
              </a:rPr>
              <a:t> </a:t>
            </a:r>
            <a:r>
              <a:rPr lang="en-US" dirty="0" err="1">
                <a:latin typeface="Arial"/>
                <a:cs typeface="Arial"/>
              </a:rPr>
              <a:t>hành</a:t>
            </a:r>
            <a:r>
              <a:rPr lang="en-US" dirty="0">
                <a:latin typeface="Arial"/>
                <a:cs typeface="Arial"/>
              </a:rPr>
              <a:t>. hay scaling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dến</a:t>
            </a:r>
            <a:r>
              <a:rPr lang="en-US" dirty="0">
                <a:latin typeface="Arial"/>
                <a:cs typeface="Arial"/>
              </a:rPr>
              <a:t> </a:t>
            </a:r>
            <a:r>
              <a:rPr lang="en-US" dirty="0" err="1">
                <a:latin typeface="Arial"/>
                <a:cs typeface="Arial"/>
              </a:rPr>
              <a:t>rất</a:t>
            </a:r>
            <a:r>
              <a:rPr lang="en-US" dirty="0">
                <a:latin typeface="Arial"/>
                <a:cs typeface="Arial"/>
              </a:rPr>
              <a:t> to </a:t>
            </a:r>
            <a:r>
              <a:rPr lang="en-US" dirty="0" err="1">
                <a:latin typeface="Arial"/>
                <a:cs typeface="Arial"/>
              </a:rPr>
              <a:t>theo</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aws</a:t>
            </a:r>
            <a:r>
              <a:rPr lang="en-US" dirty="0">
                <a:latin typeface="Arial"/>
                <a:cs typeface="Arial"/>
              </a:rPr>
              <a:t> </a:t>
            </a:r>
            <a:r>
              <a:rPr lang="en-US" dirty="0" err="1">
                <a:latin typeface="Arial"/>
                <a:cs typeface="Arial"/>
              </a:rPr>
              <a:t>họ</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tự</a:t>
            </a:r>
            <a:r>
              <a:rPr lang="en-US" dirty="0">
                <a:latin typeface="Arial"/>
                <a:cs typeface="Arial"/>
              </a:rPr>
              <a:t> lo. Do </a:t>
            </a:r>
            <a:r>
              <a:rPr lang="en-US" dirty="0" err="1">
                <a:latin typeface="Arial"/>
                <a:cs typeface="Arial"/>
              </a:rPr>
              <a:t>vậy</a:t>
            </a:r>
            <a:r>
              <a:rPr lang="en-US" dirty="0">
                <a:latin typeface="Arial"/>
                <a:cs typeface="Arial"/>
              </a:rPr>
              <a:t> </a:t>
            </a:r>
            <a:r>
              <a:rPr lang="en-US" dirty="0" err="1">
                <a:latin typeface="Arial"/>
                <a:cs typeface="Arial"/>
              </a:rPr>
              <a:t>chúng</a:t>
            </a:r>
            <a:r>
              <a:rPr lang="en-US" dirty="0">
                <a:latin typeface="Arial"/>
                <a:cs typeface="Arial"/>
              </a:rPr>
              <a:t> ta </a:t>
            </a:r>
            <a:r>
              <a:rPr lang="en-US" dirty="0" err="1">
                <a:latin typeface="Arial"/>
                <a:cs typeface="Arial"/>
              </a:rPr>
              <a:t>tận</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kĩ</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chuyên</a:t>
            </a:r>
            <a:r>
              <a:rPr lang="en-US" dirty="0">
                <a:latin typeface="Arial"/>
                <a:cs typeface="Arial"/>
              </a:rPr>
              <a:t> </a:t>
            </a:r>
            <a:r>
              <a:rPr lang="en-US" dirty="0" err="1">
                <a:latin typeface="Arial"/>
                <a:cs typeface="Arial"/>
              </a:rPr>
              <a:t>gia</a:t>
            </a:r>
            <a:r>
              <a:rPr lang="en-US" dirty="0">
                <a:latin typeface="Arial"/>
                <a:cs typeface="Arial"/>
              </a:rPr>
              <a:t> </a:t>
            </a:r>
            <a:r>
              <a:rPr lang="en-US" dirty="0" err="1">
                <a:latin typeface="Arial"/>
                <a:cs typeface="Arial"/>
              </a:rPr>
              <a:t>aws</a:t>
            </a:r>
            <a:endParaRPr lang="vi-VN" dirty="0" err="1">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r>
              <a:rPr lang="en-US" dirty="0" err="1">
                <a:latin typeface="Arial"/>
                <a:cs typeface="Arial"/>
              </a:rPr>
              <a:t>triển</a:t>
            </a:r>
            <a:r>
              <a:rPr lang="en-US" dirty="0">
                <a:latin typeface="Arial"/>
                <a:cs typeface="Arial"/>
              </a:rPr>
              <a:t> </a:t>
            </a:r>
            <a:r>
              <a:rPr lang="en-US" dirty="0" err="1">
                <a:latin typeface="Arial"/>
                <a:cs typeface="Arial"/>
              </a:rPr>
              <a:t>khai</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global hay local: </a:t>
            </a:r>
            <a:r>
              <a:rPr lang="en-US" dirty="0" err="1">
                <a:latin typeface="Arial"/>
                <a:cs typeface="Arial"/>
              </a:rPr>
              <a:t>cũng</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lựa</a:t>
            </a:r>
            <a:r>
              <a:rPr lang="en-US" dirty="0">
                <a:latin typeface="Arial"/>
                <a:cs typeface="Arial"/>
              </a:rPr>
              <a:t> </a:t>
            </a:r>
            <a:r>
              <a:rPr lang="en-US" dirty="0" err="1">
                <a:latin typeface="Arial"/>
                <a:cs typeface="Arial"/>
              </a:rPr>
              <a:t>chọn</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khách</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chúng</a:t>
            </a:r>
            <a:r>
              <a:rPr lang="en-US" dirty="0">
                <a:latin typeface="Arial"/>
                <a:cs typeface="Arial"/>
              </a:rPr>
              <a:t> ta </a:t>
            </a:r>
            <a:r>
              <a:rPr lang="en-US" dirty="0" err="1">
                <a:latin typeface="Arial"/>
                <a:cs typeface="Arial"/>
              </a:rPr>
              <a:t>tập</a:t>
            </a:r>
            <a:r>
              <a:rPr lang="en-US" dirty="0">
                <a:latin typeface="Arial"/>
                <a:cs typeface="Arial"/>
              </a:rPr>
              <a:t> </a:t>
            </a:r>
            <a:r>
              <a:rPr lang="en-US" dirty="0" err="1">
                <a:latin typeface="Arial"/>
                <a:cs typeface="Arial"/>
              </a:rPr>
              <a:t>trung</a:t>
            </a:r>
            <a:r>
              <a:rPr lang="en-US" dirty="0">
                <a:latin typeface="Arial"/>
                <a:cs typeface="Arial"/>
              </a:rPr>
              <a:t> ở 1 </a:t>
            </a:r>
            <a:r>
              <a:rPr lang="en-US" dirty="0" err="1">
                <a:latin typeface="Arial"/>
                <a:cs typeface="Arial"/>
              </a:rPr>
              <a:t>quốc</a:t>
            </a:r>
            <a:r>
              <a:rPr lang="en-US" dirty="0">
                <a:latin typeface="Arial"/>
                <a:cs typeface="Arial"/>
              </a:rPr>
              <a:t> </a:t>
            </a:r>
            <a:r>
              <a:rPr lang="en-US" dirty="0" err="1">
                <a:latin typeface="Arial"/>
                <a:cs typeface="Arial"/>
              </a:rPr>
              <a:t>gia</a:t>
            </a:r>
            <a:r>
              <a:rPr lang="en-US" dirty="0">
                <a:latin typeface="Arial"/>
                <a:cs typeface="Arial"/>
              </a:rPr>
              <a:t> </a:t>
            </a:r>
            <a:r>
              <a:rPr lang="en-US" dirty="0" err="1">
                <a:latin typeface="Arial"/>
                <a:cs typeface="Arial"/>
              </a:rPr>
              <a:t>khu</a:t>
            </a:r>
            <a:r>
              <a:rPr lang="en-US" dirty="0">
                <a:latin typeface="Arial"/>
                <a:cs typeface="Arial"/>
              </a:rPr>
              <a:t> </a:t>
            </a:r>
            <a:r>
              <a:rPr lang="en-US" dirty="0" err="1">
                <a:latin typeface="Arial"/>
                <a:cs typeface="Arial"/>
              </a:rPr>
              <a:t>vực</a:t>
            </a:r>
            <a:r>
              <a:rPr lang="en-US" dirty="0">
                <a:latin typeface="Arial"/>
                <a:cs typeface="Arial"/>
              </a:rPr>
              <a:t> </a:t>
            </a:r>
            <a:r>
              <a:rPr lang="en-US" dirty="0" err="1">
                <a:latin typeface="Arial"/>
                <a:cs typeface="Arial"/>
              </a:rPr>
              <a:t>địa</a:t>
            </a:r>
            <a:r>
              <a:rPr lang="en-US" dirty="0">
                <a:latin typeface="Arial"/>
                <a:cs typeface="Arial"/>
              </a:rPr>
              <a:t> </a:t>
            </a:r>
            <a:r>
              <a:rPr lang="en-US" dirty="0" err="1">
                <a:latin typeface="Arial"/>
                <a:cs typeface="Arial"/>
              </a:rPr>
              <a:t>lý</a:t>
            </a:r>
            <a:r>
              <a:rPr lang="en-US" dirty="0">
                <a:latin typeface="Arial"/>
                <a:cs typeface="Arial"/>
              </a:rPr>
              <a:t> hay </a:t>
            </a:r>
            <a:r>
              <a:rPr lang="en-US" dirty="0" err="1">
                <a:latin typeface="Arial"/>
                <a:cs typeface="Arial"/>
              </a:rPr>
              <a:t>khách</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trải</a:t>
            </a:r>
            <a:r>
              <a:rPr lang="en-US" dirty="0">
                <a:latin typeface="Arial"/>
                <a:cs typeface="Arial"/>
              </a:rPr>
              <a:t> </a:t>
            </a:r>
            <a:r>
              <a:rPr lang="en-US" dirty="0" err="1">
                <a:latin typeface="Arial"/>
                <a:cs typeface="Arial"/>
              </a:rPr>
              <a:t>rộng</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cầu</a:t>
            </a:r>
            <a:r>
              <a:rPr lang="en-US" dirty="0">
                <a:latin typeface="Arial"/>
                <a:cs typeface="Arial"/>
              </a:rPr>
              <a:t> </a:t>
            </a:r>
            <a:r>
              <a:rPr lang="en-US" dirty="0" err="1">
                <a:latin typeface="Arial"/>
                <a:cs typeface="Arial"/>
              </a:rPr>
              <a:t>cũng</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những</a:t>
            </a:r>
            <a:r>
              <a:rPr lang="en-US" dirty="0">
                <a:latin typeface="Arial"/>
                <a:cs typeface="Arial"/>
              </a:rPr>
              <a:t> </a:t>
            </a:r>
            <a:r>
              <a:rPr lang="en-US" dirty="0" err="1">
                <a:latin typeface="Arial"/>
                <a:cs typeface="Arial"/>
              </a:rPr>
              <a:t>cách</a:t>
            </a:r>
            <a:r>
              <a:rPr lang="en-US" dirty="0">
                <a:latin typeface="Arial"/>
                <a:cs typeface="Arial"/>
              </a:rPr>
              <a:t> </a:t>
            </a:r>
            <a:r>
              <a:rPr lang="en-US" dirty="0" err="1">
                <a:latin typeface="Arial"/>
                <a:cs typeface="Arial"/>
              </a:rPr>
              <a:t>xây</a:t>
            </a:r>
            <a:r>
              <a:rPr lang="en-US" dirty="0">
                <a:latin typeface="Arial"/>
                <a:cs typeface="Arial"/>
              </a:rPr>
              <a:t> </a:t>
            </a:r>
            <a:r>
              <a:rPr lang="en-US" dirty="0" err="1">
                <a:latin typeface="Arial"/>
                <a:cs typeface="Arial"/>
              </a:rPr>
              <a:t>dựng</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35</a:t>
            </a:fld>
            <a:endParaRPr lang="en-US" altLang="en-US"/>
          </a:p>
        </p:txBody>
      </p:sp>
    </p:spTree>
    <p:extLst>
      <p:ext uri="{BB962C8B-B14F-4D97-AF65-F5344CB8AC3E}">
        <p14:creationId xmlns:p14="http://schemas.microsoft.com/office/powerpoint/2010/main" val="3474243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dirty="0" err="1">
                <a:latin typeface="Arial"/>
                <a:cs typeface="Arial"/>
              </a:rPr>
              <a:t>về</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lưu</a:t>
            </a:r>
            <a:r>
              <a:rPr lang="en-US" dirty="0">
                <a:latin typeface="Arial"/>
                <a:cs typeface="Arial"/>
              </a:rPr>
              <a:t> </a:t>
            </a:r>
            <a:r>
              <a:rPr lang="en-US" dirty="0" err="1">
                <a:latin typeface="Arial"/>
                <a:cs typeface="Arial"/>
              </a:rPr>
              <a:t>trữ</a:t>
            </a:r>
            <a:r>
              <a:rPr lang="en-US" dirty="0">
                <a:latin typeface="Arial"/>
                <a:cs typeface="Arial"/>
              </a:rPr>
              <a:t> video: </a:t>
            </a:r>
            <a:r>
              <a:rPr lang="en-US" dirty="0" err="1">
                <a:latin typeface="Arial"/>
                <a:cs typeface="Arial"/>
              </a:rPr>
              <a:t>nếu</a:t>
            </a:r>
            <a:r>
              <a:rPr lang="en-US" dirty="0">
                <a:latin typeface="Arial"/>
                <a:cs typeface="Arial"/>
              </a:rPr>
              <a:t> </a:t>
            </a:r>
            <a:r>
              <a:rPr lang="en-US" dirty="0" err="1">
                <a:latin typeface="Arial"/>
                <a:cs typeface="Arial"/>
              </a:rPr>
              <a:t>có</a:t>
            </a:r>
            <a:r>
              <a:rPr lang="en-US" dirty="0">
                <a:latin typeface="Arial"/>
                <a:cs typeface="Arial"/>
              </a:rPr>
              <a:t> 1 video hot trend. </a:t>
            </a:r>
            <a:r>
              <a:rPr lang="en-US" dirty="0" err="1">
                <a:latin typeface="Arial"/>
                <a:cs typeface="Arial"/>
              </a:rPr>
              <a:t>nhưng</a:t>
            </a:r>
            <a:r>
              <a:rPr lang="en-US" dirty="0">
                <a:latin typeface="Arial"/>
                <a:cs typeface="Arial"/>
              </a:rPr>
              <a:t> </a:t>
            </a:r>
            <a:r>
              <a:rPr lang="en-US" dirty="0" err="1">
                <a:latin typeface="Arial"/>
                <a:cs typeface="Arial"/>
              </a:rPr>
              <a:t>lưu</a:t>
            </a:r>
            <a:r>
              <a:rPr lang="en-US" dirty="0">
                <a:latin typeface="Arial"/>
                <a:cs typeface="Arial"/>
              </a:rPr>
              <a:t> </a:t>
            </a:r>
            <a:r>
              <a:rPr lang="en-US" dirty="0" err="1">
                <a:latin typeface="Arial"/>
                <a:cs typeface="Arial"/>
              </a:rPr>
              <a:t>duy</a:t>
            </a:r>
            <a:r>
              <a:rPr lang="en-US" dirty="0">
                <a:latin typeface="Arial"/>
                <a:cs typeface="Arial"/>
              </a:rPr>
              <a:t> </a:t>
            </a:r>
            <a:r>
              <a:rPr lang="en-US" dirty="0" err="1">
                <a:latin typeface="Arial"/>
                <a:cs typeface="Arial"/>
              </a:rPr>
              <a:t>nhất</a:t>
            </a:r>
            <a:r>
              <a:rPr lang="en-US" dirty="0">
                <a:latin typeface="Arial"/>
                <a:cs typeface="Arial"/>
              </a:rPr>
              <a:t> </a:t>
            </a:r>
            <a:r>
              <a:rPr lang="en-US" dirty="0" err="1">
                <a:latin typeface="Arial"/>
                <a:cs typeface="Arial"/>
              </a:rPr>
              <a:t>trong</a:t>
            </a:r>
            <a:r>
              <a:rPr lang="en-US" dirty="0">
                <a:latin typeface="Arial"/>
                <a:cs typeface="Arial"/>
              </a:rPr>
              <a:t> 1 HDD. </a:t>
            </a:r>
            <a:r>
              <a:rPr lang="en-US" dirty="0" err="1">
                <a:latin typeface="Arial"/>
                <a:cs typeface="Arial"/>
              </a:rPr>
              <a:t>khi</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lực</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storage ( </a:t>
            </a:r>
            <a:r>
              <a:rPr lang="en-US" dirty="0" err="1">
                <a:latin typeface="Arial"/>
                <a:cs typeface="Arial"/>
              </a:rPr>
              <a:t>mặc</a:t>
            </a:r>
            <a:r>
              <a:rPr lang="en-US" dirty="0">
                <a:latin typeface="Arial"/>
                <a:cs typeface="Arial"/>
              </a:rPr>
              <a:t> </a:t>
            </a:r>
            <a:r>
              <a:rPr lang="en-US" dirty="0" err="1">
                <a:latin typeface="Arial"/>
                <a:cs typeface="Arial"/>
              </a:rPr>
              <a:t>dù</a:t>
            </a:r>
            <a:r>
              <a:rPr lang="en-US" dirty="0">
                <a:latin typeface="Arial"/>
                <a:cs typeface="Arial"/>
              </a:rPr>
              <a:t> </a:t>
            </a:r>
            <a:r>
              <a:rPr lang="en-US" dirty="0" err="1">
                <a:latin typeface="Arial"/>
                <a:cs typeface="Arial"/>
              </a:rPr>
              <a:t>rất</a:t>
            </a:r>
            <a:r>
              <a:rPr lang="en-US" dirty="0">
                <a:latin typeface="Arial"/>
                <a:cs typeface="Arial"/>
              </a:rPr>
              <a:t> </a:t>
            </a:r>
            <a:r>
              <a:rPr lang="en-US" dirty="0" err="1">
                <a:latin typeface="Arial"/>
                <a:cs typeface="Arial"/>
              </a:rPr>
              <a:t>lớn</a:t>
            </a:r>
            <a:r>
              <a:rPr lang="en-US" dirty="0">
                <a:latin typeface="Arial"/>
                <a:cs typeface="Arial"/>
              </a:rPr>
              <a:t>) </a:t>
            </a:r>
            <a:r>
              <a:rPr lang="en-US" dirty="0" err="1">
                <a:latin typeface="Arial"/>
                <a:cs typeface="Arial"/>
              </a:rPr>
              <a:t>nhưng</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bị</a:t>
            </a:r>
            <a:r>
              <a:rPr lang="en-US" dirty="0">
                <a:latin typeface="Arial"/>
                <a:cs typeface="Arial"/>
              </a:rPr>
              <a:t> </a:t>
            </a:r>
            <a:r>
              <a:rPr lang="en-US" dirty="0" err="1">
                <a:latin typeface="Arial"/>
                <a:cs typeface="Arial"/>
              </a:rPr>
              <a:t>bó</a:t>
            </a:r>
            <a:r>
              <a:rPr lang="en-US" dirty="0">
                <a:latin typeface="Arial"/>
                <a:cs typeface="Arial"/>
              </a:rPr>
              <a:t> </a:t>
            </a:r>
            <a:r>
              <a:rPr lang="en-US" dirty="0" err="1">
                <a:latin typeface="Arial"/>
                <a:cs typeface="Arial"/>
              </a:rPr>
              <a:t>hẹp</a:t>
            </a:r>
            <a:r>
              <a:rPr lang="en-US" dirty="0">
                <a:latin typeface="Arial"/>
                <a:cs typeface="Arial"/>
              </a:rPr>
              <a:t> </a:t>
            </a:r>
            <a:r>
              <a:rPr lang="en-US" dirty="0" err="1">
                <a:latin typeface="Arial"/>
                <a:cs typeface="Arial"/>
              </a:rPr>
              <a:t>vào</a:t>
            </a:r>
            <a:r>
              <a:rPr lang="en-US" dirty="0">
                <a:latin typeface="Arial"/>
                <a:cs typeface="Arial"/>
              </a:rPr>
              <a:t> 1 disk HDD </a:t>
            </a:r>
            <a:r>
              <a:rPr lang="en-US" dirty="0" err="1">
                <a:latin typeface="Arial"/>
                <a:cs typeface="Arial"/>
              </a:rPr>
              <a:t>duy</a:t>
            </a:r>
            <a:r>
              <a:rPr lang="en-US" dirty="0">
                <a:latin typeface="Arial"/>
                <a:cs typeface="Arial"/>
              </a:rPr>
              <a:t> </a:t>
            </a:r>
            <a:r>
              <a:rPr lang="en-US" dirty="0" err="1">
                <a:latin typeface="Arial"/>
                <a:cs typeface="Arial"/>
              </a:rPr>
              <a:t>nhất</a:t>
            </a:r>
            <a:r>
              <a:rPr lang="en-US" dirty="0">
                <a:latin typeface="Arial"/>
                <a:cs typeface="Arial"/>
              </a:rPr>
              <a:t>. Khi </a:t>
            </a:r>
            <a:r>
              <a:rPr lang="en-US" dirty="0" err="1">
                <a:latin typeface="Arial"/>
                <a:cs typeface="Arial"/>
              </a:rPr>
              <a:t>đó</a:t>
            </a:r>
            <a:r>
              <a:rPr lang="en-US" dirty="0">
                <a:latin typeface="Arial"/>
                <a:cs typeface="Arial"/>
              </a:rPr>
              <a:t> </a:t>
            </a:r>
            <a:r>
              <a:rPr lang="en-US" dirty="0" err="1">
                <a:latin typeface="Arial"/>
                <a:cs typeface="Arial"/>
              </a:rPr>
              <a:t>cần</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storage </a:t>
            </a:r>
            <a:r>
              <a:rPr lang="en-US" dirty="0" err="1">
                <a:latin typeface="Arial"/>
                <a:cs typeface="Arial"/>
              </a:rPr>
              <a:t>theo</a:t>
            </a:r>
            <a:r>
              <a:rPr lang="en-US" dirty="0">
                <a:latin typeface="Arial"/>
                <a:cs typeface="Arial"/>
              </a:rPr>
              <a:t> </a:t>
            </a:r>
            <a:r>
              <a:rPr lang="en-US" dirty="0" err="1">
                <a:latin typeface="Arial"/>
                <a:cs typeface="Arial"/>
              </a:rPr>
              <a:t>hướng</a:t>
            </a:r>
            <a:r>
              <a:rPr lang="en-US" dirty="0">
                <a:latin typeface="Arial"/>
                <a:cs typeface="Arial"/>
              </a:rPr>
              <a:t> </a:t>
            </a:r>
            <a:r>
              <a:rPr lang="en-US" dirty="0" err="1">
                <a:latin typeface="Arial"/>
                <a:cs typeface="Arial"/>
              </a:rPr>
              <a:t>phân</a:t>
            </a:r>
            <a:r>
              <a:rPr lang="en-US" dirty="0">
                <a:latin typeface="Arial"/>
                <a:cs typeface="Arial"/>
              </a:rPr>
              <a:t> </a:t>
            </a:r>
            <a:r>
              <a:rPr lang="en-US" dirty="0" err="1">
                <a:latin typeface="Arial"/>
                <a:cs typeface="Arial"/>
              </a:rPr>
              <a:t>mảnh</a:t>
            </a:r>
            <a:r>
              <a:rPr lang="en-US" dirty="0">
                <a:latin typeface="Arial"/>
                <a:cs typeface="Arial"/>
              </a:rPr>
              <a:t>; 1 file video </a:t>
            </a:r>
            <a:r>
              <a:rPr lang="en-US" dirty="0" err="1">
                <a:latin typeface="Arial"/>
                <a:cs typeface="Arial"/>
              </a:rPr>
              <a:t>sẽ</a:t>
            </a:r>
            <a:r>
              <a:rPr lang="en-US" dirty="0">
                <a:latin typeface="Arial"/>
                <a:cs typeface="Arial"/>
              </a:rPr>
              <a:t> </a:t>
            </a:r>
            <a:r>
              <a:rPr lang="en-US" dirty="0" err="1">
                <a:latin typeface="Arial"/>
                <a:cs typeface="Arial"/>
              </a:rPr>
              <a:t>cắt</a:t>
            </a:r>
            <a:r>
              <a:rPr lang="en-US" dirty="0">
                <a:latin typeface="Arial"/>
                <a:cs typeface="Arial"/>
              </a:rPr>
              <a:t> </a:t>
            </a:r>
            <a:r>
              <a:rPr lang="en-US" dirty="0" err="1">
                <a:latin typeface="Arial"/>
                <a:cs typeface="Arial"/>
              </a:rPr>
              <a:t>nhỏ</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thành</a:t>
            </a:r>
            <a:r>
              <a:rPr lang="en-US" dirty="0">
                <a:latin typeface="Arial"/>
                <a:cs typeface="Arial"/>
              </a:rPr>
              <a:t> 1000 </a:t>
            </a:r>
            <a:r>
              <a:rPr lang="en-US" dirty="0" err="1">
                <a:latin typeface="Arial"/>
                <a:cs typeface="Arial"/>
              </a:rPr>
              <a:t>mảnh</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lưu</a:t>
            </a:r>
            <a:r>
              <a:rPr lang="en-US" dirty="0">
                <a:latin typeface="Arial"/>
                <a:cs typeface="Arial"/>
              </a:rPr>
              <a:t> </a:t>
            </a:r>
            <a:r>
              <a:rPr lang="en-US" dirty="0" err="1">
                <a:latin typeface="Arial"/>
                <a:cs typeface="Arial"/>
              </a:rPr>
              <a:t>vào</a:t>
            </a:r>
            <a:r>
              <a:rPr lang="en-US" dirty="0">
                <a:latin typeface="Arial"/>
                <a:cs typeface="Arial"/>
              </a:rPr>
              <a:t> 1000 ổ </a:t>
            </a:r>
            <a:r>
              <a:rPr lang="en-US" dirty="0" err="1">
                <a:latin typeface="Arial"/>
                <a:cs typeface="Arial"/>
              </a:rPr>
              <a:t>dĩa</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đó</a:t>
            </a:r>
            <a:r>
              <a:rPr lang="en-US" dirty="0">
                <a:latin typeface="Arial"/>
                <a:cs typeface="Arial"/>
              </a:rPr>
              <a:t> video </a:t>
            </a:r>
            <a:r>
              <a:rPr lang="en-US" dirty="0" err="1">
                <a:latin typeface="Arial"/>
                <a:cs typeface="Arial"/>
              </a:rPr>
              <a:t>treding</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xem</a:t>
            </a:r>
            <a:r>
              <a:rPr lang="en-US" dirty="0">
                <a:latin typeface="Arial"/>
                <a:cs typeface="Arial"/>
              </a:rPr>
              <a:t>. </a:t>
            </a:r>
            <a:r>
              <a:rPr lang="en-US" dirty="0" err="1">
                <a:latin typeface="Arial"/>
                <a:cs typeface="Arial"/>
              </a:rPr>
              <a:t>cả</a:t>
            </a:r>
            <a:r>
              <a:rPr lang="en-US" dirty="0">
                <a:latin typeface="Arial"/>
                <a:cs typeface="Arial"/>
              </a:rPr>
              <a:t> 1000 ổ </a:t>
            </a:r>
            <a:r>
              <a:rPr lang="en-US" dirty="0" err="1">
                <a:latin typeface="Arial"/>
                <a:cs typeface="Arial"/>
              </a:rPr>
              <a:t>đĩa</a:t>
            </a:r>
            <a:r>
              <a:rPr lang="en-US" dirty="0">
                <a:latin typeface="Arial"/>
                <a:cs typeface="Arial"/>
              </a:rPr>
              <a:t> </a:t>
            </a:r>
            <a:r>
              <a:rPr lang="en-US" dirty="0" err="1">
                <a:latin typeface="Arial"/>
                <a:cs typeface="Arial"/>
              </a:rPr>
              <a:t>sẽ</a:t>
            </a:r>
            <a:r>
              <a:rPr lang="en-US" dirty="0">
                <a:latin typeface="Arial"/>
                <a:cs typeface="Arial"/>
              </a:rPr>
              <a:t> quay </a:t>
            </a:r>
            <a:r>
              <a:rPr lang="en-US" dirty="0" err="1">
                <a:latin typeface="Arial"/>
                <a:cs typeface="Arial"/>
              </a:rPr>
              <a:t>cùng</a:t>
            </a:r>
            <a:r>
              <a:rPr lang="en-US" dirty="0">
                <a:latin typeface="Arial"/>
                <a:cs typeface="Arial"/>
              </a:rPr>
              <a:t> </a:t>
            </a:r>
            <a:r>
              <a:rPr lang="en-US" dirty="0" err="1">
                <a:latin typeface="Arial"/>
                <a:cs typeface="Arial"/>
              </a:rPr>
              <a:t>lúc</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dạt</a:t>
            </a:r>
            <a:r>
              <a:rPr lang="en-US" dirty="0">
                <a:latin typeface="Arial"/>
                <a:cs typeface="Arial"/>
              </a:rPr>
              <a:t> </a:t>
            </a:r>
            <a:r>
              <a:rPr lang="en-US" dirty="0" err="1">
                <a:latin typeface="Arial"/>
                <a:cs typeface="Arial"/>
              </a:rPr>
              <a:t>hiệu</a:t>
            </a:r>
            <a:r>
              <a:rPr lang="en-US" dirty="0">
                <a:latin typeface="Arial"/>
                <a:cs typeface="Arial"/>
              </a:rPr>
              <a:t> </a:t>
            </a:r>
            <a:r>
              <a:rPr lang="en-US" dirty="0" err="1">
                <a:latin typeface="Arial"/>
                <a:cs typeface="Arial"/>
              </a:rPr>
              <a:t>năng</a:t>
            </a:r>
            <a:r>
              <a:rPr lang="en-US" dirty="0">
                <a:latin typeface="Arial"/>
                <a:cs typeface="Arial"/>
              </a:rPr>
              <a:t> disk </a:t>
            </a:r>
            <a:r>
              <a:rPr lang="en-US" dirty="0" err="1">
                <a:latin typeface="Arial"/>
                <a:cs typeface="Arial"/>
              </a:rPr>
              <a:t>của</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36</a:t>
            </a:fld>
            <a:endParaRPr lang="en-US" altLang="en-US"/>
          </a:p>
        </p:txBody>
      </p:sp>
    </p:spTree>
    <p:extLst>
      <p:ext uri="{BB962C8B-B14F-4D97-AF65-F5344CB8AC3E}">
        <p14:creationId xmlns:p14="http://schemas.microsoft.com/office/powerpoint/2010/main" val="379682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Tối</a:t>
            </a:r>
            <a:r>
              <a:rPr lang="en-US" dirty="0"/>
              <a:t> </a:t>
            </a:r>
            <a:r>
              <a:rPr lang="en-US" dirty="0" err="1"/>
              <a:t>ưu</a:t>
            </a:r>
            <a:r>
              <a:rPr lang="en-US" dirty="0"/>
              <a:t> chi </a:t>
            </a:r>
            <a:r>
              <a:rPr lang="en-US" dirty="0" err="1"/>
              <a:t>phí</a:t>
            </a:r>
            <a:endParaRPr lang="vi-VN" dirty="0" err="1"/>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37</a:t>
            </a:fld>
            <a:endParaRPr lang="en-US" altLang="en-US"/>
          </a:p>
        </p:txBody>
      </p:sp>
    </p:spTree>
    <p:extLst>
      <p:ext uri="{BB962C8B-B14F-4D97-AF65-F5344CB8AC3E}">
        <p14:creationId xmlns:p14="http://schemas.microsoft.com/office/powerpoint/2010/main" val="2299864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a:latin typeface="Arial"/>
                <a:cs typeface="Arial"/>
              </a:rPr>
              <a:t>Chi </a:t>
            </a:r>
            <a:r>
              <a:rPr lang="en-US" dirty="0" err="1">
                <a:latin typeface="Arial"/>
                <a:cs typeface="Arial"/>
              </a:rPr>
              <a:t>phí</a:t>
            </a:r>
            <a:r>
              <a:rPr lang="en-US" dirty="0">
                <a:latin typeface="Arial"/>
                <a:cs typeface="Arial"/>
              </a:rPr>
              <a:t> ở </a:t>
            </a:r>
            <a:r>
              <a:rPr lang="en-US" dirty="0" err="1">
                <a:latin typeface="Arial"/>
                <a:cs typeface="Arial"/>
              </a:rPr>
              <a:t>dây</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phải</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càng</a:t>
            </a:r>
            <a:r>
              <a:rPr lang="en-US" dirty="0">
                <a:latin typeface="Arial"/>
                <a:cs typeface="Arial"/>
              </a:rPr>
              <a:t> </a:t>
            </a:r>
            <a:r>
              <a:rPr lang="en-US" dirty="0" err="1">
                <a:latin typeface="Arial"/>
                <a:cs typeface="Arial"/>
              </a:rPr>
              <a:t>ít</a:t>
            </a:r>
            <a:r>
              <a:rPr lang="en-US" dirty="0">
                <a:latin typeface="Arial"/>
                <a:cs typeface="Arial"/>
              </a:rPr>
              <a:t> </a:t>
            </a:r>
            <a:r>
              <a:rPr lang="en-US" dirty="0" err="1">
                <a:latin typeface="Arial"/>
                <a:cs typeface="Arial"/>
              </a:rPr>
              <a:t>tiền</a:t>
            </a:r>
            <a:r>
              <a:rPr lang="en-US" dirty="0">
                <a:latin typeface="Arial"/>
                <a:cs typeface="Arial"/>
              </a:rPr>
              <a:t> </a:t>
            </a:r>
            <a:r>
              <a:rPr lang="en-US" dirty="0" err="1">
                <a:latin typeface="Arial"/>
                <a:cs typeface="Arial"/>
              </a:rPr>
              <a:t>càng</a:t>
            </a:r>
            <a:r>
              <a:rPr lang="en-US" dirty="0">
                <a:latin typeface="Arial"/>
                <a:cs typeface="Arial"/>
              </a:rPr>
              <a:t> </a:t>
            </a:r>
            <a:r>
              <a:rPr lang="en-US" dirty="0" err="1">
                <a:latin typeface="Arial"/>
                <a:cs typeface="Arial"/>
              </a:rPr>
              <a:t>tốt</a:t>
            </a:r>
            <a:r>
              <a:rPr lang="en-US" dirty="0">
                <a:latin typeface="Arial"/>
                <a:cs typeface="Arial"/>
              </a:rPr>
              <a:t>, </a:t>
            </a:r>
            <a:r>
              <a:rPr lang="en-US" dirty="0" err="1">
                <a:latin typeface="Arial"/>
                <a:cs typeface="Arial"/>
              </a:rPr>
              <a:t>càng</a:t>
            </a:r>
            <a:r>
              <a:rPr lang="en-US" dirty="0">
                <a:latin typeface="Arial"/>
                <a:cs typeface="Arial"/>
              </a:rPr>
              <a:t> </a:t>
            </a:r>
            <a:r>
              <a:rPr lang="en-US" dirty="0" err="1">
                <a:latin typeface="Arial"/>
                <a:cs typeface="Arial"/>
              </a:rPr>
              <a:t>tiết</a:t>
            </a:r>
            <a:r>
              <a:rPr lang="en-US" dirty="0">
                <a:latin typeface="Arial"/>
                <a:cs typeface="Arial"/>
              </a:rPr>
              <a:t> </a:t>
            </a:r>
            <a:r>
              <a:rPr lang="en-US" dirty="0" err="1">
                <a:latin typeface="Arial"/>
                <a:cs typeface="Arial"/>
              </a:rPr>
              <a:t>kiệm</a:t>
            </a:r>
            <a:r>
              <a:rPr lang="en-US" dirty="0">
                <a:latin typeface="Arial"/>
                <a:cs typeface="Arial"/>
              </a:rPr>
              <a:t> </a:t>
            </a:r>
            <a:r>
              <a:rPr lang="en-US" dirty="0" err="1">
                <a:latin typeface="Arial"/>
                <a:cs typeface="Arial"/>
              </a:rPr>
              <a:t>càng</a:t>
            </a:r>
            <a:r>
              <a:rPr lang="en-US" dirty="0">
                <a:latin typeface="Arial"/>
                <a:cs typeface="Arial"/>
              </a:rPr>
              <a:t> </a:t>
            </a:r>
            <a:r>
              <a:rPr lang="en-US" dirty="0" err="1">
                <a:latin typeface="Arial"/>
                <a:cs typeface="Arial"/>
              </a:rPr>
              <a:t>tốt</a:t>
            </a:r>
            <a:r>
              <a:rPr lang="en-US" dirty="0">
                <a:latin typeface="Arial"/>
                <a:cs typeface="Arial"/>
              </a:rPr>
              <a:t>. </a:t>
            </a:r>
            <a:r>
              <a:rPr lang="en-US" dirty="0" err="1">
                <a:latin typeface="Arial"/>
                <a:cs typeface="Arial"/>
              </a:rPr>
              <a:t>cũng</a:t>
            </a:r>
            <a:r>
              <a:rPr lang="en-US" dirty="0">
                <a:latin typeface="Arial"/>
                <a:cs typeface="Arial"/>
              </a:rPr>
              <a:t> </a:t>
            </a:r>
            <a:r>
              <a:rPr lang="en-US" dirty="0" err="1">
                <a:latin typeface="Arial"/>
                <a:cs typeface="Arial"/>
              </a:rPr>
              <a:t>không</a:t>
            </a:r>
            <a:r>
              <a:rPr lang="en-US" dirty="0">
                <a:latin typeface="Arial"/>
                <a:cs typeface="Arial"/>
              </a:rPr>
              <a:t> fix 1 con </a:t>
            </a:r>
            <a:r>
              <a:rPr lang="en-US" dirty="0" err="1">
                <a:latin typeface="Arial"/>
                <a:cs typeface="Arial"/>
              </a:rPr>
              <a:t>số</a:t>
            </a:r>
            <a:r>
              <a:rPr lang="en-US" dirty="0">
                <a:latin typeface="Arial"/>
                <a:cs typeface="Arial"/>
              </a:rPr>
              <a:t> </a:t>
            </a:r>
            <a:r>
              <a:rPr lang="en-US" dirty="0" err="1">
                <a:latin typeface="Arial"/>
                <a:cs typeface="Arial"/>
              </a:rPr>
              <a:t>tiền</a:t>
            </a:r>
            <a:r>
              <a:rPr lang="en-US" dirty="0">
                <a:latin typeface="Arial"/>
                <a:cs typeface="Arial"/>
              </a:rPr>
              <a:t> </a:t>
            </a:r>
            <a:r>
              <a:rPr lang="en-US" dirty="0" err="1">
                <a:latin typeface="Arial"/>
                <a:cs typeface="Arial"/>
              </a:rPr>
              <a:t>cụ</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dầu</a:t>
            </a:r>
            <a:r>
              <a:rPr lang="en-US" dirty="0">
                <a:latin typeface="Arial"/>
                <a:cs typeface="Arial"/>
              </a:rPr>
              <a:t> </a:t>
            </a:r>
            <a:r>
              <a:rPr lang="en-US" dirty="0" err="1">
                <a:latin typeface="Arial"/>
                <a:cs typeface="Arial"/>
              </a:rPr>
              <a:t>tư</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mà</a:t>
            </a:r>
            <a:r>
              <a:rPr lang="en-US" dirty="0">
                <a:latin typeface="Arial"/>
                <a:cs typeface="Arial"/>
              </a:rPr>
              <a:t> </a:t>
            </a:r>
            <a:r>
              <a:rPr lang="en-US" dirty="0" err="1">
                <a:latin typeface="Arial"/>
                <a:cs typeface="Arial"/>
              </a:rPr>
              <a:t>vấn</a:t>
            </a:r>
            <a:r>
              <a:rPr lang="en-US" dirty="0">
                <a:latin typeface="Arial"/>
                <a:cs typeface="Arial"/>
              </a:rPr>
              <a:t> </a:t>
            </a:r>
            <a:r>
              <a:rPr lang="en-US" dirty="0" err="1">
                <a:latin typeface="Arial"/>
                <a:cs typeface="Arial"/>
              </a:rPr>
              <a:t>dề</a:t>
            </a:r>
            <a:r>
              <a:rPr lang="en-US" dirty="0">
                <a:latin typeface="Arial"/>
                <a:cs typeface="Arial"/>
              </a:rPr>
              <a:t> ở </a:t>
            </a:r>
            <a:r>
              <a:rPr lang="en-US" dirty="0" err="1">
                <a:latin typeface="Arial"/>
                <a:cs typeface="Arial"/>
              </a:rPr>
              <a:t>dây</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kế</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dầu</a:t>
            </a:r>
            <a:r>
              <a:rPr lang="en-US" dirty="0">
                <a:latin typeface="Arial"/>
                <a:cs typeface="Arial"/>
              </a:rPr>
              <a:t> </a:t>
            </a:r>
            <a:r>
              <a:rPr lang="en-US" dirty="0" err="1">
                <a:latin typeface="Arial"/>
                <a:cs typeface="Arial"/>
              </a:rPr>
              <a:t>tư</a:t>
            </a:r>
            <a:r>
              <a:rPr lang="en-US" dirty="0">
                <a:latin typeface="Arial"/>
                <a:cs typeface="Arial"/>
              </a:rPr>
              <a:t> 1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đảm</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vừa</a:t>
            </a:r>
            <a:r>
              <a:rPr lang="en-US" dirty="0">
                <a:latin typeface="Arial"/>
                <a:cs typeface="Arial"/>
              </a:rPr>
              <a:t> </a:t>
            </a:r>
            <a:r>
              <a:rPr lang="en-US" dirty="0" err="1">
                <a:latin typeface="Arial"/>
                <a:cs typeface="Arial"/>
              </a:rPr>
              <a:t>khít</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nhu</a:t>
            </a:r>
            <a:r>
              <a:rPr lang="en-US" dirty="0">
                <a:latin typeface="Arial"/>
                <a:cs typeface="Arial"/>
              </a:rPr>
              <a:t> </a:t>
            </a:r>
            <a:r>
              <a:rPr lang="en-US" dirty="0" err="1">
                <a:latin typeface="Arial"/>
                <a:cs typeface="Arial"/>
              </a:rPr>
              <a:t>cầu</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ví</a:t>
            </a:r>
            <a:r>
              <a:rPr lang="en-US" dirty="0">
                <a:latin typeface="Arial"/>
                <a:cs typeface="Arial"/>
              </a:rPr>
              <a:t> </a:t>
            </a:r>
            <a:r>
              <a:rPr lang="en-US" dirty="0" err="1">
                <a:latin typeface="Arial"/>
                <a:cs typeface="Arial"/>
              </a:rPr>
              <a:t>dụ</a:t>
            </a:r>
            <a:r>
              <a:rPr lang="en-US" dirty="0">
                <a:latin typeface="Arial"/>
                <a:cs typeface="Arial"/>
              </a:rPr>
              <a:t> </a:t>
            </a:r>
            <a:r>
              <a:rPr lang="en-US" dirty="0" err="1">
                <a:latin typeface="Arial"/>
                <a:cs typeface="Arial"/>
              </a:rPr>
              <a:t>tầm</a:t>
            </a:r>
            <a:r>
              <a:rPr lang="en-US" dirty="0">
                <a:latin typeface="Arial"/>
                <a:cs typeface="Arial"/>
              </a:rPr>
              <a:t> 80% </a:t>
            </a:r>
            <a:r>
              <a:rPr lang="en-US" dirty="0" err="1">
                <a:latin typeface="Arial"/>
                <a:cs typeface="Arial"/>
              </a:rPr>
              <a:t>ram,cpu</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chúng</a:t>
            </a:r>
            <a:r>
              <a:rPr lang="en-US" dirty="0">
                <a:latin typeface="Arial"/>
                <a:cs typeface="Arial"/>
              </a:rPr>
              <a:t> </a:t>
            </a:r>
            <a:r>
              <a:rPr lang="en-US" dirty="0" err="1">
                <a:latin typeface="Arial"/>
                <a:cs typeface="Arial"/>
              </a:rPr>
              <a:t>trả</a:t>
            </a:r>
            <a:r>
              <a:rPr lang="en-US" dirty="0">
                <a:latin typeface="Arial"/>
                <a:cs typeface="Arial"/>
              </a:rPr>
              <a:t> </a:t>
            </a:r>
            <a:r>
              <a:rPr lang="en-US" dirty="0" err="1">
                <a:latin typeface="Arial"/>
                <a:cs typeface="Arial"/>
              </a:rPr>
              <a:t>tiền</a:t>
            </a:r>
            <a:r>
              <a:rPr lang="en-US" dirty="0">
                <a:latin typeface="Arial"/>
                <a:cs typeface="Arial"/>
              </a:rPr>
              <a:t> </a:t>
            </a:r>
            <a:r>
              <a:rPr lang="en-US" dirty="0" err="1">
                <a:latin typeface="Arial"/>
                <a:cs typeface="Arial"/>
              </a:rPr>
              <a:t>vừa</a:t>
            </a:r>
            <a:r>
              <a:rPr lang="en-US" dirty="0">
                <a:latin typeface="Arial"/>
                <a:cs typeface="Arial"/>
              </a:rPr>
              <a:t> </a:t>
            </a:r>
            <a:r>
              <a:rPr lang="en-US" dirty="0" err="1">
                <a:latin typeface="Arial"/>
                <a:cs typeface="Arial"/>
              </a:rPr>
              <a:t>đủ</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động</a:t>
            </a:r>
            <a:r>
              <a:rPr lang="en-US" dirty="0">
                <a:latin typeface="Arial"/>
                <a:cs typeface="Arial"/>
              </a:rPr>
              <a:t>. </a:t>
            </a:r>
            <a:endParaRPr lang="vi-VN" dirty="0"/>
          </a:p>
          <a:p>
            <a:pPr>
              <a:spcBef>
                <a:spcPts val="0"/>
              </a:spcBef>
              <a:spcAft>
                <a:spcPts val="0"/>
              </a:spcAft>
            </a:pPr>
            <a:r>
              <a:rPr lang="en-US" dirty="0">
                <a:latin typeface="Arial"/>
                <a:cs typeface="Arial"/>
              </a:rPr>
              <a:t> </a:t>
            </a:r>
            <a:endParaRPr lang="vi-VN">
              <a:latin typeface="Arial"/>
              <a:cs typeface="Arial"/>
            </a:endParaRPr>
          </a:p>
          <a:p>
            <a:r>
              <a:rPr lang="en-US" dirty="0" err="1">
                <a:latin typeface="Arial"/>
                <a:cs typeface="Arial"/>
              </a:rPr>
              <a:t>Với</a:t>
            </a:r>
            <a:r>
              <a:rPr lang="en-US" dirty="0">
                <a:latin typeface="Arial"/>
                <a:cs typeface="Arial"/>
              </a:rPr>
              <a:t> </a:t>
            </a:r>
            <a:r>
              <a:rPr lang="en-US" dirty="0" err="1">
                <a:latin typeface="Arial"/>
                <a:cs typeface="Arial"/>
              </a:rPr>
              <a:t>tăng</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cần</a:t>
            </a:r>
            <a:r>
              <a:rPr lang="en-US" dirty="0">
                <a:latin typeface="Arial"/>
                <a:cs typeface="Arial"/>
              </a:rPr>
              <a:t> </a:t>
            </a:r>
            <a:r>
              <a:rPr lang="en-US" dirty="0" err="1">
                <a:latin typeface="Arial"/>
                <a:cs typeface="Arial"/>
              </a:rPr>
              <a:t>hỗ</a:t>
            </a:r>
            <a:r>
              <a:rPr lang="en-US" dirty="0">
                <a:latin typeface="Arial"/>
                <a:cs typeface="Arial"/>
              </a:rPr>
              <a:t> </a:t>
            </a:r>
            <a:r>
              <a:rPr lang="en-US" dirty="0" err="1">
                <a:latin typeface="Arial"/>
                <a:cs typeface="Arial"/>
              </a:rPr>
              <a:t>trợ</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tăng</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tăng</a:t>
            </a:r>
            <a:r>
              <a:rPr lang="en-US" dirty="0">
                <a:latin typeface="Arial"/>
                <a:cs typeface="Arial"/>
              </a:rPr>
              <a:t>. </a:t>
            </a:r>
            <a:r>
              <a:rPr lang="en-US" dirty="0" err="1">
                <a:latin typeface="Arial"/>
                <a:cs typeface="Arial"/>
              </a:rPr>
              <a:t>và</a:t>
            </a:r>
            <a:r>
              <a:rPr lang="en-US" dirty="0">
                <a:latin typeface="Arial"/>
                <a:cs typeface="Arial"/>
              </a:rPr>
              <a:t> ta </a:t>
            </a:r>
            <a:r>
              <a:rPr lang="en-US" dirty="0" err="1">
                <a:latin typeface="Arial"/>
                <a:cs typeface="Arial"/>
              </a:rPr>
              <a:t>trả</a:t>
            </a:r>
            <a:r>
              <a:rPr lang="en-US" dirty="0">
                <a:latin typeface="Arial"/>
                <a:cs typeface="Arial"/>
              </a:rPr>
              <a:t> </a:t>
            </a:r>
            <a:r>
              <a:rPr lang="en-US" dirty="0" err="1">
                <a:latin typeface="Arial"/>
                <a:cs typeface="Arial"/>
              </a:rPr>
              <a:t>tiền</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tăng</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này</a:t>
            </a:r>
            <a:r>
              <a:rPr lang="en-US" dirty="0">
                <a:latin typeface="Arial"/>
                <a:cs typeface="Arial"/>
              </a:rPr>
              <a:t> </a:t>
            </a:r>
            <a:r>
              <a:rPr lang="en-US" dirty="0" err="1">
                <a:latin typeface="Arial"/>
                <a:cs typeface="Arial"/>
              </a:rPr>
              <a:t>trong</a:t>
            </a:r>
            <a:r>
              <a:rPr lang="en-US" dirty="0">
                <a:latin typeface="Arial"/>
                <a:cs typeface="Arial"/>
              </a:rPr>
              <a:t> </a:t>
            </a:r>
            <a:r>
              <a:rPr lang="en-US" dirty="0" err="1">
                <a:latin typeface="Arial"/>
                <a:cs typeface="Arial"/>
              </a:rPr>
              <a:t>thời</a:t>
            </a:r>
            <a:r>
              <a:rPr lang="en-US" dirty="0">
                <a:latin typeface="Arial"/>
                <a:cs typeface="Arial"/>
              </a:rPr>
              <a:t> </a:t>
            </a:r>
            <a:r>
              <a:rPr lang="en-US" dirty="0" err="1">
                <a:latin typeface="Arial"/>
                <a:cs typeface="Arial"/>
              </a:rPr>
              <a:t>gian</a:t>
            </a:r>
            <a:r>
              <a:rPr lang="en-US" dirty="0">
                <a:latin typeface="Arial"/>
                <a:cs typeface="Arial"/>
              </a:rPr>
              <a:t> </a:t>
            </a:r>
            <a:r>
              <a:rPr lang="en-US" dirty="0" err="1">
                <a:latin typeface="Arial"/>
                <a:cs typeface="Arial"/>
              </a:rPr>
              <a:t>ngắn</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giảm</a:t>
            </a:r>
            <a:r>
              <a:rPr lang="en-US" dirty="0">
                <a:latin typeface="Arial"/>
                <a:cs typeface="Arial"/>
              </a:rPr>
              <a:t> </a:t>
            </a:r>
            <a:r>
              <a:rPr lang="en-US" dirty="0" err="1">
                <a:latin typeface="Arial"/>
                <a:cs typeface="Arial"/>
              </a:rPr>
              <a:t>tải</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giảm</a:t>
            </a:r>
            <a:r>
              <a:rPr lang="en-US" dirty="0">
                <a:latin typeface="Arial"/>
                <a:cs typeface="Arial"/>
              </a:rPr>
              <a:t> </a:t>
            </a:r>
            <a:r>
              <a:rPr lang="en-US" dirty="0" err="1">
                <a:latin typeface="Arial"/>
                <a:cs typeface="Arial"/>
              </a:rPr>
              <a:t>số</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tiền</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giảm</a:t>
            </a:r>
            <a:r>
              <a:rPr lang="en-US" dirty="0">
                <a:latin typeface="Arial"/>
                <a:cs typeface="Arial"/>
              </a:rPr>
              <a:t>. </a:t>
            </a:r>
            <a:r>
              <a:rPr lang="en-US" dirty="0" err="1">
                <a:latin typeface="Arial"/>
                <a:cs typeface="Arial"/>
              </a:rPr>
              <a:t>tăng</a:t>
            </a:r>
            <a:r>
              <a:rPr lang="en-US" dirty="0">
                <a:latin typeface="Arial"/>
                <a:cs typeface="Arial"/>
              </a:rPr>
              <a:t> </a:t>
            </a:r>
            <a:r>
              <a:rPr lang="en-US" dirty="0" err="1">
                <a:latin typeface="Arial"/>
                <a:cs typeface="Arial"/>
              </a:rPr>
              <a:t>giảm</a:t>
            </a:r>
            <a:r>
              <a:rPr lang="en-US" dirty="0">
                <a:latin typeface="Arial"/>
                <a:cs typeface="Arial"/>
              </a:rPr>
              <a:t> </a:t>
            </a:r>
            <a:r>
              <a:rPr lang="en-US" dirty="0" err="1">
                <a:latin typeface="Arial"/>
                <a:cs typeface="Arial"/>
              </a:rPr>
              <a:t>theo</a:t>
            </a:r>
            <a:r>
              <a:rPr lang="en-US" dirty="0">
                <a:latin typeface="Arial"/>
                <a:cs typeface="Arial"/>
              </a:rPr>
              <a:t> </a:t>
            </a:r>
            <a:r>
              <a:rPr lang="en-US" dirty="0" err="1">
                <a:latin typeface="Arial"/>
                <a:cs typeface="Arial"/>
              </a:rPr>
              <a:t>đúng</a:t>
            </a:r>
            <a:r>
              <a:rPr lang="en-US" dirty="0">
                <a:latin typeface="Arial"/>
                <a:cs typeface="Arial"/>
              </a:rPr>
              <a:t> </a:t>
            </a:r>
            <a:r>
              <a:rPr lang="en-US" dirty="0" err="1">
                <a:latin typeface="Arial"/>
                <a:cs typeface="Arial"/>
              </a:rPr>
              <a:t>nhu</a:t>
            </a:r>
            <a:r>
              <a:rPr lang="en-US" dirty="0">
                <a:latin typeface="Arial"/>
                <a:cs typeface="Arial"/>
              </a:rPr>
              <a:t> </a:t>
            </a:r>
            <a:r>
              <a:rPr lang="en-US" dirty="0" err="1">
                <a:latin typeface="Arial"/>
                <a:cs typeface="Arial"/>
              </a:rPr>
              <a:t>cầu</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trả</a:t>
            </a:r>
            <a:r>
              <a:rPr lang="en-US" dirty="0">
                <a:latin typeface="Arial"/>
                <a:cs typeface="Arial"/>
              </a:rPr>
              <a:t> </a:t>
            </a:r>
            <a:r>
              <a:rPr lang="en-US" dirty="0" err="1">
                <a:latin typeface="Arial"/>
                <a:cs typeface="Arial"/>
              </a:rPr>
              <a:t>tiền</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đúng</a:t>
            </a:r>
            <a:r>
              <a:rPr lang="en-US" dirty="0">
                <a:latin typeface="Arial"/>
                <a:cs typeface="Arial"/>
              </a:rPr>
              <a:t> </a:t>
            </a:r>
            <a:r>
              <a:rPr lang="en-US" dirty="0" err="1">
                <a:latin typeface="Arial"/>
                <a:cs typeface="Arial"/>
              </a:rPr>
              <a:t>cái</a:t>
            </a:r>
            <a:r>
              <a:rPr lang="en-US" dirty="0">
                <a:latin typeface="Arial"/>
                <a:cs typeface="Arial"/>
              </a:rPr>
              <a:t> ta </a:t>
            </a:r>
            <a:r>
              <a:rPr lang="en-US" dirty="0" err="1">
                <a:latin typeface="Arial"/>
                <a:cs typeface="Arial"/>
              </a:rPr>
              <a:t>dùng</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trả</a:t>
            </a:r>
            <a:r>
              <a:rPr lang="en-US" dirty="0">
                <a:latin typeface="Arial"/>
                <a:cs typeface="Arial"/>
              </a:rPr>
              <a:t> </a:t>
            </a:r>
            <a:r>
              <a:rPr lang="en-US" dirty="0" err="1">
                <a:latin typeface="Arial"/>
                <a:cs typeface="Arial"/>
              </a:rPr>
              <a:t>thừa</a:t>
            </a:r>
            <a:r>
              <a:rPr lang="en-US" dirty="0">
                <a:latin typeface="Arial"/>
                <a:cs typeface="Arial"/>
              </a:rPr>
              <a:t> </a:t>
            </a:r>
            <a:r>
              <a:rPr lang="en-US" dirty="0" err="1">
                <a:latin typeface="Arial"/>
                <a:cs typeface="Arial"/>
              </a:rPr>
              <a:t>tiền</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cái</a:t>
            </a:r>
            <a:r>
              <a:rPr lang="en-US" dirty="0">
                <a:latin typeface="Arial"/>
                <a:cs typeface="Arial"/>
              </a:rPr>
              <a:t> </a:t>
            </a:r>
            <a:r>
              <a:rPr lang="en-US" dirty="0" err="1">
                <a:latin typeface="Arial"/>
                <a:cs typeface="Arial"/>
              </a:rPr>
              <a:t>mua</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dấy</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dến</a:t>
            </a:r>
            <a:r>
              <a:rPr lang="en-US" dirty="0">
                <a:latin typeface="Arial"/>
                <a:cs typeface="Arial"/>
              </a:rPr>
              <a: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38</a:t>
            </a:fld>
            <a:endParaRPr lang="en-US" altLang="en-US"/>
          </a:p>
        </p:txBody>
      </p:sp>
    </p:spTree>
    <p:extLst>
      <p:ext uri="{BB962C8B-B14F-4D97-AF65-F5344CB8AC3E}">
        <p14:creationId xmlns:p14="http://schemas.microsoft.com/office/powerpoint/2010/main" val="136760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1 </a:t>
            </a:r>
            <a:r>
              <a:rPr lang="en-US" err="1"/>
              <a:t>khu</a:t>
            </a:r>
            <a:r>
              <a:rPr lang="en-US"/>
              <a:t> </a:t>
            </a:r>
            <a:r>
              <a:rPr lang="en-US" err="1"/>
              <a:t>dô</a:t>
            </a:r>
            <a:r>
              <a:rPr lang="en-US"/>
              <a:t> thị được quy hoạch bài bản, 1 tòa nhà cao tầng đạt kiến trúc xanh.hay đơn giản 1 nhà cấp 4 có khả năng chống nóng mùa hè và ấm mùa đông. Đều được coi là 1 kiến trúc tốt trong xây dựng. Nó không phụ thuộc vào sizing(kích cỡ) to hay nhỏ của </a:t>
            </a:r>
            <a:r>
              <a:rPr lang="en-US" err="1"/>
              <a:t>việc</a:t>
            </a:r>
            <a:r>
              <a:rPr lang="en-US"/>
              <a:t> </a:t>
            </a:r>
            <a:r>
              <a:rPr lang="en-US" err="1"/>
              <a:t>xây</a:t>
            </a:r>
            <a:r>
              <a:rPr lang="en-US"/>
              <a:t> </a:t>
            </a:r>
            <a:r>
              <a:rPr lang="en-US" err="1"/>
              <a:t>dựng</a:t>
            </a:r>
            <a:r>
              <a:rPr lang="en-US"/>
              <a:t>.</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6</a:t>
            </a:fld>
            <a:endParaRPr lang="en-US" altLang="en-US"/>
          </a:p>
        </p:txBody>
      </p:sp>
    </p:spTree>
    <p:extLst>
      <p:ext uri="{BB962C8B-B14F-4D97-AF65-F5344CB8AC3E}">
        <p14:creationId xmlns:p14="http://schemas.microsoft.com/office/powerpoint/2010/main" val="389284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Với</a:t>
            </a:r>
            <a:r>
              <a:rPr lang="en-US"/>
              <a:t> </a:t>
            </a:r>
            <a:r>
              <a:rPr lang="en-US" err="1"/>
              <a:t>hình</a:t>
            </a:r>
            <a:r>
              <a:rPr lang="en-US"/>
              <a:t> 2: 1 khu đô thị không được quy hoạch tốt, hay 1 tòa nhà không đảm bảo phòng cháy chữa cháy, hay 1 căn nhà bị bay nóc khi có bão. Đều được coi là 1 kiến trúc kém trong xây dựng. Nó không phụ thuộc vào sizing(kích cỡ) to hay nhỏ của </a:t>
            </a:r>
            <a:r>
              <a:rPr lang="en-US" err="1"/>
              <a:t>việc</a:t>
            </a:r>
            <a:r>
              <a:rPr lang="en-US"/>
              <a:t> </a:t>
            </a:r>
            <a:r>
              <a:rPr lang="en-US" err="1"/>
              <a:t>xây</a:t>
            </a:r>
            <a:r>
              <a:rPr lang="en-US"/>
              <a:t> </a:t>
            </a:r>
            <a:r>
              <a:rPr lang="en-US" err="1"/>
              <a:t>dựng</a:t>
            </a:r>
            <a:r>
              <a:rPr lang="en-US"/>
              <a:t>.</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7</a:t>
            </a:fld>
            <a:endParaRPr lang="en-US" altLang="en-US"/>
          </a:p>
        </p:txBody>
      </p:sp>
    </p:spTree>
    <p:extLst>
      <p:ext uri="{BB962C8B-B14F-4D97-AF65-F5344CB8AC3E}">
        <p14:creationId xmlns:p14="http://schemas.microsoft.com/office/powerpoint/2010/main" val="1034406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 </a:t>
            </a:r>
            <a:endParaRPr lang="vi-VN">
              <a:latin typeface="Arial"/>
              <a:cs typeface="Arial"/>
            </a:endParaRPr>
          </a:p>
          <a:p>
            <a:r>
              <a:rPr lang="en-US" err="1">
                <a:latin typeface="Arial"/>
                <a:cs typeface="Arial"/>
              </a:rPr>
              <a:t>dựa</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tiêu</a:t>
            </a:r>
            <a:r>
              <a:rPr lang="en-US">
                <a:latin typeface="Arial"/>
                <a:cs typeface="Arial"/>
              </a:rPr>
              <a:t> </a:t>
            </a:r>
            <a:r>
              <a:rPr lang="en-US" err="1">
                <a:latin typeface="Arial"/>
                <a:cs typeface="Arial"/>
              </a:rPr>
              <a:t>chuẩn</a:t>
            </a:r>
            <a:r>
              <a:rPr lang="en-US">
                <a:latin typeface="Arial"/>
                <a:cs typeface="Arial"/>
              </a:rPr>
              <a:t> </a:t>
            </a:r>
            <a:r>
              <a:rPr lang="en-US" err="1">
                <a:latin typeface="Arial"/>
                <a:cs typeface="Arial"/>
              </a:rPr>
              <a:t>đo</a:t>
            </a:r>
            <a:r>
              <a:rPr lang="en-US">
                <a:latin typeface="Arial"/>
                <a:cs typeface="Arial"/>
              </a:rPr>
              <a:t> </a:t>
            </a:r>
            <a:r>
              <a:rPr lang="en-US" err="1">
                <a:latin typeface="Arial"/>
                <a:cs typeface="Arial"/>
              </a:rPr>
              <a:t>lường</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a:t>
            </a:r>
            <a:r>
              <a:rPr lang="en-US" err="1">
                <a:latin typeface="Arial"/>
                <a:cs typeface="Arial"/>
              </a:rPr>
              <a:t>tốt</a:t>
            </a:r>
            <a:r>
              <a:rPr lang="en-US">
                <a:latin typeface="Arial"/>
                <a:cs typeface="Arial"/>
              </a:rPr>
              <a:t> hay </a:t>
            </a:r>
            <a:r>
              <a:rPr lang="en-US" err="1">
                <a:latin typeface="Arial"/>
                <a:cs typeface="Arial"/>
              </a:rPr>
              <a:t>kém</a:t>
            </a:r>
            <a:r>
              <a:rPr lang="en-US">
                <a:latin typeface="Arial"/>
                <a:cs typeface="Arial"/>
              </a:rPr>
              <a:t>. </a:t>
            </a:r>
            <a:r>
              <a:rPr lang="en-US" err="1">
                <a:latin typeface="Arial"/>
                <a:cs typeface="Arial"/>
              </a:rPr>
              <a:t>không</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a:t>
            </a:r>
            <a:r>
              <a:rPr lang="en-US" err="1">
                <a:latin typeface="Arial"/>
                <a:cs typeface="Arial"/>
              </a:rPr>
              <a:t>chủ</a:t>
            </a:r>
            <a:r>
              <a:rPr lang="en-US">
                <a:latin typeface="Arial"/>
                <a:cs typeface="Arial"/>
              </a:rPr>
              <a:t> </a:t>
            </a:r>
            <a:r>
              <a:rPr lang="en-US" err="1">
                <a:latin typeface="Arial"/>
                <a:cs typeface="Arial"/>
              </a:rPr>
              <a:t>quan</a:t>
            </a:r>
            <a:r>
              <a:rPr lang="en-US">
                <a:latin typeface="Arial"/>
                <a:cs typeface="Arial"/>
              </a:rPr>
              <a:t> </a:t>
            </a:r>
            <a:r>
              <a:rPr lang="en-US" err="1">
                <a:latin typeface="Arial"/>
                <a:cs typeface="Arial"/>
              </a:rPr>
              <a:t>mà</a:t>
            </a:r>
            <a:r>
              <a:rPr lang="en-US">
                <a:latin typeface="Arial"/>
                <a:cs typeface="Arial"/>
              </a:rPr>
              <a:t> </a:t>
            </a:r>
            <a:r>
              <a:rPr lang="en-US" err="1">
                <a:latin typeface="Arial"/>
                <a:cs typeface="Arial"/>
              </a:rPr>
              <a:t>không</a:t>
            </a:r>
            <a:r>
              <a:rPr lang="en-US">
                <a:latin typeface="Arial"/>
                <a:cs typeface="Arial"/>
              </a:rPr>
              <a:t> do </a:t>
            </a:r>
            <a:r>
              <a:rPr lang="en-US" err="1">
                <a:latin typeface="Arial"/>
                <a:cs typeface="Arial"/>
              </a:rPr>
              <a:t>lường</a:t>
            </a:r>
            <a:r>
              <a:rPr lang="en-US">
                <a:latin typeface="Arial"/>
                <a:cs typeface="Arial"/>
              </a:rPr>
              <a:t> </a:t>
            </a:r>
            <a:r>
              <a:rPr lang="en-US" err="1">
                <a:latin typeface="Arial"/>
                <a:cs typeface="Arial"/>
              </a:rPr>
              <a:t>được</a:t>
            </a:r>
            <a:endParaRPr lang="vi-VN"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8</a:t>
            </a:fld>
            <a:endParaRPr lang="en-US" altLang="en-US"/>
          </a:p>
        </p:txBody>
      </p:sp>
    </p:spTree>
    <p:extLst>
      <p:ext uri="{BB962C8B-B14F-4D97-AF65-F5344CB8AC3E}">
        <p14:creationId xmlns:p14="http://schemas.microsoft.com/office/powerpoint/2010/main" val="839542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Năm</a:t>
            </a:r>
            <a:r>
              <a:rPr lang="en-US">
                <a:latin typeface="Arial"/>
                <a:cs typeface="Arial"/>
              </a:rPr>
              <a:t> </a:t>
            </a:r>
            <a:r>
              <a:rPr lang="en-US" err="1">
                <a:latin typeface="Arial"/>
                <a:cs typeface="Arial"/>
              </a:rPr>
              <a:t>tiêu</a:t>
            </a:r>
            <a:r>
              <a:rPr lang="en-US">
                <a:latin typeface="Arial"/>
                <a:cs typeface="Arial"/>
              </a:rPr>
              <a:t> </a:t>
            </a:r>
            <a:r>
              <a:rPr lang="en-US" err="1">
                <a:latin typeface="Arial"/>
                <a:cs typeface="Arial"/>
              </a:rPr>
              <a:t>chuẩn</a:t>
            </a:r>
            <a:r>
              <a:rPr lang="en-US">
                <a:latin typeface="Arial"/>
                <a:cs typeface="Arial"/>
              </a:rPr>
              <a:t> để đo lường chất lượng thiết kế kiến trúc hệ thống: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err="1">
                <a:latin typeface="Arial"/>
                <a:cs typeface="Arial"/>
              </a:rPr>
              <a:t>Độ</a:t>
            </a:r>
            <a:r>
              <a:rPr lang="en-US">
                <a:latin typeface="Arial"/>
                <a:cs typeface="Arial"/>
              </a:rPr>
              <a:t> tin </a:t>
            </a:r>
            <a:r>
              <a:rPr lang="en-US" err="1">
                <a:latin typeface="Arial"/>
                <a:cs typeface="Arial"/>
              </a:rPr>
              <a:t>cậy</a:t>
            </a:r>
            <a:endParaRPr lang="vi-VN" err="1">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err="1">
                <a:latin typeface="Arial"/>
                <a:cs typeface="Arial"/>
              </a:rPr>
              <a:t>Hoạt</a:t>
            </a:r>
            <a:r>
              <a:rPr lang="en-US">
                <a:latin typeface="Arial"/>
                <a:cs typeface="Arial"/>
              </a:rPr>
              <a:t> </a:t>
            </a:r>
            <a:r>
              <a:rPr lang="en-US" err="1">
                <a:latin typeface="Arial"/>
                <a:cs typeface="Arial"/>
              </a:rPr>
              <a:t>động</a:t>
            </a:r>
            <a:r>
              <a:rPr lang="en-US">
                <a:latin typeface="Arial"/>
                <a:cs typeface="Arial"/>
              </a:rPr>
              <a:t> </a:t>
            </a:r>
            <a:r>
              <a:rPr lang="en-US" err="1">
                <a:latin typeface="Arial"/>
                <a:cs typeface="Arial"/>
              </a:rPr>
              <a:t>xuất</a:t>
            </a:r>
            <a:r>
              <a:rPr lang="en-US">
                <a:latin typeface="Arial"/>
                <a:cs typeface="Arial"/>
              </a:rPr>
              <a:t> sắc</a:t>
            </a:r>
            <a:endParaRPr lang="vi-VN">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An </a:t>
            </a:r>
            <a:r>
              <a:rPr lang="en-US" err="1">
                <a:latin typeface="Arial"/>
                <a:cs typeface="Arial"/>
              </a:rPr>
              <a:t>ninh</a:t>
            </a:r>
            <a:r>
              <a:rPr lang="en-US">
                <a:latin typeface="Arial"/>
                <a:cs typeface="Arial"/>
              </a:rPr>
              <a:t>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Hiệu </a:t>
            </a:r>
            <a:r>
              <a:rPr lang="en-US" err="1">
                <a:latin typeface="Arial"/>
                <a:cs typeface="Arial"/>
              </a:rPr>
              <a:t>quả</a:t>
            </a:r>
            <a:r>
              <a:rPr lang="en-US">
                <a:latin typeface="Arial"/>
                <a:cs typeface="Arial"/>
              </a:rPr>
              <a:t> </a:t>
            </a:r>
            <a:r>
              <a:rPr lang="en-US" err="1">
                <a:latin typeface="Arial"/>
                <a:cs typeface="Arial"/>
              </a:rPr>
              <a:t>hiệu</a:t>
            </a:r>
            <a:r>
              <a:rPr lang="en-US">
                <a:latin typeface="Arial"/>
                <a:cs typeface="Arial"/>
              </a:rPr>
              <a:t> </a:t>
            </a:r>
            <a:r>
              <a:rPr lang="en-US" err="1">
                <a:latin typeface="Arial"/>
                <a:cs typeface="Arial"/>
              </a:rPr>
              <a:t>suất</a:t>
            </a:r>
            <a:endParaRPr lang="vi-VN" err="1">
              <a:latin typeface="Arial"/>
              <a:cs typeface="Arial"/>
            </a:endParaRPr>
          </a:p>
          <a:p>
            <a:pPr>
              <a:spcBef>
                <a:spcPts val="0"/>
              </a:spcBef>
              <a:spcAft>
                <a:spcPts val="0"/>
              </a:spcAft>
            </a:pPr>
            <a:r>
              <a:rPr lang="en-US">
                <a:latin typeface="Arial"/>
                <a:cs typeface="Arial"/>
              </a:rPr>
              <a:t> </a:t>
            </a:r>
            <a:endParaRPr lang="vi-VN">
              <a:latin typeface="Arial"/>
              <a:cs typeface="Arial"/>
            </a:endParaRPr>
          </a:p>
          <a:p>
            <a:r>
              <a:rPr lang="en-US" err="1">
                <a:latin typeface="Arial"/>
                <a:cs typeface="Arial"/>
              </a:rPr>
              <a:t>Tối</a:t>
            </a:r>
            <a:r>
              <a:rPr lang="en-US">
                <a:latin typeface="Arial"/>
                <a:cs typeface="Arial"/>
              </a:rPr>
              <a:t> </a:t>
            </a:r>
            <a:r>
              <a:rPr lang="en-US" err="1">
                <a:latin typeface="Arial"/>
                <a:cs typeface="Arial"/>
              </a:rPr>
              <a:t>ưu</a:t>
            </a:r>
            <a:r>
              <a:rPr lang="en-US">
                <a:latin typeface="Arial"/>
                <a:cs typeface="Arial"/>
              </a:rPr>
              <a:t> </a:t>
            </a:r>
            <a:r>
              <a:rPr lang="en-US" err="1">
                <a:latin typeface="Arial"/>
                <a:cs typeface="Arial"/>
              </a:rPr>
              <a:t>hóa</a:t>
            </a:r>
            <a:r>
              <a:rPr lang="en-US">
                <a:latin typeface="Arial"/>
                <a:cs typeface="Arial"/>
              </a:rPr>
              <a:t> chi </a:t>
            </a:r>
            <a:r>
              <a:rPr lang="en-US" err="1">
                <a:latin typeface="Arial"/>
                <a:cs typeface="Arial"/>
              </a:rPr>
              <a:t>phí</a:t>
            </a:r>
            <a:endParaRPr lang="vi-VN"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10</a:t>
            </a:fld>
            <a:endParaRPr lang="en-US" altLang="en-US"/>
          </a:p>
        </p:txBody>
      </p:sp>
    </p:spTree>
    <p:extLst>
      <p:ext uri="{BB962C8B-B14F-4D97-AF65-F5344CB8AC3E}">
        <p14:creationId xmlns:p14="http://schemas.microsoft.com/office/powerpoint/2010/main" val="230488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Năm</a:t>
            </a:r>
            <a:r>
              <a:rPr lang="en-US">
                <a:latin typeface="Arial"/>
                <a:cs typeface="Arial"/>
              </a:rPr>
              <a:t> </a:t>
            </a:r>
            <a:r>
              <a:rPr lang="en-US" err="1">
                <a:latin typeface="Arial"/>
                <a:cs typeface="Arial"/>
              </a:rPr>
              <a:t>tiêu</a:t>
            </a:r>
            <a:r>
              <a:rPr lang="en-US">
                <a:latin typeface="Arial"/>
                <a:cs typeface="Arial"/>
              </a:rPr>
              <a:t> </a:t>
            </a:r>
            <a:r>
              <a:rPr lang="en-US" err="1">
                <a:latin typeface="Arial"/>
                <a:cs typeface="Arial"/>
              </a:rPr>
              <a:t>chuẩn</a:t>
            </a:r>
            <a:r>
              <a:rPr lang="en-US">
                <a:latin typeface="Arial"/>
                <a:cs typeface="Arial"/>
              </a:rPr>
              <a:t> để đo lường chất lượng thiết kế kiến trúc hệ thống: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err="1">
                <a:latin typeface="Arial"/>
                <a:cs typeface="Arial"/>
              </a:rPr>
              <a:t>Độ</a:t>
            </a:r>
            <a:r>
              <a:rPr lang="en-US">
                <a:latin typeface="Arial"/>
                <a:cs typeface="Arial"/>
              </a:rPr>
              <a:t> tin </a:t>
            </a:r>
            <a:r>
              <a:rPr lang="en-US" err="1">
                <a:latin typeface="Arial"/>
                <a:cs typeface="Arial"/>
              </a:rPr>
              <a:t>cậy</a:t>
            </a:r>
            <a:endParaRPr lang="vi-VN" err="1">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err="1">
                <a:latin typeface="Arial"/>
                <a:cs typeface="Arial"/>
              </a:rPr>
              <a:t>Hoạt</a:t>
            </a:r>
            <a:r>
              <a:rPr lang="en-US">
                <a:latin typeface="Arial"/>
                <a:cs typeface="Arial"/>
              </a:rPr>
              <a:t> </a:t>
            </a:r>
            <a:r>
              <a:rPr lang="en-US" err="1">
                <a:latin typeface="Arial"/>
                <a:cs typeface="Arial"/>
              </a:rPr>
              <a:t>động</a:t>
            </a:r>
            <a:r>
              <a:rPr lang="en-US">
                <a:latin typeface="Arial"/>
                <a:cs typeface="Arial"/>
              </a:rPr>
              <a:t> </a:t>
            </a:r>
            <a:r>
              <a:rPr lang="en-US" err="1">
                <a:latin typeface="Arial"/>
                <a:cs typeface="Arial"/>
              </a:rPr>
              <a:t>xuất</a:t>
            </a:r>
            <a:r>
              <a:rPr lang="en-US">
                <a:latin typeface="Arial"/>
                <a:cs typeface="Arial"/>
              </a:rPr>
              <a:t> </a:t>
            </a:r>
            <a:r>
              <a:rPr lang="en-US" err="1">
                <a:latin typeface="Arial"/>
                <a:cs typeface="Arial"/>
              </a:rPr>
              <a:t>sắc</a:t>
            </a:r>
            <a:endParaRPr lang="vi-VN" err="1">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t>An </a:t>
            </a:r>
            <a:r>
              <a:rPr lang="en-US" err="1"/>
              <a:t>ninh</a:t>
            </a:r>
            <a:r>
              <a:rPr lang="en-US"/>
              <a:t>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t>Hiệu </a:t>
            </a:r>
            <a:r>
              <a:rPr lang="en-US" err="1"/>
              <a:t>quả</a:t>
            </a:r>
            <a:r>
              <a:rPr lang="en-US"/>
              <a:t> </a:t>
            </a:r>
            <a:r>
              <a:rPr lang="en-US" err="1"/>
              <a:t>hiệu</a:t>
            </a:r>
            <a:r>
              <a:rPr lang="en-US"/>
              <a:t> </a:t>
            </a:r>
            <a:r>
              <a:rPr lang="en-US" err="1"/>
              <a:t>suất</a:t>
            </a:r>
            <a:endParaRPr lang="vi-VN" err="1"/>
          </a:p>
          <a:p>
            <a:pPr>
              <a:spcBef>
                <a:spcPts val="0"/>
              </a:spcBef>
              <a:spcAft>
                <a:spcPts val="0"/>
              </a:spcAft>
            </a:pPr>
            <a:r>
              <a:rPr lang="en-US">
                <a:latin typeface="Arial"/>
                <a:cs typeface="Arial"/>
              </a:rPr>
              <a:t> </a:t>
            </a:r>
            <a:endParaRPr lang="vi-VN">
              <a:latin typeface="Arial"/>
              <a:cs typeface="Arial"/>
            </a:endParaRPr>
          </a:p>
          <a:p>
            <a:r>
              <a:rPr lang="en-US" err="1"/>
              <a:t>Tối</a:t>
            </a:r>
            <a:r>
              <a:rPr lang="en-US"/>
              <a:t> </a:t>
            </a:r>
            <a:r>
              <a:rPr lang="en-US" err="1"/>
              <a:t>ưu</a:t>
            </a:r>
            <a:r>
              <a:rPr lang="en-US"/>
              <a:t> </a:t>
            </a:r>
            <a:r>
              <a:rPr lang="en-US" err="1"/>
              <a:t>hóa</a:t>
            </a:r>
            <a:r>
              <a:rPr lang="en-US"/>
              <a:t> chi </a:t>
            </a:r>
            <a:r>
              <a:rPr lang="en-US" err="1"/>
              <a:t>phí</a:t>
            </a:r>
            <a:endParaRPr lang="vi-VN" err="1"/>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11</a:t>
            </a:fld>
            <a:endParaRPr lang="en-US" altLang="en-US"/>
          </a:p>
        </p:txBody>
      </p:sp>
    </p:spTree>
    <p:extLst>
      <p:ext uri="{BB962C8B-B14F-4D97-AF65-F5344CB8AC3E}">
        <p14:creationId xmlns:p14="http://schemas.microsoft.com/office/powerpoint/2010/main" val="20640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Tiêu </a:t>
            </a:r>
            <a:r>
              <a:rPr lang="en-US" err="1">
                <a:latin typeface="Arial"/>
                <a:cs typeface="Arial"/>
              </a:rPr>
              <a:t>chí</a:t>
            </a:r>
            <a:r>
              <a:rPr lang="en-US">
                <a:latin typeface="Arial"/>
                <a:cs typeface="Arial"/>
              </a:rPr>
              <a:t> </a:t>
            </a:r>
            <a:r>
              <a:rPr lang="en-US" err="1">
                <a:latin typeface="Arial"/>
                <a:cs typeface="Arial"/>
              </a:rPr>
              <a:t>đánh</a:t>
            </a:r>
            <a:r>
              <a:rPr lang="en-US">
                <a:latin typeface="Arial"/>
                <a:cs typeface="Arial"/>
              </a:rPr>
              <a:t> giá: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Reliability - </a:t>
            </a:r>
            <a:r>
              <a:rPr lang="en-US" err="1">
                <a:latin typeface="Arial"/>
                <a:cs typeface="Arial"/>
              </a:rPr>
              <a:t>Độ</a:t>
            </a:r>
            <a:r>
              <a:rPr lang="en-US">
                <a:latin typeface="Arial"/>
                <a:cs typeface="Arial"/>
              </a:rPr>
              <a:t> tin </a:t>
            </a:r>
            <a:r>
              <a:rPr lang="en-US" err="1">
                <a:latin typeface="Arial"/>
                <a:cs typeface="Arial"/>
              </a:rPr>
              <a:t>cậy</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qua </a:t>
            </a:r>
            <a:r>
              <a:rPr lang="en-US" err="1">
                <a:latin typeface="Arial"/>
                <a:cs typeface="Arial"/>
              </a:rPr>
              <a:t>chỉ</a:t>
            </a:r>
            <a:r>
              <a:rPr lang="en-US">
                <a:latin typeface="Arial"/>
                <a:cs typeface="Arial"/>
              </a:rPr>
              <a:t> </a:t>
            </a:r>
            <a:r>
              <a:rPr lang="en-US" err="1">
                <a:latin typeface="Arial"/>
                <a:cs typeface="Arial"/>
              </a:rPr>
              <a:t>số</a:t>
            </a:r>
            <a:r>
              <a:rPr lang="en-US">
                <a:latin typeface="Arial"/>
                <a:cs typeface="Arial"/>
              </a:rPr>
              <a:t> Service Level Agreements (SLA)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Reliability: </a:t>
            </a:r>
            <a:r>
              <a:rPr lang="en-US" err="1">
                <a:latin typeface="Arial"/>
                <a:cs typeface="Arial"/>
              </a:rPr>
              <a:t>là</a:t>
            </a:r>
            <a:r>
              <a:rPr lang="en-US">
                <a:latin typeface="Arial"/>
                <a:cs typeface="Arial"/>
              </a:rPr>
              <a:t> </a:t>
            </a:r>
            <a:r>
              <a:rPr lang="en-US" err="1">
                <a:latin typeface="Arial"/>
                <a:cs typeface="Arial"/>
              </a:rPr>
              <a:t>cộng</a:t>
            </a:r>
            <a:r>
              <a:rPr lang="en-US">
                <a:latin typeface="Arial"/>
                <a:cs typeface="Arial"/>
              </a:rPr>
              <a:t> </a:t>
            </a:r>
            <a:r>
              <a:rPr lang="en-US" err="1">
                <a:latin typeface="Arial"/>
                <a:cs typeface="Arial"/>
              </a:rPr>
              <a:t>tổng</a:t>
            </a:r>
            <a:r>
              <a:rPr lang="en-US">
                <a:latin typeface="Arial"/>
                <a:cs typeface="Arial"/>
              </a:rPr>
              <a:t> </a:t>
            </a:r>
            <a:r>
              <a:rPr lang="en-US" err="1">
                <a:latin typeface="Arial"/>
                <a:cs typeface="Arial"/>
              </a:rPr>
              <a:t>hợp</a:t>
            </a:r>
            <a:r>
              <a:rPr lang="en-US">
                <a:latin typeface="Arial"/>
                <a:cs typeface="Arial"/>
              </a:rPr>
              <a:t> </a:t>
            </a:r>
            <a:r>
              <a:rPr lang="en-US" err="1">
                <a:latin typeface="Arial"/>
                <a:cs typeface="Arial"/>
              </a:rPr>
              <a:t>của</a:t>
            </a:r>
            <a:r>
              <a:rPr lang="en-US">
                <a:latin typeface="Arial"/>
                <a:cs typeface="Arial"/>
              </a:rPr>
              <a:t> 2 </a:t>
            </a:r>
            <a:r>
              <a:rPr lang="en-US" err="1">
                <a:latin typeface="Arial"/>
                <a:cs typeface="Arial"/>
              </a:rPr>
              <a:t>chỉ</a:t>
            </a:r>
            <a:r>
              <a:rPr lang="en-US">
                <a:latin typeface="Arial"/>
                <a:cs typeface="Arial"/>
              </a:rPr>
              <a:t> </a:t>
            </a:r>
            <a:r>
              <a:rPr lang="en-US" err="1">
                <a:latin typeface="Arial"/>
                <a:cs typeface="Arial"/>
              </a:rPr>
              <a:t>số</a:t>
            </a:r>
            <a:r>
              <a:rPr lang="en-US">
                <a:latin typeface="Arial"/>
                <a:cs typeface="Arial"/>
              </a:rPr>
              <a:t>   Availability  + Durability :</a:t>
            </a:r>
            <a:endParaRPr lang="vi-VN">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Availability - </a:t>
            </a:r>
            <a:r>
              <a:rPr lang="en-US" err="1">
                <a:latin typeface="Arial"/>
                <a:cs typeface="Arial"/>
              </a:rPr>
              <a:t>Độ</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dụng</a:t>
            </a:r>
            <a:r>
              <a:rPr lang="en-US">
                <a:latin typeface="Arial"/>
                <a:cs typeface="Arial"/>
              </a:rPr>
              <a:t>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t>Low Availability # High Availability (HA)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Durability - </a:t>
            </a:r>
            <a:r>
              <a:rPr lang="en-US" err="1">
                <a:latin typeface="Arial"/>
                <a:cs typeface="Arial"/>
              </a:rPr>
              <a:t>Độ</a:t>
            </a:r>
            <a:r>
              <a:rPr lang="en-US">
                <a:latin typeface="Arial"/>
                <a:cs typeface="Arial"/>
              </a:rPr>
              <a:t> </a:t>
            </a:r>
            <a:r>
              <a:rPr lang="en-US" err="1">
                <a:latin typeface="Arial"/>
                <a:cs typeface="Arial"/>
              </a:rPr>
              <a:t>bền</a:t>
            </a:r>
            <a:r>
              <a:rPr lang="en-US">
                <a:latin typeface="Arial"/>
                <a:cs typeface="Arial"/>
              </a:rPr>
              <a:t> </a:t>
            </a:r>
            <a:endParaRPr lang="vi-VN"/>
          </a:p>
          <a:p>
            <a:pPr>
              <a:spcBef>
                <a:spcPts val="0"/>
              </a:spcBef>
              <a:spcAft>
                <a:spcPts val="0"/>
              </a:spcAft>
            </a:pPr>
            <a:r>
              <a:rPr lang="en-US">
                <a:latin typeface="Arial"/>
                <a:cs typeface="Arial"/>
              </a:rPr>
              <a:t> </a:t>
            </a:r>
            <a:endParaRPr lang="vi-VN">
              <a:latin typeface="Arial"/>
              <a:cs typeface="Arial"/>
            </a:endParaRPr>
          </a:p>
          <a:p>
            <a:r>
              <a:rPr lang="en-US"/>
              <a:t>Low Durability # High Durability (DA)</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13</a:t>
            </a:fld>
            <a:endParaRPr lang="en-US" altLang="en-US"/>
          </a:p>
        </p:txBody>
      </p:sp>
    </p:spTree>
    <p:extLst>
      <p:ext uri="{BB962C8B-B14F-4D97-AF65-F5344CB8AC3E}">
        <p14:creationId xmlns:p14="http://schemas.microsoft.com/office/powerpoint/2010/main" val="192021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25/10/2023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25/10/2023</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25/10/2023</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25/10/2023</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25/10/2023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25/10/2023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3.jpeg"/><Relationship Id="rId7" Type="http://schemas.openxmlformats.org/officeDocument/2006/relationships/diagramColors" Target="../diagrams/colors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a:lnSpc>
                <a:spcPct val="90000"/>
              </a:lnSpc>
              <a:defRPr/>
            </a:pPr>
            <a:r>
              <a:rPr lang="en-US" sz="4900" b="1">
                <a:solidFill>
                  <a:srgbClr val="00A2FF"/>
                </a:solidFill>
                <a:latin typeface="Arial"/>
                <a:cs typeface="Arial"/>
              </a:rPr>
              <a:t>System Architecture – Day 1</a:t>
            </a:r>
            <a:endParaRPr lang="vi-VN"/>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7483B5-40FE-B16A-91DA-2C7462C57587}"/>
              </a:ext>
            </a:extLst>
          </p:cNvPr>
          <p:cNvSpPr>
            <a:spLocks noGrp="1"/>
          </p:cNvSpPr>
          <p:nvPr>
            <p:ph type="title"/>
          </p:nvPr>
        </p:nvSpPr>
        <p:spPr/>
        <p:txBody>
          <a:bodyPr/>
          <a:lstStyle/>
          <a:p>
            <a:r>
              <a:rPr lang="vi-VN"/>
              <a:t>Tiêu chuẩn đo lường chất lượng thiết kế</a:t>
            </a:r>
          </a:p>
        </p:txBody>
      </p:sp>
      <p:sp>
        <p:nvSpPr>
          <p:cNvPr id="3" name="Chỗ dành sẵn cho Nội dung 2">
            <a:extLst>
              <a:ext uri="{FF2B5EF4-FFF2-40B4-BE49-F238E27FC236}">
                <a16:creationId xmlns:a16="http://schemas.microsoft.com/office/drawing/2014/main" id="{8D6014FA-0CA8-1668-2AFC-8C89AA9B8F60}"/>
              </a:ext>
            </a:extLst>
          </p:cNvPr>
          <p:cNvSpPr>
            <a:spLocks noGrp="1"/>
          </p:cNvSpPr>
          <p:nvPr>
            <p:ph idx="1"/>
          </p:nvPr>
        </p:nvSpPr>
        <p:spPr/>
        <p:txBody>
          <a:bodyPr/>
          <a:lstStyle/>
          <a:p>
            <a:r>
              <a:rPr lang="vi-VN" err="1">
                <a:latin typeface="Arial"/>
                <a:cs typeface="Arial"/>
              </a:rPr>
              <a:t>Five</a:t>
            </a:r>
            <a:r>
              <a:rPr lang="vi-VN">
                <a:latin typeface="Arial"/>
                <a:cs typeface="Arial"/>
              </a:rPr>
              <a:t> </a:t>
            </a:r>
            <a:r>
              <a:rPr lang="vi-VN" err="1">
                <a:latin typeface="Arial"/>
                <a:cs typeface="Arial"/>
              </a:rPr>
              <a:t>Standards</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measuring</a:t>
            </a:r>
            <a:r>
              <a:rPr lang="vi-VN">
                <a:latin typeface="Arial"/>
                <a:cs typeface="Arial"/>
              </a:rPr>
              <a:t> the </a:t>
            </a:r>
            <a:r>
              <a:rPr lang="vi-VN" err="1">
                <a:latin typeface="Arial"/>
                <a:cs typeface="Arial"/>
              </a:rPr>
              <a:t>quality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system</a:t>
            </a:r>
            <a:r>
              <a:rPr lang="vi-VN">
                <a:latin typeface="Arial"/>
                <a:cs typeface="Arial"/>
              </a:rPr>
              <a:t> </a:t>
            </a:r>
            <a:r>
              <a:rPr lang="vi-VN" err="1">
                <a:latin typeface="Arial"/>
                <a:cs typeface="Arial"/>
              </a:rPr>
              <a:t>architecture</a:t>
            </a:r>
            <a:r>
              <a:rPr lang="vi-VN">
                <a:latin typeface="Arial"/>
                <a:cs typeface="Arial"/>
              </a:rPr>
              <a:t> </a:t>
            </a:r>
            <a:r>
              <a:rPr lang="vi-VN" err="1">
                <a:latin typeface="Arial"/>
                <a:cs typeface="Arial"/>
              </a:rPr>
              <a:t>design</a:t>
            </a:r>
            <a:r>
              <a:rPr lang="vi-VN">
                <a:latin typeface="Arial"/>
                <a:cs typeface="Arial"/>
              </a:rPr>
              <a:t>: </a:t>
            </a:r>
          </a:p>
          <a:p>
            <a:pPr lvl="1"/>
            <a:r>
              <a:rPr lang="vi-VN" err="1">
                <a:latin typeface="Arial"/>
                <a:cs typeface="Arial"/>
              </a:rPr>
              <a:t>Reliability</a:t>
            </a:r>
            <a:endParaRPr lang="vi-VN">
              <a:latin typeface="Arial"/>
              <a:cs typeface="Arial"/>
            </a:endParaRPr>
          </a:p>
          <a:p>
            <a:pPr lvl="1"/>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p>
          <a:p>
            <a:pPr lvl="1"/>
            <a:r>
              <a:rPr lang="vi-VN" err="1">
                <a:latin typeface="Arial"/>
                <a:cs typeface="Arial"/>
              </a:rPr>
              <a:t>Security</a:t>
            </a:r>
            <a:endParaRPr lang="vi-VN">
              <a:latin typeface="Arial"/>
              <a:cs typeface="Arial"/>
            </a:endParaRPr>
          </a:p>
          <a:p>
            <a:pPr lvl="1"/>
            <a:r>
              <a:rPr lang="vi-VN" err="1">
                <a:latin typeface="Arial"/>
                <a:cs typeface="Arial"/>
              </a:rPr>
              <a:t>Performance</a:t>
            </a:r>
            <a:r>
              <a:rPr lang="vi-VN">
                <a:latin typeface="Arial"/>
                <a:cs typeface="Arial"/>
              </a:rPr>
              <a:t> </a:t>
            </a:r>
            <a:r>
              <a:rPr lang="vi-VN" err="1">
                <a:latin typeface="Arial"/>
                <a:cs typeface="Arial"/>
              </a:rPr>
              <a:t>Efficiency</a:t>
            </a:r>
            <a:r>
              <a:rPr lang="vi-VN">
                <a:latin typeface="Arial"/>
                <a:cs typeface="Arial"/>
              </a:rPr>
              <a:t> </a:t>
            </a:r>
          </a:p>
          <a:p>
            <a:pPr lvl="1"/>
            <a:r>
              <a:rPr lang="vi-VN" err="1">
                <a:latin typeface="Arial"/>
                <a:cs typeface="Arial"/>
              </a:rPr>
              <a:t>Cost</a:t>
            </a:r>
            <a:r>
              <a:rPr lang="vi-VN">
                <a:latin typeface="Arial"/>
                <a:cs typeface="Arial"/>
              </a:rPr>
              <a:t> </a:t>
            </a:r>
            <a:r>
              <a:rPr lang="vi-VN" err="1">
                <a:latin typeface="Arial"/>
                <a:cs typeface="Arial"/>
              </a:rPr>
              <a:t>Optimization</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6C1260D-4C9D-1988-B754-17706C8F474B}"/>
              </a:ext>
            </a:extLst>
          </p:cNvPr>
          <p:cNvSpPr>
            <a:spLocks noGrp="1"/>
          </p:cNvSpPr>
          <p:nvPr>
            <p:ph type="sldNum" sz="quarter" idx="10"/>
          </p:nvPr>
        </p:nvSpPr>
        <p:spPr/>
        <p:txBody>
          <a:bodyPr/>
          <a:lstStyle/>
          <a:p>
            <a:fld id="{1376952F-4AC3-476E-9CF7-AD77D6AE19E7}" type="slidenum">
              <a:rPr lang="en-US" altLang="en-US"/>
              <a:pPr/>
              <a:t>10</a:t>
            </a:fld>
            <a:endParaRPr lang="en-US" altLang="en-US"/>
          </a:p>
        </p:txBody>
      </p:sp>
    </p:spTree>
    <p:extLst>
      <p:ext uri="{BB962C8B-B14F-4D97-AF65-F5344CB8AC3E}">
        <p14:creationId xmlns:p14="http://schemas.microsoft.com/office/powerpoint/2010/main" val="592928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3143ADA-BDFF-98B7-1D3B-A2EB803CCBDF}"/>
              </a:ext>
            </a:extLst>
          </p:cNvPr>
          <p:cNvSpPr>
            <a:spLocks noGrp="1"/>
          </p:cNvSpPr>
          <p:nvPr>
            <p:ph type="title"/>
          </p:nvPr>
        </p:nvSpPr>
        <p:spPr/>
        <p:txBody>
          <a:bodyPr/>
          <a:lstStyle/>
          <a:p>
            <a:r>
              <a:rPr lang="vi-VN">
                <a:latin typeface="Arial"/>
                <a:cs typeface="Arial"/>
              </a:rPr>
              <a:t>Tiêu chuẩn đo lường chất lượng thiết kế</a:t>
            </a:r>
          </a:p>
        </p:txBody>
      </p:sp>
      <p:sp>
        <p:nvSpPr>
          <p:cNvPr id="3" name="Chỗ dành sẵn cho Nội dung 2">
            <a:extLst>
              <a:ext uri="{FF2B5EF4-FFF2-40B4-BE49-F238E27FC236}">
                <a16:creationId xmlns:a16="http://schemas.microsoft.com/office/drawing/2014/main" id="{9BB83A8D-BDCD-E5C1-C54D-EB9BABDDCE2A}"/>
              </a:ext>
            </a:extLst>
          </p:cNvPr>
          <p:cNvSpPr>
            <a:spLocks noGrp="1"/>
          </p:cNvSpPr>
          <p:nvPr>
            <p:ph idx="1"/>
          </p:nvPr>
        </p:nvSpPr>
        <p:spPr/>
        <p:txBody>
          <a:bodyPr/>
          <a:lstStyle/>
          <a:p>
            <a:endParaRPr lang="vi-VN"/>
          </a:p>
        </p:txBody>
      </p:sp>
      <p:sp>
        <p:nvSpPr>
          <p:cNvPr id="4" name="Chỗ dành sẵn cho Số hiệu Bản chiếu 3">
            <a:extLst>
              <a:ext uri="{FF2B5EF4-FFF2-40B4-BE49-F238E27FC236}">
                <a16:creationId xmlns:a16="http://schemas.microsoft.com/office/drawing/2014/main" id="{773258CA-BE3F-8E3B-F58B-119F9F8E38D3}"/>
              </a:ext>
            </a:extLst>
          </p:cNvPr>
          <p:cNvSpPr>
            <a:spLocks noGrp="1"/>
          </p:cNvSpPr>
          <p:nvPr>
            <p:ph type="sldNum" sz="quarter" idx="10"/>
          </p:nvPr>
        </p:nvSpPr>
        <p:spPr/>
        <p:txBody>
          <a:bodyPr/>
          <a:lstStyle/>
          <a:p>
            <a:fld id="{1376952F-4AC3-476E-9CF7-AD77D6AE19E7}" type="slidenum">
              <a:rPr lang="en-US" altLang="en-US"/>
              <a:pPr/>
              <a:t>11</a:t>
            </a:fld>
            <a:endParaRPr lang="en-US" altLang="en-US"/>
          </a:p>
        </p:txBody>
      </p:sp>
      <p:pic>
        <p:nvPicPr>
          <p:cNvPr id="6" name="Picture 4" descr="Ảnh có chứa văn bản, biểu đồ&#10;&#10;Mô tả được tự động tạo">
            <a:extLst>
              <a:ext uri="{FF2B5EF4-FFF2-40B4-BE49-F238E27FC236}">
                <a16:creationId xmlns:a16="http://schemas.microsoft.com/office/drawing/2014/main" id="{44C92B1A-37A3-75D9-9AB7-C9B1E35D2CD4}"/>
              </a:ext>
            </a:extLst>
          </p:cNvPr>
          <p:cNvPicPr>
            <a:picLocks noChangeAspect="1"/>
          </p:cNvPicPr>
          <p:nvPr/>
        </p:nvPicPr>
        <p:blipFill>
          <a:blip r:embed="rId3"/>
          <a:stretch>
            <a:fillRect/>
          </a:stretch>
        </p:blipFill>
        <p:spPr>
          <a:xfrm>
            <a:off x="228455" y="995331"/>
            <a:ext cx="11299370" cy="4506651"/>
          </a:xfrm>
          <a:prstGeom prst="rect">
            <a:avLst/>
          </a:prstGeom>
        </p:spPr>
      </p:pic>
    </p:spTree>
    <p:extLst>
      <p:ext uri="{BB962C8B-B14F-4D97-AF65-F5344CB8AC3E}">
        <p14:creationId xmlns:p14="http://schemas.microsoft.com/office/powerpoint/2010/main" val="196592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7483B5-40FE-B16A-91DA-2C7462C57587}"/>
              </a:ext>
            </a:extLst>
          </p:cNvPr>
          <p:cNvSpPr>
            <a:spLocks noGrp="1"/>
          </p:cNvSpPr>
          <p:nvPr>
            <p:ph type="title"/>
          </p:nvPr>
        </p:nvSpPr>
        <p:spPr/>
        <p:txBody>
          <a:bodyPr/>
          <a:lstStyle/>
          <a:p>
            <a:r>
              <a:rPr lang="vi-VN"/>
              <a:t>Tiêu chuẩn đo lường chất lượng thiết kế</a:t>
            </a:r>
          </a:p>
        </p:txBody>
      </p:sp>
      <p:sp>
        <p:nvSpPr>
          <p:cNvPr id="3" name="Chỗ dành sẵn cho Nội dung 2">
            <a:extLst>
              <a:ext uri="{FF2B5EF4-FFF2-40B4-BE49-F238E27FC236}">
                <a16:creationId xmlns:a16="http://schemas.microsoft.com/office/drawing/2014/main" id="{8D6014FA-0CA8-1668-2AFC-8C89AA9B8F60}"/>
              </a:ext>
            </a:extLst>
          </p:cNvPr>
          <p:cNvSpPr>
            <a:spLocks noGrp="1"/>
          </p:cNvSpPr>
          <p:nvPr>
            <p:ph idx="1"/>
          </p:nvPr>
        </p:nvSpPr>
        <p:spPr/>
        <p:txBody>
          <a:bodyPr/>
          <a:lstStyle/>
          <a:p>
            <a:r>
              <a:rPr lang="vi-VN" err="1">
                <a:latin typeface="Arial"/>
                <a:cs typeface="Arial"/>
              </a:rPr>
              <a:t>Standards</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measuring</a:t>
            </a:r>
            <a:r>
              <a:rPr lang="vi-VN">
                <a:latin typeface="Arial"/>
                <a:cs typeface="Arial"/>
              </a:rPr>
              <a:t> the </a:t>
            </a:r>
            <a:r>
              <a:rPr lang="vi-VN" err="1">
                <a:latin typeface="Arial"/>
                <a:cs typeface="Arial"/>
              </a:rPr>
              <a:t>quality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system</a:t>
            </a:r>
            <a:r>
              <a:rPr lang="vi-VN">
                <a:latin typeface="Arial"/>
                <a:cs typeface="Arial"/>
              </a:rPr>
              <a:t> </a:t>
            </a:r>
            <a:r>
              <a:rPr lang="vi-VN" err="1">
                <a:latin typeface="Arial"/>
                <a:cs typeface="Arial"/>
              </a:rPr>
              <a:t>architecture</a:t>
            </a:r>
            <a:r>
              <a:rPr lang="vi-VN">
                <a:latin typeface="Arial"/>
                <a:cs typeface="Arial"/>
              </a:rPr>
              <a:t> </a:t>
            </a:r>
            <a:r>
              <a:rPr lang="vi-VN" err="1">
                <a:latin typeface="Arial"/>
                <a:cs typeface="Arial"/>
              </a:rPr>
              <a:t>design</a:t>
            </a:r>
            <a:endParaRPr lang="vi-VN">
              <a:latin typeface="Arial"/>
              <a:cs typeface="Arial"/>
            </a:endParaRPr>
          </a:p>
          <a:p>
            <a:pPr lvl="1"/>
            <a:r>
              <a:rPr lang="vi-VN" err="1">
                <a:solidFill>
                  <a:srgbClr val="007ABF"/>
                </a:solidFill>
                <a:latin typeface="Arial"/>
                <a:cs typeface="Arial"/>
              </a:rPr>
              <a:t>Reliability</a:t>
            </a:r>
            <a:endParaRPr lang="vi-VN">
              <a:solidFill>
                <a:srgbClr val="007ABF"/>
              </a:solidFill>
              <a:latin typeface="Arial"/>
              <a:cs typeface="Arial"/>
            </a:endParaRPr>
          </a:p>
          <a:p>
            <a:pPr lvl="1"/>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p>
          <a:p>
            <a:pPr lvl="1"/>
            <a:r>
              <a:rPr lang="vi-VN" err="1">
                <a:latin typeface="Arial"/>
                <a:cs typeface="Arial"/>
              </a:rPr>
              <a:t>Security</a:t>
            </a:r>
            <a:endParaRPr lang="vi-VN">
              <a:latin typeface="Arial"/>
              <a:cs typeface="Arial"/>
            </a:endParaRPr>
          </a:p>
          <a:p>
            <a:pPr lvl="1"/>
            <a:r>
              <a:rPr lang="vi-VN" err="1">
                <a:latin typeface="Arial"/>
                <a:cs typeface="Arial"/>
              </a:rPr>
              <a:t>Performance</a:t>
            </a:r>
            <a:r>
              <a:rPr lang="vi-VN">
                <a:latin typeface="Arial"/>
                <a:cs typeface="Arial"/>
              </a:rPr>
              <a:t> </a:t>
            </a:r>
            <a:r>
              <a:rPr lang="vi-VN" err="1">
                <a:latin typeface="Arial"/>
                <a:cs typeface="Arial"/>
              </a:rPr>
              <a:t>Efficiency</a:t>
            </a:r>
            <a:r>
              <a:rPr lang="vi-VN">
                <a:latin typeface="Arial"/>
                <a:cs typeface="Arial"/>
              </a:rPr>
              <a:t> </a:t>
            </a:r>
          </a:p>
          <a:p>
            <a:pPr lvl="1"/>
            <a:r>
              <a:rPr lang="vi-VN" err="1">
                <a:latin typeface="Arial"/>
                <a:cs typeface="Arial"/>
              </a:rPr>
              <a:t>Cost</a:t>
            </a:r>
            <a:r>
              <a:rPr lang="vi-VN">
                <a:latin typeface="Arial"/>
                <a:cs typeface="Arial"/>
              </a:rPr>
              <a:t> </a:t>
            </a:r>
            <a:r>
              <a:rPr lang="vi-VN" err="1">
                <a:latin typeface="Arial"/>
                <a:cs typeface="Arial"/>
              </a:rPr>
              <a:t>Optimization</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6C1260D-4C9D-1988-B754-17706C8F474B}"/>
              </a:ext>
            </a:extLst>
          </p:cNvPr>
          <p:cNvSpPr>
            <a:spLocks noGrp="1"/>
          </p:cNvSpPr>
          <p:nvPr>
            <p:ph type="sldNum" sz="quarter" idx="10"/>
          </p:nvPr>
        </p:nvSpPr>
        <p:spPr/>
        <p:txBody>
          <a:bodyPr/>
          <a:lstStyle/>
          <a:p>
            <a:fld id="{1376952F-4AC3-476E-9CF7-AD77D6AE19E7}" type="slidenum">
              <a:rPr lang="en-US" altLang="en-US"/>
              <a:pPr/>
              <a:t>12</a:t>
            </a:fld>
            <a:endParaRPr lang="en-US" altLang="en-US"/>
          </a:p>
        </p:txBody>
      </p:sp>
    </p:spTree>
    <p:extLst>
      <p:ext uri="{BB962C8B-B14F-4D97-AF65-F5344CB8AC3E}">
        <p14:creationId xmlns:p14="http://schemas.microsoft.com/office/powerpoint/2010/main" val="1290957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76C362-E9B3-8D1F-B72B-248D193701E8}"/>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7A97A5AD-CA9C-76A8-AC34-FB543D510BFA}"/>
              </a:ext>
            </a:extLst>
          </p:cNvPr>
          <p:cNvSpPr>
            <a:spLocks noGrp="1"/>
          </p:cNvSpPr>
          <p:nvPr>
            <p:ph idx="1"/>
          </p:nvPr>
        </p:nvSpPr>
        <p:spPr/>
        <p:txBody>
          <a:bodyPr/>
          <a:lstStyle/>
          <a:p>
            <a:pPr>
              <a:spcAft>
                <a:spcPts val="0"/>
              </a:spcAft>
            </a:pPr>
            <a:r>
              <a:rPr lang="en-US">
                <a:latin typeface="Arial"/>
                <a:cs typeface="Arial"/>
              </a:rPr>
              <a:t>Tiêu </a:t>
            </a:r>
            <a:r>
              <a:rPr lang="en-US" err="1">
                <a:latin typeface="Arial"/>
                <a:cs typeface="Arial"/>
              </a:rPr>
              <a:t>chí</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a:t>
            </a:r>
          </a:p>
          <a:p>
            <a:pPr>
              <a:spcAft>
                <a:spcPts val="0"/>
              </a:spcAft>
            </a:pPr>
            <a:r>
              <a:rPr lang="en-US">
                <a:latin typeface="Arial"/>
                <a:cs typeface="Arial"/>
              </a:rPr>
              <a:t>Reliability - </a:t>
            </a:r>
            <a:r>
              <a:rPr lang="en-US" err="1">
                <a:latin typeface="Arial"/>
                <a:cs typeface="Arial"/>
              </a:rPr>
              <a:t>Độ</a:t>
            </a:r>
            <a:r>
              <a:rPr lang="en-US">
                <a:latin typeface="Arial"/>
                <a:cs typeface="Arial"/>
              </a:rPr>
              <a:t> tin </a:t>
            </a:r>
            <a:r>
              <a:rPr lang="en-US" err="1">
                <a:latin typeface="Arial"/>
                <a:cs typeface="Arial"/>
              </a:rPr>
              <a:t>cậy</a:t>
            </a:r>
            <a:r>
              <a:rPr lang="en-US">
                <a:latin typeface="Arial"/>
                <a:cs typeface="Arial"/>
              </a:rPr>
              <a:t>:  </a:t>
            </a:r>
            <a:r>
              <a:rPr lang="en-US" err="1">
                <a:latin typeface="Arial"/>
                <a:cs typeface="Arial"/>
              </a:rPr>
              <a:t>đánh</a:t>
            </a:r>
            <a:r>
              <a:rPr lang="en-US">
                <a:latin typeface="Arial"/>
                <a:cs typeface="Arial"/>
              </a:rPr>
              <a:t> </a:t>
            </a:r>
            <a:r>
              <a:rPr lang="en-US" err="1">
                <a:latin typeface="Arial"/>
                <a:cs typeface="Arial"/>
              </a:rPr>
              <a:t>giá</a:t>
            </a:r>
            <a:r>
              <a:rPr lang="en-US">
                <a:latin typeface="Arial"/>
                <a:cs typeface="Arial"/>
              </a:rPr>
              <a:t> qua </a:t>
            </a:r>
            <a:r>
              <a:rPr lang="en-US" err="1">
                <a:latin typeface="Arial"/>
                <a:cs typeface="Arial"/>
              </a:rPr>
              <a:t>chỉ</a:t>
            </a:r>
            <a:r>
              <a:rPr lang="en-US">
                <a:latin typeface="Arial"/>
                <a:cs typeface="Arial"/>
              </a:rPr>
              <a:t> </a:t>
            </a:r>
            <a:r>
              <a:rPr lang="en-US" err="1">
                <a:latin typeface="Arial"/>
                <a:cs typeface="Arial"/>
              </a:rPr>
              <a:t>số</a:t>
            </a:r>
            <a:r>
              <a:rPr lang="en-US">
                <a:latin typeface="Arial"/>
                <a:cs typeface="Arial"/>
              </a:rPr>
              <a:t> Service Level Agreements (SLA)</a:t>
            </a:r>
          </a:p>
          <a:p>
            <a:pPr>
              <a:spcAft>
                <a:spcPts val="0"/>
              </a:spcAft>
            </a:pPr>
            <a:r>
              <a:rPr lang="en-US">
                <a:latin typeface="Arial"/>
                <a:cs typeface="Arial"/>
              </a:rPr>
              <a:t>Reliability:  Availability  + Durability</a:t>
            </a:r>
          </a:p>
          <a:p>
            <a:pPr>
              <a:spcAft>
                <a:spcPts val="0"/>
              </a:spcAft>
            </a:pPr>
            <a:endParaRPr lang="en-US"/>
          </a:p>
          <a:p>
            <a:pPr>
              <a:spcAft>
                <a:spcPts val="0"/>
              </a:spcAft>
            </a:pPr>
            <a:r>
              <a:rPr lang="en-US">
                <a:latin typeface="Arial"/>
                <a:cs typeface="Arial"/>
              </a:rPr>
              <a:t>Availability - </a:t>
            </a:r>
            <a:r>
              <a:rPr lang="en-US" err="1">
                <a:latin typeface="Arial"/>
                <a:cs typeface="Arial"/>
              </a:rPr>
              <a:t>Độ</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dụng</a:t>
            </a:r>
          </a:p>
          <a:p>
            <a:pPr lvl="1">
              <a:spcAft>
                <a:spcPts val="0"/>
              </a:spcAft>
            </a:pPr>
            <a:r>
              <a:rPr lang="en-US">
                <a:latin typeface="Arial"/>
                <a:cs typeface="Arial"/>
              </a:rPr>
              <a:t>Low Availability # High Availability (</a:t>
            </a:r>
            <a:r>
              <a:rPr lang="en-US">
                <a:solidFill>
                  <a:srgbClr val="FF0000"/>
                </a:solidFill>
                <a:latin typeface="Arial"/>
                <a:cs typeface="Arial"/>
              </a:rPr>
              <a:t>HA</a:t>
            </a:r>
            <a:r>
              <a:rPr lang="en-US">
                <a:latin typeface="Arial"/>
                <a:cs typeface="Arial"/>
              </a:rPr>
              <a:t>)</a:t>
            </a:r>
          </a:p>
          <a:p>
            <a:pPr>
              <a:spcAft>
                <a:spcPts val="0"/>
              </a:spcAft>
            </a:pPr>
            <a:r>
              <a:rPr lang="en-US">
                <a:latin typeface="Arial"/>
                <a:cs typeface="Arial"/>
              </a:rPr>
              <a:t>Durability - </a:t>
            </a:r>
            <a:r>
              <a:rPr lang="en-US" err="1">
                <a:latin typeface="Arial"/>
                <a:cs typeface="Arial"/>
              </a:rPr>
              <a:t>Độ</a:t>
            </a:r>
            <a:r>
              <a:rPr lang="en-US">
                <a:latin typeface="Arial"/>
                <a:cs typeface="Arial"/>
              </a:rPr>
              <a:t> </a:t>
            </a:r>
            <a:r>
              <a:rPr lang="en-US" err="1">
                <a:latin typeface="Arial"/>
                <a:cs typeface="Arial"/>
              </a:rPr>
              <a:t>bền</a:t>
            </a:r>
            <a:r>
              <a:rPr lang="en-US">
                <a:latin typeface="Arial"/>
                <a:cs typeface="Arial"/>
              </a:rPr>
              <a:t> </a:t>
            </a:r>
          </a:p>
          <a:p>
            <a:pPr lvl="1">
              <a:spcAft>
                <a:spcPts val="0"/>
              </a:spcAft>
            </a:pPr>
            <a:r>
              <a:rPr lang="en-US"/>
              <a:t>Low Durability # High Durability (</a:t>
            </a:r>
            <a:r>
              <a:rPr lang="en-US">
                <a:solidFill>
                  <a:srgbClr val="FF0000"/>
                </a:solidFill>
              </a:rPr>
              <a:t>DA</a:t>
            </a:r>
            <a:r>
              <a:rPr lang="en-US"/>
              <a:t>)</a:t>
            </a:r>
          </a:p>
        </p:txBody>
      </p:sp>
      <p:sp>
        <p:nvSpPr>
          <p:cNvPr id="4" name="Chỗ dành sẵn cho Số hiệu Bản chiếu 3">
            <a:extLst>
              <a:ext uri="{FF2B5EF4-FFF2-40B4-BE49-F238E27FC236}">
                <a16:creationId xmlns:a16="http://schemas.microsoft.com/office/drawing/2014/main" id="{0D62B2CA-71E4-D33A-95BA-9E4EEA5B26A6}"/>
              </a:ext>
            </a:extLst>
          </p:cNvPr>
          <p:cNvSpPr>
            <a:spLocks noGrp="1"/>
          </p:cNvSpPr>
          <p:nvPr>
            <p:ph type="sldNum" sz="quarter" idx="10"/>
          </p:nvPr>
        </p:nvSpPr>
        <p:spPr/>
        <p:txBody>
          <a:bodyPr/>
          <a:lstStyle/>
          <a:p>
            <a:fld id="{1376952F-4AC3-476E-9CF7-AD77D6AE19E7}" type="slidenum">
              <a:rPr lang="en-US" altLang="en-US"/>
              <a:pPr/>
              <a:t>13</a:t>
            </a:fld>
            <a:endParaRPr lang="en-US" altLang="en-US"/>
          </a:p>
        </p:txBody>
      </p:sp>
      <p:pic>
        <p:nvPicPr>
          <p:cNvPr id="6" name="Hình ảnh 5" descr="Ảnh có chứa văn bản, thiết kế&#10;&#10;Mô tả được tự động tạo">
            <a:extLst>
              <a:ext uri="{FF2B5EF4-FFF2-40B4-BE49-F238E27FC236}">
                <a16:creationId xmlns:a16="http://schemas.microsoft.com/office/drawing/2014/main" id="{54ED9ABA-9992-5F93-4CED-1644C3BC97E8}"/>
              </a:ext>
            </a:extLst>
          </p:cNvPr>
          <p:cNvPicPr>
            <a:picLocks noChangeAspect="1"/>
          </p:cNvPicPr>
          <p:nvPr/>
        </p:nvPicPr>
        <p:blipFill>
          <a:blip r:embed="rId3"/>
          <a:stretch>
            <a:fillRect/>
          </a:stretch>
        </p:blipFill>
        <p:spPr>
          <a:xfrm>
            <a:off x="6607834" y="2182053"/>
            <a:ext cx="5302368" cy="1746271"/>
          </a:xfrm>
          <a:prstGeom prst="rect">
            <a:avLst/>
          </a:prstGeom>
        </p:spPr>
      </p:pic>
      <p:pic>
        <p:nvPicPr>
          <p:cNvPr id="7" name="Hình ảnh 6" descr="Ảnh có chứa văn bản, ảnh chụp màn hình, biểu đồ, thiết kế&#10;&#10;Mô tả được tự động tạo">
            <a:extLst>
              <a:ext uri="{FF2B5EF4-FFF2-40B4-BE49-F238E27FC236}">
                <a16:creationId xmlns:a16="http://schemas.microsoft.com/office/drawing/2014/main" id="{CC538EB8-A947-A88E-F5DE-65B0CDF79A8B}"/>
              </a:ext>
            </a:extLst>
          </p:cNvPr>
          <p:cNvPicPr>
            <a:picLocks noChangeAspect="1"/>
          </p:cNvPicPr>
          <p:nvPr/>
        </p:nvPicPr>
        <p:blipFill>
          <a:blip r:embed="rId4"/>
          <a:stretch>
            <a:fillRect/>
          </a:stretch>
        </p:blipFill>
        <p:spPr>
          <a:xfrm>
            <a:off x="6478437" y="3918431"/>
            <a:ext cx="6006860" cy="2371062"/>
          </a:xfrm>
          <a:prstGeom prst="rect">
            <a:avLst/>
          </a:prstGeom>
        </p:spPr>
      </p:pic>
    </p:spTree>
    <p:extLst>
      <p:ext uri="{BB962C8B-B14F-4D97-AF65-F5344CB8AC3E}">
        <p14:creationId xmlns:p14="http://schemas.microsoft.com/office/powerpoint/2010/main" val="63831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76C362-E9B3-8D1F-B72B-248D193701E8}"/>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7A97A5AD-CA9C-76A8-AC34-FB543D510BFA}"/>
              </a:ext>
            </a:extLst>
          </p:cNvPr>
          <p:cNvSpPr>
            <a:spLocks noGrp="1"/>
          </p:cNvSpPr>
          <p:nvPr>
            <p:ph idx="1"/>
          </p:nvPr>
        </p:nvSpPr>
        <p:spPr/>
        <p:txBody>
          <a:bodyPr/>
          <a:lstStyle/>
          <a:p>
            <a:pPr>
              <a:spcAft>
                <a:spcPts val="0"/>
              </a:spcAft>
            </a:pPr>
            <a:r>
              <a:rPr lang="en-US">
                <a:latin typeface="Arial"/>
                <a:cs typeface="Arial"/>
              </a:rPr>
              <a:t>Fault Tolerance (</a:t>
            </a:r>
            <a:r>
              <a:rPr lang="en-US">
                <a:solidFill>
                  <a:srgbClr val="FF0000"/>
                </a:solidFill>
                <a:latin typeface="Arial"/>
                <a:cs typeface="Arial"/>
              </a:rPr>
              <a:t>FT</a:t>
            </a:r>
            <a:r>
              <a:rPr lang="en-US">
                <a:latin typeface="Arial"/>
                <a:cs typeface="Arial"/>
              </a:rPr>
              <a:t>) = HA 100% ( zero </a:t>
            </a:r>
            <a:r>
              <a:rPr lang="en-US" err="1">
                <a:latin typeface="Arial"/>
                <a:cs typeface="Arial"/>
              </a:rPr>
              <a:t>dowmtime</a:t>
            </a:r>
            <a:r>
              <a:rPr lang="en-US">
                <a:latin typeface="Arial"/>
                <a:cs typeface="Arial"/>
              </a:rPr>
              <a:t>)</a:t>
            </a:r>
          </a:p>
          <a:p>
            <a:pPr lvl="1">
              <a:spcAft>
                <a:spcPts val="0"/>
              </a:spcAft>
            </a:pPr>
            <a:r>
              <a:rPr lang="en-US">
                <a:latin typeface="Arial"/>
                <a:cs typeface="Arial"/>
              </a:rPr>
              <a:t>X2 </a:t>
            </a:r>
            <a:r>
              <a:rPr lang="en-US" err="1">
                <a:latin typeface="Arial"/>
                <a:cs typeface="Arial"/>
              </a:rPr>
              <a:t>về</a:t>
            </a:r>
            <a:r>
              <a:rPr lang="en-US">
                <a:latin typeface="Arial"/>
                <a:cs typeface="Arial"/>
              </a:rPr>
              <a:t> </a:t>
            </a:r>
            <a:r>
              <a:rPr lang="en-US" err="1">
                <a:latin typeface="Arial"/>
                <a:cs typeface="Arial"/>
              </a:rPr>
              <a:t>tài</a:t>
            </a:r>
            <a:r>
              <a:rPr lang="en-US">
                <a:latin typeface="Arial"/>
                <a:cs typeface="Arial"/>
              </a:rPr>
              <a:t> </a:t>
            </a:r>
            <a:r>
              <a:rPr lang="en-US" err="1">
                <a:latin typeface="Arial"/>
                <a:cs typeface="Arial"/>
              </a:rPr>
              <a:t>nguyên</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cứng</a:t>
            </a:r>
            <a:r>
              <a:rPr lang="en-US">
                <a:latin typeface="Arial"/>
                <a:cs typeface="Arial"/>
              </a:rPr>
              <a:t> ( server, switch, router, network ISP)</a:t>
            </a:r>
          </a:p>
          <a:p>
            <a:pPr lvl="1">
              <a:spcAft>
                <a:spcPts val="0"/>
              </a:spcAft>
            </a:pP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tự</a:t>
            </a:r>
            <a:r>
              <a:rPr lang="en-US">
                <a:latin typeface="Arial"/>
                <a:cs typeface="Arial"/>
              </a:rPr>
              <a:t> </a:t>
            </a:r>
            <a:r>
              <a:rPr lang="en-US" err="1">
                <a:latin typeface="Arial"/>
                <a:cs typeface="Arial"/>
              </a:rPr>
              <a:t>sửa</a:t>
            </a:r>
            <a:r>
              <a:rPr lang="en-US">
                <a:latin typeface="Arial"/>
                <a:cs typeface="Arial"/>
              </a:rPr>
              <a:t> </a:t>
            </a:r>
            <a:r>
              <a:rPr lang="en-US" err="1">
                <a:latin typeface="Arial"/>
                <a:cs typeface="Arial"/>
              </a:rPr>
              <a:t>lỗi</a:t>
            </a:r>
          </a:p>
          <a:p>
            <a:pPr lvl="2">
              <a:spcAft>
                <a:spcPts val="0"/>
              </a:spcAft>
            </a:pP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cloud storage (S3, </a:t>
            </a:r>
            <a:r>
              <a:rPr lang="en-US" err="1">
                <a:latin typeface="Arial"/>
                <a:cs typeface="Arial"/>
              </a:rPr>
              <a:t>openstack</a:t>
            </a:r>
            <a:r>
              <a:rPr lang="en-US">
                <a:latin typeface="Arial"/>
                <a:cs typeface="Arial"/>
              </a:rPr>
              <a:t> swift, </a:t>
            </a:r>
            <a:r>
              <a:rPr lang="en-US" err="1">
                <a:latin typeface="Arial"/>
                <a:cs typeface="Arial"/>
              </a:rPr>
              <a:t>ceph</a:t>
            </a:r>
            <a:r>
              <a:rPr lang="en-US">
                <a:latin typeface="Arial"/>
                <a:cs typeface="Arial"/>
              </a:rPr>
              <a:t> storage, DB </a:t>
            </a:r>
            <a:r>
              <a:rPr lang="en-US" err="1">
                <a:latin typeface="Arial"/>
                <a:cs typeface="Arial"/>
              </a:rPr>
              <a:t>phân</a:t>
            </a:r>
            <a:r>
              <a:rPr lang="en-US">
                <a:latin typeface="Arial"/>
                <a:cs typeface="Arial"/>
              </a:rPr>
              <a:t> </a:t>
            </a:r>
            <a:r>
              <a:rPr lang="en-US" err="1">
                <a:latin typeface="Arial"/>
                <a:cs typeface="Arial"/>
              </a:rPr>
              <a:t>tán</a:t>
            </a:r>
            <a:r>
              <a:rPr lang="en-US">
                <a:latin typeface="Arial"/>
                <a:cs typeface="Arial"/>
              </a:rPr>
              <a:t>)  </a:t>
            </a:r>
          </a:p>
          <a:p>
            <a:pPr lvl="2">
              <a:spcAft>
                <a:spcPts val="0"/>
              </a:spcAft>
            </a:pP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a:t>
            </a:r>
            <a:r>
              <a:rPr lang="en-US" err="1">
                <a:latin typeface="Arial"/>
                <a:cs typeface="Arial"/>
              </a:rPr>
              <a:t>chưa</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tự</a:t>
            </a:r>
            <a:r>
              <a:rPr lang="en-US">
                <a:latin typeface="Arial"/>
                <a:cs typeface="Arial"/>
              </a:rPr>
              <a:t> </a:t>
            </a:r>
            <a:r>
              <a:rPr lang="en-US" err="1">
                <a:latin typeface="Arial"/>
                <a:cs typeface="Arial"/>
              </a:rPr>
              <a:t>sửa</a:t>
            </a:r>
            <a:r>
              <a:rPr lang="en-US">
                <a:latin typeface="Arial"/>
                <a:cs typeface="Arial"/>
              </a:rPr>
              <a:t> </a:t>
            </a:r>
            <a:r>
              <a:rPr lang="en-US" err="1">
                <a:latin typeface="Arial"/>
                <a:cs typeface="Arial"/>
              </a:rPr>
              <a:t>lỗi</a:t>
            </a:r>
            <a:r>
              <a:rPr lang="en-US">
                <a:latin typeface="Arial"/>
                <a:cs typeface="Arial"/>
              </a:rPr>
              <a:t>, </a:t>
            </a:r>
            <a:r>
              <a:rPr lang="en-US" err="1">
                <a:latin typeface="Arial"/>
                <a:cs typeface="Arial"/>
              </a:rPr>
              <a:t>phụ</a:t>
            </a:r>
            <a:r>
              <a:rPr lang="en-US">
                <a:latin typeface="Arial"/>
                <a:cs typeface="Arial"/>
              </a:rPr>
              <a:t> </a:t>
            </a:r>
            <a:r>
              <a:rPr lang="en-US" err="1">
                <a:latin typeface="Arial"/>
                <a:cs typeface="Arial"/>
              </a:rPr>
              <a:t>thuộc</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nền</a:t>
            </a:r>
            <a:r>
              <a:rPr lang="en-US">
                <a:latin typeface="Arial"/>
                <a:cs typeface="Arial"/>
              </a:rPr>
              <a:t> </a:t>
            </a:r>
            <a:r>
              <a:rPr lang="en-US" err="1">
                <a:latin typeface="Arial"/>
                <a:cs typeface="Arial"/>
              </a:rPr>
              <a:t>tảng</a:t>
            </a:r>
            <a:r>
              <a:rPr lang="en-US">
                <a:latin typeface="Arial"/>
                <a:cs typeface="Arial"/>
              </a:rPr>
              <a:t> K8S</a:t>
            </a:r>
          </a:p>
          <a:p>
            <a:pPr>
              <a:spcAft>
                <a:spcPts val="0"/>
              </a:spcAft>
            </a:pPr>
            <a:endParaRPr lang="en-US"/>
          </a:p>
        </p:txBody>
      </p:sp>
      <p:sp>
        <p:nvSpPr>
          <p:cNvPr id="4" name="Chỗ dành sẵn cho Số hiệu Bản chiếu 3">
            <a:extLst>
              <a:ext uri="{FF2B5EF4-FFF2-40B4-BE49-F238E27FC236}">
                <a16:creationId xmlns:a16="http://schemas.microsoft.com/office/drawing/2014/main" id="{0D62B2CA-71E4-D33A-95BA-9E4EEA5B26A6}"/>
              </a:ext>
            </a:extLst>
          </p:cNvPr>
          <p:cNvSpPr>
            <a:spLocks noGrp="1"/>
          </p:cNvSpPr>
          <p:nvPr>
            <p:ph type="sldNum" sz="quarter" idx="10"/>
          </p:nvPr>
        </p:nvSpPr>
        <p:spPr/>
        <p:txBody>
          <a:bodyPr/>
          <a:lstStyle/>
          <a:p>
            <a:fld id="{1376952F-4AC3-476E-9CF7-AD77D6AE19E7}" type="slidenum">
              <a:rPr lang="en-US" altLang="en-US"/>
              <a:pPr/>
              <a:t>14</a:t>
            </a:fld>
            <a:endParaRPr lang="en-US" altLang="en-US"/>
          </a:p>
        </p:txBody>
      </p:sp>
    </p:spTree>
    <p:extLst>
      <p:ext uri="{BB962C8B-B14F-4D97-AF65-F5344CB8AC3E}">
        <p14:creationId xmlns:p14="http://schemas.microsoft.com/office/powerpoint/2010/main" val="176500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76C362-E9B3-8D1F-B72B-248D193701E8}"/>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7A97A5AD-CA9C-76A8-AC34-FB543D510BFA}"/>
              </a:ext>
            </a:extLst>
          </p:cNvPr>
          <p:cNvSpPr>
            <a:spLocks noGrp="1"/>
          </p:cNvSpPr>
          <p:nvPr>
            <p:ph idx="1"/>
          </p:nvPr>
        </p:nvSpPr>
        <p:spPr/>
        <p:txBody>
          <a:bodyPr/>
          <a:lstStyle/>
          <a:p>
            <a:pPr>
              <a:spcAft>
                <a:spcPts val="0"/>
              </a:spcAft>
            </a:pPr>
            <a:r>
              <a:rPr lang="en-US" err="1">
                <a:latin typeface="Arial"/>
                <a:cs typeface="Arial"/>
              </a:rPr>
              <a:t>Đo</a:t>
            </a:r>
            <a:r>
              <a:rPr lang="en-US">
                <a:latin typeface="Arial"/>
                <a:cs typeface="Arial"/>
              </a:rPr>
              <a:t> </a:t>
            </a:r>
            <a:r>
              <a:rPr lang="en-US" err="1">
                <a:latin typeface="Arial"/>
                <a:cs typeface="Arial"/>
              </a:rPr>
              <a:t>lường</a:t>
            </a:r>
            <a:r>
              <a:rPr lang="en-US">
                <a:latin typeface="Arial"/>
                <a:cs typeface="Arial"/>
              </a:rPr>
              <a:t>: </a:t>
            </a:r>
          </a:p>
          <a:p>
            <a:pPr>
              <a:spcAft>
                <a:spcPts val="0"/>
              </a:spcAft>
            </a:pPr>
            <a:r>
              <a:rPr lang="en-US">
                <a:latin typeface="Arial"/>
                <a:cs typeface="Arial"/>
              </a:rPr>
              <a:t>High Availability (</a:t>
            </a:r>
            <a:r>
              <a:rPr lang="en-US">
                <a:solidFill>
                  <a:srgbClr val="FF0000"/>
                </a:solidFill>
                <a:latin typeface="Arial"/>
                <a:cs typeface="Arial"/>
              </a:rPr>
              <a:t>HA</a:t>
            </a:r>
            <a:r>
              <a:rPr lang="en-US">
                <a:latin typeface="Arial"/>
                <a:cs typeface="Arial"/>
              </a:rPr>
              <a:t>): </a:t>
            </a:r>
            <a:r>
              <a:rPr lang="en-US" err="1">
                <a:latin typeface="Arial"/>
                <a:cs typeface="Arial"/>
              </a:rPr>
              <a:t>Tỉ</a:t>
            </a:r>
            <a:r>
              <a:rPr lang="en-US">
                <a:latin typeface="Arial"/>
                <a:cs typeface="Arial"/>
              </a:rPr>
              <a:t> </a:t>
            </a:r>
            <a:r>
              <a:rPr lang="en-US" err="1">
                <a:latin typeface="Arial"/>
                <a:cs typeface="Arial"/>
              </a:rPr>
              <a:t>lệ</a:t>
            </a:r>
            <a:r>
              <a:rPr lang="en-US">
                <a:latin typeface="Arial"/>
                <a:cs typeface="Arial"/>
              </a:rPr>
              <a:t> % </a:t>
            </a:r>
            <a:r>
              <a:rPr lang="en-US" err="1">
                <a:latin typeface="Arial"/>
                <a:cs typeface="Arial"/>
              </a:rPr>
              <a:t>khả</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Thời</a:t>
            </a:r>
            <a:r>
              <a:rPr lang="en-US">
                <a:latin typeface="Arial"/>
                <a:cs typeface="Arial"/>
              </a:rPr>
              <a:t> </a:t>
            </a:r>
            <a:r>
              <a:rPr lang="en-US" err="1">
                <a:latin typeface="Arial"/>
                <a:cs typeface="Arial"/>
              </a:rPr>
              <a:t>gian</a:t>
            </a:r>
            <a:r>
              <a:rPr lang="en-US">
                <a:latin typeface="Arial"/>
                <a:cs typeface="Arial"/>
              </a:rPr>
              <a:t> downtime/</a:t>
            </a:r>
            <a:r>
              <a:rPr lang="en-US" err="1">
                <a:latin typeface="Arial"/>
                <a:cs typeface="Arial"/>
              </a:rPr>
              <a:t>năm</a:t>
            </a:r>
            <a:r>
              <a:rPr lang="en-US">
                <a:latin typeface="Arial"/>
                <a:cs typeface="Arial"/>
              </a:rPr>
              <a:t>)</a:t>
            </a:r>
          </a:p>
          <a:p>
            <a:pPr lvl="1">
              <a:spcAft>
                <a:spcPts val="0"/>
              </a:spcAft>
            </a:pPr>
            <a:r>
              <a:rPr lang="en-US">
                <a:latin typeface="Arial"/>
                <a:cs typeface="Arial"/>
              </a:rPr>
              <a:t>99%          : 87.6h downtime/</a:t>
            </a:r>
            <a:r>
              <a:rPr lang="en-US" err="1">
                <a:latin typeface="Arial"/>
                <a:cs typeface="Arial"/>
              </a:rPr>
              <a:t>năm</a:t>
            </a:r>
          </a:p>
          <a:p>
            <a:pPr lvl="1">
              <a:spcAft>
                <a:spcPts val="0"/>
              </a:spcAft>
            </a:pPr>
            <a:r>
              <a:rPr lang="en-US">
                <a:latin typeface="Arial"/>
                <a:cs typeface="Arial"/>
              </a:rPr>
              <a:t>99,95 %   : 4.38h downtime/</a:t>
            </a:r>
            <a:r>
              <a:rPr lang="en-US" err="1">
                <a:latin typeface="Arial"/>
                <a:cs typeface="Arial"/>
              </a:rPr>
              <a:t>năm</a:t>
            </a:r>
          </a:p>
          <a:p>
            <a:pPr lvl="1">
              <a:spcAft>
                <a:spcPts val="0"/>
              </a:spcAft>
            </a:pPr>
            <a:r>
              <a:rPr lang="en-US">
                <a:latin typeface="Arial"/>
                <a:cs typeface="Arial"/>
              </a:rPr>
              <a:t>99,999 % (five nine):  5.26 </a:t>
            </a:r>
            <a:r>
              <a:rPr lang="en-US" err="1">
                <a:latin typeface="Arial"/>
                <a:cs typeface="Arial"/>
              </a:rPr>
              <a:t>phút</a:t>
            </a:r>
            <a:r>
              <a:rPr lang="en-US">
                <a:latin typeface="Arial"/>
                <a:cs typeface="Arial"/>
              </a:rPr>
              <a:t> downtime/</a:t>
            </a:r>
            <a:r>
              <a:rPr lang="en-US" err="1">
                <a:latin typeface="Arial"/>
                <a:cs typeface="Arial"/>
              </a:rPr>
              <a:t>năm</a:t>
            </a:r>
          </a:p>
          <a:p>
            <a:pPr>
              <a:spcAft>
                <a:spcPts val="0"/>
              </a:spcAft>
            </a:pPr>
            <a:r>
              <a:rPr lang="en-US">
                <a:latin typeface="Arial"/>
                <a:cs typeface="Arial"/>
              </a:rPr>
              <a:t>High Durability (</a:t>
            </a:r>
            <a:r>
              <a:rPr lang="en-US">
                <a:solidFill>
                  <a:srgbClr val="FF0000"/>
                </a:solidFill>
                <a:latin typeface="Arial"/>
                <a:cs typeface="Arial"/>
              </a:rPr>
              <a:t>DA</a:t>
            </a:r>
            <a:r>
              <a:rPr lang="en-US">
                <a:latin typeface="Arial"/>
                <a:cs typeface="Arial"/>
              </a:rPr>
              <a:t>)</a:t>
            </a:r>
          </a:p>
          <a:p>
            <a:pPr lvl="1">
              <a:spcAft>
                <a:spcPts val="0"/>
              </a:spcAft>
            </a:pPr>
            <a:r>
              <a:rPr lang="en-US"/>
              <a:t>99.99% : EBS service</a:t>
            </a:r>
          </a:p>
          <a:p>
            <a:pPr lvl="1">
              <a:spcAft>
                <a:spcPts val="0"/>
              </a:spcAft>
            </a:pPr>
            <a:r>
              <a:rPr lang="en-US">
                <a:latin typeface="Arial"/>
                <a:cs typeface="Arial"/>
              </a:rPr>
              <a:t>99.999999999% (11 9’s): 10 </a:t>
            </a:r>
            <a:r>
              <a:rPr lang="en-US" err="1">
                <a:latin typeface="Arial"/>
                <a:cs typeface="Arial"/>
              </a:rPr>
              <a:t>triệu</a:t>
            </a:r>
            <a:r>
              <a:rPr lang="en-US">
                <a:latin typeface="Arial"/>
                <a:cs typeface="Arial"/>
              </a:rPr>
              <a:t> file </a:t>
            </a:r>
            <a:r>
              <a:rPr lang="en-US" err="1">
                <a:latin typeface="Arial"/>
                <a:cs typeface="Arial"/>
              </a:rPr>
              <a:t>lưu</a:t>
            </a:r>
            <a:r>
              <a:rPr lang="en-US">
                <a:latin typeface="Arial"/>
                <a:cs typeface="Arial"/>
              </a:rPr>
              <a:t> </a:t>
            </a:r>
            <a:r>
              <a:rPr lang="en-US" err="1">
                <a:latin typeface="Arial"/>
                <a:cs typeface="Arial"/>
              </a:rPr>
              <a:t>trữ</a:t>
            </a:r>
            <a:r>
              <a:rPr lang="en-US">
                <a:latin typeface="Arial"/>
                <a:cs typeface="Arial"/>
              </a:rPr>
              <a:t> S3 </a:t>
            </a:r>
            <a:r>
              <a:rPr lang="en-US" err="1">
                <a:latin typeface="Arial"/>
                <a:cs typeface="Arial"/>
              </a:rPr>
              <a:t>trong</a:t>
            </a:r>
            <a:r>
              <a:rPr lang="en-US">
                <a:latin typeface="Arial"/>
                <a:cs typeface="Arial"/>
              </a:rPr>
              <a:t> 10 </a:t>
            </a:r>
            <a:r>
              <a:rPr lang="en-US" err="1">
                <a:latin typeface="Arial"/>
                <a:cs typeface="Arial"/>
              </a:rPr>
              <a:t>nghìn</a:t>
            </a:r>
            <a:r>
              <a:rPr lang="en-US">
                <a:latin typeface="Arial"/>
                <a:cs typeface="Arial"/>
              </a:rPr>
              <a:t> </a:t>
            </a:r>
            <a:r>
              <a:rPr lang="en-US" err="1">
                <a:latin typeface="Arial"/>
                <a:cs typeface="Arial"/>
              </a:rPr>
              <a:t>năm</a:t>
            </a:r>
            <a:r>
              <a:rPr lang="en-US">
                <a:latin typeface="Arial"/>
                <a:cs typeface="Arial"/>
              </a:rPr>
              <a:t>, </a:t>
            </a:r>
            <a:r>
              <a:rPr lang="en-US" err="1">
                <a:latin typeface="Arial"/>
                <a:cs typeface="Arial"/>
              </a:rPr>
              <a:t>bị</a:t>
            </a:r>
            <a:r>
              <a:rPr lang="en-US">
                <a:latin typeface="Arial"/>
                <a:cs typeface="Arial"/>
              </a:rPr>
              <a:t> </a:t>
            </a:r>
            <a:r>
              <a:rPr lang="en-US" err="1">
                <a:latin typeface="Arial"/>
                <a:cs typeface="Arial"/>
              </a:rPr>
              <a:t>mất</a:t>
            </a:r>
            <a:r>
              <a:rPr lang="en-US">
                <a:latin typeface="Arial"/>
                <a:cs typeface="Arial"/>
              </a:rPr>
              <a:t> 1 file</a:t>
            </a:r>
          </a:p>
          <a:p>
            <a:pPr lvl="1">
              <a:spcAft>
                <a:spcPts val="0"/>
              </a:spcAft>
            </a:pPr>
            <a:endParaRPr lang="en-US"/>
          </a:p>
          <a:p>
            <a:pPr>
              <a:spcAft>
                <a:spcPts val="0"/>
              </a:spcAft>
            </a:pPr>
            <a:endParaRPr lang="en-US"/>
          </a:p>
          <a:p>
            <a:pPr>
              <a:spcAft>
                <a:spcPts val="0"/>
              </a:spcAft>
            </a:pPr>
            <a:endParaRPr lang="en-US"/>
          </a:p>
        </p:txBody>
      </p:sp>
      <p:sp>
        <p:nvSpPr>
          <p:cNvPr id="4" name="Chỗ dành sẵn cho Số hiệu Bản chiếu 3">
            <a:extLst>
              <a:ext uri="{FF2B5EF4-FFF2-40B4-BE49-F238E27FC236}">
                <a16:creationId xmlns:a16="http://schemas.microsoft.com/office/drawing/2014/main" id="{0D62B2CA-71E4-D33A-95BA-9E4EEA5B26A6}"/>
              </a:ext>
            </a:extLst>
          </p:cNvPr>
          <p:cNvSpPr>
            <a:spLocks noGrp="1"/>
          </p:cNvSpPr>
          <p:nvPr>
            <p:ph type="sldNum" sz="quarter" idx="10"/>
          </p:nvPr>
        </p:nvSpPr>
        <p:spPr/>
        <p:txBody>
          <a:bodyPr/>
          <a:lstStyle/>
          <a:p>
            <a:fld id="{1376952F-4AC3-476E-9CF7-AD77D6AE19E7}" type="slidenum">
              <a:rPr lang="en-US" altLang="en-US"/>
              <a:pPr/>
              <a:t>15</a:t>
            </a:fld>
            <a:endParaRPr lang="en-US" altLang="en-US"/>
          </a:p>
        </p:txBody>
      </p:sp>
    </p:spTree>
    <p:extLst>
      <p:ext uri="{BB962C8B-B14F-4D97-AF65-F5344CB8AC3E}">
        <p14:creationId xmlns:p14="http://schemas.microsoft.com/office/powerpoint/2010/main" val="258653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76C362-E9B3-8D1F-B72B-248D193701E8}"/>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7A97A5AD-CA9C-76A8-AC34-FB543D510BFA}"/>
              </a:ext>
            </a:extLst>
          </p:cNvPr>
          <p:cNvSpPr>
            <a:spLocks noGrp="1"/>
          </p:cNvSpPr>
          <p:nvPr>
            <p:ph idx="1"/>
          </p:nvPr>
        </p:nvSpPr>
        <p:spPr/>
        <p:txBody>
          <a:bodyPr/>
          <a:lstStyle/>
          <a:p>
            <a:pPr>
              <a:spcAft>
                <a:spcPts val="0"/>
              </a:spcAft>
            </a:pPr>
            <a:r>
              <a:rPr lang="en-US" err="1">
                <a:latin typeface="Arial"/>
                <a:cs typeface="Arial"/>
              </a:rPr>
              <a:t>Làm</a:t>
            </a:r>
            <a:r>
              <a:rPr lang="en-US">
                <a:latin typeface="Arial"/>
                <a:cs typeface="Arial"/>
              </a:rPr>
              <a:t> </a:t>
            </a:r>
            <a:r>
              <a:rPr lang="en-US" err="1">
                <a:latin typeface="Arial"/>
                <a:cs typeface="Arial"/>
              </a:rPr>
              <a:t>thế</a:t>
            </a:r>
            <a:r>
              <a:rPr lang="en-US">
                <a:latin typeface="Arial"/>
                <a:cs typeface="Arial"/>
              </a:rPr>
              <a:t> </a:t>
            </a:r>
            <a:r>
              <a:rPr lang="en-US" err="1">
                <a:latin typeface="Arial"/>
                <a:cs typeface="Arial"/>
              </a:rPr>
              <a:t>nào</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đảm</a:t>
            </a:r>
            <a:r>
              <a:rPr lang="en-US">
                <a:latin typeface="Arial"/>
                <a:cs typeface="Arial"/>
              </a:rPr>
              <a:t> </a:t>
            </a:r>
            <a:r>
              <a:rPr lang="en-US" err="1">
                <a:latin typeface="Arial"/>
                <a:cs typeface="Arial"/>
              </a:rPr>
              <a:t>bảo</a:t>
            </a:r>
            <a:r>
              <a:rPr lang="en-US">
                <a:latin typeface="Arial"/>
                <a:cs typeface="Arial"/>
              </a:rPr>
              <a:t> </a:t>
            </a:r>
            <a:r>
              <a:rPr lang="en-US" err="1">
                <a:latin typeface="Arial"/>
                <a:cs typeface="Arial"/>
              </a:rPr>
              <a:t>độ</a:t>
            </a:r>
            <a:r>
              <a:rPr lang="en-US">
                <a:latin typeface="Arial"/>
                <a:cs typeface="Arial"/>
              </a:rPr>
              <a:t> tin </a:t>
            </a:r>
            <a:r>
              <a:rPr lang="en-US" err="1">
                <a:latin typeface="Arial"/>
                <a:cs typeface="Arial"/>
              </a:rPr>
              <a:t>cậy</a:t>
            </a:r>
            <a:r>
              <a:rPr lang="en-US">
                <a:latin typeface="Arial"/>
                <a:cs typeface="Arial"/>
              </a:rPr>
              <a:t>: </a:t>
            </a:r>
          </a:p>
          <a:p>
            <a:pPr>
              <a:spcAft>
                <a:spcPts val="0"/>
              </a:spcAft>
            </a:pPr>
            <a:endParaRPr lang="en-US"/>
          </a:p>
          <a:p>
            <a:pPr>
              <a:spcAft>
                <a:spcPts val="0"/>
              </a:spcAft>
            </a:pPr>
            <a:r>
              <a:rPr lang="en-US">
                <a:latin typeface="Arial"/>
                <a:cs typeface="Arial"/>
              </a:rPr>
              <a:t>Service AWS</a:t>
            </a:r>
          </a:p>
          <a:p>
            <a:pPr>
              <a:spcAft>
                <a:spcPts val="0"/>
              </a:spcAft>
            </a:pPr>
            <a:r>
              <a:rPr lang="en-US">
                <a:latin typeface="Arial"/>
                <a:cs typeface="Arial"/>
              </a:rPr>
              <a:t>Database AWS</a:t>
            </a:r>
          </a:p>
          <a:p>
            <a:pPr>
              <a:spcAft>
                <a:spcPts val="0"/>
              </a:spcAft>
            </a:pPr>
            <a:endParaRPr lang="en-US"/>
          </a:p>
          <a:p>
            <a:pPr>
              <a:spcAft>
                <a:spcPts val="0"/>
              </a:spcAft>
            </a:pPr>
            <a:endParaRPr lang="en-US"/>
          </a:p>
        </p:txBody>
      </p:sp>
      <p:sp>
        <p:nvSpPr>
          <p:cNvPr id="4" name="Chỗ dành sẵn cho Số hiệu Bản chiếu 3">
            <a:extLst>
              <a:ext uri="{FF2B5EF4-FFF2-40B4-BE49-F238E27FC236}">
                <a16:creationId xmlns:a16="http://schemas.microsoft.com/office/drawing/2014/main" id="{0D62B2CA-71E4-D33A-95BA-9E4EEA5B26A6}"/>
              </a:ext>
            </a:extLst>
          </p:cNvPr>
          <p:cNvSpPr>
            <a:spLocks noGrp="1"/>
          </p:cNvSpPr>
          <p:nvPr>
            <p:ph type="sldNum" sz="quarter" idx="10"/>
          </p:nvPr>
        </p:nvSpPr>
        <p:spPr/>
        <p:txBody>
          <a:bodyPr/>
          <a:lstStyle/>
          <a:p>
            <a:fld id="{1376952F-4AC3-476E-9CF7-AD77D6AE19E7}" type="slidenum">
              <a:rPr lang="en-US" altLang="en-US"/>
              <a:pPr/>
              <a:t>16</a:t>
            </a:fld>
            <a:endParaRPr lang="en-US" altLang="en-US"/>
          </a:p>
        </p:txBody>
      </p:sp>
      <p:pic>
        <p:nvPicPr>
          <p:cNvPr id="5" name="Hình ảnh 4" descr="Ảnh có chứa văn bản, biểu đồ, ảnh chụp màn hình, thiết kế&#10;&#10;Mô tả được tự động tạo">
            <a:extLst>
              <a:ext uri="{FF2B5EF4-FFF2-40B4-BE49-F238E27FC236}">
                <a16:creationId xmlns:a16="http://schemas.microsoft.com/office/drawing/2014/main" id="{3831DA28-E985-6AB8-5417-1F6B485B0415}"/>
              </a:ext>
            </a:extLst>
          </p:cNvPr>
          <p:cNvPicPr>
            <a:picLocks noChangeAspect="1"/>
          </p:cNvPicPr>
          <p:nvPr/>
        </p:nvPicPr>
        <p:blipFill>
          <a:blip r:embed="rId3"/>
          <a:stretch>
            <a:fillRect/>
          </a:stretch>
        </p:blipFill>
        <p:spPr>
          <a:xfrm>
            <a:off x="3243532" y="1839895"/>
            <a:ext cx="8738558" cy="3810812"/>
          </a:xfrm>
          <a:prstGeom prst="rect">
            <a:avLst/>
          </a:prstGeom>
        </p:spPr>
      </p:pic>
    </p:spTree>
    <p:extLst>
      <p:ext uri="{BB962C8B-B14F-4D97-AF65-F5344CB8AC3E}">
        <p14:creationId xmlns:p14="http://schemas.microsoft.com/office/powerpoint/2010/main" val="2309523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76C362-E9B3-8D1F-B72B-248D193701E8}"/>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7A97A5AD-CA9C-76A8-AC34-FB543D510BFA}"/>
              </a:ext>
            </a:extLst>
          </p:cNvPr>
          <p:cNvSpPr>
            <a:spLocks noGrp="1"/>
          </p:cNvSpPr>
          <p:nvPr>
            <p:ph idx="1"/>
          </p:nvPr>
        </p:nvSpPr>
        <p:spPr/>
        <p:txBody>
          <a:bodyPr/>
          <a:lstStyle/>
          <a:p>
            <a:pPr marL="457200" indent="-457200">
              <a:spcAft>
                <a:spcPts val="0"/>
              </a:spcAft>
            </a:pPr>
            <a:r>
              <a:rPr lang="en-US">
                <a:latin typeface="Arial"/>
                <a:cs typeface="Arial"/>
              </a:rPr>
              <a:t>Example: Database RDS AWS</a:t>
            </a:r>
            <a:endParaRPr lang="vi-VN"/>
          </a:p>
          <a:p>
            <a:pPr>
              <a:spcAft>
                <a:spcPts val="0"/>
              </a:spcAft>
            </a:pPr>
            <a:endParaRPr lang="en-US"/>
          </a:p>
          <a:p>
            <a:pPr>
              <a:spcAft>
                <a:spcPts val="0"/>
              </a:spcAft>
            </a:pPr>
            <a:endParaRPr lang="en-US"/>
          </a:p>
        </p:txBody>
      </p:sp>
      <p:sp>
        <p:nvSpPr>
          <p:cNvPr id="4" name="Chỗ dành sẵn cho Số hiệu Bản chiếu 3">
            <a:extLst>
              <a:ext uri="{FF2B5EF4-FFF2-40B4-BE49-F238E27FC236}">
                <a16:creationId xmlns:a16="http://schemas.microsoft.com/office/drawing/2014/main" id="{0D62B2CA-71E4-D33A-95BA-9E4EEA5B26A6}"/>
              </a:ext>
            </a:extLst>
          </p:cNvPr>
          <p:cNvSpPr>
            <a:spLocks noGrp="1"/>
          </p:cNvSpPr>
          <p:nvPr>
            <p:ph type="sldNum" sz="quarter" idx="10"/>
          </p:nvPr>
        </p:nvSpPr>
        <p:spPr/>
        <p:txBody>
          <a:bodyPr/>
          <a:lstStyle/>
          <a:p>
            <a:fld id="{1376952F-4AC3-476E-9CF7-AD77D6AE19E7}" type="slidenum">
              <a:rPr lang="en-US" altLang="en-US"/>
              <a:pPr/>
              <a:t>17</a:t>
            </a:fld>
            <a:endParaRPr lang="en-US" altLang="en-US"/>
          </a:p>
        </p:txBody>
      </p:sp>
      <p:pic>
        <p:nvPicPr>
          <p:cNvPr id="6" name="Hình ảnh 5" descr="Ảnh có chứa văn bản, ảnh chụp màn hình, Phông chữ, biểu tượng&#10;&#10;Mô tả được tự động tạo">
            <a:extLst>
              <a:ext uri="{FF2B5EF4-FFF2-40B4-BE49-F238E27FC236}">
                <a16:creationId xmlns:a16="http://schemas.microsoft.com/office/drawing/2014/main" id="{51A1E173-E820-1702-1569-E719420B30C3}"/>
              </a:ext>
            </a:extLst>
          </p:cNvPr>
          <p:cNvPicPr>
            <a:picLocks noChangeAspect="1"/>
          </p:cNvPicPr>
          <p:nvPr/>
        </p:nvPicPr>
        <p:blipFill>
          <a:blip r:embed="rId3"/>
          <a:stretch>
            <a:fillRect/>
          </a:stretch>
        </p:blipFill>
        <p:spPr>
          <a:xfrm>
            <a:off x="6363419" y="906102"/>
            <a:ext cx="5172973" cy="4801381"/>
          </a:xfrm>
          <a:prstGeom prst="rect">
            <a:avLst/>
          </a:prstGeom>
        </p:spPr>
      </p:pic>
    </p:spTree>
    <p:extLst>
      <p:ext uri="{BB962C8B-B14F-4D97-AF65-F5344CB8AC3E}">
        <p14:creationId xmlns:p14="http://schemas.microsoft.com/office/powerpoint/2010/main" val="469054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31FBAC-3D92-2268-5C4F-BF1346AE5846}"/>
              </a:ext>
            </a:extLst>
          </p:cNvPr>
          <p:cNvSpPr>
            <a:spLocks noGrp="1"/>
          </p:cNvSpPr>
          <p:nvPr>
            <p:ph type="title"/>
          </p:nvPr>
        </p:nvSpPr>
        <p:spPr/>
        <p:txBody>
          <a:bodyPr/>
          <a:lstStyle/>
          <a:p>
            <a:r>
              <a:rPr lang="vi-VN" err="1">
                <a:latin typeface="Arial"/>
                <a:cs typeface="Arial"/>
              </a:rPr>
              <a:t>Disaster</a:t>
            </a:r>
            <a:r>
              <a:rPr lang="vi-VN">
                <a:latin typeface="Arial"/>
                <a:cs typeface="Arial"/>
              </a:rPr>
              <a:t> </a:t>
            </a:r>
            <a:r>
              <a:rPr lang="vi-VN" err="1">
                <a:latin typeface="Arial"/>
                <a:cs typeface="Arial"/>
              </a:rPr>
              <a:t>Recovery</a:t>
            </a:r>
            <a:r>
              <a:rPr lang="vi-VN">
                <a:latin typeface="Arial"/>
                <a:cs typeface="Arial"/>
              </a:rPr>
              <a:t> - Phục hồi thảm họa </a:t>
            </a:r>
            <a:endParaRPr lang="vi-VN"/>
          </a:p>
        </p:txBody>
      </p:sp>
      <p:sp>
        <p:nvSpPr>
          <p:cNvPr id="3" name="Chỗ dành sẵn cho Nội dung 2">
            <a:extLst>
              <a:ext uri="{FF2B5EF4-FFF2-40B4-BE49-F238E27FC236}">
                <a16:creationId xmlns:a16="http://schemas.microsoft.com/office/drawing/2014/main" id="{098E0187-158B-F986-ACD7-A8DF82DAAAC1}"/>
              </a:ext>
            </a:extLst>
          </p:cNvPr>
          <p:cNvSpPr>
            <a:spLocks noGrp="1"/>
          </p:cNvSpPr>
          <p:nvPr>
            <p:ph idx="1"/>
          </p:nvPr>
        </p:nvSpPr>
        <p:spPr>
          <a:xfrm>
            <a:off x="381000" y="1066800"/>
            <a:ext cx="11363864" cy="4351338"/>
          </a:xfrm>
        </p:spPr>
        <p:txBody>
          <a:bodyPr/>
          <a:lstStyle/>
          <a:p>
            <a:pPr>
              <a:spcAft>
                <a:spcPts val="0"/>
              </a:spcAft>
            </a:pPr>
            <a:r>
              <a:rPr lang="en-US">
                <a:latin typeface="Arial"/>
                <a:cs typeface="Arial"/>
              </a:rPr>
              <a:t>Disaster Recovery </a:t>
            </a:r>
            <a:r>
              <a:rPr lang="en-US" err="1">
                <a:latin typeface="Arial"/>
                <a:cs typeface="Arial"/>
              </a:rPr>
              <a:t>nhanh</a:t>
            </a:r>
            <a:r>
              <a:rPr lang="en-US">
                <a:latin typeface="Arial"/>
                <a:cs typeface="Arial"/>
              </a:rPr>
              <a:t> hay </a:t>
            </a:r>
            <a:r>
              <a:rPr lang="en-US" err="1">
                <a:latin typeface="Arial"/>
                <a:cs typeface="Arial"/>
              </a:rPr>
              <a:t>chậm</a:t>
            </a:r>
            <a:r>
              <a:rPr lang="en-US">
                <a:latin typeface="Arial"/>
                <a:cs typeface="Arial"/>
              </a:rPr>
              <a:t> </a:t>
            </a:r>
            <a:r>
              <a:rPr lang="en-US" err="1">
                <a:latin typeface="Arial"/>
                <a:cs typeface="Arial"/>
              </a:rPr>
              <a:t>sẽ</a:t>
            </a:r>
            <a:r>
              <a:rPr lang="en-US">
                <a:latin typeface="Arial"/>
                <a:cs typeface="Arial"/>
              </a:rPr>
              <a:t> </a:t>
            </a:r>
            <a:r>
              <a:rPr lang="en-US" err="1">
                <a:latin typeface="Arial"/>
                <a:cs typeface="Arial"/>
              </a:rPr>
              <a:t>ảnh</a:t>
            </a:r>
            <a:r>
              <a:rPr lang="en-US">
                <a:latin typeface="Arial"/>
                <a:cs typeface="Arial"/>
              </a:rPr>
              <a:t> </a:t>
            </a:r>
            <a:r>
              <a:rPr lang="en-US" err="1">
                <a:latin typeface="Arial"/>
                <a:cs typeface="Arial"/>
              </a:rPr>
              <a:t>hưởng</a:t>
            </a:r>
            <a:r>
              <a:rPr lang="en-US">
                <a:latin typeface="Arial"/>
                <a:cs typeface="Arial"/>
              </a:rPr>
              <a:t> </a:t>
            </a:r>
            <a:r>
              <a:rPr lang="en-US" err="1">
                <a:latin typeface="Arial"/>
                <a:cs typeface="Arial"/>
              </a:rPr>
              <a:t>đến</a:t>
            </a:r>
            <a:r>
              <a:rPr lang="en-US">
                <a:latin typeface="Arial"/>
                <a:cs typeface="Arial"/>
              </a:rPr>
              <a:t> SLA cam </a:t>
            </a:r>
            <a:r>
              <a:rPr lang="en-US" err="1">
                <a:latin typeface="Arial"/>
                <a:cs typeface="Arial"/>
              </a:rPr>
              <a:t>kết</a:t>
            </a:r>
            <a:r>
              <a:rPr lang="en-US">
                <a:latin typeface="Arial"/>
                <a:cs typeface="Arial"/>
              </a:rPr>
              <a:t>:</a:t>
            </a:r>
            <a:endParaRPr lang="en-US"/>
          </a:p>
          <a:p>
            <a:pPr>
              <a:spcAft>
                <a:spcPts val="0"/>
              </a:spcAft>
            </a:pPr>
            <a:r>
              <a:rPr lang="en-US">
                <a:latin typeface="Arial"/>
                <a:cs typeface="Arial"/>
              </a:rPr>
              <a:t>RPO: Recovery Point Objective</a:t>
            </a:r>
          </a:p>
          <a:p>
            <a:pPr>
              <a:spcAft>
                <a:spcPts val="0"/>
              </a:spcAft>
            </a:pPr>
            <a:r>
              <a:rPr lang="en-US">
                <a:latin typeface="Arial"/>
                <a:cs typeface="Arial"/>
              </a:rPr>
              <a:t>RTO: Recovery Time Objective</a:t>
            </a:r>
          </a:p>
          <a:p>
            <a:pPr>
              <a:spcAft>
                <a:spcPts val="0"/>
              </a:spcAft>
            </a:pPr>
            <a:endParaRPr lang="en-US">
              <a:latin typeface="Arial"/>
              <a:cs typeface="Arial"/>
            </a:endParaRPr>
          </a:p>
          <a:p>
            <a:endParaRPr lang="vi-VN"/>
          </a:p>
        </p:txBody>
      </p:sp>
      <p:sp>
        <p:nvSpPr>
          <p:cNvPr id="4" name="Chỗ dành sẵn cho Số hiệu Bản chiếu 3">
            <a:extLst>
              <a:ext uri="{FF2B5EF4-FFF2-40B4-BE49-F238E27FC236}">
                <a16:creationId xmlns:a16="http://schemas.microsoft.com/office/drawing/2014/main" id="{14BE0A08-08FA-B9D7-0B4C-21F5B5FDB641}"/>
              </a:ext>
            </a:extLst>
          </p:cNvPr>
          <p:cNvSpPr>
            <a:spLocks noGrp="1"/>
          </p:cNvSpPr>
          <p:nvPr>
            <p:ph type="sldNum" sz="quarter" idx="10"/>
          </p:nvPr>
        </p:nvSpPr>
        <p:spPr/>
        <p:txBody>
          <a:bodyPr/>
          <a:lstStyle/>
          <a:p>
            <a:fld id="{1376952F-4AC3-476E-9CF7-AD77D6AE19E7}" type="slidenum">
              <a:rPr lang="en-US" altLang="en-US"/>
              <a:pPr/>
              <a:t>18</a:t>
            </a:fld>
            <a:endParaRPr lang="en-US" altLang="en-US"/>
          </a:p>
        </p:txBody>
      </p:sp>
      <p:pic>
        <p:nvPicPr>
          <p:cNvPr id="6" name="Hình ảnh 5" descr="Ảnh có chứa biểu đồ, ảnh chụp màn hình, hàng, văn bản&#10;&#10;Mô tả được tự động tạo">
            <a:extLst>
              <a:ext uri="{FF2B5EF4-FFF2-40B4-BE49-F238E27FC236}">
                <a16:creationId xmlns:a16="http://schemas.microsoft.com/office/drawing/2014/main" id="{92C58E41-ED37-063A-3973-938279FDB27C}"/>
              </a:ext>
            </a:extLst>
          </p:cNvPr>
          <p:cNvPicPr>
            <a:picLocks noChangeAspect="1"/>
          </p:cNvPicPr>
          <p:nvPr/>
        </p:nvPicPr>
        <p:blipFill>
          <a:blip r:embed="rId3"/>
          <a:stretch>
            <a:fillRect/>
          </a:stretch>
        </p:blipFill>
        <p:spPr>
          <a:xfrm>
            <a:off x="943155" y="3246659"/>
            <a:ext cx="9184256" cy="3110757"/>
          </a:xfrm>
          <a:prstGeom prst="rect">
            <a:avLst/>
          </a:prstGeom>
        </p:spPr>
      </p:pic>
    </p:spTree>
    <p:extLst>
      <p:ext uri="{BB962C8B-B14F-4D97-AF65-F5344CB8AC3E}">
        <p14:creationId xmlns:p14="http://schemas.microsoft.com/office/powerpoint/2010/main" val="198181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31FBAC-3D92-2268-5C4F-BF1346AE5846}"/>
              </a:ext>
            </a:extLst>
          </p:cNvPr>
          <p:cNvSpPr>
            <a:spLocks noGrp="1"/>
          </p:cNvSpPr>
          <p:nvPr>
            <p:ph type="title"/>
          </p:nvPr>
        </p:nvSpPr>
        <p:spPr/>
        <p:txBody>
          <a:bodyPr/>
          <a:lstStyle/>
          <a:p>
            <a:r>
              <a:rPr lang="vi-VN" err="1">
                <a:latin typeface="Arial"/>
                <a:cs typeface="Arial"/>
              </a:rPr>
              <a:t>Disaster</a:t>
            </a:r>
            <a:r>
              <a:rPr lang="vi-VN">
                <a:latin typeface="Arial"/>
                <a:cs typeface="Arial"/>
              </a:rPr>
              <a:t> </a:t>
            </a:r>
            <a:r>
              <a:rPr lang="vi-VN" err="1">
                <a:latin typeface="Arial"/>
                <a:cs typeface="Arial"/>
              </a:rPr>
              <a:t>Recovery</a:t>
            </a:r>
            <a:r>
              <a:rPr lang="vi-VN">
                <a:latin typeface="Arial"/>
                <a:cs typeface="Arial"/>
              </a:rPr>
              <a:t> </a:t>
            </a:r>
            <a:r>
              <a:rPr lang="vi-VN" err="1">
                <a:latin typeface="Arial"/>
                <a:cs typeface="Arial"/>
              </a:rPr>
              <a:t>Strategies</a:t>
            </a:r>
            <a:r>
              <a:rPr lang="vi-VN" b="0">
                <a:latin typeface="Arial"/>
                <a:cs typeface="Arial"/>
              </a:rPr>
              <a:t> </a:t>
            </a:r>
            <a:endParaRPr lang="vi-VN"/>
          </a:p>
        </p:txBody>
      </p:sp>
      <p:sp>
        <p:nvSpPr>
          <p:cNvPr id="3" name="Chỗ dành sẵn cho Nội dung 2">
            <a:extLst>
              <a:ext uri="{FF2B5EF4-FFF2-40B4-BE49-F238E27FC236}">
                <a16:creationId xmlns:a16="http://schemas.microsoft.com/office/drawing/2014/main" id="{098E0187-158B-F986-ACD7-A8DF82DAAAC1}"/>
              </a:ext>
            </a:extLst>
          </p:cNvPr>
          <p:cNvSpPr>
            <a:spLocks noGrp="1"/>
          </p:cNvSpPr>
          <p:nvPr>
            <p:ph idx="1"/>
          </p:nvPr>
        </p:nvSpPr>
        <p:spPr/>
        <p:txBody>
          <a:bodyPr/>
          <a:lstStyle/>
          <a:p>
            <a:pPr>
              <a:spcAft>
                <a:spcPts val="0"/>
              </a:spcAft>
            </a:pPr>
            <a:r>
              <a:rPr lang="en-US"/>
              <a:t>Backup and Restore</a:t>
            </a:r>
          </a:p>
          <a:p>
            <a:pPr>
              <a:spcAft>
                <a:spcPts val="0"/>
              </a:spcAft>
            </a:pPr>
            <a:r>
              <a:rPr lang="en-US">
                <a:latin typeface="Arial"/>
                <a:cs typeface="Arial"/>
              </a:rPr>
              <a:t>Pilot Light</a:t>
            </a:r>
          </a:p>
          <a:p>
            <a:pPr>
              <a:spcAft>
                <a:spcPts val="0"/>
              </a:spcAft>
            </a:pPr>
            <a:r>
              <a:rPr lang="en-US">
                <a:latin typeface="Arial"/>
                <a:cs typeface="Arial"/>
              </a:rPr>
              <a:t>Warm Standby</a:t>
            </a:r>
          </a:p>
          <a:p>
            <a:pPr>
              <a:spcAft>
                <a:spcPts val="0"/>
              </a:spcAft>
            </a:pPr>
            <a:r>
              <a:rPr lang="en-US">
                <a:latin typeface="Arial"/>
                <a:cs typeface="Arial"/>
              </a:rPr>
              <a:t>Hot Site / Multi Site Approach</a:t>
            </a:r>
          </a:p>
          <a:p>
            <a:endParaRPr lang="vi-VN"/>
          </a:p>
        </p:txBody>
      </p:sp>
      <p:sp>
        <p:nvSpPr>
          <p:cNvPr id="4" name="Chỗ dành sẵn cho Số hiệu Bản chiếu 3">
            <a:extLst>
              <a:ext uri="{FF2B5EF4-FFF2-40B4-BE49-F238E27FC236}">
                <a16:creationId xmlns:a16="http://schemas.microsoft.com/office/drawing/2014/main" id="{14BE0A08-08FA-B9D7-0B4C-21F5B5FDB641}"/>
              </a:ext>
            </a:extLst>
          </p:cNvPr>
          <p:cNvSpPr>
            <a:spLocks noGrp="1"/>
          </p:cNvSpPr>
          <p:nvPr>
            <p:ph type="sldNum" sz="quarter" idx="10"/>
          </p:nvPr>
        </p:nvSpPr>
        <p:spPr/>
        <p:txBody>
          <a:bodyPr/>
          <a:lstStyle/>
          <a:p>
            <a:fld id="{1376952F-4AC3-476E-9CF7-AD77D6AE19E7}" type="slidenum">
              <a:rPr lang="en-US" altLang="en-US"/>
              <a:pPr/>
              <a:t>19</a:t>
            </a:fld>
            <a:endParaRPr lang="en-US" altLang="en-US"/>
          </a:p>
        </p:txBody>
      </p:sp>
      <p:pic>
        <p:nvPicPr>
          <p:cNvPr id="6" name="Hình ảnh 5" descr="Ảnh có chứa văn bản, ảnh chụp màn hình, biểu đồ, Phông chữ&#10;&#10;Mô tả được tự động tạo">
            <a:extLst>
              <a:ext uri="{FF2B5EF4-FFF2-40B4-BE49-F238E27FC236}">
                <a16:creationId xmlns:a16="http://schemas.microsoft.com/office/drawing/2014/main" id="{354CE7FF-2EDB-CF1E-3ABD-0F6989F0CA01}"/>
              </a:ext>
            </a:extLst>
          </p:cNvPr>
          <p:cNvPicPr>
            <a:picLocks noChangeAspect="1"/>
          </p:cNvPicPr>
          <p:nvPr/>
        </p:nvPicPr>
        <p:blipFill>
          <a:blip r:embed="rId3"/>
          <a:stretch>
            <a:fillRect/>
          </a:stretch>
        </p:blipFill>
        <p:spPr>
          <a:xfrm>
            <a:off x="2179607" y="3009709"/>
            <a:ext cx="7573992" cy="3138959"/>
          </a:xfrm>
          <a:prstGeom prst="rect">
            <a:avLst/>
          </a:prstGeom>
        </p:spPr>
      </p:pic>
    </p:spTree>
    <p:extLst>
      <p:ext uri="{BB962C8B-B14F-4D97-AF65-F5344CB8AC3E}">
        <p14:creationId xmlns:p14="http://schemas.microsoft.com/office/powerpoint/2010/main" val="173923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Mục đích bài học</a:t>
            </a:r>
          </a:p>
        </p:txBody>
      </p:sp>
      <p:sp>
        <p:nvSpPr>
          <p:cNvPr id="190467" name="Rectangle 3"/>
          <p:cNvSpPr>
            <a:spLocks noGrp="1" noChangeArrowheads="1"/>
          </p:cNvSpPr>
          <p:nvPr>
            <p:ph idx="1"/>
          </p:nvPr>
        </p:nvSpPr>
        <p:spPr>
          <a:xfrm>
            <a:off x="366713" y="1066800"/>
            <a:ext cx="11293946" cy="4608513"/>
          </a:xfrm>
        </p:spPr>
        <p:txBody>
          <a:bodyPr rtlCol="0">
            <a:normAutofit/>
          </a:bodyPr>
          <a:lstStyle/>
          <a:p>
            <a:pPr eaLnBrk="1" fontAlgn="auto" hangingPunct="1">
              <a:lnSpc>
                <a:spcPct val="150000"/>
              </a:lnSpc>
              <a:spcAft>
                <a:spcPts val="0"/>
              </a:spcAft>
              <a:defRPr/>
            </a:pPr>
            <a:r>
              <a:rPr lang="en-US" altLang="en-US" sz="2400" err="1">
                <a:latin typeface="Arial"/>
                <a:cs typeface="Arial"/>
              </a:rPr>
              <a:t>Tìm</a:t>
            </a:r>
            <a:r>
              <a:rPr lang="en-US" altLang="en-US" sz="2400">
                <a:latin typeface="Arial"/>
                <a:cs typeface="Arial"/>
              </a:rPr>
              <a:t> </a:t>
            </a:r>
            <a:r>
              <a:rPr lang="en-US" altLang="en-US" sz="2400" err="1">
                <a:latin typeface="Arial"/>
                <a:cs typeface="Arial"/>
              </a:rPr>
              <a:t>hiểu</a:t>
            </a:r>
            <a:r>
              <a:rPr lang="en-US" altLang="en-US" sz="2400">
                <a:latin typeface="Arial"/>
                <a:cs typeface="Arial"/>
              </a:rPr>
              <a:t> </a:t>
            </a:r>
            <a:r>
              <a:rPr lang="en-US" sz="2400" err="1">
                <a:latin typeface="Arial"/>
                <a:cs typeface="Arial"/>
              </a:rPr>
              <a:t>các</a:t>
            </a:r>
            <a:r>
              <a:rPr lang="en-US" sz="2400">
                <a:latin typeface="Arial"/>
                <a:cs typeface="Arial"/>
              </a:rPr>
              <a:t> </a:t>
            </a:r>
            <a:r>
              <a:rPr lang="en-US" sz="2400" err="1">
                <a:latin typeface="Arial"/>
                <a:cs typeface="Arial"/>
              </a:rPr>
              <a:t>tiêu</a:t>
            </a:r>
            <a:r>
              <a:rPr lang="en-US" sz="2400">
                <a:latin typeface="Arial"/>
                <a:cs typeface="Arial"/>
              </a:rPr>
              <a:t> </a:t>
            </a:r>
            <a:r>
              <a:rPr lang="en-US" sz="2400" err="1">
                <a:latin typeface="Arial"/>
                <a:cs typeface="Arial"/>
              </a:rPr>
              <a:t>chí</a:t>
            </a:r>
            <a:r>
              <a:rPr lang="en-US" sz="2400">
                <a:latin typeface="Arial"/>
                <a:cs typeface="Arial"/>
              </a:rPr>
              <a:t> </a:t>
            </a:r>
            <a:r>
              <a:rPr lang="en-US" sz="2400" err="1">
                <a:latin typeface="Arial"/>
                <a:cs typeface="Arial"/>
              </a:rPr>
              <a:t>đánh</a:t>
            </a:r>
            <a:r>
              <a:rPr lang="en-US" sz="2400">
                <a:latin typeface="Arial"/>
                <a:cs typeface="Arial"/>
              </a:rPr>
              <a:t> </a:t>
            </a:r>
            <a:r>
              <a:rPr lang="en-US" sz="2400" err="1">
                <a:latin typeface="Arial"/>
                <a:cs typeface="Arial"/>
              </a:rPr>
              <a:t>giá</a:t>
            </a:r>
            <a:r>
              <a:rPr lang="en-US" sz="2400">
                <a:latin typeface="Arial"/>
                <a:cs typeface="Arial"/>
              </a:rPr>
              <a:t> </a:t>
            </a:r>
            <a:r>
              <a:rPr lang="en-US" sz="2400" err="1">
                <a:latin typeface="Arial"/>
                <a:cs typeface="Arial"/>
              </a:rPr>
              <a:t>và</a:t>
            </a:r>
            <a:r>
              <a:rPr lang="en-US" sz="2400">
                <a:latin typeface="Arial"/>
                <a:cs typeface="Arial"/>
              </a:rPr>
              <a:t> </a:t>
            </a:r>
            <a:r>
              <a:rPr lang="en-US" sz="2400" err="1">
                <a:latin typeface="Arial"/>
                <a:cs typeface="Arial"/>
              </a:rPr>
              <a:t>đo</a:t>
            </a:r>
            <a:r>
              <a:rPr lang="en-US" sz="2400">
                <a:latin typeface="Arial"/>
                <a:cs typeface="Arial"/>
              </a:rPr>
              <a:t> </a:t>
            </a:r>
            <a:r>
              <a:rPr lang="en-US" sz="2400" err="1">
                <a:latin typeface="Arial"/>
                <a:cs typeface="Arial"/>
              </a:rPr>
              <a:t>lường</a:t>
            </a:r>
            <a:r>
              <a:rPr lang="en-US" sz="2400">
                <a:latin typeface="Arial"/>
                <a:cs typeface="Arial"/>
              </a:rPr>
              <a:t> </a:t>
            </a:r>
            <a:r>
              <a:rPr lang="en-US" sz="2400" err="1">
                <a:latin typeface="Arial"/>
                <a:cs typeface="Arial"/>
              </a:rPr>
              <a:t>chất</a:t>
            </a:r>
            <a:r>
              <a:rPr lang="en-US" sz="2400">
                <a:latin typeface="Arial"/>
                <a:cs typeface="Arial"/>
              </a:rPr>
              <a:t> </a:t>
            </a:r>
            <a:r>
              <a:rPr lang="en-US" sz="2400" err="1">
                <a:latin typeface="Arial"/>
                <a:cs typeface="Arial"/>
              </a:rPr>
              <a:t>lượng</a:t>
            </a:r>
            <a:r>
              <a:rPr lang="en-US" sz="2400">
                <a:latin typeface="Arial"/>
                <a:cs typeface="Arial"/>
              </a:rPr>
              <a:t> </a:t>
            </a:r>
            <a:r>
              <a:rPr lang="en-US" sz="2400" err="1">
                <a:latin typeface="Arial"/>
                <a:cs typeface="Arial"/>
              </a:rPr>
              <a:t>kiến</a:t>
            </a:r>
            <a:r>
              <a:rPr lang="en-US" sz="2400">
                <a:latin typeface="Arial"/>
                <a:cs typeface="Arial"/>
              </a:rPr>
              <a:t> </a:t>
            </a:r>
            <a:r>
              <a:rPr lang="en-US" sz="2400" err="1">
                <a:latin typeface="Arial"/>
                <a:cs typeface="Arial"/>
              </a:rPr>
              <a:t>trúc</a:t>
            </a:r>
            <a:r>
              <a:rPr lang="en-US" sz="2400">
                <a:latin typeface="Arial"/>
                <a:cs typeface="Arial"/>
              </a:rPr>
              <a:t> </a:t>
            </a:r>
            <a:r>
              <a:rPr lang="en-US" sz="2400" err="1">
                <a:latin typeface="Arial"/>
                <a:cs typeface="Arial"/>
              </a:rPr>
              <a:t>hạ</a:t>
            </a:r>
            <a:r>
              <a:rPr lang="en-US" sz="2400">
                <a:latin typeface="Arial"/>
                <a:cs typeface="Arial"/>
              </a:rPr>
              <a:t> </a:t>
            </a:r>
            <a:r>
              <a:rPr lang="en-US" sz="2400" err="1">
                <a:latin typeface="Arial"/>
                <a:cs typeface="Arial"/>
              </a:rPr>
              <a:t>tầng</a:t>
            </a:r>
            <a:endParaRPr lang="en-US" altLang="en-US" sz="2400" err="1"/>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31FBAC-3D92-2268-5C4F-BF1346AE5846}"/>
              </a:ext>
            </a:extLst>
          </p:cNvPr>
          <p:cNvSpPr>
            <a:spLocks noGrp="1"/>
          </p:cNvSpPr>
          <p:nvPr>
            <p:ph type="title"/>
          </p:nvPr>
        </p:nvSpPr>
        <p:spPr/>
        <p:txBody>
          <a:bodyPr/>
          <a:lstStyle/>
          <a:p>
            <a:r>
              <a:rPr lang="vi-VN" err="1">
                <a:latin typeface="Arial"/>
                <a:cs typeface="Arial"/>
              </a:rPr>
              <a:t>Disaster</a:t>
            </a:r>
            <a:r>
              <a:rPr lang="vi-VN">
                <a:latin typeface="Arial"/>
                <a:cs typeface="Arial"/>
              </a:rPr>
              <a:t> </a:t>
            </a:r>
            <a:r>
              <a:rPr lang="vi-VN" err="1">
                <a:latin typeface="Arial"/>
                <a:cs typeface="Arial"/>
              </a:rPr>
              <a:t>Recovery</a:t>
            </a:r>
            <a:r>
              <a:rPr lang="vi-VN">
                <a:latin typeface="Arial"/>
                <a:cs typeface="Arial"/>
              </a:rPr>
              <a:t> </a:t>
            </a:r>
            <a:r>
              <a:rPr lang="vi-VN" err="1">
                <a:latin typeface="Arial"/>
                <a:cs typeface="Arial"/>
              </a:rPr>
              <a:t>Strategies</a:t>
            </a:r>
            <a:r>
              <a:rPr lang="vi-VN" b="0">
                <a:latin typeface="Arial"/>
                <a:cs typeface="Arial"/>
              </a:rPr>
              <a:t> </a:t>
            </a:r>
            <a:endParaRPr lang="vi-VN"/>
          </a:p>
        </p:txBody>
      </p:sp>
      <p:sp>
        <p:nvSpPr>
          <p:cNvPr id="3" name="Chỗ dành sẵn cho Nội dung 2">
            <a:extLst>
              <a:ext uri="{FF2B5EF4-FFF2-40B4-BE49-F238E27FC236}">
                <a16:creationId xmlns:a16="http://schemas.microsoft.com/office/drawing/2014/main" id="{098E0187-158B-F986-ACD7-A8DF82DAAAC1}"/>
              </a:ext>
            </a:extLst>
          </p:cNvPr>
          <p:cNvSpPr>
            <a:spLocks noGrp="1"/>
          </p:cNvSpPr>
          <p:nvPr>
            <p:ph idx="1"/>
          </p:nvPr>
        </p:nvSpPr>
        <p:spPr/>
        <p:txBody>
          <a:bodyPr/>
          <a:lstStyle/>
          <a:p>
            <a:pPr>
              <a:spcAft>
                <a:spcPts val="0"/>
              </a:spcAft>
            </a:pPr>
            <a:r>
              <a:rPr lang="en-US">
                <a:latin typeface="Arial"/>
                <a:cs typeface="Arial"/>
              </a:rPr>
              <a:t>Backup and Restore</a:t>
            </a:r>
          </a:p>
          <a:p>
            <a:pPr>
              <a:spcAft>
                <a:spcPts val="0"/>
              </a:spcAft>
            </a:pPr>
            <a:endParaRPr lang="en-US">
              <a:latin typeface="Arial"/>
              <a:cs typeface="Arial"/>
            </a:endParaRPr>
          </a:p>
          <a:p>
            <a:endParaRPr lang="vi-VN"/>
          </a:p>
        </p:txBody>
      </p:sp>
      <p:sp>
        <p:nvSpPr>
          <p:cNvPr id="4" name="Chỗ dành sẵn cho Số hiệu Bản chiếu 3">
            <a:extLst>
              <a:ext uri="{FF2B5EF4-FFF2-40B4-BE49-F238E27FC236}">
                <a16:creationId xmlns:a16="http://schemas.microsoft.com/office/drawing/2014/main" id="{14BE0A08-08FA-B9D7-0B4C-21F5B5FDB641}"/>
              </a:ext>
            </a:extLst>
          </p:cNvPr>
          <p:cNvSpPr>
            <a:spLocks noGrp="1"/>
          </p:cNvSpPr>
          <p:nvPr>
            <p:ph type="sldNum" sz="quarter" idx="10"/>
          </p:nvPr>
        </p:nvSpPr>
        <p:spPr/>
        <p:txBody>
          <a:bodyPr/>
          <a:lstStyle/>
          <a:p>
            <a:fld id="{1376952F-4AC3-476E-9CF7-AD77D6AE19E7}" type="slidenum">
              <a:rPr lang="en-US" altLang="en-US"/>
              <a:pPr/>
              <a:t>20</a:t>
            </a:fld>
            <a:endParaRPr lang="en-US" altLang="en-US"/>
          </a:p>
        </p:txBody>
      </p:sp>
      <p:pic>
        <p:nvPicPr>
          <p:cNvPr id="5" name="Hình ảnh 4" descr="Ảnh có chứa văn bản, ảnh chụp màn hình, biểu đồ, ô tô&#10;&#10;Mô tả được tự động tạo">
            <a:extLst>
              <a:ext uri="{FF2B5EF4-FFF2-40B4-BE49-F238E27FC236}">
                <a16:creationId xmlns:a16="http://schemas.microsoft.com/office/drawing/2014/main" id="{6A031885-81CC-3E13-0539-C7358CC42F45}"/>
              </a:ext>
            </a:extLst>
          </p:cNvPr>
          <p:cNvPicPr>
            <a:picLocks noChangeAspect="1"/>
          </p:cNvPicPr>
          <p:nvPr/>
        </p:nvPicPr>
        <p:blipFill>
          <a:blip r:embed="rId3"/>
          <a:stretch>
            <a:fillRect/>
          </a:stretch>
        </p:blipFill>
        <p:spPr>
          <a:xfrm>
            <a:off x="181155" y="2641973"/>
            <a:ext cx="5316747" cy="2451072"/>
          </a:xfrm>
          <a:prstGeom prst="rect">
            <a:avLst/>
          </a:prstGeom>
        </p:spPr>
      </p:pic>
      <p:pic>
        <p:nvPicPr>
          <p:cNvPr id="7" name="Hình ảnh 6" descr="Ảnh có chứa văn bản, ảnh chụp màn hình, biểu đồ, thiết kế&#10;&#10;Mô tả được tự động tạo">
            <a:extLst>
              <a:ext uri="{FF2B5EF4-FFF2-40B4-BE49-F238E27FC236}">
                <a16:creationId xmlns:a16="http://schemas.microsoft.com/office/drawing/2014/main" id="{5011C678-54D6-B0C8-2190-E34FD85C1F9C}"/>
              </a:ext>
            </a:extLst>
          </p:cNvPr>
          <p:cNvPicPr>
            <a:picLocks noChangeAspect="1"/>
          </p:cNvPicPr>
          <p:nvPr/>
        </p:nvPicPr>
        <p:blipFill>
          <a:blip r:embed="rId4"/>
          <a:stretch>
            <a:fillRect/>
          </a:stretch>
        </p:blipFill>
        <p:spPr>
          <a:xfrm>
            <a:off x="5702060" y="2085277"/>
            <a:ext cx="6251275" cy="3981408"/>
          </a:xfrm>
          <a:prstGeom prst="rect">
            <a:avLst/>
          </a:prstGeom>
        </p:spPr>
      </p:pic>
    </p:spTree>
    <p:extLst>
      <p:ext uri="{BB962C8B-B14F-4D97-AF65-F5344CB8AC3E}">
        <p14:creationId xmlns:p14="http://schemas.microsoft.com/office/powerpoint/2010/main" val="87512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618E1C-77E6-FF23-C323-BCD9AE8370B9}"/>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24F63A7E-B1D0-749E-53DC-92FC424D79BF}"/>
              </a:ext>
            </a:extLst>
          </p:cNvPr>
          <p:cNvSpPr>
            <a:spLocks noGrp="1"/>
          </p:cNvSpPr>
          <p:nvPr>
            <p:ph idx="1"/>
          </p:nvPr>
        </p:nvSpPr>
        <p:spPr/>
        <p:txBody>
          <a:bodyPr/>
          <a:lstStyle/>
          <a:p>
            <a:r>
              <a:rPr lang="vi-VN" err="1">
                <a:latin typeface="Arial"/>
                <a:cs typeface="Arial"/>
              </a:rPr>
              <a:t>Monitoring</a:t>
            </a:r>
          </a:p>
        </p:txBody>
      </p:sp>
      <p:sp>
        <p:nvSpPr>
          <p:cNvPr id="4" name="Chỗ dành sẵn cho Số hiệu Bản chiếu 3">
            <a:extLst>
              <a:ext uri="{FF2B5EF4-FFF2-40B4-BE49-F238E27FC236}">
                <a16:creationId xmlns:a16="http://schemas.microsoft.com/office/drawing/2014/main" id="{C2AE4E1B-83A1-AF92-15AC-F1C743F430F7}"/>
              </a:ext>
            </a:extLst>
          </p:cNvPr>
          <p:cNvSpPr>
            <a:spLocks noGrp="1"/>
          </p:cNvSpPr>
          <p:nvPr>
            <p:ph type="sldNum" sz="quarter" idx="10"/>
          </p:nvPr>
        </p:nvSpPr>
        <p:spPr/>
        <p:txBody>
          <a:bodyPr/>
          <a:lstStyle/>
          <a:p>
            <a:fld id="{1376952F-4AC3-476E-9CF7-AD77D6AE19E7}" type="slidenum">
              <a:rPr lang="en-US" altLang="en-US"/>
              <a:pPr/>
              <a:t>21</a:t>
            </a:fld>
            <a:endParaRPr lang="en-US" altLang="en-US"/>
          </a:p>
        </p:txBody>
      </p:sp>
      <p:pic>
        <p:nvPicPr>
          <p:cNvPr id="6" name="Hình ảnh 5" descr="Ảnh có chứa văn bản, ảnh chụp màn hình, biểu đồ, hàng&#10;&#10;Mô tả được tự động tạo">
            <a:extLst>
              <a:ext uri="{FF2B5EF4-FFF2-40B4-BE49-F238E27FC236}">
                <a16:creationId xmlns:a16="http://schemas.microsoft.com/office/drawing/2014/main" id="{8C9A92E3-17C5-0771-145D-4F7B189DDA9A}"/>
              </a:ext>
            </a:extLst>
          </p:cNvPr>
          <p:cNvPicPr>
            <a:picLocks noChangeAspect="1"/>
          </p:cNvPicPr>
          <p:nvPr/>
        </p:nvPicPr>
        <p:blipFill>
          <a:blip r:embed="rId3"/>
          <a:stretch>
            <a:fillRect/>
          </a:stretch>
        </p:blipFill>
        <p:spPr>
          <a:xfrm>
            <a:off x="1733910" y="1712477"/>
            <a:ext cx="8853576" cy="4223802"/>
          </a:xfrm>
          <a:prstGeom prst="rect">
            <a:avLst/>
          </a:prstGeom>
        </p:spPr>
      </p:pic>
    </p:spTree>
    <p:extLst>
      <p:ext uri="{BB962C8B-B14F-4D97-AF65-F5344CB8AC3E}">
        <p14:creationId xmlns:p14="http://schemas.microsoft.com/office/powerpoint/2010/main" val="3102407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618E1C-77E6-FF23-C323-BCD9AE8370B9}"/>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24F63A7E-B1D0-749E-53DC-92FC424D79BF}"/>
              </a:ext>
            </a:extLst>
          </p:cNvPr>
          <p:cNvSpPr>
            <a:spLocks noGrp="1"/>
          </p:cNvSpPr>
          <p:nvPr>
            <p:ph idx="1"/>
          </p:nvPr>
        </p:nvSpPr>
        <p:spPr/>
        <p:txBody>
          <a:bodyPr/>
          <a:lstStyle/>
          <a:p>
            <a:r>
              <a:rPr lang="vi-VN">
                <a:latin typeface="Arial"/>
                <a:cs typeface="Arial"/>
              </a:rPr>
              <a:t> </a:t>
            </a:r>
            <a:r>
              <a:rPr lang="vi-VN" err="1">
                <a:latin typeface="Arial"/>
                <a:cs typeface="Arial"/>
              </a:rPr>
              <a:t>Loging</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C2AE4E1B-83A1-AF92-15AC-F1C743F430F7}"/>
              </a:ext>
            </a:extLst>
          </p:cNvPr>
          <p:cNvSpPr>
            <a:spLocks noGrp="1"/>
          </p:cNvSpPr>
          <p:nvPr>
            <p:ph type="sldNum" sz="quarter" idx="10"/>
          </p:nvPr>
        </p:nvSpPr>
        <p:spPr/>
        <p:txBody>
          <a:bodyPr/>
          <a:lstStyle/>
          <a:p>
            <a:fld id="{1376952F-4AC3-476E-9CF7-AD77D6AE19E7}" type="slidenum">
              <a:rPr lang="en-US" altLang="en-US"/>
              <a:pPr/>
              <a:t>22</a:t>
            </a:fld>
            <a:endParaRPr lang="en-US" altLang="en-US"/>
          </a:p>
        </p:txBody>
      </p:sp>
      <p:pic>
        <p:nvPicPr>
          <p:cNvPr id="6" name="Hình ảnh 5" descr="Ảnh có chứa văn bản, ảnh chụp màn hình, biểu đồ, Phông chữ&#10;&#10;Mô tả được tự động tạo">
            <a:extLst>
              <a:ext uri="{FF2B5EF4-FFF2-40B4-BE49-F238E27FC236}">
                <a16:creationId xmlns:a16="http://schemas.microsoft.com/office/drawing/2014/main" id="{09792559-2A7F-EF07-470F-BF7FD6CFFF0D}"/>
              </a:ext>
            </a:extLst>
          </p:cNvPr>
          <p:cNvPicPr>
            <a:picLocks noChangeAspect="1"/>
          </p:cNvPicPr>
          <p:nvPr/>
        </p:nvPicPr>
        <p:blipFill>
          <a:blip r:embed="rId3"/>
          <a:stretch>
            <a:fillRect/>
          </a:stretch>
        </p:blipFill>
        <p:spPr>
          <a:xfrm>
            <a:off x="1374475" y="1898065"/>
            <a:ext cx="9773728" cy="4053908"/>
          </a:xfrm>
          <a:prstGeom prst="rect">
            <a:avLst/>
          </a:prstGeom>
        </p:spPr>
      </p:pic>
    </p:spTree>
    <p:extLst>
      <p:ext uri="{BB962C8B-B14F-4D97-AF65-F5344CB8AC3E}">
        <p14:creationId xmlns:p14="http://schemas.microsoft.com/office/powerpoint/2010/main" val="51467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618E1C-77E6-FF23-C323-BCD9AE8370B9}"/>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24F63A7E-B1D0-749E-53DC-92FC424D79BF}"/>
              </a:ext>
            </a:extLst>
          </p:cNvPr>
          <p:cNvSpPr>
            <a:spLocks noGrp="1"/>
          </p:cNvSpPr>
          <p:nvPr>
            <p:ph idx="1"/>
          </p:nvPr>
        </p:nvSpPr>
        <p:spPr/>
        <p:txBody>
          <a:bodyPr/>
          <a:lstStyle/>
          <a:p>
            <a:r>
              <a:rPr lang="vi-VN" err="1">
                <a:latin typeface="Arial"/>
                <a:cs typeface="Arial"/>
              </a:rPr>
              <a:t>Monitoring</a:t>
            </a:r>
            <a:r>
              <a:rPr lang="vi-VN">
                <a:latin typeface="Arial"/>
                <a:cs typeface="Arial"/>
              </a:rPr>
              <a:t> &amp; </a:t>
            </a:r>
            <a:r>
              <a:rPr lang="vi-VN" err="1">
                <a:latin typeface="Arial"/>
                <a:cs typeface="Arial"/>
              </a:rPr>
              <a:t>Loging</a:t>
            </a:r>
          </a:p>
        </p:txBody>
      </p:sp>
      <p:sp>
        <p:nvSpPr>
          <p:cNvPr id="4" name="Chỗ dành sẵn cho Số hiệu Bản chiếu 3">
            <a:extLst>
              <a:ext uri="{FF2B5EF4-FFF2-40B4-BE49-F238E27FC236}">
                <a16:creationId xmlns:a16="http://schemas.microsoft.com/office/drawing/2014/main" id="{C2AE4E1B-83A1-AF92-15AC-F1C743F430F7}"/>
              </a:ext>
            </a:extLst>
          </p:cNvPr>
          <p:cNvSpPr>
            <a:spLocks noGrp="1"/>
          </p:cNvSpPr>
          <p:nvPr>
            <p:ph type="sldNum" sz="quarter" idx="10"/>
          </p:nvPr>
        </p:nvSpPr>
        <p:spPr/>
        <p:txBody>
          <a:bodyPr/>
          <a:lstStyle/>
          <a:p>
            <a:fld id="{1376952F-4AC3-476E-9CF7-AD77D6AE19E7}" type="slidenum">
              <a:rPr lang="en-US" altLang="en-US"/>
              <a:pPr/>
              <a:t>23</a:t>
            </a:fld>
            <a:endParaRPr lang="en-US" altLang="en-US"/>
          </a:p>
        </p:txBody>
      </p:sp>
      <p:pic>
        <p:nvPicPr>
          <p:cNvPr id="5" name="Hình ảnh 4" descr="Ảnh có chứa văn bản, ảnh chụp màn hình, biểu đồ, thiết kế&#10;&#10;Mô tả được tự động tạo">
            <a:extLst>
              <a:ext uri="{FF2B5EF4-FFF2-40B4-BE49-F238E27FC236}">
                <a16:creationId xmlns:a16="http://schemas.microsoft.com/office/drawing/2014/main" id="{F88F8B13-642F-945D-C586-B1608B5B2071}"/>
              </a:ext>
            </a:extLst>
          </p:cNvPr>
          <p:cNvPicPr>
            <a:picLocks noChangeAspect="1"/>
          </p:cNvPicPr>
          <p:nvPr/>
        </p:nvPicPr>
        <p:blipFill>
          <a:blip r:embed="rId3"/>
          <a:stretch>
            <a:fillRect/>
          </a:stretch>
        </p:blipFill>
        <p:spPr>
          <a:xfrm>
            <a:off x="1877683" y="1810336"/>
            <a:ext cx="8867954" cy="4157478"/>
          </a:xfrm>
          <a:prstGeom prst="rect">
            <a:avLst/>
          </a:prstGeom>
        </p:spPr>
      </p:pic>
    </p:spTree>
    <p:extLst>
      <p:ext uri="{BB962C8B-B14F-4D97-AF65-F5344CB8AC3E}">
        <p14:creationId xmlns:p14="http://schemas.microsoft.com/office/powerpoint/2010/main" val="12431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618E1C-77E6-FF23-C323-BCD9AE8370B9}"/>
              </a:ext>
            </a:extLst>
          </p:cNvPr>
          <p:cNvSpPr>
            <a:spLocks noGrp="1"/>
          </p:cNvSpPr>
          <p:nvPr>
            <p:ph type="title"/>
          </p:nvPr>
        </p:nvSpPr>
        <p:spPr/>
        <p:txBody>
          <a:bodyPr/>
          <a:lstStyle/>
          <a:p>
            <a:r>
              <a:rPr lang="vi-VN" err="1">
                <a:latin typeface="Arial"/>
                <a:cs typeface="Arial"/>
              </a:rPr>
              <a:t>Reliability</a:t>
            </a:r>
            <a:r>
              <a:rPr lang="vi-VN">
                <a:latin typeface="Arial"/>
                <a:cs typeface="Arial"/>
              </a:rPr>
              <a:t> - Độ tin cậy</a:t>
            </a:r>
          </a:p>
        </p:txBody>
      </p:sp>
      <p:sp>
        <p:nvSpPr>
          <p:cNvPr id="3" name="Chỗ dành sẵn cho Nội dung 2">
            <a:extLst>
              <a:ext uri="{FF2B5EF4-FFF2-40B4-BE49-F238E27FC236}">
                <a16:creationId xmlns:a16="http://schemas.microsoft.com/office/drawing/2014/main" id="{24F63A7E-B1D0-749E-53DC-92FC424D79BF}"/>
              </a:ext>
            </a:extLst>
          </p:cNvPr>
          <p:cNvSpPr>
            <a:spLocks noGrp="1"/>
          </p:cNvSpPr>
          <p:nvPr>
            <p:ph idx="1"/>
          </p:nvPr>
        </p:nvSpPr>
        <p:spPr/>
        <p:txBody>
          <a:bodyPr/>
          <a:lstStyle/>
          <a:p>
            <a:r>
              <a:rPr lang="vi-VN" err="1">
                <a:solidFill>
                  <a:srgbClr val="000000"/>
                </a:solidFill>
                <a:latin typeface="Arial"/>
                <a:cs typeface="Arial"/>
              </a:rPr>
              <a:t>Reliability</a:t>
            </a:r>
          </a:p>
        </p:txBody>
      </p:sp>
      <p:sp>
        <p:nvSpPr>
          <p:cNvPr id="4" name="Chỗ dành sẵn cho Số hiệu Bản chiếu 3">
            <a:extLst>
              <a:ext uri="{FF2B5EF4-FFF2-40B4-BE49-F238E27FC236}">
                <a16:creationId xmlns:a16="http://schemas.microsoft.com/office/drawing/2014/main" id="{C2AE4E1B-83A1-AF92-15AC-F1C743F430F7}"/>
              </a:ext>
            </a:extLst>
          </p:cNvPr>
          <p:cNvSpPr>
            <a:spLocks noGrp="1"/>
          </p:cNvSpPr>
          <p:nvPr>
            <p:ph type="sldNum" sz="quarter" idx="10"/>
          </p:nvPr>
        </p:nvSpPr>
        <p:spPr/>
        <p:txBody>
          <a:bodyPr/>
          <a:lstStyle/>
          <a:p>
            <a:fld id="{1376952F-4AC3-476E-9CF7-AD77D6AE19E7}" type="slidenum">
              <a:rPr lang="en-US" altLang="en-US"/>
              <a:pPr/>
              <a:t>24</a:t>
            </a:fld>
            <a:endParaRPr lang="en-US" altLang="en-US"/>
          </a:p>
        </p:txBody>
      </p:sp>
      <p:pic>
        <p:nvPicPr>
          <p:cNvPr id="6" name="Hình ảnh 5" descr="Ảnh có chứa văn bản, biểu đồ, ảnh chụp màn hình, Song song&#10;&#10;Mô tả được tự động tạo">
            <a:extLst>
              <a:ext uri="{FF2B5EF4-FFF2-40B4-BE49-F238E27FC236}">
                <a16:creationId xmlns:a16="http://schemas.microsoft.com/office/drawing/2014/main" id="{6E517365-73F4-322C-7083-701D9EBBF3E2}"/>
              </a:ext>
            </a:extLst>
          </p:cNvPr>
          <p:cNvPicPr>
            <a:picLocks noChangeAspect="1"/>
          </p:cNvPicPr>
          <p:nvPr/>
        </p:nvPicPr>
        <p:blipFill>
          <a:blip r:embed="rId3"/>
          <a:stretch>
            <a:fillRect/>
          </a:stretch>
        </p:blipFill>
        <p:spPr>
          <a:xfrm>
            <a:off x="1288211" y="1619333"/>
            <a:ext cx="9529312" cy="4568240"/>
          </a:xfrm>
          <a:prstGeom prst="rect">
            <a:avLst/>
          </a:prstGeom>
        </p:spPr>
      </p:pic>
    </p:spTree>
    <p:extLst>
      <p:ext uri="{BB962C8B-B14F-4D97-AF65-F5344CB8AC3E}">
        <p14:creationId xmlns:p14="http://schemas.microsoft.com/office/powerpoint/2010/main" val="3253411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7483B5-40FE-B16A-91DA-2C7462C57587}"/>
              </a:ext>
            </a:extLst>
          </p:cNvPr>
          <p:cNvSpPr>
            <a:spLocks noGrp="1"/>
          </p:cNvSpPr>
          <p:nvPr>
            <p:ph type="title"/>
          </p:nvPr>
        </p:nvSpPr>
        <p:spPr/>
        <p:txBody>
          <a:bodyPr/>
          <a:lstStyle/>
          <a:p>
            <a:r>
              <a:rPr lang="vi-VN"/>
              <a:t>Tiêu chuẩn đo lường chất lượng thiết kế</a:t>
            </a:r>
          </a:p>
        </p:txBody>
      </p:sp>
      <p:sp>
        <p:nvSpPr>
          <p:cNvPr id="3" name="Chỗ dành sẵn cho Nội dung 2">
            <a:extLst>
              <a:ext uri="{FF2B5EF4-FFF2-40B4-BE49-F238E27FC236}">
                <a16:creationId xmlns:a16="http://schemas.microsoft.com/office/drawing/2014/main" id="{8D6014FA-0CA8-1668-2AFC-8C89AA9B8F60}"/>
              </a:ext>
            </a:extLst>
          </p:cNvPr>
          <p:cNvSpPr>
            <a:spLocks noGrp="1"/>
          </p:cNvSpPr>
          <p:nvPr>
            <p:ph idx="1"/>
          </p:nvPr>
        </p:nvSpPr>
        <p:spPr/>
        <p:txBody>
          <a:bodyPr/>
          <a:lstStyle/>
          <a:p>
            <a:r>
              <a:rPr lang="vi-VN" err="1">
                <a:latin typeface="Arial"/>
                <a:cs typeface="Arial"/>
              </a:rPr>
              <a:t>Standards</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measuring</a:t>
            </a:r>
            <a:r>
              <a:rPr lang="vi-VN">
                <a:latin typeface="Arial"/>
                <a:cs typeface="Arial"/>
              </a:rPr>
              <a:t> the </a:t>
            </a:r>
            <a:r>
              <a:rPr lang="vi-VN" err="1">
                <a:latin typeface="Arial"/>
                <a:cs typeface="Arial"/>
              </a:rPr>
              <a:t>quality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system</a:t>
            </a:r>
            <a:r>
              <a:rPr lang="vi-VN">
                <a:latin typeface="Arial"/>
                <a:cs typeface="Arial"/>
              </a:rPr>
              <a:t> </a:t>
            </a:r>
            <a:r>
              <a:rPr lang="vi-VN" err="1">
                <a:latin typeface="Arial"/>
                <a:cs typeface="Arial"/>
              </a:rPr>
              <a:t>architecture</a:t>
            </a:r>
            <a:r>
              <a:rPr lang="vi-VN">
                <a:latin typeface="Arial"/>
                <a:cs typeface="Arial"/>
              </a:rPr>
              <a:t> </a:t>
            </a:r>
            <a:r>
              <a:rPr lang="vi-VN" err="1">
                <a:latin typeface="Arial"/>
                <a:cs typeface="Arial"/>
              </a:rPr>
              <a:t>design</a:t>
            </a:r>
            <a:endParaRPr lang="vi-VN">
              <a:latin typeface="Arial"/>
              <a:cs typeface="Arial"/>
            </a:endParaRPr>
          </a:p>
          <a:p>
            <a:pPr lvl="1"/>
            <a:r>
              <a:rPr lang="vi-VN" err="1">
                <a:latin typeface="Arial"/>
                <a:cs typeface="Arial"/>
              </a:rPr>
              <a:t>Reliability</a:t>
            </a:r>
            <a:endParaRPr lang="vi-VN">
              <a:latin typeface="Arial"/>
              <a:cs typeface="Arial"/>
            </a:endParaRPr>
          </a:p>
          <a:p>
            <a:pPr lvl="1"/>
            <a:r>
              <a:rPr lang="vi-VN" err="1">
                <a:solidFill>
                  <a:srgbClr val="007ABF"/>
                </a:solidFill>
                <a:latin typeface="Arial"/>
                <a:cs typeface="Arial"/>
              </a:rPr>
              <a:t>Operational</a:t>
            </a:r>
            <a:r>
              <a:rPr lang="vi-VN">
                <a:solidFill>
                  <a:srgbClr val="007ABF"/>
                </a:solidFill>
                <a:latin typeface="Arial"/>
                <a:cs typeface="Arial"/>
              </a:rPr>
              <a:t> </a:t>
            </a:r>
            <a:r>
              <a:rPr lang="vi-VN" err="1">
                <a:solidFill>
                  <a:srgbClr val="007ABF"/>
                </a:solidFill>
                <a:latin typeface="Arial"/>
                <a:cs typeface="Arial"/>
              </a:rPr>
              <a:t>Excellence</a:t>
            </a:r>
            <a:r>
              <a:rPr lang="vi-VN">
                <a:solidFill>
                  <a:srgbClr val="007ABF"/>
                </a:solidFill>
                <a:latin typeface="Arial"/>
                <a:cs typeface="Arial"/>
              </a:rPr>
              <a:t> </a:t>
            </a:r>
          </a:p>
          <a:p>
            <a:pPr lvl="1"/>
            <a:r>
              <a:rPr lang="vi-VN" err="1">
                <a:latin typeface="Arial"/>
                <a:cs typeface="Arial"/>
              </a:rPr>
              <a:t>Security</a:t>
            </a:r>
            <a:endParaRPr lang="vi-VN">
              <a:latin typeface="Arial"/>
              <a:cs typeface="Arial"/>
            </a:endParaRPr>
          </a:p>
          <a:p>
            <a:pPr lvl="1"/>
            <a:r>
              <a:rPr lang="vi-VN" err="1">
                <a:latin typeface="Arial"/>
                <a:cs typeface="Arial"/>
              </a:rPr>
              <a:t>Performance</a:t>
            </a:r>
            <a:r>
              <a:rPr lang="vi-VN">
                <a:latin typeface="Arial"/>
                <a:cs typeface="Arial"/>
              </a:rPr>
              <a:t> </a:t>
            </a:r>
            <a:r>
              <a:rPr lang="vi-VN" err="1">
                <a:latin typeface="Arial"/>
                <a:cs typeface="Arial"/>
              </a:rPr>
              <a:t>Efficiency</a:t>
            </a:r>
            <a:r>
              <a:rPr lang="vi-VN">
                <a:latin typeface="Arial"/>
                <a:cs typeface="Arial"/>
              </a:rPr>
              <a:t> </a:t>
            </a:r>
          </a:p>
          <a:p>
            <a:pPr lvl="1"/>
            <a:r>
              <a:rPr lang="vi-VN" err="1">
                <a:latin typeface="Arial"/>
                <a:cs typeface="Arial"/>
              </a:rPr>
              <a:t>Cost</a:t>
            </a:r>
            <a:r>
              <a:rPr lang="vi-VN">
                <a:latin typeface="Arial"/>
                <a:cs typeface="Arial"/>
              </a:rPr>
              <a:t> </a:t>
            </a:r>
            <a:r>
              <a:rPr lang="vi-VN" err="1">
                <a:latin typeface="Arial"/>
                <a:cs typeface="Arial"/>
              </a:rPr>
              <a:t>Optimization</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6C1260D-4C9D-1988-B754-17706C8F474B}"/>
              </a:ext>
            </a:extLst>
          </p:cNvPr>
          <p:cNvSpPr>
            <a:spLocks noGrp="1"/>
          </p:cNvSpPr>
          <p:nvPr>
            <p:ph type="sldNum" sz="quarter" idx="10"/>
          </p:nvPr>
        </p:nvSpPr>
        <p:spPr/>
        <p:txBody>
          <a:bodyPr/>
          <a:lstStyle/>
          <a:p>
            <a:fld id="{1376952F-4AC3-476E-9CF7-AD77D6AE19E7}" type="slidenum">
              <a:rPr lang="en-US" altLang="en-US"/>
              <a:pPr/>
              <a:t>25</a:t>
            </a:fld>
            <a:endParaRPr lang="en-US" altLang="en-US"/>
          </a:p>
        </p:txBody>
      </p:sp>
    </p:spTree>
    <p:extLst>
      <p:ext uri="{BB962C8B-B14F-4D97-AF65-F5344CB8AC3E}">
        <p14:creationId xmlns:p14="http://schemas.microsoft.com/office/powerpoint/2010/main" val="1426834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EE87F1-97EF-CE72-CF69-9DAD09AA4075}"/>
              </a:ext>
            </a:extLst>
          </p:cNvPr>
          <p:cNvSpPr>
            <a:spLocks noGrp="1"/>
          </p:cNvSpPr>
          <p:nvPr>
            <p:ph type="title"/>
          </p:nvPr>
        </p:nvSpPr>
        <p:spPr/>
        <p:txBody>
          <a:bodyPr/>
          <a:lstStyle/>
          <a:p>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endParaRPr lang="vi-VN"/>
          </a:p>
        </p:txBody>
      </p:sp>
      <p:sp>
        <p:nvSpPr>
          <p:cNvPr id="3" name="Chỗ dành sẵn cho Nội dung 2">
            <a:extLst>
              <a:ext uri="{FF2B5EF4-FFF2-40B4-BE49-F238E27FC236}">
                <a16:creationId xmlns:a16="http://schemas.microsoft.com/office/drawing/2014/main" id="{7829136B-AF59-8FEE-1BB6-41CE86C789B8}"/>
              </a:ext>
            </a:extLst>
          </p:cNvPr>
          <p:cNvSpPr>
            <a:spLocks noGrp="1"/>
          </p:cNvSpPr>
          <p:nvPr>
            <p:ph idx="1"/>
          </p:nvPr>
        </p:nvSpPr>
        <p:spPr>
          <a:xfrm>
            <a:off x="381000" y="1066800"/>
            <a:ext cx="5598543" cy="4351338"/>
          </a:xfrm>
        </p:spPr>
        <p:txBody>
          <a:bodyPr/>
          <a:lstStyle/>
          <a:p>
            <a:pPr>
              <a:spcAft>
                <a:spcPts val="0"/>
              </a:spcAft>
            </a:pPr>
            <a:r>
              <a:rPr lang="en-US">
                <a:latin typeface="Arial"/>
                <a:cs typeface="Arial"/>
              </a:rPr>
              <a:t>Quy </a:t>
            </a:r>
            <a:r>
              <a:rPr lang="en-US" err="1">
                <a:latin typeface="Arial"/>
                <a:cs typeface="Arial"/>
              </a:rPr>
              <a:t>trình</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khai</a:t>
            </a:r>
            <a:r>
              <a:rPr lang="en-US">
                <a:latin typeface="Arial"/>
                <a:cs typeface="Arial"/>
              </a:rPr>
              <a:t> </a:t>
            </a:r>
            <a:r>
              <a:rPr lang="en-US" err="1">
                <a:latin typeface="Arial"/>
                <a:cs typeface="Arial"/>
              </a:rPr>
              <a:t>DevSecOps</a:t>
            </a:r>
            <a:r>
              <a:rPr lang="en-US">
                <a:latin typeface="Arial"/>
                <a:cs typeface="Arial"/>
              </a:rPr>
              <a:t>:</a:t>
            </a:r>
          </a:p>
          <a:p>
            <a:pPr lvl="1">
              <a:spcAft>
                <a:spcPts val="0"/>
              </a:spcAft>
            </a:pPr>
            <a:r>
              <a:rPr lang="en-US">
                <a:latin typeface="Arial"/>
                <a:cs typeface="Arial"/>
              </a:rPr>
              <a:t>Developer + Security + Operator</a:t>
            </a:r>
          </a:p>
          <a:p>
            <a:pPr>
              <a:spcAft>
                <a:spcPts val="0"/>
              </a:spcAft>
            </a:pPr>
            <a:r>
              <a:rPr lang="en-US">
                <a:latin typeface="Arial"/>
                <a:cs typeface="Arial"/>
              </a:rPr>
              <a:t>Multi </a:t>
            </a:r>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 DEV, UAT, STAGING, PROD)</a:t>
            </a:r>
          </a:p>
          <a:p>
            <a:pPr lvl="1">
              <a:spcAft>
                <a:spcPts val="0"/>
              </a:spcAft>
            </a:pPr>
            <a:r>
              <a:rPr lang="en-US" err="1">
                <a:latin typeface="Arial"/>
                <a:cs typeface="Arial"/>
              </a:rPr>
              <a:t>Hạ</a:t>
            </a:r>
            <a:r>
              <a:rPr lang="en-US">
                <a:latin typeface="Arial"/>
                <a:cs typeface="Arial"/>
              </a:rPr>
              <a:t> </a:t>
            </a:r>
            <a:r>
              <a:rPr lang="en-US" err="1">
                <a:latin typeface="Arial"/>
                <a:cs typeface="Arial"/>
              </a:rPr>
              <a:t>tầng</a:t>
            </a:r>
            <a:r>
              <a:rPr lang="en-US">
                <a:latin typeface="Arial"/>
                <a:cs typeface="Arial"/>
              </a:rPr>
              <a:t> </a:t>
            </a:r>
            <a:r>
              <a:rPr lang="en-US" err="1">
                <a:latin typeface="Arial"/>
                <a:cs typeface="Arial"/>
              </a:rPr>
              <a:t>giữa</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a:t>
            </a:r>
            <a:r>
              <a:rPr lang="en-US" err="1">
                <a:latin typeface="Arial"/>
                <a:cs typeface="Arial"/>
              </a:rPr>
              <a:t>phải</a:t>
            </a:r>
            <a:r>
              <a:rPr lang="en-US">
                <a:latin typeface="Arial"/>
                <a:cs typeface="Arial"/>
              </a:rPr>
              <a:t> </a:t>
            </a:r>
            <a:r>
              <a:rPr lang="en-US" err="1">
                <a:latin typeface="Arial"/>
                <a:cs typeface="Arial"/>
              </a:rPr>
              <a:t>giống</a:t>
            </a:r>
            <a:r>
              <a:rPr lang="en-US">
                <a:latin typeface="Arial"/>
                <a:cs typeface="Arial"/>
              </a:rPr>
              <a:t> </a:t>
            </a:r>
            <a:r>
              <a:rPr lang="en-US" err="1">
                <a:latin typeface="Arial"/>
                <a:cs typeface="Arial"/>
              </a:rPr>
              <a:t>hệt</a:t>
            </a:r>
            <a:r>
              <a:rPr lang="en-US">
                <a:latin typeface="Arial"/>
                <a:cs typeface="Arial"/>
              </a:rPr>
              <a:t> </a:t>
            </a:r>
            <a:r>
              <a:rPr lang="en-US" err="1">
                <a:latin typeface="Arial"/>
                <a:cs typeface="Arial"/>
              </a:rPr>
              <a:t>nhau</a:t>
            </a:r>
            <a:endParaRPr lang="en-US">
              <a:latin typeface="Arial"/>
              <a:cs typeface="Arial"/>
            </a:endParaRPr>
          </a:p>
          <a:p>
            <a:pPr lvl="1">
              <a:spcAft>
                <a:spcPts val="0"/>
              </a:spcAft>
            </a:pPr>
            <a:r>
              <a:rPr lang="en-US" err="1">
                <a:latin typeface="Arial"/>
                <a:cs typeface="Arial"/>
              </a:rPr>
              <a:t>Sự</a:t>
            </a:r>
            <a:r>
              <a:rPr lang="en-US">
                <a:latin typeface="Arial"/>
                <a:cs typeface="Arial"/>
              </a:rPr>
              <a:t> </a:t>
            </a:r>
            <a:r>
              <a:rPr lang="en-US" err="1">
                <a:latin typeface="Arial"/>
                <a:cs typeface="Arial"/>
              </a:rPr>
              <a:t>khác</a:t>
            </a:r>
            <a:r>
              <a:rPr lang="en-US">
                <a:latin typeface="Arial"/>
                <a:cs typeface="Arial"/>
              </a:rPr>
              <a:t> </a:t>
            </a:r>
            <a:r>
              <a:rPr lang="en-US" err="1">
                <a:latin typeface="Arial"/>
                <a:cs typeface="Arial"/>
              </a:rPr>
              <a:t>biệt</a:t>
            </a:r>
            <a:r>
              <a:rPr lang="en-US">
                <a:latin typeface="Arial"/>
                <a:cs typeface="Arial"/>
              </a:rPr>
              <a:t> </a:t>
            </a:r>
            <a:r>
              <a:rPr lang="en-US" err="1">
                <a:latin typeface="Arial"/>
                <a:cs typeface="Arial"/>
              </a:rPr>
              <a:t>giữa</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Business code + data </a:t>
            </a:r>
          </a:p>
          <a:p>
            <a:pPr>
              <a:spcAft>
                <a:spcPts val="0"/>
              </a:spcAft>
            </a:pPr>
            <a:endParaRPr lang="en-US"/>
          </a:p>
          <a:p>
            <a:pPr>
              <a:spcAft>
                <a:spcPts val="0"/>
              </a:spcAft>
            </a:pPr>
            <a:endParaRPr lang="en-US"/>
          </a:p>
        </p:txBody>
      </p:sp>
      <p:sp>
        <p:nvSpPr>
          <p:cNvPr id="4" name="Chỗ dành sẵn cho Số hiệu Bản chiếu 3">
            <a:extLst>
              <a:ext uri="{FF2B5EF4-FFF2-40B4-BE49-F238E27FC236}">
                <a16:creationId xmlns:a16="http://schemas.microsoft.com/office/drawing/2014/main" id="{9C691026-2171-ED8D-2697-93FEA7141B72}"/>
              </a:ext>
            </a:extLst>
          </p:cNvPr>
          <p:cNvSpPr>
            <a:spLocks noGrp="1"/>
          </p:cNvSpPr>
          <p:nvPr>
            <p:ph type="sldNum" sz="quarter" idx="10"/>
          </p:nvPr>
        </p:nvSpPr>
        <p:spPr/>
        <p:txBody>
          <a:bodyPr/>
          <a:lstStyle/>
          <a:p>
            <a:fld id="{1376952F-4AC3-476E-9CF7-AD77D6AE19E7}" type="slidenum">
              <a:rPr lang="en-US" altLang="en-US"/>
              <a:pPr/>
              <a:t>26</a:t>
            </a:fld>
            <a:endParaRPr lang="en-US" altLang="en-US"/>
          </a:p>
        </p:txBody>
      </p:sp>
      <p:pic>
        <p:nvPicPr>
          <p:cNvPr id="6" name="Hình ảnh 5" descr="Ảnh có chứa văn bản, biểu tượng, Phông chữ, Đồ họa&#10;&#10;Mô tả được tự động tạo">
            <a:extLst>
              <a:ext uri="{FF2B5EF4-FFF2-40B4-BE49-F238E27FC236}">
                <a16:creationId xmlns:a16="http://schemas.microsoft.com/office/drawing/2014/main" id="{836B70EE-7CA3-7363-51D7-04070E22AE8A}"/>
              </a:ext>
            </a:extLst>
          </p:cNvPr>
          <p:cNvPicPr>
            <a:picLocks noChangeAspect="1"/>
          </p:cNvPicPr>
          <p:nvPr/>
        </p:nvPicPr>
        <p:blipFill>
          <a:blip r:embed="rId3"/>
          <a:stretch>
            <a:fillRect/>
          </a:stretch>
        </p:blipFill>
        <p:spPr>
          <a:xfrm>
            <a:off x="7527985" y="780815"/>
            <a:ext cx="2743200" cy="2305878"/>
          </a:xfrm>
          <a:prstGeom prst="rect">
            <a:avLst/>
          </a:prstGeom>
        </p:spPr>
      </p:pic>
      <p:graphicFrame>
        <p:nvGraphicFramePr>
          <p:cNvPr id="7" name="Diagram 3">
            <a:extLst>
              <a:ext uri="{FF2B5EF4-FFF2-40B4-BE49-F238E27FC236}">
                <a16:creationId xmlns:a16="http://schemas.microsoft.com/office/drawing/2014/main" id="{D4718CC1-1A7A-55BA-BCAB-37325D33F7D2}"/>
              </a:ext>
            </a:extLst>
          </p:cNvPr>
          <p:cNvGraphicFramePr>
            <a:graphicFrameLocks noGrp="1"/>
          </p:cNvGraphicFramePr>
          <p:nvPr>
            <p:extLst>
              <p:ext uri="{D42A27DB-BD31-4B8C-83A1-F6EECF244321}">
                <p14:modId xmlns:p14="http://schemas.microsoft.com/office/powerpoint/2010/main" val="987122534"/>
              </p:ext>
            </p:extLst>
          </p:nvPr>
        </p:nvGraphicFramePr>
        <p:xfrm>
          <a:off x="5941263" y="2773633"/>
          <a:ext cx="5807324" cy="39487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0679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EE87F1-97EF-CE72-CF69-9DAD09AA4075}"/>
              </a:ext>
            </a:extLst>
          </p:cNvPr>
          <p:cNvSpPr>
            <a:spLocks noGrp="1"/>
          </p:cNvSpPr>
          <p:nvPr>
            <p:ph type="title"/>
          </p:nvPr>
        </p:nvSpPr>
        <p:spPr/>
        <p:txBody>
          <a:bodyPr/>
          <a:lstStyle/>
          <a:p>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endParaRPr lang="vi-VN"/>
          </a:p>
        </p:txBody>
      </p:sp>
      <p:sp>
        <p:nvSpPr>
          <p:cNvPr id="3" name="Chỗ dành sẵn cho Nội dung 2">
            <a:extLst>
              <a:ext uri="{FF2B5EF4-FFF2-40B4-BE49-F238E27FC236}">
                <a16:creationId xmlns:a16="http://schemas.microsoft.com/office/drawing/2014/main" id="{7829136B-AF59-8FEE-1BB6-41CE86C789B8}"/>
              </a:ext>
            </a:extLst>
          </p:cNvPr>
          <p:cNvSpPr>
            <a:spLocks noGrp="1"/>
          </p:cNvSpPr>
          <p:nvPr>
            <p:ph idx="1"/>
          </p:nvPr>
        </p:nvSpPr>
        <p:spPr/>
        <p:txBody>
          <a:bodyPr/>
          <a:lstStyle/>
          <a:p>
            <a:pPr>
              <a:spcAft>
                <a:spcPts val="0"/>
              </a:spcAft>
            </a:pPr>
            <a:r>
              <a:rPr lang="en-US" err="1">
                <a:latin typeface="Arial"/>
                <a:cs typeface="Arial"/>
              </a:rPr>
              <a:t>Xây</a:t>
            </a:r>
            <a:r>
              <a:rPr lang="en-US">
                <a:latin typeface="Arial"/>
                <a:cs typeface="Arial"/>
              </a:rPr>
              <a:t> </a:t>
            </a:r>
            <a:r>
              <a:rPr lang="en-US" err="1">
                <a:latin typeface="Arial"/>
                <a:cs typeface="Arial"/>
              </a:rPr>
              <a:t>dựng</a:t>
            </a:r>
            <a:r>
              <a:rPr lang="en-US">
                <a:latin typeface="Arial"/>
                <a:cs typeface="Arial"/>
              </a:rPr>
              <a:t> </a:t>
            </a:r>
            <a:r>
              <a:rPr lang="en-US" err="1">
                <a:latin typeface="Arial"/>
                <a:cs typeface="Arial"/>
              </a:rPr>
              <a:t>hạ</a:t>
            </a:r>
            <a:r>
              <a:rPr lang="en-US">
                <a:latin typeface="Arial"/>
                <a:cs typeface="Arial"/>
              </a:rPr>
              <a:t> </a:t>
            </a:r>
            <a:r>
              <a:rPr lang="en-US" err="1">
                <a:latin typeface="Arial"/>
                <a:cs typeface="Arial"/>
              </a:rPr>
              <a:t>tầng</a:t>
            </a:r>
            <a:r>
              <a:rPr lang="en-US">
                <a:latin typeface="Arial"/>
                <a:cs typeface="Arial"/>
              </a:rPr>
              <a:t>:</a:t>
            </a:r>
          </a:p>
          <a:p>
            <a:pPr lvl="1">
              <a:spcAft>
                <a:spcPts val="0"/>
              </a:spcAft>
            </a:pPr>
            <a:r>
              <a:rPr lang="en-US" err="1">
                <a:latin typeface="Arial"/>
                <a:cs typeface="Arial"/>
              </a:rPr>
              <a:t>Infratructure</a:t>
            </a:r>
            <a:r>
              <a:rPr lang="en-US">
                <a:latin typeface="Arial"/>
                <a:cs typeface="Arial"/>
              </a:rPr>
              <a:t> as Code (</a:t>
            </a:r>
            <a:r>
              <a:rPr lang="en-US" err="1">
                <a:latin typeface="Arial"/>
                <a:cs typeface="Arial"/>
              </a:rPr>
              <a:t>IaC</a:t>
            </a:r>
            <a:r>
              <a:rPr lang="en-US">
                <a:latin typeface="Arial"/>
                <a:cs typeface="Arial"/>
              </a:rPr>
              <a:t>): </a:t>
            </a:r>
            <a:r>
              <a:rPr lang="en-US" err="1">
                <a:latin typeface="Arial"/>
                <a:cs typeface="Arial"/>
              </a:rPr>
              <a:t>Terafrom</a:t>
            </a:r>
            <a:r>
              <a:rPr lang="en-US">
                <a:latin typeface="Arial"/>
                <a:cs typeface="Arial"/>
              </a:rPr>
              <a:t>, CloudFormation</a:t>
            </a:r>
          </a:p>
          <a:p>
            <a:pPr lvl="1">
              <a:spcAft>
                <a:spcPts val="0"/>
              </a:spcAft>
            </a:pPr>
            <a:r>
              <a:rPr lang="en-US">
                <a:latin typeface="Arial"/>
                <a:cs typeface="Arial"/>
              </a:rPr>
              <a:t>Cho </a:t>
            </a:r>
            <a:r>
              <a:rPr lang="en-US" err="1">
                <a:latin typeface="Arial"/>
                <a:cs typeface="Arial"/>
              </a:rPr>
              <a:t>phép</a:t>
            </a:r>
            <a:r>
              <a:rPr lang="en-US">
                <a:latin typeface="Arial"/>
                <a:cs typeface="Arial"/>
              </a:rPr>
              <a:t> bung </a:t>
            </a:r>
            <a:r>
              <a:rPr lang="en-US" err="1">
                <a:latin typeface="Arial"/>
                <a:cs typeface="Arial"/>
              </a:rPr>
              <a:t>hạ</a:t>
            </a:r>
            <a:r>
              <a:rPr lang="en-US">
                <a:latin typeface="Arial"/>
                <a:cs typeface="Arial"/>
              </a:rPr>
              <a:t> </a:t>
            </a:r>
            <a:r>
              <a:rPr lang="en-US" err="1">
                <a:latin typeface="Arial"/>
                <a:cs typeface="Arial"/>
              </a:rPr>
              <a:t>tầng</a:t>
            </a:r>
            <a:r>
              <a:rPr lang="en-US">
                <a:latin typeface="Arial"/>
                <a:cs typeface="Arial"/>
              </a:rPr>
              <a:t> </a:t>
            </a:r>
            <a:r>
              <a:rPr lang="en-US" err="1">
                <a:latin typeface="Arial"/>
                <a:cs typeface="Arial"/>
              </a:rPr>
              <a:t>dưới</a:t>
            </a:r>
            <a:r>
              <a:rPr lang="en-US">
                <a:latin typeface="Arial"/>
                <a:cs typeface="Arial"/>
              </a:rPr>
              <a:t> </a:t>
            </a:r>
            <a:r>
              <a:rPr lang="en-US" err="1">
                <a:latin typeface="Arial"/>
                <a:cs typeface="Arial"/>
              </a:rPr>
              <a:t>dạng</a:t>
            </a:r>
            <a:r>
              <a:rPr lang="en-US">
                <a:latin typeface="Arial"/>
                <a:cs typeface="Arial"/>
              </a:rPr>
              <a:t> </a:t>
            </a:r>
            <a:r>
              <a:rPr lang="en-US" err="1">
                <a:latin typeface="Arial"/>
                <a:cs typeface="Arial"/>
              </a:rPr>
              <a:t>mã</a:t>
            </a:r>
            <a:r>
              <a:rPr lang="en-US">
                <a:latin typeface="Arial"/>
                <a:cs typeface="Arial"/>
              </a:rPr>
              <a:t>: Network, VPC, Subnet, Security Group, ASG, EC2 …</a:t>
            </a:r>
          </a:p>
          <a:p>
            <a:pPr lvl="1">
              <a:spcAft>
                <a:spcPts val="0"/>
              </a:spcAft>
            </a:pPr>
            <a:r>
              <a:rPr lang="en-US" err="1">
                <a:latin typeface="Arial"/>
                <a:cs typeface="Arial"/>
              </a:rPr>
              <a:t>Khác</a:t>
            </a:r>
            <a:r>
              <a:rPr lang="en-US">
                <a:latin typeface="Arial"/>
                <a:cs typeface="Arial"/>
              </a:rPr>
              <a:t> </a:t>
            </a:r>
            <a:r>
              <a:rPr lang="en-US" err="1">
                <a:latin typeface="Arial"/>
                <a:cs typeface="Arial"/>
              </a:rPr>
              <a:t>biệt</a:t>
            </a:r>
            <a:r>
              <a:rPr lang="en-US">
                <a:latin typeface="Arial"/>
                <a:cs typeface="Arial"/>
              </a:rPr>
              <a:t> on-premise: </a:t>
            </a:r>
            <a:r>
              <a:rPr lang="en-US" err="1">
                <a:latin typeface="Arial"/>
                <a:cs typeface="Arial"/>
              </a:rPr>
              <a:t>sẽ</a:t>
            </a:r>
            <a:r>
              <a:rPr lang="en-US">
                <a:latin typeface="Arial"/>
                <a:cs typeface="Arial"/>
              </a:rPr>
              <a:t> </a:t>
            </a:r>
            <a:r>
              <a:rPr lang="en-US" err="1">
                <a:latin typeface="Arial"/>
                <a:cs typeface="Arial"/>
              </a:rPr>
              <a:t>có</a:t>
            </a:r>
            <a:r>
              <a:rPr lang="en-US">
                <a:latin typeface="Arial"/>
                <a:cs typeface="Arial"/>
              </a:rPr>
              <a:t> team </a:t>
            </a:r>
            <a:r>
              <a:rPr lang="en-US" err="1">
                <a:latin typeface="Arial"/>
                <a:cs typeface="Arial"/>
              </a:rPr>
              <a:t>đi</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khai</a:t>
            </a:r>
            <a:r>
              <a:rPr lang="en-US">
                <a:latin typeface="Arial"/>
                <a:cs typeface="Arial"/>
              </a:rPr>
              <a:t> </a:t>
            </a:r>
            <a:r>
              <a:rPr lang="en-US" err="1">
                <a:latin typeface="Arial"/>
                <a:cs typeface="Arial"/>
              </a:rPr>
              <a:t>thực</a:t>
            </a:r>
            <a:r>
              <a:rPr lang="en-US">
                <a:latin typeface="Arial"/>
                <a:cs typeface="Arial"/>
              </a:rPr>
              <a:t> </a:t>
            </a:r>
            <a:r>
              <a:rPr lang="en-US" err="1">
                <a:latin typeface="Arial"/>
                <a:cs typeface="Arial"/>
              </a:rPr>
              <a:t>địa</a:t>
            </a:r>
          </a:p>
          <a:p>
            <a:pPr>
              <a:spcAft>
                <a:spcPts val="0"/>
              </a:spcAft>
            </a:pPr>
            <a:endParaRPr lang="en-US"/>
          </a:p>
          <a:p>
            <a:pPr>
              <a:spcAft>
                <a:spcPts val="0"/>
              </a:spcAft>
            </a:pPr>
            <a:endParaRPr lang="en-US"/>
          </a:p>
          <a:p>
            <a:pPr lvl="1">
              <a:spcAft>
                <a:spcPts val="0"/>
              </a:spcAft>
            </a:pPr>
            <a:endParaRPr lang="en-US"/>
          </a:p>
          <a:p>
            <a:pPr>
              <a:spcAft>
                <a:spcPts val="0"/>
              </a:spcAft>
            </a:pPr>
            <a:endParaRPr lang="en-US"/>
          </a:p>
          <a:p>
            <a:endParaRPr lang="vi-VN"/>
          </a:p>
        </p:txBody>
      </p:sp>
      <p:sp>
        <p:nvSpPr>
          <p:cNvPr id="4" name="Chỗ dành sẵn cho Số hiệu Bản chiếu 3">
            <a:extLst>
              <a:ext uri="{FF2B5EF4-FFF2-40B4-BE49-F238E27FC236}">
                <a16:creationId xmlns:a16="http://schemas.microsoft.com/office/drawing/2014/main" id="{9C691026-2171-ED8D-2697-93FEA7141B72}"/>
              </a:ext>
            </a:extLst>
          </p:cNvPr>
          <p:cNvSpPr>
            <a:spLocks noGrp="1"/>
          </p:cNvSpPr>
          <p:nvPr>
            <p:ph type="sldNum" sz="quarter" idx="10"/>
          </p:nvPr>
        </p:nvSpPr>
        <p:spPr/>
        <p:txBody>
          <a:bodyPr/>
          <a:lstStyle/>
          <a:p>
            <a:fld id="{1376952F-4AC3-476E-9CF7-AD77D6AE19E7}" type="slidenum">
              <a:rPr lang="en-US" altLang="en-US"/>
              <a:pPr/>
              <a:t>27</a:t>
            </a:fld>
            <a:endParaRPr lang="en-US" altLang="en-US"/>
          </a:p>
        </p:txBody>
      </p:sp>
      <p:pic>
        <p:nvPicPr>
          <p:cNvPr id="5" name="Hình ảnh 4" descr="Ảnh có chứa văn bản, Đồ họa, ảnh chụp màn hình, Phông chữ&#10;&#10;Mô tả được tự động tạo">
            <a:extLst>
              <a:ext uri="{FF2B5EF4-FFF2-40B4-BE49-F238E27FC236}">
                <a16:creationId xmlns:a16="http://schemas.microsoft.com/office/drawing/2014/main" id="{49F30661-86E9-D10F-2537-381D81458C84}"/>
              </a:ext>
            </a:extLst>
          </p:cNvPr>
          <p:cNvPicPr>
            <a:picLocks noChangeAspect="1"/>
          </p:cNvPicPr>
          <p:nvPr/>
        </p:nvPicPr>
        <p:blipFill>
          <a:blip r:embed="rId3"/>
          <a:stretch>
            <a:fillRect/>
          </a:stretch>
        </p:blipFill>
        <p:spPr>
          <a:xfrm>
            <a:off x="3171645" y="3349803"/>
            <a:ext cx="4813539" cy="2674432"/>
          </a:xfrm>
          <a:prstGeom prst="rect">
            <a:avLst/>
          </a:prstGeom>
        </p:spPr>
      </p:pic>
    </p:spTree>
    <p:extLst>
      <p:ext uri="{BB962C8B-B14F-4D97-AF65-F5344CB8AC3E}">
        <p14:creationId xmlns:p14="http://schemas.microsoft.com/office/powerpoint/2010/main" val="2824987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EE87F1-97EF-CE72-CF69-9DAD09AA4075}"/>
              </a:ext>
            </a:extLst>
          </p:cNvPr>
          <p:cNvSpPr>
            <a:spLocks noGrp="1"/>
          </p:cNvSpPr>
          <p:nvPr>
            <p:ph type="title"/>
          </p:nvPr>
        </p:nvSpPr>
        <p:spPr/>
        <p:txBody>
          <a:bodyPr/>
          <a:lstStyle/>
          <a:p>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endParaRPr lang="vi-VN"/>
          </a:p>
        </p:txBody>
      </p:sp>
      <p:sp>
        <p:nvSpPr>
          <p:cNvPr id="3" name="Chỗ dành sẵn cho Nội dung 2">
            <a:extLst>
              <a:ext uri="{FF2B5EF4-FFF2-40B4-BE49-F238E27FC236}">
                <a16:creationId xmlns:a16="http://schemas.microsoft.com/office/drawing/2014/main" id="{7829136B-AF59-8FEE-1BB6-41CE86C789B8}"/>
              </a:ext>
            </a:extLst>
          </p:cNvPr>
          <p:cNvSpPr>
            <a:spLocks noGrp="1"/>
          </p:cNvSpPr>
          <p:nvPr>
            <p:ph idx="1"/>
          </p:nvPr>
        </p:nvSpPr>
        <p:spPr/>
        <p:txBody>
          <a:bodyPr/>
          <a:lstStyle/>
          <a:p>
            <a:pPr>
              <a:spcAft>
                <a:spcPts val="0"/>
              </a:spcAft>
            </a:pPr>
            <a:r>
              <a:rPr lang="en-US" err="1">
                <a:latin typeface="Arial"/>
                <a:cs typeface="Arial"/>
              </a:rPr>
              <a:t>Triển</a:t>
            </a:r>
            <a:r>
              <a:rPr lang="en-US">
                <a:latin typeface="Arial"/>
                <a:cs typeface="Arial"/>
              </a:rPr>
              <a:t> </a:t>
            </a:r>
            <a:r>
              <a:rPr lang="en-US" err="1">
                <a:latin typeface="Arial"/>
                <a:cs typeface="Arial"/>
              </a:rPr>
              <a:t>khai</a:t>
            </a:r>
            <a:r>
              <a:rPr lang="en-US">
                <a:latin typeface="Arial"/>
                <a:cs typeface="Arial"/>
              </a:rPr>
              <a:t> Business Software </a:t>
            </a:r>
            <a:r>
              <a:rPr lang="en-US" err="1">
                <a:latin typeface="Arial"/>
                <a:cs typeface="Arial"/>
              </a:rPr>
              <a:t>liên</a:t>
            </a:r>
            <a:r>
              <a:rPr lang="en-US">
                <a:latin typeface="Arial"/>
                <a:cs typeface="Arial"/>
              </a:rPr>
              <a:t> </a:t>
            </a:r>
            <a:r>
              <a:rPr lang="en-US" err="1">
                <a:latin typeface="Arial"/>
                <a:cs typeface="Arial"/>
              </a:rPr>
              <a:t>tục</a:t>
            </a:r>
            <a:r>
              <a:rPr lang="en-US">
                <a:latin typeface="Arial"/>
                <a:cs typeface="Arial"/>
              </a:rPr>
              <a:t> CICD:</a:t>
            </a:r>
          </a:p>
          <a:p>
            <a:pPr lvl="1">
              <a:spcAft>
                <a:spcPts val="0"/>
              </a:spcAft>
            </a:pPr>
            <a:r>
              <a:rPr lang="en-US">
                <a:latin typeface="Arial"/>
                <a:cs typeface="Arial"/>
              </a:rPr>
              <a:t>CICD: Jenkins, AWS code pipeline, AWS code build, AWS code deploy,</a:t>
            </a:r>
            <a:endParaRPr lang="en-US"/>
          </a:p>
          <a:p>
            <a:pPr lvl="1">
              <a:spcAft>
                <a:spcPts val="0"/>
              </a:spcAft>
            </a:pPr>
            <a:r>
              <a:rPr lang="en-US">
                <a:latin typeface="Arial"/>
                <a:cs typeface="Arial"/>
              </a:rPr>
              <a:t>Quay </a:t>
            </a:r>
            <a:r>
              <a:rPr lang="en-US" err="1">
                <a:latin typeface="Arial"/>
                <a:cs typeface="Arial"/>
              </a:rPr>
              <a:t>lui</a:t>
            </a:r>
            <a:r>
              <a:rPr lang="en-US">
                <a:latin typeface="Arial"/>
                <a:cs typeface="Arial"/>
              </a:rPr>
              <a:t> an </a:t>
            </a:r>
            <a:r>
              <a:rPr lang="en-US" err="1">
                <a:latin typeface="Arial"/>
                <a:cs typeface="Arial"/>
              </a:rPr>
              <a:t>toàn</a:t>
            </a:r>
            <a:r>
              <a:rPr lang="en-US">
                <a:latin typeface="Arial"/>
                <a:cs typeface="Arial"/>
              </a:rPr>
              <a:t> </a:t>
            </a:r>
            <a:r>
              <a:rPr lang="en-US" err="1">
                <a:latin typeface="Arial"/>
                <a:cs typeface="Arial"/>
              </a:rPr>
              <a:t>khi</a:t>
            </a:r>
            <a:r>
              <a:rPr lang="en-US">
                <a:latin typeface="Arial"/>
                <a:cs typeface="Arial"/>
              </a:rPr>
              <a:t> code </a:t>
            </a:r>
            <a:r>
              <a:rPr lang="en-US" err="1">
                <a:latin typeface="Arial"/>
                <a:cs typeface="Arial"/>
              </a:rPr>
              <a:t>lỗi</a:t>
            </a:r>
          </a:p>
          <a:p>
            <a:pPr>
              <a:spcAft>
                <a:spcPts val="0"/>
              </a:spcAft>
            </a:pPr>
            <a:endParaRPr lang="en-US"/>
          </a:p>
        </p:txBody>
      </p:sp>
      <p:sp>
        <p:nvSpPr>
          <p:cNvPr id="4" name="Chỗ dành sẵn cho Số hiệu Bản chiếu 3">
            <a:extLst>
              <a:ext uri="{FF2B5EF4-FFF2-40B4-BE49-F238E27FC236}">
                <a16:creationId xmlns:a16="http://schemas.microsoft.com/office/drawing/2014/main" id="{9C691026-2171-ED8D-2697-93FEA7141B72}"/>
              </a:ext>
            </a:extLst>
          </p:cNvPr>
          <p:cNvSpPr>
            <a:spLocks noGrp="1"/>
          </p:cNvSpPr>
          <p:nvPr>
            <p:ph type="sldNum" sz="quarter" idx="10"/>
          </p:nvPr>
        </p:nvSpPr>
        <p:spPr/>
        <p:txBody>
          <a:bodyPr/>
          <a:lstStyle/>
          <a:p>
            <a:fld id="{1376952F-4AC3-476E-9CF7-AD77D6AE19E7}" type="slidenum">
              <a:rPr lang="en-US" altLang="en-US"/>
              <a:pPr/>
              <a:t>28</a:t>
            </a:fld>
            <a:endParaRPr lang="en-US" altLang="en-US"/>
          </a:p>
        </p:txBody>
      </p:sp>
      <p:pic>
        <p:nvPicPr>
          <p:cNvPr id="6" name="Hình ảnh 5" descr="Ảnh có chứa ảnh chụp màn hình, Đồ họa, phim hoạt hình, thiết kế đồ họa&#10;&#10;Mô tả được tự động tạo">
            <a:extLst>
              <a:ext uri="{FF2B5EF4-FFF2-40B4-BE49-F238E27FC236}">
                <a16:creationId xmlns:a16="http://schemas.microsoft.com/office/drawing/2014/main" id="{73EAC9AB-9221-2406-8F09-0A6010DA5F1F}"/>
              </a:ext>
            </a:extLst>
          </p:cNvPr>
          <p:cNvPicPr>
            <a:picLocks noChangeAspect="1"/>
          </p:cNvPicPr>
          <p:nvPr/>
        </p:nvPicPr>
        <p:blipFill>
          <a:blip r:embed="rId3"/>
          <a:stretch>
            <a:fillRect/>
          </a:stretch>
        </p:blipFill>
        <p:spPr>
          <a:xfrm>
            <a:off x="957532" y="2844861"/>
            <a:ext cx="5546784" cy="2879181"/>
          </a:xfrm>
          <a:prstGeom prst="rect">
            <a:avLst/>
          </a:prstGeom>
        </p:spPr>
      </p:pic>
      <p:pic>
        <p:nvPicPr>
          <p:cNvPr id="7" name="Hình ảnh 6" descr="Ảnh có chứa văn bản, ảnh chụp màn hình, Phông chữ, số&#10;&#10;Mô tả được tự động tạo">
            <a:extLst>
              <a:ext uri="{FF2B5EF4-FFF2-40B4-BE49-F238E27FC236}">
                <a16:creationId xmlns:a16="http://schemas.microsoft.com/office/drawing/2014/main" id="{AC8E7A08-70E7-E9E2-24C3-7ACB6AC1B68C}"/>
              </a:ext>
            </a:extLst>
          </p:cNvPr>
          <p:cNvPicPr>
            <a:picLocks noChangeAspect="1"/>
          </p:cNvPicPr>
          <p:nvPr/>
        </p:nvPicPr>
        <p:blipFill>
          <a:blip r:embed="rId4"/>
          <a:stretch>
            <a:fillRect/>
          </a:stretch>
        </p:blipFill>
        <p:spPr>
          <a:xfrm>
            <a:off x="7067910" y="2711551"/>
            <a:ext cx="5043577" cy="3505238"/>
          </a:xfrm>
          <a:prstGeom prst="rect">
            <a:avLst/>
          </a:prstGeom>
        </p:spPr>
      </p:pic>
    </p:spTree>
    <p:extLst>
      <p:ext uri="{BB962C8B-B14F-4D97-AF65-F5344CB8AC3E}">
        <p14:creationId xmlns:p14="http://schemas.microsoft.com/office/powerpoint/2010/main" val="680277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7483B5-40FE-B16A-91DA-2C7462C57587}"/>
              </a:ext>
            </a:extLst>
          </p:cNvPr>
          <p:cNvSpPr>
            <a:spLocks noGrp="1"/>
          </p:cNvSpPr>
          <p:nvPr>
            <p:ph type="title"/>
          </p:nvPr>
        </p:nvSpPr>
        <p:spPr/>
        <p:txBody>
          <a:bodyPr/>
          <a:lstStyle/>
          <a:p>
            <a:r>
              <a:rPr lang="vi-VN"/>
              <a:t>Tiêu chuẩn đo lường chất lượng thiết kế</a:t>
            </a:r>
          </a:p>
        </p:txBody>
      </p:sp>
      <p:sp>
        <p:nvSpPr>
          <p:cNvPr id="3" name="Chỗ dành sẵn cho Nội dung 2">
            <a:extLst>
              <a:ext uri="{FF2B5EF4-FFF2-40B4-BE49-F238E27FC236}">
                <a16:creationId xmlns:a16="http://schemas.microsoft.com/office/drawing/2014/main" id="{8D6014FA-0CA8-1668-2AFC-8C89AA9B8F60}"/>
              </a:ext>
            </a:extLst>
          </p:cNvPr>
          <p:cNvSpPr>
            <a:spLocks noGrp="1"/>
          </p:cNvSpPr>
          <p:nvPr>
            <p:ph idx="1"/>
          </p:nvPr>
        </p:nvSpPr>
        <p:spPr/>
        <p:txBody>
          <a:bodyPr/>
          <a:lstStyle/>
          <a:p>
            <a:r>
              <a:rPr lang="vi-VN" err="1">
                <a:latin typeface="Arial"/>
                <a:cs typeface="Arial"/>
              </a:rPr>
              <a:t>Standards</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measuring</a:t>
            </a:r>
            <a:r>
              <a:rPr lang="vi-VN">
                <a:latin typeface="Arial"/>
                <a:cs typeface="Arial"/>
              </a:rPr>
              <a:t> the </a:t>
            </a:r>
            <a:r>
              <a:rPr lang="vi-VN" err="1">
                <a:latin typeface="Arial"/>
                <a:cs typeface="Arial"/>
              </a:rPr>
              <a:t>quality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system</a:t>
            </a:r>
            <a:r>
              <a:rPr lang="vi-VN">
                <a:latin typeface="Arial"/>
                <a:cs typeface="Arial"/>
              </a:rPr>
              <a:t> </a:t>
            </a:r>
            <a:r>
              <a:rPr lang="vi-VN" err="1">
                <a:latin typeface="Arial"/>
                <a:cs typeface="Arial"/>
              </a:rPr>
              <a:t>architecture</a:t>
            </a:r>
            <a:r>
              <a:rPr lang="vi-VN">
                <a:latin typeface="Arial"/>
                <a:cs typeface="Arial"/>
              </a:rPr>
              <a:t> </a:t>
            </a:r>
            <a:r>
              <a:rPr lang="vi-VN" err="1">
                <a:latin typeface="Arial"/>
                <a:cs typeface="Arial"/>
              </a:rPr>
              <a:t>design</a:t>
            </a:r>
            <a:endParaRPr lang="vi-VN">
              <a:latin typeface="Arial"/>
              <a:cs typeface="Arial"/>
            </a:endParaRPr>
          </a:p>
          <a:p>
            <a:pPr lvl="1"/>
            <a:r>
              <a:rPr lang="vi-VN" err="1">
                <a:latin typeface="Arial"/>
                <a:cs typeface="Arial"/>
              </a:rPr>
              <a:t>Reliability</a:t>
            </a:r>
            <a:endParaRPr lang="vi-VN">
              <a:latin typeface="Arial"/>
              <a:cs typeface="Arial"/>
            </a:endParaRPr>
          </a:p>
          <a:p>
            <a:pPr lvl="1"/>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p>
          <a:p>
            <a:pPr lvl="1"/>
            <a:r>
              <a:rPr lang="vi-VN" err="1">
                <a:solidFill>
                  <a:srgbClr val="007ABF"/>
                </a:solidFill>
                <a:latin typeface="Arial"/>
                <a:cs typeface="Arial"/>
              </a:rPr>
              <a:t>Security</a:t>
            </a:r>
            <a:endParaRPr lang="vi-VN">
              <a:solidFill>
                <a:srgbClr val="007ABF"/>
              </a:solidFill>
              <a:latin typeface="Arial"/>
              <a:cs typeface="Arial"/>
            </a:endParaRPr>
          </a:p>
          <a:p>
            <a:pPr lvl="1"/>
            <a:r>
              <a:rPr lang="vi-VN" err="1">
                <a:latin typeface="Arial"/>
                <a:cs typeface="Arial"/>
              </a:rPr>
              <a:t>Performance</a:t>
            </a:r>
            <a:r>
              <a:rPr lang="vi-VN">
                <a:latin typeface="Arial"/>
                <a:cs typeface="Arial"/>
              </a:rPr>
              <a:t> </a:t>
            </a:r>
            <a:r>
              <a:rPr lang="vi-VN" err="1">
                <a:latin typeface="Arial"/>
                <a:cs typeface="Arial"/>
              </a:rPr>
              <a:t>Efficiency</a:t>
            </a:r>
            <a:r>
              <a:rPr lang="vi-VN">
                <a:latin typeface="Arial"/>
                <a:cs typeface="Arial"/>
              </a:rPr>
              <a:t> </a:t>
            </a:r>
          </a:p>
          <a:p>
            <a:pPr lvl="1"/>
            <a:r>
              <a:rPr lang="vi-VN" err="1">
                <a:latin typeface="Arial"/>
                <a:cs typeface="Arial"/>
              </a:rPr>
              <a:t>Cost</a:t>
            </a:r>
            <a:r>
              <a:rPr lang="vi-VN">
                <a:latin typeface="Arial"/>
                <a:cs typeface="Arial"/>
              </a:rPr>
              <a:t> </a:t>
            </a:r>
            <a:r>
              <a:rPr lang="vi-VN" err="1">
                <a:latin typeface="Arial"/>
                <a:cs typeface="Arial"/>
              </a:rPr>
              <a:t>Optimization</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6C1260D-4C9D-1988-B754-17706C8F474B}"/>
              </a:ext>
            </a:extLst>
          </p:cNvPr>
          <p:cNvSpPr>
            <a:spLocks noGrp="1"/>
          </p:cNvSpPr>
          <p:nvPr>
            <p:ph type="sldNum" sz="quarter" idx="10"/>
          </p:nvPr>
        </p:nvSpPr>
        <p:spPr/>
        <p:txBody>
          <a:bodyPr/>
          <a:lstStyle/>
          <a:p>
            <a:fld id="{1376952F-4AC3-476E-9CF7-AD77D6AE19E7}" type="slidenum">
              <a:rPr lang="en-US" altLang="en-US"/>
              <a:pPr/>
              <a:t>29</a:t>
            </a:fld>
            <a:endParaRPr lang="en-US" altLang="en-US"/>
          </a:p>
        </p:txBody>
      </p:sp>
    </p:spTree>
    <p:extLst>
      <p:ext uri="{BB962C8B-B14F-4D97-AF65-F5344CB8AC3E}">
        <p14:creationId xmlns:p14="http://schemas.microsoft.com/office/powerpoint/2010/main" val="147121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pPr marL="342900" indent="-342900"/>
            <a:r>
              <a:rPr lang="en-US" sz="2400">
                <a:solidFill>
                  <a:srgbClr val="000000"/>
                </a:solidFill>
                <a:latin typeface="Arial"/>
                <a:cs typeface="Arial"/>
              </a:rPr>
              <a:t>Well-Architecture and Bad-Architecture</a:t>
            </a:r>
          </a:p>
          <a:p>
            <a:pPr marL="342900" indent="-342900"/>
            <a:r>
              <a:rPr lang="en-US" sz="2400">
                <a:solidFill>
                  <a:srgbClr val="000000"/>
                </a:solidFill>
                <a:latin typeface="Arial"/>
                <a:cs typeface="Arial"/>
              </a:rPr>
              <a:t>Standards for measuring the quality of </a:t>
            </a:r>
            <a:r>
              <a:rPr lang="en-US" sz="2400">
                <a:latin typeface="Arial"/>
                <a:cs typeface="Arial"/>
              </a:rPr>
              <a:t>system architecture design</a:t>
            </a:r>
            <a:endParaRPr lang="en-US" sz="2400"/>
          </a:p>
          <a:p>
            <a:endParaRPr lang="en-US" sz="2400"/>
          </a:p>
          <a:p>
            <a:endParaRPr lang="en-US" sz="2400"/>
          </a:p>
          <a:p>
            <a:endParaRPr lang="en-US" sz="2400"/>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3</a:t>
            </a:fld>
            <a:endParaRPr lang="en-US" altLang="en-US"/>
          </a:p>
        </p:txBody>
      </p:sp>
    </p:spTree>
    <p:extLst>
      <p:ext uri="{BB962C8B-B14F-4D97-AF65-F5344CB8AC3E}">
        <p14:creationId xmlns:p14="http://schemas.microsoft.com/office/powerpoint/2010/main" val="788580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617481-4B6C-267D-B8E7-6DC0E659CFC3}"/>
              </a:ext>
            </a:extLst>
          </p:cNvPr>
          <p:cNvSpPr>
            <a:spLocks noGrp="1"/>
          </p:cNvSpPr>
          <p:nvPr>
            <p:ph type="title"/>
          </p:nvPr>
        </p:nvSpPr>
        <p:spPr/>
        <p:txBody>
          <a:bodyPr/>
          <a:lstStyle/>
          <a:p>
            <a:r>
              <a:rPr lang="vi-VN" err="1">
                <a:latin typeface="Arial"/>
                <a:cs typeface="Arial"/>
              </a:rPr>
              <a:t>Security</a:t>
            </a:r>
          </a:p>
        </p:txBody>
      </p:sp>
      <p:sp>
        <p:nvSpPr>
          <p:cNvPr id="3" name="Chỗ dành sẵn cho Nội dung 2">
            <a:extLst>
              <a:ext uri="{FF2B5EF4-FFF2-40B4-BE49-F238E27FC236}">
                <a16:creationId xmlns:a16="http://schemas.microsoft.com/office/drawing/2014/main" id="{5C4B942C-A78C-B179-A2DB-624FBC22E54E}"/>
              </a:ext>
            </a:extLst>
          </p:cNvPr>
          <p:cNvSpPr>
            <a:spLocks noGrp="1"/>
          </p:cNvSpPr>
          <p:nvPr>
            <p:ph idx="1"/>
          </p:nvPr>
        </p:nvSpPr>
        <p:spPr/>
        <p:txBody>
          <a:bodyPr/>
          <a:lstStyle/>
          <a:p>
            <a:r>
              <a:rPr lang="vi-VN" err="1">
                <a:latin typeface="Arial"/>
                <a:cs typeface="Arial"/>
              </a:rPr>
              <a:t>Multi</a:t>
            </a:r>
            <a:r>
              <a:rPr lang="vi-VN">
                <a:latin typeface="Arial"/>
                <a:cs typeface="Arial"/>
              </a:rPr>
              <a:t> </a:t>
            </a:r>
            <a:r>
              <a:rPr lang="vi-VN" err="1">
                <a:latin typeface="Arial"/>
                <a:cs typeface="Arial"/>
              </a:rPr>
              <a:t>layer</a:t>
            </a:r>
            <a:r>
              <a:rPr lang="vi-VN">
                <a:latin typeface="Arial"/>
                <a:cs typeface="Arial"/>
              </a:rPr>
              <a:t> </a:t>
            </a:r>
            <a:r>
              <a:rPr lang="vi-VN" err="1">
                <a:latin typeface="Arial"/>
                <a:cs typeface="Arial"/>
              </a:rPr>
              <a:t>need</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security</a:t>
            </a:r>
            <a:r>
              <a:rPr lang="vi-VN">
                <a:latin typeface="Arial"/>
                <a:cs typeface="Arial"/>
              </a:rPr>
              <a:t>:</a:t>
            </a:r>
          </a:p>
          <a:p>
            <a:pPr lvl="1"/>
            <a:r>
              <a:rPr lang="vi-VN" err="1">
                <a:latin typeface="Arial"/>
                <a:cs typeface="Arial"/>
              </a:rPr>
              <a:t>Layer</a:t>
            </a:r>
            <a:r>
              <a:rPr lang="vi-VN">
                <a:latin typeface="Arial"/>
                <a:cs typeface="Arial"/>
              </a:rPr>
              <a:t> 0: </a:t>
            </a:r>
            <a:r>
              <a:rPr lang="vi-VN" err="1">
                <a:latin typeface="Arial"/>
                <a:cs typeface="Arial"/>
              </a:rPr>
              <a:t>Hardware</a:t>
            </a:r>
            <a:r>
              <a:rPr lang="vi-VN">
                <a:latin typeface="Arial"/>
                <a:cs typeface="Arial"/>
              </a:rPr>
              <a:t> ( IPMI/ILO/</a:t>
            </a:r>
            <a:r>
              <a:rPr lang="vi-VN" err="1">
                <a:latin typeface="Arial"/>
                <a:cs typeface="Arial"/>
              </a:rPr>
              <a:t>Idrac</a:t>
            </a:r>
            <a:r>
              <a:rPr lang="vi-VN">
                <a:latin typeface="Arial"/>
                <a:cs typeface="Arial"/>
              </a:rPr>
              <a:t> </a:t>
            </a:r>
            <a:r>
              <a:rPr lang="vi-VN" err="1">
                <a:latin typeface="Arial"/>
                <a:cs typeface="Arial"/>
              </a:rPr>
              <a:t>Managerment</a:t>
            </a:r>
            <a:r>
              <a:rPr lang="vi-VN">
                <a:latin typeface="Arial"/>
                <a:cs typeface="Arial"/>
              </a:rPr>
              <a:t>)</a:t>
            </a:r>
          </a:p>
          <a:p>
            <a:pPr lvl="1"/>
            <a:r>
              <a:rPr lang="vi-VN" err="1">
                <a:latin typeface="Arial"/>
                <a:cs typeface="Arial"/>
              </a:rPr>
              <a:t>Layer</a:t>
            </a:r>
            <a:r>
              <a:rPr lang="vi-VN">
                <a:latin typeface="Arial"/>
                <a:cs typeface="Arial"/>
              </a:rPr>
              <a:t> 1: OS ( </a:t>
            </a:r>
            <a:r>
              <a:rPr lang="vi-VN" err="1">
                <a:latin typeface="Arial"/>
                <a:cs typeface="Arial"/>
              </a:rPr>
              <a:t>Linux</a:t>
            </a:r>
            <a:r>
              <a:rPr lang="vi-VN">
                <a:latin typeface="Arial"/>
                <a:cs typeface="Arial"/>
              </a:rPr>
              <a:t>/</a:t>
            </a:r>
            <a:r>
              <a:rPr lang="vi-VN" err="1">
                <a:latin typeface="Arial"/>
                <a:cs typeface="Arial"/>
              </a:rPr>
              <a:t>Window</a:t>
            </a:r>
            <a:r>
              <a:rPr lang="vi-VN">
                <a:latin typeface="Arial"/>
                <a:cs typeface="Arial"/>
              </a:rPr>
              <a:t>)</a:t>
            </a:r>
          </a:p>
          <a:p>
            <a:pPr lvl="1"/>
            <a:r>
              <a:rPr lang="vi-VN" err="1">
                <a:latin typeface="Arial"/>
                <a:cs typeface="Arial"/>
              </a:rPr>
              <a:t>Layer</a:t>
            </a:r>
            <a:r>
              <a:rPr lang="vi-VN">
                <a:latin typeface="Arial"/>
                <a:cs typeface="Arial"/>
              </a:rPr>
              <a:t> 2: </a:t>
            </a:r>
            <a:r>
              <a:rPr lang="vi-VN" err="1">
                <a:latin typeface="Arial"/>
                <a:cs typeface="Arial"/>
              </a:rPr>
              <a:t>Hypervisor</a:t>
            </a:r>
            <a:r>
              <a:rPr lang="vi-VN">
                <a:latin typeface="Arial"/>
                <a:cs typeface="Arial"/>
              </a:rPr>
              <a:t> ( ảo hóa KVM, </a:t>
            </a:r>
            <a:r>
              <a:rPr lang="vi-VN" err="1">
                <a:latin typeface="Arial"/>
                <a:cs typeface="Arial"/>
              </a:rPr>
              <a:t>Vmware</a:t>
            </a:r>
            <a:r>
              <a:rPr lang="vi-VN">
                <a:latin typeface="Arial"/>
                <a:cs typeface="Arial"/>
              </a:rPr>
              <a:t>, </a:t>
            </a:r>
            <a:r>
              <a:rPr lang="vi-VN" err="1">
                <a:latin typeface="Arial"/>
                <a:cs typeface="Arial"/>
              </a:rPr>
              <a:t>Hyper</a:t>
            </a:r>
            <a:r>
              <a:rPr lang="vi-VN">
                <a:latin typeface="Arial"/>
                <a:cs typeface="Arial"/>
              </a:rPr>
              <a:t>-V, </a:t>
            </a:r>
            <a:r>
              <a:rPr lang="vi-VN" err="1">
                <a:latin typeface="Arial"/>
                <a:cs typeface="Arial"/>
              </a:rPr>
              <a:t>Virtual</a:t>
            </a:r>
            <a:r>
              <a:rPr lang="vi-VN">
                <a:latin typeface="Arial"/>
                <a:cs typeface="Arial"/>
              </a:rPr>
              <a:t> </a:t>
            </a:r>
            <a:r>
              <a:rPr lang="vi-VN" err="1">
                <a:latin typeface="Arial"/>
                <a:cs typeface="Arial"/>
              </a:rPr>
              <a:t>Box</a:t>
            </a:r>
            <a:r>
              <a:rPr lang="vi-VN">
                <a:latin typeface="Arial"/>
                <a:cs typeface="Arial"/>
              </a:rPr>
              <a:t>..)</a:t>
            </a:r>
          </a:p>
          <a:p>
            <a:pPr lvl="1"/>
            <a:r>
              <a:rPr lang="vi-VN" err="1">
                <a:latin typeface="Arial"/>
                <a:cs typeface="Arial"/>
              </a:rPr>
              <a:t>Layer</a:t>
            </a:r>
            <a:r>
              <a:rPr lang="vi-VN">
                <a:latin typeface="Arial"/>
                <a:cs typeface="Arial"/>
              </a:rPr>
              <a:t> 3: </a:t>
            </a:r>
            <a:r>
              <a:rPr lang="vi-VN" err="1">
                <a:latin typeface="Arial"/>
                <a:cs typeface="Arial"/>
              </a:rPr>
              <a:t>Container</a:t>
            </a:r>
            <a:r>
              <a:rPr lang="vi-VN">
                <a:latin typeface="Arial"/>
                <a:cs typeface="Arial"/>
              </a:rPr>
              <a:t> </a:t>
            </a:r>
            <a:r>
              <a:rPr lang="vi-VN" err="1">
                <a:latin typeface="Arial"/>
                <a:cs typeface="Arial"/>
              </a:rPr>
              <a:t>runtime</a:t>
            </a:r>
            <a:r>
              <a:rPr lang="vi-VN">
                <a:latin typeface="Arial"/>
                <a:cs typeface="Arial"/>
              </a:rPr>
              <a:t> ( </a:t>
            </a:r>
            <a:r>
              <a:rPr lang="vi-VN" err="1">
                <a:latin typeface="Arial"/>
                <a:cs typeface="Arial"/>
              </a:rPr>
              <a:t>Docker</a:t>
            </a:r>
            <a:r>
              <a:rPr lang="vi-VN">
                <a:latin typeface="Arial"/>
                <a:cs typeface="Arial"/>
              </a:rPr>
              <a:t>/</a:t>
            </a:r>
            <a:r>
              <a:rPr lang="vi-VN" err="1">
                <a:latin typeface="Arial"/>
                <a:cs typeface="Arial"/>
              </a:rPr>
              <a:t>Containerd</a:t>
            </a:r>
            <a:r>
              <a:rPr lang="vi-VN">
                <a:latin typeface="Arial"/>
                <a:cs typeface="Arial"/>
              </a:rPr>
              <a:t>..)</a:t>
            </a:r>
          </a:p>
          <a:p>
            <a:pPr lvl="1"/>
            <a:r>
              <a:rPr lang="vi-VN" err="1">
                <a:latin typeface="Arial"/>
                <a:cs typeface="Arial"/>
              </a:rPr>
              <a:t>Layer</a:t>
            </a:r>
            <a:r>
              <a:rPr lang="vi-VN">
                <a:latin typeface="Arial"/>
                <a:cs typeface="Arial"/>
              </a:rPr>
              <a:t> 4: </a:t>
            </a:r>
            <a:r>
              <a:rPr lang="vi-VN" err="1">
                <a:latin typeface="Arial"/>
                <a:cs typeface="Arial"/>
              </a:rPr>
              <a:t>System</a:t>
            </a:r>
            <a:r>
              <a:rPr lang="vi-VN">
                <a:latin typeface="Arial"/>
                <a:cs typeface="Arial"/>
              </a:rPr>
              <a:t> </a:t>
            </a:r>
            <a:r>
              <a:rPr lang="vi-VN" err="1">
                <a:latin typeface="Arial"/>
                <a:cs typeface="Arial"/>
              </a:rPr>
              <a:t>Software</a:t>
            </a:r>
            <a:r>
              <a:rPr lang="vi-VN">
                <a:latin typeface="Arial"/>
                <a:cs typeface="Arial"/>
              </a:rPr>
              <a:t> ( </a:t>
            </a:r>
            <a:r>
              <a:rPr lang="vi-VN" err="1">
                <a:latin typeface="Arial"/>
                <a:cs typeface="Arial"/>
              </a:rPr>
              <a:t>Database</a:t>
            </a:r>
            <a:r>
              <a:rPr lang="vi-VN">
                <a:latin typeface="Arial"/>
                <a:cs typeface="Arial"/>
              </a:rPr>
              <a:t>, </a:t>
            </a:r>
            <a:r>
              <a:rPr lang="vi-VN" err="1">
                <a:latin typeface="Arial"/>
                <a:cs typeface="Arial"/>
              </a:rPr>
              <a:t>Queue</a:t>
            </a:r>
            <a:r>
              <a:rPr lang="vi-VN">
                <a:latin typeface="Arial"/>
                <a:cs typeface="Arial"/>
              </a:rPr>
              <a:t>, </a:t>
            </a:r>
            <a:r>
              <a:rPr lang="vi-VN" err="1">
                <a:latin typeface="Arial"/>
                <a:cs typeface="Arial"/>
              </a:rPr>
              <a:t>Caching</a:t>
            </a:r>
            <a:r>
              <a:rPr lang="vi-VN">
                <a:latin typeface="Arial"/>
                <a:cs typeface="Arial"/>
              </a:rPr>
              <a:t>...)</a:t>
            </a:r>
          </a:p>
          <a:p>
            <a:pPr lvl="1"/>
            <a:r>
              <a:rPr lang="vi-VN" err="1">
                <a:latin typeface="Arial"/>
                <a:cs typeface="Arial"/>
              </a:rPr>
              <a:t>Layer</a:t>
            </a:r>
            <a:r>
              <a:rPr lang="vi-VN">
                <a:latin typeface="Arial"/>
                <a:cs typeface="Arial"/>
              </a:rPr>
              <a:t> 5: </a:t>
            </a:r>
            <a:r>
              <a:rPr lang="vi-VN" err="1">
                <a:latin typeface="Arial"/>
                <a:cs typeface="Arial"/>
              </a:rPr>
              <a:t>Bussiness</a:t>
            </a:r>
            <a:r>
              <a:rPr lang="vi-VN">
                <a:latin typeface="Arial"/>
                <a:cs typeface="Arial"/>
              </a:rPr>
              <a:t> </a:t>
            </a:r>
            <a:r>
              <a:rPr lang="vi-VN" err="1">
                <a:latin typeface="Arial"/>
                <a:cs typeface="Arial"/>
              </a:rPr>
              <a:t>Software</a:t>
            </a:r>
            <a:r>
              <a:rPr lang="vi-VN">
                <a:latin typeface="Arial"/>
                <a:cs typeface="Arial"/>
              </a:rPr>
              <a:t> (</a:t>
            </a:r>
            <a:r>
              <a:rPr lang="vi-VN" err="1">
                <a:latin typeface="Arial"/>
                <a:cs typeface="Arial"/>
              </a:rPr>
              <a:t>Your</a:t>
            </a:r>
            <a:r>
              <a:rPr lang="vi-VN">
                <a:latin typeface="Arial"/>
                <a:cs typeface="Arial"/>
              </a:rPr>
              <a:t> </a:t>
            </a:r>
            <a:r>
              <a:rPr lang="vi-VN" err="1">
                <a:latin typeface="Arial"/>
                <a:cs typeface="Arial"/>
              </a:rPr>
              <a:t>Coding</a:t>
            </a:r>
            <a:r>
              <a:rPr lang="vi-VN">
                <a:latin typeface="Arial"/>
                <a:cs typeface="Arial"/>
              </a:rPr>
              <a:t>)</a:t>
            </a:r>
          </a:p>
        </p:txBody>
      </p:sp>
      <p:sp>
        <p:nvSpPr>
          <p:cNvPr id="4" name="Chỗ dành sẵn cho Số hiệu Bản chiếu 3">
            <a:extLst>
              <a:ext uri="{FF2B5EF4-FFF2-40B4-BE49-F238E27FC236}">
                <a16:creationId xmlns:a16="http://schemas.microsoft.com/office/drawing/2014/main" id="{378B047B-422B-75B5-7A5C-00529B9A11AE}"/>
              </a:ext>
            </a:extLst>
          </p:cNvPr>
          <p:cNvSpPr>
            <a:spLocks noGrp="1"/>
          </p:cNvSpPr>
          <p:nvPr>
            <p:ph type="sldNum" sz="quarter" idx="10"/>
          </p:nvPr>
        </p:nvSpPr>
        <p:spPr/>
        <p:txBody>
          <a:bodyPr/>
          <a:lstStyle/>
          <a:p>
            <a:fld id="{1376952F-4AC3-476E-9CF7-AD77D6AE19E7}" type="slidenum">
              <a:rPr lang="en-US" altLang="en-US"/>
              <a:pPr/>
              <a:t>30</a:t>
            </a:fld>
            <a:endParaRPr lang="en-US" altLang="en-US"/>
          </a:p>
        </p:txBody>
      </p:sp>
    </p:spTree>
    <p:extLst>
      <p:ext uri="{BB962C8B-B14F-4D97-AF65-F5344CB8AC3E}">
        <p14:creationId xmlns:p14="http://schemas.microsoft.com/office/powerpoint/2010/main" val="139799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39B970-9E7D-8BF7-5ACE-988F71E4448C}"/>
              </a:ext>
            </a:extLst>
          </p:cNvPr>
          <p:cNvSpPr>
            <a:spLocks noGrp="1"/>
          </p:cNvSpPr>
          <p:nvPr>
            <p:ph type="title"/>
          </p:nvPr>
        </p:nvSpPr>
        <p:spPr/>
        <p:txBody>
          <a:bodyPr/>
          <a:lstStyle/>
          <a:p>
            <a:r>
              <a:rPr lang="vi-VN" err="1">
                <a:latin typeface="Arial"/>
                <a:cs typeface="Arial"/>
              </a:rPr>
              <a:t>Security</a:t>
            </a:r>
          </a:p>
        </p:txBody>
      </p:sp>
      <p:sp>
        <p:nvSpPr>
          <p:cNvPr id="3" name="Chỗ dành sẵn cho Nội dung 2">
            <a:extLst>
              <a:ext uri="{FF2B5EF4-FFF2-40B4-BE49-F238E27FC236}">
                <a16:creationId xmlns:a16="http://schemas.microsoft.com/office/drawing/2014/main" id="{C8350C9D-665A-F7E8-577E-53CFD1E6AF8D}"/>
              </a:ext>
            </a:extLst>
          </p:cNvPr>
          <p:cNvSpPr>
            <a:spLocks noGrp="1"/>
          </p:cNvSpPr>
          <p:nvPr>
            <p:ph idx="1"/>
          </p:nvPr>
        </p:nvSpPr>
        <p:spPr/>
        <p:txBody>
          <a:bodyPr/>
          <a:lstStyle/>
          <a:p>
            <a:r>
              <a:rPr lang="vi-VN" err="1">
                <a:latin typeface="Arial"/>
                <a:cs typeface="Arial"/>
              </a:rPr>
              <a:t>Security</a:t>
            </a:r>
            <a:r>
              <a:rPr lang="vi-VN">
                <a:latin typeface="Arial"/>
                <a:cs typeface="Arial"/>
              </a:rPr>
              <a:t> </a:t>
            </a:r>
            <a:r>
              <a:rPr lang="vi-VN" err="1">
                <a:latin typeface="Arial"/>
                <a:cs typeface="Arial"/>
              </a:rPr>
              <a:t>Infrastructure</a:t>
            </a:r>
            <a:r>
              <a:rPr lang="vi-VN">
                <a:latin typeface="Arial"/>
                <a:cs typeface="Arial"/>
              </a:rPr>
              <a:t>:</a:t>
            </a:r>
          </a:p>
          <a:p>
            <a:pPr lvl="1"/>
            <a:r>
              <a:rPr lang="vi-VN" err="1">
                <a:latin typeface="Arial"/>
                <a:cs typeface="Arial"/>
              </a:rPr>
              <a:t>On-premise</a:t>
            </a:r>
            <a:r>
              <a:rPr lang="vi-VN">
                <a:latin typeface="Arial"/>
                <a:cs typeface="Arial"/>
              </a:rPr>
              <a:t>: </a:t>
            </a:r>
            <a:r>
              <a:rPr lang="vi-VN" err="1">
                <a:latin typeface="Arial"/>
                <a:cs typeface="Arial"/>
              </a:rPr>
              <a:t>You</a:t>
            </a:r>
            <a:r>
              <a:rPr lang="vi-VN">
                <a:latin typeface="Arial"/>
                <a:cs typeface="Arial"/>
              </a:rPr>
              <a:t> </a:t>
            </a:r>
            <a:r>
              <a:rPr lang="vi-VN" err="1">
                <a:latin typeface="Arial"/>
                <a:cs typeface="Arial"/>
              </a:rPr>
              <a:t>are</a:t>
            </a:r>
            <a:r>
              <a:rPr lang="vi-VN">
                <a:latin typeface="Arial"/>
                <a:cs typeface="Arial"/>
              </a:rPr>
              <a:t> </a:t>
            </a:r>
            <a:r>
              <a:rPr lang="vi-VN" err="1">
                <a:latin typeface="Arial"/>
                <a:cs typeface="Arial"/>
              </a:rPr>
              <a:t>responsible</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all</a:t>
            </a:r>
            <a:r>
              <a:rPr lang="vi-VN">
                <a:latin typeface="Arial"/>
                <a:cs typeface="Arial"/>
              </a:rPr>
              <a:t> </a:t>
            </a:r>
            <a:r>
              <a:rPr lang="vi-VN" err="1">
                <a:latin typeface="Arial"/>
                <a:cs typeface="Arial"/>
              </a:rPr>
              <a:t>layers</a:t>
            </a:r>
            <a:r>
              <a:rPr lang="vi-VN">
                <a:latin typeface="Arial"/>
                <a:cs typeface="Arial"/>
              </a:rPr>
              <a:t> </a:t>
            </a:r>
            <a:r>
              <a:rPr lang="vi-VN" err="1">
                <a:latin typeface="Arial"/>
                <a:cs typeface="Arial"/>
              </a:rPr>
              <a:t>of</a:t>
            </a:r>
            <a:r>
              <a:rPr lang="vi-VN">
                <a:latin typeface="Arial"/>
                <a:cs typeface="Arial"/>
              </a:rPr>
              <a:t> the </a:t>
            </a:r>
            <a:r>
              <a:rPr lang="vi-VN" err="1">
                <a:latin typeface="Arial"/>
                <a:cs typeface="Arial"/>
              </a:rPr>
              <a:t>infrastructure</a:t>
            </a:r>
            <a:endParaRPr lang="vi-VN">
              <a:latin typeface="Arial"/>
              <a:cs typeface="Arial"/>
            </a:endParaRPr>
          </a:p>
          <a:p>
            <a:pPr lvl="1"/>
            <a:r>
              <a:rPr lang="vi-VN" err="1">
                <a:latin typeface="Arial"/>
                <a:cs typeface="Arial"/>
              </a:rPr>
              <a:t>On-Cloud</a:t>
            </a:r>
            <a:r>
              <a:rPr lang="vi-VN">
                <a:latin typeface="Arial"/>
                <a:cs typeface="Arial"/>
              </a:rPr>
              <a:t>: </a:t>
            </a:r>
            <a:r>
              <a:rPr lang="vi-VN" err="1">
                <a:latin typeface="Arial"/>
                <a:cs typeface="Arial"/>
              </a:rPr>
              <a:t>Shared</a:t>
            </a:r>
            <a:r>
              <a:rPr lang="vi-VN">
                <a:latin typeface="Arial"/>
                <a:cs typeface="Arial"/>
              </a:rPr>
              <a:t> </a:t>
            </a:r>
            <a:r>
              <a:rPr lang="vi-VN" err="1">
                <a:latin typeface="Arial"/>
                <a:cs typeface="Arial"/>
              </a:rPr>
              <a:t>Responsibility</a:t>
            </a:r>
            <a:r>
              <a:rPr lang="vi-VN">
                <a:latin typeface="Arial"/>
                <a:cs typeface="Arial"/>
              </a:rPr>
              <a:t> (</a:t>
            </a:r>
            <a:r>
              <a:rPr lang="vi-VN" err="1">
                <a:latin typeface="Arial"/>
                <a:cs typeface="Arial"/>
              </a:rPr>
              <a:t>You</a:t>
            </a:r>
            <a:r>
              <a:rPr lang="vi-VN">
                <a:latin typeface="Arial"/>
                <a:cs typeface="Arial"/>
              </a:rPr>
              <a:t> </a:t>
            </a:r>
            <a:r>
              <a:rPr lang="vi-VN" err="1">
                <a:latin typeface="Arial"/>
                <a:cs typeface="Arial"/>
              </a:rPr>
              <a:t>and</a:t>
            </a:r>
            <a:r>
              <a:rPr lang="vi-VN">
                <a:latin typeface="Arial"/>
                <a:cs typeface="Arial"/>
              </a:rPr>
              <a:t> </a:t>
            </a:r>
            <a:r>
              <a:rPr lang="vi-VN" err="1">
                <a:latin typeface="Arial"/>
                <a:cs typeface="Arial"/>
              </a:rPr>
              <a:t>Owner</a:t>
            </a:r>
            <a:r>
              <a:rPr lang="vi-VN">
                <a:latin typeface="Arial"/>
                <a:cs typeface="Arial"/>
              </a:rPr>
              <a:t> </a:t>
            </a:r>
            <a:r>
              <a:rPr lang="vi-VN" err="1">
                <a:latin typeface="Arial"/>
                <a:cs typeface="Arial"/>
              </a:rPr>
              <a:t>Cloud</a:t>
            </a:r>
            <a:r>
              <a:rPr lang="vi-VN">
                <a:latin typeface="Arial"/>
                <a:cs typeface="Arial"/>
              </a:rPr>
              <a:t>)</a:t>
            </a:r>
          </a:p>
        </p:txBody>
      </p:sp>
      <p:sp>
        <p:nvSpPr>
          <p:cNvPr id="4" name="Chỗ dành sẵn cho Số hiệu Bản chiếu 3">
            <a:extLst>
              <a:ext uri="{FF2B5EF4-FFF2-40B4-BE49-F238E27FC236}">
                <a16:creationId xmlns:a16="http://schemas.microsoft.com/office/drawing/2014/main" id="{FF7382EF-9129-E10A-7B5D-9DF80C3A6C4E}"/>
              </a:ext>
            </a:extLst>
          </p:cNvPr>
          <p:cNvSpPr>
            <a:spLocks noGrp="1"/>
          </p:cNvSpPr>
          <p:nvPr>
            <p:ph type="sldNum" sz="quarter" idx="10"/>
          </p:nvPr>
        </p:nvSpPr>
        <p:spPr/>
        <p:txBody>
          <a:bodyPr/>
          <a:lstStyle/>
          <a:p>
            <a:fld id="{1376952F-4AC3-476E-9CF7-AD77D6AE19E7}" type="slidenum">
              <a:rPr lang="en-US" altLang="en-US"/>
              <a:pPr/>
              <a:t>31</a:t>
            </a:fld>
            <a:endParaRPr lang="en-US" altLang="en-US"/>
          </a:p>
        </p:txBody>
      </p:sp>
    </p:spTree>
    <p:extLst>
      <p:ext uri="{BB962C8B-B14F-4D97-AF65-F5344CB8AC3E}">
        <p14:creationId xmlns:p14="http://schemas.microsoft.com/office/powerpoint/2010/main" val="1735909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D90D170-ACE0-936B-3CF6-66D458C0C692}"/>
              </a:ext>
            </a:extLst>
          </p:cNvPr>
          <p:cNvSpPr>
            <a:spLocks noGrp="1"/>
          </p:cNvSpPr>
          <p:nvPr>
            <p:ph type="title"/>
          </p:nvPr>
        </p:nvSpPr>
        <p:spPr/>
        <p:txBody>
          <a:bodyPr/>
          <a:lstStyle/>
          <a:p>
            <a:r>
              <a:rPr lang="vi-VN" err="1">
                <a:latin typeface="Arial"/>
                <a:cs typeface="Arial"/>
              </a:rPr>
              <a:t>Security</a:t>
            </a:r>
          </a:p>
        </p:txBody>
      </p:sp>
      <p:sp>
        <p:nvSpPr>
          <p:cNvPr id="3" name="Chỗ dành sẵn cho Nội dung 2">
            <a:extLst>
              <a:ext uri="{FF2B5EF4-FFF2-40B4-BE49-F238E27FC236}">
                <a16:creationId xmlns:a16="http://schemas.microsoft.com/office/drawing/2014/main" id="{EEE5070F-18D9-E4AF-0BE8-F48BD8F61770}"/>
              </a:ext>
            </a:extLst>
          </p:cNvPr>
          <p:cNvSpPr>
            <a:spLocks noGrp="1"/>
          </p:cNvSpPr>
          <p:nvPr>
            <p:ph idx="1"/>
          </p:nvPr>
        </p:nvSpPr>
        <p:spPr/>
        <p:txBody>
          <a:bodyPr/>
          <a:lstStyle/>
          <a:p>
            <a:pPr>
              <a:spcAft>
                <a:spcPts val="0"/>
              </a:spcAft>
            </a:pPr>
            <a:r>
              <a:rPr lang="en-US">
                <a:latin typeface="Arial"/>
                <a:cs typeface="Arial"/>
              </a:rPr>
              <a:t>Mô </a:t>
            </a:r>
            <a:r>
              <a:rPr lang="en-US" err="1">
                <a:latin typeface="Arial"/>
                <a:cs typeface="Arial"/>
              </a:rPr>
              <a:t>hình</a:t>
            </a:r>
            <a:r>
              <a:rPr lang="en-US">
                <a:latin typeface="Arial"/>
                <a:cs typeface="Arial"/>
              </a:rPr>
              <a:t> chia </a:t>
            </a:r>
            <a:r>
              <a:rPr lang="en-US" err="1">
                <a:latin typeface="Arial"/>
                <a:cs typeface="Arial"/>
              </a:rPr>
              <a:t>sẻ</a:t>
            </a:r>
            <a:r>
              <a:rPr lang="en-US">
                <a:latin typeface="Arial"/>
                <a:cs typeface="Arial"/>
              </a:rPr>
              <a:t> </a:t>
            </a:r>
            <a:r>
              <a:rPr lang="en-US" err="1">
                <a:latin typeface="Arial"/>
                <a:cs typeface="Arial"/>
              </a:rPr>
              <a:t>trách</a:t>
            </a:r>
            <a:r>
              <a:rPr lang="en-US">
                <a:latin typeface="Arial"/>
                <a:cs typeface="Arial"/>
              </a:rPr>
              <a:t> </a:t>
            </a:r>
            <a:r>
              <a:rPr lang="en-US" err="1">
                <a:latin typeface="Arial"/>
                <a:cs typeface="Arial"/>
              </a:rPr>
              <a:t>nhiệm</a:t>
            </a:r>
            <a:r>
              <a:rPr lang="en-US">
                <a:latin typeface="Arial"/>
                <a:cs typeface="Arial"/>
              </a:rPr>
              <a:t>: </a:t>
            </a:r>
          </a:p>
          <a:p>
            <a:pPr lvl="1">
              <a:spcAft>
                <a:spcPts val="0"/>
              </a:spcAft>
            </a:pPr>
            <a:r>
              <a:rPr lang="en-US">
                <a:latin typeface="Arial"/>
                <a:cs typeface="Arial"/>
              </a:rPr>
              <a:t>AWS </a:t>
            </a:r>
            <a:r>
              <a:rPr lang="en-US" err="1">
                <a:latin typeface="Arial"/>
                <a:cs typeface="Arial"/>
              </a:rPr>
              <a:t>sẽ</a:t>
            </a:r>
            <a:r>
              <a:rPr lang="en-US">
                <a:latin typeface="Arial"/>
                <a:cs typeface="Arial"/>
              </a:rPr>
              <a:t> </a:t>
            </a:r>
            <a:r>
              <a:rPr lang="en-US" err="1">
                <a:latin typeface="Arial"/>
                <a:cs typeface="Arial"/>
              </a:rPr>
              <a:t>chịu</a:t>
            </a:r>
            <a:r>
              <a:rPr lang="en-US">
                <a:latin typeface="Arial"/>
                <a:cs typeface="Arial"/>
              </a:rPr>
              <a:t> </a:t>
            </a:r>
            <a:r>
              <a:rPr lang="en-US" err="1">
                <a:latin typeface="Arial"/>
                <a:cs typeface="Arial"/>
              </a:rPr>
              <a:t>trách</a:t>
            </a:r>
            <a:r>
              <a:rPr lang="en-US">
                <a:latin typeface="Arial"/>
                <a:cs typeface="Arial"/>
              </a:rPr>
              <a:t> </a:t>
            </a:r>
            <a:r>
              <a:rPr lang="en-US" err="1">
                <a:latin typeface="Arial"/>
                <a:cs typeface="Arial"/>
              </a:rPr>
              <a:t>nhiệm</a:t>
            </a:r>
            <a:r>
              <a:rPr lang="en-US">
                <a:latin typeface="Arial"/>
                <a:cs typeface="Arial"/>
              </a:rPr>
              <a:t>: </a:t>
            </a:r>
            <a:r>
              <a:rPr lang="en-US" err="1">
                <a:latin typeface="Arial"/>
                <a:cs typeface="Arial"/>
              </a:rPr>
              <a:t>bảo</a:t>
            </a:r>
            <a:r>
              <a:rPr lang="en-US">
                <a:latin typeface="Arial"/>
                <a:cs typeface="Arial"/>
              </a:rPr>
              <a:t> </a:t>
            </a:r>
            <a:r>
              <a:rPr lang="en-US" err="1">
                <a:latin typeface="Arial"/>
                <a:cs typeface="Arial"/>
              </a:rPr>
              <a:t>mật</a:t>
            </a:r>
            <a:r>
              <a:rPr lang="en-US">
                <a:latin typeface="Arial"/>
                <a:cs typeface="Arial"/>
              </a:rPr>
              <a:t> </a:t>
            </a:r>
            <a:r>
              <a:rPr lang="en-US" err="1">
                <a:latin typeface="Arial"/>
                <a:cs typeface="Arial"/>
              </a:rPr>
              <a:t>hạ</a:t>
            </a:r>
            <a:r>
              <a:rPr lang="en-US">
                <a:latin typeface="Arial"/>
                <a:cs typeface="Arial"/>
              </a:rPr>
              <a:t> </a:t>
            </a:r>
            <a:r>
              <a:rPr lang="en-US" err="1">
                <a:latin typeface="Arial"/>
                <a:cs typeface="Arial"/>
              </a:rPr>
              <a:t>tầng</a:t>
            </a:r>
            <a:r>
              <a:rPr lang="en-US">
                <a:latin typeface="Arial"/>
                <a:cs typeface="Arial"/>
              </a:rPr>
              <a:t> </a:t>
            </a:r>
            <a:r>
              <a:rPr lang="en-US" err="1">
                <a:latin typeface="Arial"/>
                <a:cs typeface="Arial"/>
              </a:rPr>
              <a:t>mà</a:t>
            </a:r>
            <a:r>
              <a:rPr lang="en-US">
                <a:latin typeface="Arial"/>
                <a:cs typeface="Arial"/>
              </a:rPr>
              <a:t> </a:t>
            </a:r>
            <a:r>
              <a:rPr lang="en-US" err="1">
                <a:latin typeface="Arial"/>
                <a:cs typeface="Arial"/>
              </a:rPr>
              <a:t>họ</a:t>
            </a:r>
            <a:r>
              <a:rPr lang="en-US">
                <a:latin typeface="Arial"/>
                <a:cs typeface="Arial"/>
              </a:rPr>
              <a:t> </a:t>
            </a:r>
            <a:r>
              <a:rPr lang="en-US" err="1">
                <a:latin typeface="Arial"/>
                <a:cs typeface="Arial"/>
              </a:rPr>
              <a:t>cung</a:t>
            </a:r>
            <a:r>
              <a:rPr lang="en-US">
                <a:latin typeface="Arial"/>
                <a:cs typeface="Arial"/>
              </a:rPr>
              <a:t> </a:t>
            </a:r>
            <a:r>
              <a:rPr lang="en-US" err="1">
                <a:latin typeface="Arial"/>
                <a:cs typeface="Arial"/>
              </a:rPr>
              <a:t>cấp</a:t>
            </a:r>
            <a:r>
              <a:rPr lang="en-US">
                <a:latin typeface="Arial"/>
                <a:cs typeface="Arial"/>
              </a:rPr>
              <a:t> </a:t>
            </a:r>
          </a:p>
          <a:p>
            <a:pPr lvl="1">
              <a:spcAft>
                <a:spcPts val="0"/>
              </a:spcAft>
            </a:pPr>
            <a:r>
              <a:rPr lang="en-US" err="1">
                <a:latin typeface="Arial"/>
                <a:cs typeface="Arial"/>
              </a:rPr>
              <a:t>Khách</a:t>
            </a:r>
            <a:r>
              <a:rPr lang="en-US">
                <a:latin typeface="Arial"/>
                <a:cs typeface="Arial"/>
              </a:rPr>
              <a:t> </a:t>
            </a:r>
            <a:r>
              <a:rPr lang="en-US" err="1">
                <a:latin typeface="Arial"/>
                <a:cs typeface="Arial"/>
              </a:rPr>
              <a:t>hàng</a:t>
            </a:r>
            <a:r>
              <a:rPr lang="en-US">
                <a:latin typeface="Arial"/>
                <a:cs typeface="Arial"/>
              </a:rPr>
              <a:t>: </a:t>
            </a:r>
            <a:r>
              <a:rPr lang="en-US" err="1">
                <a:latin typeface="Arial"/>
                <a:cs typeface="Arial"/>
              </a:rPr>
              <a:t>chịu</a:t>
            </a:r>
            <a:r>
              <a:rPr lang="en-US">
                <a:latin typeface="Arial"/>
                <a:cs typeface="Arial"/>
              </a:rPr>
              <a:t> </a:t>
            </a:r>
            <a:r>
              <a:rPr lang="en-US" err="1">
                <a:latin typeface="Arial"/>
                <a:cs typeface="Arial"/>
              </a:rPr>
              <a:t>trách</a:t>
            </a:r>
            <a:r>
              <a:rPr lang="en-US">
                <a:latin typeface="Arial"/>
                <a:cs typeface="Arial"/>
              </a:rPr>
              <a:t> </a:t>
            </a:r>
            <a:r>
              <a:rPr lang="en-US" err="1">
                <a:latin typeface="Arial"/>
                <a:cs typeface="Arial"/>
              </a:rPr>
              <a:t>nhiệm</a:t>
            </a:r>
            <a:r>
              <a:rPr lang="en-US">
                <a:latin typeface="Arial"/>
                <a:cs typeface="Arial"/>
              </a:rPr>
              <a:t>: </a:t>
            </a:r>
            <a:r>
              <a:rPr lang="en-US" err="1">
                <a:latin typeface="Arial"/>
                <a:cs typeface="Arial"/>
              </a:rPr>
              <a:t>cấu</a:t>
            </a:r>
            <a:r>
              <a:rPr lang="en-US">
                <a:latin typeface="Arial"/>
                <a:cs typeface="Arial"/>
              </a:rPr>
              <a:t> </a:t>
            </a:r>
            <a:r>
              <a:rPr lang="en-US" err="1">
                <a:latin typeface="Arial"/>
                <a:cs typeface="Arial"/>
              </a:rPr>
              <a:t>hình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chuẩn</a:t>
            </a:r>
            <a:r>
              <a:rPr lang="en-US">
                <a:latin typeface="Arial"/>
                <a:cs typeface="Arial"/>
              </a:rPr>
              <a:t> </a:t>
            </a:r>
            <a:r>
              <a:rPr lang="en-US" err="1">
                <a:latin typeface="Arial"/>
                <a:cs typeface="Arial"/>
              </a:rPr>
              <a:t>bảo</a:t>
            </a:r>
            <a:r>
              <a:rPr lang="en-US">
                <a:latin typeface="Arial"/>
                <a:cs typeface="Arial"/>
              </a:rPr>
              <a:t> </a:t>
            </a:r>
            <a:r>
              <a:rPr lang="en-US" err="1">
                <a:latin typeface="Arial"/>
                <a:cs typeface="Arial"/>
              </a:rPr>
              <a:t>mật</a:t>
            </a:r>
            <a:r>
              <a:rPr lang="en-US">
                <a:latin typeface="Arial"/>
                <a:cs typeface="Arial"/>
              </a:rPr>
              <a:t> (security group, NACL, VPC, Subnet, Design </a:t>
            </a:r>
            <a:r>
              <a:rPr lang="en-US" err="1">
                <a:latin typeface="Arial"/>
                <a:cs typeface="Arial"/>
              </a:rPr>
              <a:t>chuẩn</a:t>
            </a:r>
            <a:r>
              <a:rPr lang="en-US">
                <a:latin typeface="Arial"/>
                <a:cs typeface="Arial"/>
              </a:rPr>
              <a:t> </a:t>
            </a:r>
            <a:r>
              <a:rPr lang="en-US" err="1">
                <a:latin typeface="Arial"/>
                <a:cs typeface="Arial"/>
              </a:rPr>
              <a:t>bảo</a:t>
            </a:r>
            <a:r>
              <a:rPr lang="en-US">
                <a:latin typeface="Arial"/>
                <a:cs typeface="Arial"/>
              </a:rPr>
              <a:t> </a:t>
            </a:r>
            <a:r>
              <a:rPr lang="en-US" err="1">
                <a:latin typeface="Arial"/>
                <a:cs typeface="Arial"/>
              </a:rPr>
              <a:t>mật</a:t>
            </a:r>
            <a:r>
              <a:rPr lang="en-US">
                <a:latin typeface="Arial"/>
                <a:cs typeface="Arial"/>
              </a:rPr>
              <a:t>, </a:t>
            </a:r>
            <a:r>
              <a:rPr lang="en-US" err="1">
                <a:latin typeface="Arial"/>
                <a:cs typeface="Arial"/>
              </a:rPr>
              <a:t>mã</a:t>
            </a:r>
            <a:r>
              <a:rPr lang="en-US">
                <a:latin typeface="Arial"/>
                <a:cs typeface="Arial"/>
              </a:rPr>
              <a:t> </a:t>
            </a:r>
            <a:r>
              <a:rPr lang="en-US" err="1">
                <a:latin typeface="Arial"/>
                <a:cs typeface="Arial"/>
              </a:rPr>
              <a:t>hóa</a:t>
            </a:r>
            <a:r>
              <a:rPr lang="en-US">
                <a:latin typeface="Arial"/>
                <a:cs typeface="Arial"/>
              </a:rPr>
              <a:t> </a:t>
            </a:r>
            <a:r>
              <a:rPr lang="en-US" err="1">
                <a:latin typeface="Arial"/>
                <a:cs typeface="Arial"/>
              </a:rPr>
              <a:t>dữ</a:t>
            </a:r>
            <a:r>
              <a:rPr lang="en-US">
                <a:latin typeface="Arial"/>
                <a:cs typeface="Arial"/>
              </a:rPr>
              <a:t> </a:t>
            </a:r>
            <a:r>
              <a:rPr lang="en-US" err="1">
                <a:latin typeface="Arial"/>
                <a:cs typeface="Arial"/>
              </a:rPr>
              <a:t>liệu</a:t>
            </a:r>
            <a:r>
              <a:rPr lang="en-US">
                <a:latin typeface="Arial"/>
                <a:cs typeface="Arial"/>
              </a:rPr>
              <a:t> ...)</a:t>
            </a:r>
          </a:p>
          <a:p>
            <a:pPr lvl="1">
              <a:spcAft>
                <a:spcPts val="0"/>
              </a:spcAft>
            </a:pPr>
            <a:r>
              <a:rPr lang="en-US" err="1">
                <a:latin typeface="Arial"/>
                <a:cs typeface="Arial"/>
              </a:rPr>
              <a:t>Nên</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Servelesss</a:t>
            </a:r>
            <a:r>
              <a:rPr lang="en-US">
                <a:latin typeface="Arial"/>
                <a:cs typeface="Arial"/>
              </a:rPr>
              <a:t> </a:t>
            </a:r>
            <a:r>
              <a:rPr lang="en-US" err="1">
                <a:latin typeface="Arial"/>
                <a:cs typeface="Arial"/>
              </a:rPr>
              <a:t>hoặc</a:t>
            </a:r>
            <a:r>
              <a:rPr lang="en-US">
                <a:latin typeface="Arial"/>
                <a:cs typeface="Arial"/>
              </a:rPr>
              <a:t> managed Service </a:t>
            </a:r>
            <a:r>
              <a:rPr lang="en-US" err="1">
                <a:latin typeface="Arial"/>
                <a:cs typeface="Arial"/>
              </a:rPr>
              <a:t>để</a:t>
            </a:r>
            <a:r>
              <a:rPr lang="en-US">
                <a:latin typeface="Arial"/>
                <a:cs typeface="Arial"/>
              </a:rPr>
              <a:t> </a:t>
            </a:r>
            <a:r>
              <a:rPr lang="en-US" err="1">
                <a:latin typeface="Arial"/>
                <a:cs typeface="Arial"/>
              </a:rPr>
              <a:t>giảm</a:t>
            </a:r>
            <a:r>
              <a:rPr lang="en-US">
                <a:latin typeface="Arial"/>
                <a:cs typeface="Arial"/>
              </a:rPr>
              <a:t> </a:t>
            </a:r>
            <a:r>
              <a:rPr lang="en-US" err="1">
                <a:latin typeface="Arial"/>
                <a:cs typeface="Arial"/>
              </a:rPr>
              <a:t>thiểu</a:t>
            </a:r>
            <a:r>
              <a:rPr lang="en-US">
                <a:latin typeface="Arial"/>
                <a:cs typeface="Arial"/>
              </a:rPr>
              <a:t> </a:t>
            </a:r>
            <a:r>
              <a:rPr lang="en-US" err="1">
                <a:latin typeface="Arial"/>
                <a:cs typeface="Arial"/>
              </a:rPr>
              <a:t>rủi</a:t>
            </a:r>
            <a:r>
              <a:rPr lang="en-US">
                <a:latin typeface="Arial"/>
                <a:cs typeface="Arial"/>
              </a:rPr>
              <a:t> </a:t>
            </a:r>
            <a:r>
              <a:rPr lang="en-US" err="1">
                <a:latin typeface="Arial"/>
                <a:cs typeface="Arial"/>
              </a:rPr>
              <a:t>ro</a:t>
            </a:r>
            <a:r>
              <a:rPr lang="en-US">
                <a:latin typeface="Arial"/>
                <a:cs typeface="Arial"/>
              </a:rPr>
              <a:t> ANBM</a:t>
            </a:r>
          </a:p>
          <a:p>
            <a:pPr lvl="1">
              <a:spcAft>
                <a:spcPts val="0"/>
              </a:spcAft>
            </a:pP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Tự</a:t>
            </a:r>
            <a:r>
              <a:rPr lang="en-US">
                <a:latin typeface="Arial"/>
                <a:cs typeface="Arial"/>
              </a:rPr>
              <a:t> </a:t>
            </a:r>
            <a:r>
              <a:rPr lang="en-US" err="1">
                <a:latin typeface="Arial"/>
                <a:cs typeface="Arial"/>
              </a:rPr>
              <a:t>bảo</a:t>
            </a:r>
            <a:r>
              <a:rPr lang="en-US">
                <a:latin typeface="Arial"/>
                <a:cs typeface="Arial"/>
              </a:rPr>
              <a:t> </a:t>
            </a:r>
            <a:r>
              <a:rPr lang="en-US" err="1">
                <a:latin typeface="Arial"/>
                <a:cs typeface="Arial"/>
              </a:rPr>
              <a:t>mật</a:t>
            </a:r>
            <a:r>
              <a:rPr lang="en-US">
                <a:latin typeface="Arial"/>
                <a:cs typeface="Arial"/>
              </a:rPr>
              <a:t> </a:t>
            </a: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bạn</a:t>
            </a:r>
          </a:p>
          <a:p>
            <a:endParaRPr lang="vi-VN"/>
          </a:p>
        </p:txBody>
      </p:sp>
      <p:sp>
        <p:nvSpPr>
          <p:cNvPr id="4" name="Chỗ dành sẵn cho Số hiệu Bản chiếu 3">
            <a:extLst>
              <a:ext uri="{FF2B5EF4-FFF2-40B4-BE49-F238E27FC236}">
                <a16:creationId xmlns:a16="http://schemas.microsoft.com/office/drawing/2014/main" id="{20215E60-E099-5BB9-3849-5B7C79DFFB7C}"/>
              </a:ext>
            </a:extLst>
          </p:cNvPr>
          <p:cNvSpPr>
            <a:spLocks noGrp="1"/>
          </p:cNvSpPr>
          <p:nvPr>
            <p:ph type="sldNum" sz="quarter" idx="10"/>
          </p:nvPr>
        </p:nvSpPr>
        <p:spPr/>
        <p:txBody>
          <a:bodyPr/>
          <a:lstStyle/>
          <a:p>
            <a:fld id="{1376952F-4AC3-476E-9CF7-AD77D6AE19E7}" type="slidenum">
              <a:rPr lang="en-US" altLang="en-US"/>
              <a:pPr/>
              <a:t>32</a:t>
            </a:fld>
            <a:endParaRPr lang="en-US" altLang="en-US"/>
          </a:p>
        </p:txBody>
      </p:sp>
    </p:spTree>
    <p:extLst>
      <p:ext uri="{BB962C8B-B14F-4D97-AF65-F5344CB8AC3E}">
        <p14:creationId xmlns:p14="http://schemas.microsoft.com/office/powerpoint/2010/main" val="2522604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FB4717-F454-F301-3FE9-4616FD8F37C9}"/>
              </a:ext>
            </a:extLst>
          </p:cNvPr>
          <p:cNvSpPr>
            <a:spLocks noGrp="1"/>
          </p:cNvSpPr>
          <p:nvPr>
            <p:ph type="title"/>
          </p:nvPr>
        </p:nvSpPr>
        <p:spPr/>
        <p:txBody>
          <a:bodyPr/>
          <a:lstStyle/>
          <a:p>
            <a:r>
              <a:rPr lang="vi-VN" err="1">
                <a:latin typeface="Arial"/>
                <a:cs typeface="Arial"/>
              </a:rPr>
              <a:t>Security</a:t>
            </a:r>
            <a:r>
              <a:rPr lang="vi-VN">
                <a:latin typeface="Arial"/>
                <a:cs typeface="Arial"/>
              </a:rPr>
              <a:t> - </a:t>
            </a:r>
            <a:r>
              <a:rPr lang="vi-VN" err="1">
                <a:latin typeface="Arial"/>
                <a:cs typeface="Arial"/>
              </a:rPr>
              <a:t>Shared</a:t>
            </a:r>
            <a:r>
              <a:rPr lang="vi-VN">
                <a:latin typeface="Arial"/>
                <a:cs typeface="Arial"/>
              </a:rPr>
              <a:t> </a:t>
            </a:r>
            <a:r>
              <a:rPr lang="vi-VN" err="1">
                <a:latin typeface="Arial"/>
                <a:cs typeface="Arial"/>
              </a:rPr>
              <a:t>Responsibility</a:t>
            </a:r>
            <a:r>
              <a:rPr lang="vi-VN">
                <a:latin typeface="Arial"/>
                <a:cs typeface="Arial"/>
              </a:rPr>
              <a:t> </a:t>
            </a:r>
            <a:r>
              <a:rPr lang="vi-VN" err="1">
                <a:latin typeface="Arial"/>
                <a:cs typeface="Arial"/>
              </a:rPr>
              <a:t>Model</a:t>
            </a:r>
            <a:r>
              <a:rPr lang="vi-VN">
                <a:latin typeface="Arial"/>
                <a:cs typeface="Arial"/>
              </a:rPr>
              <a:t> </a:t>
            </a:r>
            <a:r>
              <a:rPr lang="vi-VN" err="1">
                <a:latin typeface="Arial"/>
                <a:cs typeface="Arial"/>
              </a:rPr>
              <a:t>diagram</a:t>
            </a:r>
            <a:endParaRPr lang="vi-VN"/>
          </a:p>
        </p:txBody>
      </p:sp>
      <p:pic>
        <p:nvPicPr>
          <p:cNvPr id="5" name="Chỗ dành sẵn cho Nội dung 4" descr="Ảnh có chứa văn bản, ảnh chụp màn hình, Phông chữ, Song song&#10;&#10;Mô tả được tự động tạo">
            <a:extLst>
              <a:ext uri="{FF2B5EF4-FFF2-40B4-BE49-F238E27FC236}">
                <a16:creationId xmlns:a16="http://schemas.microsoft.com/office/drawing/2014/main" id="{20513B1B-423F-507D-E184-5C1A774CDB44}"/>
              </a:ext>
            </a:extLst>
          </p:cNvPr>
          <p:cNvPicPr>
            <a:picLocks noGrp="1" noChangeAspect="1"/>
          </p:cNvPicPr>
          <p:nvPr>
            <p:ph idx="1"/>
          </p:nvPr>
        </p:nvPicPr>
        <p:blipFill>
          <a:blip r:embed="rId3"/>
          <a:stretch>
            <a:fillRect/>
          </a:stretch>
        </p:blipFill>
        <p:spPr>
          <a:xfrm>
            <a:off x="1218322" y="1009290"/>
            <a:ext cx="8840956" cy="4840168"/>
          </a:xfrm>
        </p:spPr>
      </p:pic>
      <p:sp>
        <p:nvSpPr>
          <p:cNvPr id="4" name="Chỗ dành sẵn cho Số hiệu Bản chiếu 3">
            <a:extLst>
              <a:ext uri="{FF2B5EF4-FFF2-40B4-BE49-F238E27FC236}">
                <a16:creationId xmlns:a16="http://schemas.microsoft.com/office/drawing/2014/main" id="{1701D178-8A59-403C-CE99-10962B9F23C7}"/>
              </a:ext>
            </a:extLst>
          </p:cNvPr>
          <p:cNvSpPr>
            <a:spLocks noGrp="1"/>
          </p:cNvSpPr>
          <p:nvPr>
            <p:ph type="sldNum" sz="quarter" idx="10"/>
          </p:nvPr>
        </p:nvSpPr>
        <p:spPr/>
        <p:txBody>
          <a:bodyPr/>
          <a:lstStyle/>
          <a:p>
            <a:fld id="{1376952F-4AC3-476E-9CF7-AD77D6AE19E7}" type="slidenum">
              <a:rPr lang="en-US" altLang="en-US"/>
              <a:pPr/>
              <a:t>33</a:t>
            </a:fld>
            <a:endParaRPr lang="en-US" altLang="en-US"/>
          </a:p>
        </p:txBody>
      </p:sp>
    </p:spTree>
    <p:extLst>
      <p:ext uri="{BB962C8B-B14F-4D97-AF65-F5344CB8AC3E}">
        <p14:creationId xmlns:p14="http://schemas.microsoft.com/office/powerpoint/2010/main" val="159116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7483B5-40FE-B16A-91DA-2C7462C57587}"/>
              </a:ext>
            </a:extLst>
          </p:cNvPr>
          <p:cNvSpPr>
            <a:spLocks noGrp="1"/>
          </p:cNvSpPr>
          <p:nvPr>
            <p:ph type="title"/>
          </p:nvPr>
        </p:nvSpPr>
        <p:spPr/>
        <p:txBody>
          <a:bodyPr/>
          <a:lstStyle/>
          <a:p>
            <a:r>
              <a:rPr lang="vi-VN"/>
              <a:t>Tiêu chuẩn đo lường chất lượng thiết kế</a:t>
            </a:r>
          </a:p>
        </p:txBody>
      </p:sp>
      <p:sp>
        <p:nvSpPr>
          <p:cNvPr id="3" name="Chỗ dành sẵn cho Nội dung 2">
            <a:extLst>
              <a:ext uri="{FF2B5EF4-FFF2-40B4-BE49-F238E27FC236}">
                <a16:creationId xmlns:a16="http://schemas.microsoft.com/office/drawing/2014/main" id="{8D6014FA-0CA8-1668-2AFC-8C89AA9B8F60}"/>
              </a:ext>
            </a:extLst>
          </p:cNvPr>
          <p:cNvSpPr>
            <a:spLocks noGrp="1"/>
          </p:cNvSpPr>
          <p:nvPr>
            <p:ph idx="1"/>
          </p:nvPr>
        </p:nvSpPr>
        <p:spPr/>
        <p:txBody>
          <a:bodyPr/>
          <a:lstStyle/>
          <a:p>
            <a:r>
              <a:rPr lang="vi-VN" err="1">
                <a:latin typeface="Arial"/>
                <a:cs typeface="Arial"/>
              </a:rPr>
              <a:t>Standards</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measuring</a:t>
            </a:r>
            <a:r>
              <a:rPr lang="vi-VN">
                <a:latin typeface="Arial"/>
                <a:cs typeface="Arial"/>
              </a:rPr>
              <a:t> the </a:t>
            </a:r>
            <a:r>
              <a:rPr lang="vi-VN" err="1">
                <a:latin typeface="Arial"/>
                <a:cs typeface="Arial"/>
              </a:rPr>
              <a:t>quality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system</a:t>
            </a:r>
            <a:r>
              <a:rPr lang="vi-VN">
                <a:latin typeface="Arial"/>
                <a:cs typeface="Arial"/>
              </a:rPr>
              <a:t> </a:t>
            </a:r>
            <a:r>
              <a:rPr lang="vi-VN" err="1">
                <a:latin typeface="Arial"/>
                <a:cs typeface="Arial"/>
              </a:rPr>
              <a:t>architecture</a:t>
            </a:r>
            <a:r>
              <a:rPr lang="vi-VN">
                <a:latin typeface="Arial"/>
                <a:cs typeface="Arial"/>
              </a:rPr>
              <a:t> </a:t>
            </a:r>
            <a:r>
              <a:rPr lang="vi-VN" err="1">
                <a:latin typeface="Arial"/>
                <a:cs typeface="Arial"/>
              </a:rPr>
              <a:t>design</a:t>
            </a:r>
            <a:endParaRPr lang="vi-VN">
              <a:latin typeface="Arial"/>
              <a:cs typeface="Arial"/>
            </a:endParaRPr>
          </a:p>
          <a:p>
            <a:pPr lvl="1"/>
            <a:r>
              <a:rPr lang="vi-VN" err="1">
                <a:latin typeface="Arial"/>
                <a:cs typeface="Arial"/>
              </a:rPr>
              <a:t>Reliability</a:t>
            </a:r>
            <a:endParaRPr lang="vi-VN">
              <a:latin typeface="Arial"/>
              <a:cs typeface="Arial"/>
            </a:endParaRPr>
          </a:p>
          <a:p>
            <a:pPr lvl="1"/>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p>
          <a:p>
            <a:pPr lvl="1"/>
            <a:r>
              <a:rPr lang="vi-VN" err="1">
                <a:latin typeface="Arial"/>
                <a:cs typeface="Arial"/>
              </a:rPr>
              <a:t>Security</a:t>
            </a:r>
            <a:endParaRPr lang="vi-VN">
              <a:latin typeface="Arial"/>
              <a:cs typeface="Arial"/>
            </a:endParaRPr>
          </a:p>
          <a:p>
            <a:pPr lvl="1"/>
            <a:r>
              <a:rPr lang="vi-VN" err="1">
                <a:solidFill>
                  <a:srgbClr val="007ABF"/>
                </a:solidFill>
                <a:latin typeface="Arial"/>
                <a:cs typeface="Arial"/>
              </a:rPr>
              <a:t>Performance</a:t>
            </a:r>
            <a:r>
              <a:rPr lang="vi-VN">
                <a:solidFill>
                  <a:srgbClr val="007ABF"/>
                </a:solidFill>
                <a:latin typeface="Arial"/>
                <a:cs typeface="Arial"/>
              </a:rPr>
              <a:t> </a:t>
            </a:r>
            <a:r>
              <a:rPr lang="vi-VN" err="1">
                <a:solidFill>
                  <a:srgbClr val="007ABF"/>
                </a:solidFill>
                <a:latin typeface="Arial"/>
                <a:cs typeface="Arial"/>
              </a:rPr>
              <a:t>Efficiency</a:t>
            </a:r>
            <a:r>
              <a:rPr lang="vi-VN">
                <a:solidFill>
                  <a:srgbClr val="007ABF"/>
                </a:solidFill>
                <a:latin typeface="Arial"/>
                <a:cs typeface="Arial"/>
              </a:rPr>
              <a:t> </a:t>
            </a:r>
          </a:p>
          <a:p>
            <a:pPr lvl="1"/>
            <a:r>
              <a:rPr lang="vi-VN" err="1">
                <a:latin typeface="Arial"/>
                <a:cs typeface="Arial"/>
              </a:rPr>
              <a:t>Cost</a:t>
            </a:r>
            <a:r>
              <a:rPr lang="vi-VN">
                <a:latin typeface="Arial"/>
                <a:cs typeface="Arial"/>
              </a:rPr>
              <a:t> </a:t>
            </a:r>
            <a:r>
              <a:rPr lang="vi-VN" err="1">
                <a:latin typeface="Arial"/>
                <a:cs typeface="Arial"/>
              </a:rPr>
              <a:t>Optimization</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6C1260D-4C9D-1988-B754-17706C8F474B}"/>
              </a:ext>
            </a:extLst>
          </p:cNvPr>
          <p:cNvSpPr>
            <a:spLocks noGrp="1"/>
          </p:cNvSpPr>
          <p:nvPr>
            <p:ph type="sldNum" sz="quarter" idx="10"/>
          </p:nvPr>
        </p:nvSpPr>
        <p:spPr/>
        <p:txBody>
          <a:bodyPr/>
          <a:lstStyle/>
          <a:p>
            <a:fld id="{1376952F-4AC3-476E-9CF7-AD77D6AE19E7}" type="slidenum">
              <a:rPr lang="en-US" altLang="en-US"/>
              <a:pPr/>
              <a:t>34</a:t>
            </a:fld>
            <a:endParaRPr lang="en-US" altLang="en-US"/>
          </a:p>
        </p:txBody>
      </p:sp>
    </p:spTree>
    <p:extLst>
      <p:ext uri="{BB962C8B-B14F-4D97-AF65-F5344CB8AC3E}">
        <p14:creationId xmlns:p14="http://schemas.microsoft.com/office/powerpoint/2010/main" val="3760756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6F2742-97DC-01D1-A117-67AC8448AEB3}"/>
              </a:ext>
            </a:extLst>
          </p:cNvPr>
          <p:cNvSpPr>
            <a:spLocks noGrp="1"/>
          </p:cNvSpPr>
          <p:nvPr>
            <p:ph type="title"/>
          </p:nvPr>
        </p:nvSpPr>
        <p:spPr/>
        <p:txBody>
          <a:bodyPr/>
          <a:lstStyle/>
          <a:p>
            <a:r>
              <a:rPr lang="vi-VN" err="1">
                <a:latin typeface="Arial"/>
                <a:cs typeface="Arial"/>
              </a:rPr>
              <a:t>Performance</a:t>
            </a:r>
            <a:r>
              <a:rPr lang="vi-VN">
                <a:latin typeface="Arial"/>
                <a:cs typeface="Arial"/>
              </a:rPr>
              <a:t> </a:t>
            </a:r>
            <a:r>
              <a:rPr lang="vi-VN" err="1">
                <a:latin typeface="Arial"/>
                <a:cs typeface="Arial"/>
              </a:rPr>
              <a:t>Efficiency</a:t>
            </a:r>
            <a:r>
              <a:rPr lang="vi-VN">
                <a:latin typeface="Arial"/>
                <a:cs typeface="Arial"/>
              </a:rPr>
              <a:t> </a:t>
            </a:r>
            <a:endParaRPr lang="vi-VN"/>
          </a:p>
        </p:txBody>
      </p:sp>
      <p:sp>
        <p:nvSpPr>
          <p:cNvPr id="3" name="Chỗ dành sẵn cho Nội dung 2">
            <a:extLst>
              <a:ext uri="{FF2B5EF4-FFF2-40B4-BE49-F238E27FC236}">
                <a16:creationId xmlns:a16="http://schemas.microsoft.com/office/drawing/2014/main" id="{A8EB0DDF-FFA6-2DD7-BEE1-7CEAB15005B9}"/>
              </a:ext>
            </a:extLst>
          </p:cNvPr>
          <p:cNvSpPr>
            <a:spLocks noGrp="1"/>
          </p:cNvSpPr>
          <p:nvPr>
            <p:ph idx="1"/>
          </p:nvPr>
        </p:nvSpPr>
        <p:spPr>
          <a:xfrm>
            <a:off x="381000" y="1066800"/>
            <a:ext cx="10702505" cy="4351338"/>
          </a:xfrm>
        </p:spPr>
        <p:txBody>
          <a:bodyPr/>
          <a:lstStyle/>
          <a:p>
            <a:pPr>
              <a:spcAft>
                <a:spcPts val="0"/>
              </a:spcAft>
            </a:pPr>
            <a:r>
              <a:rPr lang="en-US">
                <a:latin typeface="Arial"/>
                <a:cs typeface="Arial"/>
              </a:rPr>
              <a:t>Performance Efficiency - Hiệu </a:t>
            </a:r>
            <a:r>
              <a:rPr lang="en-US" err="1">
                <a:latin typeface="Arial"/>
                <a:cs typeface="Arial"/>
              </a:rPr>
              <a:t>quả</a:t>
            </a:r>
            <a:r>
              <a:rPr lang="en-US">
                <a:latin typeface="Arial"/>
                <a:cs typeface="Arial"/>
              </a:rPr>
              <a:t> </a:t>
            </a:r>
            <a:r>
              <a:rPr lang="en-US" err="1">
                <a:latin typeface="Arial"/>
                <a:cs typeface="Arial"/>
              </a:rPr>
              <a:t>hoạt</a:t>
            </a:r>
            <a:r>
              <a:rPr lang="en-US">
                <a:latin typeface="Arial"/>
                <a:cs typeface="Arial"/>
              </a:rPr>
              <a:t> </a:t>
            </a:r>
            <a:r>
              <a:rPr lang="en-US" err="1">
                <a:latin typeface="Arial"/>
                <a:cs typeface="Arial"/>
              </a:rPr>
              <a:t>động</a:t>
            </a:r>
          </a:p>
          <a:p>
            <a:pPr>
              <a:spcAft>
                <a:spcPts val="0"/>
              </a:spcAft>
            </a:pP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Managed Service do AWS </a:t>
            </a:r>
            <a:r>
              <a:rPr lang="en-US" err="1">
                <a:latin typeface="Arial"/>
                <a:cs typeface="Arial"/>
              </a:rPr>
              <a:t>cung</a:t>
            </a:r>
            <a:r>
              <a:rPr lang="en-US">
                <a:latin typeface="Arial"/>
                <a:cs typeface="Arial"/>
              </a:rPr>
              <a:t> </a:t>
            </a:r>
            <a:r>
              <a:rPr lang="en-US" err="1">
                <a:latin typeface="Arial"/>
                <a:cs typeface="Arial"/>
              </a:rPr>
              <a:t>cấp</a:t>
            </a:r>
            <a:r>
              <a:rPr lang="en-US">
                <a:latin typeface="Arial"/>
                <a:cs typeface="Arial"/>
              </a:rPr>
              <a:t> </a:t>
            </a:r>
            <a:r>
              <a:rPr lang="en-US" err="1">
                <a:latin typeface="Arial"/>
                <a:cs typeface="Arial"/>
              </a:rPr>
              <a:t>thay</a:t>
            </a:r>
            <a:r>
              <a:rPr lang="en-US">
                <a:latin typeface="Arial"/>
                <a:cs typeface="Arial"/>
              </a:rPr>
              <a:t> </a:t>
            </a:r>
            <a:r>
              <a:rPr lang="en-US" err="1">
                <a:latin typeface="Arial"/>
                <a:cs typeface="Arial"/>
              </a:rPr>
              <a:t>vì</a:t>
            </a:r>
            <a:r>
              <a:rPr lang="en-US">
                <a:latin typeface="Arial"/>
                <a:cs typeface="Arial"/>
              </a:rPr>
              <a:t> </a:t>
            </a:r>
            <a:r>
              <a:rPr lang="en-US" err="1">
                <a:latin typeface="Arial"/>
                <a:cs typeface="Arial"/>
              </a:rPr>
              <a:t>phải</a:t>
            </a:r>
            <a:r>
              <a:rPr lang="en-US">
                <a:latin typeface="Arial"/>
                <a:cs typeface="Arial"/>
              </a:rPr>
              <a:t> </a:t>
            </a:r>
            <a:r>
              <a:rPr lang="en-US" err="1">
                <a:latin typeface="Arial"/>
                <a:cs typeface="Arial"/>
              </a:rPr>
              <a:t>tự</a:t>
            </a:r>
            <a:r>
              <a:rPr lang="en-US">
                <a:latin typeface="Arial"/>
                <a:cs typeface="Arial"/>
              </a:rPr>
              <a:t> setup </a:t>
            </a:r>
            <a:r>
              <a:rPr lang="en-US" err="1">
                <a:latin typeface="Arial"/>
                <a:cs typeface="Arial"/>
              </a:rPr>
              <a:t>và</a:t>
            </a:r>
            <a:r>
              <a:rPr lang="en-US">
                <a:latin typeface="Arial"/>
                <a:cs typeface="Arial"/>
              </a:rPr>
              <a:t> </a:t>
            </a:r>
            <a:r>
              <a:rPr lang="en-US" err="1">
                <a:latin typeface="Arial"/>
                <a:cs typeface="Arial"/>
              </a:rPr>
              <a:t>vận</a:t>
            </a:r>
            <a:r>
              <a:rPr lang="en-US">
                <a:latin typeface="Arial"/>
                <a:cs typeface="Arial"/>
              </a:rPr>
              <a:t> </a:t>
            </a:r>
            <a:r>
              <a:rPr lang="en-US" err="1">
                <a:latin typeface="Arial"/>
                <a:cs typeface="Arial"/>
              </a:rPr>
              <a:t>hành</a:t>
            </a:r>
          </a:p>
          <a:p>
            <a:pPr>
              <a:spcAft>
                <a:spcPts val="0"/>
              </a:spcAft>
            </a:pPr>
            <a:r>
              <a:rPr lang="en-US" err="1">
                <a:latin typeface="Arial"/>
                <a:cs typeface="Arial"/>
              </a:rPr>
              <a:t>Triển</a:t>
            </a:r>
            <a:r>
              <a:rPr lang="en-US">
                <a:latin typeface="Arial"/>
                <a:cs typeface="Arial"/>
              </a:rPr>
              <a:t> </a:t>
            </a:r>
            <a:r>
              <a:rPr lang="en-US" err="1">
                <a:latin typeface="Arial"/>
                <a:cs typeface="Arial"/>
              </a:rPr>
              <a:t>khai</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Global hay Local</a:t>
            </a:r>
          </a:p>
          <a:p>
            <a:pPr>
              <a:spcAft>
                <a:spcPts val="0"/>
              </a:spcAft>
            </a:pP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kiến</a:t>
            </a:r>
            <a:r>
              <a:rPr lang="en-US">
                <a:latin typeface="Arial"/>
                <a:cs typeface="Arial"/>
              </a:rPr>
              <a:t> </a:t>
            </a:r>
            <a:r>
              <a:rPr lang="en-US" err="1">
                <a:latin typeface="Arial"/>
                <a:cs typeface="Arial"/>
              </a:rPr>
              <a:t>trúc</a:t>
            </a:r>
            <a:r>
              <a:rPr lang="en-US">
                <a:latin typeface="Arial"/>
                <a:cs typeface="Arial"/>
              </a:rPr>
              <a:t> Serverless: </a:t>
            </a:r>
            <a:r>
              <a:rPr lang="en-US" err="1">
                <a:latin typeface="Arial"/>
                <a:cs typeface="Arial"/>
              </a:rPr>
              <a:t>giảm</a:t>
            </a:r>
            <a:r>
              <a:rPr lang="en-US">
                <a:latin typeface="Arial"/>
                <a:cs typeface="Arial"/>
              </a:rPr>
              <a:t> </a:t>
            </a:r>
            <a:r>
              <a:rPr lang="en-US" err="1">
                <a:latin typeface="Arial"/>
                <a:cs typeface="Arial"/>
              </a:rPr>
              <a:t>gánh</a:t>
            </a:r>
            <a:r>
              <a:rPr lang="en-US">
                <a:latin typeface="Arial"/>
                <a:cs typeface="Arial"/>
              </a:rPr>
              <a:t> </a:t>
            </a:r>
            <a:r>
              <a:rPr lang="en-US" err="1">
                <a:latin typeface="Arial"/>
                <a:cs typeface="Arial"/>
              </a:rPr>
              <a:t>nặng</a:t>
            </a:r>
            <a:r>
              <a:rPr lang="en-US">
                <a:latin typeface="Arial"/>
                <a:cs typeface="Arial"/>
              </a:rPr>
              <a:t> </a:t>
            </a:r>
            <a:r>
              <a:rPr lang="en-US" err="1">
                <a:latin typeface="Arial"/>
                <a:cs typeface="Arial"/>
              </a:rPr>
              <a:t>vận</a:t>
            </a:r>
            <a:r>
              <a:rPr lang="en-US">
                <a:latin typeface="Arial"/>
                <a:cs typeface="Arial"/>
              </a:rPr>
              <a:t> </a:t>
            </a:r>
            <a:r>
              <a:rPr lang="en-US" err="1">
                <a:latin typeface="Arial"/>
                <a:cs typeface="Arial"/>
              </a:rPr>
              <a:t>hành</a:t>
            </a:r>
            <a:r>
              <a:rPr lang="en-US">
                <a:latin typeface="Arial"/>
                <a:cs typeface="Arial"/>
              </a:rPr>
              <a:t> </a:t>
            </a:r>
            <a:r>
              <a:rPr lang="en-US" err="1">
                <a:latin typeface="Arial"/>
                <a:cs typeface="Arial"/>
              </a:rPr>
              <a:t>hạ</a:t>
            </a:r>
            <a:r>
              <a:rPr lang="en-US">
                <a:latin typeface="Arial"/>
                <a:cs typeface="Arial"/>
              </a:rPr>
              <a:t> </a:t>
            </a:r>
            <a:r>
              <a:rPr lang="en-US" err="1">
                <a:latin typeface="Arial"/>
                <a:cs typeface="Arial"/>
              </a:rPr>
              <a:t>tầng</a:t>
            </a:r>
          </a:p>
          <a:p>
            <a:pPr>
              <a:spcAft>
                <a:spcPts val="0"/>
              </a:spcAft>
            </a:pPr>
            <a:endParaRPr lang="en-US"/>
          </a:p>
          <a:p>
            <a:endParaRPr lang="vi-VN"/>
          </a:p>
        </p:txBody>
      </p:sp>
      <p:sp>
        <p:nvSpPr>
          <p:cNvPr id="4" name="Chỗ dành sẵn cho Số hiệu Bản chiếu 3">
            <a:extLst>
              <a:ext uri="{FF2B5EF4-FFF2-40B4-BE49-F238E27FC236}">
                <a16:creationId xmlns:a16="http://schemas.microsoft.com/office/drawing/2014/main" id="{965968D0-7048-F6D1-EAE0-552D1F5065FC}"/>
              </a:ext>
            </a:extLst>
          </p:cNvPr>
          <p:cNvSpPr>
            <a:spLocks noGrp="1"/>
          </p:cNvSpPr>
          <p:nvPr>
            <p:ph type="sldNum" sz="quarter" idx="10"/>
          </p:nvPr>
        </p:nvSpPr>
        <p:spPr/>
        <p:txBody>
          <a:bodyPr/>
          <a:lstStyle/>
          <a:p>
            <a:fld id="{1376952F-4AC3-476E-9CF7-AD77D6AE19E7}" type="slidenum">
              <a:rPr lang="en-US" altLang="en-US"/>
              <a:pPr/>
              <a:t>35</a:t>
            </a:fld>
            <a:endParaRPr lang="en-US" altLang="en-US"/>
          </a:p>
        </p:txBody>
      </p:sp>
      <p:pic>
        <p:nvPicPr>
          <p:cNvPr id="5" name="Hình ảnh 4" descr="Ảnh có chứa hình mẫu, Phông chữ, biểu tượng, văn bản&#10;&#10;Mô tả được tự động tạo">
            <a:extLst>
              <a:ext uri="{FF2B5EF4-FFF2-40B4-BE49-F238E27FC236}">
                <a16:creationId xmlns:a16="http://schemas.microsoft.com/office/drawing/2014/main" id="{CE73E8D1-12D4-DBF4-D5A8-D90768299525}"/>
              </a:ext>
            </a:extLst>
          </p:cNvPr>
          <p:cNvPicPr>
            <a:picLocks noChangeAspect="1"/>
          </p:cNvPicPr>
          <p:nvPr/>
        </p:nvPicPr>
        <p:blipFill>
          <a:blip r:embed="rId3"/>
          <a:stretch>
            <a:fillRect/>
          </a:stretch>
        </p:blipFill>
        <p:spPr>
          <a:xfrm>
            <a:off x="9224513" y="4766117"/>
            <a:ext cx="2743200" cy="1466445"/>
          </a:xfrm>
          <a:prstGeom prst="rect">
            <a:avLst/>
          </a:prstGeom>
        </p:spPr>
      </p:pic>
      <p:pic>
        <p:nvPicPr>
          <p:cNvPr id="6" name="Hình ảnh 5" descr="Ảnh có chứa văn bản, Phông chữ, ảnh chụp màn hình, biểu tượng&#10;&#10;Mô tả được tự động tạo">
            <a:extLst>
              <a:ext uri="{FF2B5EF4-FFF2-40B4-BE49-F238E27FC236}">
                <a16:creationId xmlns:a16="http://schemas.microsoft.com/office/drawing/2014/main" id="{C70E5EBA-D290-EFA1-075C-ED3241BBE2CD}"/>
              </a:ext>
            </a:extLst>
          </p:cNvPr>
          <p:cNvPicPr>
            <a:picLocks noChangeAspect="1"/>
          </p:cNvPicPr>
          <p:nvPr/>
        </p:nvPicPr>
        <p:blipFill>
          <a:blip r:embed="rId4"/>
          <a:stretch>
            <a:fillRect/>
          </a:stretch>
        </p:blipFill>
        <p:spPr>
          <a:xfrm>
            <a:off x="9224513" y="3580653"/>
            <a:ext cx="2743200" cy="1076920"/>
          </a:xfrm>
          <a:prstGeom prst="rect">
            <a:avLst/>
          </a:prstGeom>
        </p:spPr>
      </p:pic>
    </p:spTree>
    <p:extLst>
      <p:ext uri="{BB962C8B-B14F-4D97-AF65-F5344CB8AC3E}">
        <p14:creationId xmlns:p14="http://schemas.microsoft.com/office/powerpoint/2010/main" val="1846715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6F2742-97DC-01D1-A117-67AC8448AEB3}"/>
              </a:ext>
            </a:extLst>
          </p:cNvPr>
          <p:cNvSpPr>
            <a:spLocks noGrp="1"/>
          </p:cNvSpPr>
          <p:nvPr>
            <p:ph type="title"/>
          </p:nvPr>
        </p:nvSpPr>
        <p:spPr/>
        <p:txBody>
          <a:bodyPr/>
          <a:lstStyle/>
          <a:p>
            <a:r>
              <a:rPr lang="vi-VN" err="1">
                <a:latin typeface="Arial"/>
                <a:cs typeface="Arial"/>
              </a:rPr>
              <a:t>Performance</a:t>
            </a:r>
            <a:r>
              <a:rPr lang="vi-VN">
                <a:latin typeface="Arial"/>
                <a:cs typeface="Arial"/>
              </a:rPr>
              <a:t> </a:t>
            </a:r>
            <a:r>
              <a:rPr lang="vi-VN" err="1">
                <a:latin typeface="Arial"/>
                <a:cs typeface="Arial"/>
              </a:rPr>
              <a:t>Efficiency</a:t>
            </a:r>
            <a:r>
              <a:rPr lang="vi-VN">
                <a:latin typeface="Arial"/>
                <a:cs typeface="Arial"/>
              </a:rPr>
              <a:t> </a:t>
            </a:r>
            <a:endParaRPr lang="vi-VN"/>
          </a:p>
        </p:txBody>
      </p:sp>
      <p:sp>
        <p:nvSpPr>
          <p:cNvPr id="3" name="Chỗ dành sẵn cho Nội dung 2">
            <a:extLst>
              <a:ext uri="{FF2B5EF4-FFF2-40B4-BE49-F238E27FC236}">
                <a16:creationId xmlns:a16="http://schemas.microsoft.com/office/drawing/2014/main" id="{A8EB0DDF-FFA6-2DD7-BEE1-7CEAB15005B9}"/>
              </a:ext>
            </a:extLst>
          </p:cNvPr>
          <p:cNvSpPr>
            <a:spLocks noGrp="1"/>
          </p:cNvSpPr>
          <p:nvPr>
            <p:ph idx="1"/>
          </p:nvPr>
        </p:nvSpPr>
        <p:spPr>
          <a:xfrm>
            <a:off x="381000" y="1066800"/>
            <a:ext cx="10702505" cy="4351338"/>
          </a:xfrm>
        </p:spPr>
        <p:txBody>
          <a:bodyPr/>
          <a:lstStyle/>
          <a:p>
            <a:pPr>
              <a:spcAft>
                <a:spcPts val="0"/>
              </a:spcAft>
            </a:pPr>
            <a:r>
              <a:rPr lang="en-US">
                <a:latin typeface="Arial"/>
                <a:cs typeface="Arial"/>
              </a:rPr>
              <a:t>Example: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lưu</a:t>
            </a:r>
            <a:r>
              <a:rPr lang="en-US">
                <a:latin typeface="Arial"/>
                <a:cs typeface="Arial"/>
              </a:rPr>
              <a:t> </a:t>
            </a:r>
            <a:r>
              <a:rPr lang="en-US" err="1">
                <a:latin typeface="Arial"/>
                <a:cs typeface="Arial"/>
              </a:rPr>
              <a:t>trữ</a:t>
            </a:r>
            <a:r>
              <a:rPr lang="en-US">
                <a:latin typeface="Arial"/>
                <a:cs typeface="Arial"/>
              </a:rPr>
              <a:t> </a:t>
            </a:r>
          </a:p>
          <a:p>
            <a:pPr>
              <a:spcAft>
                <a:spcPts val="0"/>
              </a:spcAft>
            </a:pPr>
            <a:r>
              <a:rPr lang="en-US">
                <a:latin typeface="Arial"/>
                <a:cs typeface="Arial"/>
              </a:rPr>
              <a:t>1 video trending, x3 </a:t>
            </a:r>
            <a:r>
              <a:rPr lang="en-US" err="1">
                <a:latin typeface="Arial"/>
                <a:cs typeface="Arial"/>
              </a:rPr>
              <a:t>bản</a:t>
            </a:r>
            <a:r>
              <a:rPr lang="en-US">
                <a:latin typeface="Arial"/>
                <a:cs typeface="Arial"/>
              </a:rPr>
              <a:t> </a:t>
            </a:r>
            <a:r>
              <a:rPr lang="en-US" err="1">
                <a:latin typeface="Arial"/>
                <a:cs typeface="Arial"/>
              </a:rPr>
              <a:t>sao</a:t>
            </a:r>
            <a:r>
              <a:rPr lang="en-US">
                <a:latin typeface="Arial"/>
                <a:cs typeface="Arial"/>
              </a:rPr>
              <a:t> </a:t>
            </a:r>
            <a:r>
              <a:rPr lang="en-US" err="1">
                <a:latin typeface="Arial"/>
                <a:cs typeface="Arial"/>
              </a:rPr>
              <a:t>lưu</a:t>
            </a:r>
            <a:r>
              <a:rPr lang="en-US">
                <a:latin typeface="Arial"/>
                <a:cs typeface="Arial"/>
              </a:rPr>
              <a:t> </a:t>
            </a:r>
            <a:r>
              <a:rPr lang="en-US" err="1">
                <a:latin typeface="Arial"/>
                <a:cs typeface="Arial"/>
              </a:rPr>
              <a:t>trong</a:t>
            </a:r>
            <a:r>
              <a:rPr lang="en-US">
                <a:latin typeface="Arial"/>
                <a:cs typeface="Arial"/>
              </a:rPr>
              <a:t> 3 ổ </a:t>
            </a:r>
            <a:r>
              <a:rPr lang="en-US" err="1">
                <a:latin typeface="Arial"/>
                <a:cs typeface="Arial"/>
              </a:rPr>
              <a:t>cứng</a:t>
            </a:r>
            <a:r>
              <a:rPr lang="en-US">
                <a:latin typeface="Arial"/>
                <a:cs typeface="Arial"/>
              </a:rPr>
              <a:t> </a:t>
            </a:r>
            <a:r>
              <a:rPr lang="en-US" err="1">
                <a:latin typeface="Arial"/>
                <a:cs typeface="Arial"/>
              </a:rPr>
              <a:t>trong</a:t>
            </a:r>
            <a:r>
              <a:rPr lang="en-US">
                <a:latin typeface="Arial"/>
                <a:cs typeface="Arial"/>
              </a:rPr>
              <a:t> 1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storarge</a:t>
            </a:r>
            <a:r>
              <a:rPr lang="en-US">
                <a:latin typeface="Arial"/>
                <a:cs typeface="Arial"/>
              </a:rPr>
              <a:t> </a:t>
            </a:r>
            <a:r>
              <a:rPr lang="en-US" err="1">
                <a:latin typeface="Arial"/>
                <a:cs typeface="Arial"/>
              </a:rPr>
              <a:t>lớn</a:t>
            </a:r>
          </a:p>
          <a:p>
            <a:pPr>
              <a:spcAft>
                <a:spcPts val="0"/>
              </a:spcAft>
            </a:pPr>
            <a:r>
              <a:rPr lang="en-US" err="1">
                <a:latin typeface="Arial"/>
                <a:cs typeface="Arial"/>
              </a:rPr>
              <a:t>Hàng</a:t>
            </a:r>
            <a:r>
              <a:rPr lang="en-US">
                <a:latin typeface="Arial"/>
                <a:cs typeface="Arial"/>
              </a:rPr>
              <a:t> </a:t>
            </a:r>
            <a:r>
              <a:rPr lang="en-US" err="1">
                <a:latin typeface="Arial"/>
                <a:cs typeface="Arial"/>
              </a:rPr>
              <a:t>triệu</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xem</a:t>
            </a:r>
            <a:r>
              <a:rPr lang="en-US">
                <a:latin typeface="Arial"/>
                <a:cs typeface="Arial"/>
              </a:rPr>
              <a:t> </a:t>
            </a:r>
            <a:r>
              <a:rPr lang="en-US" err="1">
                <a:latin typeface="Arial"/>
                <a:cs typeface="Arial"/>
              </a:rPr>
              <a:t>chỉ</a:t>
            </a:r>
            <a:r>
              <a:rPr lang="en-US">
                <a:latin typeface="Arial"/>
                <a:cs typeface="Arial"/>
              </a:rPr>
              <a:t> </a:t>
            </a:r>
            <a:r>
              <a:rPr lang="en-US" err="1">
                <a:latin typeface="Arial"/>
                <a:cs typeface="Arial"/>
              </a:rPr>
              <a:t>duy</a:t>
            </a:r>
            <a:r>
              <a:rPr lang="en-US">
                <a:latin typeface="Arial"/>
                <a:cs typeface="Arial"/>
              </a:rPr>
              <a:t> </a:t>
            </a:r>
            <a:r>
              <a:rPr lang="en-US" err="1">
                <a:latin typeface="Arial"/>
                <a:cs typeface="Arial"/>
              </a:rPr>
              <a:t>nhất</a:t>
            </a:r>
            <a:r>
              <a:rPr lang="en-US">
                <a:latin typeface="Arial"/>
                <a:cs typeface="Arial"/>
              </a:rPr>
              <a:t> 1 video</a:t>
            </a:r>
          </a:p>
          <a:p>
            <a:pPr>
              <a:spcAft>
                <a:spcPts val="0"/>
              </a:spcAft>
            </a:pPr>
            <a:r>
              <a:rPr lang="en-US" err="1">
                <a:latin typeface="Arial"/>
                <a:cs typeface="Arial"/>
              </a:rPr>
              <a:t>Năng</a:t>
            </a:r>
            <a:r>
              <a:rPr lang="en-US">
                <a:latin typeface="Arial"/>
                <a:cs typeface="Arial"/>
              </a:rPr>
              <a:t> </a:t>
            </a:r>
            <a:r>
              <a:rPr lang="en-US" err="1">
                <a:latin typeface="Arial"/>
                <a:cs typeface="Arial"/>
              </a:rPr>
              <a:t>lực</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cả</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storage = 3 ổ </a:t>
            </a:r>
            <a:r>
              <a:rPr lang="en-US" err="1">
                <a:latin typeface="Arial"/>
                <a:cs typeface="Arial"/>
              </a:rPr>
              <a:t>cứng</a:t>
            </a:r>
            <a:r>
              <a:rPr lang="en-US">
                <a:latin typeface="Arial"/>
                <a:cs typeface="Arial"/>
              </a:rPr>
              <a:t> (HDD 7k2 </a:t>
            </a:r>
            <a:r>
              <a:rPr lang="en-US" err="1">
                <a:latin typeface="Arial"/>
                <a:cs typeface="Arial"/>
              </a:rPr>
              <a:t>vòng</a:t>
            </a:r>
            <a:r>
              <a:rPr lang="en-US">
                <a:latin typeface="Arial"/>
                <a:cs typeface="Arial"/>
              </a:rPr>
              <a:t>/</a:t>
            </a:r>
            <a:r>
              <a:rPr lang="en-US" err="1">
                <a:latin typeface="Arial"/>
                <a:cs typeface="Arial"/>
              </a:rPr>
              <a:t>phút</a:t>
            </a:r>
            <a:r>
              <a:rPr lang="en-US">
                <a:latin typeface="Arial"/>
                <a:cs typeface="Arial"/>
              </a:rPr>
              <a:t>)</a:t>
            </a:r>
          </a:p>
        </p:txBody>
      </p:sp>
      <p:sp>
        <p:nvSpPr>
          <p:cNvPr id="4" name="Chỗ dành sẵn cho Số hiệu Bản chiếu 3">
            <a:extLst>
              <a:ext uri="{FF2B5EF4-FFF2-40B4-BE49-F238E27FC236}">
                <a16:creationId xmlns:a16="http://schemas.microsoft.com/office/drawing/2014/main" id="{965968D0-7048-F6D1-EAE0-552D1F5065FC}"/>
              </a:ext>
            </a:extLst>
          </p:cNvPr>
          <p:cNvSpPr>
            <a:spLocks noGrp="1"/>
          </p:cNvSpPr>
          <p:nvPr>
            <p:ph type="sldNum" sz="quarter" idx="10"/>
          </p:nvPr>
        </p:nvSpPr>
        <p:spPr/>
        <p:txBody>
          <a:bodyPr/>
          <a:lstStyle/>
          <a:p>
            <a:fld id="{1376952F-4AC3-476E-9CF7-AD77D6AE19E7}" type="slidenum">
              <a:rPr lang="en-US" altLang="en-US"/>
              <a:pPr/>
              <a:t>36</a:t>
            </a:fld>
            <a:endParaRPr lang="en-US" altLang="en-US"/>
          </a:p>
        </p:txBody>
      </p:sp>
      <p:pic>
        <p:nvPicPr>
          <p:cNvPr id="5" name="Hình ảnh 4" descr="Ảnh có chứa hình mẫu, Phông chữ, biểu tượng, văn bản&#10;&#10;Mô tả được tự động tạo">
            <a:extLst>
              <a:ext uri="{FF2B5EF4-FFF2-40B4-BE49-F238E27FC236}">
                <a16:creationId xmlns:a16="http://schemas.microsoft.com/office/drawing/2014/main" id="{CE73E8D1-12D4-DBF4-D5A8-D90768299525}"/>
              </a:ext>
            </a:extLst>
          </p:cNvPr>
          <p:cNvPicPr>
            <a:picLocks noChangeAspect="1"/>
          </p:cNvPicPr>
          <p:nvPr/>
        </p:nvPicPr>
        <p:blipFill>
          <a:blip r:embed="rId3"/>
          <a:stretch>
            <a:fillRect/>
          </a:stretch>
        </p:blipFill>
        <p:spPr>
          <a:xfrm>
            <a:off x="9224513" y="4766117"/>
            <a:ext cx="2743200" cy="1466445"/>
          </a:xfrm>
          <a:prstGeom prst="rect">
            <a:avLst/>
          </a:prstGeom>
        </p:spPr>
      </p:pic>
      <p:pic>
        <p:nvPicPr>
          <p:cNvPr id="6" name="Hình ảnh 5" descr="Ảnh có chứa văn bản, Phông chữ, ảnh chụp màn hình, biểu tượng&#10;&#10;Mô tả được tự động tạo">
            <a:extLst>
              <a:ext uri="{FF2B5EF4-FFF2-40B4-BE49-F238E27FC236}">
                <a16:creationId xmlns:a16="http://schemas.microsoft.com/office/drawing/2014/main" id="{C70E5EBA-D290-EFA1-075C-ED3241BBE2CD}"/>
              </a:ext>
            </a:extLst>
          </p:cNvPr>
          <p:cNvPicPr>
            <a:picLocks noChangeAspect="1"/>
          </p:cNvPicPr>
          <p:nvPr/>
        </p:nvPicPr>
        <p:blipFill>
          <a:blip r:embed="rId4"/>
          <a:stretch>
            <a:fillRect/>
          </a:stretch>
        </p:blipFill>
        <p:spPr>
          <a:xfrm>
            <a:off x="9224513" y="3580653"/>
            <a:ext cx="2743200" cy="1076920"/>
          </a:xfrm>
          <a:prstGeom prst="rect">
            <a:avLst/>
          </a:prstGeom>
        </p:spPr>
      </p:pic>
    </p:spTree>
    <p:extLst>
      <p:ext uri="{BB962C8B-B14F-4D97-AF65-F5344CB8AC3E}">
        <p14:creationId xmlns:p14="http://schemas.microsoft.com/office/powerpoint/2010/main" val="1083924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7483B5-40FE-B16A-91DA-2C7462C57587}"/>
              </a:ext>
            </a:extLst>
          </p:cNvPr>
          <p:cNvSpPr>
            <a:spLocks noGrp="1"/>
          </p:cNvSpPr>
          <p:nvPr>
            <p:ph type="title"/>
          </p:nvPr>
        </p:nvSpPr>
        <p:spPr/>
        <p:txBody>
          <a:bodyPr/>
          <a:lstStyle/>
          <a:p>
            <a:r>
              <a:rPr lang="vi-VN"/>
              <a:t>Tiêu chuẩn đo lường chất lượng thiết kế</a:t>
            </a:r>
          </a:p>
        </p:txBody>
      </p:sp>
      <p:sp>
        <p:nvSpPr>
          <p:cNvPr id="3" name="Chỗ dành sẵn cho Nội dung 2">
            <a:extLst>
              <a:ext uri="{FF2B5EF4-FFF2-40B4-BE49-F238E27FC236}">
                <a16:creationId xmlns:a16="http://schemas.microsoft.com/office/drawing/2014/main" id="{8D6014FA-0CA8-1668-2AFC-8C89AA9B8F60}"/>
              </a:ext>
            </a:extLst>
          </p:cNvPr>
          <p:cNvSpPr>
            <a:spLocks noGrp="1"/>
          </p:cNvSpPr>
          <p:nvPr>
            <p:ph idx="1"/>
          </p:nvPr>
        </p:nvSpPr>
        <p:spPr/>
        <p:txBody>
          <a:bodyPr/>
          <a:lstStyle/>
          <a:p>
            <a:r>
              <a:rPr lang="vi-VN" err="1">
                <a:latin typeface="Arial"/>
                <a:cs typeface="Arial"/>
              </a:rPr>
              <a:t>Standards</a:t>
            </a:r>
            <a:r>
              <a:rPr lang="vi-VN">
                <a:latin typeface="Arial"/>
                <a:cs typeface="Arial"/>
              </a:rPr>
              <a:t> </a:t>
            </a:r>
            <a:r>
              <a:rPr lang="vi-VN" err="1">
                <a:latin typeface="Arial"/>
                <a:cs typeface="Arial"/>
              </a:rPr>
              <a:t>for</a:t>
            </a:r>
            <a:r>
              <a:rPr lang="vi-VN">
                <a:latin typeface="Arial"/>
                <a:cs typeface="Arial"/>
              </a:rPr>
              <a:t> </a:t>
            </a:r>
            <a:r>
              <a:rPr lang="vi-VN" err="1">
                <a:latin typeface="Arial"/>
                <a:cs typeface="Arial"/>
              </a:rPr>
              <a:t>measuring</a:t>
            </a:r>
            <a:r>
              <a:rPr lang="vi-VN">
                <a:latin typeface="Arial"/>
                <a:cs typeface="Arial"/>
              </a:rPr>
              <a:t> the </a:t>
            </a:r>
            <a:r>
              <a:rPr lang="vi-VN" err="1">
                <a:latin typeface="Arial"/>
                <a:cs typeface="Arial"/>
              </a:rPr>
              <a:t>quality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system</a:t>
            </a:r>
            <a:r>
              <a:rPr lang="vi-VN">
                <a:latin typeface="Arial"/>
                <a:cs typeface="Arial"/>
              </a:rPr>
              <a:t> </a:t>
            </a:r>
            <a:r>
              <a:rPr lang="vi-VN" err="1">
                <a:latin typeface="Arial"/>
                <a:cs typeface="Arial"/>
              </a:rPr>
              <a:t>architecture</a:t>
            </a:r>
            <a:r>
              <a:rPr lang="vi-VN">
                <a:latin typeface="Arial"/>
                <a:cs typeface="Arial"/>
              </a:rPr>
              <a:t> </a:t>
            </a:r>
            <a:r>
              <a:rPr lang="vi-VN" err="1">
                <a:latin typeface="Arial"/>
                <a:cs typeface="Arial"/>
              </a:rPr>
              <a:t>design</a:t>
            </a:r>
            <a:endParaRPr lang="vi-VN">
              <a:latin typeface="Arial"/>
              <a:cs typeface="Arial"/>
            </a:endParaRPr>
          </a:p>
          <a:p>
            <a:pPr lvl="1"/>
            <a:r>
              <a:rPr lang="vi-VN" err="1">
                <a:latin typeface="Arial"/>
                <a:cs typeface="Arial"/>
              </a:rPr>
              <a:t>Reliability</a:t>
            </a:r>
            <a:endParaRPr lang="vi-VN">
              <a:latin typeface="Arial"/>
              <a:cs typeface="Arial"/>
            </a:endParaRPr>
          </a:p>
          <a:p>
            <a:pPr lvl="1"/>
            <a:r>
              <a:rPr lang="vi-VN" err="1">
                <a:latin typeface="Arial"/>
                <a:cs typeface="Arial"/>
              </a:rPr>
              <a:t>Operational</a:t>
            </a:r>
            <a:r>
              <a:rPr lang="vi-VN">
                <a:latin typeface="Arial"/>
                <a:cs typeface="Arial"/>
              </a:rPr>
              <a:t> </a:t>
            </a:r>
            <a:r>
              <a:rPr lang="vi-VN" err="1">
                <a:latin typeface="Arial"/>
                <a:cs typeface="Arial"/>
              </a:rPr>
              <a:t>Excellence</a:t>
            </a:r>
            <a:r>
              <a:rPr lang="vi-VN">
                <a:latin typeface="Arial"/>
                <a:cs typeface="Arial"/>
              </a:rPr>
              <a:t> </a:t>
            </a:r>
          </a:p>
          <a:p>
            <a:pPr lvl="1"/>
            <a:r>
              <a:rPr lang="vi-VN" err="1">
                <a:latin typeface="Arial"/>
                <a:cs typeface="Arial"/>
              </a:rPr>
              <a:t>Security</a:t>
            </a:r>
            <a:endParaRPr lang="vi-VN">
              <a:latin typeface="Arial"/>
              <a:cs typeface="Arial"/>
            </a:endParaRPr>
          </a:p>
          <a:p>
            <a:pPr lvl="1"/>
            <a:r>
              <a:rPr lang="vi-VN" err="1">
                <a:latin typeface="Arial"/>
                <a:cs typeface="Arial"/>
              </a:rPr>
              <a:t>Performance</a:t>
            </a:r>
            <a:r>
              <a:rPr lang="vi-VN">
                <a:latin typeface="Arial"/>
                <a:cs typeface="Arial"/>
              </a:rPr>
              <a:t> </a:t>
            </a:r>
            <a:r>
              <a:rPr lang="vi-VN" err="1">
                <a:latin typeface="Arial"/>
                <a:cs typeface="Arial"/>
              </a:rPr>
              <a:t>Efficiency</a:t>
            </a:r>
            <a:r>
              <a:rPr lang="vi-VN">
                <a:latin typeface="Arial"/>
                <a:cs typeface="Arial"/>
              </a:rPr>
              <a:t> </a:t>
            </a:r>
          </a:p>
          <a:p>
            <a:pPr lvl="1"/>
            <a:r>
              <a:rPr lang="vi-VN" err="1">
                <a:solidFill>
                  <a:srgbClr val="007ABF"/>
                </a:solidFill>
                <a:latin typeface="Arial"/>
                <a:cs typeface="Arial"/>
              </a:rPr>
              <a:t>Cost</a:t>
            </a:r>
            <a:r>
              <a:rPr lang="vi-VN">
                <a:solidFill>
                  <a:srgbClr val="007ABF"/>
                </a:solidFill>
                <a:latin typeface="Arial"/>
                <a:cs typeface="Arial"/>
              </a:rPr>
              <a:t> </a:t>
            </a:r>
            <a:r>
              <a:rPr lang="vi-VN" err="1">
                <a:solidFill>
                  <a:srgbClr val="007ABF"/>
                </a:solidFill>
                <a:latin typeface="Arial"/>
                <a:cs typeface="Arial"/>
              </a:rPr>
              <a:t>Optimization</a:t>
            </a:r>
            <a:endParaRPr lang="vi-VN">
              <a:solidFill>
                <a:srgbClr val="007ABF"/>
              </a:solidFill>
              <a:latin typeface="Arial"/>
              <a:cs typeface="Arial"/>
            </a:endParaRPr>
          </a:p>
        </p:txBody>
      </p:sp>
      <p:sp>
        <p:nvSpPr>
          <p:cNvPr id="4" name="Chỗ dành sẵn cho Số hiệu Bản chiếu 3">
            <a:extLst>
              <a:ext uri="{FF2B5EF4-FFF2-40B4-BE49-F238E27FC236}">
                <a16:creationId xmlns:a16="http://schemas.microsoft.com/office/drawing/2014/main" id="{36C1260D-4C9D-1988-B754-17706C8F474B}"/>
              </a:ext>
            </a:extLst>
          </p:cNvPr>
          <p:cNvSpPr>
            <a:spLocks noGrp="1"/>
          </p:cNvSpPr>
          <p:nvPr>
            <p:ph type="sldNum" sz="quarter" idx="10"/>
          </p:nvPr>
        </p:nvSpPr>
        <p:spPr/>
        <p:txBody>
          <a:bodyPr/>
          <a:lstStyle/>
          <a:p>
            <a:fld id="{1376952F-4AC3-476E-9CF7-AD77D6AE19E7}" type="slidenum">
              <a:rPr lang="en-US" altLang="en-US"/>
              <a:pPr/>
              <a:t>37</a:t>
            </a:fld>
            <a:endParaRPr lang="en-US" altLang="en-US"/>
          </a:p>
        </p:txBody>
      </p:sp>
    </p:spTree>
    <p:extLst>
      <p:ext uri="{BB962C8B-B14F-4D97-AF65-F5344CB8AC3E}">
        <p14:creationId xmlns:p14="http://schemas.microsoft.com/office/powerpoint/2010/main" val="205062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6F2742-97DC-01D1-A117-67AC8448AEB3}"/>
              </a:ext>
            </a:extLst>
          </p:cNvPr>
          <p:cNvSpPr>
            <a:spLocks noGrp="1"/>
          </p:cNvSpPr>
          <p:nvPr>
            <p:ph type="title"/>
          </p:nvPr>
        </p:nvSpPr>
        <p:spPr/>
        <p:txBody>
          <a:bodyPr/>
          <a:lstStyle/>
          <a:p>
            <a:r>
              <a:rPr lang="vi-VN" err="1">
                <a:latin typeface="Arial"/>
                <a:cs typeface="Arial"/>
              </a:rPr>
              <a:t>Cost</a:t>
            </a:r>
            <a:r>
              <a:rPr lang="vi-VN">
                <a:latin typeface="Arial"/>
                <a:cs typeface="Arial"/>
              </a:rPr>
              <a:t> </a:t>
            </a:r>
            <a:r>
              <a:rPr lang="vi-VN" err="1">
                <a:latin typeface="Arial"/>
                <a:cs typeface="Arial"/>
              </a:rPr>
              <a:t>Optimization</a:t>
            </a:r>
            <a:endParaRPr lang="vi-VN"/>
          </a:p>
        </p:txBody>
      </p:sp>
      <p:sp>
        <p:nvSpPr>
          <p:cNvPr id="3" name="Chỗ dành sẵn cho Nội dung 2">
            <a:extLst>
              <a:ext uri="{FF2B5EF4-FFF2-40B4-BE49-F238E27FC236}">
                <a16:creationId xmlns:a16="http://schemas.microsoft.com/office/drawing/2014/main" id="{A8EB0DDF-FFA6-2DD7-BEE1-7CEAB15005B9}"/>
              </a:ext>
            </a:extLst>
          </p:cNvPr>
          <p:cNvSpPr>
            <a:spLocks noGrp="1"/>
          </p:cNvSpPr>
          <p:nvPr>
            <p:ph idx="1"/>
          </p:nvPr>
        </p:nvSpPr>
        <p:spPr>
          <a:xfrm>
            <a:off x="381000" y="1066800"/>
            <a:ext cx="10702505" cy="4351338"/>
          </a:xfrm>
        </p:spPr>
        <p:txBody>
          <a:bodyPr/>
          <a:lstStyle/>
          <a:p>
            <a:pPr>
              <a:spcAft>
                <a:spcPts val="0"/>
              </a:spcAft>
            </a:pPr>
            <a:r>
              <a:rPr lang="en-US" err="1">
                <a:latin typeface="Arial"/>
                <a:cs typeface="Arial"/>
              </a:rPr>
              <a:t>Không</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xác</a:t>
            </a:r>
            <a:r>
              <a:rPr lang="en-US">
                <a:latin typeface="Arial"/>
                <a:cs typeface="Arial"/>
              </a:rPr>
              <a:t> 1K USD hay 10K USD</a:t>
            </a:r>
          </a:p>
          <a:p>
            <a:pPr>
              <a:spcAft>
                <a:spcPts val="0"/>
              </a:spcAft>
            </a:pP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vừa</a:t>
            </a:r>
            <a:r>
              <a:rPr lang="en-US">
                <a:latin typeface="Arial"/>
                <a:cs typeface="Arial"/>
              </a:rPr>
              <a:t> </a:t>
            </a:r>
            <a:r>
              <a:rPr lang="en-US" err="1">
                <a:latin typeface="Arial"/>
                <a:cs typeface="Arial"/>
              </a:rPr>
              <a:t>khít</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nhu</a:t>
            </a:r>
            <a:r>
              <a:rPr lang="en-US">
                <a:latin typeface="Arial"/>
                <a:cs typeface="Arial"/>
              </a:rPr>
              <a:t> </a:t>
            </a:r>
            <a:r>
              <a:rPr lang="en-US" err="1">
                <a:latin typeface="Arial"/>
                <a:cs typeface="Arial"/>
              </a:rPr>
              <a:t>cầu</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p>
          <a:p>
            <a:pPr>
              <a:spcAft>
                <a:spcPts val="0"/>
              </a:spcAft>
            </a:pPr>
            <a:r>
              <a:rPr lang="en-US">
                <a:latin typeface="Arial"/>
                <a:cs typeface="Arial"/>
              </a:rPr>
              <a:t>Auto </a:t>
            </a:r>
            <a:r>
              <a:rPr lang="en-US" err="1">
                <a:latin typeface="Arial"/>
                <a:cs typeface="Arial"/>
              </a:rPr>
              <a:t>tăng</a:t>
            </a:r>
            <a:r>
              <a:rPr lang="en-US">
                <a:latin typeface="Arial"/>
                <a:cs typeface="Arial"/>
              </a:rPr>
              <a:t> </a:t>
            </a:r>
            <a:r>
              <a:rPr lang="en-US" err="1">
                <a:latin typeface="Arial"/>
                <a:cs typeface="Arial"/>
              </a:rPr>
              <a:t>tài</a:t>
            </a:r>
            <a:r>
              <a:rPr lang="en-US">
                <a:latin typeface="Arial"/>
                <a:cs typeface="Arial"/>
              </a:rPr>
              <a:t> </a:t>
            </a:r>
            <a:r>
              <a:rPr lang="en-US" err="1">
                <a:latin typeface="Arial"/>
                <a:cs typeface="Arial"/>
              </a:rPr>
              <a:t>nguyên</a:t>
            </a:r>
            <a:r>
              <a:rPr lang="en-US">
                <a:latin typeface="Arial"/>
                <a:cs typeface="Arial"/>
              </a:rPr>
              <a:t> </a:t>
            </a:r>
            <a:r>
              <a:rPr lang="en-US" err="1">
                <a:latin typeface="Arial"/>
                <a:cs typeface="Arial"/>
              </a:rPr>
              <a:t>khi</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dùng</a:t>
            </a:r>
            <a:r>
              <a:rPr lang="en-US">
                <a:latin typeface="Arial"/>
                <a:cs typeface="Arial"/>
              </a:rPr>
              <a:t> </a:t>
            </a:r>
            <a:r>
              <a:rPr lang="en-US" err="1">
                <a:latin typeface="Arial"/>
                <a:cs typeface="Arial"/>
              </a:rPr>
              <a:t>tăng</a:t>
            </a:r>
            <a:r>
              <a:rPr lang="en-US">
                <a:latin typeface="Arial"/>
                <a:cs typeface="Arial"/>
              </a:rPr>
              <a:t>, </a:t>
            </a:r>
            <a:r>
              <a:rPr lang="en-US" err="1">
                <a:latin typeface="Arial"/>
                <a:cs typeface="Arial"/>
              </a:rPr>
              <a:t>giảm</a:t>
            </a:r>
            <a:r>
              <a:rPr lang="en-US">
                <a:latin typeface="Arial"/>
                <a:cs typeface="Arial"/>
              </a:rPr>
              <a:t> </a:t>
            </a:r>
            <a:r>
              <a:rPr lang="en-US" err="1">
                <a:latin typeface="Arial"/>
                <a:cs typeface="Arial"/>
              </a:rPr>
              <a:t>khi</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dùng</a:t>
            </a:r>
            <a:r>
              <a:rPr lang="en-US">
                <a:latin typeface="Arial"/>
                <a:cs typeface="Arial"/>
              </a:rPr>
              <a:t> </a:t>
            </a:r>
            <a:r>
              <a:rPr lang="en-US" err="1">
                <a:latin typeface="Arial"/>
                <a:cs typeface="Arial"/>
              </a:rPr>
              <a:t>giảm</a:t>
            </a:r>
          </a:p>
        </p:txBody>
      </p:sp>
      <p:sp>
        <p:nvSpPr>
          <p:cNvPr id="4" name="Chỗ dành sẵn cho Số hiệu Bản chiếu 3">
            <a:extLst>
              <a:ext uri="{FF2B5EF4-FFF2-40B4-BE49-F238E27FC236}">
                <a16:creationId xmlns:a16="http://schemas.microsoft.com/office/drawing/2014/main" id="{965968D0-7048-F6D1-EAE0-552D1F5065FC}"/>
              </a:ext>
            </a:extLst>
          </p:cNvPr>
          <p:cNvSpPr>
            <a:spLocks noGrp="1"/>
          </p:cNvSpPr>
          <p:nvPr>
            <p:ph type="sldNum" sz="quarter" idx="10"/>
          </p:nvPr>
        </p:nvSpPr>
        <p:spPr/>
        <p:txBody>
          <a:bodyPr/>
          <a:lstStyle/>
          <a:p>
            <a:fld id="{1376952F-4AC3-476E-9CF7-AD77D6AE19E7}" type="slidenum">
              <a:rPr lang="en-US" altLang="en-US"/>
              <a:pPr/>
              <a:t>38</a:t>
            </a:fld>
            <a:endParaRPr lang="en-US" altLang="en-US"/>
          </a:p>
        </p:txBody>
      </p:sp>
    </p:spTree>
    <p:extLst>
      <p:ext uri="{BB962C8B-B14F-4D97-AF65-F5344CB8AC3E}">
        <p14:creationId xmlns:p14="http://schemas.microsoft.com/office/powerpoint/2010/main" val="1545277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a:latin typeface="Arial"/>
                <a:cs typeface="Arial"/>
              </a:rPr>
              <a:t>Thank You</a:t>
            </a:r>
            <a:endParaRPr lang="vi-VN"/>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39</a:t>
            </a:fld>
            <a:endParaRPr lang="en-US" altLang="en-US" sz="1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pPr marL="342900" indent="-342900"/>
            <a:r>
              <a:rPr lang="en-US" sz="2400">
                <a:solidFill>
                  <a:srgbClr val="007ABF"/>
                </a:solidFill>
                <a:latin typeface="Arial"/>
                <a:cs typeface="Arial"/>
              </a:rPr>
              <a:t>Well-Architecture and Bad-Architecture</a:t>
            </a:r>
          </a:p>
          <a:p>
            <a:pPr marL="342900" indent="-342900"/>
            <a:r>
              <a:rPr lang="en-US" sz="2400">
                <a:solidFill>
                  <a:srgbClr val="000000"/>
                </a:solidFill>
                <a:latin typeface="Arial"/>
                <a:cs typeface="Arial"/>
              </a:rPr>
              <a:t>Standards for measuring the quality of </a:t>
            </a:r>
            <a:r>
              <a:rPr lang="en-US" sz="2400">
                <a:latin typeface="Arial"/>
                <a:cs typeface="Arial"/>
              </a:rPr>
              <a:t>system architecture design</a:t>
            </a:r>
            <a:endParaRPr lang="en-US" sz="2400"/>
          </a:p>
          <a:p>
            <a:endParaRPr lang="en-US" sz="2400"/>
          </a:p>
          <a:p>
            <a:endParaRPr lang="en-US" sz="2400"/>
          </a:p>
          <a:p>
            <a:endParaRPr lang="en-US" sz="2400"/>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4</a:t>
            </a:fld>
            <a:endParaRPr lang="en-US" altLang="en-US"/>
          </a:p>
        </p:txBody>
      </p:sp>
    </p:spTree>
    <p:extLst>
      <p:ext uri="{BB962C8B-B14F-4D97-AF65-F5344CB8AC3E}">
        <p14:creationId xmlns:p14="http://schemas.microsoft.com/office/powerpoint/2010/main" val="274645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5CAF60-564B-0764-B69B-2B9B19024A42}"/>
              </a:ext>
            </a:extLst>
          </p:cNvPr>
          <p:cNvSpPr>
            <a:spLocks noGrp="1"/>
          </p:cNvSpPr>
          <p:nvPr>
            <p:ph type="title"/>
          </p:nvPr>
        </p:nvSpPr>
        <p:spPr/>
        <p:txBody>
          <a:bodyPr/>
          <a:lstStyle/>
          <a:p>
            <a:r>
              <a:rPr lang="vi-VN" err="1">
                <a:latin typeface="Arial"/>
                <a:cs typeface="Arial"/>
              </a:rPr>
              <a:t>Solution</a:t>
            </a:r>
            <a:r>
              <a:rPr lang="vi-VN">
                <a:latin typeface="Arial"/>
                <a:cs typeface="Arial"/>
              </a:rPr>
              <a:t> </a:t>
            </a:r>
            <a:r>
              <a:rPr lang="vi-VN" err="1">
                <a:latin typeface="Arial"/>
                <a:cs typeface="Arial"/>
              </a:rPr>
              <a:t>Architecture</a:t>
            </a:r>
            <a:endParaRPr lang="vi-VN" err="1"/>
          </a:p>
        </p:txBody>
      </p:sp>
      <p:sp>
        <p:nvSpPr>
          <p:cNvPr id="3" name="Chỗ dành sẵn cho Nội dung 2">
            <a:extLst>
              <a:ext uri="{FF2B5EF4-FFF2-40B4-BE49-F238E27FC236}">
                <a16:creationId xmlns:a16="http://schemas.microsoft.com/office/drawing/2014/main" id="{FCBD22D1-1B5D-6B30-D090-C5AB846D81A8}"/>
              </a:ext>
            </a:extLst>
          </p:cNvPr>
          <p:cNvSpPr>
            <a:spLocks noGrp="1"/>
          </p:cNvSpPr>
          <p:nvPr>
            <p:ph idx="1"/>
          </p:nvPr>
        </p:nvSpPr>
        <p:spPr/>
        <p:txBody>
          <a:bodyPr/>
          <a:lstStyle/>
          <a:p>
            <a:pPr marL="457200" indent="-457200">
              <a:spcAft>
                <a:spcPts val="0"/>
              </a:spcAft>
            </a:pPr>
            <a:r>
              <a:rPr lang="en-US">
                <a:latin typeface="Arial"/>
                <a:cs typeface="Arial"/>
              </a:rPr>
              <a:t>Solution Architecture - </a:t>
            </a:r>
            <a:r>
              <a:rPr lang="en-US" err="1">
                <a:latin typeface="Arial"/>
                <a:cs typeface="Arial"/>
              </a:rPr>
              <a:t>Tập</a:t>
            </a:r>
            <a:r>
              <a:rPr lang="en-US">
                <a:latin typeface="Arial"/>
                <a:cs typeface="Arial"/>
              </a:rPr>
              <a:t> </a:t>
            </a:r>
            <a:r>
              <a:rPr lang="en-US" err="1">
                <a:latin typeface="Arial"/>
                <a:cs typeface="Arial"/>
              </a:rPr>
              <a:t>trung</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việc</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kiến</a:t>
            </a:r>
            <a:r>
              <a:rPr lang="en-US">
                <a:latin typeface="Arial"/>
                <a:cs typeface="Arial"/>
              </a:rPr>
              <a:t> </a:t>
            </a:r>
            <a:r>
              <a:rPr lang="en-US" err="1">
                <a:latin typeface="Arial"/>
                <a:cs typeface="Arial"/>
              </a:rPr>
              <a:t>trúc</a:t>
            </a:r>
            <a:r>
              <a:rPr lang="en-US">
                <a:latin typeface="Arial"/>
                <a:cs typeface="Arial"/>
              </a:rPr>
              <a:t>,  Bao </a:t>
            </a:r>
            <a:r>
              <a:rPr lang="en-US" err="1">
                <a:latin typeface="Arial"/>
                <a:cs typeface="Arial"/>
              </a:rPr>
              <a:t>gồm</a:t>
            </a:r>
            <a:r>
              <a:rPr lang="en-US">
                <a:latin typeface="Arial"/>
                <a:cs typeface="Arial"/>
              </a:rPr>
              <a:t> 2 </a:t>
            </a:r>
            <a:r>
              <a:rPr lang="en-US" err="1">
                <a:latin typeface="Arial"/>
                <a:cs typeface="Arial"/>
              </a:rPr>
              <a:t>phần</a:t>
            </a:r>
            <a:r>
              <a:rPr lang="en-US">
                <a:latin typeface="Arial"/>
                <a:cs typeface="Arial"/>
              </a:rPr>
              <a:t>:</a:t>
            </a:r>
            <a:endParaRPr lang="en-US"/>
          </a:p>
          <a:p>
            <a:pPr lvl="1">
              <a:spcAft>
                <a:spcPts val="0"/>
              </a:spcAft>
            </a:pP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kiến</a:t>
            </a:r>
            <a:r>
              <a:rPr lang="en-US">
                <a:latin typeface="Arial"/>
                <a:cs typeface="Arial"/>
              </a:rPr>
              <a:t> </a:t>
            </a:r>
            <a:r>
              <a:rPr lang="en-US" err="1">
                <a:latin typeface="Arial"/>
                <a:cs typeface="Arial"/>
              </a:rPr>
              <a:t>trúc</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thương</a:t>
            </a:r>
            <a:r>
              <a:rPr lang="en-US">
                <a:latin typeface="Arial"/>
                <a:cs typeface="Arial"/>
              </a:rPr>
              <a:t> </a:t>
            </a:r>
            <a:r>
              <a:rPr lang="en-US" err="1">
                <a:latin typeface="Arial"/>
                <a:cs typeface="Arial"/>
              </a:rPr>
              <a:t>mại</a:t>
            </a:r>
            <a:r>
              <a:rPr lang="en-US">
                <a:latin typeface="Arial"/>
                <a:cs typeface="Arial"/>
              </a:rPr>
              <a:t> ( </a:t>
            </a:r>
            <a:r>
              <a:rPr lang="en-US" err="1">
                <a:latin typeface="Arial"/>
                <a:cs typeface="Arial"/>
              </a:rPr>
              <a:t>Bussiness</a:t>
            </a:r>
            <a:r>
              <a:rPr lang="en-US">
                <a:latin typeface="Arial"/>
                <a:cs typeface="Arial"/>
              </a:rPr>
              <a:t> Software Architecture)</a:t>
            </a:r>
          </a:p>
          <a:p>
            <a:pPr lvl="1">
              <a:spcAft>
                <a:spcPts val="0"/>
              </a:spcAft>
            </a:pP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kiến</a:t>
            </a:r>
            <a:r>
              <a:rPr lang="en-US">
                <a:latin typeface="Arial"/>
                <a:cs typeface="Arial"/>
              </a:rPr>
              <a:t> </a:t>
            </a:r>
            <a:r>
              <a:rPr lang="en-US" err="1">
                <a:latin typeface="Arial"/>
                <a:cs typeface="Arial"/>
              </a:rPr>
              <a:t>trúc</a:t>
            </a:r>
            <a:r>
              <a:rPr lang="en-US">
                <a:latin typeface="Arial"/>
                <a:cs typeface="Arial"/>
              </a:rPr>
              <a:t> </a:t>
            </a:r>
            <a:r>
              <a:rPr lang="en-US" err="1">
                <a:latin typeface="Arial"/>
                <a:cs typeface="Arial"/>
              </a:rPr>
              <a:t>hạ</a:t>
            </a:r>
            <a:r>
              <a:rPr lang="en-US">
                <a:latin typeface="Arial"/>
                <a:cs typeface="Arial"/>
              </a:rPr>
              <a:t> </a:t>
            </a:r>
            <a:r>
              <a:rPr lang="en-US" err="1">
                <a:latin typeface="Arial"/>
                <a:cs typeface="Arial"/>
              </a:rPr>
              <a:t>tầng</a:t>
            </a:r>
            <a:r>
              <a:rPr lang="en-US">
                <a:latin typeface="Arial"/>
                <a:cs typeface="Arial"/>
              </a:rPr>
              <a:t> ( System Architecture)</a:t>
            </a:r>
          </a:p>
          <a:p>
            <a:pPr marL="457200" indent="-457200">
              <a:spcAft>
                <a:spcPts val="0"/>
              </a:spcAft>
            </a:pPr>
            <a:r>
              <a:rPr lang="en-US">
                <a:latin typeface="Arial"/>
                <a:cs typeface="Arial"/>
              </a:rPr>
              <a:t>AWS, GCP, Azure, On-premise </a:t>
            </a:r>
            <a:r>
              <a:rPr lang="en-US" err="1">
                <a:latin typeface="Arial"/>
                <a:cs typeface="Arial"/>
              </a:rPr>
              <a:t>là</a:t>
            </a:r>
            <a:r>
              <a:rPr lang="en-US">
                <a:latin typeface="Arial"/>
                <a:cs typeface="Arial"/>
              </a:rPr>
              <a:t> </a:t>
            </a:r>
            <a:r>
              <a:rPr lang="en-US" err="1">
                <a:latin typeface="Arial"/>
                <a:cs typeface="Arial"/>
              </a:rPr>
              <a:t>công</a:t>
            </a:r>
            <a:r>
              <a:rPr lang="en-US">
                <a:latin typeface="Arial"/>
                <a:cs typeface="Arial"/>
              </a:rPr>
              <a:t> </a:t>
            </a:r>
            <a:r>
              <a:rPr lang="en-US" err="1">
                <a:latin typeface="Arial"/>
                <a:cs typeface="Arial"/>
              </a:rPr>
              <a:t>cụ</a:t>
            </a:r>
            <a:r>
              <a:rPr lang="en-US">
                <a:latin typeface="Arial"/>
                <a:cs typeface="Arial"/>
              </a:rPr>
              <a:t>/</a:t>
            </a:r>
            <a:r>
              <a:rPr lang="en-US" err="1">
                <a:latin typeface="Arial"/>
                <a:cs typeface="Arial"/>
              </a:rPr>
              <a:t>môi</a:t>
            </a:r>
            <a:r>
              <a:rPr lang="en-US">
                <a:latin typeface="Arial"/>
                <a:cs typeface="Arial"/>
              </a:rPr>
              <a:t> </a:t>
            </a:r>
            <a:r>
              <a:rPr lang="en-US" err="1">
                <a:latin typeface="Arial"/>
                <a:cs typeface="Arial"/>
              </a:rPr>
              <a:t>trường</a:t>
            </a:r>
            <a:endParaRPr lang="en-US" err="1"/>
          </a:p>
          <a:p>
            <a:pPr marL="457200" indent="-457200">
              <a:spcAft>
                <a:spcPts val="0"/>
              </a:spcAft>
            </a:pPr>
            <a:r>
              <a:rPr lang="en-US">
                <a:latin typeface="Arial"/>
                <a:cs typeface="Arial"/>
              </a:rPr>
              <a:t>Tiêu </a:t>
            </a:r>
            <a:r>
              <a:rPr lang="en-US" err="1">
                <a:latin typeface="Arial"/>
                <a:cs typeface="Arial"/>
              </a:rPr>
              <a:t>chuẩn</a:t>
            </a:r>
            <a:r>
              <a:rPr lang="en-US">
                <a:latin typeface="Arial"/>
                <a:cs typeface="Arial"/>
              </a:rPr>
              <a:t> </a:t>
            </a:r>
            <a:r>
              <a:rPr lang="en-US" err="1">
                <a:latin typeface="Arial"/>
                <a:cs typeface="Arial"/>
              </a:rPr>
              <a:t>đo</a:t>
            </a:r>
            <a:r>
              <a:rPr lang="en-US">
                <a:latin typeface="Arial"/>
                <a:cs typeface="Arial"/>
              </a:rPr>
              <a:t> </a:t>
            </a:r>
            <a:r>
              <a:rPr lang="en-US" err="1">
                <a:latin typeface="Arial"/>
                <a:cs typeface="Arial"/>
              </a:rPr>
              <a:t>lường</a:t>
            </a:r>
            <a:r>
              <a:rPr lang="en-US">
                <a:latin typeface="Arial"/>
                <a:cs typeface="Arial"/>
              </a:rPr>
              <a:t> </a:t>
            </a:r>
            <a:r>
              <a:rPr lang="en-US" err="1">
                <a:latin typeface="Arial"/>
                <a:cs typeface="Arial"/>
              </a:rPr>
              <a:t>chất</a:t>
            </a:r>
            <a:r>
              <a:rPr lang="en-US">
                <a:latin typeface="Arial"/>
                <a:cs typeface="Arial"/>
              </a:rPr>
              <a:t> </a:t>
            </a:r>
            <a:r>
              <a:rPr lang="en-US" err="1">
                <a:latin typeface="Arial"/>
                <a:cs typeface="Arial"/>
              </a:rPr>
              <a:t>lượng</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 Well-</a:t>
            </a:r>
            <a:r>
              <a:rPr lang="en-US" err="1">
                <a:latin typeface="Arial"/>
                <a:cs typeface="Arial"/>
              </a:rPr>
              <a:t>Archtecture</a:t>
            </a:r>
            <a:r>
              <a:rPr lang="en-US">
                <a:latin typeface="Arial"/>
                <a:cs typeface="Arial"/>
              </a:rPr>
              <a:t>)</a:t>
            </a:r>
          </a:p>
          <a:p>
            <a:endParaRPr lang="vi-VN"/>
          </a:p>
        </p:txBody>
      </p:sp>
      <p:sp>
        <p:nvSpPr>
          <p:cNvPr id="4" name="Chỗ dành sẵn cho Số hiệu Bản chiếu 3">
            <a:extLst>
              <a:ext uri="{FF2B5EF4-FFF2-40B4-BE49-F238E27FC236}">
                <a16:creationId xmlns:a16="http://schemas.microsoft.com/office/drawing/2014/main" id="{889A11E4-5E9B-88F4-7FFB-71A992008101}"/>
              </a:ext>
            </a:extLst>
          </p:cNvPr>
          <p:cNvSpPr>
            <a:spLocks noGrp="1"/>
          </p:cNvSpPr>
          <p:nvPr>
            <p:ph type="sldNum" sz="quarter" idx="10"/>
          </p:nvPr>
        </p:nvSpPr>
        <p:spPr/>
        <p:txBody>
          <a:bodyPr/>
          <a:lstStyle/>
          <a:p>
            <a:fld id="{1376952F-4AC3-476E-9CF7-AD77D6AE19E7}" type="slidenum">
              <a:rPr lang="en-US" altLang="en-US"/>
              <a:pPr/>
              <a:t>5</a:t>
            </a:fld>
            <a:endParaRPr lang="en-US" altLang="en-US"/>
          </a:p>
        </p:txBody>
      </p:sp>
    </p:spTree>
    <p:extLst>
      <p:ext uri="{BB962C8B-B14F-4D97-AF65-F5344CB8AC3E}">
        <p14:creationId xmlns:p14="http://schemas.microsoft.com/office/powerpoint/2010/main" val="139601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86A193D-C03E-849A-1D7B-588E35A03E05}"/>
              </a:ext>
            </a:extLst>
          </p:cNvPr>
          <p:cNvSpPr>
            <a:spLocks noGrp="1"/>
          </p:cNvSpPr>
          <p:nvPr>
            <p:ph type="title"/>
          </p:nvPr>
        </p:nvSpPr>
        <p:spPr/>
        <p:txBody>
          <a:bodyPr/>
          <a:lstStyle/>
          <a:p>
            <a:r>
              <a:rPr lang="vi-VN" err="1">
                <a:latin typeface="Arial"/>
                <a:cs typeface="Arial"/>
              </a:rPr>
              <a:t>Well-Architecture</a:t>
            </a:r>
            <a:endParaRPr lang="vi-VN" err="1"/>
          </a:p>
        </p:txBody>
      </p:sp>
      <p:pic>
        <p:nvPicPr>
          <p:cNvPr id="5" name="Chỗ dành sẵn cho Nội dung 4" descr="Ảnh có chứa ngoài trời, bầu trời, tòa nhà, Thị trấn nghỉ dưỡng&#10;&#10;Mô tả được tự động tạo">
            <a:extLst>
              <a:ext uri="{FF2B5EF4-FFF2-40B4-BE49-F238E27FC236}">
                <a16:creationId xmlns:a16="http://schemas.microsoft.com/office/drawing/2014/main" id="{5B132734-2075-F5A1-F11F-60686171AFB8}"/>
              </a:ext>
            </a:extLst>
          </p:cNvPr>
          <p:cNvPicPr>
            <a:picLocks noGrp="1" noChangeAspect="1"/>
          </p:cNvPicPr>
          <p:nvPr>
            <p:ph idx="1"/>
          </p:nvPr>
        </p:nvPicPr>
        <p:blipFill>
          <a:blip r:embed="rId3"/>
          <a:stretch>
            <a:fillRect/>
          </a:stretch>
        </p:blipFill>
        <p:spPr>
          <a:xfrm>
            <a:off x="177381" y="1711280"/>
            <a:ext cx="3676650" cy="2286000"/>
          </a:xfrm>
        </p:spPr>
      </p:pic>
      <p:sp>
        <p:nvSpPr>
          <p:cNvPr id="4" name="Chỗ dành sẵn cho Số hiệu Bản chiếu 3">
            <a:extLst>
              <a:ext uri="{FF2B5EF4-FFF2-40B4-BE49-F238E27FC236}">
                <a16:creationId xmlns:a16="http://schemas.microsoft.com/office/drawing/2014/main" id="{668E2C86-A3B9-CB19-FB71-8C19D7A88ECD}"/>
              </a:ext>
            </a:extLst>
          </p:cNvPr>
          <p:cNvSpPr>
            <a:spLocks noGrp="1"/>
          </p:cNvSpPr>
          <p:nvPr>
            <p:ph type="sldNum" sz="quarter" idx="10"/>
          </p:nvPr>
        </p:nvSpPr>
        <p:spPr/>
        <p:txBody>
          <a:bodyPr/>
          <a:lstStyle/>
          <a:p>
            <a:fld id="{1376952F-4AC3-476E-9CF7-AD77D6AE19E7}" type="slidenum">
              <a:rPr lang="en-US" altLang="en-US"/>
              <a:pPr/>
              <a:t>6</a:t>
            </a:fld>
            <a:endParaRPr lang="en-US" altLang="en-US"/>
          </a:p>
        </p:txBody>
      </p:sp>
      <p:pic>
        <p:nvPicPr>
          <p:cNvPr id="6" name="Hình ảnh 5" descr="Ảnh có chứa ngoài trời, tòa nhà, Khu vực đô thị, bầu trời&#10;&#10;Mô tả được tự động tạo">
            <a:extLst>
              <a:ext uri="{FF2B5EF4-FFF2-40B4-BE49-F238E27FC236}">
                <a16:creationId xmlns:a16="http://schemas.microsoft.com/office/drawing/2014/main" id="{F9F1CD5C-E5FC-6103-494E-DF443A7CB79F}"/>
              </a:ext>
            </a:extLst>
          </p:cNvPr>
          <p:cNvPicPr>
            <a:picLocks noChangeAspect="1"/>
          </p:cNvPicPr>
          <p:nvPr/>
        </p:nvPicPr>
        <p:blipFill>
          <a:blip r:embed="rId4"/>
          <a:stretch>
            <a:fillRect/>
          </a:stretch>
        </p:blipFill>
        <p:spPr>
          <a:xfrm>
            <a:off x="3980731" y="1709108"/>
            <a:ext cx="4124325" cy="2286000"/>
          </a:xfrm>
          <a:prstGeom prst="rect">
            <a:avLst/>
          </a:prstGeom>
        </p:spPr>
      </p:pic>
      <p:pic>
        <p:nvPicPr>
          <p:cNvPr id="7" name="Hình ảnh 6" descr="Ảnh có chứa chậu hoa, ngoài trời, tòa nhà, cây trồng trong nhà&#10;&#10;Mô tả được tự động tạo">
            <a:extLst>
              <a:ext uri="{FF2B5EF4-FFF2-40B4-BE49-F238E27FC236}">
                <a16:creationId xmlns:a16="http://schemas.microsoft.com/office/drawing/2014/main" id="{DD0E4865-7A1A-F69D-BF4D-45069DD640B7}"/>
              </a:ext>
            </a:extLst>
          </p:cNvPr>
          <p:cNvPicPr>
            <a:picLocks noChangeAspect="1"/>
          </p:cNvPicPr>
          <p:nvPr/>
        </p:nvPicPr>
        <p:blipFill>
          <a:blip r:embed="rId5"/>
          <a:stretch>
            <a:fillRect/>
          </a:stretch>
        </p:blipFill>
        <p:spPr>
          <a:xfrm>
            <a:off x="8221153" y="1708210"/>
            <a:ext cx="3524250" cy="2286000"/>
          </a:xfrm>
          <a:prstGeom prst="rect">
            <a:avLst/>
          </a:prstGeom>
        </p:spPr>
      </p:pic>
    </p:spTree>
    <p:extLst>
      <p:ext uri="{BB962C8B-B14F-4D97-AF65-F5344CB8AC3E}">
        <p14:creationId xmlns:p14="http://schemas.microsoft.com/office/powerpoint/2010/main" val="300543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7ED80AF-80C8-6B66-3DE7-F538668D0ECF}"/>
              </a:ext>
            </a:extLst>
          </p:cNvPr>
          <p:cNvSpPr>
            <a:spLocks noGrp="1"/>
          </p:cNvSpPr>
          <p:nvPr>
            <p:ph type="title"/>
          </p:nvPr>
        </p:nvSpPr>
        <p:spPr/>
        <p:txBody>
          <a:bodyPr/>
          <a:lstStyle/>
          <a:p>
            <a:r>
              <a:rPr lang="vi-VN" err="1">
                <a:latin typeface="Arial"/>
                <a:cs typeface="Arial"/>
              </a:rPr>
              <a:t>Bad-Architecture</a:t>
            </a:r>
            <a:endParaRPr lang="vi-VN" err="1"/>
          </a:p>
        </p:txBody>
      </p:sp>
      <p:pic>
        <p:nvPicPr>
          <p:cNvPr id="5" name="Chỗ dành sẵn cho Nội dung 4" descr="Ảnh có chứa ngoài trời, ngôi nhà, tòa nhà, nước&#10;&#10;Mô tả được tự động tạo">
            <a:extLst>
              <a:ext uri="{FF2B5EF4-FFF2-40B4-BE49-F238E27FC236}">
                <a16:creationId xmlns:a16="http://schemas.microsoft.com/office/drawing/2014/main" id="{3F91D3A5-B624-2458-ECED-8317F8DB405E}"/>
              </a:ext>
            </a:extLst>
          </p:cNvPr>
          <p:cNvPicPr>
            <a:picLocks noGrp="1" noChangeAspect="1"/>
          </p:cNvPicPr>
          <p:nvPr>
            <p:ph idx="1"/>
          </p:nvPr>
        </p:nvPicPr>
        <p:blipFill>
          <a:blip r:embed="rId3"/>
          <a:stretch>
            <a:fillRect/>
          </a:stretch>
        </p:blipFill>
        <p:spPr>
          <a:xfrm>
            <a:off x="350987" y="1890368"/>
            <a:ext cx="4019550" cy="2847975"/>
          </a:xfrm>
        </p:spPr>
      </p:pic>
      <p:sp>
        <p:nvSpPr>
          <p:cNvPr id="4" name="Chỗ dành sẵn cho Số hiệu Bản chiếu 3">
            <a:extLst>
              <a:ext uri="{FF2B5EF4-FFF2-40B4-BE49-F238E27FC236}">
                <a16:creationId xmlns:a16="http://schemas.microsoft.com/office/drawing/2014/main" id="{41481AA9-9688-6456-40A1-037A99C85F80}"/>
              </a:ext>
            </a:extLst>
          </p:cNvPr>
          <p:cNvSpPr>
            <a:spLocks noGrp="1"/>
          </p:cNvSpPr>
          <p:nvPr>
            <p:ph type="sldNum" sz="quarter" idx="10"/>
          </p:nvPr>
        </p:nvSpPr>
        <p:spPr/>
        <p:txBody>
          <a:bodyPr/>
          <a:lstStyle/>
          <a:p>
            <a:fld id="{1376952F-4AC3-476E-9CF7-AD77D6AE19E7}" type="slidenum">
              <a:rPr lang="en-US" altLang="en-US"/>
              <a:pPr/>
              <a:t>7</a:t>
            </a:fld>
            <a:endParaRPr lang="en-US" altLang="en-US"/>
          </a:p>
        </p:txBody>
      </p:sp>
      <p:pic>
        <p:nvPicPr>
          <p:cNvPr id="6" name="Hình ảnh 5" descr="Ảnh có chứa ngoài trời, tòa nhà, Tòa tháp, Khu vực đô thị&#10;&#10;Mô tả được tự động tạo">
            <a:extLst>
              <a:ext uri="{FF2B5EF4-FFF2-40B4-BE49-F238E27FC236}">
                <a16:creationId xmlns:a16="http://schemas.microsoft.com/office/drawing/2014/main" id="{B6D8081A-571A-B9EC-6EBE-F0098234B8C9}"/>
              </a:ext>
            </a:extLst>
          </p:cNvPr>
          <p:cNvPicPr>
            <a:picLocks noChangeAspect="1"/>
          </p:cNvPicPr>
          <p:nvPr/>
        </p:nvPicPr>
        <p:blipFill>
          <a:blip r:embed="rId4"/>
          <a:stretch>
            <a:fillRect/>
          </a:stretch>
        </p:blipFill>
        <p:spPr>
          <a:xfrm>
            <a:off x="4713976" y="1896014"/>
            <a:ext cx="2781300" cy="3324225"/>
          </a:xfrm>
          <a:prstGeom prst="rect">
            <a:avLst/>
          </a:prstGeom>
        </p:spPr>
      </p:pic>
      <p:pic>
        <p:nvPicPr>
          <p:cNvPr id="7" name="Hình ảnh 6" descr="Ảnh có chứa tòa nhà, ngoài trời, tài sản, ngôi nhà&#10;&#10;Mô tả được tự động tạo">
            <a:extLst>
              <a:ext uri="{FF2B5EF4-FFF2-40B4-BE49-F238E27FC236}">
                <a16:creationId xmlns:a16="http://schemas.microsoft.com/office/drawing/2014/main" id="{61A25F44-3DA4-6A45-E51B-D86009DD8E0D}"/>
              </a:ext>
            </a:extLst>
          </p:cNvPr>
          <p:cNvPicPr>
            <a:picLocks noChangeAspect="1"/>
          </p:cNvPicPr>
          <p:nvPr/>
        </p:nvPicPr>
        <p:blipFill>
          <a:blip r:embed="rId5"/>
          <a:stretch>
            <a:fillRect/>
          </a:stretch>
        </p:blipFill>
        <p:spPr>
          <a:xfrm>
            <a:off x="7876097" y="1895116"/>
            <a:ext cx="3800475" cy="2019300"/>
          </a:xfrm>
          <a:prstGeom prst="rect">
            <a:avLst/>
          </a:prstGeom>
        </p:spPr>
      </p:pic>
    </p:spTree>
    <p:extLst>
      <p:ext uri="{BB962C8B-B14F-4D97-AF65-F5344CB8AC3E}">
        <p14:creationId xmlns:p14="http://schemas.microsoft.com/office/powerpoint/2010/main" val="303019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10B2F9-0C71-4FCF-E7E0-E8ECF10F9D40}"/>
              </a:ext>
            </a:extLst>
          </p:cNvPr>
          <p:cNvSpPr>
            <a:spLocks noGrp="1"/>
          </p:cNvSpPr>
          <p:nvPr>
            <p:ph type="title"/>
          </p:nvPr>
        </p:nvSpPr>
        <p:spPr/>
        <p:txBody>
          <a:bodyPr/>
          <a:lstStyle/>
          <a:p>
            <a:r>
              <a:rPr lang="vi-VN" err="1">
                <a:latin typeface="Arial"/>
                <a:cs typeface="Arial"/>
              </a:rPr>
              <a:t>Well-Architecture</a:t>
            </a:r>
            <a:r>
              <a:rPr lang="vi-VN">
                <a:latin typeface="Arial"/>
                <a:cs typeface="Arial"/>
              </a:rPr>
              <a:t> # </a:t>
            </a:r>
            <a:r>
              <a:rPr lang="vi-VN" err="1">
                <a:latin typeface="Arial"/>
                <a:cs typeface="Arial"/>
              </a:rPr>
              <a:t>Bad-Architecture</a:t>
            </a:r>
          </a:p>
        </p:txBody>
      </p:sp>
      <p:sp>
        <p:nvSpPr>
          <p:cNvPr id="3" name="Chỗ dành sẵn cho Nội dung 2">
            <a:extLst>
              <a:ext uri="{FF2B5EF4-FFF2-40B4-BE49-F238E27FC236}">
                <a16:creationId xmlns:a16="http://schemas.microsoft.com/office/drawing/2014/main" id="{A643C0FE-9344-1759-A551-5F9E0F5A5B64}"/>
              </a:ext>
            </a:extLst>
          </p:cNvPr>
          <p:cNvSpPr>
            <a:spLocks noGrp="1"/>
          </p:cNvSpPr>
          <p:nvPr>
            <p:ph idx="1"/>
          </p:nvPr>
        </p:nvSpPr>
        <p:spPr/>
        <p:txBody>
          <a:bodyPr/>
          <a:lstStyle/>
          <a:p>
            <a:pPr>
              <a:spcAft>
                <a:spcPts val="0"/>
              </a:spcAft>
            </a:pPr>
            <a:r>
              <a:rPr lang="en-US" err="1">
                <a:latin typeface="Arial"/>
                <a:cs typeface="Arial"/>
              </a:rPr>
              <a:t>Không</a:t>
            </a:r>
            <a:r>
              <a:rPr lang="en-US">
                <a:latin typeface="Arial"/>
                <a:cs typeface="Arial"/>
              </a:rPr>
              <a:t> </a:t>
            </a:r>
            <a:r>
              <a:rPr lang="en-US" err="1">
                <a:latin typeface="Arial"/>
                <a:cs typeface="Arial"/>
              </a:rPr>
              <a:t>nhận</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khác</a:t>
            </a:r>
            <a:r>
              <a:rPr lang="en-US">
                <a:latin typeface="Arial"/>
                <a:cs typeface="Arial"/>
              </a:rPr>
              <a:t> </a:t>
            </a:r>
            <a:r>
              <a:rPr lang="en-US" err="1">
                <a:latin typeface="Arial"/>
                <a:cs typeface="Arial"/>
              </a:rPr>
              <a:t>biệt</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đến</a:t>
            </a:r>
            <a:r>
              <a:rPr lang="en-US">
                <a:latin typeface="Arial"/>
                <a:cs typeface="Arial"/>
              </a:rPr>
              <a:t> </a:t>
            </a:r>
            <a:r>
              <a:rPr lang="en-US" err="1">
                <a:latin typeface="Arial"/>
                <a:cs typeface="Arial"/>
              </a:rPr>
              <a:t>khi</a:t>
            </a:r>
            <a:r>
              <a:rPr lang="en-US">
                <a:latin typeface="Arial"/>
                <a:cs typeface="Arial"/>
              </a:rPr>
              <a:t> </a:t>
            </a:r>
            <a:r>
              <a:rPr lang="en-US" err="1">
                <a:latin typeface="Arial"/>
                <a:cs typeface="Arial"/>
              </a:rPr>
              <a:t>xảy</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cố</a:t>
            </a:r>
          </a:p>
          <a:p>
            <a:pPr>
              <a:spcAft>
                <a:spcPts val="0"/>
              </a:spcAft>
            </a:pPr>
            <a:r>
              <a:rPr lang="en-US" err="1">
                <a:latin typeface="Arial"/>
                <a:cs typeface="Arial"/>
              </a:rPr>
              <a:t>Không</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nào</a:t>
            </a:r>
            <a:r>
              <a:rPr lang="en-US">
                <a:latin typeface="Arial"/>
                <a:cs typeface="Arial"/>
              </a:rPr>
              <a:t> </a:t>
            </a:r>
            <a:r>
              <a:rPr lang="en-US" err="1">
                <a:latin typeface="Arial"/>
                <a:cs typeface="Arial"/>
              </a:rPr>
              <a:t>là</a:t>
            </a:r>
            <a:r>
              <a:rPr lang="en-US">
                <a:latin typeface="Arial"/>
                <a:cs typeface="Arial"/>
              </a:rPr>
              <a:t> </a:t>
            </a:r>
            <a:r>
              <a:rPr lang="en-US" err="1">
                <a:latin typeface="Arial"/>
                <a:cs typeface="Arial"/>
              </a:rPr>
              <a:t>tốt</a:t>
            </a:r>
            <a:r>
              <a:rPr lang="en-US">
                <a:latin typeface="Arial"/>
                <a:cs typeface="Arial"/>
              </a:rPr>
              <a:t> </a:t>
            </a:r>
            <a:r>
              <a:rPr lang="en-US" err="1">
                <a:latin typeface="Arial"/>
                <a:cs typeface="Arial"/>
              </a:rPr>
              <a:t>nhất</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mọi</a:t>
            </a:r>
            <a:r>
              <a:rPr lang="en-US">
                <a:latin typeface="Arial"/>
                <a:cs typeface="Arial"/>
              </a:rPr>
              <a:t> </a:t>
            </a:r>
            <a:r>
              <a:rPr lang="en-US" err="1">
                <a:latin typeface="Arial"/>
                <a:cs typeface="Arial"/>
              </a:rPr>
              <a:t>bài</a:t>
            </a:r>
            <a:r>
              <a:rPr lang="en-US">
                <a:latin typeface="Arial"/>
                <a:cs typeface="Arial"/>
              </a:rPr>
              <a:t> </a:t>
            </a:r>
            <a:r>
              <a:rPr lang="en-US" err="1">
                <a:latin typeface="Arial"/>
                <a:cs typeface="Arial"/>
              </a:rPr>
              <a:t>toán</a:t>
            </a:r>
          </a:p>
          <a:p>
            <a:pPr>
              <a:spcAft>
                <a:spcPts val="0"/>
              </a:spcAft>
            </a:pPr>
            <a:r>
              <a:rPr lang="en-US" err="1">
                <a:latin typeface="Arial"/>
                <a:cs typeface="Arial"/>
              </a:rPr>
              <a:t>Chỉ</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r>
              <a:rPr lang="en-US">
                <a:latin typeface="Arial"/>
                <a:cs typeface="Arial"/>
              </a:rPr>
              <a:t> </a:t>
            </a:r>
            <a:r>
              <a:rPr lang="en-US" err="1">
                <a:latin typeface="Arial"/>
                <a:cs typeface="Arial"/>
              </a:rPr>
              <a:t>phù</a:t>
            </a:r>
            <a:r>
              <a:rPr lang="en-US">
                <a:latin typeface="Arial"/>
                <a:cs typeface="Arial"/>
              </a:rPr>
              <a:t> </a:t>
            </a:r>
            <a:r>
              <a:rPr lang="en-US" err="1">
                <a:latin typeface="Arial"/>
                <a:cs typeface="Arial"/>
              </a:rPr>
              <a:t>hợp</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từng</a:t>
            </a:r>
            <a:r>
              <a:rPr lang="en-US">
                <a:latin typeface="Arial"/>
                <a:cs typeface="Arial"/>
              </a:rPr>
              <a:t> input </a:t>
            </a:r>
            <a:r>
              <a:rPr lang="en-US" err="1">
                <a:latin typeface="Arial"/>
                <a:cs typeface="Arial"/>
              </a:rPr>
              <a:t>đầu</a:t>
            </a:r>
            <a:r>
              <a:rPr lang="en-US">
                <a:latin typeface="Arial"/>
                <a:cs typeface="Arial"/>
              </a:rPr>
              <a:t> </a:t>
            </a:r>
            <a:r>
              <a:rPr lang="en-US" err="1">
                <a:latin typeface="Arial"/>
                <a:cs typeface="Arial"/>
              </a:rPr>
              <a:t>vào</a:t>
            </a:r>
          </a:p>
          <a:p>
            <a:pPr>
              <a:spcAft>
                <a:spcPts val="0"/>
              </a:spcAft>
            </a:pPr>
            <a:r>
              <a:rPr lang="en-US">
                <a:latin typeface="Arial"/>
                <a:cs typeface="Arial"/>
              </a:rPr>
              <a:t>Tiêu </a:t>
            </a:r>
            <a:r>
              <a:rPr lang="en-US" err="1">
                <a:latin typeface="Arial"/>
                <a:cs typeface="Arial"/>
              </a:rPr>
              <a:t>chuẩn</a:t>
            </a:r>
            <a:r>
              <a:rPr lang="en-US">
                <a:latin typeface="Arial"/>
                <a:cs typeface="Arial"/>
              </a:rPr>
              <a:t> </a:t>
            </a:r>
            <a:r>
              <a:rPr lang="en-US" err="1">
                <a:latin typeface="Arial"/>
                <a:cs typeface="Arial"/>
              </a:rPr>
              <a:t>đo</a:t>
            </a:r>
            <a:r>
              <a:rPr lang="en-US">
                <a:latin typeface="Arial"/>
                <a:cs typeface="Arial"/>
              </a:rPr>
              <a:t> </a:t>
            </a:r>
            <a:r>
              <a:rPr lang="en-US" err="1">
                <a:latin typeface="Arial"/>
                <a:cs typeface="Arial"/>
              </a:rPr>
              <a:t>lường</a:t>
            </a:r>
            <a:r>
              <a:rPr lang="en-US">
                <a:latin typeface="Arial"/>
                <a:cs typeface="Arial"/>
              </a:rPr>
              <a:t> </a:t>
            </a:r>
            <a:r>
              <a:rPr lang="en-US" err="1">
                <a:latin typeface="Arial"/>
                <a:cs typeface="Arial"/>
              </a:rPr>
              <a:t>chất</a:t>
            </a:r>
            <a:r>
              <a:rPr lang="en-US">
                <a:latin typeface="Arial"/>
                <a:cs typeface="Arial"/>
              </a:rPr>
              <a:t> </a:t>
            </a:r>
            <a:r>
              <a:rPr lang="en-US" err="1">
                <a:latin typeface="Arial"/>
                <a:cs typeface="Arial"/>
              </a:rPr>
              <a:t>lượng</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kế</a:t>
            </a:r>
          </a:p>
        </p:txBody>
      </p:sp>
      <p:sp>
        <p:nvSpPr>
          <p:cNvPr id="4" name="Chỗ dành sẵn cho Số hiệu Bản chiếu 3">
            <a:extLst>
              <a:ext uri="{FF2B5EF4-FFF2-40B4-BE49-F238E27FC236}">
                <a16:creationId xmlns:a16="http://schemas.microsoft.com/office/drawing/2014/main" id="{E3EB0BDD-2A66-926F-6726-0D277AEE5A51}"/>
              </a:ext>
            </a:extLst>
          </p:cNvPr>
          <p:cNvSpPr>
            <a:spLocks noGrp="1"/>
          </p:cNvSpPr>
          <p:nvPr>
            <p:ph type="sldNum" sz="quarter" idx="10"/>
          </p:nvPr>
        </p:nvSpPr>
        <p:spPr/>
        <p:txBody>
          <a:bodyPr/>
          <a:lstStyle/>
          <a:p>
            <a:fld id="{1376952F-4AC3-476E-9CF7-AD77D6AE19E7}" type="slidenum">
              <a:rPr lang="en-US" altLang="en-US"/>
              <a:pPr/>
              <a:t>8</a:t>
            </a:fld>
            <a:endParaRPr lang="en-US" altLang="en-US"/>
          </a:p>
        </p:txBody>
      </p:sp>
    </p:spTree>
    <p:extLst>
      <p:ext uri="{BB962C8B-B14F-4D97-AF65-F5344CB8AC3E}">
        <p14:creationId xmlns:p14="http://schemas.microsoft.com/office/powerpoint/2010/main" val="46370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pPr marL="342900" indent="-342900"/>
            <a:r>
              <a:rPr lang="en-US" sz="2400">
                <a:solidFill>
                  <a:srgbClr val="000000"/>
                </a:solidFill>
                <a:latin typeface="Arial"/>
                <a:cs typeface="Arial"/>
              </a:rPr>
              <a:t>Well-Architecture and Bad-Architecture</a:t>
            </a:r>
          </a:p>
          <a:p>
            <a:pPr marL="342900" indent="-342900"/>
            <a:r>
              <a:rPr lang="en-US" sz="2400">
                <a:solidFill>
                  <a:srgbClr val="007ABF"/>
                </a:solidFill>
                <a:latin typeface="Arial"/>
                <a:cs typeface="Arial"/>
              </a:rPr>
              <a:t>Standards for measuring the quality of system architecture design</a:t>
            </a:r>
            <a:endParaRPr lang="en-US" sz="2400">
              <a:solidFill>
                <a:srgbClr val="007ABF"/>
              </a:solidFill>
            </a:endParaRPr>
          </a:p>
          <a:p>
            <a:endParaRPr lang="en-US" sz="2400"/>
          </a:p>
          <a:p>
            <a:endParaRPr lang="en-US" sz="2400"/>
          </a:p>
          <a:p>
            <a:endParaRPr lang="en-US" sz="2400"/>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9</a:t>
            </a:fld>
            <a:endParaRPr lang="en-US" altLang="en-US"/>
          </a:p>
        </p:txBody>
      </p:sp>
    </p:spTree>
    <p:extLst>
      <p:ext uri="{BB962C8B-B14F-4D97-AF65-F5344CB8AC3E}">
        <p14:creationId xmlns:p14="http://schemas.microsoft.com/office/powerpoint/2010/main" val="907524551"/>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Màn hình rộng</PresentationFormat>
  <Slides>39</Slides>
  <Notes>34</Notes>
  <HiddenSlides>0</HiddenSlides>
  <ScaleCrop>false</ScaleCrop>
  <HeadingPairs>
    <vt:vector size="4" baseType="variant">
      <vt:variant>
        <vt:lpstr>Chủ đề</vt:lpstr>
      </vt:variant>
      <vt:variant>
        <vt:i4>2</vt:i4>
      </vt:variant>
      <vt:variant>
        <vt:lpstr>Tiêu đề Bản chiếu</vt:lpstr>
      </vt:variant>
      <vt:variant>
        <vt:i4>39</vt:i4>
      </vt:variant>
    </vt:vector>
  </HeadingPairs>
  <TitlesOfParts>
    <vt:vector size="41" baseType="lpstr">
      <vt:lpstr>Blends</vt:lpstr>
      <vt:lpstr>Chủ đề của Office</vt:lpstr>
      <vt:lpstr>Bản trình bày PowerPoint</vt:lpstr>
      <vt:lpstr>Mục đích bài học</vt:lpstr>
      <vt:lpstr>Mục Lục</vt:lpstr>
      <vt:lpstr>Mục Lục</vt:lpstr>
      <vt:lpstr>Solution Architecture</vt:lpstr>
      <vt:lpstr>Well-Architecture</vt:lpstr>
      <vt:lpstr>Bad-Architecture</vt:lpstr>
      <vt:lpstr>Well-Architecture # Bad-Architecture</vt:lpstr>
      <vt:lpstr>Mục Lục</vt:lpstr>
      <vt:lpstr>Tiêu chuẩn đo lường chất lượng thiết kế</vt:lpstr>
      <vt:lpstr>Tiêu chuẩn đo lường chất lượng thiết kế</vt:lpstr>
      <vt:lpstr>Tiêu chuẩn đo lường chất lượng thiết kế</vt:lpstr>
      <vt:lpstr>Reliability - Độ tin cậy</vt:lpstr>
      <vt:lpstr>Reliability - Độ tin cậy</vt:lpstr>
      <vt:lpstr>Reliability - Độ tin cậy</vt:lpstr>
      <vt:lpstr>Reliability - Độ tin cậy</vt:lpstr>
      <vt:lpstr>Reliability - Độ tin cậy</vt:lpstr>
      <vt:lpstr>Disaster Recovery - Phục hồi thảm họa </vt:lpstr>
      <vt:lpstr>Disaster Recovery Strategies </vt:lpstr>
      <vt:lpstr>Disaster Recovery Strategies </vt:lpstr>
      <vt:lpstr>Reliability - Độ tin cậy</vt:lpstr>
      <vt:lpstr>Reliability - Độ tin cậy</vt:lpstr>
      <vt:lpstr>Reliability - Độ tin cậy</vt:lpstr>
      <vt:lpstr>Reliability - Độ tin cậy</vt:lpstr>
      <vt:lpstr>Tiêu chuẩn đo lường chất lượng thiết kế</vt:lpstr>
      <vt:lpstr>Operational Excellence </vt:lpstr>
      <vt:lpstr>Operational Excellence </vt:lpstr>
      <vt:lpstr>Operational Excellence </vt:lpstr>
      <vt:lpstr>Tiêu chuẩn đo lường chất lượng thiết kế</vt:lpstr>
      <vt:lpstr>Security</vt:lpstr>
      <vt:lpstr>Security</vt:lpstr>
      <vt:lpstr>Security</vt:lpstr>
      <vt:lpstr>Security - Shared Responsibility Model diagram</vt:lpstr>
      <vt:lpstr>Tiêu chuẩn đo lường chất lượng thiết kế</vt:lpstr>
      <vt:lpstr>Performance Efficiency </vt:lpstr>
      <vt:lpstr>Performance Efficiency </vt:lpstr>
      <vt:lpstr>Tiêu chuẩn đo lường chất lượng thiết kế</vt:lpstr>
      <vt:lpstr>Cost Optimization</vt:lpstr>
      <vt:lpstr>Bản trình bày PowerPoint</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revision>49</cp:revision>
  <cp:lastPrinted>1601-01-01T00:00:00Z</cp:lastPrinted>
  <dcterms:created xsi:type="dcterms:W3CDTF">2005-08-06T12:02:07Z</dcterms:created>
  <dcterms:modified xsi:type="dcterms:W3CDTF">2023-10-25T10:02:53Z</dcterms:modified>
</cp:coreProperties>
</file>